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80" r:id="rId3"/>
    <p:sldId id="282" r:id="rId4"/>
    <p:sldId id="284" r:id="rId5"/>
    <p:sldId id="285" r:id="rId6"/>
    <p:sldId id="286" r:id="rId7"/>
    <p:sldId id="289" r:id="rId8"/>
    <p:sldId id="290" r:id="rId9"/>
    <p:sldId id="281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/>
    <p:restoredTop sz="96327"/>
  </p:normalViewPr>
  <p:slideViewPr>
    <p:cSldViewPr snapToGrid="0" snapToObjects="1">
      <p:cViewPr varScale="1">
        <p:scale>
          <a:sx n="117" d="100"/>
          <a:sy n="117" d="100"/>
        </p:scale>
        <p:origin x="20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CDA94-8CE8-1242-86D7-956672C7519B}" type="datetimeFigureOut">
              <a:rPr lang="en-US" smtClean="0"/>
              <a:t>11/8/24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3DC9-BFF8-7A4D-86C4-FE3E6EDA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9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293C03-2A6D-82EA-C998-683A9A691F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C0C9F09D-0FD1-0E4A-8BBB-BC2C132108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555926"/>
            <a:ext cx="5992744" cy="1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093A18-21C1-5B4F-B06A-0D40544DA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3FE074-D2F8-D989-E48B-BE6B4BF6A9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66980BC-051A-BB4E-9921-B6F8D473D8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E2A536-4CA0-D8F5-113C-A15F02A08E7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4C541E3-C903-5A47-9B4D-A0F568EC1D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D8396-3A65-C561-221F-897E61D6BED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91AA101-C879-3048-A101-0D342F59A9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6008B5-BFC7-CA80-7248-9BFFB9F37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BE17926-B646-CB4A-BAB3-AABFB60197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2226" y="6360783"/>
            <a:ext cx="1759438" cy="30790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C085C-FBB9-A2AC-0D98-F5B37C336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E0D9605-DD37-4D4D-83F2-B11CB91FB5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5223D8-F0C5-5BDD-222C-25D8F322F3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84C46EED-A00D-1849-995B-7116308CC8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555926"/>
            <a:ext cx="5992744" cy="1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45BF1D1-5E18-014A-BC59-7E20665430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2226" y="6360783"/>
            <a:ext cx="1759438" cy="3079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809FCB-3FE2-E94A-C148-73CC40696D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36635-30A9-B146-ADA9-B18488B09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3867"/>
            <a:ext cx="12230373" cy="6876413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6E81593-9922-15B6-125A-EE44818EC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1086" y="63890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A7B28C-6AC2-2E4C-9946-5846CEED1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432004-202F-8709-0D09-BD5963788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6658" y="62910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F36635-30A9-B146-ADA9-B18488B09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5C781A-6238-8CB0-5425-15354B72A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B91EECB-8EF3-626A-4DB1-030BF29FD2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3D1674-ED35-2BAE-0D4A-CBC1531EB8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E60F2-D532-BC60-B204-1288CC03AB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20213-59A2-CEAC-DBBC-92B0DD6FFC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FE3FC-1484-4AD4-501A-4D456851DE1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5CFD363-C845-18FD-26BA-0BA7F9B8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0799BA-419E-A1B8-AA84-AD8D65C725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E62B174-9D4A-1E46-9CC2-F5148B700CF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501911-EAAD-EE2E-726E-82B8656B32C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6C754-9342-D365-2D74-DE7027B6D9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36635-30A9-B146-ADA9-B18488B09F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771B2-AB28-D893-C4D0-CC808A349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8FE5-07EB-FCB4-2669-50F18117D8E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A7B28C-6AC2-2E4C-9946-5846CEED1B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5101</TotalTime>
  <Words>24</Words>
  <Application>Microsoft Macintosh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Harkai, Marissa</cp:lastModifiedBy>
  <cp:revision>27</cp:revision>
  <dcterms:created xsi:type="dcterms:W3CDTF">2021-10-18T14:06:25Z</dcterms:created>
  <dcterms:modified xsi:type="dcterms:W3CDTF">2024-11-08T23:08:59Z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