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1.xml" ContentType="application/vnd.openxmlformats-officedocument.presentationml.notesSlide+xml"/>
  <Override PartName="/ppt/tags/tag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4"/>
    <p:sldMasterId id="2147483879" r:id="rId5"/>
  </p:sldMasterIdLst>
  <p:notesMasterIdLst>
    <p:notesMasterId r:id="rId129"/>
  </p:notesMasterIdLst>
  <p:sldIdLst>
    <p:sldId id="10982" r:id="rId6"/>
    <p:sldId id="3318" r:id="rId7"/>
    <p:sldId id="11034" r:id="rId8"/>
    <p:sldId id="632" r:id="rId9"/>
    <p:sldId id="11038" r:id="rId10"/>
    <p:sldId id="11039" r:id="rId11"/>
    <p:sldId id="11040" r:id="rId12"/>
    <p:sldId id="11030" r:id="rId13"/>
    <p:sldId id="11093" r:id="rId14"/>
    <p:sldId id="11092" r:id="rId15"/>
    <p:sldId id="11029" r:id="rId16"/>
    <p:sldId id="2659" r:id="rId17"/>
    <p:sldId id="11089" r:id="rId18"/>
    <p:sldId id="3327" r:id="rId19"/>
    <p:sldId id="11052" r:id="rId20"/>
    <p:sldId id="11053" r:id="rId21"/>
    <p:sldId id="11164" r:id="rId22"/>
    <p:sldId id="11157" r:id="rId23"/>
    <p:sldId id="11054" r:id="rId24"/>
    <p:sldId id="11066" r:id="rId25"/>
    <p:sldId id="3413" r:id="rId26"/>
    <p:sldId id="3428" r:id="rId27"/>
    <p:sldId id="2480" r:id="rId28"/>
    <p:sldId id="3423" r:id="rId29"/>
    <p:sldId id="11032" r:id="rId30"/>
    <p:sldId id="11018" r:id="rId31"/>
    <p:sldId id="11019" r:id="rId32"/>
    <p:sldId id="11035" r:id="rId33"/>
    <p:sldId id="11096" r:id="rId34"/>
    <p:sldId id="2649" r:id="rId35"/>
    <p:sldId id="2648" r:id="rId36"/>
    <p:sldId id="3367" r:id="rId37"/>
    <p:sldId id="2651" r:id="rId38"/>
    <p:sldId id="2652" r:id="rId39"/>
    <p:sldId id="11036" r:id="rId40"/>
    <p:sldId id="3331" r:id="rId41"/>
    <p:sldId id="11027" r:id="rId42"/>
    <p:sldId id="11031" r:id="rId43"/>
    <p:sldId id="11156" r:id="rId44"/>
    <p:sldId id="11050" r:id="rId45"/>
    <p:sldId id="11155" r:id="rId46"/>
    <p:sldId id="3425" r:id="rId47"/>
    <p:sldId id="11006" r:id="rId48"/>
    <p:sldId id="3255" r:id="rId49"/>
    <p:sldId id="273" r:id="rId50"/>
    <p:sldId id="2434" r:id="rId51"/>
    <p:sldId id="11144" r:id="rId52"/>
    <p:sldId id="574" r:id="rId53"/>
    <p:sldId id="11097" r:id="rId54"/>
    <p:sldId id="3369" r:id="rId55"/>
    <p:sldId id="3168" r:id="rId56"/>
    <p:sldId id="2544" r:id="rId57"/>
    <p:sldId id="2746" r:id="rId58"/>
    <p:sldId id="11098" r:id="rId59"/>
    <p:sldId id="11051" r:id="rId60"/>
    <p:sldId id="11055" r:id="rId61"/>
    <p:sldId id="11056" r:id="rId62"/>
    <p:sldId id="11150" r:id="rId63"/>
    <p:sldId id="11165" r:id="rId64"/>
    <p:sldId id="11146" r:id="rId65"/>
    <p:sldId id="11147" r:id="rId66"/>
    <p:sldId id="11149" r:id="rId67"/>
    <p:sldId id="11145" r:id="rId68"/>
    <p:sldId id="11057" r:id="rId69"/>
    <p:sldId id="11045" r:id="rId70"/>
    <p:sldId id="11046" r:id="rId71"/>
    <p:sldId id="3410" r:id="rId72"/>
    <p:sldId id="11022" r:id="rId73"/>
    <p:sldId id="2747" r:id="rId74"/>
    <p:sldId id="2732" r:id="rId75"/>
    <p:sldId id="3256" r:id="rId76"/>
    <p:sldId id="11023" r:id="rId77"/>
    <p:sldId id="11024" r:id="rId78"/>
    <p:sldId id="3259" r:id="rId79"/>
    <p:sldId id="11086" r:id="rId80"/>
    <p:sldId id="3261" r:id="rId81"/>
    <p:sldId id="11025" r:id="rId82"/>
    <p:sldId id="2771" r:id="rId83"/>
    <p:sldId id="3263" r:id="rId84"/>
    <p:sldId id="3414" r:id="rId85"/>
    <p:sldId id="3415" r:id="rId86"/>
    <p:sldId id="11048" r:id="rId87"/>
    <p:sldId id="3143" r:id="rId88"/>
    <p:sldId id="11087" r:id="rId89"/>
    <p:sldId id="3244" r:id="rId90"/>
    <p:sldId id="3247" r:id="rId91"/>
    <p:sldId id="3265" r:id="rId92"/>
    <p:sldId id="3266" r:id="rId93"/>
    <p:sldId id="3267" r:id="rId94"/>
    <p:sldId id="3269" r:id="rId95"/>
    <p:sldId id="3270" r:id="rId96"/>
    <p:sldId id="3248" r:id="rId97"/>
    <p:sldId id="3417" r:id="rId98"/>
    <p:sldId id="11060" r:id="rId99"/>
    <p:sldId id="3242" r:id="rId100"/>
    <p:sldId id="3419" r:id="rId101"/>
    <p:sldId id="3418" r:id="rId102"/>
    <p:sldId id="1596" r:id="rId103"/>
    <p:sldId id="3420" r:id="rId104"/>
    <p:sldId id="3421" r:id="rId105"/>
    <p:sldId id="1598" r:id="rId106"/>
    <p:sldId id="1608" r:id="rId107"/>
    <p:sldId id="1603" r:id="rId108"/>
    <p:sldId id="1604" r:id="rId109"/>
    <p:sldId id="1610" r:id="rId110"/>
    <p:sldId id="1609" r:id="rId111"/>
    <p:sldId id="1611" r:id="rId112"/>
    <p:sldId id="11166" r:id="rId113"/>
    <p:sldId id="11172" r:id="rId114"/>
    <p:sldId id="11167" r:id="rId115"/>
    <p:sldId id="11168" r:id="rId116"/>
    <p:sldId id="11173" r:id="rId117"/>
    <p:sldId id="11175" r:id="rId118"/>
    <p:sldId id="3408" r:id="rId119"/>
    <p:sldId id="11105" r:id="rId120"/>
    <p:sldId id="11176" r:id="rId121"/>
    <p:sldId id="11177" r:id="rId122"/>
    <p:sldId id="11169" r:id="rId123"/>
    <p:sldId id="11170" r:id="rId124"/>
    <p:sldId id="11063" r:id="rId125"/>
    <p:sldId id="10983" r:id="rId126"/>
    <p:sldId id="10977" r:id="rId127"/>
    <p:sldId id="3321" r:id="rId128"/>
  </p:sldIdLst>
  <p:sldSz cx="12192000" cy="6858000"/>
  <p:notesSz cx="6858000" cy="9144000"/>
  <p:defaultTextStyle>
    <a:defPPr>
      <a:defRPr lang="en-US"/>
    </a:defPPr>
    <a:lvl1pPr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73152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46304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219456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92608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657600" algn="l" defTabSz="731520" rtl="0" eaLnBrk="1" latinLnBrk="0" hangingPunct="1">
      <a:defRPr kern="1200">
        <a:solidFill>
          <a:schemeClr val="tx1"/>
        </a:solidFill>
        <a:latin typeface="Arial" charset="0"/>
        <a:ea typeface="ＭＳ Ｐゴシック" charset="-128"/>
        <a:cs typeface="ＭＳ Ｐゴシック" charset="-128"/>
      </a:defRPr>
    </a:lvl6pPr>
    <a:lvl7pPr marL="4389120" algn="l" defTabSz="731520" rtl="0" eaLnBrk="1" latinLnBrk="0" hangingPunct="1">
      <a:defRPr kern="1200">
        <a:solidFill>
          <a:schemeClr val="tx1"/>
        </a:solidFill>
        <a:latin typeface="Arial" charset="0"/>
        <a:ea typeface="ＭＳ Ｐゴシック" charset="-128"/>
        <a:cs typeface="ＭＳ Ｐゴシック" charset="-128"/>
      </a:defRPr>
    </a:lvl7pPr>
    <a:lvl8pPr marL="5120640" algn="l" defTabSz="731520" rtl="0" eaLnBrk="1" latinLnBrk="0" hangingPunct="1">
      <a:defRPr kern="1200">
        <a:solidFill>
          <a:schemeClr val="tx1"/>
        </a:solidFill>
        <a:latin typeface="Arial" charset="0"/>
        <a:ea typeface="ＭＳ Ｐゴシック" charset="-128"/>
        <a:cs typeface="ＭＳ Ｐゴシック" charset="-128"/>
      </a:defRPr>
    </a:lvl8pPr>
    <a:lvl9pPr marL="5852160" algn="l" defTabSz="731520" rtl="0" eaLnBrk="1" latinLnBrk="0" hangingPunct="1">
      <a:defRPr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DE141B61-A3F3-4A97-83B8-95372F21702C}">
          <p14:sldIdLst>
            <p14:sldId id="10982"/>
            <p14:sldId id="3318"/>
            <p14:sldId id="11034"/>
            <p14:sldId id="632"/>
          </p14:sldIdLst>
        </p14:section>
        <p14:section name="Module 1: Introduction to Tecsys POU" id="{F853EF6A-0CC7-4663-9660-B952F04F9B34}">
          <p14:sldIdLst>
            <p14:sldId id="11038"/>
          </p14:sldIdLst>
        </p14:section>
        <p14:section name="Tecsys Overview" id="{DEC6C2C8-C538-4CBC-A4EA-2B66EFAF46B6}">
          <p14:sldIdLst>
            <p14:sldId id="11039"/>
            <p14:sldId id="11040"/>
            <p14:sldId id="11030"/>
            <p14:sldId id="11093"/>
            <p14:sldId id="11092"/>
            <p14:sldId id="11029"/>
            <p14:sldId id="2659"/>
            <p14:sldId id="11089"/>
            <p14:sldId id="3327"/>
          </p14:sldIdLst>
        </p14:section>
        <p14:section name="Terminology" id="{DB380CF1-4F90-4468-AEC0-CD82E5490748}">
          <p14:sldIdLst>
            <p14:sldId id="11052"/>
            <p14:sldId id="11053"/>
            <p14:sldId id="11164"/>
            <p14:sldId id="11157"/>
            <p14:sldId id="11054"/>
          </p14:sldIdLst>
        </p14:section>
        <p14:section name="General Configuration" id="{46C40E49-0071-4416-BC2D-631604EDDF99}">
          <p14:sldIdLst>
            <p14:sldId id="11066"/>
            <p14:sldId id="3413"/>
            <p14:sldId id="3428"/>
            <p14:sldId id="2480"/>
            <p14:sldId id="3423"/>
          </p14:sldIdLst>
        </p14:section>
        <p14:section name="Module 2: Tecsys Navigation" id="{3F39CD3A-7084-4C06-B486-FE0FDB7D3BCA}">
          <p14:sldIdLst>
            <p14:sldId id="11032"/>
          </p14:sldIdLst>
        </p14:section>
        <p14:section name="Main Layout" id="{373A51A5-C14C-47BD-93DB-68F4ACF20BD9}">
          <p14:sldIdLst>
            <p14:sldId id="11018"/>
            <p14:sldId id="11019"/>
            <p14:sldId id="11035"/>
            <p14:sldId id="11096"/>
            <p14:sldId id="2649"/>
            <p14:sldId id="2648"/>
            <p14:sldId id="3367"/>
            <p14:sldId id="2651"/>
            <p14:sldId id="2652"/>
            <p14:sldId id="11036"/>
            <p14:sldId id="3331"/>
            <p14:sldId id="11027"/>
          </p14:sldIdLst>
        </p14:section>
        <p14:section name="Module 3: Tecsys Point of Use" id="{D27B538C-C390-414A-A43D-5017D3556AFF}">
          <p14:sldIdLst>
            <p14:sldId id="11031"/>
          </p14:sldIdLst>
        </p14:section>
        <p14:section name="Supply Chain Overview" id="{8526CFCB-1803-4CD4-A8D2-03DA7843DDD6}">
          <p14:sldIdLst>
            <p14:sldId id="11156"/>
            <p14:sldId id="11050"/>
            <p14:sldId id="11155"/>
            <p14:sldId id="3425"/>
            <p14:sldId id="11006"/>
            <p14:sldId id="3255"/>
            <p14:sldId id="273"/>
            <p14:sldId id="2434"/>
            <p14:sldId id="11144"/>
            <p14:sldId id="574"/>
            <p14:sldId id="11097"/>
            <p14:sldId id="3369"/>
            <p14:sldId id="3168"/>
            <p14:sldId id="2544"/>
            <p14:sldId id="2746"/>
            <p14:sldId id="11098"/>
            <p14:sldId id="11051"/>
          </p14:sldIdLst>
        </p14:section>
        <p14:section name="Resource Mapping" id="{776F8B62-5481-44E8-9AF7-BA4FCB378C0C}">
          <p14:sldIdLst>
            <p14:sldId id="11055"/>
            <p14:sldId id="11056"/>
            <p14:sldId id="11150"/>
            <p14:sldId id="11165"/>
            <p14:sldId id="11146"/>
            <p14:sldId id="11147"/>
            <p14:sldId id="11149"/>
            <p14:sldId id="11145"/>
            <p14:sldId id="11057"/>
          </p14:sldIdLst>
        </p14:section>
        <p14:section name="Module 4: Tecsys Data Analytics" id="{D48A13A6-8C8A-46C1-9B1E-406FE26BF16E}">
          <p14:sldIdLst>
            <p14:sldId id="11045"/>
          </p14:sldIdLst>
        </p14:section>
        <p14:section name="Operations Monitor" id="{975960E5-EC2C-49FE-9D5B-2829C9AFE73A}">
          <p14:sldIdLst>
            <p14:sldId id="11046"/>
            <p14:sldId id="3410"/>
            <p14:sldId id="11022"/>
            <p14:sldId id="2747"/>
            <p14:sldId id="2732"/>
            <p14:sldId id="3256"/>
            <p14:sldId id="11023"/>
            <p14:sldId id="11024"/>
            <p14:sldId id="3259"/>
            <p14:sldId id="11086"/>
            <p14:sldId id="3261"/>
            <p14:sldId id="11025"/>
            <p14:sldId id="2771"/>
            <p14:sldId id="3263"/>
            <p14:sldId id="3414"/>
            <p14:sldId id="3415"/>
            <p14:sldId id="11048"/>
          </p14:sldIdLst>
        </p14:section>
        <p14:section name="Data Validations View" id="{59E9FEB0-BF4B-4C57-9169-8A09E05965A3}">
          <p14:sldIdLst>
            <p14:sldId id="3143"/>
            <p14:sldId id="11087"/>
            <p14:sldId id="3244"/>
            <p14:sldId id="3247"/>
            <p14:sldId id="3265"/>
            <p14:sldId id="3266"/>
            <p14:sldId id="3267"/>
            <p14:sldId id="3269"/>
            <p14:sldId id="3270"/>
            <p14:sldId id="3248"/>
            <p14:sldId id="3417"/>
            <p14:sldId id="11060"/>
          </p14:sldIdLst>
        </p14:section>
        <p14:section name="Reports in Tecsys" id="{3920E1C7-D542-4119-9F26-1362C2877A98}">
          <p14:sldIdLst>
            <p14:sldId id="3242"/>
            <p14:sldId id="3419"/>
            <p14:sldId id="3418"/>
            <p14:sldId id="1596"/>
            <p14:sldId id="3420"/>
            <p14:sldId id="3421"/>
            <p14:sldId id="1598"/>
            <p14:sldId id="1608"/>
            <p14:sldId id="1603"/>
            <p14:sldId id="1604"/>
            <p14:sldId id="1610"/>
            <p14:sldId id="1609"/>
            <p14:sldId id="1611"/>
            <p14:sldId id="11166"/>
            <p14:sldId id="11172"/>
            <p14:sldId id="11167"/>
            <p14:sldId id="11168"/>
            <p14:sldId id="11173"/>
            <p14:sldId id="11175"/>
            <p14:sldId id="3408"/>
            <p14:sldId id="11105"/>
            <p14:sldId id="11176"/>
            <p14:sldId id="11177"/>
            <p14:sldId id="11169"/>
            <p14:sldId id="11170"/>
            <p14:sldId id="11063"/>
          </p14:sldIdLst>
        </p14:section>
        <p14:section name="Wrap Up" id="{134CD782-0C05-4B7E-ABA4-168105E51B9A}">
          <p14:sldIdLst>
            <p14:sldId id="10983"/>
            <p14:sldId id="10977"/>
            <p14:sldId id="33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694102-EFEB-E472-C4DD-F6BBFA5B27D9}" name="Hunter Kirby" initials="HJK" userId="Hunter Kirby" providerId="None"/>
  <p188:author id="{51BF2F33-8342-32B6-6815-EE60A2055DC4}" name="Sam Day" initials="SD" userId="S::Sam.Day@risenow.com::c1ed0136-0341-4341-902d-14e0f9b74320" providerId="AD"/>
  <p188:author id="{10399D4D-81F3-193F-D4FB-BE08B84DEC05}" name="Alex-Sandra Mailhot" initials="AM" userId="S::alexsandra.mailhot@tecsys.com::8b43605f-6066-4d87-abe5-da47b07fa405" providerId="AD"/>
  <p188:author id="{7C8BF54E-964A-1081-FEEC-E061D10B5244}" name="Michael Dattilo" initials="MD" userId="S::michael.dattilo@tecsys.com::057ffa46-cf49-49db-ba05-5a8f779e1e35" providerId="AD"/>
  <p188:author id="{8F972165-776F-A826-A5B7-9CE7707E0DA0}" name="Janelle Gieseke" initials="JG" userId="S::janelle.gieseke@risenow.com::1065d469-00d3-4a33-b073-8dab6534bb61" providerId="AD"/>
  <p188:author id="{63B48B82-63BE-ACA2-14E6-31514C02E9C5}" name="Edwin Barber" initials="EB" userId="S::Edwin.Barber@risenow.com::8806788a-aedd-4cc9-99f9-c1e0079bcd8d" providerId="AD"/>
  <p188:author id="{8AD19886-F3AC-1453-3787-144CC0DD697F}" name="Jamie Biskupski" initials="JB" userId="S::jamie.biskupski@risenow.com::add50d74-15ea-4ef1-a88f-a2afcfbd5347" providerId="AD"/>
  <p188:author id="{1018A38F-E256-C678-6B76-035D66BC3E2F}" name="Sam Day" initials="" userId="S::sam.day@risenow.com::c1ed0136-0341-4341-902d-14e0f9b74320" providerId="AD"/>
  <p188:author id="{D0BCB69C-BC0E-49B2-9F3E-34EF86E4A22B}" name="Rebecca DeSantis" initials="RD" userId="S::Rebecca.DeSantis@risenow.com::96ce93bd-d761-4476-9c31-e9be55a74f37" providerId="AD"/>
  <p188:author id="{97800CB5-7343-F833-4BF7-DE25D3621FF4}" name="Elmira Oskui" initials="EO" userId="S::elmira.oskui@tecsys.com::bdbdfc42-c791-4e69-9a11-e3ae8466b04e" providerId="AD"/>
  <p188:author id="{AED515B6-C755-DFC1-68A7-340312636A88}" name="Geordan Ferri" initials="GF" userId="S::geordan.ferri@tecsys.com::d4db6638-ba66-448d-bd19-24c8bd3af1f3" providerId="AD"/>
  <p188:author id="{164B8AD4-5507-EE57-658C-ADA148C98D10}" name="Justin Hickey" initials="JH" userId="S::justin.hickey@risenow.com::f0c6a9c7-6f01-4057-aea1-c40ccc73c58f" providerId="AD"/>
  <p188:author id="{64AB1AE4-D08C-1593-07B4-C877BF2B5370}" name="Justin Bartlett" initials="JB" userId="S::justin.bartlett@risenow.com::54a8ef73-d308-4a32-b310-99625dd8c3fd" providerId="AD"/>
  <p188:author id="{B57000E8-37B6-80F0-F869-227F002D8446}" name="Kathy Hartnett" initials="KH" userId="S::kathy.hartnett@risenow.com::bba9e19c-65ed-4f72-ab54-5ff52c5f834c" providerId="AD"/>
  <p188:author id="{EC6E37FB-1178-E4BF-587E-F67C400DBE41}" name="Heather Pattison" initials="HP" userId="S::heather.pattison@tecsys.com::f49d196d-2875-4417-a8bd-9b99c06e50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stine Noël-Fournier" initials="JN" lastIdx="3" clrIdx="0">
    <p:extLst>
      <p:ext uri="{19B8F6BF-5375-455C-9EA6-DF929625EA0E}">
        <p15:presenceInfo xmlns:p15="http://schemas.microsoft.com/office/powerpoint/2012/main" userId="S::justine.noel-fournier@tecsys.com::a61cb65e-e8c5-4dfc-8c3d-bb61c08f1eb1" providerId="AD"/>
      </p:ext>
    </p:extLst>
  </p:cmAuthor>
  <p:cmAuthor id="2" name="Andrea Baaco" initials="AB" lastIdx="1" clrIdx="1">
    <p:extLst>
      <p:ext uri="{19B8F6BF-5375-455C-9EA6-DF929625EA0E}">
        <p15:presenceInfo xmlns:p15="http://schemas.microsoft.com/office/powerpoint/2012/main" userId="S::andrea.baaco@tecsys.com::b8eea17f-7066-42bd-b1f3-4d4012682af9" providerId="AD"/>
      </p:ext>
    </p:extLst>
  </p:cmAuthor>
  <p:cmAuthor id="3" name="Elmira Oskui" initials="EO" lastIdx="1" clrIdx="2">
    <p:extLst>
      <p:ext uri="{19B8F6BF-5375-455C-9EA6-DF929625EA0E}">
        <p15:presenceInfo xmlns:p15="http://schemas.microsoft.com/office/powerpoint/2012/main" userId="S::elmira.oskui@tecsys.com::bdbdfc42-c791-4e69-9a11-e3ae8466b0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6D0"/>
    <a:srgbClr val="005D83"/>
    <a:srgbClr val="C70000"/>
    <a:srgbClr val="51B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37D6D-4FFA-46D5-9395-81FE00187B51}" v="6142" dt="2024-05-17T14:52:21.185"/>
    <p1510:client id="{82D6AC21-4F76-4E78-9287-3BC179276D1F}" v="34" dt="2024-05-17T14:55:55.146"/>
    <p1510:client id="{E4B5E682-79EB-5625-3963-5907A4C485AF}" v="2" dt="2024-05-16T20:48:38.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6/11/relationships/changesInfo" Target="changesInfos/changesInfo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Day" userId="c1ed0136-0341-4341-902d-14e0f9b74320" providerId="ADAL" clId="{86AA2856-7F4D-441B-82A5-95C63C8BBD1D}"/>
    <pc:docChg chg="undo redo custSel addSld delSld modSld modSection">
      <pc:chgData name="Sam Day" userId="c1ed0136-0341-4341-902d-14e0f9b74320" providerId="ADAL" clId="{86AA2856-7F4D-441B-82A5-95C63C8BBD1D}" dt="2023-12-19T02:41:06.768" v="7730" actId="20577"/>
      <pc:docMkLst>
        <pc:docMk/>
      </pc:docMkLst>
      <pc:sldChg chg="modNotesTx">
        <pc:chgData name="Sam Day" userId="c1ed0136-0341-4341-902d-14e0f9b74320" providerId="ADAL" clId="{86AA2856-7F4D-441B-82A5-95C63C8BBD1D}" dt="2023-12-19T01:01:08.985" v="7609" actId="20577"/>
        <pc:sldMkLst>
          <pc:docMk/>
          <pc:sldMk cId="3880079853" sldId="273"/>
        </pc:sldMkLst>
      </pc:sldChg>
      <pc:sldChg chg="modSp mod modNotesTx">
        <pc:chgData name="Sam Day" userId="c1ed0136-0341-4341-902d-14e0f9b74320" providerId="ADAL" clId="{86AA2856-7F4D-441B-82A5-95C63C8BBD1D}" dt="2023-12-18T21:07:43.044" v="133" actId="12"/>
        <pc:sldMkLst>
          <pc:docMk/>
          <pc:sldMk cId="2056145994" sldId="279"/>
        </pc:sldMkLst>
        <pc:spChg chg="mod">
          <ac:chgData name="Sam Day" userId="c1ed0136-0341-4341-902d-14e0f9b74320" providerId="ADAL" clId="{86AA2856-7F4D-441B-82A5-95C63C8BBD1D}" dt="2023-12-18T21:06:34.737" v="54" actId="20577"/>
          <ac:spMkLst>
            <pc:docMk/>
            <pc:sldMk cId="2056145994" sldId="279"/>
            <ac:spMk id="15" creationId="{BE843F29-6F02-B66D-1E0B-5DEF2D702051}"/>
          </ac:spMkLst>
        </pc:spChg>
        <pc:grpChg chg="mod">
          <ac:chgData name="Sam Day" userId="c1ed0136-0341-4341-902d-14e0f9b74320" providerId="ADAL" clId="{86AA2856-7F4D-441B-82A5-95C63C8BBD1D}" dt="2023-12-18T21:06:46.760" v="58" actId="1076"/>
          <ac:grpSpMkLst>
            <pc:docMk/>
            <pc:sldMk cId="2056145994" sldId="279"/>
            <ac:grpSpMk id="8" creationId="{184F5840-404B-87EC-CA73-B6ABD285CC27}"/>
          </ac:grpSpMkLst>
        </pc:grpChg>
      </pc:sldChg>
      <pc:sldChg chg="modNotesTx">
        <pc:chgData name="Sam Day" userId="c1ed0136-0341-4341-902d-14e0f9b74320" providerId="ADAL" clId="{86AA2856-7F4D-441B-82A5-95C63C8BBD1D}" dt="2023-12-19T00:09:00.944" v="7211" actId="12"/>
        <pc:sldMkLst>
          <pc:docMk/>
          <pc:sldMk cId="3453088737" sldId="632"/>
        </pc:sldMkLst>
      </pc:sldChg>
      <pc:sldChg chg="delSp modSp mod modNotesTx">
        <pc:chgData name="Sam Day" userId="c1ed0136-0341-4341-902d-14e0f9b74320" providerId="ADAL" clId="{86AA2856-7F4D-441B-82A5-95C63C8BBD1D}" dt="2023-12-19T00:36:41.585" v="7484" actId="20577"/>
        <pc:sldMkLst>
          <pc:docMk/>
          <pc:sldMk cId="1694195094" sldId="2427"/>
        </pc:sldMkLst>
        <pc:spChg chg="del mod">
          <ac:chgData name="Sam Day" userId="c1ed0136-0341-4341-902d-14e0f9b74320" providerId="ADAL" clId="{86AA2856-7F4D-441B-82A5-95C63C8BBD1D}" dt="2023-12-18T21:24:00.173" v="912" actId="478"/>
          <ac:spMkLst>
            <pc:docMk/>
            <pc:sldMk cId="1694195094" sldId="2427"/>
            <ac:spMk id="7" creationId="{AC74E4A7-73DC-A48A-6EB8-1AC2D49586D7}"/>
          </ac:spMkLst>
        </pc:spChg>
        <pc:spChg chg="mod">
          <ac:chgData name="Sam Day" userId="c1ed0136-0341-4341-902d-14e0f9b74320" providerId="ADAL" clId="{86AA2856-7F4D-441B-82A5-95C63C8BBD1D}" dt="2023-12-18T21:19:34.853" v="806" actId="14100"/>
          <ac:spMkLst>
            <pc:docMk/>
            <pc:sldMk cId="1694195094" sldId="2427"/>
            <ac:spMk id="8" creationId="{9F5C8B14-443A-7A76-ADA3-184D3DBE1943}"/>
          </ac:spMkLst>
        </pc:spChg>
        <pc:grpChg chg="mod">
          <ac:chgData name="Sam Day" userId="c1ed0136-0341-4341-902d-14e0f9b74320" providerId="ADAL" clId="{86AA2856-7F4D-441B-82A5-95C63C8BBD1D}" dt="2023-12-18T21:23:51.024" v="910" actId="1076"/>
          <ac:grpSpMkLst>
            <pc:docMk/>
            <pc:sldMk cId="1694195094" sldId="2427"/>
            <ac:grpSpMk id="13" creationId="{7AAA5A4E-63FF-CF27-5316-E64F74D65DB6}"/>
          </ac:grpSpMkLst>
        </pc:grpChg>
      </pc:sldChg>
      <pc:sldChg chg="modNotesTx">
        <pc:chgData name="Sam Day" userId="c1ed0136-0341-4341-902d-14e0f9b74320" providerId="ADAL" clId="{86AA2856-7F4D-441B-82A5-95C63C8BBD1D}" dt="2023-12-18T23:01:15.831" v="6749" actId="20577"/>
        <pc:sldMkLst>
          <pc:docMk/>
          <pc:sldMk cId="3434434572" sldId="2429"/>
        </pc:sldMkLst>
      </pc:sldChg>
      <pc:sldChg chg="addSp delSp modSp mod modNotesTx">
        <pc:chgData name="Sam Day" userId="c1ed0136-0341-4341-902d-14e0f9b74320" providerId="ADAL" clId="{86AA2856-7F4D-441B-82A5-95C63C8BBD1D}" dt="2023-12-19T00:43:31.272" v="7556" actId="1038"/>
        <pc:sldMkLst>
          <pc:docMk/>
          <pc:sldMk cId="3621660711" sldId="2434"/>
        </pc:sldMkLst>
        <pc:spChg chg="add del mod">
          <ac:chgData name="Sam Day" userId="c1ed0136-0341-4341-902d-14e0f9b74320" providerId="ADAL" clId="{86AA2856-7F4D-441B-82A5-95C63C8BBD1D}" dt="2023-12-19T00:43:31.272" v="7556" actId="1038"/>
          <ac:spMkLst>
            <pc:docMk/>
            <pc:sldMk cId="3621660711" sldId="2434"/>
            <ac:spMk id="9" creationId="{772D635A-2EB9-4A4A-A20C-F77BC92A9E06}"/>
          </ac:spMkLst>
        </pc:spChg>
        <pc:spChg chg="add del mod">
          <ac:chgData name="Sam Day" userId="c1ed0136-0341-4341-902d-14e0f9b74320" providerId="ADAL" clId="{86AA2856-7F4D-441B-82A5-95C63C8BBD1D}" dt="2023-12-19T00:43:31.272" v="7556" actId="1038"/>
          <ac:spMkLst>
            <pc:docMk/>
            <pc:sldMk cId="3621660711" sldId="2434"/>
            <ac:spMk id="10" creationId="{2BCDC91E-0045-42E1-92F8-3065AF910C3D}"/>
          </ac:spMkLst>
        </pc:spChg>
        <pc:spChg chg="add del mod">
          <ac:chgData name="Sam Day" userId="c1ed0136-0341-4341-902d-14e0f9b74320" providerId="ADAL" clId="{86AA2856-7F4D-441B-82A5-95C63C8BBD1D}" dt="2023-12-19T00:43:31.272" v="7556" actId="1038"/>
          <ac:spMkLst>
            <pc:docMk/>
            <pc:sldMk cId="3621660711" sldId="2434"/>
            <ac:spMk id="11" creationId="{1681BE46-73AA-4A25-8649-CB1ED01D44A8}"/>
          </ac:spMkLst>
        </pc:spChg>
        <pc:spChg chg="mod">
          <ac:chgData name="Sam Day" userId="c1ed0136-0341-4341-902d-14e0f9b74320" providerId="ADAL" clId="{86AA2856-7F4D-441B-82A5-95C63C8BBD1D}" dt="2023-12-19T00:43:31.272" v="7556" actId="1038"/>
          <ac:spMkLst>
            <pc:docMk/>
            <pc:sldMk cId="3621660711" sldId="2434"/>
            <ac:spMk id="17" creationId="{C06D64F3-18B3-42BF-8BD1-C470B50E7192}"/>
          </ac:spMkLst>
        </pc:spChg>
        <pc:spChg chg="mod">
          <ac:chgData name="Sam Day" userId="c1ed0136-0341-4341-902d-14e0f9b74320" providerId="ADAL" clId="{86AA2856-7F4D-441B-82A5-95C63C8BBD1D}" dt="2023-12-19T00:43:31.272" v="7556" actId="1038"/>
          <ac:spMkLst>
            <pc:docMk/>
            <pc:sldMk cId="3621660711" sldId="2434"/>
            <ac:spMk id="20" creationId="{0DDF2A4E-0453-46CF-A404-EE35A09A3F23}"/>
          </ac:spMkLst>
        </pc:spChg>
        <pc:spChg chg="mod">
          <ac:chgData name="Sam Day" userId="c1ed0136-0341-4341-902d-14e0f9b74320" providerId="ADAL" clId="{86AA2856-7F4D-441B-82A5-95C63C8BBD1D}" dt="2023-12-19T00:43:31.272" v="7556" actId="1038"/>
          <ac:spMkLst>
            <pc:docMk/>
            <pc:sldMk cId="3621660711" sldId="2434"/>
            <ac:spMk id="25" creationId="{73EFC62D-215A-4EE2-A08E-B598DDFB0347}"/>
          </ac:spMkLst>
        </pc:spChg>
        <pc:spChg chg="mod">
          <ac:chgData name="Sam Day" userId="c1ed0136-0341-4341-902d-14e0f9b74320" providerId="ADAL" clId="{86AA2856-7F4D-441B-82A5-95C63C8BBD1D}" dt="2023-12-19T00:43:31.272" v="7556" actId="1038"/>
          <ac:spMkLst>
            <pc:docMk/>
            <pc:sldMk cId="3621660711" sldId="2434"/>
            <ac:spMk id="27" creationId="{122A6A0E-A6B1-4763-8680-D4834C570BC7}"/>
          </ac:spMkLst>
        </pc:spChg>
        <pc:spChg chg="add del mod">
          <ac:chgData name="Sam Day" userId="c1ed0136-0341-4341-902d-14e0f9b74320" providerId="ADAL" clId="{86AA2856-7F4D-441B-82A5-95C63C8BBD1D}" dt="2023-12-19T00:43:31.272" v="7556" actId="1038"/>
          <ac:spMkLst>
            <pc:docMk/>
            <pc:sldMk cId="3621660711" sldId="2434"/>
            <ac:spMk id="29" creationId="{CCADC6CC-E4E8-430E-8F8D-9AFD3158F070}"/>
          </ac:spMkLst>
        </pc:spChg>
        <pc:grpChg chg="add mod">
          <ac:chgData name="Sam Day" userId="c1ed0136-0341-4341-902d-14e0f9b74320" providerId="ADAL" clId="{86AA2856-7F4D-441B-82A5-95C63C8BBD1D}" dt="2023-12-19T00:43:31.272" v="7556" actId="1038"/>
          <ac:grpSpMkLst>
            <pc:docMk/>
            <pc:sldMk cId="3621660711" sldId="2434"/>
            <ac:grpSpMk id="2" creationId="{00CDDCDD-4759-C12B-35D4-75D8DE515DA2}"/>
          </ac:grpSpMkLst>
        </pc:grpChg>
        <pc:grpChg chg="mod">
          <ac:chgData name="Sam Day" userId="c1ed0136-0341-4341-902d-14e0f9b74320" providerId="ADAL" clId="{86AA2856-7F4D-441B-82A5-95C63C8BBD1D}" dt="2023-12-19T00:43:31.272" v="7556" actId="1038"/>
          <ac:grpSpMkLst>
            <pc:docMk/>
            <pc:sldMk cId="3621660711" sldId="2434"/>
            <ac:grpSpMk id="14" creationId="{BCD7CFDD-7692-4B3D-B6D2-D22CDB2038AA}"/>
          </ac:grpSpMkLst>
        </pc:grpChg>
        <pc:picChg chg="mod">
          <ac:chgData name="Sam Day" userId="c1ed0136-0341-4341-902d-14e0f9b74320" providerId="ADAL" clId="{86AA2856-7F4D-441B-82A5-95C63C8BBD1D}" dt="2023-12-19T00:43:31.272" v="7556" actId="1038"/>
          <ac:picMkLst>
            <pc:docMk/>
            <pc:sldMk cId="3621660711" sldId="2434"/>
            <ac:picMk id="13" creationId="{E606C3E9-7250-4B0C-874C-B5B53D64F175}"/>
          </ac:picMkLst>
        </pc:picChg>
        <pc:picChg chg="mod">
          <ac:chgData name="Sam Day" userId="c1ed0136-0341-4341-902d-14e0f9b74320" providerId="ADAL" clId="{86AA2856-7F4D-441B-82A5-95C63C8BBD1D}" dt="2023-12-19T00:43:31.272" v="7556" actId="1038"/>
          <ac:picMkLst>
            <pc:docMk/>
            <pc:sldMk cId="3621660711" sldId="2434"/>
            <ac:picMk id="15" creationId="{0C6A3F8F-B62F-4612-B001-82C52B70041E}"/>
          </ac:picMkLst>
        </pc:picChg>
        <pc:picChg chg="mod">
          <ac:chgData name="Sam Day" userId="c1ed0136-0341-4341-902d-14e0f9b74320" providerId="ADAL" clId="{86AA2856-7F4D-441B-82A5-95C63C8BBD1D}" dt="2023-12-19T00:43:31.272" v="7556" actId="1038"/>
          <ac:picMkLst>
            <pc:docMk/>
            <pc:sldMk cId="3621660711" sldId="2434"/>
            <ac:picMk id="16" creationId="{247B7332-48A6-4273-9618-916A419B3FE8}"/>
          </ac:picMkLst>
        </pc:picChg>
        <pc:picChg chg="mod">
          <ac:chgData name="Sam Day" userId="c1ed0136-0341-4341-902d-14e0f9b74320" providerId="ADAL" clId="{86AA2856-7F4D-441B-82A5-95C63C8BBD1D}" dt="2023-12-19T00:43:31.272" v="7556" actId="1038"/>
          <ac:picMkLst>
            <pc:docMk/>
            <pc:sldMk cId="3621660711" sldId="2434"/>
            <ac:picMk id="18" creationId="{19DA7C6C-AAED-4F5C-B223-742E9167A0F8}"/>
          </ac:picMkLst>
        </pc:picChg>
        <pc:picChg chg="mod">
          <ac:chgData name="Sam Day" userId="c1ed0136-0341-4341-902d-14e0f9b74320" providerId="ADAL" clId="{86AA2856-7F4D-441B-82A5-95C63C8BBD1D}" dt="2023-12-19T00:43:31.272" v="7556" actId="1038"/>
          <ac:picMkLst>
            <pc:docMk/>
            <pc:sldMk cId="3621660711" sldId="2434"/>
            <ac:picMk id="19" creationId="{651D8699-56D2-4937-AD63-7F666715E5A6}"/>
          </ac:picMkLst>
        </pc:picChg>
        <pc:picChg chg="mod">
          <ac:chgData name="Sam Day" userId="c1ed0136-0341-4341-902d-14e0f9b74320" providerId="ADAL" clId="{86AA2856-7F4D-441B-82A5-95C63C8BBD1D}" dt="2023-12-19T00:43:31.272" v="7556" actId="1038"/>
          <ac:picMkLst>
            <pc:docMk/>
            <pc:sldMk cId="3621660711" sldId="2434"/>
            <ac:picMk id="30" creationId="{FCF47D5D-9A4B-4AFF-B25C-46FADBD1F6AA}"/>
          </ac:picMkLst>
        </pc:picChg>
        <pc:picChg chg="mod">
          <ac:chgData name="Sam Day" userId="c1ed0136-0341-4341-902d-14e0f9b74320" providerId="ADAL" clId="{86AA2856-7F4D-441B-82A5-95C63C8BBD1D}" dt="2023-12-19T00:43:31.272" v="7556" actId="1038"/>
          <ac:picMkLst>
            <pc:docMk/>
            <pc:sldMk cId="3621660711" sldId="2434"/>
            <ac:picMk id="31" creationId="{EFFAC48A-9E4C-4308-903C-F8541818CA91}"/>
          </ac:picMkLst>
        </pc:picChg>
        <pc:picChg chg="mod">
          <ac:chgData name="Sam Day" userId="c1ed0136-0341-4341-902d-14e0f9b74320" providerId="ADAL" clId="{86AA2856-7F4D-441B-82A5-95C63C8BBD1D}" dt="2023-12-19T00:43:31.272" v="7556" actId="1038"/>
          <ac:picMkLst>
            <pc:docMk/>
            <pc:sldMk cId="3621660711" sldId="2434"/>
            <ac:picMk id="32" creationId="{8989ED42-2534-426C-B19B-9CA650EE03AA}"/>
          </ac:picMkLst>
        </pc:picChg>
      </pc:sldChg>
      <pc:sldChg chg="modSp mod modNotesTx">
        <pc:chgData name="Sam Day" userId="c1ed0136-0341-4341-902d-14e0f9b74320" providerId="ADAL" clId="{86AA2856-7F4D-441B-82A5-95C63C8BBD1D}" dt="2023-12-18T22:42:08.392" v="4963" actId="1076"/>
        <pc:sldMkLst>
          <pc:docMk/>
          <pc:sldMk cId="4180290429" sldId="2454"/>
        </pc:sldMkLst>
        <pc:graphicFrameChg chg="mod">
          <ac:chgData name="Sam Day" userId="c1ed0136-0341-4341-902d-14e0f9b74320" providerId="ADAL" clId="{86AA2856-7F4D-441B-82A5-95C63C8BBD1D}" dt="2023-12-18T22:42:08.392" v="4963" actId="1076"/>
          <ac:graphicFrameMkLst>
            <pc:docMk/>
            <pc:sldMk cId="4180290429" sldId="2454"/>
            <ac:graphicFrameMk id="3" creationId="{DCB0C1B0-E196-2671-A446-B11705577A74}"/>
          </ac:graphicFrameMkLst>
        </pc:graphicFrameChg>
      </pc:sldChg>
      <pc:sldChg chg="addSp delSp modSp mod modNotesTx">
        <pc:chgData name="Sam Day" userId="c1ed0136-0341-4341-902d-14e0f9b74320" providerId="ADAL" clId="{86AA2856-7F4D-441B-82A5-95C63C8BBD1D}" dt="2023-12-19T00:50:50.564" v="7570" actId="20577"/>
        <pc:sldMkLst>
          <pc:docMk/>
          <pc:sldMk cId="1407418984" sldId="2466"/>
        </pc:sldMkLst>
        <pc:spChg chg="del mod">
          <ac:chgData name="Sam Day" userId="c1ed0136-0341-4341-902d-14e0f9b74320" providerId="ADAL" clId="{86AA2856-7F4D-441B-82A5-95C63C8BBD1D}" dt="2023-12-18T22:40:31.846" v="4935" actId="478"/>
          <ac:spMkLst>
            <pc:docMk/>
            <pc:sldMk cId="1407418984" sldId="2466"/>
            <ac:spMk id="2" creationId="{2928793B-5F5D-F18F-A43E-C4A74035979A}"/>
          </ac:spMkLst>
        </pc:spChg>
        <pc:spChg chg="mod ord">
          <ac:chgData name="Sam Day" userId="c1ed0136-0341-4341-902d-14e0f9b74320" providerId="ADAL" clId="{86AA2856-7F4D-441B-82A5-95C63C8BBD1D}" dt="2023-12-18T22:41:04.719" v="4947" actId="164"/>
          <ac:spMkLst>
            <pc:docMk/>
            <pc:sldMk cId="1407418984" sldId="2466"/>
            <ac:spMk id="3" creationId="{E2BA20A5-DBA9-38E1-EEEB-7A19F13F9541}"/>
          </ac:spMkLst>
        </pc:spChg>
        <pc:spChg chg="mod">
          <ac:chgData name="Sam Day" userId="c1ed0136-0341-4341-902d-14e0f9b74320" providerId="ADAL" clId="{86AA2856-7F4D-441B-82A5-95C63C8BBD1D}" dt="2023-12-18T22:39:18.756" v="4902" actId="164"/>
          <ac:spMkLst>
            <pc:docMk/>
            <pc:sldMk cId="1407418984" sldId="2466"/>
            <ac:spMk id="5" creationId="{0810F08C-5F0C-B4B1-8E45-0FE8F3D6B37A}"/>
          </ac:spMkLst>
        </pc:spChg>
        <pc:spChg chg="mod ord">
          <ac:chgData name="Sam Day" userId="c1ed0136-0341-4341-902d-14e0f9b74320" providerId="ADAL" clId="{86AA2856-7F4D-441B-82A5-95C63C8BBD1D}" dt="2023-12-18T22:41:04.719" v="4947" actId="164"/>
          <ac:spMkLst>
            <pc:docMk/>
            <pc:sldMk cId="1407418984" sldId="2466"/>
            <ac:spMk id="6" creationId="{F807ABF7-D45B-5986-9849-D1A7F9115E81}"/>
          </ac:spMkLst>
        </pc:spChg>
        <pc:spChg chg="mod">
          <ac:chgData name="Sam Day" userId="c1ed0136-0341-4341-902d-14e0f9b74320" providerId="ADAL" clId="{86AA2856-7F4D-441B-82A5-95C63C8BBD1D}" dt="2023-12-18T22:39:18.756" v="4902" actId="164"/>
          <ac:spMkLst>
            <pc:docMk/>
            <pc:sldMk cId="1407418984" sldId="2466"/>
            <ac:spMk id="7" creationId="{7052A992-829E-CFDC-2782-A50190D57022}"/>
          </ac:spMkLst>
        </pc:spChg>
        <pc:spChg chg="add mod">
          <ac:chgData name="Sam Day" userId="c1ed0136-0341-4341-902d-14e0f9b74320" providerId="ADAL" clId="{86AA2856-7F4D-441B-82A5-95C63C8BBD1D}" dt="2023-12-18T22:39:07.497" v="4899"/>
          <ac:spMkLst>
            <pc:docMk/>
            <pc:sldMk cId="1407418984" sldId="2466"/>
            <ac:spMk id="10" creationId="{0096EC2C-515A-68B0-AF1B-81BA928D0D42}"/>
          </ac:spMkLst>
        </pc:spChg>
        <pc:spChg chg="mod">
          <ac:chgData name="Sam Day" userId="c1ed0136-0341-4341-902d-14e0f9b74320" providerId="ADAL" clId="{86AA2856-7F4D-441B-82A5-95C63C8BBD1D}" dt="2023-12-18T22:42:32.935" v="5010" actId="20577"/>
          <ac:spMkLst>
            <pc:docMk/>
            <pc:sldMk cId="1407418984" sldId="2466"/>
            <ac:spMk id="11" creationId="{9CC15573-A805-828C-4A89-191B1AD3AC97}"/>
          </ac:spMkLst>
        </pc:spChg>
        <pc:spChg chg="add mod">
          <ac:chgData name="Sam Day" userId="c1ed0136-0341-4341-902d-14e0f9b74320" providerId="ADAL" clId="{86AA2856-7F4D-441B-82A5-95C63C8BBD1D}" dt="2023-12-18T22:39:25.509" v="4904" actId="1076"/>
          <ac:spMkLst>
            <pc:docMk/>
            <pc:sldMk cId="1407418984" sldId="2466"/>
            <ac:spMk id="14" creationId="{27DBF861-5745-6A5F-B25E-2DC6BE350755}"/>
          </ac:spMkLst>
        </pc:spChg>
        <pc:spChg chg="add del mod">
          <ac:chgData name="Sam Day" userId="c1ed0136-0341-4341-902d-14e0f9b74320" providerId="ADAL" clId="{86AA2856-7F4D-441B-82A5-95C63C8BBD1D}" dt="2023-12-18T22:40:35.583" v="4936" actId="478"/>
          <ac:spMkLst>
            <pc:docMk/>
            <pc:sldMk cId="1407418984" sldId="2466"/>
            <ac:spMk id="18" creationId="{5F457006-BEEC-5C58-E28C-5F4A27E388DF}"/>
          </ac:spMkLst>
        </pc:spChg>
        <pc:grpChg chg="add del mod">
          <ac:chgData name="Sam Day" userId="c1ed0136-0341-4341-902d-14e0f9b74320" providerId="ADAL" clId="{86AA2856-7F4D-441B-82A5-95C63C8BBD1D}" dt="2023-12-18T22:39:48.565" v="4924" actId="478"/>
          <ac:grpSpMkLst>
            <pc:docMk/>
            <pc:sldMk cId="1407418984" sldId="2466"/>
            <ac:grpSpMk id="9" creationId="{149B0124-B4D4-1E82-A9FA-C61DF078293A}"/>
          </ac:grpSpMkLst>
        </pc:grpChg>
        <pc:grpChg chg="add mod">
          <ac:chgData name="Sam Day" userId="c1ed0136-0341-4341-902d-14e0f9b74320" providerId="ADAL" clId="{86AA2856-7F4D-441B-82A5-95C63C8BBD1D}" dt="2023-12-18T22:41:13.946" v="4953" actId="164"/>
          <ac:grpSpMkLst>
            <pc:docMk/>
            <pc:sldMk cId="1407418984" sldId="2466"/>
            <ac:grpSpMk id="15" creationId="{44880971-3D50-D92A-3E1C-1290C721649B}"/>
          </ac:grpSpMkLst>
        </pc:grpChg>
        <pc:grpChg chg="add mod">
          <ac:chgData name="Sam Day" userId="c1ed0136-0341-4341-902d-14e0f9b74320" providerId="ADAL" clId="{86AA2856-7F4D-441B-82A5-95C63C8BBD1D}" dt="2023-12-18T22:41:13.946" v="4953" actId="164"/>
          <ac:grpSpMkLst>
            <pc:docMk/>
            <pc:sldMk cId="1407418984" sldId="2466"/>
            <ac:grpSpMk id="19" creationId="{2A8ADA19-39E5-9907-12B2-A95716E1E1EF}"/>
          </ac:grpSpMkLst>
        </pc:grpChg>
        <pc:grpChg chg="add mod">
          <ac:chgData name="Sam Day" userId="c1ed0136-0341-4341-902d-14e0f9b74320" providerId="ADAL" clId="{86AA2856-7F4D-441B-82A5-95C63C8BBD1D}" dt="2023-12-18T22:41:13.946" v="4953" actId="164"/>
          <ac:grpSpMkLst>
            <pc:docMk/>
            <pc:sldMk cId="1407418984" sldId="2466"/>
            <ac:grpSpMk id="20" creationId="{D2BAE88B-84A1-C68D-2F5E-73573644E2EB}"/>
          </ac:grpSpMkLst>
        </pc:grpChg>
        <pc:graphicFrameChg chg="add mod">
          <ac:chgData name="Sam Day" userId="c1ed0136-0341-4341-902d-14e0f9b74320" providerId="ADAL" clId="{86AA2856-7F4D-441B-82A5-95C63C8BBD1D}" dt="2023-12-18T22:41:19.067" v="4958" actId="20577"/>
          <ac:graphicFrameMkLst>
            <pc:docMk/>
            <pc:sldMk cId="1407418984" sldId="2466"/>
            <ac:graphicFrameMk id="16" creationId="{70D82CD1-E067-E099-5A00-A3C7084E2CDD}"/>
          </ac:graphicFrameMkLst>
        </pc:graphicFrameChg>
        <pc:picChg chg="mod">
          <ac:chgData name="Sam Day" userId="c1ed0136-0341-4341-902d-14e0f9b74320" providerId="ADAL" clId="{86AA2856-7F4D-441B-82A5-95C63C8BBD1D}" dt="2023-12-18T22:39:18.756" v="4902" actId="164"/>
          <ac:picMkLst>
            <pc:docMk/>
            <pc:sldMk cId="1407418984" sldId="2466"/>
            <ac:picMk id="8" creationId="{D3A7FC85-84E5-4E5B-9828-B12537503FE7}"/>
          </ac:picMkLst>
        </pc:picChg>
      </pc:sldChg>
      <pc:sldChg chg="addSp modSp mod modNotesTx">
        <pc:chgData name="Sam Day" userId="c1ed0136-0341-4341-902d-14e0f9b74320" providerId="ADAL" clId="{86AA2856-7F4D-441B-82A5-95C63C8BBD1D}" dt="2023-12-18T22:57:07.774" v="6114" actId="164"/>
        <pc:sldMkLst>
          <pc:docMk/>
          <pc:sldMk cId="372044859" sldId="2467"/>
        </pc:sldMkLst>
        <pc:spChg chg="mod">
          <ac:chgData name="Sam Day" userId="c1ed0136-0341-4341-902d-14e0f9b74320" providerId="ADAL" clId="{86AA2856-7F4D-441B-82A5-95C63C8BBD1D}" dt="2023-12-18T22:57:07.774" v="6114" actId="164"/>
          <ac:spMkLst>
            <pc:docMk/>
            <pc:sldMk cId="372044859" sldId="2467"/>
            <ac:spMk id="3" creationId="{90D93D3C-6FD5-8B61-14B2-8D936A6D8112}"/>
          </ac:spMkLst>
        </pc:spChg>
        <pc:grpChg chg="add mod">
          <ac:chgData name="Sam Day" userId="c1ed0136-0341-4341-902d-14e0f9b74320" providerId="ADAL" clId="{86AA2856-7F4D-441B-82A5-95C63C8BBD1D}" dt="2023-12-18T22:57:07.774" v="6114" actId="164"/>
          <ac:grpSpMkLst>
            <pc:docMk/>
            <pc:sldMk cId="372044859" sldId="2467"/>
            <ac:grpSpMk id="2" creationId="{EB1350F1-3E16-E468-35A3-9326EF39CAA4}"/>
          </ac:grpSpMkLst>
        </pc:grpChg>
        <pc:grpChg chg="mod">
          <ac:chgData name="Sam Day" userId="c1ed0136-0341-4341-902d-14e0f9b74320" providerId="ADAL" clId="{86AA2856-7F4D-441B-82A5-95C63C8BBD1D}" dt="2023-12-18T22:57:07.774" v="6114" actId="164"/>
          <ac:grpSpMkLst>
            <pc:docMk/>
            <pc:sldMk cId="372044859" sldId="2467"/>
            <ac:grpSpMk id="12" creationId="{6CBFECD3-A946-64A5-34EC-AC945095AEC1}"/>
          </ac:grpSpMkLst>
        </pc:grpChg>
        <pc:picChg chg="mod">
          <ac:chgData name="Sam Day" userId="c1ed0136-0341-4341-902d-14e0f9b74320" providerId="ADAL" clId="{86AA2856-7F4D-441B-82A5-95C63C8BBD1D}" dt="2023-12-18T22:57:07.774" v="6114" actId="164"/>
          <ac:picMkLst>
            <pc:docMk/>
            <pc:sldMk cId="372044859" sldId="2467"/>
            <ac:picMk id="16" creationId="{AE4DBC6B-F367-4B43-9457-779B1C233339}"/>
          </ac:picMkLst>
        </pc:picChg>
      </pc:sldChg>
      <pc:sldChg chg="addSp modSp mod modNotesTx">
        <pc:chgData name="Sam Day" userId="c1ed0136-0341-4341-902d-14e0f9b74320" providerId="ADAL" clId="{86AA2856-7F4D-441B-82A5-95C63C8BBD1D}" dt="2023-12-18T22:56:59.256" v="6111" actId="164"/>
        <pc:sldMkLst>
          <pc:docMk/>
          <pc:sldMk cId="67528856" sldId="2468"/>
        </pc:sldMkLst>
        <pc:spChg chg="mod">
          <ac:chgData name="Sam Day" userId="c1ed0136-0341-4341-902d-14e0f9b74320" providerId="ADAL" clId="{86AA2856-7F4D-441B-82A5-95C63C8BBD1D}" dt="2023-12-18T22:56:43.204" v="6109" actId="12"/>
          <ac:spMkLst>
            <pc:docMk/>
            <pc:sldMk cId="67528856" sldId="2468"/>
            <ac:spMk id="7" creationId="{4D6EBA0A-D53B-668B-2D92-283E91C74CAD}"/>
          </ac:spMkLst>
        </pc:spChg>
        <pc:spChg chg="mod">
          <ac:chgData name="Sam Day" userId="c1ed0136-0341-4341-902d-14e0f9b74320" providerId="ADAL" clId="{86AA2856-7F4D-441B-82A5-95C63C8BBD1D}" dt="2023-12-18T22:56:59.256" v="6111" actId="164"/>
          <ac:spMkLst>
            <pc:docMk/>
            <pc:sldMk cId="67528856" sldId="2468"/>
            <ac:spMk id="13" creationId="{15568771-E110-4710-B1CC-B70AAE8A7B1A}"/>
          </ac:spMkLst>
        </pc:spChg>
        <pc:grpChg chg="add mod">
          <ac:chgData name="Sam Day" userId="c1ed0136-0341-4341-902d-14e0f9b74320" providerId="ADAL" clId="{86AA2856-7F4D-441B-82A5-95C63C8BBD1D}" dt="2023-12-18T22:56:59.256" v="6111" actId="164"/>
          <ac:grpSpMkLst>
            <pc:docMk/>
            <pc:sldMk cId="67528856" sldId="2468"/>
            <ac:grpSpMk id="2" creationId="{D85ABFD7-663D-293B-601F-D400BF2D7FE6}"/>
          </ac:grpSpMkLst>
        </pc:grpChg>
        <pc:grpChg chg="mod">
          <ac:chgData name="Sam Day" userId="c1ed0136-0341-4341-902d-14e0f9b74320" providerId="ADAL" clId="{86AA2856-7F4D-441B-82A5-95C63C8BBD1D}" dt="2023-12-18T22:56:59.256" v="6111" actId="164"/>
          <ac:grpSpMkLst>
            <pc:docMk/>
            <pc:sldMk cId="67528856" sldId="2468"/>
            <ac:grpSpMk id="8" creationId="{4D54DEA6-E632-0EE1-415B-521498452044}"/>
          </ac:grpSpMkLst>
        </pc:grpChg>
        <pc:picChg chg="mod">
          <ac:chgData name="Sam Day" userId="c1ed0136-0341-4341-902d-14e0f9b74320" providerId="ADAL" clId="{86AA2856-7F4D-441B-82A5-95C63C8BBD1D}" dt="2023-12-18T22:56:59.256" v="6111" actId="164"/>
          <ac:picMkLst>
            <pc:docMk/>
            <pc:sldMk cId="67528856" sldId="2468"/>
            <ac:picMk id="12" creationId="{BED0ED86-8650-46FC-8890-AA0521D836A3}"/>
          </ac:picMkLst>
        </pc:picChg>
      </pc:sldChg>
      <pc:sldChg chg="addSp modSp mod modNotesTx">
        <pc:chgData name="Sam Day" userId="c1ed0136-0341-4341-902d-14e0f9b74320" providerId="ADAL" clId="{86AA2856-7F4D-441B-82A5-95C63C8BBD1D}" dt="2023-12-19T00:51:47.025" v="7578" actId="1076"/>
        <pc:sldMkLst>
          <pc:docMk/>
          <pc:sldMk cId="773799664" sldId="2470"/>
        </pc:sldMkLst>
        <pc:spChg chg="mod">
          <ac:chgData name="Sam Day" userId="c1ed0136-0341-4341-902d-14e0f9b74320" providerId="ADAL" clId="{86AA2856-7F4D-441B-82A5-95C63C8BBD1D}" dt="2023-12-18T22:56:53.598" v="6110" actId="12"/>
          <ac:spMkLst>
            <pc:docMk/>
            <pc:sldMk cId="773799664" sldId="2470"/>
            <ac:spMk id="2" creationId="{1C6DFD28-30CD-4D5E-95D4-AB994D6C00EE}"/>
          </ac:spMkLst>
        </pc:spChg>
        <pc:spChg chg="mod">
          <ac:chgData name="Sam Day" userId="c1ed0136-0341-4341-902d-14e0f9b74320" providerId="ADAL" clId="{86AA2856-7F4D-441B-82A5-95C63C8BBD1D}" dt="2023-12-18T22:57:14.883" v="6115" actId="164"/>
          <ac:spMkLst>
            <pc:docMk/>
            <pc:sldMk cId="773799664" sldId="2470"/>
            <ac:spMk id="15" creationId="{ACA36A30-432B-43D0-A76F-5AD05F6860F0}"/>
          </ac:spMkLst>
        </pc:spChg>
        <pc:grpChg chg="add mod">
          <ac:chgData name="Sam Day" userId="c1ed0136-0341-4341-902d-14e0f9b74320" providerId="ADAL" clId="{86AA2856-7F4D-441B-82A5-95C63C8BBD1D}" dt="2023-12-19T00:51:47.025" v="7578" actId="1076"/>
          <ac:grpSpMkLst>
            <pc:docMk/>
            <pc:sldMk cId="773799664" sldId="2470"/>
            <ac:grpSpMk id="5" creationId="{7336D965-B2A7-4688-E4D2-AC9C656C70F1}"/>
          </ac:grpSpMkLst>
        </pc:grpChg>
        <pc:grpChg chg="mod">
          <ac:chgData name="Sam Day" userId="c1ed0136-0341-4341-902d-14e0f9b74320" providerId="ADAL" clId="{86AA2856-7F4D-441B-82A5-95C63C8BBD1D}" dt="2023-12-18T22:57:14.883" v="6115" actId="164"/>
          <ac:grpSpMkLst>
            <pc:docMk/>
            <pc:sldMk cId="773799664" sldId="2470"/>
            <ac:grpSpMk id="9" creationId="{FFCAC5CE-188A-D75F-ABD9-E968E8F387D0}"/>
          </ac:grpSpMkLst>
        </pc:grpChg>
        <pc:picChg chg="mod">
          <ac:chgData name="Sam Day" userId="c1ed0136-0341-4341-902d-14e0f9b74320" providerId="ADAL" clId="{86AA2856-7F4D-441B-82A5-95C63C8BBD1D}" dt="2023-12-18T22:57:14.883" v="6115" actId="164"/>
          <ac:picMkLst>
            <pc:docMk/>
            <pc:sldMk cId="773799664" sldId="2470"/>
            <ac:picMk id="14" creationId="{8CF2B604-EF70-4F71-9FA1-0BAC6939083E}"/>
          </ac:picMkLst>
        </pc:picChg>
      </pc:sldChg>
      <pc:sldChg chg="modSp mod modNotesTx">
        <pc:chgData name="Sam Day" userId="c1ed0136-0341-4341-902d-14e0f9b74320" providerId="ADAL" clId="{86AA2856-7F4D-441B-82A5-95C63C8BBD1D}" dt="2023-12-18T22:15:27.261" v="4153" actId="20577"/>
        <pc:sldMkLst>
          <pc:docMk/>
          <pc:sldMk cId="122029734" sldId="2477"/>
        </pc:sldMkLst>
        <pc:graphicFrameChg chg="mod">
          <ac:chgData name="Sam Day" userId="c1ed0136-0341-4341-902d-14e0f9b74320" providerId="ADAL" clId="{86AA2856-7F4D-441B-82A5-95C63C8BBD1D}" dt="2023-12-18T22:07:39.725" v="3509" actId="20577"/>
          <ac:graphicFrameMkLst>
            <pc:docMk/>
            <pc:sldMk cId="122029734" sldId="2477"/>
            <ac:graphicFrameMk id="5" creationId="{900E7C5D-B9A8-1E3A-12A6-AAA25B12393F}"/>
          </ac:graphicFrameMkLst>
        </pc:graphicFrameChg>
      </pc:sldChg>
      <pc:sldChg chg="modNotesTx">
        <pc:chgData name="Sam Day" userId="c1ed0136-0341-4341-902d-14e0f9b74320" providerId="ADAL" clId="{86AA2856-7F4D-441B-82A5-95C63C8BBD1D}" dt="2023-12-19T00:28:12.881" v="7350" actId="20577"/>
        <pc:sldMkLst>
          <pc:docMk/>
          <pc:sldMk cId="3188759535" sldId="2478"/>
        </pc:sldMkLst>
      </pc:sldChg>
      <pc:sldChg chg="modNotesTx">
        <pc:chgData name="Sam Day" userId="c1ed0136-0341-4341-902d-14e0f9b74320" providerId="ADAL" clId="{86AA2856-7F4D-441B-82A5-95C63C8BBD1D}" dt="2023-12-19T00:29:33.733" v="7364" actId="20577"/>
        <pc:sldMkLst>
          <pc:docMk/>
          <pc:sldMk cId="4236453479" sldId="2479"/>
        </pc:sldMkLst>
      </pc:sldChg>
      <pc:sldChg chg="modNotesTx">
        <pc:chgData name="Sam Day" userId="c1ed0136-0341-4341-902d-14e0f9b74320" providerId="ADAL" clId="{86AA2856-7F4D-441B-82A5-95C63C8BBD1D}" dt="2023-12-19T00:32:41.483" v="7440" actId="20577"/>
        <pc:sldMkLst>
          <pc:docMk/>
          <pc:sldMk cId="43527669" sldId="2481"/>
        </pc:sldMkLst>
      </pc:sldChg>
      <pc:sldChg chg="modNotesTx">
        <pc:chgData name="Sam Day" userId="c1ed0136-0341-4341-902d-14e0f9b74320" providerId="ADAL" clId="{86AA2856-7F4D-441B-82A5-95C63C8BBD1D}" dt="2023-12-19T01:06:06.549" v="7614" actId="20577"/>
        <pc:sldMkLst>
          <pc:docMk/>
          <pc:sldMk cId="831149288" sldId="2521"/>
        </pc:sldMkLst>
      </pc:sldChg>
      <pc:sldChg chg="modSp mod">
        <pc:chgData name="Sam Day" userId="c1ed0136-0341-4341-902d-14e0f9b74320" providerId="ADAL" clId="{86AA2856-7F4D-441B-82A5-95C63C8BBD1D}" dt="2023-12-18T23:30:05.716" v="7197" actId="1076"/>
        <pc:sldMkLst>
          <pc:docMk/>
          <pc:sldMk cId="1944327811" sldId="2523"/>
        </pc:sldMkLst>
        <pc:grpChg chg="mod">
          <ac:chgData name="Sam Day" userId="c1ed0136-0341-4341-902d-14e0f9b74320" providerId="ADAL" clId="{86AA2856-7F4D-441B-82A5-95C63C8BBD1D}" dt="2023-12-18T23:30:05.716" v="7197" actId="1076"/>
          <ac:grpSpMkLst>
            <pc:docMk/>
            <pc:sldMk cId="1944327811" sldId="2523"/>
            <ac:grpSpMk id="6" creationId="{B52D7767-C60B-EA81-FA1B-5B5191DF1225}"/>
          </ac:grpSpMkLst>
        </pc:grpChg>
      </pc:sldChg>
      <pc:sldChg chg="modSp mod">
        <pc:chgData name="Sam Day" userId="c1ed0136-0341-4341-902d-14e0f9b74320" providerId="ADAL" clId="{86AA2856-7F4D-441B-82A5-95C63C8BBD1D}" dt="2023-12-19T01:01:53.960" v="7610" actId="14861"/>
        <pc:sldMkLst>
          <pc:docMk/>
          <pc:sldMk cId="3686025084" sldId="2529"/>
        </pc:sldMkLst>
        <pc:grpChg chg="mod">
          <ac:chgData name="Sam Day" userId="c1ed0136-0341-4341-902d-14e0f9b74320" providerId="ADAL" clId="{86AA2856-7F4D-441B-82A5-95C63C8BBD1D}" dt="2023-12-18T23:31:09.746" v="7203" actId="1076"/>
          <ac:grpSpMkLst>
            <pc:docMk/>
            <pc:sldMk cId="3686025084" sldId="2529"/>
            <ac:grpSpMk id="18" creationId="{30F787BF-4741-B355-0F1C-808772D7729D}"/>
          </ac:grpSpMkLst>
        </pc:grpChg>
        <pc:picChg chg="mod">
          <ac:chgData name="Sam Day" userId="c1ed0136-0341-4341-902d-14e0f9b74320" providerId="ADAL" clId="{86AA2856-7F4D-441B-82A5-95C63C8BBD1D}" dt="2023-12-19T01:01:53.960" v="7610" actId="14861"/>
          <ac:picMkLst>
            <pc:docMk/>
            <pc:sldMk cId="3686025084" sldId="2529"/>
            <ac:picMk id="8" creationId="{6C46511D-CE38-486E-BFD1-BDC828AC2432}"/>
          </ac:picMkLst>
        </pc:picChg>
      </pc:sldChg>
      <pc:sldChg chg="addSp modSp">
        <pc:chgData name="Sam Day" userId="c1ed0136-0341-4341-902d-14e0f9b74320" providerId="ADAL" clId="{86AA2856-7F4D-441B-82A5-95C63C8BBD1D}" dt="2023-12-18T23:30:13.542" v="7198" actId="164"/>
        <pc:sldMkLst>
          <pc:docMk/>
          <pc:sldMk cId="3655364050" sldId="2533"/>
        </pc:sldMkLst>
        <pc:grpChg chg="mod">
          <ac:chgData name="Sam Day" userId="c1ed0136-0341-4341-902d-14e0f9b74320" providerId="ADAL" clId="{86AA2856-7F4D-441B-82A5-95C63C8BBD1D}" dt="2023-12-18T23:30:13.542" v="7198" actId="164"/>
          <ac:grpSpMkLst>
            <pc:docMk/>
            <pc:sldMk cId="3655364050" sldId="2533"/>
            <ac:grpSpMk id="8" creationId="{998F3C78-EDEF-D8FD-974C-CB050D9EFF6C}"/>
          </ac:grpSpMkLst>
        </pc:grpChg>
        <pc:grpChg chg="mod">
          <ac:chgData name="Sam Day" userId="c1ed0136-0341-4341-902d-14e0f9b74320" providerId="ADAL" clId="{86AA2856-7F4D-441B-82A5-95C63C8BBD1D}" dt="2023-12-18T23:30:13.542" v="7198" actId="164"/>
          <ac:grpSpMkLst>
            <pc:docMk/>
            <pc:sldMk cId="3655364050" sldId="2533"/>
            <ac:grpSpMk id="10" creationId="{7B915DBC-5092-2AC5-AB46-81F2C8612F56}"/>
          </ac:grpSpMkLst>
        </pc:grpChg>
        <pc:grpChg chg="add mod">
          <ac:chgData name="Sam Day" userId="c1ed0136-0341-4341-902d-14e0f9b74320" providerId="ADAL" clId="{86AA2856-7F4D-441B-82A5-95C63C8BBD1D}" dt="2023-12-18T23:30:13.542" v="7198" actId="164"/>
          <ac:grpSpMkLst>
            <pc:docMk/>
            <pc:sldMk cId="3655364050" sldId="2533"/>
            <ac:grpSpMk id="11" creationId="{866B9D16-1AF6-9D93-BF6A-28F26129AD91}"/>
          </ac:grpSpMkLst>
        </pc:grpChg>
      </pc:sldChg>
      <pc:sldChg chg="addSp modSp mod">
        <pc:chgData name="Sam Day" userId="c1ed0136-0341-4341-902d-14e0f9b74320" providerId="ADAL" clId="{86AA2856-7F4D-441B-82A5-95C63C8BBD1D}" dt="2023-12-18T23:32:34.460" v="7210" actId="164"/>
        <pc:sldMkLst>
          <pc:docMk/>
          <pc:sldMk cId="3485878499" sldId="2542"/>
        </pc:sldMkLst>
        <pc:spChg chg="mod">
          <ac:chgData name="Sam Day" userId="c1ed0136-0341-4341-902d-14e0f9b74320" providerId="ADAL" clId="{86AA2856-7F4D-441B-82A5-95C63C8BBD1D}" dt="2023-12-18T23:32:34.460" v="7210" actId="164"/>
          <ac:spMkLst>
            <pc:docMk/>
            <pc:sldMk cId="3485878499" sldId="2542"/>
            <ac:spMk id="10" creationId="{584A25C7-9597-4F1B-9122-FDDC1288394E}"/>
          </ac:spMkLst>
        </pc:spChg>
        <pc:grpChg chg="add mod">
          <ac:chgData name="Sam Day" userId="c1ed0136-0341-4341-902d-14e0f9b74320" providerId="ADAL" clId="{86AA2856-7F4D-441B-82A5-95C63C8BBD1D}" dt="2023-12-18T23:32:34.460" v="7210" actId="164"/>
          <ac:grpSpMkLst>
            <pc:docMk/>
            <pc:sldMk cId="3485878499" sldId="2542"/>
            <ac:grpSpMk id="4" creationId="{148AD77D-18FA-0110-E7FA-A1172F41B57C}"/>
          </ac:grpSpMkLst>
        </pc:grpChg>
        <pc:grpChg chg="mod">
          <ac:chgData name="Sam Day" userId="c1ed0136-0341-4341-902d-14e0f9b74320" providerId="ADAL" clId="{86AA2856-7F4D-441B-82A5-95C63C8BBD1D}" dt="2023-12-18T23:32:34.460" v="7210" actId="164"/>
          <ac:grpSpMkLst>
            <pc:docMk/>
            <pc:sldMk cId="3485878499" sldId="2542"/>
            <ac:grpSpMk id="9" creationId="{8C42413B-0F48-819E-5D4B-E1AB0F951FFA}"/>
          </ac:grpSpMkLst>
        </pc:grpChg>
        <pc:picChg chg="mod">
          <ac:chgData name="Sam Day" userId="c1ed0136-0341-4341-902d-14e0f9b74320" providerId="ADAL" clId="{86AA2856-7F4D-441B-82A5-95C63C8BBD1D}" dt="2023-12-18T23:32:34.460" v="7210" actId="164"/>
          <ac:picMkLst>
            <pc:docMk/>
            <pc:sldMk cId="3485878499" sldId="2542"/>
            <ac:picMk id="12" creationId="{DB715589-8137-4A77-BD0F-0890FB07ED79}"/>
          </ac:picMkLst>
        </pc:picChg>
        <pc:picChg chg="mod">
          <ac:chgData name="Sam Day" userId="c1ed0136-0341-4341-902d-14e0f9b74320" providerId="ADAL" clId="{86AA2856-7F4D-441B-82A5-95C63C8BBD1D}" dt="2023-12-18T23:32:34.460" v="7210" actId="164"/>
          <ac:picMkLst>
            <pc:docMk/>
            <pc:sldMk cId="3485878499" sldId="2542"/>
            <ac:picMk id="18" creationId="{6D9A17CB-DD3D-4568-BAFB-6AF6DC232047}"/>
          </ac:picMkLst>
        </pc:picChg>
        <pc:picChg chg="mod">
          <ac:chgData name="Sam Day" userId="c1ed0136-0341-4341-902d-14e0f9b74320" providerId="ADAL" clId="{86AA2856-7F4D-441B-82A5-95C63C8BBD1D}" dt="2023-12-18T23:32:34.460" v="7210" actId="164"/>
          <ac:picMkLst>
            <pc:docMk/>
            <pc:sldMk cId="3485878499" sldId="2542"/>
            <ac:picMk id="21" creationId="{33F208BC-509D-4F39-BAFB-5200F9F6E141}"/>
          </ac:picMkLst>
        </pc:picChg>
        <pc:cxnChg chg="mod">
          <ac:chgData name="Sam Day" userId="c1ed0136-0341-4341-902d-14e0f9b74320" providerId="ADAL" clId="{86AA2856-7F4D-441B-82A5-95C63C8BBD1D}" dt="2023-12-18T23:32:34.460" v="7210" actId="164"/>
          <ac:cxnSpMkLst>
            <pc:docMk/>
            <pc:sldMk cId="3485878499" sldId="2542"/>
            <ac:cxnSpMk id="16" creationId="{AAA5B327-66C3-4D16-BFCB-E17733B0598A}"/>
          </ac:cxnSpMkLst>
        </pc:cxnChg>
        <pc:cxnChg chg="mod">
          <ac:chgData name="Sam Day" userId="c1ed0136-0341-4341-902d-14e0f9b74320" providerId="ADAL" clId="{86AA2856-7F4D-441B-82A5-95C63C8BBD1D}" dt="2023-12-18T23:32:34.460" v="7210" actId="164"/>
          <ac:cxnSpMkLst>
            <pc:docMk/>
            <pc:sldMk cId="3485878499" sldId="2542"/>
            <ac:cxnSpMk id="19" creationId="{88980B8C-5E22-3257-F59D-9BAA15AE93C5}"/>
          </ac:cxnSpMkLst>
        </pc:cxnChg>
      </pc:sldChg>
      <pc:sldChg chg="modNotesTx">
        <pc:chgData name="Sam Day" userId="c1ed0136-0341-4341-902d-14e0f9b74320" providerId="ADAL" clId="{86AA2856-7F4D-441B-82A5-95C63C8BBD1D}" dt="2023-12-19T00:56:31.044" v="7599" actId="20577"/>
        <pc:sldMkLst>
          <pc:docMk/>
          <pc:sldMk cId="234014338" sldId="2544"/>
        </pc:sldMkLst>
      </pc:sldChg>
      <pc:sldChg chg="modNotesTx">
        <pc:chgData name="Sam Day" userId="c1ed0136-0341-4341-902d-14e0f9b74320" providerId="ADAL" clId="{86AA2856-7F4D-441B-82A5-95C63C8BBD1D}" dt="2023-12-18T23:14:53.734" v="7152" actId="12"/>
        <pc:sldMkLst>
          <pc:docMk/>
          <pc:sldMk cId="3250418150" sldId="2652"/>
        </pc:sldMkLst>
      </pc:sldChg>
      <pc:sldChg chg="modSp modNotesTx">
        <pc:chgData name="Sam Day" userId="c1ed0136-0341-4341-902d-14e0f9b74320" providerId="ADAL" clId="{86AA2856-7F4D-441B-82A5-95C63C8BBD1D}" dt="2023-12-18T22:20:10.279" v="4405" actId="20577"/>
        <pc:sldMkLst>
          <pc:docMk/>
          <pc:sldMk cId="2919983775" sldId="2737"/>
        </pc:sldMkLst>
        <pc:graphicFrameChg chg="mod">
          <ac:chgData name="Sam Day" userId="c1ed0136-0341-4341-902d-14e0f9b74320" providerId="ADAL" clId="{86AA2856-7F4D-441B-82A5-95C63C8BBD1D}" dt="2023-12-18T22:19:13.507" v="4320" actId="20577"/>
          <ac:graphicFrameMkLst>
            <pc:docMk/>
            <pc:sldMk cId="2919983775" sldId="2737"/>
            <ac:graphicFrameMk id="2" creationId="{C1FDF698-04A7-82C0-6FB7-57ED894291F7}"/>
          </ac:graphicFrameMkLst>
        </pc:graphicFrameChg>
      </pc:sldChg>
      <pc:sldChg chg="modSp mod modNotesTx">
        <pc:chgData name="Sam Day" userId="c1ed0136-0341-4341-902d-14e0f9b74320" providerId="ADAL" clId="{86AA2856-7F4D-441B-82A5-95C63C8BBD1D}" dt="2023-12-19T00:43:06.719" v="7548" actId="14100"/>
        <pc:sldMkLst>
          <pc:docMk/>
          <pc:sldMk cId="1337769554" sldId="2744"/>
        </pc:sldMkLst>
        <pc:graphicFrameChg chg="mod">
          <ac:chgData name="Sam Day" userId="c1ed0136-0341-4341-902d-14e0f9b74320" providerId="ADAL" clId="{86AA2856-7F4D-441B-82A5-95C63C8BBD1D}" dt="2023-12-19T00:43:06.719" v="7548" actId="14100"/>
          <ac:graphicFrameMkLst>
            <pc:docMk/>
            <pc:sldMk cId="1337769554" sldId="2744"/>
            <ac:graphicFrameMk id="2" creationId="{8F18EE05-5750-CB4F-C0CE-C8B5986BF7F1}"/>
          </ac:graphicFrameMkLst>
        </pc:graphicFrameChg>
      </pc:sldChg>
      <pc:sldChg chg="modNotesTx">
        <pc:chgData name="Sam Day" userId="c1ed0136-0341-4341-902d-14e0f9b74320" providerId="ADAL" clId="{86AA2856-7F4D-441B-82A5-95C63C8BBD1D}" dt="2023-12-19T00:32:13.435" v="7435" actId="20577"/>
        <pc:sldMkLst>
          <pc:docMk/>
          <pc:sldMk cId="2264728059" sldId="2745"/>
        </pc:sldMkLst>
      </pc:sldChg>
      <pc:sldChg chg="modSp">
        <pc:chgData name="Sam Day" userId="c1ed0136-0341-4341-902d-14e0f9b74320" providerId="ADAL" clId="{86AA2856-7F4D-441B-82A5-95C63C8BBD1D}" dt="2023-12-19T01:06:16.440" v="7615" actId="20577"/>
        <pc:sldMkLst>
          <pc:docMk/>
          <pc:sldMk cId="533148781" sldId="2767"/>
        </pc:sldMkLst>
        <pc:graphicFrameChg chg="mod">
          <ac:chgData name="Sam Day" userId="c1ed0136-0341-4341-902d-14e0f9b74320" providerId="ADAL" clId="{86AA2856-7F4D-441B-82A5-95C63C8BBD1D}" dt="2023-12-19T01:06:16.440" v="7615" actId="20577"/>
          <ac:graphicFrameMkLst>
            <pc:docMk/>
            <pc:sldMk cId="533148781" sldId="2767"/>
            <ac:graphicFrameMk id="7" creationId="{6CE9F16D-8F30-6A82-E25B-CD675E895E4A}"/>
          </ac:graphicFrameMkLst>
        </pc:graphicFrameChg>
      </pc:sldChg>
      <pc:sldChg chg="modSp modNotesTx">
        <pc:chgData name="Sam Day" userId="c1ed0136-0341-4341-902d-14e0f9b74320" providerId="ADAL" clId="{86AA2856-7F4D-441B-82A5-95C63C8BBD1D}" dt="2023-12-19T01:06:21.424" v="7616" actId="20577"/>
        <pc:sldMkLst>
          <pc:docMk/>
          <pc:sldMk cId="3801170369" sldId="2768"/>
        </pc:sldMkLst>
        <pc:graphicFrameChg chg="mod">
          <ac:chgData name="Sam Day" userId="c1ed0136-0341-4341-902d-14e0f9b74320" providerId="ADAL" clId="{86AA2856-7F4D-441B-82A5-95C63C8BBD1D}" dt="2023-12-19T01:06:21.424" v="7616" actId="20577"/>
          <ac:graphicFrameMkLst>
            <pc:docMk/>
            <pc:sldMk cId="3801170369" sldId="2768"/>
            <ac:graphicFrameMk id="8" creationId="{E3009C27-B45E-73F7-81C7-D083CA704829}"/>
          </ac:graphicFrameMkLst>
        </pc:graphicFrameChg>
      </pc:sldChg>
      <pc:sldChg chg="del">
        <pc:chgData name="Sam Day" userId="c1ed0136-0341-4341-902d-14e0f9b74320" providerId="ADAL" clId="{86AA2856-7F4D-441B-82A5-95C63C8BBD1D}" dt="2023-12-18T23:04:38.067" v="6763" actId="47"/>
        <pc:sldMkLst>
          <pc:docMk/>
          <pc:sldMk cId="2903230103" sldId="3034"/>
        </pc:sldMkLst>
      </pc:sldChg>
      <pc:sldChg chg="addSp modSp mod modNotesTx">
        <pc:chgData name="Sam Day" userId="c1ed0136-0341-4341-902d-14e0f9b74320" providerId="ADAL" clId="{86AA2856-7F4D-441B-82A5-95C63C8BBD1D}" dt="2023-12-19T00:35:08.582" v="7458" actId="20577"/>
        <pc:sldMkLst>
          <pc:docMk/>
          <pc:sldMk cId="2538933410" sldId="3247"/>
        </pc:sldMkLst>
        <pc:grpChg chg="add mod">
          <ac:chgData name="Sam Day" userId="c1ed0136-0341-4341-902d-14e0f9b74320" providerId="ADAL" clId="{86AA2856-7F4D-441B-82A5-95C63C8BBD1D}" dt="2023-12-19T00:34:01.465" v="7442" actId="164"/>
          <ac:grpSpMkLst>
            <pc:docMk/>
            <pc:sldMk cId="2538933410" sldId="3247"/>
            <ac:grpSpMk id="3" creationId="{F61B937D-6257-56E8-C110-33EF4A4B360C}"/>
          </ac:grpSpMkLst>
        </pc:grpChg>
        <pc:graphicFrameChg chg="mod">
          <ac:chgData name="Sam Day" userId="c1ed0136-0341-4341-902d-14e0f9b74320" providerId="ADAL" clId="{86AA2856-7F4D-441B-82A5-95C63C8BBD1D}" dt="2023-12-19T00:33:34.377" v="7441" actId="14100"/>
          <ac:graphicFrameMkLst>
            <pc:docMk/>
            <pc:sldMk cId="2538933410" sldId="3247"/>
            <ac:graphicFrameMk id="2" creationId="{570A9795-0DA4-9C9F-A6EB-195BAC8CECB3}"/>
          </ac:graphicFrameMkLst>
        </pc:graphicFrameChg>
        <pc:picChg chg="mod">
          <ac:chgData name="Sam Day" userId="c1ed0136-0341-4341-902d-14e0f9b74320" providerId="ADAL" clId="{86AA2856-7F4D-441B-82A5-95C63C8BBD1D}" dt="2023-12-19T00:34:01.465" v="7442" actId="164"/>
          <ac:picMkLst>
            <pc:docMk/>
            <pc:sldMk cId="2538933410" sldId="3247"/>
            <ac:picMk id="9" creationId="{AC2D0ACE-2E47-1ABE-68F0-3D844854F1C0}"/>
          </ac:picMkLst>
        </pc:picChg>
        <pc:picChg chg="mod">
          <ac:chgData name="Sam Day" userId="c1ed0136-0341-4341-902d-14e0f9b74320" providerId="ADAL" clId="{86AA2856-7F4D-441B-82A5-95C63C8BBD1D}" dt="2023-12-19T00:34:01.465" v="7442" actId="164"/>
          <ac:picMkLst>
            <pc:docMk/>
            <pc:sldMk cId="2538933410" sldId="3247"/>
            <ac:picMk id="11" creationId="{E7B4C758-57FE-FB5F-5041-C7CCEEAFA93A}"/>
          </ac:picMkLst>
        </pc:picChg>
      </pc:sldChg>
      <pc:sldChg chg="del">
        <pc:chgData name="Sam Day" userId="c1ed0136-0341-4341-902d-14e0f9b74320" providerId="ADAL" clId="{86AA2856-7F4D-441B-82A5-95C63C8BBD1D}" dt="2023-12-18T23:02:39.904" v="6750" actId="47"/>
        <pc:sldMkLst>
          <pc:docMk/>
          <pc:sldMk cId="1686753469" sldId="3319"/>
        </pc:sldMkLst>
      </pc:sldChg>
      <pc:sldChg chg="modSp mod">
        <pc:chgData name="Sam Day" userId="c1ed0136-0341-4341-902d-14e0f9b74320" providerId="ADAL" clId="{86AA2856-7F4D-441B-82A5-95C63C8BBD1D}" dt="2023-12-18T23:17:03.280" v="7195" actId="20577"/>
        <pc:sldMkLst>
          <pc:docMk/>
          <pc:sldMk cId="895835741" sldId="3324"/>
        </pc:sldMkLst>
        <pc:spChg chg="mod">
          <ac:chgData name="Sam Day" userId="c1ed0136-0341-4341-902d-14e0f9b74320" providerId="ADAL" clId="{86AA2856-7F4D-441B-82A5-95C63C8BBD1D}" dt="2023-12-18T23:17:03.280" v="7195" actId="20577"/>
          <ac:spMkLst>
            <pc:docMk/>
            <pc:sldMk cId="895835741" sldId="3324"/>
            <ac:spMk id="2" creationId="{50F86C49-DA45-FFD5-0E85-D94238B0732D}"/>
          </ac:spMkLst>
        </pc:spChg>
      </pc:sldChg>
      <pc:sldChg chg="modSp mod">
        <pc:chgData name="Sam Day" userId="c1ed0136-0341-4341-902d-14e0f9b74320" providerId="ADAL" clId="{86AA2856-7F4D-441B-82A5-95C63C8BBD1D}" dt="2023-12-19T00:30:56.311" v="7411" actId="20577"/>
        <pc:sldMkLst>
          <pc:docMk/>
          <pc:sldMk cId="420113171" sldId="3325"/>
        </pc:sldMkLst>
        <pc:spChg chg="mod">
          <ac:chgData name="Sam Day" userId="c1ed0136-0341-4341-902d-14e0f9b74320" providerId="ADAL" clId="{86AA2856-7F4D-441B-82A5-95C63C8BBD1D}" dt="2023-12-19T00:30:56.311" v="7411" actId="20577"/>
          <ac:spMkLst>
            <pc:docMk/>
            <pc:sldMk cId="420113171" sldId="3325"/>
            <ac:spMk id="2" creationId="{FDCBF623-D2E1-097C-9BD9-C300D6CA3748}"/>
          </ac:spMkLst>
        </pc:spChg>
      </pc:sldChg>
      <pc:sldChg chg="modNotesTx">
        <pc:chgData name="Sam Day" userId="c1ed0136-0341-4341-902d-14e0f9b74320" providerId="ADAL" clId="{86AA2856-7F4D-441B-82A5-95C63C8BBD1D}" dt="2023-12-19T00:25:07.846" v="7312" actId="20577"/>
        <pc:sldMkLst>
          <pc:docMk/>
          <pc:sldMk cId="3782398578" sldId="3349"/>
        </pc:sldMkLst>
      </pc:sldChg>
      <pc:sldChg chg="delSp modSp mod modNotesTx">
        <pc:chgData name="Sam Day" userId="c1ed0136-0341-4341-902d-14e0f9b74320" providerId="ADAL" clId="{86AA2856-7F4D-441B-82A5-95C63C8BBD1D}" dt="2023-12-19T00:44:14.980" v="7569" actId="20577"/>
        <pc:sldMkLst>
          <pc:docMk/>
          <pc:sldMk cId="907748260" sldId="3355"/>
        </pc:sldMkLst>
        <pc:spChg chg="del mod">
          <ac:chgData name="Sam Day" userId="c1ed0136-0341-4341-902d-14e0f9b74320" providerId="ADAL" clId="{86AA2856-7F4D-441B-82A5-95C63C8BBD1D}" dt="2023-12-18T22:05:53.708" v="3462" actId="478"/>
          <ac:spMkLst>
            <pc:docMk/>
            <pc:sldMk cId="907748260" sldId="3355"/>
            <ac:spMk id="7" creationId="{D8E1B8F8-742A-4D55-ABAB-385322F4145D}"/>
          </ac:spMkLst>
        </pc:spChg>
        <pc:picChg chg="mod">
          <ac:chgData name="Sam Day" userId="c1ed0136-0341-4341-902d-14e0f9b74320" providerId="ADAL" clId="{86AA2856-7F4D-441B-82A5-95C63C8BBD1D}" dt="2023-12-18T22:05:57.219" v="3463" actId="1076"/>
          <ac:picMkLst>
            <pc:docMk/>
            <pc:sldMk cId="907748260" sldId="3355"/>
            <ac:picMk id="5" creationId="{ECC7F897-0805-459D-4655-54CC1F3BF5E8}"/>
          </ac:picMkLst>
        </pc:picChg>
      </pc:sldChg>
      <pc:sldChg chg="modNotesTx">
        <pc:chgData name="Sam Day" userId="c1ed0136-0341-4341-902d-14e0f9b74320" providerId="ADAL" clId="{86AA2856-7F4D-441B-82A5-95C63C8BBD1D}" dt="2023-12-19T00:21:50.767" v="7218" actId="20577"/>
        <pc:sldMkLst>
          <pc:docMk/>
          <pc:sldMk cId="1345356365" sldId="3360"/>
        </pc:sldMkLst>
      </pc:sldChg>
      <pc:sldChg chg="modSp mod modNotesTx">
        <pc:chgData name="Sam Day" userId="c1ed0136-0341-4341-902d-14e0f9b74320" providerId="ADAL" clId="{86AA2856-7F4D-441B-82A5-95C63C8BBD1D}" dt="2023-12-18T23:14:32.997" v="7151" actId="20577"/>
        <pc:sldMkLst>
          <pc:docMk/>
          <pc:sldMk cId="1431514622" sldId="3367"/>
        </pc:sldMkLst>
        <pc:spChg chg="mod">
          <ac:chgData name="Sam Day" userId="c1ed0136-0341-4341-902d-14e0f9b74320" providerId="ADAL" clId="{86AA2856-7F4D-441B-82A5-95C63C8BBD1D}" dt="2023-12-18T23:12:34.922" v="6980" actId="20577"/>
          <ac:spMkLst>
            <pc:docMk/>
            <pc:sldMk cId="1431514622" sldId="3367"/>
            <ac:spMk id="5" creationId="{410EAB1F-B514-B85E-262A-D52FBD437827}"/>
          </ac:spMkLst>
        </pc:spChg>
      </pc:sldChg>
      <pc:sldChg chg="modNotesTx">
        <pc:chgData name="Sam Day" userId="c1ed0136-0341-4341-902d-14e0f9b74320" providerId="ADAL" clId="{86AA2856-7F4D-441B-82A5-95C63C8BBD1D}" dt="2023-12-19T00:26:34.912" v="7347" actId="20577"/>
        <pc:sldMkLst>
          <pc:docMk/>
          <pc:sldMk cId="2042780365" sldId="3369"/>
        </pc:sldMkLst>
      </pc:sldChg>
      <pc:sldChg chg="modNotesTx">
        <pc:chgData name="Sam Day" userId="c1ed0136-0341-4341-902d-14e0f9b74320" providerId="ADAL" clId="{86AA2856-7F4D-441B-82A5-95C63C8BBD1D}" dt="2023-12-19T00:25:36.682" v="7337" actId="20577"/>
        <pc:sldMkLst>
          <pc:docMk/>
          <pc:sldMk cId="3391761214" sldId="3370"/>
        </pc:sldMkLst>
      </pc:sldChg>
      <pc:sldChg chg="modSp mod">
        <pc:chgData name="Sam Day" userId="c1ed0136-0341-4341-902d-14e0f9b74320" providerId="ADAL" clId="{86AA2856-7F4D-441B-82A5-95C63C8BBD1D}" dt="2023-12-18T23:32:33.830" v="7209" actId="14100"/>
        <pc:sldMkLst>
          <pc:docMk/>
          <pc:sldMk cId="1202224200" sldId="3372"/>
        </pc:sldMkLst>
        <pc:spChg chg="mod">
          <ac:chgData name="Sam Day" userId="c1ed0136-0341-4341-902d-14e0f9b74320" providerId="ADAL" clId="{86AA2856-7F4D-441B-82A5-95C63C8BBD1D}" dt="2023-12-18T23:32:33.830" v="7209" actId="14100"/>
          <ac:spMkLst>
            <pc:docMk/>
            <pc:sldMk cId="1202224200" sldId="3372"/>
            <ac:spMk id="13" creationId="{C48A31DE-E24D-8E9C-9A98-10489371530C}"/>
          </ac:spMkLst>
        </pc:spChg>
      </pc:sldChg>
      <pc:sldChg chg="addSp modSp mod modNotesTx">
        <pc:chgData name="Sam Day" userId="c1ed0136-0341-4341-902d-14e0f9b74320" providerId="ADAL" clId="{86AA2856-7F4D-441B-82A5-95C63C8BBD1D}" dt="2023-12-19T00:41:13.274" v="7529" actId="20577"/>
        <pc:sldMkLst>
          <pc:docMk/>
          <pc:sldMk cId="3445429320" sldId="3373"/>
        </pc:sldMkLst>
        <pc:spChg chg="mod">
          <ac:chgData name="Sam Day" userId="c1ed0136-0341-4341-902d-14e0f9b74320" providerId="ADAL" clId="{86AA2856-7F4D-441B-82A5-95C63C8BBD1D}" dt="2023-12-18T21:30:54.822" v="1397" actId="20577"/>
          <ac:spMkLst>
            <pc:docMk/>
            <pc:sldMk cId="3445429320" sldId="3373"/>
            <ac:spMk id="9" creationId="{BC89FC1D-70CF-1F1E-5A60-468B42A9C007}"/>
          </ac:spMkLst>
        </pc:spChg>
        <pc:spChg chg="mod">
          <ac:chgData name="Sam Day" userId="c1ed0136-0341-4341-902d-14e0f9b74320" providerId="ADAL" clId="{86AA2856-7F4D-441B-82A5-95C63C8BBD1D}" dt="2023-12-18T21:33:45.348" v="1621" actId="14100"/>
          <ac:spMkLst>
            <pc:docMk/>
            <pc:sldMk cId="3445429320" sldId="3373"/>
            <ac:spMk id="13" creationId="{26012BF3-B5F1-288A-8137-E29A52A82868}"/>
          </ac:spMkLst>
        </pc:spChg>
        <pc:grpChg chg="add mod">
          <ac:chgData name="Sam Day" userId="c1ed0136-0341-4341-902d-14e0f9b74320" providerId="ADAL" clId="{86AA2856-7F4D-441B-82A5-95C63C8BBD1D}" dt="2023-12-18T21:31:06.539" v="1400" actId="1076"/>
          <ac:grpSpMkLst>
            <pc:docMk/>
            <pc:sldMk cId="3445429320" sldId="3373"/>
            <ac:grpSpMk id="2" creationId="{8B47A02B-2C8B-EB7F-FC9D-194419CA7361}"/>
          </ac:grpSpMkLst>
        </pc:grpChg>
        <pc:grpChg chg="mod">
          <ac:chgData name="Sam Day" userId="c1ed0136-0341-4341-902d-14e0f9b74320" providerId="ADAL" clId="{86AA2856-7F4D-441B-82A5-95C63C8BBD1D}" dt="2023-12-18T21:31:01.651" v="1398" actId="164"/>
          <ac:grpSpMkLst>
            <pc:docMk/>
            <pc:sldMk cId="3445429320" sldId="3373"/>
            <ac:grpSpMk id="16" creationId="{C59D59AD-3353-C85B-B0B7-96C38E68AF66}"/>
          </ac:grpSpMkLst>
        </pc:grpChg>
        <pc:picChg chg="mod">
          <ac:chgData name="Sam Day" userId="c1ed0136-0341-4341-902d-14e0f9b74320" providerId="ADAL" clId="{86AA2856-7F4D-441B-82A5-95C63C8BBD1D}" dt="2023-12-18T21:31:01.651" v="1398" actId="164"/>
          <ac:picMkLst>
            <pc:docMk/>
            <pc:sldMk cId="3445429320" sldId="3373"/>
            <ac:picMk id="11" creationId="{53B0F281-355D-E422-106B-7E1984192513}"/>
          </ac:picMkLst>
        </pc:picChg>
      </pc:sldChg>
      <pc:sldChg chg="modNotesTx">
        <pc:chgData name="Sam Day" userId="c1ed0136-0341-4341-902d-14e0f9b74320" providerId="ADAL" clId="{86AA2856-7F4D-441B-82A5-95C63C8BBD1D}" dt="2023-12-19T00:41:44.872" v="7539" actId="20577"/>
        <pc:sldMkLst>
          <pc:docMk/>
          <pc:sldMk cId="421001206" sldId="3391"/>
        </pc:sldMkLst>
      </pc:sldChg>
      <pc:sldChg chg="modNotesTx">
        <pc:chgData name="Sam Day" userId="c1ed0136-0341-4341-902d-14e0f9b74320" providerId="ADAL" clId="{86AA2856-7F4D-441B-82A5-95C63C8BBD1D}" dt="2023-12-18T21:56:13.583" v="2582" actId="12"/>
        <pc:sldMkLst>
          <pc:docMk/>
          <pc:sldMk cId="261075012" sldId="3395"/>
        </pc:sldMkLst>
      </pc:sldChg>
      <pc:sldChg chg="modNotesTx">
        <pc:chgData name="Sam Day" userId="c1ed0136-0341-4341-902d-14e0f9b74320" providerId="ADAL" clId="{86AA2856-7F4D-441B-82A5-95C63C8BBD1D}" dt="2023-12-18T22:21:34.455" v="4502" actId="12"/>
        <pc:sldMkLst>
          <pc:docMk/>
          <pc:sldMk cId="1204992504" sldId="3397"/>
        </pc:sldMkLst>
      </pc:sldChg>
      <pc:sldChg chg="modNotesTx">
        <pc:chgData name="Sam Day" userId="c1ed0136-0341-4341-902d-14e0f9b74320" providerId="ADAL" clId="{86AA2856-7F4D-441B-82A5-95C63C8BBD1D}" dt="2023-12-19T00:30:34.104" v="7409" actId="20577"/>
        <pc:sldMkLst>
          <pc:docMk/>
          <pc:sldMk cId="2194967902" sldId="3412"/>
        </pc:sldMkLst>
      </pc:sldChg>
      <pc:sldChg chg="modSp mod modNotesTx">
        <pc:chgData name="Sam Day" userId="c1ed0136-0341-4341-902d-14e0f9b74320" providerId="ADAL" clId="{86AA2856-7F4D-441B-82A5-95C63C8BBD1D}" dt="2023-12-19T00:27:39.736" v="7348" actId="20577"/>
        <pc:sldMkLst>
          <pc:docMk/>
          <pc:sldMk cId="1954043022" sldId="10979"/>
        </pc:sldMkLst>
        <pc:spChg chg="mod">
          <ac:chgData name="Sam Day" userId="c1ed0136-0341-4341-902d-14e0f9b74320" providerId="ADAL" clId="{86AA2856-7F4D-441B-82A5-95C63C8BBD1D}" dt="2023-12-19T00:27:39.736" v="7348" actId="20577"/>
          <ac:spMkLst>
            <pc:docMk/>
            <pc:sldMk cId="1954043022" sldId="10979"/>
            <ac:spMk id="3" creationId="{CAADD386-16A5-CBAF-F40A-85977596B236}"/>
          </ac:spMkLst>
        </pc:spChg>
      </pc:sldChg>
      <pc:sldChg chg="modSp mod modNotesTx">
        <pc:chgData name="Sam Day" userId="c1ed0136-0341-4341-902d-14e0f9b74320" providerId="ADAL" clId="{86AA2856-7F4D-441B-82A5-95C63C8BBD1D}" dt="2023-12-19T00:41:59.802" v="7540" actId="12"/>
        <pc:sldMkLst>
          <pc:docMk/>
          <pc:sldMk cId="2345395966" sldId="10980"/>
        </pc:sldMkLst>
        <pc:graphicFrameChg chg="mod modGraphic">
          <ac:chgData name="Sam Day" userId="c1ed0136-0341-4341-902d-14e0f9b74320" providerId="ADAL" clId="{86AA2856-7F4D-441B-82A5-95C63C8BBD1D}" dt="2023-12-18T21:47:19.083" v="2017" actId="207"/>
          <ac:graphicFrameMkLst>
            <pc:docMk/>
            <pc:sldMk cId="2345395966" sldId="10980"/>
            <ac:graphicFrameMk id="5" creationId="{84227E7E-FFF7-2F7A-6A73-8E0F2CCD540A}"/>
          </ac:graphicFrameMkLst>
        </pc:graphicFrameChg>
      </pc:sldChg>
      <pc:sldChg chg="modSp">
        <pc:chgData name="Sam Day" userId="c1ed0136-0341-4341-902d-14e0f9b74320" providerId="ADAL" clId="{86AA2856-7F4D-441B-82A5-95C63C8BBD1D}" dt="2023-12-18T23:16:19.548" v="7167" actId="20577"/>
        <pc:sldMkLst>
          <pc:docMk/>
          <pc:sldMk cId="4055209652" sldId="10983"/>
        </pc:sldMkLst>
        <pc:graphicFrameChg chg="mod">
          <ac:chgData name="Sam Day" userId="c1ed0136-0341-4341-902d-14e0f9b74320" providerId="ADAL" clId="{86AA2856-7F4D-441B-82A5-95C63C8BBD1D}" dt="2023-12-18T23:16:19.548" v="7167" actId="20577"/>
          <ac:graphicFrameMkLst>
            <pc:docMk/>
            <pc:sldMk cId="4055209652" sldId="10983"/>
            <ac:graphicFrameMk id="3" creationId="{D7232851-06D1-5051-70ED-9D7971B1AB48}"/>
          </ac:graphicFrameMkLst>
        </pc:graphicFrameChg>
      </pc:sldChg>
      <pc:sldChg chg="modSp mod">
        <pc:chgData name="Sam Day" userId="c1ed0136-0341-4341-902d-14e0f9b74320" providerId="ADAL" clId="{86AA2856-7F4D-441B-82A5-95C63C8BBD1D}" dt="2023-12-18T23:16:37.825" v="7194" actId="20577"/>
        <pc:sldMkLst>
          <pc:docMk/>
          <pc:sldMk cId="2438321945" sldId="11018"/>
        </pc:sldMkLst>
        <pc:spChg chg="mod">
          <ac:chgData name="Sam Day" userId="c1ed0136-0341-4341-902d-14e0f9b74320" providerId="ADAL" clId="{86AA2856-7F4D-441B-82A5-95C63C8BBD1D}" dt="2023-12-18T23:16:37.825" v="7194" actId="20577"/>
          <ac:spMkLst>
            <pc:docMk/>
            <pc:sldMk cId="2438321945" sldId="11018"/>
            <ac:spMk id="4" creationId="{99ECFE3D-8CCE-1843-F5D0-31E56D38F69C}"/>
          </ac:spMkLst>
        </pc:spChg>
      </pc:sldChg>
      <pc:sldChg chg="del">
        <pc:chgData name="Sam Day" userId="c1ed0136-0341-4341-902d-14e0f9b74320" providerId="ADAL" clId="{86AA2856-7F4D-441B-82A5-95C63C8BBD1D}" dt="2023-12-18T23:07:41.635" v="6773" actId="47"/>
        <pc:sldMkLst>
          <pc:docMk/>
          <pc:sldMk cId="1143063855" sldId="11020"/>
        </pc:sldMkLst>
      </pc:sldChg>
      <pc:sldChg chg="del">
        <pc:chgData name="Sam Day" userId="c1ed0136-0341-4341-902d-14e0f9b74320" providerId="ADAL" clId="{86AA2856-7F4D-441B-82A5-95C63C8BBD1D}" dt="2023-12-18T23:07:32.083" v="6772" actId="47"/>
        <pc:sldMkLst>
          <pc:docMk/>
          <pc:sldMk cId="1233058875" sldId="11021"/>
        </pc:sldMkLst>
      </pc:sldChg>
      <pc:sldChg chg="del">
        <pc:chgData name="Sam Day" userId="c1ed0136-0341-4341-902d-14e0f9b74320" providerId="ADAL" clId="{86AA2856-7F4D-441B-82A5-95C63C8BBD1D}" dt="2023-12-18T23:07:04.990" v="6771" actId="47"/>
        <pc:sldMkLst>
          <pc:docMk/>
          <pc:sldMk cId="4225727881" sldId="11022"/>
        </pc:sldMkLst>
      </pc:sldChg>
      <pc:sldChg chg="del">
        <pc:chgData name="Sam Day" userId="c1ed0136-0341-4341-902d-14e0f9b74320" providerId="ADAL" clId="{86AA2856-7F4D-441B-82A5-95C63C8BBD1D}" dt="2023-12-18T23:06:55.370" v="6770" actId="47"/>
        <pc:sldMkLst>
          <pc:docMk/>
          <pc:sldMk cId="3540963335" sldId="11023"/>
        </pc:sldMkLst>
      </pc:sldChg>
      <pc:sldChg chg="del">
        <pc:chgData name="Sam Day" userId="c1ed0136-0341-4341-902d-14e0f9b74320" providerId="ADAL" clId="{86AA2856-7F4D-441B-82A5-95C63C8BBD1D}" dt="2023-12-18T23:06:41.893" v="6769" actId="47"/>
        <pc:sldMkLst>
          <pc:docMk/>
          <pc:sldMk cId="165766097" sldId="11024"/>
        </pc:sldMkLst>
      </pc:sldChg>
      <pc:sldChg chg="add del">
        <pc:chgData name="Sam Day" userId="c1ed0136-0341-4341-902d-14e0f9b74320" providerId="ADAL" clId="{86AA2856-7F4D-441B-82A5-95C63C8BBD1D}" dt="2023-12-18T23:06:13.202" v="6768" actId="47"/>
        <pc:sldMkLst>
          <pc:docMk/>
          <pc:sldMk cId="516508300" sldId="11025"/>
        </pc:sldMkLst>
      </pc:sldChg>
      <pc:sldChg chg="del">
        <pc:chgData name="Sam Day" userId="c1ed0136-0341-4341-902d-14e0f9b74320" providerId="ADAL" clId="{86AA2856-7F4D-441B-82A5-95C63C8BBD1D}" dt="2023-12-18T23:05:13.468" v="6765" actId="47"/>
        <pc:sldMkLst>
          <pc:docMk/>
          <pc:sldMk cId="860258748" sldId="11026"/>
        </pc:sldMkLst>
      </pc:sldChg>
      <pc:sldChg chg="modSp mod">
        <pc:chgData name="Sam Day" userId="c1ed0136-0341-4341-902d-14e0f9b74320" providerId="ADAL" clId="{86AA2856-7F4D-441B-82A5-95C63C8BBD1D}" dt="2023-12-19T02:41:06.768" v="7730" actId="20577"/>
        <pc:sldMkLst>
          <pc:docMk/>
          <pc:sldMk cId="3252655768" sldId="11034"/>
        </pc:sldMkLst>
        <pc:graphicFrameChg chg="modGraphic">
          <ac:chgData name="Sam Day" userId="c1ed0136-0341-4341-902d-14e0f9b74320" providerId="ADAL" clId="{86AA2856-7F4D-441B-82A5-95C63C8BBD1D}" dt="2023-12-19T02:41:06.768" v="7730" actId="20577"/>
          <ac:graphicFrameMkLst>
            <pc:docMk/>
            <pc:sldMk cId="3252655768" sldId="11034"/>
            <ac:graphicFrameMk id="14" creationId="{C4154843-BCCC-8F11-A279-4378E4AE057B}"/>
          </ac:graphicFrameMkLst>
        </pc:graphicFrameChg>
      </pc:sldChg>
      <pc:sldChg chg="add">
        <pc:chgData name="Sam Day" userId="c1ed0136-0341-4341-902d-14e0f9b74320" providerId="ADAL" clId="{86AA2856-7F4D-441B-82A5-95C63C8BBD1D}" dt="2023-12-18T23:05:09.584" v="6764"/>
        <pc:sldMkLst>
          <pc:docMk/>
          <pc:sldMk cId="3241959778" sldId="11036"/>
        </pc:sldMkLst>
      </pc:sldChg>
      <pc:sldChg chg="modSp new del mod">
        <pc:chgData name="Sam Day" userId="c1ed0136-0341-4341-902d-14e0f9b74320" providerId="ADAL" clId="{86AA2856-7F4D-441B-82A5-95C63C8BBD1D}" dt="2023-12-19T02:30:44.740" v="7729" actId="47"/>
        <pc:sldMkLst>
          <pc:docMk/>
          <pc:sldMk cId="3564676306" sldId="11037"/>
        </pc:sldMkLst>
        <pc:spChg chg="mod">
          <ac:chgData name="Sam Day" userId="c1ed0136-0341-4341-902d-14e0f9b74320" providerId="ADAL" clId="{86AA2856-7F4D-441B-82A5-95C63C8BBD1D}" dt="2023-12-19T02:28:37.480" v="7657" actId="20577"/>
          <ac:spMkLst>
            <pc:docMk/>
            <pc:sldMk cId="3564676306" sldId="11037"/>
            <ac:spMk id="2" creationId="{CFBC8424-D837-C00B-9CA5-24F595F3D432}"/>
          </ac:spMkLst>
        </pc:spChg>
        <pc:spChg chg="mod">
          <ac:chgData name="Sam Day" userId="c1ed0136-0341-4341-902d-14e0f9b74320" providerId="ADAL" clId="{86AA2856-7F4D-441B-82A5-95C63C8BBD1D}" dt="2023-12-19T02:29:59.631" v="7684" actId="20577"/>
          <ac:spMkLst>
            <pc:docMk/>
            <pc:sldMk cId="3564676306" sldId="11037"/>
            <ac:spMk id="3" creationId="{EC65EDC7-D5C9-AA3F-AABD-5297FA3CE7FB}"/>
          </ac:spMkLst>
        </pc:spChg>
        <pc:spChg chg="mod">
          <ac:chgData name="Sam Day" userId="c1ed0136-0341-4341-902d-14e0f9b74320" providerId="ADAL" clId="{86AA2856-7F4D-441B-82A5-95C63C8BBD1D}" dt="2023-12-19T02:30:15.442" v="7728" actId="20577"/>
          <ac:spMkLst>
            <pc:docMk/>
            <pc:sldMk cId="3564676306" sldId="11037"/>
            <ac:spMk id="5" creationId="{351A25D6-D519-8A5A-0B6D-7A49F5A0B772}"/>
          </ac:spMkLst>
        </pc:spChg>
      </pc:sldChg>
    </pc:docChg>
  </pc:docChgLst>
  <pc:docChgLst>
    <pc:chgData name="Sam Day" userId="c1ed0136-0341-4341-902d-14e0f9b74320" providerId="ADAL" clId="{1B337D6D-4FFA-46D5-9395-81FE00187B51}"/>
    <pc:docChg chg="undo redo custSel addSld delSld modSld sldOrd modMainMaster addSection delSection modSection">
      <pc:chgData name="Sam Day" userId="c1ed0136-0341-4341-902d-14e0f9b74320" providerId="ADAL" clId="{1B337D6D-4FFA-46D5-9395-81FE00187B51}" dt="2024-05-17T14:52:21.185" v="43499"/>
      <pc:docMkLst>
        <pc:docMk/>
      </pc:docMkLst>
      <pc:sldChg chg="del">
        <pc:chgData name="Sam Day" userId="c1ed0136-0341-4341-902d-14e0f9b74320" providerId="ADAL" clId="{1B337D6D-4FFA-46D5-9395-81FE00187B51}" dt="2024-05-09T19:23:31.765" v="15870" actId="47"/>
        <pc:sldMkLst>
          <pc:docMk/>
          <pc:sldMk cId="3098956772" sldId="261"/>
        </pc:sldMkLst>
      </pc:sldChg>
      <pc:sldChg chg="add del">
        <pc:chgData name="Sam Day" userId="c1ed0136-0341-4341-902d-14e0f9b74320" providerId="ADAL" clId="{1B337D6D-4FFA-46D5-9395-81FE00187B51}" dt="2024-05-09T19:22:34.653" v="15829" actId="47"/>
        <pc:sldMkLst>
          <pc:docMk/>
          <pc:sldMk cId="4193940796" sldId="263"/>
        </pc:sldMkLst>
      </pc:sldChg>
      <pc:sldChg chg="del">
        <pc:chgData name="Sam Day" userId="c1ed0136-0341-4341-902d-14e0f9b74320" providerId="ADAL" clId="{1B337D6D-4FFA-46D5-9395-81FE00187B51}" dt="2024-05-09T04:17:46.197" v="15563" actId="18676"/>
        <pc:sldMkLst>
          <pc:docMk/>
          <pc:sldMk cId="3071633685" sldId="265"/>
        </pc:sldMkLst>
      </pc:sldChg>
      <pc:sldChg chg="add del modCm modNotesTx">
        <pc:chgData name="Sam Day" userId="c1ed0136-0341-4341-902d-14e0f9b74320" providerId="ADAL" clId="{1B337D6D-4FFA-46D5-9395-81FE00187B51}" dt="2024-05-10T19:32:22.678" v="29970"/>
        <pc:sldMkLst>
          <pc:docMk/>
          <pc:sldMk cId="1601350786" sldId="273"/>
        </pc:sldMkLst>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0T19:32:22.678" v="29970"/>
              <pc2:cmMkLst xmlns:pc2="http://schemas.microsoft.com/office/powerpoint/2019/9/main/command">
                <pc:docMk/>
                <pc:sldMk cId="1601350786" sldId="273"/>
                <pc2:cmMk id="{9CB1DD45-99D6-4A80-B415-F3544B7A1F13}"/>
              </pc2:cmMkLst>
              <pc226:cmRplyChg chg="add">
                <pc226:chgData name="Sam Day" userId="c1ed0136-0341-4341-902d-14e0f9b74320" providerId="ADAL" clId="{1B337D6D-4FFA-46D5-9395-81FE00187B51}" dt="2024-05-10T19:32:22.678" v="29970"/>
                <pc2:cmRplyMkLst xmlns:pc2="http://schemas.microsoft.com/office/powerpoint/2019/9/main/command">
                  <pc:docMk/>
                  <pc:sldMk cId="1601350786" sldId="273"/>
                  <pc2:cmMk id="{9CB1DD45-99D6-4A80-B415-F3544B7A1F13}"/>
                  <pc2:cmRplyMk id="{6DC42DB8-5104-4406-AEE9-4D2D04741906}"/>
                </pc2:cmRplyMkLst>
              </pc226:cmRplyChg>
            </pc226:cmChg>
          </p:ext>
        </pc:extLst>
      </pc:sldChg>
      <pc:sldChg chg="del">
        <pc:chgData name="Sam Day" userId="c1ed0136-0341-4341-902d-14e0f9b74320" providerId="ADAL" clId="{1B337D6D-4FFA-46D5-9395-81FE00187B51}" dt="2024-05-09T19:17:36.235" v="15720" actId="47"/>
        <pc:sldMkLst>
          <pc:docMk/>
          <pc:sldMk cId="2056145994" sldId="279"/>
        </pc:sldMkLst>
      </pc:sldChg>
      <pc:sldChg chg="del">
        <pc:chgData name="Sam Day" userId="c1ed0136-0341-4341-902d-14e0f9b74320" providerId="ADAL" clId="{1B337D6D-4FFA-46D5-9395-81FE00187B51}" dt="2024-05-09T03:57:39.217" v="14605" actId="47"/>
        <pc:sldMkLst>
          <pc:docMk/>
          <pc:sldMk cId="1135051901" sldId="303"/>
        </pc:sldMkLst>
      </pc:sldChg>
      <pc:sldChg chg="del">
        <pc:chgData name="Sam Day" userId="c1ed0136-0341-4341-902d-14e0f9b74320" providerId="ADAL" clId="{1B337D6D-4FFA-46D5-9395-81FE00187B51}" dt="2024-05-09T04:17:46.197" v="15563" actId="18676"/>
        <pc:sldMkLst>
          <pc:docMk/>
          <pc:sldMk cId="3293469686" sldId="309"/>
        </pc:sldMkLst>
      </pc:sldChg>
      <pc:sldChg chg="del">
        <pc:chgData name="Sam Day" userId="c1ed0136-0341-4341-902d-14e0f9b74320" providerId="ADAL" clId="{1B337D6D-4FFA-46D5-9395-81FE00187B51}" dt="2024-05-09T19:22:01.198" v="15812" actId="47"/>
        <pc:sldMkLst>
          <pc:docMk/>
          <pc:sldMk cId="2147922844" sldId="331"/>
        </pc:sldMkLst>
      </pc:sldChg>
      <pc:sldChg chg="del">
        <pc:chgData name="Sam Day" userId="c1ed0136-0341-4341-902d-14e0f9b74320" providerId="ADAL" clId="{1B337D6D-4FFA-46D5-9395-81FE00187B51}" dt="2024-05-09T19:21:51.537" v="15804" actId="47"/>
        <pc:sldMkLst>
          <pc:docMk/>
          <pc:sldMk cId="4246912480" sldId="332"/>
        </pc:sldMkLst>
      </pc:sldChg>
      <pc:sldChg chg="del">
        <pc:chgData name="Sam Day" userId="c1ed0136-0341-4341-902d-14e0f9b74320" providerId="ADAL" clId="{1B337D6D-4FFA-46D5-9395-81FE00187B51}" dt="2024-05-09T04:17:46.197" v="15563" actId="18676"/>
        <pc:sldMkLst>
          <pc:docMk/>
          <pc:sldMk cId="2713209806" sldId="341"/>
        </pc:sldMkLst>
      </pc:sldChg>
      <pc:sldChg chg="del">
        <pc:chgData name="Sam Day" userId="c1ed0136-0341-4341-902d-14e0f9b74320" providerId="ADAL" clId="{1B337D6D-4FFA-46D5-9395-81FE00187B51}" dt="2024-05-09T03:57:41.780" v="14606" actId="47"/>
        <pc:sldMkLst>
          <pc:docMk/>
          <pc:sldMk cId="1737175053" sldId="409"/>
        </pc:sldMkLst>
      </pc:sldChg>
      <pc:sldChg chg="addSp delSp modSp mod addCm modCm chgLayout modNotesTx">
        <pc:chgData name="Sam Day" userId="c1ed0136-0341-4341-902d-14e0f9b74320" providerId="ADAL" clId="{1B337D6D-4FFA-46D5-9395-81FE00187B51}" dt="2024-05-08T16:59:34.213" v="11497" actId="20577"/>
        <pc:sldMkLst>
          <pc:docMk/>
          <pc:sldMk cId="2546101352" sldId="551"/>
        </pc:sldMkLst>
        <pc:spChg chg="del mod">
          <ac:chgData name="Sam Day" userId="c1ed0136-0341-4341-902d-14e0f9b74320" providerId="ADAL" clId="{1B337D6D-4FFA-46D5-9395-81FE00187B51}" dt="2024-05-01T22:07:44.625" v="1352" actId="478"/>
          <ac:spMkLst>
            <pc:docMk/>
            <pc:sldMk cId="2546101352" sldId="551"/>
            <ac:spMk id="2" creationId="{3677FDAC-3AC7-4C46-A71D-0AA8215C1AEC}"/>
          </ac:spMkLst>
        </pc:spChg>
        <pc:spChg chg="del">
          <ac:chgData name="Sam Day" userId="c1ed0136-0341-4341-902d-14e0f9b74320" providerId="ADAL" clId="{1B337D6D-4FFA-46D5-9395-81FE00187B51}" dt="2024-05-01T22:07:46.745" v="1354" actId="478"/>
          <ac:spMkLst>
            <pc:docMk/>
            <pc:sldMk cId="2546101352" sldId="551"/>
            <ac:spMk id="3" creationId="{B71CDD71-C195-4196-AB45-BB51139B1A15}"/>
          </ac:spMkLst>
        </pc:spChg>
        <pc:spChg chg="add del mod">
          <ac:chgData name="Sam Day" userId="c1ed0136-0341-4341-902d-14e0f9b74320" providerId="ADAL" clId="{1B337D6D-4FFA-46D5-9395-81FE00187B51}" dt="2024-05-01T22:07:30.961" v="1344" actId="6264"/>
          <ac:spMkLst>
            <pc:docMk/>
            <pc:sldMk cId="2546101352" sldId="551"/>
            <ac:spMk id="4" creationId="{13FB3CB3-084E-1CD0-B489-4643FCA57AAA}"/>
          </ac:spMkLst>
        </pc:spChg>
        <pc:spChg chg="add del mod ord">
          <ac:chgData name="Sam Day" userId="c1ed0136-0341-4341-902d-14e0f9b74320" providerId="ADAL" clId="{1B337D6D-4FFA-46D5-9395-81FE00187B51}" dt="2024-05-01T22:07:34.396" v="1345" actId="478"/>
          <ac:spMkLst>
            <pc:docMk/>
            <pc:sldMk cId="2546101352" sldId="551"/>
            <ac:spMk id="5" creationId="{8DD0C5C3-C9CA-9A17-0E00-41443ACCA067}"/>
          </ac:spMkLst>
        </pc:spChg>
        <pc:spChg chg="add del mod">
          <ac:chgData name="Sam Day" userId="c1ed0136-0341-4341-902d-14e0f9b74320" providerId="ADAL" clId="{1B337D6D-4FFA-46D5-9395-81FE00187B51}" dt="2024-05-01T22:08:44.910" v="1357" actId="6264"/>
          <ac:spMkLst>
            <pc:docMk/>
            <pc:sldMk cId="2546101352" sldId="551"/>
            <ac:spMk id="6" creationId="{9341F3B9-D0FD-6E0B-6D33-904E907799F9}"/>
          </ac:spMkLst>
        </pc:spChg>
        <pc:spChg chg="add mod ord">
          <ac:chgData name="Sam Day" userId="c1ed0136-0341-4341-902d-14e0f9b74320" providerId="ADAL" clId="{1B337D6D-4FFA-46D5-9395-81FE00187B51}" dt="2024-05-02T14:37:26.904" v="1882" actId="20577"/>
          <ac:spMkLst>
            <pc:docMk/>
            <pc:sldMk cId="2546101352" sldId="551"/>
            <ac:spMk id="8" creationId="{77A46BA8-73FC-B3A3-7947-05510C02FFD9}"/>
          </ac:spMkLst>
        </pc:spChg>
        <pc:spChg chg="mod ord">
          <ac:chgData name="Sam Day" userId="c1ed0136-0341-4341-902d-14e0f9b74320" providerId="ADAL" clId="{1B337D6D-4FFA-46D5-9395-81FE00187B51}" dt="2024-05-01T22:08:44.910" v="1357" actId="6264"/>
          <ac:spMkLst>
            <pc:docMk/>
            <pc:sldMk cId="2546101352" sldId="551"/>
            <ac:spMk id="11" creationId="{16FB27A5-71C3-F286-F6C4-8CCEC6F20B49}"/>
          </ac:spMkLst>
        </pc:spChg>
        <pc:spChg chg="del mod">
          <ac:chgData name="Sam Day" userId="c1ed0136-0341-4341-902d-14e0f9b74320" providerId="ADAL" clId="{1B337D6D-4FFA-46D5-9395-81FE00187B51}" dt="2024-05-01T22:07:37.982" v="1348" actId="478"/>
          <ac:spMkLst>
            <pc:docMk/>
            <pc:sldMk cId="2546101352" sldId="551"/>
            <ac:spMk id="22" creationId="{72D78CC9-FC85-4B49-A243-52FF60195789}"/>
          </ac:spMkLst>
        </pc:spChg>
        <pc:spChg chg="del">
          <ac:chgData name="Sam Day" userId="c1ed0136-0341-4341-902d-14e0f9b74320" providerId="ADAL" clId="{1B337D6D-4FFA-46D5-9395-81FE00187B51}" dt="2024-05-01T22:07:48.944" v="1355" actId="478"/>
          <ac:spMkLst>
            <pc:docMk/>
            <pc:sldMk cId="2546101352" sldId="551"/>
            <ac:spMk id="24" creationId="{8846A694-0633-461B-90E2-70227880EA39}"/>
          </ac:spMkLst>
        </pc:spChg>
        <pc:spChg chg="del">
          <ac:chgData name="Sam Day" userId="c1ed0136-0341-4341-902d-14e0f9b74320" providerId="ADAL" clId="{1B337D6D-4FFA-46D5-9395-81FE00187B51}" dt="2024-05-01T22:07:45.422" v="1353" actId="478"/>
          <ac:spMkLst>
            <pc:docMk/>
            <pc:sldMk cId="2546101352" sldId="551"/>
            <ac:spMk id="25" creationId="{C758B805-6301-4F13-ABB8-5287F44AFD49}"/>
          </ac:spMkLst>
        </pc:spChg>
        <pc:spChg chg="del mod">
          <ac:chgData name="Sam Day" userId="c1ed0136-0341-4341-902d-14e0f9b74320" providerId="ADAL" clId="{1B337D6D-4FFA-46D5-9395-81FE00187B51}" dt="2024-05-01T22:07:36.493" v="1347" actId="478"/>
          <ac:spMkLst>
            <pc:docMk/>
            <pc:sldMk cId="2546101352" sldId="551"/>
            <ac:spMk id="28" creationId="{F4E8B59E-EED8-43E6-8BC7-E56DC35180C5}"/>
          </ac:spMkLst>
        </pc:spChg>
        <pc:spChg chg="del">
          <ac:chgData name="Sam Day" userId="c1ed0136-0341-4341-902d-14e0f9b74320" providerId="ADAL" clId="{1B337D6D-4FFA-46D5-9395-81FE00187B51}" dt="2024-05-01T22:07:40.558" v="1350" actId="478"/>
          <ac:spMkLst>
            <pc:docMk/>
            <pc:sldMk cId="2546101352" sldId="551"/>
            <ac:spMk id="30" creationId="{B15DC245-CF34-496B-9F82-0500D7DB7FBC}"/>
          </ac:spMkLst>
        </pc:spChg>
        <pc:spChg chg="del mod">
          <ac:chgData name="Sam Day" userId="c1ed0136-0341-4341-902d-14e0f9b74320" providerId="ADAL" clId="{1B337D6D-4FFA-46D5-9395-81FE00187B51}" dt="2024-05-01T22:07:39.196" v="1349" actId="478"/>
          <ac:spMkLst>
            <pc:docMk/>
            <pc:sldMk cId="2546101352" sldId="551"/>
            <ac:spMk id="31" creationId="{77FC27C7-65A1-4043-8BF8-0E9F7A210547}"/>
          </ac:spMkLst>
        </pc:spChg>
        <pc:spChg chg="del">
          <ac:chgData name="Sam Day" userId="c1ed0136-0341-4341-902d-14e0f9b74320" providerId="ADAL" clId="{1B337D6D-4FFA-46D5-9395-81FE00187B51}" dt="2024-05-01T22:07:50.606" v="1356" actId="478"/>
          <ac:spMkLst>
            <pc:docMk/>
            <pc:sldMk cId="2546101352" sldId="551"/>
            <ac:spMk id="32" creationId="{2D16E6A5-A7C1-40B0-A53A-8BF970ACD92C}"/>
          </ac:spMkLst>
        </pc:spChg>
        <pc:picChg chg="mod">
          <ac:chgData name="Sam Day" userId="c1ed0136-0341-4341-902d-14e0f9b74320" providerId="ADAL" clId="{1B337D6D-4FFA-46D5-9395-81FE00187B51}" dt="2024-05-02T14:08:24.175" v="1360" actId="1076"/>
          <ac:picMkLst>
            <pc:docMk/>
            <pc:sldMk cId="2546101352" sldId="551"/>
            <ac:picMk id="10" creationId="{24F083AA-CE81-ACFB-BA20-8CFDE7D460ED}"/>
          </ac:picMkLst>
        </pc:picChg>
        <pc:picChg chg="mod">
          <ac:chgData name="Sam Day" userId="c1ed0136-0341-4341-902d-14e0f9b74320" providerId="ADAL" clId="{1B337D6D-4FFA-46D5-9395-81FE00187B51}" dt="2024-05-02T14:08:28.489" v="1361" actId="1076"/>
          <ac:picMkLst>
            <pc:docMk/>
            <pc:sldMk cId="2546101352" sldId="551"/>
            <ac:picMk id="20" creationId="{A5F99079-E3B4-4FE3-AB63-3F317BFCEC8F}"/>
          </ac:picMkLst>
        </pc:pic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2T14:09:05.171" v="1362"/>
              <pc2:cmMkLst xmlns:pc2="http://schemas.microsoft.com/office/powerpoint/2019/9/main/command">
                <pc:docMk/>
                <pc:sldMk cId="2546101352" sldId="551"/>
                <pc2:cmMk id="{9C94F6B5-F0F9-4FDE-B6F6-0E3E5F2672D8}"/>
              </pc2:cmMkLst>
              <pc226:cmRplyChg chg="add">
                <pc226:chgData name="Sam Day" userId="c1ed0136-0341-4341-902d-14e0f9b74320" providerId="ADAL" clId="{1B337D6D-4FFA-46D5-9395-81FE00187B51}" dt="2024-05-01T22:07:23.242" v="1343"/>
                <pc2:cmRplyMkLst xmlns:pc2="http://schemas.microsoft.com/office/powerpoint/2019/9/main/command">
                  <pc:docMk/>
                  <pc:sldMk cId="2546101352" sldId="551"/>
                  <pc2:cmMk id="{9C94F6B5-F0F9-4FDE-B6F6-0E3E5F2672D8}"/>
                  <pc2:cmRplyMk id="{86B4B137-659C-432F-89AD-1B7AB2603437}"/>
                </pc2:cmRplyMkLst>
              </pc226:cmRplyChg>
              <pc226:cmRplyChg chg="add">
                <pc226:chgData name="Sam Day" userId="c1ed0136-0341-4341-902d-14e0f9b74320" providerId="ADAL" clId="{1B337D6D-4FFA-46D5-9395-81FE00187B51}" dt="2024-05-02T14:09:05.171" v="1362"/>
                <pc2:cmRplyMkLst xmlns:pc2="http://schemas.microsoft.com/office/powerpoint/2019/9/main/command">
                  <pc:docMk/>
                  <pc:sldMk cId="2546101352" sldId="551"/>
                  <pc2:cmMk id="{9C94F6B5-F0F9-4FDE-B6F6-0E3E5F2672D8}"/>
                  <pc2:cmRplyMk id="{605788E7-4B08-4550-9C58-D90ABD9A9217}"/>
                </pc2:cmRplyMkLst>
              </pc226:cmRplyChg>
            </pc226:cmChg>
          </p:ext>
        </pc:extLst>
      </pc:sldChg>
      <pc:sldChg chg="ord modNotesTx">
        <pc:chgData name="Sam Day" userId="c1ed0136-0341-4341-902d-14e0f9b74320" providerId="ADAL" clId="{1B337D6D-4FFA-46D5-9395-81FE00187B51}" dt="2024-05-13T20:56:45.380" v="33160" actId="20577"/>
        <pc:sldMkLst>
          <pc:docMk/>
          <pc:sldMk cId="703463812" sldId="574"/>
        </pc:sldMkLst>
      </pc:sldChg>
      <pc:sldChg chg="del">
        <pc:chgData name="Sam Day" userId="c1ed0136-0341-4341-902d-14e0f9b74320" providerId="ADAL" clId="{1B337D6D-4FFA-46D5-9395-81FE00187B51}" dt="2024-05-09T19:22:57.861" v="15849" actId="47"/>
        <pc:sldMkLst>
          <pc:docMk/>
          <pc:sldMk cId="3856431711" sldId="975"/>
        </pc:sldMkLst>
      </pc:sldChg>
      <pc:sldChg chg="del">
        <pc:chgData name="Sam Day" userId="c1ed0136-0341-4341-902d-14e0f9b74320" providerId="ADAL" clId="{1B337D6D-4FFA-46D5-9395-81FE00187B51}" dt="2024-05-09T19:22:47.857" v="15845" actId="47"/>
        <pc:sldMkLst>
          <pc:docMk/>
          <pc:sldMk cId="4207292981" sldId="976"/>
        </pc:sldMkLst>
      </pc:sldChg>
      <pc:sldChg chg="modNotesTx">
        <pc:chgData name="Sam Day" userId="c1ed0136-0341-4341-902d-14e0f9b74320" providerId="ADAL" clId="{1B337D6D-4FFA-46D5-9395-81FE00187B51}" dt="2024-05-16T14:47:10.090" v="37083" actId="20577"/>
        <pc:sldMkLst>
          <pc:docMk/>
          <pc:sldMk cId="1047230079" sldId="1596"/>
        </pc:sldMkLst>
      </pc:sldChg>
      <pc:sldChg chg="del">
        <pc:chgData name="Sam Day" userId="c1ed0136-0341-4341-902d-14e0f9b74320" providerId="ADAL" clId="{1B337D6D-4FFA-46D5-9395-81FE00187B51}" dt="2024-05-09T19:17:48.705" v="15723" actId="47"/>
        <pc:sldMkLst>
          <pc:docMk/>
          <pc:sldMk cId="1694195094" sldId="2427"/>
        </pc:sldMkLst>
      </pc:sldChg>
      <pc:sldChg chg="del">
        <pc:chgData name="Sam Day" userId="c1ed0136-0341-4341-902d-14e0f9b74320" providerId="ADAL" clId="{1B337D6D-4FFA-46D5-9395-81FE00187B51}" dt="2024-05-09T19:18:57.069" v="15743" actId="47"/>
        <pc:sldMkLst>
          <pc:docMk/>
          <pc:sldMk cId="3434434572" sldId="2429"/>
        </pc:sldMkLst>
      </pc:sldChg>
      <pc:sldChg chg="modCm modNotesTx">
        <pc:chgData name="Sam Day" userId="c1ed0136-0341-4341-902d-14e0f9b74320" providerId="ADAL" clId="{1B337D6D-4FFA-46D5-9395-81FE00187B51}" dt="2024-05-13T21:30:51.127" v="34505" actId="20577"/>
        <pc:sldMkLst>
          <pc:docMk/>
          <pc:sldMk cId="3621660711" sldId="2434"/>
        </pc:sldMkLst>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0T19:32:12.118" v="29969"/>
              <pc2:cmMkLst xmlns:pc2="http://schemas.microsoft.com/office/powerpoint/2019/9/main/command">
                <pc:docMk/>
                <pc:sldMk cId="3621660711" sldId="2434"/>
                <pc2:cmMk id="{21383A63-ABFE-4343-91C8-ECAF65EA3399}"/>
              </pc2:cmMkLst>
              <pc226:cmRplyChg chg="add">
                <pc226:chgData name="Sam Day" userId="c1ed0136-0341-4341-902d-14e0f9b74320" providerId="ADAL" clId="{1B337D6D-4FFA-46D5-9395-81FE00187B51}" dt="2024-05-10T19:32:12.118" v="29969"/>
                <pc2:cmRplyMkLst xmlns:pc2="http://schemas.microsoft.com/office/powerpoint/2019/9/main/command">
                  <pc:docMk/>
                  <pc:sldMk cId="3621660711" sldId="2434"/>
                  <pc2:cmMk id="{21383A63-ABFE-4343-91C8-ECAF65EA3399}"/>
                  <pc2:cmRplyMk id="{81769321-EC2B-4FB4-BE01-E77FEC39F3F4}"/>
                </pc2:cmRplyMkLst>
              </pc226:cmRplyChg>
            </pc226:cmChg>
          </p:ext>
        </pc:extLst>
      </pc:sldChg>
      <pc:sldChg chg="del">
        <pc:chgData name="Sam Day" userId="c1ed0136-0341-4341-902d-14e0f9b74320" providerId="ADAL" clId="{1B337D6D-4FFA-46D5-9395-81FE00187B51}" dt="2024-05-09T03:56:16.183" v="14591" actId="47"/>
        <pc:sldMkLst>
          <pc:docMk/>
          <pc:sldMk cId="3745646862" sldId="2437"/>
        </pc:sldMkLst>
      </pc:sldChg>
      <pc:sldChg chg="del">
        <pc:chgData name="Sam Day" userId="c1ed0136-0341-4341-902d-14e0f9b74320" providerId="ADAL" clId="{1B337D6D-4FFA-46D5-9395-81FE00187B51}" dt="2024-05-09T19:22:59.429" v="15851" actId="47"/>
        <pc:sldMkLst>
          <pc:docMk/>
          <pc:sldMk cId="3331125927" sldId="2448"/>
        </pc:sldMkLst>
      </pc:sldChg>
      <pc:sldChg chg="del">
        <pc:chgData name="Sam Day" userId="c1ed0136-0341-4341-902d-14e0f9b74320" providerId="ADAL" clId="{1B337D6D-4FFA-46D5-9395-81FE00187B51}" dt="2024-05-09T19:23:00.227" v="15852" actId="47"/>
        <pc:sldMkLst>
          <pc:docMk/>
          <pc:sldMk cId="2506401873" sldId="2450"/>
        </pc:sldMkLst>
      </pc:sldChg>
      <pc:sldChg chg="del">
        <pc:chgData name="Sam Day" userId="c1ed0136-0341-4341-902d-14e0f9b74320" providerId="ADAL" clId="{1B337D6D-4FFA-46D5-9395-81FE00187B51}" dt="2024-05-09T19:18:48.165" v="15738" actId="47"/>
        <pc:sldMkLst>
          <pc:docMk/>
          <pc:sldMk cId="4180290429" sldId="2454"/>
        </pc:sldMkLst>
      </pc:sldChg>
      <pc:sldChg chg="modSp add del mod modNotesTx">
        <pc:chgData name="Sam Day" userId="c1ed0136-0341-4341-902d-14e0f9b74320" providerId="ADAL" clId="{1B337D6D-4FFA-46D5-9395-81FE00187B51}" dt="2024-05-10T17:44:41.594" v="26943" actId="47"/>
        <pc:sldMkLst>
          <pc:docMk/>
          <pc:sldMk cId="3199968391" sldId="2464"/>
        </pc:sldMkLst>
        <pc:picChg chg="mod">
          <ac:chgData name="Sam Day" userId="c1ed0136-0341-4341-902d-14e0f9b74320" providerId="ADAL" clId="{1B337D6D-4FFA-46D5-9395-81FE00187B51}" dt="2024-05-10T14:34:12.327" v="24203" actId="1076"/>
          <ac:picMkLst>
            <pc:docMk/>
            <pc:sldMk cId="3199968391" sldId="2464"/>
            <ac:picMk id="7" creationId="{11734609-B3DC-4569-A4D6-43113136615C}"/>
          </ac:picMkLst>
        </pc:picChg>
      </pc:sldChg>
      <pc:sldChg chg="del">
        <pc:chgData name="Sam Day" userId="c1ed0136-0341-4341-902d-14e0f9b74320" providerId="ADAL" clId="{1B337D6D-4FFA-46D5-9395-81FE00187B51}" dt="2024-05-09T19:18:50.153" v="15739" actId="47"/>
        <pc:sldMkLst>
          <pc:docMk/>
          <pc:sldMk cId="1407418984" sldId="2466"/>
        </pc:sldMkLst>
      </pc:sldChg>
      <pc:sldChg chg="del">
        <pc:chgData name="Sam Day" userId="c1ed0136-0341-4341-902d-14e0f9b74320" providerId="ADAL" clId="{1B337D6D-4FFA-46D5-9395-81FE00187B51}" dt="2024-05-09T19:18:51.514" v="15740" actId="47"/>
        <pc:sldMkLst>
          <pc:docMk/>
          <pc:sldMk cId="372044859" sldId="2467"/>
        </pc:sldMkLst>
      </pc:sldChg>
      <pc:sldChg chg="del">
        <pc:chgData name="Sam Day" userId="c1ed0136-0341-4341-902d-14e0f9b74320" providerId="ADAL" clId="{1B337D6D-4FFA-46D5-9395-81FE00187B51}" dt="2024-05-09T19:18:53.344" v="15741" actId="47"/>
        <pc:sldMkLst>
          <pc:docMk/>
          <pc:sldMk cId="67528856" sldId="2468"/>
        </pc:sldMkLst>
      </pc:sldChg>
      <pc:sldChg chg="del">
        <pc:chgData name="Sam Day" userId="c1ed0136-0341-4341-902d-14e0f9b74320" providerId="ADAL" clId="{1B337D6D-4FFA-46D5-9395-81FE00187B51}" dt="2024-05-09T19:18:55.407" v="15742" actId="47"/>
        <pc:sldMkLst>
          <pc:docMk/>
          <pc:sldMk cId="773799664" sldId="2470"/>
        </pc:sldMkLst>
      </pc:sldChg>
      <pc:sldChg chg="modNotesTx">
        <pc:chgData name="Sam Day" userId="c1ed0136-0341-4341-902d-14e0f9b74320" providerId="ADAL" clId="{1B337D6D-4FFA-46D5-9395-81FE00187B51}" dt="2024-05-10T15:07:07.979" v="25543" actId="20577"/>
        <pc:sldMkLst>
          <pc:docMk/>
          <pc:sldMk cId="122029734" sldId="2477"/>
        </pc:sldMkLst>
      </pc:sldChg>
      <pc:sldChg chg="modNotesTx">
        <pc:chgData name="Sam Day" userId="c1ed0136-0341-4341-902d-14e0f9b74320" providerId="ADAL" clId="{1B337D6D-4FFA-46D5-9395-81FE00187B51}" dt="2024-05-10T15:00:59.009" v="25235" actId="20577"/>
        <pc:sldMkLst>
          <pc:docMk/>
          <pc:sldMk cId="3188759535" sldId="2478"/>
        </pc:sldMkLst>
      </pc:sldChg>
      <pc:sldChg chg="del">
        <pc:chgData name="Sam Day" userId="c1ed0136-0341-4341-902d-14e0f9b74320" providerId="ADAL" clId="{1B337D6D-4FFA-46D5-9395-81FE00187B51}" dt="2024-05-09T19:17:10.816" v="15716" actId="47"/>
        <pc:sldMkLst>
          <pc:docMk/>
          <pc:sldMk cId="4236453479" sldId="2479"/>
        </pc:sldMkLst>
      </pc:sldChg>
      <pc:sldChg chg="modSp mod modNotesTx">
        <pc:chgData name="Sam Day" userId="c1ed0136-0341-4341-902d-14e0f9b74320" providerId="ADAL" clId="{1B337D6D-4FFA-46D5-9395-81FE00187B51}" dt="2024-05-10T23:41:59.943" v="32294" actId="20577"/>
        <pc:sldMkLst>
          <pc:docMk/>
          <pc:sldMk cId="3302369292" sldId="2480"/>
        </pc:sldMkLst>
        <pc:spChg chg="mod">
          <ac:chgData name="Sam Day" userId="c1ed0136-0341-4341-902d-14e0f9b74320" providerId="ADAL" clId="{1B337D6D-4FFA-46D5-9395-81FE00187B51}" dt="2024-05-08T17:30:20.264" v="12957" actId="20577"/>
          <ac:spMkLst>
            <pc:docMk/>
            <pc:sldMk cId="3302369292" sldId="2480"/>
            <ac:spMk id="6" creationId="{63663175-479A-4768-B93E-31FC92A1A6B9}"/>
          </ac:spMkLst>
        </pc:spChg>
        <pc:graphicFrameChg chg="mod">
          <ac:chgData name="Sam Day" userId="c1ed0136-0341-4341-902d-14e0f9b74320" providerId="ADAL" clId="{1B337D6D-4FFA-46D5-9395-81FE00187B51}" dt="2024-05-08T17:30:45.405" v="12984" actId="20577"/>
          <ac:graphicFrameMkLst>
            <pc:docMk/>
            <pc:sldMk cId="3302369292" sldId="2480"/>
            <ac:graphicFrameMk id="10" creationId="{9B513224-01E9-5813-1D88-65C619873970}"/>
          </ac:graphicFrameMkLst>
        </pc:graphicFrameChg>
      </pc:sldChg>
      <pc:sldChg chg="del">
        <pc:chgData name="Sam Day" userId="c1ed0136-0341-4341-902d-14e0f9b74320" providerId="ADAL" clId="{1B337D6D-4FFA-46D5-9395-81FE00187B51}" dt="2024-05-09T19:17:32.942" v="15718" actId="47"/>
        <pc:sldMkLst>
          <pc:docMk/>
          <pc:sldMk cId="43527669" sldId="2481"/>
        </pc:sldMkLst>
      </pc:sldChg>
      <pc:sldChg chg="del">
        <pc:chgData name="Sam Day" userId="c1ed0136-0341-4341-902d-14e0f9b74320" providerId="ADAL" clId="{1B337D6D-4FFA-46D5-9395-81FE00187B51}" dt="2024-05-09T03:58:03.304" v="14612" actId="47"/>
        <pc:sldMkLst>
          <pc:docMk/>
          <pc:sldMk cId="3757088657" sldId="2487"/>
        </pc:sldMkLst>
      </pc:sldChg>
      <pc:sldChg chg="del">
        <pc:chgData name="Sam Day" userId="c1ed0136-0341-4341-902d-14e0f9b74320" providerId="ADAL" clId="{1B337D6D-4FFA-46D5-9395-81FE00187B51}" dt="2024-05-09T19:23:53.857" v="15887" actId="47"/>
        <pc:sldMkLst>
          <pc:docMk/>
          <pc:sldMk cId="3580822483" sldId="2488"/>
        </pc:sldMkLst>
      </pc:sldChg>
      <pc:sldChg chg="modSp add del">
        <pc:chgData name="Sam Day" userId="c1ed0136-0341-4341-902d-14e0f9b74320" providerId="ADAL" clId="{1B337D6D-4FFA-46D5-9395-81FE00187B51}" dt="2024-05-09T04:10:13.394" v="15349" actId="47"/>
        <pc:sldMkLst>
          <pc:docMk/>
          <pc:sldMk cId="4276682982" sldId="2492"/>
        </pc:sldMkLst>
        <pc:graphicFrameChg chg="mod">
          <ac:chgData name="Sam Day" userId="c1ed0136-0341-4341-902d-14e0f9b74320" providerId="ADAL" clId="{1B337D6D-4FFA-46D5-9395-81FE00187B51}" dt="2024-05-09T04:03:27.977" v="14650" actId="20577"/>
          <ac:graphicFrameMkLst>
            <pc:docMk/>
            <pc:sldMk cId="4276682982" sldId="2492"/>
            <ac:graphicFrameMk id="17" creationId="{D3AABB82-28D5-2565-570B-15381640C333}"/>
          </ac:graphicFrameMkLst>
        </pc:graphicFrameChg>
      </pc:sldChg>
      <pc:sldChg chg="del">
        <pc:chgData name="Sam Day" userId="c1ed0136-0341-4341-902d-14e0f9b74320" providerId="ADAL" clId="{1B337D6D-4FFA-46D5-9395-81FE00187B51}" dt="2024-05-09T19:23:03.885" v="15856" actId="47"/>
        <pc:sldMkLst>
          <pc:docMk/>
          <pc:sldMk cId="3809598890" sldId="2496"/>
        </pc:sldMkLst>
      </pc:sldChg>
      <pc:sldChg chg="del">
        <pc:chgData name="Sam Day" userId="c1ed0136-0341-4341-902d-14e0f9b74320" providerId="ADAL" clId="{1B337D6D-4FFA-46D5-9395-81FE00187B51}" dt="2024-05-09T03:57:47.281" v="14609" actId="47"/>
        <pc:sldMkLst>
          <pc:docMk/>
          <pc:sldMk cId="197110338" sldId="2508"/>
        </pc:sldMkLst>
      </pc:sldChg>
      <pc:sldChg chg="del">
        <pc:chgData name="Sam Day" userId="c1ed0136-0341-4341-902d-14e0f9b74320" providerId="ADAL" clId="{1B337D6D-4FFA-46D5-9395-81FE00187B51}" dt="2024-05-09T03:58:05.534" v="14614" actId="47"/>
        <pc:sldMkLst>
          <pc:docMk/>
          <pc:sldMk cId="4815685" sldId="2512"/>
        </pc:sldMkLst>
      </pc:sldChg>
      <pc:sldChg chg="del">
        <pc:chgData name="Sam Day" userId="c1ed0136-0341-4341-902d-14e0f9b74320" providerId="ADAL" clId="{1B337D6D-4FFA-46D5-9395-81FE00187B51}" dt="2024-04-29T22:44:31.495" v="73" actId="47"/>
        <pc:sldMkLst>
          <pc:docMk/>
          <pc:sldMk cId="1236863642" sldId="2519"/>
        </pc:sldMkLst>
      </pc:sldChg>
      <pc:sldChg chg="del">
        <pc:chgData name="Sam Day" userId="c1ed0136-0341-4341-902d-14e0f9b74320" providerId="ADAL" clId="{1B337D6D-4FFA-46D5-9395-81FE00187B51}" dt="2024-05-09T19:20:25.757" v="15769" actId="47"/>
        <pc:sldMkLst>
          <pc:docMk/>
          <pc:sldMk cId="831149288" sldId="2521"/>
        </pc:sldMkLst>
      </pc:sldChg>
      <pc:sldChg chg="del">
        <pc:chgData name="Sam Day" userId="c1ed0136-0341-4341-902d-14e0f9b74320" providerId="ADAL" clId="{1B337D6D-4FFA-46D5-9395-81FE00187B51}" dt="2024-05-09T19:19:16.972" v="15750" actId="47"/>
        <pc:sldMkLst>
          <pc:docMk/>
          <pc:sldMk cId="1944327811" sldId="2523"/>
        </pc:sldMkLst>
      </pc:sldChg>
      <pc:sldChg chg="del">
        <pc:chgData name="Sam Day" userId="c1ed0136-0341-4341-902d-14e0f9b74320" providerId="ADAL" clId="{1B337D6D-4FFA-46D5-9395-81FE00187B51}" dt="2024-05-09T19:20:01.125" v="15759" actId="47"/>
        <pc:sldMkLst>
          <pc:docMk/>
          <pc:sldMk cId="3686025084" sldId="2529"/>
        </pc:sldMkLst>
      </pc:sldChg>
      <pc:sldChg chg="del">
        <pc:chgData name="Sam Day" userId="c1ed0136-0341-4341-902d-14e0f9b74320" providerId="ADAL" clId="{1B337D6D-4FFA-46D5-9395-81FE00187B51}" dt="2024-05-09T19:19:18.159" v="15751" actId="47"/>
        <pc:sldMkLst>
          <pc:docMk/>
          <pc:sldMk cId="1008658000" sldId="2531"/>
        </pc:sldMkLst>
      </pc:sldChg>
      <pc:sldChg chg="del">
        <pc:chgData name="Sam Day" userId="c1ed0136-0341-4341-902d-14e0f9b74320" providerId="ADAL" clId="{1B337D6D-4FFA-46D5-9395-81FE00187B51}" dt="2024-05-09T19:19:21.752" v="15753" actId="47"/>
        <pc:sldMkLst>
          <pc:docMk/>
          <pc:sldMk cId="3655364050" sldId="2533"/>
        </pc:sldMkLst>
      </pc:sldChg>
      <pc:sldChg chg="del">
        <pc:chgData name="Sam Day" userId="c1ed0136-0341-4341-902d-14e0f9b74320" providerId="ADAL" clId="{1B337D6D-4FFA-46D5-9395-81FE00187B51}" dt="2024-05-09T19:19:20.464" v="15752" actId="47"/>
        <pc:sldMkLst>
          <pc:docMk/>
          <pc:sldMk cId="982006887" sldId="2535"/>
        </pc:sldMkLst>
      </pc:sldChg>
      <pc:sldChg chg="del">
        <pc:chgData name="Sam Day" userId="c1ed0136-0341-4341-902d-14e0f9b74320" providerId="ADAL" clId="{1B337D6D-4FFA-46D5-9395-81FE00187B51}" dt="2024-05-09T19:20:03.675" v="15760" actId="47"/>
        <pc:sldMkLst>
          <pc:docMk/>
          <pc:sldMk cId="3485878499" sldId="2542"/>
        </pc:sldMkLst>
      </pc:sldChg>
      <pc:sldChg chg="del">
        <pc:chgData name="Sam Day" userId="c1ed0136-0341-4341-902d-14e0f9b74320" providerId="ADAL" clId="{1B337D6D-4FFA-46D5-9395-81FE00187B51}" dt="2024-05-09T19:20:10.435" v="15761" actId="47"/>
        <pc:sldMkLst>
          <pc:docMk/>
          <pc:sldMk cId="3903597412" sldId="2543"/>
        </pc:sldMkLst>
      </pc:sldChg>
      <pc:sldChg chg="modNotesTx">
        <pc:chgData name="Sam Day" userId="c1ed0136-0341-4341-902d-14e0f9b74320" providerId="ADAL" clId="{1B337D6D-4FFA-46D5-9395-81FE00187B51}" dt="2024-05-10T23:47:26.591" v="32341" actId="20577"/>
        <pc:sldMkLst>
          <pc:docMk/>
          <pc:sldMk cId="234014338" sldId="2544"/>
        </pc:sldMkLst>
      </pc:sldChg>
      <pc:sldChg chg="del">
        <pc:chgData name="Sam Day" userId="c1ed0136-0341-4341-902d-14e0f9b74320" providerId="ADAL" clId="{1B337D6D-4FFA-46D5-9395-81FE00187B51}" dt="2024-05-09T04:17:46.197" v="15563" actId="18676"/>
        <pc:sldMkLst>
          <pc:docMk/>
          <pc:sldMk cId="1607652710" sldId="2644"/>
        </pc:sldMkLst>
      </pc:sldChg>
      <pc:sldChg chg="addSp delSp modSp mod modCm chgLayout">
        <pc:chgData name="Sam Day" userId="c1ed0136-0341-4341-902d-14e0f9b74320" providerId="ADAL" clId="{1B337D6D-4FFA-46D5-9395-81FE00187B51}" dt="2024-05-08T20:55:45.072" v="14258" actId="6264"/>
        <pc:sldMkLst>
          <pc:docMk/>
          <pc:sldMk cId="2728170894" sldId="2648"/>
        </pc:sldMkLst>
        <pc:spChg chg="add del mod">
          <ac:chgData name="Sam Day" userId="c1ed0136-0341-4341-902d-14e0f9b74320" providerId="ADAL" clId="{1B337D6D-4FFA-46D5-9395-81FE00187B51}" dt="2024-05-08T19:18:49.112" v="13788" actId="22"/>
          <ac:spMkLst>
            <pc:docMk/>
            <pc:sldMk cId="2728170894" sldId="2648"/>
            <ac:spMk id="3" creationId="{5B8EEB31-E5E2-FD6A-B247-5004363C30D5}"/>
          </ac:spMkLst>
        </pc:spChg>
        <pc:spChg chg="mod ord">
          <ac:chgData name="Sam Day" userId="c1ed0136-0341-4341-902d-14e0f9b74320" providerId="ADAL" clId="{1B337D6D-4FFA-46D5-9395-81FE00187B51}" dt="2024-05-08T20:55:45.072" v="14258" actId="6264"/>
          <ac:spMkLst>
            <pc:docMk/>
            <pc:sldMk cId="2728170894" sldId="2648"/>
            <ac:spMk id="4" creationId="{1B1CB912-59AB-4990-8589-FB3DE6ADF614}"/>
          </ac:spMkLst>
        </pc:spChg>
        <pc:spChg chg="mod ord">
          <ac:chgData name="Sam Day" userId="c1ed0136-0341-4341-902d-14e0f9b74320" providerId="ADAL" clId="{1B337D6D-4FFA-46D5-9395-81FE00187B51}" dt="2024-05-08T20:55:45.072" v="14258" actId="6264"/>
          <ac:spMkLst>
            <pc:docMk/>
            <pc:sldMk cId="2728170894" sldId="2648"/>
            <ac:spMk id="6" creationId="{D1D88CBF-00B6-3315-2A32-D608A0EE2613}"/>
          </ac:spMkLst>
        </pc:spChg>
        <pc:spChg chg="mod">
          <ac:chgData name="Sam Day" userId="c1ed0136-0341-4341-902d-14e0f9b74320" providerId="ADAL" clId="{1B337D6D-4FFA-46D5-9395-81FE00187B51}" dt="2024-05-08T19:19:40.092" v="13801" actId="1037"/>
          <ac:spMkLst>
            <pc:docMk/>
            <pc:sldMk cId="2728170894" sldId="2648"/>
            <ac:spMk id="10" creationId="{554CC6B1-8A92-4F12-AE88-AD19090BF816}"/>
          </ac:spMkLst>
        </pc:spChg>
        <pc:spChg chg="mod">
          <ac:chgData name="Sam Day" userId="c1ed0136-0341-4341-902d-14e0f9b74320" providerId="ADAL" clId="{1B337D6D-4FFA-46D5-9395-81FE00187B51}" dt="2024-05-08T19:20:00.213" v="13805" actId="1076"/>
          <ac:spMkLst>
            <pc:docMk/>
            <pc:sldMk cId="2728170894" sldId="2648"/>
            <ac:spMk id="11" creationId="{9793E931-F864-4684-ACC4-DF380A9C2A11}"/>
          </ac:spMkLst>
        </pc:spChg>
        <pc:spChg chg="add del mod">
          <ac:chgData name="Sam Day" userId="c1ed0136-0341-4341-902d-14e0f9b74320" providerId="ADAL" clId="{1B337D6D-4FFA-46D5-9395-81FE00187B51}" dt="2024-05-08T20:55:45.072" v="14258" actId="6264"/>
          <ac:spMkLst>
            <pc:docMk/>
            <pc:sldMk cId="2728170894" sldId="2648"/>
            <ac:spMk id="12" creationId="{5ECF147F-2E78-CBAC-E223-E485EE991BF4}"/>
          </ac:spMkLst>
        </pc:spChg>
        <pc:spChg chg="add del mod">
          <ac:chgData name="Sam Day" userId="c1ed0136-0341-4341-902d-14e0f9b74320" providerId="ADAL" clId="{1B337D6D-4FFA-46D5-9395-81FE00187B51}" dt="2024-05-08T20:55:45.072" v="14258" actId="6264"/>
          <ac:spMkLst>
            <pc:docMk/>
            <pc:sldMk cId="2728170894" sldId="2648"/>
            <ac:spMk id="14" creationId="{BED7ED4A-43D8-C2A2-D10F-59F649D7ABB9}"/>
          </ac:spMkLst>
        </pc:spChg>
        <pc:spChg chg="add del mod">
          <ac:chgData name="Sam Day" userId="c1ed0136-0341-4341-902d-14e0f9b74320" providerId="ADAL" clId="{1B337D6D-4FFA-46D5-9395-81FE00187B51}" dt="2024-05-08T20:55:45.072" v="14258" actId="6264"/>
          <ac:spMkLst>
            <pc:docMk/>
            <pc:sldMk cId="2728170894" sldId="2648"/>
            <ac:spMk id="15" creationId="{CBB8E6AE-A89A-E248-A4AA-28856904B077}"/>
          </ac:spMkLst>
        </pc:spChg>
        <pc:spChg chg="del">
          <ac:chgData name="Sam Day" userId="c1ed0136-0341-4341-902d-14e0f9b74320" providerId="ADAL" clId="{1B337D6D-4FFA-46D5-9395-81FE00187B51}" dt="2024-05-08T19:19:26.350" v="13797" actId="478"/>
          <ac:spMkLst>
            <pc:docMk/>
            <pc:sldMk cId="2728170894" sldId="2648"/>
            <ac:spMk id="41" creationId="{0047E9FC-FBDB-431D-9B47-D5F175BF6378}"/>
          </ac:spMkLst>
        </pc:spChg>
        <pc:spChg chg="del">
          <ac:chgData name="Sam Day" userId="c1ed0136-0341-4341-902d-14e0f9b74320" providerId="ADAL" clId="{1B337D6D-4FFA-46D5-9395-81FE00187B51}" dt="2024-05-08T19:19:25.174" v="13796" actId="478"/>
          <ac:spMkLst>
            <pc:docMk/>
            <pc:sldMk cId="2728170894" sldId="2648"/>
            <ac:spMk id="42" creationId="{A784FC08-A513-4BF6-A877-5B439EC176DD}"/>
          </ac:spMkLst>
        </pc:spChg>
        <pc:spChg chg="mod">
          <ac:chgData name="Sam Day" userId="c1ed0136-0341-4341-902d-14e0f9b74320" providerId="ADAL" clId="{1B337D6D-4FFA-46D5-9395-81FE00187B51}" dt="2024-05-08T19:19:02.926" v="13792" actId="14100"/>
          <ac:spMkLst>
            <pc:docMk/>
            <pc:sldMk cId="2728170894" sldId="2648"/>
            <ac:spMk id="57" creationId="{DB2886CC-F7C3-4AA9-AEEA-CC3AD95DB5DF}"/>
          </ac:spMkLst>
        </pc:spChg>
        <pc:spChg chg="mod">
          <ac:chgData name="Sam Day" userId="c1ed0136-0341-4341-902d-14e0f9b74320" providerId="ADAL" clId="{1B337D6D-4FFA-46D5-9395-81FE00187B51}" dt="2024-05-08T19:19:08.845" v="13794" actId="1076"/>
          <ac:spMkLst>
            <pc:docMk/>
            <pc:sldMk cId="2728170894" sldId="2648"/>
            <ac:spMk id="58" creationId="{9DA43AB5-84BF-4DD0-890C-06075962BEEE}"/>
          </ac:spMkLst>
        </pc:spChg>
        <pc:spChg chg="mod">
          <ac:chgData name="Sam Day" userId="c1ed0136-0341-4341-902d-14e0f9b74320" providerId="ADAL" clId="{1B337D6D-4FFA-46D5-9395-81FE00187B51}" dt="2024-05-08T19:20:31.390" v="13812" actId="14100"/>
          <ac:spMkLst>
            <pc:docMk/>
            <pc:sldMk cId="2728170894" sldId="2648"/>
            <ac:spMk id="67" creationId="{18B7E570-0884-45C3-872D-BA3D95E4ECC8}"/>
          </ac:spMkLst>
        </pc:spChg>
        <pc:spChg chg="mod">
          <ac:chgData name="Sam Day" userId="c1ed0136-0341-4341-902d-14e0f9b74320" providerId="ADAL" clId="{1B337D6D-4FFA-46D5-9395-81FE00187B51}" dt="2024-05-08T19:20:04.294" v="13806" actId="1076"/>
          <ac:spMkLst>
            <pc:docMk/>
            <pc:sldMk cId="2728170894" sldId="2648"/>
            <ac:spMk id="68" creationId="{0326AD08-B05C-447C-8199-4F69207FF1AE}"/>
          </ac:spMkLst>
        </pc:spChg>
        <pc:picChg chg="add mod ord">
          <ac:chgData name="Sam Day" userId="c1ed0136-0341-4341-902d-14e0f9b74320" providerId="ADAL" clId="{1B337D6D-4FFA-46D5-9395-81FE00187B51}" dt="2024-05-08T20:55:45.072" v="14258" actId="6264"/>
          <ac:picMkLst>
            <pc:docMk/>
            <pc:sldMk cId="2728170894" sldId="2648"/>
            <ac:picMk id="7" creationId="{AFBEA0C5-C405-1000-48CD-5EC4BFDE714B}"/>
          </ac:picMkLst>
        </pc:picChg>
        <pc:picChg chg="del mod">
          <ac:chgData name="Sam Day" userId="c1ed0136-0341-4341-902d-14e0f9b74320" providerId="ADAL" clId="{1B337D6D-4FFA-46D5-9395-81FE00187B51}" dt="2024-05-08T19:18:46.746" v="13787" actId="478"/>
          <ac:picMkLst>
            <pc:docMk/>
            <pc:sldMk cId="2728170894" sldId="2648"/>
            <ac:picMk id="33" creationId="{EE100479-D1AE-620D-8207-62D04009F6ED}"/>
          </ac:picMkLst>
        </pc:picChg>
        <pc:cxnChg chg="mod">
          <ac:chgData name="Sam Day" userId="c1ed0136-0341-4341-902d-14e0f9b74320" providerId="ADAL" clId="{1B337D6D-4FFA-46D5-9395-81FE00187B51}" dt="2024-05-08T19:19:54.542" v="13804" actId="1076"/>
          <ac:cxnSpMkLst>
            <pc:docMk/>
            <pc:sldMk cId="2728170894" sldId="2648"/>
            <ac:cxnSpMk id="13" creationId="{A5253522-182E-45DA-857D-6E29888015EC}"/>
          </ac:cxnSpMkLst>
        </pc:cxnChg>
        <pc:cxnChg chg="del">
          <ac:chgData name="Sam Day" userId="c1ed0136-0341-4341-902d-14e0f9b74320" providerId="ADAL" clId="{1B337D6D-4FFA-46D5-9395-81FE00187B51}" dt="2024-05-08T19:19:27.462" v="13798" actId="478"/>
          <ac:cxnSpMkLst>
            <pc:docMk/>
            <pc:sldMk cId="2728170894" sldId="2648"/>
            <ac:cxnSpMk id="53" creationId="{426BB19C-DD87-45C6-A621-F58C0901DE28}"/>
          </ac:cxnSpMkLst>
        </pc:cxnChg>
        <pc:cxnChg chg="mod">
          <ac:chgData name="Sam Day" userId="c1ed0136-0341-4341-902d-14e0f9b74320" providerId="ADAL" clId="{1B337D6D-4FFA-46D5-9395-81FE00187B51}" dt="2024-05-08T19:19:06.677" v="13793" actId="1076"/>
          <ac:cxnSpMkLst>
            <pc:docMk/>
            <pc:sldMk cId="2728170894" sldId="2648"/>
            <ac:cxnSpMk id="59" creationId="{E25A1FDF-205C-4A01-A8F8-A9B004619EB8}"/>
          </ac:cxnSpMkLst>
        </pc:cxnChg>
        <pc:cxnChg chg="mod">
          <ac:chgData name="Sam Day" userId="c1ed0136-0341-4341-902d-14e0f9b74320" providerId="ADAL" clId="{1B337D6D-4FFA-46D5-9395-81FE00187B51}" dt="2024-05-08T19:20:15.066" v="13810" actId="1038"/>
          <ac:cxnSpMkLst>
            <pc:docMk/>
            <pc:sldMk cId="2728170894" sldId="2648"/>
            <ac:cxnSpMk id="79" creationId="{BA14296C-3D5A-4D8A-BF06-5322D11D5472}"/>
          </ac:cxnSpMkLst>
        </pc:cxnChg>
        <pc:extLst>
          <p:ext xmlns:p="http://schemas.openxmlformats.org/presentationml/2006/main" uri="{D6D511B9-2390-475A-947B-AFAB55BFBCF1}">
            <pc226:cmChg xmlns:pc226="http://schemas.microsoft.com/office/powerpoint/2022/06/main/command" chg="mod">
              <pc226:chgData name="Sam Day" userId="c1ed0136-0341-4341-902d-14e0f9b74320" providerId="ADAL" clId="{1B337D6D-4FFA-46D5-9395-81FE00187B51}" dt="2024-05-08T20:55:45.072" v="14258" actId="6264"/>
              <pc2:cmMkLst xmlns:pc2="http://schemas.microsoft.com/office/powerpoint/2019/9/main/command">
                <pc:docMk/>
                <pc:sldMk cId="2728170894" sldId="2648"/>
                <pc2:cmMk id="{BD46A10C-A3E4-4E76-9383-263A350889BC}"/>
              </pc2:cmMkLst>
              <pc226:cmRplyChg chg="add">
                <pc226:chgData name="Sam Day" userId="c1ed0136-0341-4341-902d-14e0f9b74320" providerId="ADAL" clId="{1B337D6D-4FFA-46D5-9395-81FE00187B51}" dt="2024-05-08T20:53:49.847" v="14205"/>
                <pc2:cmRplyMkLst xmlns:pc2="http://schemas.microsoft.com/office/powerpoint/2019/9/main/command">
                  <pc:docMk/>
                  <pc:sldMk cId="2728170894" sldId="2648"/>
                  <pc2:cmMk id="{BD46A10C-A3E4-4E76-9383-263A350889BC}"/>
                  <pc2:cmRplyMk id="{32783C8C-4BA4-4581-B297-854C4E791D1F}"/>
                </pc2:cmRplyMkLst>
              </pc226:cmRplyChg>
            </pc226:cmChg>
          </p:ext>
        </pc:extLst>
      </pc:sldChg>
      <pc:sldChg chg="addSp delSp modSp mod chgLayout">
        <pc:chgData name="Sam Day" userId="c1ed0136-0341-4341-902d-14e0f9b74320" providerId="ADAL" clId="{1B337D6D-4FFA-46D5-9395-81FE00187B51}" dt="2024-05-08T20:55:06.542" v="14250" actId="6264"/>
        <pc:sldMkLst>
          <pc:docMk/>
          <pc:sldMk cId="2188303309" sldId="2649"/>
        </pc:sldMkLst>
        <pc:spChg chg="mod ord">
          <ac:chgData name="Sam Day" userId="c1ed0136-0341-4341-902d-14e0f9b74320" providerId="ADAL" clId="{1B337D6D-4FFA-46D5-9395-81FE00187B51}" dt="2024-05-08T20:55:06.542" v="14250" actId="6264"/>
          <ac:spMkLst>
            <pc:docMk/>
            <pc:sldMk cId="2188303309" sldId="2649"/>
            <ac:spMk id="2" creationId="{4C684D40-A5B0-2E4A-D83A-3D63DF561247}"/>
          </ac:spMkLst>
        </pc:spChg>
        <pc:spChg chg="mod">
          <ac:chgData name="Sam Day" userId="c1ed0136-0341-4341-902d-14e0f9b74320" providerId="ADAL" clId="{1B337D6D-4FFA-46D5-9395-81FE00187B51}" dt="2024-05-08T20:40:18.315" v="14136" actId="1076"/>
          <ac:spMkLst>
            <pc:docMk/>
            <pc:sldMk cId="2188303309" sldId="2649"/>
            <ac:spMk id="3" creationId="{D4DE3EBB-CAEF-EB2B-D2B6-FC8528ABDE43}"/>
          </ac:spMkLst>
        </pc:spChg>
        <pc:spChg chg="mod ord">
          <ac:chgData name="Sam Day" userId="c1ed0136-0341-4341-902d-14e0f9b74320" providerId="ADAL" clId="{1B337D6D-4FFA-46D5-9395-81FE00187B51}" dt="2024-05-08T20:55:06.542" v="14250" actId="6264"/>
          <ac:spMkLst>
            <pc:docMk/>
            <pc:sldMk cId="2188303309" sldId="2649"/>
            <ac:spMk id="6" creationId="{5B6CD810-67B5-49D9-BEDF-171AB941DBEC}"/>
          </ac:spMkLst>
        </pc:spChg>
        <pc:spChg chg="add del mod">
          <ac:chgData name="Sam Day" userId="c1ed0136-0341-4341-902d-14e0f9b74320" providerId="ADAL" clId="{1B337D6D-4FFA-46D5-9395-81FE00187B51}" dt="2024-05-08T20:36:19.943" v="14095" actId="478"/>
          <ac:spMkLst>
            <pc:docMk/>
            <pc:sldMk cId="2188303309" sldId="2649"/>
            <ac:spMk id="8" creationId="{65A52260-CCEC-3F46-FF33-183D4CCBCDA4}"/>
          </ac:spMkLst>
        </pc:spChg>
        <pc:spChg chg="mod">
          <ac:chgData name="Sam Day" userId="c1ed0136-0341-4341-902d-14e0f9b74320" providerId="ADAL" clId="{1B337D6D-4FFA-46D5-9395-81FE00187B51}" dt="2024-05-08T20:39:58.183" v="14130" actId="1076"/>
          <ac:spMkLst>
            <pc:docMk/>
            <pc:sldMk cId="2188303309" sldId="2649"/>
            <ac:spMk id="10" creationId="{86CD2B39-EA9D-489F-B324-B3448CC9242C}"/>
          </ac:spMkLst>
        </pc:spChg>
        <pc:spChg chg="mod">
          <ac:chgData name="Sam Day" userId="c1ed0136-0341-4341-902d-14e0f9b74320" providerId="ADAL" clId="{1B337D6D-4FFA-46D5-9395-81FE00187B51}" dt="2024-05-08T20:40:05.813" v="14133" actId="1076"/>
          <ac:spMkLst>
            <pc:docMk/>
            <pc:sldMk cId="2188303309" sldId="2649"/>
            <ac:spMk id="11" creationId="{CC827F98-4310-4A3C-B4AC-5339B668A376}"/>
          </ac:spMkLst>
        </pc:spChg>
        <pc:spChg chg="add del mod">
          <ac:chgData name="Sam Day" userId="c1ed0136-0341-4341-902d-14e0f9b74320" providerId="ADAL" clId="{1B337D6D-4FFA-46D5-9395-81FE00187B51}" dt="2024-05-08T20:36:46.963" v="14097" actId="22"/>
          <ac:spMkLst>
            <pc:docMk/>
            <pc:sldMk cId="2188303309" sldId="2649"/>
            <ac:spMk id="14" creationId="{2FF7B70C-7DD8-A5D7-D885-1C0C1DDD63DA}"/>
          </ac:spMkLst>
        </pc:spChg>
        <pc:spChg chg="add del mod">
          <ac:chgData name="Sam Day" userId="c1ed0136-0341-4341-902d-14e0f9b74320" providerId="ADAL" clId="{1B337D6D-4FFA-46D5-9395-81FE00187B51}" dt="2024-05-08T20:37:43.450" v="14101" actId="22"/>
          <ac:spMkLst>
            <pc:docMk/>
            <pc:sldMk cId="2188303309" sldId="2649"/>
            <ac:spMk id="18" creationId="{63F65E79-2415-8F3A-652D-9A4FABB00638}"/>
          </ac:spMkLst>
        </pc:spChg>
        <pc:spChg chg="mod">
          <ac:chgData name="Sam Day" userId="c1ed0136-0341-4341-902d-14e0f9b74320" providerId="ADAL" clId="{1B337D6D-4FFA-46D5-9395-81FE00187B51}" dt="2024-05-08T20:38:20.391" v="14108" actId="14100"/>
          <ac:spMkLst>
            <pc:docMk/>
            <pc:sldMk cId="2188303309" sldId="2649"/>
            <ac:spMk id="21" creationId="{653B018F-ABE5-4FF0-ABD4-80547918C563}"/>
          </ac:spMkLst>
        </pc:spChg>
        <pc:spChg chg="mod">
          <ac:chgData name="Sam Day" userId="c1ed0136-0341-4341-902d-14e0f9b74320" providerId="ADAL" clId="{1B337D6D-4FFA-46D5-9395-81FE00187B51}" dt="2024-05-08T20:38:49.281" v="14113" actId="1076"/>
          <ac:spMkLst>
            <pc:docMk/>
            <pc:sldMk cId="2188303309" sldId="2649"/>
            <ac:spMk id="22" creationId="{44379E89-1023-4E35-88B8-644DE8714D69}"/>
          </ac:spMkLst>
        </pc:spChg>
        <pc:spChg chg="add del mod">
          <ac:chgData name="Sam Day" userId="c1ed0136-0341-4341-902d-14e0f9b74320" providerId="ADAL" clId="{1B337D6D-4FFA-46D5-9395-81FE00187B51}" dt="2024-05-08T20:55:06.542" v="14250" actId="6264"/>
          <ac:spMkLst>
            <pc:docMk/>
            <pc:sldMk cId="2188303309" sldId="2649"/>
            <ac:spMk id="38" creationId="{7C55BE31-40D9-BF0A-087F-9812AC255745}"/>
          </ac:spMkLst>
        </pc:spChg>
        <pc:spChg chg="add del mod">
          <ac:chgData name="Sam Day" userId="c1ed0136-0341-4341-902d-14e0f9b74320" providerId="ADAL" clId="{1B337D6D-4FFA-46D5-9395-81FE00187B51}" dt="2024-05-08T20:55:06.542" v="14250" actId="6264"/>
          <ac:spMkLst>
            <pc:docMk/>
            <pc:sldMk cId="2188303309" sldId="2649"/>
            <ac:spMk id="39" creationId="{ECA7BF22-A035-CCC1-6FB9-1B63B4C7B1BC}"/>
          </ac:spMkLst>
        </pc:spChg>
        <pc:spChg chg="add del mod">
          <ac:chgData name="Sam Day" userId="c1ed0136-0341-4341-902d-14e0f9b74320" providerId="ADAL" clId="{1B337D6D-4FFA-46D5-9395-81FE00187B51}" dt="2024-05-08T20:55:06.542" v="14250" actId="6264"/>
          <ac:spMkLst>
            <pc:docMk/>
            <pc:sldMk cId="2188303309" sldId="2649"/>
            <ac:spMk id="40" creationId="{321BF373-C44B-C89A-DDB9-87A383DF2106}"/>
          </ac:spMkLst>
        </pc:spChg>
        <pc:picChg chg="add del">
          <ac:chgData name="Sam Day" userId="c1ed0136-0341-4341-902d-14e0f9b74320" providerId="ADAL" clId="{1B337D6D-4FFA-46D5-9395-81FE00187B51}" dt="2024-05-08T20:36:45.460" v="14096" actId="478"/>
          <ac:picMkLst>
            <pc:docMk/>
            <pc:sldMk cId="2188303309" sldId="2649"/>
            <ac:picMk id="4" creationId="{B5B7C195-B0F0-18F4-47B3-3402631BA6CF}"/>
          </ac:picMkLst>
        </pc:picChg>
        <pc:picChg chg="add del mod ord">
          <ac:chgData name="Sam Day" userId="c1ed0136-0341-4341-902d-14e0f9b74320" providerId="ADAL" clId="{1B337D6D-4FFA-46D5-9395-81FE00187B51}" dt="2024-05-08T20:36:19.416" v="14094" actId="22"/>
          <ac:picMkLst>
            <pc:docMk/>
            <pc:sldMk cId="2188303309" sldId="2649"/>
            <ac:picMk id="12" creationId="{FC9C84C9-0FE1-90B9-E4EA-F40F4752EF21}"/>
          </ac:picMkLst>
        </pc:picChg>
        <pc:picChg chg="add del mod ord">
          <ac:chgData name="Sam Day" userId="c1ed0136-0341-4341-902d-14e0f9b74320" providerId="ADAL" clId="{1B337D6D-4FFA-46D5-9395-81FE00187B51}" dt="2024-05-08T20:37:41.952" v="14100" actId="478"/>
          <ac:picMkLst>
            <pc:docMk/>
            <pc:sldMk cId="2188303309" sldId="2649"/>
            <ac:picMk id="16" creationId="{D429C9D2-E77C-F2AD-97C1-434AB8A451DB}"/>
          </ac:picMkLst>
        </pc:picChg>
        <pc:picChg chg="add mod ord">
          <ac:chgData name="Sam Day" userId="c1ed0136-0341-4341-902d-14e0f9b74320" providerId="ADAL" clId="{1B337D6D-4FFA-46D5-9395-81FE00187B51}" dt="2024-05-08T20:55:06.542" v="14250" actId="6264"/>
          <ac:picMkLst>
            <pc:docMk/>
            <pc:sldMk cId="2188303309" sldId="2649"/>
            <ac:picMk id="24" creationId="{304B698C-B592-86A4-CB10-A30C4E6075D8}"/>
          </ac:picMkLst>
        </pc:picChg>
        <pc:cxnChg chg="del mod ord">
          <ac:chgData name="Sam Day" userId="c1ed0136-0341-4341-902d-14e0f9b74320" providerId="ADAL" clId="{1B337D6D-4FFA-46D5-9395-81FE00187B51}" dt="2024-05-08T20:39:45.183" v="14126" actId="478"/>
          <ac:cxnSpMkLst>
            <pc:docMk/>
            <pc:sldMk cId="2188303309" sldId="2649"/>
            <ac:cxnSpMk id="5" creationId="{159D079F-AB26-F425-C3AA-B1DFACDFD82E}"/>
          </ac:cxnSpMkLst>
        </pc:cxnChg>
        <pc:cxnChg chg="mod ord">
          <ac:chgData name="Sam Day" userId="c1ed0136-0341-4341-902d-14e0f9b74320" providerId="ADAL" clId="{1B337D6D-4FFA-46D5-9395-81FE00187B51}" dt="2024-05-08T20:40:09.500" v="14135" actId="1076"/>
          <ac:cxnSpMkLst>
            <pc:docMk/>
            <pc:sldMk cId="2188303309" sldId="2649"/>
            <ac:cxnSpMk id="19" creationId="{D376FF0E-ACDD-4417-9583-0B735C272816}"/>
          </ac:cxnSpMkLst>
        </pc:cxnChg>
        <pc:cxnChg chg="mod">
          <ac:chgData name="Sam Day" userId="c1ed0136-0341-4341-902d-14e0f9b74320" providerId="ADAL" clId="{1B337D6D-4FFA-46D5-9395-81FE00187B51}" dt="2024-05-08T20:38:44.615" v="14112" actId="14100"/>
          <ac:cxnSpMkLst>
            <pc:docMk/>
            <pc:sldMk cId="2188303309" sldId="2649"/>
            <ac:cxnSpMk id="23" creationId="{DB3484EA-5EDC-47EC-8C47-D2B4C039D9A4}"/>
          </ac:cxnSpMkLst>
        </pc:cxnChg>
      </pc:sldChg>
      <pc:sldChg chg="del">
        <pc:chgData name="Sam Day" userId="c1ed0136-0341-4341-902d-14e0f9b74320" providerId="ADAL" clId="{1B337D6D-4FFA-46D5-9395-81FE00187B51}" dt="2024-05-08T19:32:19.788" v="13832" actId="47"/>
        <pc:sldMkLst>
          <pc:docMk/>
          <pc:sldMk cId="2241398086" sldId="2650"/>
        </pc:sldMkLst>
      </pc:sldChg>
      <pc:sldChg chg="addSp delSp modSp mod modCm chgLayout">
        <pc:chgData name="Sam Day" userId="c1ed0136-0341-4341-902d-14e0f9b74320" providerId="ADAL" clId="{1B337D6D-4FFA-46D5-9395-81FE00187B51}" dt="2024-05-08T20:59:21.481" v="14262"/>
        <pc:sldMkLst>
          <pc:docMk/>
          <pc:sldMk cId="2212541145" sldId="2651"/>
        </pc:sldMkLst>
        <pc:spChg chg="add mod">
          <ac:chgData name="Sam Day" userId="c1ed0136-0341-4341-902d-14e0f9b74320" providerId="ADAL" clId="{1B337D6D-4FFA-46D5-9395-81FE00187B51}" dt="2024-05-08T20:31:58.160" v="14066" actId="1076"/>
          <ac:spMkLst>
            <pc:docMk/>
            <pc:sldMk cId="2212541145" sldId="2651"/>
            <ac:spMk id="2" creationId="{8A00DFC3-52F5-8A0A-D6EC-F9B27CA2C8A3}"/>
          </ac:spMkLst>
        </pc:spChg>
        <pc:spChg chg="mod ord">
          <ac:chgData name="Sam Day" userId="c1ed0136-0341-4341-902d-14e0f9b74320" providerId="ADAL" clId="{1B337D6D-4FFA-46D5-9395-81FE00187B51}" dt="2024-05-08T20:55:15.677" v="14252" actId="6264"/>
          <ac:spMkLst>
            <pc:docMk/>
            <pc:sldMk cId="2212541145" sldId="2651"/>
            <ac:spMk id="3" creationId="{30333773-1D3B-42B3-9B80-B92C25EDCB50}"/>
          </ac:spMkLst>
        </pc:spChg>
        <pc:spChg chg="mod">
          <ac:chgData name="Sam Day" userId="c1ed0136-0341-4341-902d-14e0f9b74320" providerId="ADAL" clId="{1B337D6D-4FFA-46D5-9395-81FE00187B51}" dt="2024-05-08T20:32:55.063" v="14079" actId="1076"/>
          <ac:spMkLst>
            <pc:docMk/>
            <pc:sldMk cId="2212541145" sldId="2651"/>
            <ac:spMk id="5" creationId="{8E6BC75E-DFBF-41F7-A192-DE141720C846}"/>
          </ac:spMkLst>
        </pc:spChg>
        <pc:spChg chg="del mod">
          <ac:chgData name="Sam Day" userId="c1ed0136-0341-4341-902d-14e0f9b74320" providerId="ADAL" clId="{1B337D6D-4FFA-46D5-9395-81FE00187B51}" dt="2024-05-08T20:32:10.710" v="14069" actId="478"/>
          <ac:spMkLst>
            <pc:docMk/>
            <pc:sldMk cId="2212541145" sldId="2651"/>
            <ac:spMk id="6" creationId="{56C72901-0F85-4813-9516-337C15B22B4E}"/>
          </ac:spMkLst>
        </pc:spChg>
        <pc:spChg chg="mod ord">
          <ac:chgData name="Sam Day" userId="c1ed0136-0341-4341-902d-14e0f9b74320" providerId="ADAL" clId="{1B337D6D-4FFA-46D5-9395-81FE00187B51}" dt="2024-05-08T20:55:15.677" v="14252" actId="6264"/>
          <ac:spMkLst>
            <pc:docMk/>
            <pc:sldMk cId="2212541145" sldId="2651"/>
            <ac:spMk id="7" creationId="{E3638092-9FC3-311C-8B3E-70042F417B7A}"/>
          </ac:spMkLst>
        </pc:spChg>
        <pc:spChg chg="del mod">
          <ac:chgData name="Sam Day" userId="c1ed0136-0341-4341-902d-14e0f9b74320" providerId="ADAL" clId="{1B337D6D-4FFA-46D5-9395-81FE00187B51}" dt="2024-05-08T20:32:08.444" v="14068" actId="478"/>
          <ac:spMkLst>
            <pc:docMk/>
            <pc:sldMk cId="2212541145" sldId="2651"/>
            <ac:spMk id="13" creationId="{13E26A5A-AB9B-447E-9047-CFF76F106038}"/>
          </ac:spMkLst>
        </pc:spChg>
        <pc:spChg chg="mod">
          <ac:chgData name="Sam Day" userId="c1ed0136-0341-4341-902d-14e0f9b74320" providerId="ADAL" clId="{1B337D6D-4FFA-46D5-9395-81FE00187B51}" dt="2024-05-08T20:32:40.047" v="14074" actId="1076"/>
          <ac:spMkLst>
            <pc:docMk/>
            <pc:sldMk cId="2212541145" sldId="2651"/>
            <ac:spMk id="15" creationId="{B64637AF-E0A6-43D0-BE7C-5CDC1F5C2596}"/>
          </ac:spMkLst>
        </pc:spChg>
        <pc:spChg chg="mod">
          <ac:chgData name="Sam Day" userId="c1ed0136-0341-4341-902d-14e0f9b74320" providerId="ADAL" clId="{1B337D6D-4FFA-46D5-9395-81FE00187B51}" dt="2024-05-08T19:40:18.830" v="13882" actId="1076"/>
          <ac:spMkLst>
            <pc:docMk/>
            <pc:sldMk cId="2212541145" sldId="2651"/>
            <ac:spMk id="16" creationId="{8FB45419-DBAC-4A12-9525-4C35ED7AE239}"/>
          </ac:spMkLst>
        </pc:spChg>
        <pc:spChg chg="mod">
          <ac:chgData name="Sam Day" userId="c1ed0136-0341-4341-902d-14e0f9b74320" providerId="ADAL" clId="{1B337D6D-4FFA-46D5-9395-81FE00187B51}" dt="2024-05-08T20:32:18.050" v="14070" actId="14100"/>
          <ac:spMkLst>
            <pc:docMk/>
            <pc:sldMk cId="2212541145" sldId="2651"/>
            <ac:spMk id="25" creationId="{4E82B585-C280-44E3-937A-3E3ABF38BAB6}"/>
          </ac:spMkLst>
        </pc:spChg>
        <pc:spChg chg="add del mod">
          <ac:chgData name="Sam Day" userId="c1ed0136-0341-4341-902d-14e0f9b74320" providerId="ADAL" clId="{1B337D6D-4FFA-46D5-9395-81FE00187B51}" dt="2024-05-08T20:55:15.677" v="14252" actId="6264"/>
          <ac:spMkLst>
            <pc:docMk/>
            <pc:sldMk cId="2212541145" sldId="2651"/>
            <ac:spMk id="28" creationId="{839D30AB-D560-D4FC-E39B-E947701F2BB2}"/>
          </ac:spMkLst>
        </pc:spChg>
        <pc:spChg chg="add del mod">
          <ac:chgData name="Sam Day" userId="c1ed0136-0341-4341-902d-14e0f9b74320" providerId="ADAL" clId="{1B337D6D-4FFA-46D5-9395-81FE00187B51}" dt="2024-05-08T20:55:15.677" v="14252" actId="6264"/>
          <ac:spMkLst>
            <pc:docMk/>
            <pc:sldMk cId="2212541145" sldId="2651"/>
            <ac:spMk id="29" creationId="{B9A12163-DEA9-67DD-5056-D869CE08000C}"/>
          </ac:spMkLst>
        </pc:spChg>
        <pc:spChg chg="add del mod">
          <ac:chgData name="Sam Day" userId="c1ed0136-0341-4341-902d-14e0f9b74320" providerId="ADAL" clId="{1B337D6D-4FFA-46D5-9395-81FE00187B51}" dt="2024-05-08T20:55:15.677" v="14252" actId="6264"/>
          <ac:spMkLst>
            <pc:docMk/>
            <pc:sldMk cId="2212541145" sldId="2651"/>
            <ac:spMk id="30" creationId="{D15324A6-D10D-175C-3A58-238F1B3C6B60}"/>
          </ac:spMkLst>
        </pc:spChg>
        <pc:picChg chg="mod ord">
          <ac:chgData name="Sam Day" userId="c1ed0136-0341-4341-902d-14e0f9b74320" providerId="ADAL" clId="{1B337D6D-4FFA-46D5-9395-81FE00187B51}" dt="2024-05-08T20:55:15.677" v="14252" actId="6264"/>
          <ac:picMkLst>
            <pc:docMk/>
            <pc:sldMk cId="2212541145" sldId="2651"/>
            <ac:picMk id="12" creationId="{622F51C1-8DBC-0E41-2A38-A08A3CB6B83F}"/>
          </ac:picMkLst>
        </pc:picChg>
        <pc:cxnChg chg="add mod">
          <ac:chgData name="Sam Day" userId="c1ed0136-0341-4341-902d-14e0f9b74320" providerId="ADAL" clId="{1B337D6D-4FFA-46D5-9395-81FE00187B51}" dt="2024-05-08T20:31:52.642" v="14065" actId="1076"/>
          <ac:cxnSpMkLst>
            <pc:docMk/>
            <pc:sldMk cId="2212541145" sldId="2651"/>
            <ac:cxnSpMk id="4" creationId="{DBDE2C94-EDDC-F026-69D4-D92ABB253DE0}"/>
          </ac:cxnSpMkLst>
        </pc:cxnChg>
        <pc:cxnChg chg="mod">
          <ac:chgData name="Sam Day" userId="c1ed0136-0341-4341-902d-14e0f9b74320" providerId="ADAL" clId="{1B337D6D-4FFA-46D5-9395-81FE00187B51}" dt="2024-05-08T20:32:55.063" v="14079" actId="1076"/>
          <ac:cxnSpMkLst>
            <pc:docMk/>
            <pc:sldMk cId="2212541145" sldId="2651"/>
            <ac:cxnSpMk id="18" creationId="{49617B5C-A97C-45D8-89CE-6F49AC1F99D7}"/>
          </ac:cxnSpMkLst>
        </pc:cxnChg>
        <pc:cxnChg chg="add mod">
          <ac:chgData name="Sam Day" userId="c1ed0136-0341-4341-902d-14e0f9b74320" providerId="ADAL" clId="{1B337D6D-4FFA-46D5-9395-81FE00187B51}" dt="2024-05-08T20:31:46.222" v="14064" actId="14100"/>
          <ac:cxnSpMkLst>
            <pc:docMk/>
            <pc:sldMk cId="2212541145" sldId="2651"/>
            <ac:cxnSpMk id="20" creationId="{1BD8ACD4-7D17-4E15-5724-1F600A674D8E}"/>
          </ac:cxnSpMkLst>
        </pc:cxnChg>
        <pc:cxnChg chg="mod">
          <ac:chgData name="Sam Day" userId="c1ed0136-0341-4341-902d-14e0f9b74320" providerId="ADAL" clId="{1B337D6D-4FFA-46D5-9395-81FE00187B51}" dt="2024-05-08T20:32:04.792" v="14067" actId="1076"/>
          <ac:cxnSpMkLst>
            <pc:docMk/>
            <pc:sldMk cId="2212541145" sldId="2651"/>
            <ac:cxnSpMk id="21" creationId="{5F6BC40A-59ED-4424-800A-89E654D39DF3}"/>
          </ac:cxnSpMkLst>
        </pc:cxnChg>
        <pc:cxnChg chg="mod">
          <ac:chgData name="Sam Day" userId="c1ed0136-0341-4341-902d-14e0f9b74320" providerId="ADAL" clId="{1B337D6D-4FFA-46D5-9395-81FE00187B51}" dt="2024-05-08T19:40:15.251" v="13881" actId="1076"/>
          <ac:cxnSpMkLst>
            <pc:docMk/>
            <pc:sldMk cId="2212541145" sldId="2651"/>
            <ac:cxnSpMk id="27" creationId="{B2435351-41C2-4DDD-B0E5-69051750A144}"/>
          </ac:cxnSpMkLst>
        </pc:cxnChg>
        <pc:extLst>
          <p:ext xmlns:p="http://schemas.openxmlformats.org/presentationml/2006/main" uri="{D6D511B9-2390-475A-947B-AFAB55BFBCF1}">
            <pc226:cmChg xmlns:pc226="http://schemas.microsoft.com/office/powerpoint/2022/06/main/command" chg="mod">
              <pc226:chgData name="Sam Day" userId="c1ed0136-0341-4341-902d-14e0f9b74320" providerId="ADAL" clId="{1B337D6D-4FFA-46D5-9395-81FE00187B51}" dt="2024-05-08T20:59:21.481" v="14262"/>
              <pc2:cmMkLst xmlns:pc2="http://schemas.microsoft.com/office/powerpoint/2019/9/main/command">
                <pc:docMk/>
                <pc:sldMk cId="2212541145" sldId="2651"/>
                <pc2:cmMk id="{B2846B5A-FF34-413A-B543-D06317645084}"/>
              </pc2:cmMkLst>
              <pc226:cmRplyChg chg="add">
                <pc226:chgData name="Sam Day" userId="c1ed0136-0341-4341-902d-14e0f9b74320" providerId="ADAL" clId="{1B337D6D-4FFA-46D5-9395-81FE00187B51}" dt="2024-05-08T20:59:21.481" v="14262"/>
                <pc2:cmRplyMkLst xmlns:pc2="http://schemas.microsoft.com/office/powerpoint/2019/9/main/command">
                  <pc:docMk/>
                  <pc:sldMk cId="2212541145" sldId="2651"/>
                  <pc2:cmMk id="{B2846B5A-FF34-413A-B543-D06317645084}"/>
                  <pc2:cmRplyMk id="{C96C5318-440B-4CA0-A3E1-3239060C6091}"/>
                </pc2:cmRplyMkLst>
              </pc226:cmRplyChg>
            </pc226:cmChg>
          </p:ext>
        </pc:extLst>
      </pc:sldChg>
      <pc:sldChg chg="addSp delSp modSp mod modCm chgLayout">
        <pc:chgData name="Sam Day" userId="c1ed0136-0341-4341-902d-14e0f9b74320" providerId="ADAL" clId="{1B337D6D-4FFA-46D5-9395-81FE00187B51}" dt="2024-05-08T20:59:27.585" v="14263"/>
        <pc:sldMkLst>
          <pc:docMk/>
          <pc:sldMk cId="3250418150" sldId="2652"/>
        </pc:sldMkLst>
        <pc:spChg chg="mod ord">
          <ac:chgData name="Sam Day" userId="c1ed0136-0341-4341-902d-14e0f9b74320" providerId="ADAL" clId="{1B337D6D-4FFA-46D5-9395-81FE00187B51}" dt="2024-05-08T20:55:27.273" v="14255" actId="6264"/>
          <ac:spMkLst>
            <pc:docMk/>
            <pc:sldMk cId="3250418150" sldId="2652"/>
            <ac:spMk id="3" creationId="{83979935-CBE6-4A4D-9DF8-6A2EAA11A119}"/>
          </ac:spMkLst>
        </pc:spChg>
        <pc:spChg chg="mod ord">
          <ac:chgData name="Sam Day" userId="c1ed0136-0341-4341-902d-14e0f9b74320" providerId="ADAL" clId="{1B337D6D-4FFA-46D5-9395-81FE00187B51}" dt="2024-05-08T20:22:57.029" v="14042" actId="164"/>
          <ac:spMkLst>
            <pc:docMk/>
            <pc:sldMk cId="3250418150" sldId="2652"/>
            <ac:spMk id="8" creationId="{7E178998-A57A-4140-9BE8-310793DD571E}"/>
          </ac:spMkLst>
        </pc:spChg>
        <pc:spChg chg="mod ord">
          <ac:chgData name="Sam Day" userId="c1ed0136-0341-4341-902d-14e0f9b74320" providerId="ADAL" clId="{1B337D6D-4FFA-46D5-9395-81FE00187B51}" dt="2024-05-08T20:22:57.029" v="14042" actId="164"/>
          <ac:spMkLst>
            <pc:docMk/>
            <pc:sldMk cId="3250418150" sldId="2652"/>
            <ac:spMk id="9" creationId="{EB4A982C-E694-4B8C-A742-DAED46EFAAAC}"/>
          </ac:spMkLst>
        </pc:spChg>
        <pc:spChg chg="mod ord">
          <ac:chgData name="Sam Day" userId="c1ed0136-0341-4341-902d-14e0f9b74320" providerId="ADAL" clId="{1B337D6D-4FFA-46D5-9395-81FE00187B51}" dt="2024-05-08T20:22:48.890" v="14041" actId="164"/>
          <ac:spMkLst>
            <pc:docMk/>
            <pc:sldMk cId="3250418150" sldId="2652"/>
            <ac:spMk id="10" creationId="{3A9AE6CD-F587-40BD-B99A-63F099AE98B7}"/>
          </ac:spMkLst>
        </pc:spChg>
        <pc:spChg chg="mod ord">
          <ac:chgData name="Sam Day" userId="c1ed0136-0341-4341-902d-14e0f9b74320" providerId="ADAL" clId="{1B337D6D-4FFA-46D5-9395-81FE00187B51}" dt="2024-05-08T20:22:37.362" v="14039" actId="164"/>
          <ac:spMkLst>
            <pc:docMk/>
            <pc:sldMk cId="3250418150" sldId="2652"/>
            <ac:spMk id="11" creationId="{60849B6A-34CE-4178-9581-E69C4318C83D}"/>
          </ac:spMkLst>
        </pc:spChg>
        <pc:spChg chg="mod ord">
          <ac:chgData name="Sam Day" userId="c1ed0136-0341-4341-902d-14e0f9b74320" providerId="ADAL" clId="{1B337D6D-4FFA-46D5-9395-81FE00187B51}" dt="2024-05-08T20:55:27.273" v="14255" actId="6264"/>
          <ac:spMkLst>
            <pc:docMk/>
            <pc:sldMk cId="3250418150" sldId="2652"/>
            <ac:spMk id="13" creationId="{3D9185A6-11A0-A4D8-5C1F-7E040BDAFB13}"/>
          </ac:spMkLst>
        </pc:spChg>
        <pc:spChg chg="del mod">
          <ac:chgData name="Sam Day" userId="c1ed0136-0341-4341-902d-14e0f9b74320" providerId="ADAL" clId="{1B337D6D-4FFA-46D5-9395-81FE00187B51}" dt="2024-05-08T20:19:07.776" v="14003" actId="478"/>
          <ac:spMkLst>
            <pc:docMk/>
            <pc:sldMk cId="3250418150" sldId="2652"/>
            <ac:spMk id="16" creationId="{14714E7D-FA69-0FC9-8845-B360DA07E981}"/>
          </ac:spMkLst>
        </pc:spChg>
        <pc:spChg chg="add del mod">
          <ac:chgData name="Sam Day" userId="c1ed0136-0341-4341-902d-14e0f9b74320" providerId="ADAL" clId="{1B337D6D-4FFA-46D5-9395-81FE00187B51}" dt="2024-05-08T20:19:17.830" v="14005" actId="478"/>
          <ac:spMkLst>
            <pc:docMk/>
            <pc:sldMk cId="3250418150" sldId="2652"/>
            <ac:spMk id="20" creationId="{21F4CE67-1172-B7F1-1313-FBDD1C0E68A6}"/>
          </ac:spMkLst>
        </pc:spChg>
        <pc:spChg chg="add del mod">
          <ac:chgData name="Sam Day" userId="c1ed0136-0341-4341-902d-14e0f9b74320" providerId="ADAL" clId="{1B337D6D-4FFA-46D5-9395-81FE00187B51}" dt="2024-05-08T20:55:27.273" v="14255" actId="6264"/>
          <ac:spMkLst>
            <pc:docMk/>
            <pc:sldMk cId="3250418150" sldId="2652"/>
            <ac:spMk id="27" creationId="{03FB6FF3-5582-77BC-4079-5240A6D33356}"/>
          </ac:spMkLst>
        </pc:spChg>
        <pc:spChg chg="add del mod">
          <ac:chgData name="Sam Day" userId="c1ed0136-0341-4341-902d-14e0f9b74320" providerId="ADAL" clId="{1B337D6D-4FFA-46D5-9395-81FE00187B51}" dt="2024-05-08T20:55:27.273" v="14255" actId="6264"/>
          <ac:spMkLst>
            <pc:docMk/>
            <pc:sldMk cId="3250418150" sldId="2652"/>
            <ac:spMk id="28" creationId="{71CB4316-005D-53CD-E375-7BD67C70EC9E}"/>
          </ac:spMkLst>
        </pc:spChg>
        <pc:spChg chg="add del mod ord">
          <ac:chgData name="Sam Day" userId="c1ed0136-0341-4341-902d-14e0f9b74320" providerId="ADAL" clId="{1B337D6D-4FFA-46D5-9395-81FE00187B51}" dt="2024-05-08T20:55:34.628" v="14256" actId="478"/>
          <ac:spMkLst>
            <pc:docMk/>
            <pc:sldMk cId="3250418150" sldId="2652"/>
            <ac:spMk id="29" creationId="{62E8300E-0451-7481-9545-618B1EA1AA0C}"/>
          </ac:spMkLst>
        </pc:spChg>
        <pc:grpChg chg="add mod">
          <ac:chgData name="Sam Day" userId="c1ed0136-0341-4341-902d-14e0f9b74320" providerId="ADAL" clId="{1B337D6D-4FFA-46D5-9395-81FE00187B51}" dt="2024-05-08T20:23:13.046" v="14047" actId="164"/>
          <ac:grpSpMkLst>
            <pc:docMk/>
            <pc:sldMk cId="3250418150" sldId="2652"/>
            <ac:grpSpMk id="23" creationId="{76E7DD1D-7996-72C7-84A9-54891DD3C36D}"/>
          </ac:grpSpMkLst>
        </pc:grpChg>
        <pc:grpChg chg="add mod">
          <ac:chgData name="Sam Day" userId="c1ed0136-0341-4341-902d-14e0f9b74320" providerId="ADAL" clId="{1B337D6D-4FFA-46D5-9395-81FE00187B51}" dt="2024-05-08T20:23:13.046" v="14047" actId="164"/>
          <ac:grpSpMkLst>
            <pc:docMk/>
            <pc:sldMk cId="3250418150" sldId="2652"/>
            <ac:grpSpMk id="24" creationId="{35321D32-A9E4-338F-3D5C-C3D4B0977339}"/>
          </ac:grpSpMkLst>
        </pc:grpChg>
        <pc:grpChg chg="add mod">
          <ac:chgData name="Sam Day" userId="c1ed0136-0341-4341-902d-14e0f9b74320" providerId="ADAL" clId="{1B337D6D-4FFA-46D5-9395-81FE00187B51}" dt="2024-05-08T20:23:13.046" v="14047" actId="164"/>
          <ac:grpSpMkLst>
            <pc:docMk/>
            <pc:sldMk cId="3250418150" sldId="2652"/>
            <ac:grpSpMk id="25" creationId="{B31B7A18-BA9B-EBEC-5419-67E293BC4CF2}"/>
          </ac:grpSpMkLst>
        </pc:grpChg>
        <pc:grpChg chg="add mod">
          <ac:chgData name="Sam Day" userId="c1ed0136-0341-4341-902d-14e0f9b74320" providerId="ADAL" clId="{1B337D6D-4FFA-46D5-9395-81FE00187B51}" dt="2024-05-08T20:23:31.736" v="14051" actId="1076"/>
          <ac:grpSpMkLst>
            <pc:docMk/>
            <pc:sldMk cId="3250418150" sldId="2652"/>
            <ac:grpSpMk id="26" creationId="{99E7DE9C-4015-C6E8-62BA-02765F96621D}"/>
          </ac:grpSpMkLst>
        </pc:grpChg>
        <pc:graphicFrameChg chg="add mod modGraphic">
          <ac:chgData name="Sam Day" userId="c1ed0136-0341-4341-902d-14e0f9b74320" providerId="ADAL" clId="{1B337D6D-4FFA-46D5-9395-81FE00187B51}" dt="2024-05-08T20:23:27.756" v="14050" actId="1076"/>
          <ac:graphicFrameMkLst>
            <pc:docMk/>
            <pc:sldMk cId="3250418150" sldId="2652"/>
            <ac:graphicFrameMk id="18" creationId="{C0D2398C-E804-00EA-EEF5-78C7FD65242A}"/>
          </ac:graphicFrameMkLst>
        </pc:graphicFrameChg>
        <pc:picChg chg="del mod">
          <ac:chgData name="Sam Day" userId="c1ed0136-0341-4341-902d-14e0f9b74320" providerId="ADAL" clId="{1B337D6D-4FFA-46D5-9395-81FE00187B51}" dt="2024-05-08T20:12:46.295" v="13905" actId="478"/>
          <ac:picMkLst>
            <pc:docMk/>
            <pc:sldMk cId="3250418150" sldId="2652"/>
            <ac:picMk id="4" creationId="{8E7E80D7-0E49-4667-9366-ACDC9EC5B417}"/>
          </ac:picMkLst>
        </pc:picChg>
        <pc:picChg chg="del">
          <ac:chgData name="Sam Day" userId="c1ed0136-0341-4341-902d-14e0f9b74320" providerId="ADAL" clId="{1B337D6D-4FFA-46D5-9395-81FE00187B51}" dt="2024-05-08T20:12:58.804" v="13908" actId="478"/>
          <ac:picMkLst>
            <pc:docMk/>
            <pc:sldMk cId="3250418150" sldId="2652"/>
            <ac:picMk id="5" creationId="{D47FCBA3-9AF7-4438-B729-B1657FB96B65}"/>
          </ac:picMkLst>
        </pc:picChg>
        <pc:picChg chg="del">
          <ac:chgData name="Sam Day" userId="c1ed0136-0341-4341-902d-14e0f9b74320" providerId="ADAL" clId="{1B337D6D-4FFA-46D5-9395-81FE00187B51}" dt="2024-05-08T20:11:42.885" v="13901" actId="478"/>
          <ac:picMkLst>
            <pc:docMk/>
            <pc:sldMk cId="3250418150" sldId="2652"/>
            <ac:picMk id="6" creationId="{7C6ECF39-681C-4D30-88C4-4E1461EE859F}"/>
          </ac:picMkLst>
        </pc:picChg>
        <pc:picChg chg="add mod modCrop">
          <ac:chgData name="Sam Day" userId="c1ed0136-0341-4341-902d-14e0f9b74320" providerId="ADAL" clId="{1B337D6D-4FFA-46D5-9395-81FE00187B51}" dt="2024-05-08T20:22:37.362" v="14039" actId="164"/>
          <ac:picMkLst>
            <pc:docMk/>
            <pc:sldMk cId="3250418150" sldId="2652"/>
            <ac:picMk id="7" creationId="{29EA3E80-211A-38BA-CA63-6F9A8BD3D251}"/>
          </ac:picMkLst>
        </pc:picChg>
        <pc:picChg chg="add mod modCrop">
          <ac:chgData name="Sam Day" userId="c1ed0136-0341-4341-902d-14e0f9b74320" providerId="ADAL" clId="{1B337D6D-4FFA-46D5-9395-81FE00187B51}" dt="2024-05-08T20:22:57.029" v="14042" actId="164"/>
          <ac:picMkLst>
            <pc:docMk/>
            <pc:sldMk cId="3250418150" sldId="2652"/>
            <ac:picMk id="14" creationId="{A5939DC4-F773-BF7F-A48C-86B6F186E209}"/>
          </ac:picMkLst>
        </pc:picChg>
        <pc:picChg chg="add del mod">
          <ac:chgData name="Sam Day" userId="c1ed0136-0341-4341-902d-14e0f9b74320" providerId="ADAL" clId="{1B337D6D-4FFA-46D5-9395-81FE00187B51}" dt="2024-05-08T20:20:58.393" v="14018" actId="478"/>
          <ac:picMkLst>
            <pc:docMk/>
            <pc:sldMk cId="3250418150" sldId="2652"/>
            <ac:picMk id="17" creationId="{6F19DE74-6C1C-CFB0-3C86-7648D66642F7}"/>
          </ac:picMkLst>
        </pc:picChg>
        <pc:picChg chg="add mod ord">
          <ac:chgData name="Sam Day" userId="c1ed0136-0341-4341-902d-14e0f9b74320" providerId="ADAL" clId="{1B337D6D-4FFA-46D5-9395-81FE00187B51}" dt="2024-05-08T20:22:48.890" v="14041" actId="164"/>
          <ac:picMkLst>
            <pc:docMk/>
            <pc:sldMk cId="3250418150" sldId="2652"/>
            <ac:picMk id="22" creationId="{0D4DDD3E-D778-976E-B470-29BC199D1464}"/>
          </ac:picMkLst>
        </pc:picChg>
        <pc:extLst>
          <p:ext xmlns:p="http://schemas.openxmlformats.org/presentationml/2006/main" uri="{D6D511B9-2390-475A-947B-AFAB55BFBCF1}">
            <pc226:cmChg xmlns:pc226="http://schemas.microsoft.com/office/powerpoint/2022/06/main/command" chg="mod">
              <pc226:chgData name="Sam Day" userId="c1ed0136-0341-4341-902d-14e0f9b74320" providerId="ADAL" clId="{1B337D6D-4FFA-46D5-9395-81FE00187B51}" dt="2024-05-08T20:59:27.585" v="14263"/>
              <pc2:cmMkLst xmlns:pc2="http://schemas.microsoft.com/office/powerpoint/2019/9/main/command">
                <pc:docMk/>
                <pc:sldMk cId="3250418150" sldId="2652"/>
                <pc2:cmMk id="{383C4670-B9BA-4EA7-8F9E-97EEE9C9EA03}"/>
              </pc2:cmMkLst>
              <pc226:cmRplyChg chg="add">
                <pc226:chgData name="Sam Day" userId="c1ed0136-0341-4341-902d-14e0f9b74320" providerId="ADAL" clId="{1B337D6D-4FFA-46D5-9395-81FE00187B51}" dt="2024-05-08T20:59:27.585" v="14263"/>
                <pc2:cmRplyMkLst xmlns:pc2="http://schemas.microsoft.com/office/powerpoint/2019/9/main/command">
                  <pc:docMk/>
                  <pc:sldMk cId="3250418150" sldId="2652"/>
                  <pc2:cmMk id="{383C4670-B9BA-4EA7-8F9E-97EEE9C9EA03}"/>
                  <pc2:cmRplyMk id="{E6A8362A-DA87-417A-9105-921320986FD1}"/>
                </pc2:cmRplyMkLst>
              </pc226:cmRplyChg>
            </pc226:cmChg>
          </p:ext>
        </pc:extLst>
      </pc:sldChg>
      <pc:sldChg chg="del">
        <pc:chgData name="Sam Day" userId="c1ed0136-0341-4341-902d-14e0f9b74320" providerId="ADAL" clId="{1B337D6D-4FFA-46D5-9395-81FE00187B51}" dt="2024-05-08T20:00:31.508" v="13885" actId="47"/>
        <pc:sldMkLst>
          <pc:docMk/>
          <pc:sldMk cId="278015422" sldId="2654"/>
        </pc:sldMkLst>
      </pc:sldChg>
      <pc:sldChg chg="del">
        <pc:chgData name="Sam Day" userId="c1ed0136-0341-4341-902d-14e0f9b74320" providerId="ADAL" clId="{1B337D6D-4FFA-46D5-9395-81FE00187B51}" dt="2024-05-09T04:17:46.197" v="15563" actId="18676"/>
        <pc:sldMkLst>
          <pc:docMk/>
          <pc:sldMk cId="451628608" sldId="2657"/>
        </pc:sldMkLst>
      </pc:sldChg>
      <pc:sldChg chg="del">
        <pc:chgData name="Sam Day" userId="c1ed0136-0341-4341-902d-14e0f9b74320" providerId="ADAL" clId="{1B337D6D-4FFA-46D5-9395-81FE00187B51}" dt="2024-05-09T04:17:46.197" v="15563" actId="18676"/>
        <pc:sldMkLst>
          <pc:docMk/>
          <pc:sldMk cId="139749561" sldId="2668"/>
        </pc:sldMkLst>
      </pc:sldChg>
      <pc:sldChg chg="del">
        <pc:chgData name="Sam Day" userId="c1ed0136-0341-4341-902d-14e0f9b74320" providerId="ADAL" clId="{1B337D6D-4FFA-46D5-9395-81FE00187B51}" dt="2024-05-09T04:17:46.197" v="15563" actId="18676"/>
        <pc:sldMkLst>
          <pc:docMk/>
          <pc:sldMk cId="2706677560" sldId="2680"/>
        </pc:sldMkLst>
      </pc:sldChg>
      <pc:sldChg chg="del">
        <pc:chgData name="Sam Day" userId="c1ed0136-0341-4341-902d-14e0f9b74320" providerId="ADAL" clId="{1B337D6D-4FFA-46D5-9395-81FE00187B51}" dt="2024-05-09T04:17:46.197" v="15563" actId="18676"/>
        <pc:sldMkLst>
          <pc:docMk/>
          <pc:sldMk cId="2688096294" sldId="2682"/>
        </pc:sldMkLst>
      </pc:sldChg>
      <pc:sldChg chg="del">
        <pc:chgData name="Sam Day" userId="c1ed0136-0341-4341-902d-14e0f9b74320" providerId="ADAL" clId="{1B337D6D-4FFA-46D5-9395-81FE00187B51}" dt="2024-05-09T04:17:46.197" v="15563" actId="18676"/>
        <pc:sldMkLst>
          <pc:docMk/>
          <pc:sldMk cId="3712496913" sldId="2697"/>
        </pc:sldMkLst>
      </pc:sldChg>
      <pc:sldChg chg="del">
        <pc:chgData name="Sam Day" userId="c1ed0136-0341-4341-902d-14e0f9b74320" providerId="ADAL" clId="{1B337D6D-4FFA-46D5-9395-81FE00187B51}" dt="2024-05-09T04:17:46.197" v="15563" actId="18676"/>
        <pc:sldMkLst>
          <pc:docMk/>
          <pc:sldMk cId="102049121" sldId="2707"/>
        </pc:sldMkLst>
      </pc:sldChg>
      <pc:sldChg chg="del">
        <pc:chgData name="Sam Day" userId="c1ed0136-0341-4341-902d-14e0f9b74320" providerId="ADAL" clId="{1B337D6D-4FFA-46D5-9395-81FE00187B51}" dt="2024-05-09T04:17:46.197" v="15563" actId="18676"/>
        <pc:sldMkLst>
          <pc:docMk/>
          <pc:sldMk cId="3507395504" sldId="2731"/>
        </pc:sldMkLst>
      </pc:sldChg>
      <pc:sldChg chg="modSp mod">
        <pc:chgData name="Sam Day" userId="c1ed0136-0341-4341-902d-14e0f9b74320" providerId="ADAL" clId="{1B337D6D-4FFA-46D5-9395-81FE00187B51}" dt="2024-05-15T17:54:06.681" v="36994" actId="20577"/>
        <pc:sldMkLst>
          <pc:docMk/>
          <pc:sldMk cId="765897931" sldId="2732"/>
        </pc:sldMkLst>
        <pc:spChg chg="mod">
          <ac:chgData name="Sam Day" userId="c1ed0136-0341-4341-902d-14e0f9b74320" providerId="ADAL" clId="{1B337D6D-4FFA-46D5-9395-81FE00187B51}" dt="2024-05-15T17:54:06.681" v="36994" actId="20577"/>
          <ac:spMkLst>
            <pc:docMk/>
            <pc:sldMk cId="765897931" sldId="2732"/>
            <ac:spMk id="6" creationId="{0D0295B5-FF2F-496C-BD74-C070881DD51E}"/>
          </ac:spMkLst>
        </pc:spChg>
      </pc:sldChg>
      <pc:sldChg chg="del">
        <pc:chgData name="Sam Day" userId="c1ed0136-0341-4341-902d-14e0f9b74320" providerId="ADAL" clId="{1B337D6D-4FFA-46D5-9395-81FE00187B51}" dt="2024-05-09T19:23:03.132" v="15855" actId="47"/>
        <pc:sldMkLst>
          <pc:docMk/>
          <pc:sldMk cId="2057075503" sldId="2734"/>
        </pc:sldMkLst>
      </pc:sldChg>
      <pc:sldChg chg="ord">
        <pc:chgData name="Sam Day" userId="c1ed0136-0341-4341-902d-14e0f9b74320" providerId="ADAL" clId="{1B337D6D-4FFA-46D5-9395-81FE00187B51}" dt="2024-05-09T23:06:36.594" v="21829"/>
        <pc:sldMkLst>
          <pc:docMk/>
          <pc:sldMk cId="2919983775" sldId="2737"/>
        </pc:sldMkLst>
      </pc:sldChg>
      <pc:sldChg chg="del">
        <pc:chgData name="Sam Day" userId="c1ed0136-0341-4341-902d-14e0f9b74320" providerId="ADAL" clId="{1B337D6D-4FFA-46D5-9395-81FE00187B51}" dt="2024-05-09T19:18:17.759" v="15732" actId="47"/>
        <pc:sldMkLst>
          <pc:docMk/>
          <pc:sldMk cId="1337769554" sldId="2744"/>
        </pc:sldMkLst>
      </pc:sldChg>
      <pc:sldChg chg="del">
        <pc:chgData name="Sam Day" userId="c1ed0136-0341-4341-902d-14e0f9b74320" providerId="ADAL" clId="{1B337D6D-4FFA-46D5-9395-81FE00187B51}" dt="2024-05-09T23:05:08.732" v="21822" actId="47"/>
        <pc:sldMkLst>
          <pc:docMk/>
          <pc:sldMk cId="2264728059" sldId="2745"/>
        </pc:sldMkLst>
      </pc:sldChg>
      <pc:sldChg chg="addSp delSp modSp mod modNotesTx">
        <pc:chgData name="Sam Day" userId="c1ed0136-0341-4341-902d-14e0f9b74320" providerId="ADAL" clId="{1B337D6D-4FFA-46D5-9395-81FE00187B51}" dt="2024-05-10T15:09:38.850" v="25890" actId="20577"/>
        <pc:sldMkLst>
          <pc:docMk/>
          <pc:sldMk cId="2084278112" sldId="2746"/>
        </pc:sldMkLst>
        <pc:spChg chg="del">
          <ac:chgData name="Sam Day" userId="c1ed0136-0341-4341-902d-14e0f9b74320" providerId="ADAL" clId="{1B337D6D-4FFA-46D5-9395-81FE00187B51}" dt="2024-05-09T23:39:00.420" v="22263" actId="478"/>
          <ac:spMkLst>
            <pc:docMk/>
            <pc:sldMk cId="2084278112" sldId="2746"/>
            <ac:spMk id="5" creationId="{C9CFB4F1-FE12-4ABC-B812-7A63112D00D7}"/>
          </ac:spMkLst>
        </pc:spChg>
        <pc:spChg chg="add del mod">
          <ac:chgData name="Sam Day" userId="c1ed0136-0341-4341-902d-14e0f9b74320" providerId="ADAL" clId="{1B337D6D-4FFA-46D5-9395-81FE00187B51}" dt="2024-05-09T23:39:03.592" v="22264" actId="478"/>
          <ac:spMkLst>
            <pc:docMk/>
            <pc:sldMk cId="2084278112" sldId="2746"/>
            <ac:spMk id="9" creationId="{4A735042-1B8F-C548-9586-552E33E44C06}"/>
          </ac:spMkLst>
        </pc:spChg>
      </pc:sldChg>
      <pc:sldChg chg="modSp mod addCm modNotesTx">
        <pc:chgData name="Sam Day" userId="c1ed0136-0341-4341-902d-14e0f9b74320" providerId="ADAL" clId="{1B337D6D-4FFA-46D5-9395-81FE00187B51}" dt="2024-05-15T17:54:02.325" v="36990" actId="20577"/>
        <pc:sldMkLst>
          <pc:docMk/>
          <pc:sldMk cId="3200106212" sldId="2747"/>
        </pc:sldMkLst>
        <pc:spChg chg="mod">
          <ac:chgData name="Sam Day" userId="c1ed0136-0341-4341-902d-14e0f9b74320" providerId="ADAL" clId="{1B337D6D-4FFA-46D5-9395-81FE00187B51}" dt="2024-05-15T17:53:50.912" v="36978" actId="20577"/>
          <ac:spMkLst>
            <pc:docMk/>
            <pc:sldMk cId="3200106212" sldId="2747"/>
            <ac:spMk id="6" creationId="{368CBDC0-6B0E-431D-B616-ED225C773011}"/>
          </ac:spMkLst>
        </pc:spChg>
        <pc:picChg chg="mod">
          <ac:chgData name="Sam Day" userId="c1ed0136-0341-4341-902d-14e0f9b74320" providerId="ADAL" clId="{1B337D6D-4FFA-46D5-9395-81FE00187B51}" dt="2024-05-15T16:30:40.367" v="35785" actId="1076"/>
          <ac:picMkLst>
            <pc:docMk/>
            <pc:sldMk cId="3200106212" sldId="2747"/>
            <ac:picMk id="11" creationId="{02E31B95-08FB-41B0-9F51-373C0FD7F6DC}"/>
          </ac:picMkLst>
        </pc:pic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3T14:25:41.657" v="3297"/>
              <pc2:cmMkLst xmlns:pc2="http://schemas.microsoft.com/office/powerpoint/2019/9/main/command">
                <pc:docMk/>
                <pc:sldMk cId="3200106212" sldId="2747"/>
                <pc2:cmMk id="{110BC8B8-D4F6-4599-8D40-6B6C78631D6D}"/>
              </pc2:cmMkLst>
            </pc226:cmChg>
          </p:ext>
        </pc:extLst>
      </pc:sldChg>
      <pc:sldChg chg="del">
        <pc:chgData name="Sam Day" userId="c1ed0136-0341-4341-902d-14e0f9b74320" providerId="ADAL" clId="{1B337D6D-4FFA-46D5-9395-81FE00187B51}" dt="2024-05-09T19:20:22.519" v="15768" actId="47"/>
        <pc:sldMkLst>
          <pc:docMk/>
          <pc:sldMk cId="1970411915" sldId="2755"/>
        </pc:sldMkLst>
      </pc:sldChg>
      <pc:sldChg chg="del">
        <pc:chgData name="Sam Day" userId="c1ed0136-0341-4341-902d-14e0f9b74320" providerId="ADAL" clId="{1B337D6D-4FFA-46D5-9395-81FE00187B51}" dt="2024-05-09T19:20:28.222" v="15770" actId="47"/>
        <pc:sldMkLst>
          <pc:docMk/>
          <pc:sldMk cId="533148781" sldId="2767"/>
        </pc:sldMkLst>
      </pc:sldChg>
      <pc:sldChg chg="del">
        <pc:chgData name="Sam Day" userId="c1ed0136-0341-4341-902d-14e0f9b74320" providerId="ADAL" clId="{1B337D6D-4FFA-46D5-9395-81FE00187B51}" dt="2024-05-09T19:20:29.164" v="15771" actId="47"/>
        <pc:sldMkLst>
          <pc:docMk/>
          <pc:sldMk cId="3801170369" sldId="2768"/>
        </pc:sldMkLst>
      </pc:sldChg>
      <pc:sldChg chg="modNotesTx">
        <pc:chgData name="Sam Day" userId="c1ed0136-0341-4341-902d-14e0f9b74320" providerId="ADAL" clId="{1B337D6D-4FFA-46D5-9395-81FE00187B51}" dt="2024-05-15T17:07:37.456" v="36227" actId="20577"/>
        <pc:sldMkLst>
          <pc:docMk/>
          <pc:sldMk cId="1470492384" sldId="2771"/>
        </pc:sldMkLst>
      </pc:sldChg>
      <pc:sldChg chg="del">
        <pc:chgData name="Sam Day" userId="c1ed0136-0341-4341-902d-14e0f9b74320" providerId="ADAL" clId="{1B337D6D-4FFA-46D5-9395-81FE00187B51}" dt="2024-05-08T16:30:00.384" v="9451" actId="47"/>
        <pc:sldMkLst>
          <pc:docMk/>
          <pc:sldMk cId="1163011480" sldId="3021"/>
        </pc:sldMkLst>
      </pc:sldChg>
      <pc:sldChg chg="del">
        <pc:chgData name="Sam Day" userId="c1ed0136-0341-4341-902d-14e0f9b74320" providerId="ADAL" clId="{1B337D6D-4FFA-46D5-9395-81FE00187B51}" dt="2024-05-09T19:20:51.533" v="15779" actId="47"/>
        <pc:sldMkLst>
          <pc:docMk/>
          <pc:sldMk cId="2094070453" sldId="3100"/>
        </pc:sldMkLst>
      </pc:sldChg>
      <pc:sldChg chg="del">
        <pc:chgData name="Sam Day" userId="c1ed0136-0341-4341-902d-14e0f9b74320" providerId="ADAL" clId="{1B337D6D-4FFA-46D5-9395-81FE00187B51}" dt="2024-05-09T19:22:38.409" v="15833" actId="47"/>
        <pc:sldMkLst>
          <pc:docMk/>
          <pc:sldMk cId="597541373" sldId="3141"/>
        </pc:sldMkLst>
      </pc:sldChg>
      <pc:sldChg chg="modSp mod">
        <pc:chgData name="Sam Day" userId="c1ed0136-0341-4341-902d-14e0f9b74320" providerId="ADAL" clId="{1B337D6D-4FFA-46D5-9395-81FE00187B51}" dt="2024-05-09T03:45:54.843" v="14376" actId="20577"/>
        <pc:sldMkLst>
          <pc:docMk/>
          <pc:sldMk cId="1297105437" sldId="3143"/>
        </pc:sldMkLst>
        <pc:spChg chg="mod">
          <ac:chgData name="Sam Day" userId="c1ed0136-0341-4341-902d-14e0f9b74320" providerId="ADAL" clId="{1B337D6D-4FFA-46D5-9395-81FE00187B51}" dt="2024-05-09T03:45:54.843" v="14376" actId="20577"/>
          <ac:spMkLst>
            <pc:docMk/>
            <pc:sldMk cId="1297105437" sldId="3143"/>
            <ac:spMk id="4" creationId="{F34B3CFB-3F9A-F219-1F7F-DA48E227E3EE}"/>
          </ac:spMkLst>
        </pc:spChg>
      </pc:sldChg>
      <pc:sldChg chg="modSp add mod ord modCm modNotesTx">
        <pc:chgData name="Sam Day" userId="c1ed0136-0341-4341-902d-14e0f9b74320" providerId="ADAL" clId="{1B337D6D-4FFA-46D5-9395-81FE00187B51}" dt="2024-05-13T21:40:42.155" v="34634" actId="20577"/>
        <pc:sldMkLst>
          <pc:docMk/>
          <pc:sldMk cId="3461450305" sldId="3168"/>
        </pc:sldMkLst>
        <pc:spChg chg="mod">
          <ac:chgData name="Sam Day" userId="c1ed0136-0341-4341-902d-14e0f9b74320" providerId="ADAL" clId="{1B337D6D-4FFA-46D5-9395-81FE00187B51}" dt="2024-05-09T04:09:23.087" v="15246" actId="20577"/>
          <ac:spMkLst>
            <pc:docMk/>
            <pc:sldMk cId="3461450305" sldId="3168"/>
            <ac:spMk id="4" creationId="{24B6F5CB-4C1A-4540-93D2-910B478F31EE}"/>
          </ac:spMkLst>
        </pc:spChg>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0T19:31:51.216" v="29967"/>
              <pc2:cmMkLst xmlns:pc2="http://schemas.microsoft.com/office/powerpoint/2019/9/main/command">
                <pc:docMk/>
                <pc:sldMk cId="3461450305" sldId="3168"/>
                <pc2:cmMk id="{470D057D-64EE-49E2-8886-711C5901D857}"/>
              </pc2:cmMkLst>
              <pc226:cmRplyChg chg="add">
                <pc226:chgData name="Sam Day" userId="c1ed0136-0341-4341-902d-14e0f9b74320" providerId="ADAL" clId="{1B337D6D-4FFA-46D5-9395-81FE00187B51}" dt="2024-05-10T19:31:51.216" v="29967"/>
                <pc2:cmRplyMkLst xmlns:pc2="http://schemas.microsoft.com/office/powerpoint/2019/9/main/command">
                  <pc:docMk/>
                  <pc:sldMk cId="3461450305" sldId="3168"/>
                  <pc2:cmMk id="{470D057D-64EE-49E2-8886-711C5901D857}"/>
                  <pc2:cmRplyMk id="{3C255301-D84C-4699-B7CC-B52D8F0B5C0E}"/>
                </pc2:cmRplyMkLst>
              </pc226:cmRplyChg>
            </pc226:cmChg>
          </p:ext>
        </pc:extLst>
      </pc:sldChg>
      <pc:sldChg chg="del">
        <pc:chgData name="Sam Day" userId="c1ed0136-0341-4341-902d-14e0f9b74320" providerId="ADAL" clId="{1B337D6D-4FFA-46D5-9395-81FE00187B51}" dt="2024-05-09T03:57:44.639" v="14608" actId="47"/>
        <pc:sldMkLst>
          <pc:docMk/>
          <pc:sldMk cId="3422851184" sldId="3187"/>
        </pc:sldMkLst>
      </pc:sldChg>
      <pc:sldChg chg="modSp mod">
        <pc:chgData name="Sam Day" userId="c1ed0136-0341-4341-902d-14e0f9b74320" providerId="ADAL" clId="{1B337D6D-4FFA-46D5-9395-81FE00187B51}" dt="2024-05-09T03:46:56.057" v="14405" actId="20577"/>
        <pc:sldMkLst>
          <pc:docMk/>
          <pc:sldMk cId="3767950625" sldId="3242"/>
        </pc:sldMkLst>
        <pc:spChg chg="mod">
          <ac:chgData name="Sam Day" userId="c1ed0136-0341-4341-902d-14e0f9b74320" providerId="ADAL" clId="{1B337D6D-4FFA-46D5-9395-81FE00187B51}" dt="2024-05-09T03:46:56.057" v="14405" actId="20577"/>
          <ac:spMkLst>
            <pc:docMk/>
            <pc:sldMk cId="3767950625" sldId="3242"/>
            <ac:spMk id="4" creationId="{A4ADF5BE-0E89-C65D-5780-E00843D6903B}"/>
          </ac:spMkLst>
        </pc:spChg>
        <pc:spChg chg="mod">
          <ac:chgData name="Sam Day" userId="c1ed0136-0341-4341-902d-14e0f9b74320" providerId="ADAL" clId="{1B337D6D-4FFA-46D5-9395-81FE00187B51}" dt="2024-05-09T03:46:48.617" v="14391" actId="20577"/>
          <ac:spMkLst>
            <pc:docMk/>
            <pc:sldMk cId="3767950625" sldId="3242"/>
            <ac:spMk id="54" creationId="{AA0B15C4-1413-42A5-A5CF-40D79B6E3BC6}"/>
          </ac:spMkLst>
        </pc:spChg>
      </pc:sldChg>
      <pc:sldChg chg="modSp mod modNotesTx">
        <pc:chgData name="Sam Day" userId="c1ed0136-0341-4341-902d-14e0f9b74320" providerId="ADAL" clId="{1B337D6D-4FFA-46D5-9395-81FE00187B51}" dt="2024-05-16T14:45:21.935" v="37041" actId="20577"/>
        <pc:sldMkLst>
          <pc:docMk/>
          <pc:sldMk cId="3110186231" sldId="3244"/>
        </pc:sldMkLst>
        <pc:spChg chg="mod">
          <ac:chgData name="Sam Day" userId="c1ed0136-0341-4341-902d-14e0f9b74320" providerId="ADAL" clId="{1B337D6D-4FFA-46D5-9395-81FE00187B51}" dt="2024-05-15T17:51:58.896" v="36941" actId="20577"/>
          <ac:spMkLst>
            <pc:docMk/>
            <pc:sldMk cId="3110186231" sldId="3244"/>
            <ac:spMk id="6" creationId="{368CBDC0-6B0E-431D-B616-ED225C773011}"/>
          </ac:spMkLst>
        </pc:spChg>
      </pc:sldChg>
      <pc:sldChg chg="del">
        <pc:chgData name="Sam Day" userId="c1ed0136-0341-4341-902d-14e0f9b74320" providerId="ADAL" clId="{1B337D6D-4FFA-46D5-9395-81FE00187B51}" dt="2024-05-09T19:22:25.616" v="15821" actId="47"/>
        <pc:sldMkLst>
          <pc:docMk/>
          <pc:sldMk cId="1942463003" sldId="3245"/>
        </pc:sldMkLst>
      </pc:sldChg>
      <pc:sldChg chg="del">
        <pc:chgData name="Sam Day" userId="c1ed0136-0341-4341-902d-14e0f9b74320" providerId="ADAL" clId="{1B337D6D-4FFA-46D5-9395-81FE00187B51}" dt="2024-05-09T19:22:24.721" v="15820" actId="47"/>
        <pc:sldMkLst>
          <pc:docMk/>
          <pc:sldMk cId="1808720426" sldId="3249"/>
        </pc:sldMkLst>
      </pc:sldChg>
      <pc:sldChg chg="del">
        <pc:chgData name="Sam Day" userId="c1ed0136-0341-4341-902d-14e0f9b74320" providerId="ADAL" clId="{1B337D6D-4FFA-46D5-9395-81FE00187B51}" dt="2024-05-09T19:22:23.866" v="15819" actId="47"/>
        <pc:sldMkLst>
          <pc:docMk/>
          <pc:sldMk cId="305304821" sldId="3250"/>
        </pc:sldMkLst>
      </pc:sldChg>
      <pc:sldChg chg="add del modNotesTx">
        <pc:chgData name="Sam Day" userId="c1ed0136-0341-4341-902d-14e0f9b74320" providerId="ADAL" clId="{1B337D6D-4FFA-46D5-9395-81FE00187B51}" dt="2024-05-10T17:29:57.634" v="26696" actId="47"/>
        <pc:sldMkLst>
          <pc:docMk/>
          <pc:sldMk cId="1535210130" sldId="3253"/>
        </pc:sldMkLst>
      </pc:sldChg>
      <pc:sldChg chg="del">
        <pc:chgData name="Sam Day" userId="c1ed0136-0341-4341-902d-14e0f9b74320" providerId="ADAL" clId="{1B337D6D-4FFA-46D5-9395-81FE00187B51}" dt="2024-05-09T19:21:11.044" v="15786" actId="47"/>
        <pc:sldMkLst>
          <pc:docMk/>
          <pc:sldMk cId="138435731" sldId="3254"/>
        </pc:sldMkLst>
      </pc:sldChg>
      <pc:sldChg chg="modSp add mod ord modNotesTx">
        <pc:chgData name="Sam Day" userId="c1ed0136-0341-4341-902d-14e0f9b74320" providerId="ADAL" clId="{1B337D6D-4FFA-46D5-9395-81FE00187B51}" dt="2024-05-13T21:39:38.578" v="34615"/>
        <pc:sldMkLst>
          <pc:docMk/>
          <pc:sldMk cId="3825248545" sldId="3255"/>
        </pc:sldMkLst>
        <pc:spChg chg="mod">
          <ac:chgData name="Sam Day" userId="c1ed0136-0341-4341-902d-14e0f9b74320" providerId="ADAL" clId="{1B337D6D-4FFA-46D5-9395-81FE00187B51}" dt="2024-05-10T15:27:28.167" v="26604" actId="20577"/>
          <ac:spMkLst>
            <pc:docMk/>
            <pc:sldMk cId="3825248545" sldId="3255"/>
            <ac:spMk id="9" creationId="{BB0AB52B-344D-D3A0-6985-DE9075769B5B}"/>
          </ac:spMkLst>
        </pc:spChg>
      </pc:sldChg>
      <pc:sldChg chg="modSp mod modNotesTx">
        <pc:chgData name="Sam Day" userId="c1ed0136-0341-4341-902d-14e0f9b74320" providerId="ADAL" clId="{1B337D6D-4FFA-46D5-9395-81FE00187B51}" dt="2024-05-15T15:33:46.581" v="35781" actId="20577"/>
        <pc:sldMkLst>
          <pc:docMk/>
          <pc:sldMk cId="2625290451" sldId="3256"/>
        </pc:sldMkLst>
        <pc:picChg chg="mod">
          <ac:chgData name="Sam Day" userId="c1ed0136-0341-4341-902d-14e0f9b74320" providerId="ADAL" clId="{1B337D6D-4FFA-46D5-9395-81FE00187B51}" dt="2024-05-15T14:30:57.192" v="35692" actId="1076"/>
          <ac:picMkLst>
            <pc:docMk/>
            <pc:sldMk cId="2625290451" sldId="3256"/>
            <ac:picMk id="22" creationId="{DFD3FE41-F6DB-552E-AE54-ADA0033A69D0}"/>
          </ac:picMkLst>
        </pc:picChg>
      </pc:sldChg>
      <pc:sldChg chg="modSp add del">
        <pc:chgData name="Sam Day" userId="c1ed0136-0341-4341-902d-14e0f9b74320" providerId="ADAL" clId="{1B337D6D-4FFA-46D5-9395-81FE00187B51}" dt="2024-05-09T23:18:27.236" v="21870" actId="47"/>
        <pc:sldMkLst>
          <pc:docMk/>
          <pc:sldMk cId="3587486356" sldId="3257"/>
        </pc:sldMkLst>
        <pc:graphicFrameChg chg="mod">
          <ac:chgData name="Sam Day" userId="c1ed0136-0341-4341-902d-14e0f9b74320" providerId="ADAL" clId="{1B337D6D-4FFA-46D5-9395-81FE00187B51}" dt="2024-05-09T23:05:49.115" v="21825" actId="20577"/>
          <ac:graphicFrameMkLst>
            <pc:docMk/>
            <pc:sldMk cId="3587486356" sldId="3257"/>
            <ac:graphicFrameMk id="2" creationId="{19872B67-912F-1934-15E3-235E72FD29E7}"/>
          </ac:graphicFrameMkLst>
        </pc:graphicFrameChg>
      </pc:sldChg>
      <pc:sldChg chg="modNotesTx">
        <pc:chgData name="Sam Day" userId="c1ed0136-0341-4341-902d-14e0f9b74320" providerId="ADAL" clId="{1B337D6D-4FFA-46D5-9395-81FE00187B51}" dt="2024-05-15T17:01:09.861" v="35965" actId="20577"/>
        <pc:sldMkLst>
          <pc:docMk/>
          <pc:sldMk cId="1438020009" sldId="3259"/>
        </pc:sldMkLst>
      </pc:sldChg>
      <pc:sldChg chg="del">
        <pc:chgData name="Sam Day" userId="c1ed0136-0341-4341-902d-14e0f9b74320" providerId="ADAL" clId="{1B337D6D-4FFA-46D5-9395-81FE00187B51}" dt="2024-05-09T04:17:46.197" v="15563" actId="18676"/>
        <pc:sldMkLst>
          <pc:docMk/>
          <pc:sldMk cId="1215450049" sldId="3260"/>
        </pc:sldMkLst>
      </pc:sldChg>
      <pc:sldChg chg="modSp mod modNotesTx">
        <pc:chgData name="Sam Day" userId="c1ed0136-0341-4341-902d-14e0f9b74320" providerId="ADAL" clId="{1B337D6D-4FFA-46D5-9395-81FE00187B51}" dt="2024-05-15T17:08:17.348" v="36261" actId="20577"/>
        <pc:sldMkLst>
          <pc:docMk/>
          <pc:sldMk cId="1458258164" sldId="3263"/>
        </pc:sldMkLst>
        <pc:picChg chg="mod">
          <ac:chgData name="Sam Day" userId="c1ed0136-0341-4341-902d-14e0f9b74320" providerId="ADAL" clId="{1B337D6D-4FFA-46D5-9395-81FE00187B51}" dt="2024-05-14T15:13:53.993" v="35082" actId="1076"/>
          <ac:picMkLst>
            <pc:docMk/>
            <pc:sldMk cId="1458258164" sldId="3263"/>
            <ac:picMk id="23" creationId="{7E4BFAB0-78FF-8219-9E10-7CF289768F2A}"/>
          </ac:picMkLst>
        </pc:picChg>
      </pc:sldChg>
      <pc:sldChg chg="del">
        <pc:chgData name="Sam Day" userId="c1ed0136-0341-4341-902d-14e0f9b74320" providerId="ADAL" clId="{1B337D6D-4FFA-46D5-9395-81FE00187B51}" dt="2024-05-09T03:56:21.815" v="14593" actId="47"/>
        <pc:sldMkLst>
          <pc:docMk/>
          <pc:sldMk cId="2420695771" sldId="3297"/>
        </pc:sldMkLst>
      </pc:sldChg>
      <pc:sldChg chg="del">
        <pc:chgData name="Sam Day" userId="c1ed0136-0341-4341-902d-14e0f9b74320" providerId="ADAL" clId="{1B337D6D-4FFA-46D5-9395-81FE00187B51}" dt="2024-05-09T03:57:43.609" v="14607" actId="47"/>
        <pc:sldMkLst>
          <pc:docMk/>
          <pc:sldMk cId="2580827331" sldId="3303"/>
        </pc:sldMkLst>
      </pc:sldChg>
      <pc:sldChg chg="modSp mod">
        <pc:chgData name="Sam Day" userId="c1ed0136-0341-4341-902d-14e0f9b74320" providerId="ADAL" clId="{1B337D6D-4FFA-46D5-9395-81FE00187B51}" dt="2024-05-16T21:49:52.859" v="42180" actId="123"/>
        <pc:sldMkLst>
          <pc:docMk/>
          <pc:sldMk cId="3847372835" sldId="3321"/>
        </pc:sldMkLst>
        <pc:spChg chg="mod">
          <ac:chgData name="Sam Day" userId="c1ed0136-0341-4341-902d-14e0f9b74320" providerId="ADAL" clId="{1B337D6D-4FFA-46D5-9395-81FE00187B51}" dt="2024-05-16T21:49:52.859" v="42180" actId="123"/>
          <ac:spMkLst>
            <pc:docMk/>
            <pc:sldMk cId="3847372835" sldId="3321"/>
            <ac:spMk id="4" creationId="{11A23FCC-FC7D-1F23-7020-A2EFC419A132}"/>
          </ac:spMkLst>
        </pc:spChg>
      </pc:sldChg>
      <pc:sldChg chg="add del">
        <pc:chgData name="Sam Day" userId="c1ed0136-0341-4341-902d-14e0f9b74320" providerId="ADAL" clId="{1B337D6D-4FFA-46D5-9395-81FE00187B51}" dt="2024-05-10T17:29:58.839" v="26697" actId="47"/>
        <pc:sldMkLst>
          <pc:docMk/>
          <pc:sldMk cId="2014633448" sldId="3324"/>
        </pc:sldMkLst>
      </pc:sldChg>
      <pc:sldChg chg="del">
        <pc:chgData name="Sam Day" userId="c1ed0136-0341-4341-902d-14e0f9b74320" providerId="ADAL" clId="{1B337D6D-4FFA-46D5-9395-81FE00187B51}" dt="2024-04-29T22:44:29.750" v="72" actId="47"/>
        <pc:sldMkLst>
          <pc:docMk/>
          <pc:sldMk cId="3822266768" sldId="3324"/>
        </pc:sldMkLst>
      </pc:sldChg>
      <pc:sldChg chg="del">
        <pc:chgData name="Sam Day" userId="c1ed0136-0341-4341-902d-14e0f9b74320" providerId="ADAL" clId="{1B337D6D-4FFA-46D5-9395-81FE00187B51}" dt="2024-05-09T19:17:40.229" v="15721" actId="47"/>
        <pc:sldMkLst>
          <pc:docMk/>
          <pc:sldMk cId="420113171" sldId="3325"/>
        </pc:sldMkLst>
      </pc:sldChg>
      <pc:sldChg chg="del">
        <pc:chgData name="Sam Day" userId="c1ed0136-0341-4341-902d-14e0f9b74320" providerId="ADAL" clId="{1B337D6D-4FFA-46D5-9395-81FE00187B51}" dt="2024-05-09T19:16:30.831" v="15711" actId="47"/>
        <pc:sldMkLst>
          <pc:docMk/>
          <pc:sldMk cId="468967282" sldId="3326"/>
        </pc:sldMkLst>
      </pc:sldChg>
      <pc:sldChg chg="del">
        <pc:chgData name="Sam Day" userId="c1ed0136-0341-4341-902d-14e0f9b74320" providerId="ADAL" clId="{1B337D6D-4FFA-46D5-9395-81FE00187B51}" dt="2024-05-09T19:18:45.004" v="15736" actId="47"/>
        <pc:sldMkLst>
          <pc:docMk/>
          <pc:sldMk cId="1593064532" sldId="3328"/>
        </pc:sldMkLst>
      </pc:sldChg>
      <pc:sldChg chg="del">
        <pc:chgData name="Sam Day" userId="c1ed0136-0341-4341-902d-14e0f9b74320" providerId="ADAL" clId="{1B337D6D-4FFA-46D5-9395-81FE00187B51}" dt="2024-05-09T19:19:04.182" v="15748" actId="47"/>
        <pc:sldMkLst>
          <pc:docMk/>
          <pc:sldMk cId="1358200961" sldId="3329"/>
        </pc:sldMkLst>
      </pc:sldChg>
      <pc:sldChg chg="del">
        <pc:chgData name="Sam Day" userId="c1ed0136-0341-4341-902d-14e0f9b74320" providerId="ADAL" clId="{1B337D6D-4FFA-46D5-9395-81FE00187B51}" dt="2024-05-09T19:19:29.723" v="15757" actId="47"/>
        <pc:sldMkLst>
          <pc:docMk/>
          <pc:sldMk cId="3562778669" sldId="3330"/>
        </pc:sldMkLst>
      </pc:sldChg>
      <pc:sldChg chg="addCm delCm modCm">
        <pc:chgData name="Sam Day" userId="c1ed0136-0341-4341-902d-14e0f9b74320" providerId="ADAL" clId="{1B337D6D-4FFA-46D5-9395-81FE00187B51}" dt="2024-05-09T22:56:54.009" v="21725"/>
        <pc:sldMkLst>
          <pc:docMk/>
          <pc:sldMk cId="1538678938" sldId="3331"/>
        </pc:sldMkLst>
        <pc:extLst>
          <p:ext xmlns:p="http://schemas.openxmlformats.org/presentationml/2006/main" uri="{D6D511B9-2390-475A-947B-AFAB55BFBCF1}">
            <pc226:cmChg xmlns:pc226="http://schemas.microsoft.com/office/powerpoint/2022/06/main/command" chg="add del mod">
              <pc226:chgData name="Sam Day" userId="c1ed0136-0341-4341-902d-14e0f9b74320" providerId="ADAL" clId="{1B337D6D-4FFA-46D5-9395-81FE00187B51}" dt="2024-05-09T22:56:54.009" v="21725"/>
              <pc2:cmMkLst xmlns:pc2="http://schemas.microsoft.com/office/powerpoint/2019/9/main/command">
                <pc:docMk/>
                <pc:sldMk cId="1538678938" sldId="3331"/>
                <pc2:cmMk id="{FE6E4E67-42AF-4202-9798-6D6A493ECC0A}"/>
              </pc2:cmMkLst>
            </pc226:cmChg>
          </p:ext>
        </pc:extLst>
      </pc:sldChg>
      <pc:sldChg chg="del">
        <pc:chgData name="Sam Day" userId="c1ed0136-0341-4341-902d-14e0f9b74320" providerId="ADAL" clId="{1B337D6D-4FFA-46D5-9395-81FE00187B51}" dt="2024-05-09T19:20:18.761" v="15766" actId="47"/>
        <pc:sldMkLst>
          <pc:docMk/>
          <pc:sldMk cId="3288222164" sldId="3332"/>
        </pc:sldMkLst>
      </pc:sldChg>
      <pc:sldChg chg="del">
        <pc:chgData name="Sam Day" userId="c1ed0136-0341-4341-902d-14e0f9b74320" providerId="ADAL" clId="{1B337D6D-4FFA-46D5-9395-81FE00187B51}" dt="2024-05-09T19:22:32.783" v="15827" actId="47"/>
        <pc:sldMkLst>
          <pc:docMk/>
          <pc:sldMk cId="2899520665" sldId="3335"/>
        </pc:sldMkLst>
      </pc:sldChg>
      <pc:sldChg chg="del">
        <pc:chgData name="Sam Day" userId="c1ed0136-0341-4341-902d-14e0f9b74320" providerId="ADAL" clId="{1B337D6D-4FFA-46D5-9395-81FE00187B51}" dt="2024-05-09T04:17:46.197" v="15563" actId="18676"/>
        <pc:sldMkLst>
          <pc:docMk/>
          <pc:sldMk cId="652386801" sldId="3336"/>
        </pc:sldMkLst>
      </pc:sldChg>
      <pc:sldChg chg="del">
        <pc:chgData name="Sam Day" userId="c1ed0136-0341-4341-902d-14e0f9b74320" providerId="ADAL" clId="{1B337D6D-4FFA-46D5-9395-81FE00187B51}" dt="2024-05-09T19:23:57.026" v="15891" actId="47"/>
        <pc:sldMkLst>
          <pc:docMk/>
          <pc:sldMk cId="1438303457" sldId="3341"/>
        </pc:sldMkLst>
      </pc:sldChg>
      <pc:sldChg chg="del">
        <pc:chgData name="Sam Day" userId="c1ed0136-0341-4341-902d-14e0f9b74320" providerId="ADAL" clId="{1B337D6D-4FFA-46D5-9395-81FE00187B51}" dt="2024-05-09T04:17:46.197" v="15563" actId="18676"/>
        <pc:sldMkLst>
          <pc:docMk/>
          <pc:sldMk cId="895835741" sldId="3342"/>
        </pc:sldMkLst>
      </pc:sldChg>
      <pc:sldChg chg="del">
        <pc:chgData name="Sam Day" userId="c1ed0136-0341-4341-902d-14e0f9b74320" providerId="ADAL" clId="{1B337D6D-4FFA-46D5-9395-81FE00187B51}" dt="2024-05-09T04:17:46.197" v="15563" actId="18676"/>
        <pc:sldMkLst>
          <pc:docMk/>
          <pc:sldMk cId="4042093429" sldId="3344"/>
        </pc:sldMkLst>
      </pc:sldChg>
      <pc:sldChg chg="del">
        <pc:chgData name="Sam Day" userId="c1ed0136-0341-4341-902d-14e0f9b74320" providerId="ADAL" clId="{1B337D6D-4FFA-46D5-9395-81FE00187B51}" dt="2024-05-09T04:17:46.197" v="15563" actId="18676"/>
        <pc:sldMkLst>
          <pc:docMk/>
          <pc:sldMk cId="3190975299" sldId="3345"/>
        </pc:sldMkLst>
      </pc:sldChg>
      <pc:sldChg chg="del">
        <pc:chgData name="Sam Day" userId="c1ed0136-0341-4341-902d-14e0f9b74320" providerId="ADAL" clId="{1B337D6D-4FFA-46D5-9395-81FE00187B51}" dt="2024-05-09T19:16:29.514" v="15710" actId="47"/>
        <pc:sldMkLst>
          <pc:docMk/>
          <pc:sldMk cId="3782398578" sldId="3349"/>
        </pc:sldMkLst>
      </pc:sldChg>
      <pc:sldChg chg="del">
        <pc:chgData name="Sam Day" userId="c1ed0136-0341-4341-902d-14e0f9b74320" providerId="ADAL" clId="{1B337D6D-4FFA-46D5-9395-81FE00187B51}" dt="2024-05-09T04:17:46.197" v="15563" actId="18676"/>
        <pc:sldMkLst>
          <pc:docMk/>
          <pc:sldMk cId="3207979870" sldId="3354"/>
        </pc:sldMkLst>
      </pc:sldChg>
      <pc:sldChg chg="del">
        <pc:chgData name="Sam Day" userId="c1ed0136-0341-4341-902d-14e0f9b74320" providerId="ADAL" clId="{1B337D6D-4FFA-46D5-9395-81FE00187B51}" dt="2024-05-09T19:18:24.292" v="15733" actId="47"/>
        <pc:sldMkLst>
          <pc:docMk/>
          <pc:sldMk cId="907748260" sldId="3355"/>
        </pc:sldMkLst>
      </pc:sldChg>
      <pc:sldChg chg="del">
        <pc:chgData name="Sam Day" userId="c1ed0136-0341-4341-902d-14e0f9b74320" providerId="ADAL" clId="{1B337D6D-4FFA-46D5-9395-81FE00187B51}" dt="2024-05-09T04:17:46.197" v="15563" actId="18676"/>
        <pc:sldMkLst>
          <pc:docMk/>
          <pc:sldMk cId="1885049784" sldId="3355"/>
        </pc:sldMkLst>
      </pc:sldChg>
      <pc:sldChg chg="del">
        <pc:chgData name="Sam Day" userId="c1ed0136-0341-4341-902d-14e0f9b74320" providerId="ADAL" clId="{1B337D6D-4FFA-46D5-9395-81FE00187B51}" dt="2024-05-09T04:17:46.197" v="15563" actId="18676"/>
        <pc:sldMkLst>
          <pc:docMk/>
          <pc:sldMk cId="2905247335" sldId="3356"/>
        </pc:sldMkLst>
      </pc:sldChg>
      <pc:sldChg chg="del">
        <pc:chgData name="Sam Day" userId="c1ed0136-0341-4341-902d-14e0f9b74320" providerId="ADAL" clId="{1B337D6D-4FFA-46D5-9395-81FE00187B51}" dt="2024-05-09T04:17:46.197" v="15563" actId="18676"/>
        <pc:sldMkLst>
          <pc:docMk/>
          <pc:sldMk cId="2754420132" sldId="3358"/>
        </pc:sldMkLst>
      </pc:sldChg>
      <pc:sldChg chg="addSp delSp modSp del mod modCm chgLayout">
        <pc:chgData name="Sam Day" userId="c1ed0136-0341-4341-902d-14e0f9b74320" providerId="ADAL" clId="{1B337D6D-4FFA-46D5-9395-81FE00187B51}" dt="2024-05-08T19:22:03.181" v="13829" actId="47"/>
        <pc:sldMkLst>
          <pc:docMk/>
          <pc:sldMk cId="1345356365" sldId="3360"/>
        </pc:sldMkLst>
        <pc:spChg chg="add del mod">
          <ac:chgData name="Sam Day" userId="c1ed0136-0341-4341-902d-14e0f9b74320" providerId="ADAL" clId="{1B337D6D-4FFA-46D5-9395-81FE00187B51}" dt="2024-05-08T19:12:04.919" v="13725" actId="6264"/>
          <ac:spMkLst>
            <pc:docMk/>
            <pc:sldMk cId="1345356365" sldId="3360"/>
            <ac:spMk id="2" creationId="{16E71824-CB7F-2723-9FD1-BF3BC433C44B}"/>
          </ac:spMkLst>
        </pc:spChg>
        <pc:spChg chg="del">
          <ac:chgData name="Sam Day" userId="c1ed0136-0341-4341-902d-14e0f9b74320" providerId="ADAL" clId="{1B337D6D-4FFA-46D5-9395-81FE00187B51}" dt="2024-05-08T19:11:58.692" v="13723" actId="478"/>
          <ac:spMkLst>
            <pc:docMk/>
            <pc:sldMk cId="1345356365" sldId="3360"/>
            <ac:spMk id="3" creationId="{683626F0-D4EE-49F7-419F-63EE81752CDC}"/>
          </ac:spMkLst>
        </pc:spChg>
        <pc:spChg chg="mod ord">
          <ac:chgData name="Sam Day" userId="c1ed0136-0341-4341-902d-14e0f9b74320" providerId="ADAL" clId="{1B337D6D-4FFA-46D5-9395-81FE00187B51}" dt="2024-05-08T19:12:04.919" v="13725" actId="6264"/>
          <ac:spMkLst>
            <pc:docMk/>
            <pc:sldMk cId="1345356365" sldId="3360"/>
            <ac:spMk id="4" creationId="{3A7DF3A2-4B8C-E758-98EA-A9C114A6255D}"/>
          </ac:spMkLst>
        </pc:spChg>
        <pc:spChg chg="mod ord">
          <ac:chgData name="Sam Day" userId="c1ed0136-0341-4341-902d-14e0f9b74320" providerId="ADAL" clId="{1B337D6D-4FFA-46D5-9395-81FE00187B51}" dt="2024-05-08T19:12:04.919" v="13725" actId="6264"/>
          <ac:spMkLst>
            <pc:docMk/>
            <pc:sldMk cId="1345356365" sldId="3360"/>
            <ac:spMk id="5" creationId="{EDB4B58B-650B-64E2-4AFE-3DDFA04A4835}"/>
          </ac:spMkLst>
        </pc:spChg>
        <pc:spChg chg="mod ord">
          <ac:chgData name="Sam Day" userId="c1ed0136-0341-4341-902d-14e0f9b74320" providerId="ADAL" clId="{1B337D6D-4FFA-46D5-9395-81FE00187B51}" dt="2024-05-08T19:12:04.919" v="13725" actId="6264"/>
          <ac:spMkLst>
            <pc:docMk/>
            <pc:sldMk cId="1345356365" sldId="3360"/>
            <ac:spMk id="6" creationId="{861D1CF5-6A8F-FA44-1D23-B20E38099BEC}"/>
          </ac:spMkLst>
        </pc:spChg>
        <pc:spChg chg="del">
          <ac:chgData name="Sam Day" userId="c1ed0136-0341-4341-902d-14e0f9b74320" providerId="ADAL" clId="{1B337D6D-4FFA-46D5-9395-81FE00187B51}" dt="2024-05-08T19:12:00.013" v="13724" actId="478"/>
          <ac:spMkLst>
            <pc:docMk/>
            <pc:sldMk cId="1345356365" sldId="3360"/>
            <ac:spMk id="7" creationId="{13025AAC-CF92-C10A-A69D-5075984DFF96}"/>
          </ac:spMkLst>
        </pc:spChg>
        <pc:spChg chg="add del mod">
          <ac:chgData name="Sam Day" userId="c1ed0136-0341-4341-902d-14e0f9b74320" providerId="ADAL" clId="{1B337D6D-4FFA-46D5-9395-81FE00187B51}" dt="2024-05-08T19:12:04.919" v="13725" actId="6264"/>
          <ac:spMkLst>
            <pc:docMk/>
            <pc:sldMk cId="1345356365" sldId="3360"/>
            <ac:spMk id="8" creationId="{38268985-BF3F-B35A-CF6E-9B78C96ED781}"/>
          </ac:spMkLst>
        </pc:spChg>
        <pc:spChg chg="add del mod">
          <ac:chgData name="Sam Day" userId="c1ed0136-0341-4341-902d-14e0f9b74320" providerId="ADAL" clId="{1B337D6D-4FFA-46D5-9395-81FE00187B51}" dt="2024-05-08T19:12:04.919" v="13725" actId="6264"/>
          <ac:spMkLst>
            <pc:docMk/>
            <pc:sldMk cId="1345356365" sldId="3360"/>
            <ac:spMk id="9" creationId="{60B8897D-1D67-F96A-27D0-6D8B435E466E}"/>
          </ac:spMkLst>
        </pc:spChg>
        <pc:spChg chg="add del mod ord">
          <ac:chgData name="Sam Day" userId="c1ed0136-0341-4341-902d-14e0f9b74320" providerId="ADAL" clId="{1B337D6D-4FFA-46D5-9395-81FE00187B51}" dt="2024-05-08T19:12:24.128" v="13730" actId="22"/>
          <ac:spMkLst>
            <pc:docMk/>
            <pc:sldMk cId="1345356365" sldId="3360"/>
            <ac:spMk id="10" creationId="{CBCEFF53-E3E4-E2A2-888E-B8EFA84EB80B}"/>
          </ac:spMkLst>
        </pc:spChg>
        <pc:picChg chg="add del mod ord">
          <ac:chgData name="Sam Day" userId="c1ed0136-0341-4341-902d-14e0f9b74320" providerId="ADAL" clId="{1B337D6D-4FFA-46D5-9395-81FE00187B51}" dt="2024-05-08T19:12:20.272" v="13729" actId="22"/>
          <ac:picMkLst>
            <pc:docMk/>
            <pc:sldMk cId="1345356365" sldId="3360"/>
            <ac:picMk id="12" creationId="{C192730C-9848-648D-C99D-5D93D83DEB9B}"/>
          </ac:picMkLst>
        </pc:picChg>
        <pc:picChg chg="add mod ord">
          <ac:chgData name="Sam Day" userId="c1ed0136-0341-4341-902d-14e0f9b74320" providerId="ADAL" clId="{1B337D6D-4FFA-46D5-9395-81FE00187B51}" dt="2024-05-08T19:12:24.128" v="13730" actId="22"/>
          <ac:picMkLst>
            <pc:docMk/>
            <pc:sldMk cId="1345356365" sldId="3360"/>
            <ac:picMk id="14" creationId="{AFD7C716-A666-B89D-E3AC-F8B5BDAEDC0F}"/>
          </ac:picMkLst>
        </pc:picChg>
        <pc:picChg chg="del">
          <ac:chgData name="Sam Day" userId="c1ed0136-0341-4341-902d-14e0f9b74320" providerId="ADAL" clId="{1B337D6D-4FFA-46D5-9395-81FE00187B51}" dt="2024-05-08T19:11:56.708" v="13722" actId="478"/>
          <ac:picMkLst>
            <pc:docMk/>
            <pc:sldMk cId="1345356365" sldId="3360"/>
            <ac:picMk id="52" creationId="{37B45DB6-8772-721B-A0C3-D7A427A3FEB1}"/>
          </ac:picMkLst>
        </pc:picChg>
        <pc:extLst>
          <p:ext xmlns:p="http://schemas.openxmlformats.org/presentationml/2006/main" uri="{D6D511B9-2390-475A-947B-AFAB55BFBCF1}">
            <pc226:cmChg xmlns:pc226="http://schemas.microsoft.com/office/powerpoint/2022/06/main/command" chg="mod">
              <pc226:chgData name="Sam Day" userId="c1ed0136-0341-4341-902d-14e0f9b74320" providerId="ADAL" clId="{1B337D6D-4FFA-46D5-9395-81FE00187B51}" dt="2024-05-08T19:12:04.919" v="13725" actId="6264"/>
              <pc2:cmMkLst xmlns:pc2="http://schemas.microsoft.com/office/powerpoint/2019/9/main/command">
                <pc:docMk/>
                <pc:sldMk cId="1345356365" sldId="3360"/>
                <pc2:cmMk id="{7146ADC0-D2BD-41B5-A396-A0334CA1E7D8}"/>
              </pc2:cmMkLst>
            </pc226:cmChg>
          </p:ext>
        </pc:extLst>
      </pc:sldChg>
      <pc:sldChg chg="addSp delSp modSp mod modCm">
        <pc:chgData name="Sam Day" userId="c1ed0136-0341-4341-902d-14e0f9b74320" providerId="ADAL" clId="{1B337D6D-4FFA-46D5-9395-81FE00187B51}" dt="2024-05-14T20:30:19.468" v="35434" actId="208"/>
        <pc:sldMkLst>
          <pc:docMk/>
          <pc:sldMk cId="1431514622" sldId="3367"/>
        </pc:sldMkLst>
        <pc:spChg chg="add mod">
          <ac:chgData name="Sam Day" userId="c1ed0136-0341-4341-902d-14e0f9b74320" providerId="ADAL" clId="{1B337D6D-4FFA-46D5-9395-81FE00187B51}" dt="2024-05-14T16:21:08.640" v="35270" actId="164"/>
          <ac:spMkLst>
            <pc:docMk/>
            <pc:sldMk cId="1431514622" sldId="3367"/>
            <ac:spMk id="12" creationId="{4C374319-88E8-F7EB-6CF7-C16008C52D45}"/>
          </ac:spMkLst>
        </pc:spChg>
        <pc:spChg chg="add mod">
          <ac:chgData name="Sam Day" userId="c1ed0136-0341-4341-902d-14e0f9b74320" providerId="ADAL" clId="{1B337D6D-4FFA-46D5-9395-81FE00187B51}" dt="2024-05-14T16:20:44.240" v="35266" actId="164"/>
          <ac:spMkLst>
            <pc:docMk/>
            <pc:sldMk cId="1431514622" sldId="3367"/>
            <ac:spMk id="13" creationId="{916879F4-3026-5316-288B-6F9FCA21EAE3}"/>
          </ac:spMkLst>
        </pc:spChg>
        <pc:spChg chg="add mod">
          <ac:chgData name="Sam Day" userId="c1ed0136-0341-4341-902d-14e0f9b74320" providerId="ADAL" clId="{1B337D6D-4FFA-46D5-9395-81FE00187B51}" dt="2024-05-14T16:20:49.817" v="35267" actId="164"/>
          <ac:spMkLst>
            <pc:docMk/>
            <pc:sldMk cId="1431514622" sldId="3367"/>
            <ac:spMk id="15" creationId="{8048804F-D3A0-E524-488D-D8175B847F0F}"/>
          </ac:spMkLst>
        </pc:spChg>
        <pc:grpChg chg="del">
          <ac:chgData name="Sam Day" userId="c1ed0136-0341-4341-902d-14e0f9b74320" providerId="ADAL" clId="{1B337D6D-4FFA-46D5-9395-81FE00187B51}" dt="2024-05-14T16:16:32.314" v="35222" actId="478"/>
          <ac:grpSpMkLst>
            <pc:docMk/>
            <pc:sldMk cId="1431514622" sldId="3367"/>
            <ac:grpSpMk id="2" creationId="{E6EC2A09-0CBE-4B1B-D3B3-895002250B6A}"/>
          </ac:grpSpMkLst>
        </pc:grpChg>
        <pc:grpChg chg="add mod">
          <ac:chgData name="Sam Day" userId="c1ed0136-0341-4341-902d-14e0f9b74320" providerId="ADAL" clId="{1B337D6D-4FFA-46D5-9395-81FE00187B51}" dt="2024-05-14T16:20:44.240" v="35266" actId="164"/>
          <ac:grpSpMkLst>
            <pc:docMk/>
            <pc:sldMk cId="1431514622" sldId="3367"/>
            <ac:grpSpMk id="17" creationId="{306C70EF-DB82-FEC0-7BE2-AC417FD89989}"/>
          </ac:grpSpMkLst>
        </pc:grpChg>
        <pc:grpChg chg="add mod">
          <ac:chgData name="Sam Day" userId="c1ed0136-0341-4341-902d-14e0f9b74320" providerId="ADAL" clId="{1B337D6D-4FFA-46D5-9395-81FE00187B51}" dt="2024-05-14T16:20:49.817" v="35267" actId="164"/>
          <ac:grpSpMkLst>
            <pc:docMk/>
            <pc:sldMk cId="1431514622" sldId="3367"/>
            <ac:grpSpMk id="19" creationId="{5977E024-92B5-BB15-3BF8-67133BB1E911}"/>
          </ac:grpSpMkLst>
        </pc:grpChg>
        <pc:grpChg chg="add mod">
          <ac:chgData name="Sam Day" userId="c1ed0136-0341-4341-902d-14e0f9b74320" providerId="ADAL" clId="{1B337D6D-4FFA-46D5-9395-81FE00187B51}" dt="2024-05-14T16:21:08.640" v="35270" actId="164"/>
          <ac:grpSpMkLst>
            <pc:docMk/>
            <pc:sldMk cId="1431514622" sldId="3367"/>
            <ac:grpSpMk id="20" creationId="{3AFD6244-4E64-868C-160F-7A9CEA85707F}"/>
          </ac:grpSpMkLst>
        </pc:grpChg>
        <pc:picChg chg="add mod">
          <ac:chgData name="Sam Day" userId="c1ed0136-0341-4341-902d-14e0f9b74320" providerId="ADAL" clId="{1B337D6D-4FFA-46D5-9395-81FE00187B51}" dt="2024-05-14T20:30:16.844" v="35433" actId="208"/>
          <ac:picMkLst>
            <pc:docMk/>
            <pc:sldMk cId="1431514622" sldId="3367"/>
            <ac:picMk id="7" creationId="{76240065-6B7A-5013-E9B3-77E02D8E462B}"/>
          </ac:picMkLst>
        </pc:picChg>
        <pc:picChg chg="add mod">
          <ac:chgData name="Sam Day" userId="c1ed0136-0341-4341-902d-14e0f9b74320" providerId="ADAL" clId="{1B337D6D-4FFA-46D5-9395-81FE00187B51}" dt="2024-05-14T20:30:13.394" v="35432" actId="208"/>
          <ac:picMkLst>
            <pc:docMk/>
            <pc:sldMk cId="1431514622" sldId="3367"/>
            <ac:picMk id="9" creationId="{DE970EBC-2724-07E8-A45E-3792F719834E}"/>
          </ac:picMkLst>
        </pc:picChg>
        <pc:picChg chg="add mod">
          <ac:chgData name="Sam Day" userId="c1ed0136-0341-4341-902d-14e0f9b74320" providerId="ADAL" clId="{1B337D6D-4FFA-46D5-9395-81FE00187B51}" dt="2024-05-14T20:30:19.468" v="35434" actId="208"/>
          <ac:picMkLst>
            <pc:docMk/>
            <pc:sldMk cId="1431514622" sldId="3367"/>
            <ac:picMk id="11" creationId="{E5CE9F34-8DEE-F2C2-2121-47F735498C8C}"/>
          </ac:picMkLst>
        </pc:picChg>
        <pc:picChg chg="del mod topLvl">
          <ac:chgData name="Sam Day" userId="c1ed0136-0341-4341-902d-14e0f9b74320" providerId="ADAL" clId="{1B337D6D-4FFA-46D5-9395-81FE00187B51}" dt="2024-05-14T16:16:32.314" v="35222" actId="478"/>
          <ac:picMkLst>
            <pc:docMk/>
            <pc:sldMk cId="1431514622" sldId="3367"/>
            <ac:picMk id="14" creationId="{A19C2D6F-7D7A-A185-035B-E16D5ABF4B41}"/>
          </ac:picMkLst>
        </pc:picChg>
        <pc:picChg chg="del mod">
          <ac:chgData name="Sam Day" userId="c1ed0136-0341-4341-902d-14e0f9b74320" providerId="ADAL" clId="{1B337D6D-4FFA-46D5-9395-81FE00187B51}" dt="2024-05-14T16:16:20.404" v="35220" actId="478"/>
          <ac:picMkLst>
            <pc:docMk/>
            <pc:sldMk cId="1431514622" sldId="3367"/>
            <ac:picMk id="16" creationId="{E9C455D0-A1B7-D809-0D1A-4157E3B8B31C}"/>
          </ac:picMkLst>
        </pc:picChg>
        <pc:picChg chg="del topLvl">
          <ac:chgData name="Sam Day" userId="c1ed0136-0341-4341-902d-14e0f9b74320" providerId="ADAL" clId="{1B337D6D-4FFA-46D5-9395-81FE00187B51}" dt="2024-05-14T16:17:48.876" v="35237" actId="478"/>
          <ac:picMkLst>
            <pc:docMk/>
            <pc:sldMk cId="1431514622" sldId="3367"/>
            <ac:picMk id="18" creationId="{62CBF2E2-EE87-755F-5F15-8871F6745B7B}"/>
          </ac:picMkLst>
        </pc:picChg>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4T16:21:20.609" v="35271"/>
              <pc2:cmMkLst xmlns:pc2="http://schemas.microsoft.com/office/powerpoint/2019/9/main/command">
                <pc:docMk/>
                <pc:sldMk cId="1431514622" sldId="3367"/>
                <pc2:cmMk id="{1C4DCCE1-82E0-4A8F-9B8B-12D71751DBE5}"/>
              </pc2:cmMkLst>
              <pc226:cmRplyChg chg="add">
                <pc226:chgData name="Sam Day" userId="c1ed0136-0341-4341-902d-14e0f9b74320" providerId="ADAL" clId="{1B337D6D-4FFA-46D5-9395-81FE00187B51}" dt="2024-05-14T16:21:20.609" v="35271"/>
                <pc2:cmRplyMkLst xmlns:pc2="http://schemas.microsoft.com/office/powerpoint/2019/9/main/command">
                  <pc:docMk/>
                  <pc:sldMk cId="1431514622" sldId="3367"/>
                  <pc2:cmMk id="{1C4DCCE1-82E0-4A8F-9B8B-12D71751DBE5}"/>
                  <pc2:cmRplyMk id="{D3B946D2-B41C-4486-817B-CEC56162B762}"/>
                </pc2:cmRplyMkLst>
              </pc226:cmRplyChg>
            </pc226:cmChg>
          </p:ext>
        </pc:extLst>
      </pc:sldChg>
      <pc:sldChg chg="modSp mod ord">
        <pc:chgData name="Sam Day" userId="c1ed0136-0341-4341-902d-14e0f9b74320" providerId="ADAL" clId="{1B337D6D-4FFA-46D5-9395-81FE00187B51}" dt="2024-05-10T15:46:44.906" v="26627" actId="14100"/>
        <pc:sldMkLst>
          <pc:docMk/>
          <pc:sldMk cId="2042780365" sldId="3369"/>
        </pc:sldMkLst>
        <pc:cxnChg chg="mod">
          <ac:chgData name="Sam Day" userId="c1ed0136-0341-4341-902d-14e0f9b74320" providerId="ADAL" clId="{1B337D6D-4FFA-46D5-9395-81FE00187B51}" dt="2024-05-10T15:46:17.925" v="26625" actId="14100"/>
          <ac:cxnSpMkLst>
            <pc:docMk/>
            <pc:sldMk cId="2042780365" sldId="3369"/>
            <ac:cxnSpMk id="73" creationId="{8C28344A-442F-EDB4-AAC2-A6089C4C1045}"/>
          </ac:cxnSpMkLst>
        </pc:cxnChg>
        <pc:cxnChg chg="mod">
          <ac:chgData name="Sam Day" userId="c1ed0136-0341-4341-902d-14e0f9b74320" providerId="ADAL" clId="{1B337D6D-4FFA-46D5-9395-81FE00187B51}" dt="2024-05-10T15:46:44.906" v="26627" actId="14100"/>
          <ac:cxnSpMkLst>
            <pc:docMk/>
            <pc:sldMk cId="2042780365" sldId="3369"/>
            <ac:cxnSpMk id="78" creationId="{73F7DCA2-10CC-1011-178B-4D8B5F4E0C50}"/>
          </ac:cxnSpMkLst>
        </pc:cxnChg>
      </pc:sldChg>
      <pc:sldChg chg="del ord">
        <pc:chgData name="Sam Day" userId="c1ed0136-0341-4341-902d-14e0f9b74320" providerId="ADAL" clId="{1B337D6D-4FFA-46D5-9395-81FE00187B51}" dt="2024-05-09T23:51:55.588" v="23183" actId="47"/>
        <pc:sldMkLst>
          <pc:docMk/>
          <pc:sldMk cId="3391761214" sldId="3370"/>
        </pc:sldMkLst>
      </pc:sldChg>
      <pc:sldChg chg="del">
        <pc:chgData name="Sam Day" userId="c1ed0136-0341-4341-902d-14e0f9b74320" providerId="ADAL" clId="{1B337D6D-4FFA-46D5-9395-81FE00187B51}" dt="2024-05-09T19:17:34.514" v="15719" actId="47"/>
        <pc:sldMkLst>
          <pc:docMk/>
          <pc:sldMk cId="1202224200" sldId="3372"/>
        </pc:sldMkLst>
      </pc:sldChg>
      <pc:sldChg chg="del">
        <pc:chgData name="Sam Day" userId="c1ed0136-0341-4341-902d-14e0f9b74320" providerId="ADAL" clId="{1B337D6D-4FFA-46D5-9395-81FE00187B51}" dt="2024-05-09T19:17:56.305" v="15724" actId="47"/>
        <pc:sldMkLst>
          <pc:docMk/>
          <pc:sldMk cId="3445429320" sldId="3373"/>
        </pc:sldMkLst>
      </pc:sldChg>
      <pc:sldChg chg="del">
        <pc:chgData name="Sam Day" userId="c1ed0136-0341-4341-902d-14e0f9b74320" providerId="ADAL" clId="{1B337D6D-4FFA-46D5-9395-81FE00187B51}" dt="2024-05-09T19:16:31.938" v="15712" actId="47"/>
        <pc:sldMkLst>
          <pc:docMk/>
          <pc:sldMk cId="4279563006" sldId="3376"/>
        </pc:sldMkLst>
      </pc:sldChg>
      <pc:sldChg chg="del">
        <pc:chgData name="Sam Day" userId="c1ed0136-0341-4341-902d-14e0f9b74320" providerId="ADAL" clId="{1B337D6D-4FFA-46D5-9395-81FE00187B51}" dt="2024-05-09T19:16:50.658" v="15715" actId="47"/>
        <pc:sldMkLst>
          <pc:docMk/>
          <pc:sldMk cId="2175526775" sldId="3377"/>
        </pc:sldMkLst>
      </pc:sldChg>
      <pc:sldChg chg="del">
        <pc:chgData name="Sam Day" userId="c1ed0136-0341-4341-902d-14e0f9b74320" providerId="ADAL" clId="{1B337D6D-4FFA-46D5-9395-81FE00187B51}" dt="2024-05-09T19:17:41.634" v="15722" actId="47"/>
        <pc:sldMkLst>
          <pc:docMk/>
          <pc:sldMk cId="1751393758" sldId="3378"/>
        </pc:sldMkLst>
      </pc:sldChg>
      <pc:sldChg chg="del">
        <pc:chgData name="Sam Day" userId="c1ed0136-0341-4341-902d-14e0f9b74320" providerId="ADAL" clId="{1B337D6D-4FFA-46D5-9395-81FE00187B51}" dt="2024-05-09T19:18:06.575" v="15730" actId="47"/>
        <pc:sldMkLst>
          <pc:docMk/>
          <pc:sldMk cId="4149313320" sldId="3379"/>
        </pc:sldMkLst>
      </pc:sldChg>
      <pc:sldChg chg="del">
        <pc:chgData name="Sam Day" userId="c1ed0136-0341-4341-902d-14e0f9b74320" providerId="ADAL" clId="{1B337D6D-4FFA-46D5-9395-81FE00187B51}" dt="2024-05-09T19:18:46.157" v="15737" actId="47"/>
        <pc:sldMkLst>
          <pc:docMk/>
          <pc:sldMk cId="884584332" sldId="3380"/>
        </pc:sldMkLst>
      </pc:sldChg>
      <pc:sldChg chg="del">
        <pc:chgData name="Sam Day" userId="c1ed0136-0341-4341-902d-14e0f9b74320" providerId="ADAL" clId="{1B337D6D-4FFA-46D5-9395-81FE00187B51}" dt="2024-05-09T19:19:05.247" v="15749" actId="47"/>
        <pc:sldMkLst>
          <pc:docMk/>
          <pc:sldMk cId="3822469607" sldId="3381"/>
        </pc:sldMkLst>
      </pc:sldChg>
      <pc:sldChg chg="del">
        <pc:chgData name="Sam Day" userId="c1ed0136-0341-4341-902d-14e0f9b74320" providerId="ADAL" clId="{1B337D6D-4FFA-46D5-9395-81FE00187B51}" dt="2024-05-09T19:19:31.067" v="15758" actId="47"/>
        <pc:sldMkLst>
          <pc:docMk/>
          <pc:sldMk cId="2586740485" sldId="3383"/>
        </pc:sldMkLst>
      </pc:sldChg>
      <pc:sldChg chg="del">
        <pc:chgData name="Sam Day" userId="c1ed0136-0341-4341-902d-14e0f9b74320" providerId="ADAL" clId="{1B337D6D-4FFA-46D5-9395-81FE00187B51}" dt="2024-05-09T19:20:20.519" v="15767" actId="47"/>
        <pc:sldMkLst>
          <pc:docMk/>
          <pc:sldMk cId="245027873" sldId="3384"/>
        </pc:sldMkLst>
      </pc:sldChg>
      <pc:sldChg chg="del">
        <pc:chgData name="Sam Day" userId="c1ed0136-0341-4341-902d-14e0f9b74320" providerId="ADAL" clId="{1B337D6D-4FFA-46D5-9395-81FE00187B51}" dt="2024-05-09T19:16:43.987" v="15713" actId="47"/>
        <pc:sldMkLst>
          <pc:docMk/>
          <pc:sldMk cId="2609850629" sldId="3385"/>
        </pc:sldMkLst>
      </pc:sldChg>
      <pc:sldChg chg="del">
        <pc:chgData name="Sam Day" userId="c1ed0136-0341-4341-902d-14e0f9b74320" providerId="ADAL" clId="{1B337D6D-4FFA-46D5-9395-81FE00187B51}" dt="2024-05-09T19:17:58.844" v="15726" actId="47"/>
        <pc:sldMkLst>
          <pc:docMk/>
          <pc:sldMk cId="421001206" sldId="3391"/>
        </pc:sldMkLst>
      </pc:sldChg>
      <pc:sldChg chg="del">
        <pc:chgData name="Sam Day" userId="c1ed0136-0341-4341-902d-14e0f9b74320" providerId="ADAL" clId="{1B337D6D-4FFA-46D5-9395-81FE00187B51}" dt="2024-05-09T19:18:01.608" v="15728" actId="47"/>
        <pc:sldMkLst>
          <pc:docMk/>
          <pc:sldMk cId="2567929919" sldId="3393"/>
        </pc:sldMkLst>
      </pc:sldChg>
      <pc:sldChg chg="del">
        <pc:chgData name="Sam Day" userId="c1ed0136-0341-4341-902d-14e0f9b74320" providerId="ADAL" clId="{1B337D6D-4FFA-46D5-9395-81FE00187B51}" dt="2024-05-09T19:18:41.290" v="15734" actId="47"/>
        <pc:sldMkLst>
          <pc:docMk/>
          <pc:sldMk cId="261075012" sldId="3395"/>
        </pc:sldMkLst>
      </pc:sldChg>
      <pc:sldChg chg="del">
        <pc:chgData name="Sam Day" userId="c1ed0136-0341-4341-902d-14e0f9b74320" providerId="ADAL" clId="{1B337D6D-4FFA-46D5-9395-81FE00187B51}" dt="2024-05-09T19:18:58.411" v="15744" actId="47"/>
        <pc:sldMkLst>
          <pc:docMk/>
          <pc:sldMk cId="1204992504" sldId="3397"/>
        </pc:sldMkLst>
      </pc:sldChg>
      <pc:sldChg chg="del">
        <pc:chgData name="Sam Day" userId="c1ed0136-0341-4341-902d-14e0f9b74320" providerId="ADAL" clId="{1B337D6D-4FFA-46D5-9395-81FE00187B51}" dt="2024-05-09T19:18:59.440" v="15745" actId="47"/>
        <pc:sldMkLst>
          <pc:docMk/>
          <pc:sldMk cId="3130102629" sldId="3398"/>
        </pc:sldMkLst>
      </pc:sldChg>
      <pc:sldChg chg="del">
        <pc:chgData name="Sam Day" userId="c1ed0136-0341-4341-902d-14e0f9b74320" providerId="ADAL" clId="{1B337D6D-4FFA-46D5-9395-81FE00187B51}" dt="2024-05-09T19:18:42.143" v="15735" actId="47"/>
        <pc:sldMkLst>
          <pc:docMk/>
          <pc:sldMk cId="3503625422" sldId="3399"/>
        </pc:sldMkLst>
      </pc:sldChg>
      <pc:sldChg chg="del">
        <pc:chgData name="Sam Day" userId="c1ed0136-0341-4341-902d-14e0f9b74320" providerId="ADAL" clId="{1B337D6D-4FFA-46D5-9395-81FE00187B51}" dt="2024-05-09T19:17:59.963" v="15727" actId="47"/>
        <pc:sldMkLst>
          <pc:docMk/>
          <pc:sldMk cId="363249271" sldId="3400"/>
        </pc:sldMkLst>
      </pc:sldChg>
      <pc:sldChg chg="del">
        <pc:chgData name="Sam Day" userId="c1ed0136-0341-4341-902d-14e0f9b74320" providerId="ADAL" clId="{1B337D6D-4FFA-46D5-9395-81FE00187B51}" dt="2024-05-09T19:19:00.516" v="15746" actId="47"/>
        <pc:sldMkLst>
          <pc:docMk/>
          <pc:sldMk cId="689446607" sldId="3401"/>
        </pc:sldMkLst>
      </pc:sldChg>
      <pc:sldChg chg="del">
        <pc:chgData name="Sam Day" userId="c1ed0136-0341-4341-902d-14e0f9b74320" providerId="ADAL" clId="{1B337D6D-4FFA-46D5-9395-81FE00187B51}" dt="2024-05-09T19:19:23.065" v="15754" actId="47"/>
        <pc:sldMkLst>
          <pc:docMk/>
          <pc:sldMk cId="2966115665" sldId="3402"/>
        </pc:sldMkLst>
      </pc:sldChg>
      <pc:sldChg chg="del">
        <pc:chgData name="Sam Day" userId="c1ed0136-0341-4341-902d-14e0f9b74320" providerId="ADAL" clId="{1B337D6D-4FFA-46D5-9395-81FE00187B51}" dt="2024-05-09T19:19:25.614" v="15755" actId="47"/>
        <pc:sldMkLst>
          <pc:docMk/>
          <pc:sldMk cId="614719784" sldId="3403"/>
        </pc:sldMkLst>
      </pc:sldChg>
      <pc:sldChg chg="del">
        <pc:chgData name="Sam Day" userId="c1ed0136-0341-4341-902d-14e0f9b74320" providerId="ADAL" clId="{1B337D6D-4FFA-46D5-9395-81FE00187B51}" dt="2024-05-09T19:19:26.966" v="15756" actId="47"/>
        <pc:sldMkLst>
          <pc:docMk/>
          <pc:sldMk cId="1707221987" sldId="3404"/>
        </pc:sldMkLst>
      </pc:sldChg>
      <pc:sldChg chg="del">
        <pc:chgData name="Sam Day" userId="c1ed0136-0341-4341-902d-14e0f9b74320" providerId="ADAL" clId="{1B337D6D-4FFA-46D5-9395-81FE00187B51}" dt="2024-05-09T19:20:13.735" v="15763" actId="47"/>
        <pc:sldMkLst>
          <pc:docMk/>
          <pc:sldMk cId="1492018403" sldId="3405"/>
        </pc:sldMkLst>
      </pc:sldChg>
      <pc:sldChg chg="del">
        <pc:chgData name="Sam Day" userId="c1ed0136-0341-4341-902d-14e0f9b74320" providerId="ADAL" clId="{1B337D6D-4FFA-46D5-9395-81FE00187B51}" dt="2024-05-09T19:20:14.680" v="15764" actId="47"/>
        <pc:sldMkLst>
          <pc:docMk/>
          <pc:sldMk cId="1428155943" sldId="3406"/>
        </pc:sldMkLst>
      </pc:sldChg>
      <pc:sldChg chg="del">
        <pc:chgData name="Sam Day" userId="c1ed0136-0341-4341-902d-14e0f9b74320" providerId="ADAL" clId="{1B337D6D-4FFA-46D5-9395-81FE00187B51}" dt="2024-05-09T19:20:16.926" v="15765" actId="47"/>
        <pc:sldMkLst>
          <pc:docMk/>
          <pc:sldMk cId="3365384554" sldId="3407"/>
        </pc:sldMkLst>
      </pc:sldChg>
      <pc:sldChg chg="addSp modSp mod ord">
        <pc:chgData name="Sam Day" userId="c1ed0136-0341-4341-902d-14e0f9b74320" providerId="ADAL" clId="{1B337D6D-4FFA-46D5-9395-81FE00187B51}" dt="2024-05-16T20:02:34.431" v="40484" actId="20577"/>
        <pc:sldMkLst>
          <pc:docMk/>
          <pc:sldMk cId="693478289" sldId="3408"/>
        </pc:sldMkLst>
        <pc:spChg chg="mod">
          <ac:chgData name="Sam Day" userId="c1ed0136-0341-4341-902d-14e0f9b74320" providerId="ADAL" clId="{1B337D6D-4FFA-46D5-9395-81FE00187B51}" dt="2024-05-16T19:42:21.216" v="39215" actId="20577"/>
          <ac:spMkLst>
            <pc:docMk/>
            <pc:sldMk cId="693478289" sldId="3408"/>
            <ac:spMk id="2" creationId="{2EF388B4-22B5-560B-3D3E-98245527A37F}"/>
          </ac:spMkLst>
        </pc:spChg>
        <pc:spChg chg="mod">
          <ac:chgData name="Sam Day" userId="c1ed0136-0341-4341-902d-14e0f9b74320" providerId="ADAL" clId="{1B337D6D-4FFA-46D5-9395-81FE00187B51}" dt="2024-05-16T20:02:34.431" v="40484" actId="20577"/>
          <ac:spMkLst>
            <pc:docMk/>
            <pc:sldMk cId="693478289" sldId="3408"/>
            <ac:spMk id="3" creationId="{04FB83D9-3C02-7FB2-5378-A9A703057F56}"/>
          </ac:spMkLst>
        </pc:spChg>
        <pc:spChg chg="mod">
          <ac:chgData name="Sam Day" userId="c1ed0136-0341-4341-902d-14e0f9b74320" providerId="ADAL" clId="{1B337D6D-4FFA-46D5-9395-81FE00187B51}" dt="2024-05-16T14:59:17.934" v="37392" actId="20577"/>
          <ac:spMkLst>
            <pc:docMk/>
            <pc:sldMk cId="693478289" sldId="3408"/>
            <ac:spMk id="5" creationId="{FC8C6397-2D97-F63A-AA4E-CF2D46CE87CE}"/>
          </ac:spMkLst>
        </pc:spChg>
        <pc:spChg chg="add mod">
          <ac:chgData name="Sam Day" userId="c1ed0136-0341-4341-902d-14e0f9b74320" providerId="ADAL" clId="{1B337D6D-4FFA-46D5-9395-81FE00187B51}" dt="2024-05-16T19:06:13.369" v="37433" actId="571"/>
          <ac:spMkLst>
            <pc:docMk/>
            <pc:sldMk cId="693478289" sldId="3408"/>
            <ac:spMk id="6" creationId="{A4AE8AEB-EC97-6072-8463-A92CA9F55275}"/>
          </ac:spMkLst>
        </pc:spChg>
      </pc:sldChg>
      <pc:sldChg chg="del">
        <pc:chgData name="Sam Day" userId="c1ed0136-0341-4341-902d-14e0f9b74320" providerId="ADAL" clId="{1B337D6D-4FFA-46D5-9395-81FE00187B51}" dt="2024-05-09T19:20:33.341" v="15773" actId="47"/>
        <pc:sldMkLst>
          <pc:docMk/>
          <pc:sldMk cId="160757078" sldId="3409"/>
        </pc:sldMkLst>
      </pc:sldChg>
      <pc:sldChg chg="modSp mod">
        <pc:chgData name="Sam Day" userId="c1ed0136-0341-4341-902d-14e0f9b74320" providerId="ADAL" clId="{1B337D6D-4FFA-46D5-9395-81FE00187B51}" dt="2024-05-16T14:42:20.297" v="37032" actId="20577"/>
        <pc:sldMkLst>
          <pc:docMk/>
          <pc:sldMk cId="56823764" sldId="3410"/>
        </pc:sldMkLst>
        <pc:spChg chg="mod">
          <ac:chgData name="Sam Day" userId="c1ed0136-0341-4341-902d-14e0f9b74320" providerId="ADAL" clId="{1B337D6D-4FFA-46D5-9395-81FE00187B51}" dt="2024-05-15T17:52:45.839" v="36962" actId="20577"/>
          <ac:spMkLst>
            <pc:docMk/>
            <pc:sldMk cId="56823764" sldId="3410"/>
            <ac:spMk id="2" creationId="{19307934-0053-DA33-AC64-41AAD9992449}"/>
          </ac:spMkLst>
        </pc:spChg>
        <pc:spChg chg="mod">
          <ac:chgData name="Sam Day" userId="c1ed0136-0341-4341-902d-14e0f9b74320" providerId="ADAL" clId="{1B337D6D-4FFA-46D5-9395-81FE00187B51}" dt="2024-05-16T14:42:20.297" v="37032" actId="20577"/>
          <ac:spMkLst>
            <pc:docMk/>
            <pc:sldMk cId="56823764" sldId="3410"/>
            <ac:spMk id="3" creationId="{D839D353-96BF-1443-911C-6A5809B08ACC}"/>
          </ac:spMkLst>
        </pc:spChg>
      </pc:sldChg>
      <pc:sldChg chg="del">
        <pc:chgData name="Sam Day" userId="c1ed0136-0341-4341-902d-14e0f9b74320" providerId="ADAL" clId="{1B337D6D-4FFA-46D5-9395-81FE00187B51}" dt="2024-05-09T19:17:12.415" v="15717" actId="47"/>
        <pc:sldMkLst>
          <pc:docMk/>
          <pc:sldMk cId="2194967902" sldId="3412"/>
        </pc:sldMkLst>
      </pc:sldChg>
      <pc:sldChg chg="del">
        <pc:chgData name="Sam Day" userId="c1ed0136-0341-4341-902d-14e0f9b74320" providerId="ADAL" clId="{1B337D6D-4FFA-46D5-9395-81FE00187B51}" dt="2024-05-09T04:17:46.197" v="15563" actId="18676"/>
        <pc:sldMkLst>
          <pc:docMk/>
          <pc:sldMk cId="4146189453" sldId="3412"/>
        </pc:sldMkLst>
      </pc:sldChg>
      <pc:sldChg chg="modSp mod">
        <pc:chgData name="Sam Day" userId="c1ed0136-0341-4341-902d-14e0f9b74320" providerId="ADAL" clId="{1B337D6D-4FFA-46D5-9395-81FE00187B51}" dt="2024-05-08T17:32:06.773" v="13185" actId="20577"/>
        <pc:sldMkLst>
          <pc:docMk/>
          <pc:sldMk cId="341850797" sldId="3413"/>
        </pc:sldMkLst>
        <pc:spChg chg="mod">
          <ac:chgData name="Sam Day" userId="c1ed0136-0341-4341-902d-14e0f9b74320" providerId="ADAL" clId="{1B337D6D-4FFA-46D5-9395-81FE00187B51}" dt="2024-04-29T22:47:49.576" v="192" actId="20577"/>
          <ac:spMkLst>
            <pc:docMk/>
            <pc:sldMk cId="341850797" sldId="3413"/>
            <ac:spMk id="2" creationId="{B98DD41F-17C1-427D-F24E-01245E654AC4}"/>
          </ac:spMkLst>
        </pc:spChg>
        <pc:spChg chg="mod">
          <ac:chgData name="Sam Day" userId="c1ed0136-0341-4341-902d-14e0f9b74320" providerId="ADAL" clId="{1B337D6D-4FFA-46D5-9395-81FE00187B51}" dt="2024-05-08T17:32:06.773" v="13185" actId="20577"/>
          <ac:spMkLst>
            <pc:docMk/>
            <pc:sldMk cId="341850797" sldId="3413"/>
            <ac:spMk id="3" creationId="{E29B97B2-C21B-C4AF-63E4-DBE724B85F89}"/>
          </ac:spMkLst>
        </pc:spChg>
      </pc:sldChg>
      <pc:sldChg chg="modSp mod addCm">
        <pc:chgData name="Sam Day" userId="c1ed0136-0341-4341-902d-14e0f9b74320" providerId="ADAL" clId="{1B337D6D-4FFA-46D5-9395-81FE00187B51}" dt="2024-05-15T17:54:38.274" v="37008" actId="20577"/>
        <pc:sldMkLst>
          <pc:docMk/>
          <pc:sldMk cId="3796143321" sldId="3414"/>
        </pc:sldMkLst>
        <pc:spChg chg="mod">
          <ac:chgData name="Sam Day" userId="c1ed0136-0341-4341-902d-14e0f9b74320" providerId="ADAL" clId="{1B337D6D-4FFA-46D5-9395-81FE00187B51}" dt="2024-05-15T17:54:38.274" v="37008" actId="20577"/>
          <ac:spMkLst>
            <pc:docMk/>
            <pc:sldMk cId="3796143321" sldId="3414"/>
            <ac:spMk id="5" creationId="{3C7D0A2B-ED55-7492-E4A3-84DB3ED3935A}"/>
          </ac:spMkLst>
        </pc:sp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5T17:34:36.004" v="36730"/>
              <pc2:cmMkLst xmlns:pc2="http://schemas.microsoft.com/office/powerpoint/2019/9/main/command">
                <pc:docMk/>
                <pc:sldMk cId="3796143321" sldId="3414"/>
                <pc2:cmMk id="{3698D85B-7F02-4BBD-B412-3484DABB2069}"/>
              </pc2:cmMkLst>
            </pc226:cmChg>
          </p:ext>
        </pc:extLst>
      </pc:sldChg>
      <pc:sldChg chg="modSp mod">
        <pc:chgData name="Sam Day" userId="c1ed0136-0341-4341-902d-14e0f9b74320" providerId="ADAL" clId="{1B337D6D-4FFA-46D5-9395-81FE00187B51}" dt="2024-05-15T17:54:44.692" v="37012" actId="20577"/>
        <pc:sldMkLst>
          <pc:docMk/>
          <pc:sldMk cId="624968557" sldId="3415"/>
        </pc:sldMkLst>
        <pc:spChg chg="mod">
          <ac:chgData name="Sam Day" userId="c1ed0136-0341-4341-902d-14e0f9b74320" providerId="ADAL" clId="{1B337D6D-4FFA-46D5-9395-81FE00187B51}" dt="2024-05-15T17:54:44.692" v="37012" actId="20577"/>
          <ac:spMkLst>
            <pc:docMk/>
            <pc:sldMk cId="624968557" sldId="3415"/>
            <ac:spMk id="5" creationId="{BE9E543D-0DB5-E322-9D75-125AD24F4E2D}"/>
          </ac:spMkLst>
        </pc:spChg>
      </pc:sldChg>
      <pc:sldChg chg="modSp add del">
        <pc:chgData name="Sam Day" userId="c1ed0136-0341-4341-902d-14e0f9b74320" providerId="ADAL" clId="{1B337D6D-4FFA-46D5-9395-81FE00187B51}" dt="2024-05-10T17:44:40.139" v="26942" actId="47"/>
        <pc:sldMkLst>
          <pc:docMk/>
          <pc:sldMk cId="3574068867" sldId="3416"/>
        </pc:sldMkLst>
        <pc:graphicFrameChg chg="mod">
          <ac:chgData name="Sam Day" userId="c1ed0136-0341-4341-902d-14e0f9b74320" providerId="ADAL" clId="{1B337D6D-4FFA-46D5-9395-81FE00187B51}" dt="2024-05-10T14:43:13.644" v="24318" actId="20577"/>
          <ac:graphicFrameMkLst>
            <pc:docMk/>
            <pc:sldMk cId="3574068867" sldId="3416"/>
            <ac:graphicFrameMk id="3" creationId="{6001798A-35C8-E37C-9630-5E27E3413B30}"/>
          </ac:graphicFrameMkLst>
        </pc:graphicFrameChg>
      </pc:sldChg>
      <pc:sldChg chg="modSp mod">
        <pc:chgData name="Sam Day" userId="c1ed0136-0341-4341-902d-14e0f9b74320" providerId="ADAL" clId="{1B337D6D-4FFA-46D5-9395-81FE00187B51}" dt="2024-05-16T14:46:04.150" v="37042" actId="20577"/>
        <pc:sldMkLst>
          <pc:docMk/>
          <pc:sldMk cId="266204231" sldId="3417"/>
        </pc:sldMkLst>
        <pc:spChg chg="mod">
          <ac:chgData name="Sam Day" userId="c1ed0136-0341-4341-902d-14e0f9b74320" providerId="ADAL" clId="{1B337D6D-4FFA-46D5-9395-81FE00187B51}" dt="2024-05-16T14:46:04.150" v="37042" actId="20577"/>
          <ac:spMkLst>
            <pc:docMk/>
            <pc:sldMk cId="266204231" sldId="3417"/>
            <ac:spMk id="5" creationId="{C6429DC4-FC75-8472-E2BE-6786FB1F1D1C}"/>
          </ac:spMkLst>
        </pc:spChg>
      </pc:sldChg>
      <pc:sldChg chg="modSp mod">
        <pc:chgData name="Sam Day" userId="c1ed0136-0341-4341-902d-14e0f9b74320" providerId="ADAL" clId="{1B337D6D-4FFA-46D5-9395-81FE00187B51}" dt="2024-05-09T03:48:48.313" v="14432" actId="20577"/>
        <pc:sldMkLst>
          <pc:docMk/>
          <pc:sldMk cId="3909166147" sldId="3419"/>
        </pc:sldMkLst>
        <pc:spChg chg="mod">
          <ac:chgData name="Sam Day" userId="c1ed0136-0341-4341-902d-14e0f9b74320" providerId="ADAL" clId="{1B337D6D-4FFA-46D5-9395-81FE00187B51}" dt="2024-05-09T03:48:48.313" v="14432" actId="20577"/>
          <ac:spMkLst>
            <pc:docMk/>
            <pc:sldMk cId="3909166147" sldId="3419"/>
            <ac:spMk id="2" creationId="{CD8DAFEB-FF5B-52D4-FEAA-AAC4E4634EC6}"/>
          </ac:spMkLst>
        </pc:spChg>
        <pc:spChg chg="mod">
          <ac:chgData name="Sam Day" userId="c1ed0136-0341-4341-902d-14e0f9b74320" providerId="ADAL" clId="{1B337D6D-4FFA-46D5-9395-81FE00187B51}" dt="2024-05-03T15:21:24.317" v="4132" actId="20577"/>
          <ac:spMkLst>
            <pc:docMk/>
            <pc:sldMk cId="3909166147" sldId="3419"/>
            <ac:spMk id="3" creationId="{8235EB93-7FFC-779D-C0C2-DF17574EC262}"/>
          </ac:spMkLst>
        </pc:spChg>
      </pc:sldChg>
      <pc:sldChg chg="modSp mod">
        <pc:chgData name="Sam Day" userId="c1ed0136-0341-4341-902d-14e0f9b74320" providerId="ADAL" clId="{1B337D6D-4FFA-46D5-9395-81FE00187B51}" dt="2024-05-16T14:48:18.210" v="37100" actId="1076"/>
        <pc:sldMkLst>
          <pc:docMk/>
          <pc:sldMk cId="3844456729" sldId="3421"/>
        </pc:sldMkLst>
        <pc:spChg chg="mod">
          <ac:chgData name="Sam Day" userId="c1ed0136-0341-4341-902d-14e0f9b74320" providerId="ADAL" clId="{1B337D6D-4FFA-46D5-9395-81FE00187B51}" dt="2024-05-16T14:48:11.561" v="37099" actId="20577"/>
          <ac:spMkLst>
            <pc:docMk/>
            <pc:sldMk cId="3844456729" sldId="3421"/>
            <ac:spMk id="5" creationId="{347B1964-4DCA-FB3E-77DD-EABEDAF2BB81}"/>
          </ac:spMkLst>
        </pc:spChg>
        <pc:grpChg chg="mod">
          <ac:chgData name="Sam Day" userId="c1ed0136-0341-4341-902d-14e0f9b74320" providerId="ADAL" clId="{1B337D6D-4FFA-46D5-9395-81FE00187B51}" dt="2024-05-16T14:48:18.210" v="37100" actId="1076"/>
          <ac:grpSpMkLst>
            <pc:docMk/>
            <pc:sldMk cId="3844456729" sldId="3421"/>
            <ac:grpSpMk id="8" creationId="{B5A343D0-9593-C49F-8F3E-F9F9F6840CBF}"/>
          </ac:grpSpMkLst>
        </pc:grpChg>
      </pc:sldChg>
      <pc:sldChg chg="modSp mod modNotesTx">
        <pc:chgData name="Sam Day" userId="c1ed0136-0341-4341-902d-14e0f9b74320" providerId="ADAL" clId="{1B337D6D-4FFA-46D5-9395-81FE00187B51}" dt="2024-05-13T21:44:41.701" v="34740" actId="20577"/>
        <pc:sldMkLst>
          <pc:docMk/>
          <pc:sldMk cId="1044808807" sldId="3425"/>
        </pc:sldMkLst>
        <pc:spChg chg="mod">
          <ac:chgData name="Sam Day" userId="c1ed0136-0341-4341-902d-14e0f9b74320" providerId="ADAL" clId="{1B337D6D-4FFA-46D5-9395-81FE00187B51}" dt="2024-05-09T23:40:07.677" v="22342" actId="20577"/>
          <ac:spMkLst>
            <pc:docMk/>
            <pc:sldMk cId="1044808807" sldId="3425"/>
            <ac:spMk id="6" creationId="{807FDAFD-866C-470F-9056-3D0FD19F9BAB}"/>
          </ac:spMkLst>
        </pc:spChg>
        <pc:graphicFrameChg chg="mod">
          <ac:chgData name="Sam Day" userId="c1ed0136-0341-4341-902d-14e0f9b74320" providerId="ADAL" clId="{1B337D6D-4FFA-46D5-9395-81FE00187B51}" dt="2024-05-10T18:38:14.492" v="29952"/>
          <ac:graphicFrameMkLst>
            <pc:docMk/>
            <pc:sldMk cId="1044808807" sldId="3425"/>
            <ac:graphicFrameMk id="3" creationId="{D8749888-E322-F250-DD58-82EEEFBEA71C}"/>
          </ac:graphicFrameMkLst>
        </pc:graphicFrameChg>
      </pc:sldChg>
      <pc:sldChg chg="del">
        <pc:chgData name="Sam Day" userId="c1ed0136-0341-4341-902d-14e0f9b74320" providerId="ADAL" clId="{1B337D6D-4FFA-46D5-9395-81FE00187B51}" dt="2024-05-09T04:17:46.197" v="15563" actId="18676"/>
        <pc:sldMkLst>
          <pc:docMk/>
          <pc:sldMk cId="48427589" sldId="3427"/>
        </pc:sldMkLst>
      </pc:sldChg>
      <pc:sldChg chg="addSp modSp mod">
        <pc:chgData name="Sam Day" userId="c1ed0136-0341-4341-902d-14e0f9b74320" providerId="ADAL" clId="{1B337D6D-4FFA-46D5-9395-81FE00187B51}" dt="2024-05-08T18:51:17.352" v="13715" actId="1076"/>
        <pc:sldMkLst>
          <pc:docMk/>
          <pc:sldMk cId="4025528466" sldId="3428"/>
        </pc:sldMkLst>
        <pc:spChg chg="mod">
          <ac:chgData name="Sam Day" userId="c1ed0136-0341-4341-902d-14e0f9b74320" providerId="ADAL" clId="{1B337D6D-4FFA-46D5-9395-81FE00187B51}" dt="2024-05-08T17:41:25.061" v="13330" actId="20577"/>
          <ac:spMkLst>
            <pc:docMk/>
            <pc:sldMk cId="4025528466" sldId="3428"/>
            <ac:spMk id="6" creationId="{C3323FCB-F1D5-45BF-A064-8EED5FAA5E73}"/>
          </ac:spMkLst>
        </pc:spChg>
        <pc:graphicFrameChg chg="add mod modGraphic">
          <ac:chgData name="Sam Day" userId="c1ed0136-0341-4341-902d-14e0f9b74320" providerId="ADAL" clId="{1B337D6D-4FFA-46D5-9395-81FE00187B51}" dt="2024-05-08T18:51:17.352" v="13715" actId="1076"/>
          <ac:graphicFrameMkLst>
            <pc:docMk/>
            <pc:sldMk cId="4025528466" sldId="3428"/>
            <ac:graphicFrameMk id="2" creationId="{6E973AD8-3B0A-5536-EC22-90327B111490}"/>
          </ac:graphicFrameMkLst>
        </pc:graphicFrameChg>
        <pc:graphicFrameChg chg="mod">
          <ac:chgData name="Sam Day" userId="c1ed0136-0341-4341-902d-14e0f9b74320" providerId="ADAL" clId="{1B337D6D-4FFA-46D5-9395-81FE00187B51}" dt="2024-05-08T17:48:18.865" v="13713" actId="13782"/>
          <ac:graphicFrameMkLst>
            <pc:docMk/>
            <pc:sldMk cId="4025528466" sldId="3428"/>
            <ac:graphicFrameMk id="10" creationId="{F59146CD-4937-10F7-B690-0E78FE5CA833}"/>
          </ac:graphicFrameMkLst>
        </pc:graphicFrameChg>
      </pc:sldChg>
      <pc:sldChg chg="del">
        <pc:chgData name="Sam Day" userId="c1ed0136-0341-4341-902d-14e0f9b74320" providerId="ADAL" clId="{1B337D6D-4FFA-46D5-9395-81FE00187B51}" dt="2024-05-09T04:17:46.197" v="15563" actId="18676"/>
        <pc:sldMkLst>
          <pc:docMk/>
          <pc:sldMk cId="1528350237" sldId="3429"/>
        </pc:sldMkLst>
      </pc:sldChg>
      <pc:sldChg chg="del">
        <pc:chgData name="Sam Day" userId="c1ed0136-0341-4341-902d-14e0f9b74320" providerId="ADAL" clId="{1B337D6D-4FFA-46D5-9395-81FE00187B51}" dt="2024-05-09T04:17:46.197" v="15563" actId="18676"/>
        <pc:sldMkLst>
          <pc:docMk/>
          <pc:sldMk cId="1768733113" sldId="3430"/>
        </pc:sldMkLst>
      </pc:sldChg>
      <pc:sldChg chg="del">
        <pc:chgData name="Sam Day" userId="c1ed0136-0341-4341-902d-14e0f9b74320" providerId="ADAL" clId="{1B337D6D-4FFA-46D5-9395-81FE00187B51}" dt="2024-05-09T04:17:46.197" v="15563" actId="18676"/>
        <pc:sldMkLst>
          <pc:docMk/>
          <pc:sldMk cId="2848928286" sldId="3431"/>
        </pc:sldMkLst>
      </pc:sldChg>
      <pc:sldChg chg="del">
        <pc:chgData name="Sam Day" userId="c1ed0136-0341-4341-902d-14e0f9b74320" providerId="ADAL" clId="{1B337D6D-4FFA-46D5-9395-81FE00187B51}" dt="2024-05-09T04:17:46.197" v="15563" actId="18676"/>
        <pc:sldMkLst>
          <pc:docMk/>
          <pc:sldMk cId="2776301414" sldId="3432"/>
        </pc:sldMkLst>
      </pc:sldChg>
      <pc:sldChg chg="del">
        <pc:chgData name="Sam Day" userId="c1ed0136-0341-4341-902d-14e0f9b74320" providerId="ADAL" clId="{1B337D6D-4FFA-46D5-9395-81FE00187B51}" dt="2024-05-09T04:17:46.197" v="15563" actId="18676"/>
        <pc:sldMkLst>
          <pc:docMk/>
          <pc:sldMk cId="335297569" sldId="3433"/>
        </pc:sldMkLst>
      </pc:sldChg>
      <pc:sldChg chg="del">
        <pc:chgData name="Sam Day" userId="c1ed0136-0341-4341-902d-14e0f9b74320" providerId="ADAL" clId="{1B337D6D-4FFA-46D5-9395-81FE00187B51}" dt="2024-05-09T04:17:46.197" v="15563" actId="18676"/>
        <pc:sldMkLst>
          <pc:docMk/>
          <pc:sldMk cId="2975866161" sldId="3434"/>
        </pc:sldMkLst>
      </pc:sldChg>
      <pc:sldChg chg="del">
        <pc:chgData name="Sam Day" userId="c1ed0136-0341-4341-902d-14e0f9b74320" providerId="ADAL" clId="{1B337D6D-4FFA-46D5-9395-81FE00187B51}" dt="2024-05-09T04:17:46.197" v="15563" actId="18676"/>
        <pc:sldMkLst>
          <pc:docMk/>
          <pc:sldMk cId="3785086782" sldId="3435"/>
        </pc:sldMkLst>
      </pc:sldChg>
      <pc:sldChg chg="del">
        <pc:chgData name="Sam Day" userId="c1ed0136-0341-4341-902d-14e0f9b74320" providerId="ADAL" clId="{1B337D6D-4FFA-46D5-9395-81FE00187B51}" dt="2024-05-09T04:17:46.197" v="15563" actId="18676"/>
        <pc:sldMkLst>
          <pc:docMk/>
          <pc:sldMk cId="142219727" sldId="3436"/>
        </pc:sldMkLst>
      </pc:sldChg>
      <pc:sldChg chg="del">
        <pc:chgData name="Sam Day" userId="c1ed0136-0341-4341-902d-14e0f9b74320" providerId="ADAL" clId="{1B337D6D-4FFA-46D5-9395-81FE00187B51}" dt="2024-05-09T04:17:46.197" v="15563" actId="18676"/>
        <pc:sldMkLst>
          <pc:docMk/>
          <pc:sldMk cId="2546064511" sldId="3437"/>
        </pc:sldMkLst>
      </pc:sldChg>
      <pc:sldChg chg="del">
        <pc:chgData name="Sam Day" userId="c1ed0136-0341-4341-902d-14e0f9b74320" providerId="ADAL" clId="{1B337D6D-4FFA-46D5-9395-81FE00187B51}" dt="2024-05-09T04:17:46.197" v="15563" actId="18676"/>
        <pc:sldMkLst>
          <pc:docMk/>
          <pc:sldMk cId="2663429042" sldId="3438"/>
        </pc:sldMkLst>
      </pc:sldChg>
      <pc:sldChg chg="del">
        <pc:chgData name="Sam Day" userId="c1ed0136-0341-4341-902d-14e0f9b74320" providerId="ADAL" clId="{1B337D6D-4FFA-46D5-9395-81FE00187B51}" dt="2024-05-09T19:20:39.332" v="15775" actId="47"/>
        <pc:sldMkLst>
          <pc:docMk/>
          <pc:sldMk cId="2077812804" sldId="3459"/>
        </pc:sldMkLst>
      </pc:sldChg>
      <pc:sldChg chg="del">
        <pc:chgData name="Sam Day" userId="c1ed0136-0341-4341-902d-14e0f9b74320" providerId="ADAL" clId="{1B337D6D-4FFA-46D5-9395-81FE00187B51}" dt="2024-05-09T19:23:50.897" v="15883" actId="47"/>
        <pc:sldMkLst>
          <pc:docMk/>
          <pc:sldMk cId="1786568525" sldId="3461"/>
        </pc:sldMkLst>
      </pc:sldChg>
      <pc:sldChg chg="del">
        <pc:chgData name="Sam Day" userId="c1ed0136-0341-4341-902d-14e0f9b74320" providerId="ADAL" clId="{1B337D6D-4FFA-46D5-9395-81FE00187B51}" dt="2024-05-09T19:23:54.615" v="15888" actId="47"/>
        <pc:sldMkLst>
          <pc:docMk/>
          <pc:sldMk cId="1128235685" sldId="3462"/>
        </pc:sldMkLst>
      </pc:sldChg>
      <pc:sldChg chg="del">
        <pc:chgData name="Sam Day" userId="c1ed0136-0341-4341-902d-14e0f9b74320" providerId="ADAL" clId="{1B337D6D-4FFA-46D5-9395-81FE00187B51}" dt="2024-05-09T19:20:43.955" v="15777" actId="47"/>
        <pc:sldMkLst>
          <pc:docMk/>
          <pc:sldMk cId="1969553409" sldId="3465"/>
        </pc:sldMkLst>
      </pc:sldChg>
      <pc:sldChg chg="del">
        <pc:chgData name="Sam Day" userId="c1ed0136-0341-4341-902d-14e0f9b74320" providerId="ADAL" clId="{1B337D6D-4FFA-46D5-9395-81FE00187B51}" dt="2024-05-09T19:21:45.297" v="15798" actId="47"/>
        <pc:sldMkLst>
          <pc:docMk/>
          <pc:sldMk cId="2372545475" sldId="3466"/>
        </pc:sldMkLst>
      </pc:sldChg>
      <pc:sldChg chg="del">
        <pc:chgData name="Sam Day" userId="c1ed0136-0341-4341-902d-14e0f9b74320" providerId="ADAL" clId="{1B337D6D-4FFA-46D5-9395-81FE00187B51}" dt="2024-05-09T23:06:12.474" v="21826" actId="47"/>
        <pc:sldMkLst>
          <pc:docMk/>
          <pc:sldMk cId="3982991102" sldId="3467"/>
        </pc:sldMkLst>
      </pc:sldChg>
      <pc:sldChg chg="del">
        <pc:chgData name="Sam Day" userId="c1ed0136-0341-4341-902d-14e0f9b74320" providerId="ADAL" clId="{1B337D6D-4FFA-46D5-9395-81FE00187B51}" dt="2024-05-09T19:22:40.047" v="15835" actId="47"/>
        <pc:sldMkLst>
          <pc:docMk/>
          <pc:sldMk cId="1040935592" sldId="3473"/>
        </pc:sldMkLst>
      </pc:sldChg>
      <pc:sldChg chg="del">
        <pc:chgData name="Sam Day" userId="c1ed0136-0341-4341-902d-14e0f9b74320" providerId="ADAL" clId="{1B337D6D-4FFA-46D5-9395-81FE00187B51}" dt="2024-05-09T19:22:42.419" v="15838" actId="47"/>
        <pc:sldMkLst>
          <pc:docMk/>
          <pc:sldMk cId="3686637540" sldId="3475"/>
        </pc:sldMkLst>
      </pc:sldChg>
      <pc:sldChg chg="del">
        <pc:chgData name="Sam Day" userId="c1ed0136-0341-4341-902d-14e0f9b74320" providerId="ADAL" clId="{1B337D6D-4FFA-46D5-9395-81FE00187B51}" dt="2024-05-09T23:01:56.175" v="21795" actId="47"/>
        <pc:sldMkLst>
          <pc:docMk/>
          <pc:sldMk cId="1250973670" sldId="3481"/>
        </pc:sldMkLst>
      </pc:sldChg>
      <pc:sldChg chg="del">
        <pc:chgData name="Sam Day" userId="c1ed0136-0341-4341-902d-14e0f9b74320" providerId="ADAL" clId="{1B337D6D-4FFA-46D5-9395-81FE00187B51}" dt="2024-05-09T23:01:49.674" v="21794" actId="47"/>
        <pc:sldMkLst>
          <pc:docMk/>
          <pc:sldMk cId="1170006259" sldId="3482"/>
        </pc:sldMkLst>
      </pc:sldChg>
      <pc:sldChg chg="del">
        <pc:chgData name="Sam Day" userId="c1ed0136-0341-4341-902d-14e0f9b74320" providerId="ADAL" clId="{1B337D6D-4FFA-46D5-9395-81FE00187B51}" dt="2024-05-09T19:20:37.923" v="15774" actId="47"/>
        <pc:sldMkLst>
          <pc:docMk/>
          <pc:sldMk cId="635304810" sldId="3495"/>
        </pc:sldMkLst>
      </pc:sldChg>
      <pc:sldChg chg="del">
        <pc:chgData name="Sam Day" userId="c1ed0136-0341-4341-902d-14e0f9b74320" providerId="ADAL" clId="{1B337D6D-4FFA-46D5-9395-81FE00187B51}" dt="2024-05-09T23:04:18.712" v="21821" actId="47"/>
        <pc:sldMkLst>
          <pc:docMk/>
          <pc:sldMk cId="2964559994" sldId="3497"/>
        </pc:sldMkLst>
      </pc:sldChg>
      <pc:sldChg chg="del">
        <pc:chgData name="Sam Day" userId="c1ed0136-0341-4341-902d-14e0f9b74320" providerId="ADAL" clId="{1B337D6D-4FFA-46D5-9395-81FE00187B51}" dt="2024-05-09T19:20:45.073" v="15778" actId="47"/>
        <pc:sldMkLst>
          <pc:docMk/>
          <pc:sldMk cId="3896451581" sldId="3498"/>
        </pc:sldMkLst>
      </pc:sldChg>
      <pc:sldChg chg="del">
        <pc:chgData name="Sam Day" userId="c1ed0136-0341-4341-902d-14e0f9b74320" providerId="ADAL" clId="{1B337D6D-4FFA-46D5-9395-81FE00187B51}" dt="2024-05-09T19:20:52.574" v="15780" actId="47"/>
        <pc:sldMkLst>
          <pc:docMk/>
          <pc:sldMk cId="1389514485" sldId="3499"/>
        </pc:sldMkLst>
      </pc:sldChg>
      <pc:sldChg chg="del">
        <pc:chgData name="Sam Day" userId="c1ed0136-0341-4341-902d-14e0f9b74320" providerId="ADAL" clId="{1B337D6D-4FFA-46D5-9395-81FE00187B51}" dt="2024-05-09T19:20:54.775" v="15781" actId="47"/>
        <pc:sldMkLst>
          <pc:docMk/>
          <pc:sldMk cId="1289444997" sldId="3500"/>
        </pc:sldMkLst>
      </pc:sldChg>
      <pc:sldChg chg="del">
        <pc:chgData name="Sam Day" userId="c1ed0136-0341-4341-902d-14e0f9b74320" providerId="ADAL" clId="{1B337D6D-4FFA-46D5-9395-81FE00187B51}" dt="2024-05-09T19:21:03.186" v="15783" actId="47"/>
        <pc:sldMkLst>
          <pc:docMk/>
          <pc:sldMk cId="2946063543" sldId="3501"/>
        </pc:sldMkLst>
      </pc:sldChg>
      <pc:sldChg chg="del">
        <pc:chgData name="Sam Day" userId="c1ed0136-0341-4341-902d-14e0f9b74320" providerId="ADAL" clId="{1B337D6D-4FFA-46D5-9395-81FE00187B51}" dt="2024-05-09T19:21:04.274" v="15784" actId="47"/>
        <pc:sldMkLst>
          <pc:docMk/>
          <pc:sldMk cId="3742429190" sldId="3502"/>
        </pc:sldMkLst>
      </pc:sldChg>
      <pc:sldChg chg="del">
        <pc:chgData name="Sam Day" userId="c1ed0136-0341-4341-902d-14e0f9b74320" providerId="ADAL" clId="{1B337D6D-4FFA-46D5-9395-81FE00187B51}" dt="2024-05-09T19:21:16.796" v="15788" actId="47"/>
        <pc:sldMkLst>
          <pc:docMk/>
          <pc:sldMk cId="2180576194" sldId="3503"/>
        </pc:sldMkLst>
      </pc:sldChg>
      <pc:sldChg chg="del">
        <pc:chgData name="Sam Day" userId="c1ed0136-0341-4341-902d-14e0f9b74320" providerId="ADAL" clId="{1B337D6D-4FFA-46D5-9395-81FE00187B51}" dt="2024-05-09T19:21:15.765" v="15787" actId="47"/>
        <pc:sldMkLst>
          <pc:docMk/>
          <pc:sldMk cId="402755774" sldId="3504"/>
        </pc:sldMkLst>
      </pc:sldChg>
      <pc:sldChg chg="del">
        <pc:chgData name="Sam Day" userId="c1ed0136-0341-4341-902d-14e0f9b74320" providerId="ADAL" clId="{1B337D6D-4FFA-46D5-9395-81FE00187B51}" dt="2024-05-09T19:21:26.360" v="15791" actId="47"/>
        <pc:sldMkLst>
          <pc:docMk/>
          <pc:sldMk cId="166095077" sldId="3505"/>
        </pc:sldMkLst>
      </pc:sldChg>
      <pc:sldChg chg="del">
        <pc:chgData name="Sam Day" userId="c1ed0136-0341-4341-902d-14e0f9b74320" providerId="ADAL" clId="{1B337D6D-4FFA-46D5-9395-81FE00187B51}" dt="2024-05-09T19:21:27.509" v="15792" actId="47"/>
        <pc:sldMkLst>
          <pc:docMk/>
          <pc:sldMk cId="71673965" sldId="3506"/>
        </pc:sldMkLst>
      </pc:sldChg>
      <pc:sldChg chg="del">
        <pc:chgData name="Sam Day" userId="c1ed0136-0341-4341-902d-14e0f9b74320" providerId="ADAL" clId="{1B337D6D-4FFA-46D5-9395-81FE00187B51}" dt="2024-05-09T19:21:36.937" v="15794" actId="47"/>
        <pc:sldMkLst>
          <pc:docMk/>
          <pc:sldMk cId="2405535625" sldId="3510"/>
        </pc:sldMkLst>
      </pc:sldChg>
      <pc:sldChg chg="del">
        <pc:chgData name="Sam Day" userId="c1ed0136-0341-4341-902d-14e0f9b74320" providerId="ADAL" clId="{1B337D6D-4FFA-46D5-9395-81FE00187B51}" dt="2024-05-09T19:21:42.864" v="15796" actId="47"/>
        <pc:sldMkLst>
          <pc:docMk/>
          <pc:sldMk cId="1459769071" sldId="3512"/>
        </pc:sldMkLst>
      </pc:sldChg>
      <pc:sldChg chg="del">
        <pc:chgData name="Sam Day" userId="c1ed0136-0341-4341-902d-14e0f9b74320" providerId="ADAL" clId="{1B337D6D-4FFA-46D5-9395-81FE00187B51}" dt="2024-05-09T19:21:52.495" v="15805" actId="47"/>
        <pc:sldMkLst>
          <pc:docMk/>
          <pc:sldMk cId="1507778312" sldId="3513"/>
        </pc:sldMkLst>
      </pc:sldChg>
      <pc:sldChg chg="del">
        <pc:chgData name="Sam Day" userId="c1ed0136-0341-4341-902d-14e0f9b74320" providerId="ADAL" clId="{1B337D6D-4FFA-46D5-9395-81FE00187B51}" dt="2024-05-09T19:21:37.979" v="15795" actId="47"/>
        <pc:sldMkLst>
          <pc:docMk/>
          <pc:sldMk cId="3431645506" sldId="3514"/>
        </pc:sldMkLst>
      </pc:sldChg>
      <pc:sldChg chg="del">
        <pc:chgData name="Sam Day" userId="c1ed0136-0341-4341-902d-14e0f9b74320" providerId="ADAL" clId="{1B337D6D-4FFA-46D5-9395-81FE00187B51}" dt="2024-05-09T19:21:28.748" v="15793" actId="47"/>
        <pc:sldMkLst>
          <pc:docMk/>
          <pc:sldMk cId="2554634527" sldId="3515"/>
        </pc:sldMkLst>
      </pc:sldChg>
      <pc:sldChg chg="del">
        <pc:chgData name="Sam Day" userId="c1ed0136-0341-4341-902d-14e0f9b74320" providerId="ADAL" clId="{1B337D6D-4FFA-46D5-9395-81FE00187B51}" dt="2024-05-09T19:21:17.844" v="15789" actId="47"/>
        <pc:sldMkLst>
          <pc:docMk/>
          <pc:sldMk cId="527225735" sldId="3516"/>
        </pc:sldMkLst>
      </pc:sldChg>
      <pc:sldChg chg="del">
        <pc:chgData name="Sam Day" userId="c1ed0136-0341-4341-902d-14e0f9b74320" providerId="ADAL" clId="{1B337D6D-4FFA-46D5-9395-81FE00187B51}" dt="2024-05-09T19:21:06.136" v="15785" actId="47"/>
        <pc:sldMkLst>
          <pc:docMk/>
          <pc:sldMk cId="3606529204" sldId="3517"/>
        </pc:sldMkLst>
      </pc:sldChg>
      <pc:sldChg chg="del">
        <pc:chgData name="Sam Day" userId="c1ed0136-0341-4341-902d-14e0f9b74320" providerId="ADAL" clId="{1B337D6D-4FFA-46D5-9395-81FE00187B51}" dt="2024-05-09T19:20:55.810" v="15782" actId="47"/>
        <pc:sldMkLst>
          <pc:docMk/>
          <pc:sldMk cId="2531617339" sldId="3518"/>
        </pc:sldMkLst>
      </pc:sldChg>
      <pc:sldChg chg="del">
        <pc:chgData name="Sam Day" userId="c1ed0136-0341-4341-902d-14e0f9b74320" providerId="ADAL" clId="{1B337D6D-4FFA-46D5-9395-81FE00187B51}" dt="2024-05-09T19:20:41.673" v="15776" actId="47"/>
        <pc:sldMkLst>
          <pc:docMk/>
          <pc:sldMk cId="1185906996" sldId="3519"/>
        </pc:sldMkLst>
      </pc:sldChg>
      <pc:sldChg chg="del">
        <pc:chgData name="Sam Day" userId="c1ed0136-0341-4341-902d-14e0f9b74320" providerId="ADAL" clId="{1B337D6D-4FFA-46D5-9395-81FE00187B51}" dt="2024-05-09T19:22:02.196" v="15813" actId="47"/>
        <pc:sldMkLst>
          <pc:docMk/>
          <pc:sldMk cId="3740387003" sldId="3521"/>
        </pc:sldMkLst>
      </pc:sldChg>
      <pc:sldChg chg="del">
        <pc:chgData name="Sam Day" userId="c1ed0136-0341-4341-902d-14e0f9b74320" providerId="ADAL" clId="{1B337D6D-4FFA-46D5-9395-81FE00187B51}" dt="2024-05-09T19:22:03.236" v="15814" actId="47"/>
        <pc:sldMkLst>
          <pc:docMk/>
          <pc:sldMk cId="3247524079" sldId="3522"/>
        </pc:sldMkLst>
      </pc:sldChg>
      <pc:sldChg chg="del">
        <pc:chgData name="Sam Day" userId="c1ed0136-0341-4341-902d-14e0f9b74320" providerId="ADAL" clId="{1B337D6D-4FFA-46D5-9395-81FE00187B51}" dt="2024-05-09T19:22:04.032" v="15815" actId="47"/>
        <pc:sldMkLst>
          <pc:docMk/>
          <pc:sldMk cId="2874578340" sldId="3523"/>
        </pc:sldMkLst>
      </pc:sldChg>
      <pc:sldChg chg="del">
        <pc:chgData name="Sam Day" userId="c1ed0136-0341-4341-902d-14e0f9b74320" providerId="ADAL" clId="{1B337D6D-4FFA-46D5-9395-81FE00187B51}" dt="2024-05-09T19:22:19.822" v="15817" actId="47"/>
        <pc:sldMkLst>
          <pc:docMk/>
          <pc:sldMk cId="656847154" sldId="3524"/>
        </pc:sldMkLst>
      </pc:sldChg>
      <pc:sldChg chg="del">
        <pc:chgData name="Sam Day" userId="c1ed0136-0341-4341-902d-14e0f9b74320" providerId="ADAL" clId="{1B337D6D-4FFA-46D5-9395-81FE00187B51}" dt="2024-05-09T19:22:25.848" v="15822" actId="47"/>
        <pc:sldMkLst>
          <pc:docMk/>
          <pc:sldMk cId="2570280930" sldId="3525"/>
        </pc:sldMkLst>
      </pc:sldChg>
      <pc:sldChg chg="del">
        <pc:chgData name="Sam Day" userId="c1ed0136-0341-4341-902d-14e0f9b74320" providerId="ADAL" clId="{1B337D6D-4FFA-46D5-9395-81FE00187B51}" dt="2024-05-09T19:22:26.751" v="15823" actId="47"/>
        <pc:sldMkLst>
          <pc:docMk/>
          <pc:sldMk cId="89300874" sldId="3526"/>
        </pc:sldMkLst>
      </pc:sldChg>
      <pc:sldChg chg="del">
        <pc:chgData name="Sam Day" userId="c1ed0136-0341-4341-902d-14e0f9b74320" providerId="ADAL" clId="{1B337D6D-4FFA-46D5-9395-81FE00187B51}" dt="2024-05-09T19:22:28.709" v="15824" actId="47"/>
        <pc:sldMkLst>
          <pc:docMk/>
          <pc:sldMk cId="3866155008" sldId="3527"/>
        </pc:sldMkLst>
      </pc:sldChg>
      <pc:sldChg chg="del">
        <pc:chgData name="Sam Day" userId="c1ed0136-0341-4341-902d-14e0f9b74320" providerId="ADAL" clId="{1B337D6D-4FFA-46D5-9395-81FE00187B51}" dt="2024-05-09T19:22:36.475" v="15831" actId="47"/>
        <pc:sldMkLst>
          <pc:docMk/>
          <pc:sldMk cId="453326422" sldId="3528"/>
        </pc:sldMkLst>
      </pc:sldChg>
      <pc:sldChg chg="del">
        <pc:chgData name="Sam Day" userId="c1ed0136-0341-4341-902d-14e0f9b74320" providerId="ADAL" clId="{1B337D6D-4FFA-46D5-9395-81FE00187B51}" dt="2024-05-09T19:22:37.291" v="15832" actId="47"/>
        <pc:sldMkLst>
          <pc:docMk/>
          <pc:sldMk cId="3656582497" sldId="3529"/>
        </pc:sldMkLst>
      </pc:sldChg>
      <pc:sldChg chg="del">
        <pc:chgData name="Sam Day" userId="c1ed0136-0341-4341-902d-14e0f9b74320" providerId="ADAL" clId="{1B337D6D-4FFA-46D5-9395-81FE00187B51}" dt="2024-05-09T19:22:39.222" v="15834" actId="47"/>
        <pc:sldMkLst>
          <pc:docMk/>
          <pc:sldMk cId="2819999546" sldId="3530"/>
        </pc:sldMkLst>
      </pc:sldChg>
      <pc:sldChg chg="del">
        <pc:chgData name="Sam Day" userId="c1ed0136-0341-4341-902d-14e0f9b74320" providerId="ADAL" clId="{1B337D6D-4FFA-46D5-9395-81FE00187B51}" dt="2024-05-09T19:22:43.314" v="15839" actId="47"/>
        <pc:sldMkLst>
          <pc:docMk/>
          <pc:sldMk cId="2484097766" sldId="3531"/>
        </pc:sldMkLst>
      </pc:sldChg>
      <pc:sldChg chg="del">
        <pc:chgData name="Sam Day" userId="c1ed0136-0341-4341-902d-14e0f9b74320" providerId="ADAL" clId="{1B337D6D-4FFA-46D5-9395-81FE00187B51}" dt="2024-05-09T19:22:44.125" v="15840" actId="47"/>
        <pc:sldMkLst>
          <pc:docMk/>
          <pc:sldMk cId="1564702492" sldId="3532"/>
        </pc:sldMkLst>
      </pc:sldChg>
      <pc:sldChg chg="del">
        <pc:chgData name="Sam Day" userId="c1ed0136-0341-4341-902d-14e0f9b74320" providerId="ADAL" clId="{1B337D6D-4FFA-46D5-9395-81FE00187B51}" dt="2024-05-09T19:22:47.896" v="15846" actId="47"/>
        <pc:sldMkLst>
          <pc:docMk/>
          <pc:sldMk cId="604326412" sldId="3534"/>
        </pc:sldMkLst>
      </pc:sldChg>
      <pc:sldChg chg="del">
        <pc:chgData name="Sam Day" userId="c1ed0136-0341-4341-902d-14e0f9b74320" providerId="ADAL" clId="{1B337D6D-4FFA-46D5-9395-81FE00187B51}" dt="2024-05-09T19:22:48.681" v="15847" actId="47"/>
        <pc:sldMkLst>
          <pc:docMk/>
          <pc:sldMk cId="185076297" sldId="3535"/>
        </pc:sldMkLst>
      </pc:sldChg>
      <pc:sldChg chg="del">
        <pc:chgData name="Sam Day" userId="c1ed0136-0341-4341-902d-14e0f9b74320" providerId="ADAL" clId="{1B337D6D-4FFA-46D5-9395-81FE00187B51}" dt="2024-05-09T19:23:04.976" v="15857" actId="47"/>
        <pc:sldMkLst>
          <pc:docMk/>
          <pc:sldMk cId="823576362" sldId="3537"/>
        </pc:sldMkLst>
      </pc:sldChg>
      <pc:sldChg chg="del">
        <pc:chgData name="Sam Day" userId="c1ed0136-0341-4341-902d-14e0f9b74320" providerId="ADAL" clId="{1B337D6D-4FFA-46D5-9395-81FE00187B51}" dt="2024-05-09T19:23:05.771" v="15858" actId="47"/>
        <pc:sldMkLst>
          <pc:docMk/>
          <pc:sldMk cId="2227972113" sldId="3538"/>
        </pc:sldMkLst>
      </pc:sldChg>
      <pc:sldChg chg="del">
        <pc:chgData name="Sam Day" userId="c1ed0136-0341-4341-902d-14e0f9b74320" providerId="ADAL" clId="{1B337D6D-4FFA-46D5-9395-81FE00187B51}" dt="2024-05-09T19:23:06.521" v="15859" actId="47"/>
        <pc:sldMkLst>
          <pc:docMk/>
          <pc:sldMk cId="177400943" sldId="3539"/>
        </pc:sldMkLst>
      </pc:sldChg>
      <pc:sldChg chg="del">
        <pc:chgData name="Sam Day" userId="c1ed0136-0341-4341-902d-14e0f9b74320" providerId="ADAL" clId="{1B337D6D-4FFA-46D5-9395-81FE00187B51}" dt="2024-05-09T19:23:09.881" v="15860" actId="47"/>
        <pc:sldMkLst>
          <pc:docMk/>
          <pc:sldMk cId="1874196812" sldId="3540"/>
        </pc:sldMkLst>
      </pc:sldChg>
      <pc:sldChg chg="del">
        <pc:chgData name="Sam Day" userId="c1ed0136-0341-4341-902d-14e0f9b74320" providerId="ADAL" clId="{1B337D6D-4FFA-46D5-9395-81FE00187B51}" dt="2024-05-09T19:23:24.343" v="15865" actId="47"/>
        <pc:sldMkLst>
          <pc:docMk/>
          <pc:sldMk cId="3033983577" sldId="3541"/>
        </pc:sldMkLst>
      </pc:sldChg>
      <pc:sldChg chg="del">
        <pc:chgData name="Sam Day" userId="c1ed0136-0341-4341-902d-14e0f9b74320" providerId="ADAL" clId="{1B337D6D-4FFA-46D5-9395-81FE00187B51}" dt="2024-05-09T19:23:25.060" v="15866" actId="47"/>
        <pc:sldMkLst>
          <pc:docMk/>
          <pc:sldMk cId="61901261" sldId="3542"/>
        </pc:sldMkLst>
      </pc:sldChg>
      <pc:sldChg chg="del">
        <pc:chgData name="Sam Day" userId="c1ed0136-0341-4341-902d-14e0f9b74320" providerId="ADAL" clId="{1B337D6D-4FFA-46D5-9395-81FE00187B51}" dt="2024-05-09T19:23:26.458" v="15867" actId="47"/>
        <pc:sldMkLst>
          <pc:docMk/>
          <pc:sldMk cId="2871478602" sldId="3543"/>
        </pc:sldMkLst>
      </pc:sldChg>
      <pc:sldChg chg="del">
        <pc:chgData name="Sam Day" userId="c1ed0136-0341-4341-902d-14e0f9b74320" providerId="ADAL" clId="{1B337D6D-4FFA-46D5-9395-81FE00187B51}" dt="2024-05-09T19:23:29.448" v="15868" actId="47"/>
        <pc:sldMkLst>
          <pc:docMk/>
          <pc:sldMk cId="2934311419" sldId="3544"/>
        </pc:sldMkLst>
      </pc:sldChg>
      <pc:sldChg chg="del">
        <pc:chgData name="Sam Day" userId="c1ed0136-0341-4341-902d-14e0f9b74320" providerId="ADAL" clId="{1B337D6D-4FFA-46D5-9395-81FE00187B51}" dt="2024-05-09T19:23:32.516" v="15871" actId="47"/>
        <pc:sldMkLst>
          <pc:docMk/>
          <pc:sldMk cId="3481773639" sldId="3545"/>
        </pc:sldMkLst>
      </pc:sldChg>
      <pc:sldChg chg="del">
        <pc:chgData name="Sam Day" userId="c1ed0136-0341-4341-902d-14e0f9b74320" providerId="ADAL" clId="{1B337D6D-4FFA-46D5-9395-81FE00187B51}" dt="2024-05-09T19:23:36.487" v="15873" actId="47"/>
        <pc:sldMkLst>
          <pc:docMk/>
          <pc:sldMk cId="3238900028" sldId="3547"/>
        </pc:sldMkLst>
      </pc:sldChg>
      <pc:sldChg chg="del">
        <pc:chgData name="Sam Day" userId="c1ed0136-0341-4341-902d-14e0f9b74320" providerId="ADAL" clId="{1B337D6D-4FFA-46D5-9395-81FE00187B51}" dt="2024-05-09T19:23:38.013" v="15874" actId="47"/>
        <pc:sldMkLst>
          <pc:docMk/>
          <pc:sldMk cId="1990013791" sldId="3548"/>
        </pc:sldMkLst>
      </pc:sldChg>
      <pc:sldChg chg="del">
        <pc:chgData name="Sam Day" userId="c1ed0136-0341-4341-902d-14e0f9b74320" providerId="ADAL" clId="{1B337D6D-4FFA-46D5-9395-81FE00187B51}" dt="2024-05-09T19:23:39.987" v="15876" actId="47"/>
        <pc:sldMkLst>
          <pc:docMk/>
          <pc:sldMk cId="4075760609" sldId="3549"/>
        </pc:sldMkLst>
      </pc:sldChg>
      <pc:sldChg chg="del">
        <pc:chgData name="Sam Day" userId="c1ed0136-0341-4341-902d-14e0f9b74320" providerId="ADAL" clId="{1B337D6D-4FFA-46D5-9395-81FE00187B51}" dt="2024-05-09T19:23:43.350" v="15878" actId="47"/>
        <pc:sldMkLst>
          <pc:docMk/>
          <pc:sldMk cId="2633925237" sldId="3550"/>
        </pc:sldMkLst>
      </pc:sldChg>
      <pc:sldChg chg="del">
        <pc:chgData name="Sam Day" userId="c1ed0136-0341-4341-902d-14e0f9b74320" providerId="ADAL" clId="{1B337D6D-4FFA-46D5-9395-81FE00187B51}" dt="2024-05-09T19:23:45.163" v="15879" actId="47"/>
        <pc:sldMkLst>
          <pc:docMk/>
          <pc:sldMk cId="3152760" sldId="3551"/>
        </pc:sldMkLst>
      </pc:sldChg>
      <pc:sldChg chg="del">
        <pc:chgData name="Sam Day" userId="c1ed0136-0341-4341-902d-14e0f9b74320" providerId="ADAL" clId="{1B337D6D-4FFA-46D5-9395-81FE00187B51}" dt="2024-05-09T19:23:46.536" v="15880" actId="47"/>
        <pc:sldMkLst>
          <pc:docMk/>
          <pc:sldMk cId="3195921802" sldId="3552"/>
        </pc:sldMkLst>
      </pc:sldChg>
      <pc:sldChg chg="del">
        <pc:chgData name="Sam Day" userId="c1ed0136-0341-4341-902d-14e0f9b74320" providerId="ADAL" clId="{1B337D6D-4FFA-46D5-9395-81FE00187B51}" dt="2024-05-09T19:23:47.333" v="15881" actId="47"/>
        <pc:sldMkLst>
          <pc:docMk/>
          <pc:sldMk cId="1387728011" sldId="3553"/>
        </pc:sldMkLst>
      </pc:sldChg>
      <pc:sldChg chg="del">
        <pc:chgData name="Sam Day" userId="c1ed0136-0341-4341-902d-14e0f9b74320" providerId="ADAL" clId="{1B337D6D-4FFA-46D5-9395-81FE00187B51}" dt="2024-05-09T19:23:51.736" v="15884" actId="47"/>
        <pc:sldMkLst>
          <pc:docMk/>
          <pc:sldMk cId="1756740083" sldId="3554"/>
        </pc:sldMkLst>
      </pc:sldChg>
      <pc:sldChg chg="del">
        <pc:chgData name="Sam Day" userId="c1ed0136-0341-4341-902d-14e0f9b74320" providerId="ADAL" clId="{1B337D6D-4FFA-46D5-9395-81FE00187B51}" dt="2024-05-09T19:23:52.550" v="15885" actId="47"/>
        <pc:sldMkLst>
          <pc:docMk/>
          <pc:sldMk cId="259593412" sldId="3555"/>
        </pc:sldMkLst>
      </pc:sldChg>
      <pc:sldChg chg="del">
        <pc:chgData name="Sam Day" userId="c1ed0136-0341-4341-902d-14e0f9b74320" providerId="ADAL" clId="{1B337D6D-4FFA-46D5-9395-81FE00187B51}" dt="2024-05-09T19:23:53.314" v="15886" actId="47"/>
        <pc:sldMkLst>
          <pc:docMk/>
          <pc:sldMk cId="2426530320" sldId="3556"/>
        </pc:sldMkLst>
      </pc:sldChg>
      <pc:sldChg chg="del">
        <pc:chgData name="Sam Day" userId="c1ed0136-0341-4341-902d-14e0f9b74320" providerId="ADAL" clId="{1B337D6D-4FFA-46D5-9395-81FE00187B51}" dt="2024-05-09T19:23:55.482" v="15889" actId="47"/>
        <pc:sldMkLst>
          <pc:docMk/>
          <pc:sldMk cId="1199517759" sldId="3557"/>
        </pc:sldMkLst>
      </pc:sldChg>
      <pc:sldChg chg="del">
        <pc:chgData name="Sam Day" userId="c1ed0136-0341-4341-902d-14e0f9b74320" providerId="ADAL" clId="{1B337D6D-4FFA-46D5-9395-81FE00187B51}" dt="2024-05-09T19:23:56.276" v="15890" actId="47"/>
        <pc:sldMkLst>
          <pc:docMk/>
          <pc:sldMk cId="3452103291" sldId="3558"/>
        </pc:sldMkLst>
      </pc:sldChg>
      <pc:sldChg chg="modSp mod">
        <pc:chgData name="Sam Day" userId="c1ed0136-0341-4341-902d-14e0f9b74320" providerId="ADAL" clId="{1B337D6D-4FFA-46D5-9395-81FE00187B51}" dt="2024-05-16T21:50:25.592" v="42253" actId="20577"/>
        <pc:sldMkLst>
          <pc:docMk/>
          <pc:sldMk cId="433404923" sldId="10977"/>
        </pc:sldMkLst>
        <pc:spChg chg="mod">
          <ac:chgData name="Sam Day" userId="c1ed0136-0341-4341-902d-14e0f9b74320" providerId="ADAL" clId="{1B337D6D-4FFA-46D5-9395-81FE00187B51}" dt="2024-05-16T21:50:25.592" v="42253" actId="20577"/>
          <ac:spMkLst>
            <pc:docMk/>
            <pc:sldMk cId="433404923" sldId="10977"/>
            <ac:spMk id="5" creationId="{A07A7307-F721-B2E3-986E-B9952D154C46}"/>
          </ac:spMkLst>
        </pc:spChg>
      </pc:sldChg>
      <pc:sldChg chg="del">
        <pc:chgData name="Sam Day" userId="c1ed0136-0341-4341-902d-14e0f9b74320" providerId="ADAL" clId="{1B337D6D-4FFA-46D5-9395-81FE00187B51}" dt="2024-05-09T19:16:28.502" v="15709" actId="47"/>
        <pc:sldMkLst>
          <pc:docMk/>
          <pc:sldMk cId="1954043022" sldId="10979"/>
        </pc:sldMkLst>
      </pc:sldChg>
      <pc:sldChg chg="del">
        <pc:chgData name="Sam Day" userId="c1ed0136-0341-4341-902d-14e0f9b74320" providerId="ADAL" clId="{1B337D6D-4FFA-46D5-9395-81FE00187B51}" dt="2024-05-09T19:18:08.430" v="15731" actId="47"/>
        <pc:sldMkLst>
          <pc:docMk/>
          <pc:sldMk cId="2345395966" sldId="10980"/>
        </pc:sldMkLst>
      </pc:sldChg>
      <pc:sldChg chg="delSp modSp del mod ord delCm modCm modNotesTx">
        <pc:chgData name="Sam Day" userId="c1ed0136-0341-4341-902d-14e0f9b74320" providerId="ADAL" clId="{1B337D6D-4FFA-46D5-9395-81FE00187B51}" dt="2024-05-10T20:38:30.897" v="30668" actId="47"/>
        <pc:sldMkLst>
          <pc:docMk/>
          <pc:sldMk cId="171551454" sldId="10981"/>
        </pc:sldMkLst>
        <pc:spChg chg="mod">
          <ac:chgData name="Sam Day" userId="c1ed0136-0341-4341-902d-14e0f9b74320" providerId="ADAL" clId="{1B337D6D-4FFA-46D5-9395-81FE00187B51}" dt="2024-05-09T23:30:50.853" v="22128" actId="20577"/>
          <ac:spMkLst>
            <pc:docMk/>
            <pc:sldMk cId="171551454" sldId="10981"/>
            <ac:spMk id="5" creationId="{C76A84B9-A8EA-F4F1-3229-1375400D5FB7}"/>
          </ac:spMkLst>
        </pc:spChg>
        <pc:graphicFrameChg chg="del">
          <ac:chgData name="Sam Day" userId="c1ed0136-0341-4341-902d-14e0f9b74320" providerId="ADAL" clId="{1B337D6D-4FFA-46D5-9395-81FE00187B51}" dt="2024-05-09T23:00:24.503" v="21771" actId="478"/>
          <ac:graphicFrameMkLst>
            <pc:docMk/>
            <pc:sldMk cId="171551454" sldId="10981"/>
            <ac:graphicFrameMk id="2" creationId="{1DE8C22A-8D9E-A7AD-572E-25286D648575}"/>
          </ac:graphicFrameMkLst>
        </pc:graphicFrame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1B337D6D-4FFA-46D5-9395-81FE00187B51}" dt="2024-05-09T23:01:18.135" v="21789"/>
              <pc2:cmMkLst xmlns:pc2="http://schemas.microsoft.com/office/powerpoint/2019/9/main/command">
                <pc:docMk/>
                <pc:sldMk cId="171551454" sldId="10981"/>
                <pc2:cmMk id="{AA360D53-C46F-4AEC-95B9-3C95E5EF28A2}"/>
              </pc2:cmMkLst>
            </pc226:cmChg>
          </p:ext>
        </pc:extLst>
      </pc:sldChg>
      <pc:sldChg chg="modSp mod modCm modNotesTx">
        <pc:chgData name="Sam Day" userId="c1ed0136-0341-4341-902d-14e0f9b74320" providerId="ADAL" clId="{1B337D6D-4FFA-46D5-9395-81FE00187B51}" dt="2024-05-17T14:52:21.185" v="43499"/>
        <pc:sldMkLst>
          <pc:docMk/>
          <pc:sldMk cId="4055209652" sldId="10983"/>
        </pc:sldMkLst>
        <pc:graphicFrameChg chg="mod">
          <ac:chgData name="Sam Day" userId="c1ed0136-0341-4341-902d-14e0f9b74320" providerId="ADAL" clId="{1B337D6D-4FFA-46D5-9395-81FE00187B51}" dt="2024-05-10T18:43:05.235" v="29965" actId="20577"/>
          <ac:graphicFrameMkLst>
            <pc:docMk/>
            <pc:sldMk cId="4055209652" sldId="10983"/>
            <ac:graphicFrameMk id="3" creationId="{D7232851-06D1-5051-70ED-9D7971B1AB48}"/>
          </ac:graphicFrameMkLst>
        </pc:graphicFrameChg>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7T14:52:21.185" v="43499"/>
              <pc2:cmMkLst xmlns:pc2="http://schemas.microsoft.com/office/powerpoint/2019/9/main/command">
                <pc:docMk/>
                <pc:sldMk cId="4055209652" sldId="10983"/>
                <pc2:cmMk id="{17F1BF0C-C3E7-42E4-BA5A-987D4D3C1BC2}"/>
              </pc2:cmMkLst>
              <pc226:cmRplyChg chg="add">
                <pc226:chgData name="Sam Day" userId="c1ed0136-0341-4341-902d-14e0f9b74320" providerId="ADAL" clId="{1B337D6D-4FFA-46D5-9395-81FE00187B51}" dt="2024-05-17T14:52:21.185" v="43499"/>
                <pc2:cmRplyMkLst xmlns:pc2="http://schemas.microsoft.com/office/powerpoint/2019/9/main/command">
                  <pc:docMk/>
                  <pc:sldMk cId="4055209652" sldId="10983"/>
                  <pc2:cmMk id="{17F1BF0C-C3E7-42E4-BA5A-987D4D3C1BC2}"/>
                  <pc2:cmRplyMk id="{7BC0F299-1CB3-470F-85E6-BB52DD3AD592}"/>
                </pc2:cmRplyMkLst>
              </pc226:cmRplyChg>
            </pc226:cmChg>
          </p:ext>
        </pc:extLst>
      </pc:sldChg>
      <pc:sldChg chg="del">
        <pc:chgData name="Sam Day" userId="c1ed0136-0341-4341-902d-14e0f9b74320" providerId="ADAL" clId="{1B337D6D-4FFA-46D5-9395-81FE00187B51}" dt="2024-05-09T03:58:04.386" v="14613" actId="47"/>
        <pc:sldMkLst>
          <pc:docMk/>
          <pc:sldMk cId="3391303097" sldId="10984"/>
        </pc:sldMkLst>
      </pc:sldChg>
      <pc:sldChg chg="del">
        <pc:chgData name="Sam Day" userId="c1ed0136-0341-4341-902d-14e0f9b74320" providerId="ADAL" clId="{1B337D6D-4FFA-46D5-9395-81FE00187B51}" dt="2024-05-09T19:21:56.244" v="15808" actId="47"/>
        <pc:sldMkLst>
          <pc:docMk/>
          <pc:sldMk cId="2658842979" sldId="10986"/>
        </pc:sldMkLst>
      </pc:sldChg>
      <pc:sldChg chg="del">
        <pc:chgData name="Sam Day" userId="c1ed0136-0341-4341-902d-14e0f9b74320" providerId="ADAL" clId="{1B337D6D-4FFA-46D5-9395-81FE00187B51}" dt="2024-05-09T19:22:30.289" v="15826" actId="47"/>
        <pc:sldMkLst>
          <pc:docMk/>
          <pc:sldMk cId="137731263" sldId="10987"/>
        </pc:sldMkLst>
      </pc:sldChg>
      <pc:sldChg chg="del">
        <pc:chgData name="Sam Day" userId="c1ed0136-0341-4341-902d-14e0f9b74320" providerId="ADAL" clId="{1B337D6D-4FFA-46D5-9395-81FE00187B51}" dt="2024-05-09T19:22:49.614" v="15848" actId="47"/>
        <pc:sldMkLst>
          <pc:docMk/>
          <pc:sldMk cId="1231176247" sldId="10988"/>
        </pc:sldMkLst>
      </pc:sldChg>
      <pc:sldChg chg="del">
        <pc:chgData name="Sam Day" userId="c1ed0136-0341-4341-902d-14e0f9b74320" providerId="ADAL" clId="{1B337D6D-4FFA-46D5-9395-81FE00187B51}" dt="2024-05-09T19:23:38.732" v="15875" actId="47"/>
        <pc:sldMkLst>
          <pc:docMk/>
          <pc:sldMk cId="3722838033" sldId="10991"/>
        </pc:sldMkLst>
      </pc:sldChg>
      <pc:sldChg chg="del">
        <pc:chgData name="Sam Day" userId="c1ed0136-0341-4341-902d-14e0f9b74320" providerId="ADAL" clId="{1B337D6D-4FFA-46D5-9395-81FE00187B51}" dt="2024-05-09T19:22:40.848" v="15836" actId="47"/>
        <pc:sldMkLst>
          <pc:docMk/>
          <pc:sldMk cId="2489721488" sldId="10992"/>
        </pc:sldMkLst>
      </pc:sldChg>
      <pc:sldChg chg="del ord">
        <pc:chgData name="Sam Day" userId="c1ed0136-0341-4341-902d-14e0f9b74320" providerId="ADAL" clId="{1B337D6D-4FFA-46D5-9395-81FE00187B51}" dt="2024-05-09T03:56:17.745" v="14592" actId="47"/>
        <pc:sldMkLst>
          <pc:docMk/>
          <pc:sldMk cId="3722676237" sldId="10992"/>
        </pc:sldMkLst>
      </pc:sldChg>
      <pc:sldChg chg="del">
        <pc:chgData name="Sam Day" userId="c1ed0136-0341-4341-902d-14e0f9b74320" providerId="ADAL" clId="{1B337D6D-4FFA-46D5-9395-81FE00187B51}" dt="2024-05-09T19:22:41.633" v="15837" actId="47"/>
        <pc:sldMkLst>
          <pc:docMk/>
          <pc:sldMk cId="2340315630" sldId="10993"/>
        </pc:sldMkLst>
      </pc:sldChg>
      <pc:sldChg chg="del">
        <pc:chgData name="Sam Day" userId="c1ed0136-0341-4341-902d-14e0f9b74320" providerId="ADAL" clId="{1B337D6D-4FFA-46D5-9395-81FE00187B51}" dt="2024-05-09T19:22:58.635" v="15850" actId="47"/>
        <pc:sldMkLst>
          <pc:docMk/>
          <pc:sldMk cId="1167447534" sldId="10995"/>
        </pc:sldMkLst>
      </pc:sldChg>
      <pc:sldChg chg="del">
        <pc:chgData name="Sam Day" userId="c1ed0136-0341-4341-902d-14e0f9b74320" providerId="ADAL" clId="{1B337D6D-4FFA-46D5-9395-81FE00187B51}" dt="2024-05-09T23:06:18.211" v="21827" actId="47"/>
        <pc:sldMkLst>
          <pc:docMk/>
          <pc:sldMk cId="2026422063" sldId="11001"/>
        </pc:sldMkLst>
      </pc:sldChg>
      <pc:sldChg chg="del">
        <pc:chgData name="Sam Day" userId="c1ed0136-0341-4341-902d-14e0f9b74320" providerId="ADAL" clId="{1B337D6D-4FFA-46D5-9395-81FE00187B51}" dt="2024-05-09T03:56:34.250" v="14603" actId="47"/>
        <pc:sldMkLst>
          <pc:docMk/>
          <pc:sldMk cId="4115720857" sldId="11002"/>
        </pc:sldMkLst>
      </pc:sldChg>
      <pc:sldChg chg="del">
        <pc:chgData name="Sam Day" userId="c1ed0136-0341-4341-902d-14e0f9b74320" providerId="ADAL" clId="{1B337D6D-4FFA-46D5-9395-81FE00187B51}" dt="2024-05-09T19:23:01.959" v="15854" actId="47"/>
        <pc:sldMkLst>
          <pc:docMk/>
          <pc:sldMk cId="2238255173" sldId="11003"/>
        </pc:sldMkLst>
      </pc:sldChg>
      <pc:sldChg chg="del">
        <pc:chgData name="Sam Day" userId="c1ed0136-0341-4341-902d-14e0f9b74320" providerId="ADAL" clId="{1B337D6D-4FFA-46D5-9395-81FE00187B51}" dt="2024-05-09T19:23:49.989" v="15882" actId="47"/>
        <pc:sldMkLst>
          <pc:docMk/>
          <pc:sldMk cId="3900929598" sldId="11004"/>
        </pc:sldMkLst>
      </pc:sldChg>
      <pc:sldChg chg="del">
        <pc:chgData name="Sam Day" userId="c1ed0136-0341-4341-902d-14e0f9b74320" providerId="ADAL" clId="{1B337D6D-4FFA-46D5-9395-81FE00187B51}" dt="2024-05-09T19:21:54.606" v="15806" actId="47"/>
        <pc:sldMkLst>
          <pc:docMk/>
          <pc:sldMk cId="2992528997" sldId="11005"/>
        </pc:sldMkLst>
      </pc:sldChg>
      <pc:sldChg chg="modSp mod ord modNotesTx">
        <pc:chgData name="Sam Day" userId="c1ed0136-0341-4341-902d-14e0f9b74320" providerId="ADAL" clId="{1B337D6D-4FFA-46D5-9395-81FE00187B51}" dt="2024-05-13T21:59:55.361" v="35080" actId="5793"/>
        <pc:sldMkLst>
          <pc:docMk/>
          <pc:sldMk cId="3667507075" sldId="11006"/>
        </pc:sldMkLst>
        <pc:spChg chg="mod">
          <ac:chgData name="Sam Day" userId="c1ed0136-0341-4341-902d-14e0f9b74320" providerId="ADAL" clId="{1B337D6D-4FFA-46D5-9395-81FE00187B51}" dt="2024-05-10T14:50:54.559" v="24722" actId="113"/>
          <ac:spMkLst>
            <pc:docMk/>
            <pc:sldMk cId="3667507075" sldId="11006"/>
            <ac:spMk id="3" creationId="{F39B8FCA-D14E-3BE3-3130-CDEABAB18ED3}"/>
          </ac:spMkLst>
        </pc:spChg>
        <pc:spChg chg="mod">
          <ac:chgData name="Sam Day" userId="c1ed0136-0341-4341-902d-14e0f9b74320" providerId="ADAL" clId="{1B337D6D-4FFA-46D5-9395-81FE00187B51}" dt="2024-05-09T23:02:22.581" v="21803" actId="20577"/>
          <ac:spMkLst>
            <pc:docMk/>
            <pc:sldMk cId="3667507075" sldId="11006"/>
            <ac:spMk id="5" creationId="{CDC89B58-E106-6597-7058-210CB9F36F92}"/>
          </ac:spMkLst>
        </pc:spChg>
        <pc:spChg chg="mod">
          <ac:chgData name="Sam Day" userId="c1ed0136-0341-4341-902d-14e0f9b74320" providerId="ADAL" clId="{1B337D6D-4FFA-46D5-9395-81FE00187B51}" dt="2024-05-10T14:51:16.475" v="24726" actId="5793"/>
          <ac:spMkLst>
            <pc:docMk/>
            <pc:sldMk cId="3667507075" sldId="11006"/>
            <ac:spMk id="7" creationId="{375FAAFB-3B8F-8C86-554C-D8E7CF1CA3B5}"/>
          </ac:spMkLst>
        </pc:spChg>
      </pc:sldChg>
      <pc:sldChg chg="del">
        <pc:chgData name="Sam Day" userId="c1ed0136-0341-4341-902d-14e0f9b74320" providerId="ADAL" clId="{1B337D6D-4FFA-46D5-9395-81FE00187B51}" dt="2024-05-09T19:21:24.194" v="15790" actId="47"/>
        <pc:sldMkLst>
          <pc:docMk/>
          <pc:sldMk cId="4179703956" sldId="11007"/>
        </pc:sldMkLst>
      </pc:sldChg>
      <pc:sldChg chg="del">
        <pc:chgData name="Sam Day" userId="c1ed0136-0341-4341-902d-14e0f9b74320" providerId="ADAL" clId="{1B337D6D-4FFA-46D5-9395-81FE00187B51}" dt="2024-05-09T23:01:59.117" v="21796" actId="47"/>
        <pc:sldMkLst>
          <pc:docMk/>
          <pc:sldMk cId="596475459" sldId="11008"/>
        </pc:sldMkLst>
      </pc:sldChg>
      <pc:sldChg chg="del">
        <pc:chgData name="Sam Day" userId="c1ed0136-0341-4341-902d-14e0f9b74320" providerId="ADAL" clId="{1B337D6D-4FFA-46D5-9395-81FE00187B51}" dt="2024-05-09T19:21:46.374" v="15799" actId="47"/>
        <pc:sldMkLst>
          <pc:docMk/>
          <pc:sldMk cId="445452803" sldId="11009"/>
        </pc:sldMkLst>
      </pc:sldChg>
      <pc:sldChg chg="del">
        <pc:chgData name="Sam Day" userId="c1ed0136-0341-4341-902d-14e0f9b74320" providerId="ADAL" clId="{1B337D6D-4FFA-46D5-9395-81FE00187B51}" dt="2024-05-09T19:21:48.359" v="15800" actId="47"/>
        <pc:sldMkLst>
          <pc:docMk/>
          <pc:sldMk cId="174681275" sldId="11010"/>
        </pc:sldMkLst>
      </pc:sldChg>
      <pc:sldChg chg="del">
        <pc:chgData name="Sam Day" userId="c1ed0136-0341-4341-902d-14e0f9b74320" providerId="ADAL" clId="{1B337D6D-4FFA-46D5-9395-81FE00187B51}" dt="2024-05-09T19:21:55.538" v="15807" actId="47"/>
        <pc:sldMkLst>
          <pc:docMk/>
          <pc:sldMk cId="2349428862" sldId="11011"/>
        </pc:sldMkLst>
      </pc:sldChg>
      <pc:sldChg chg="del">
        <pc:chgData name="Sam Day" userId="c1ed0136-0341-4341-902d-14e0f9b74320" providerId="ADAL" clId="{1B337D6D-4FFA-46D5-9395-81FE00187B51}" dt="2024-05-09T19:21:58.156" v="15809" actId="47"/>
        <pc:sldMkLst>
          <pc:docMk/>
          <pc:sldMk cId="2240379321" sldId="11012"/>
        </pc:sldMkLst>
      </pc:sldChg>
      <pc:sldChg chg="del">
        <pc:chgData name="Sam Day" userId="c1ed0136-0341-4341-902d-14e0f9b74320" providerId="ADAL" clId="{1B337D6D-4FFA-46D5-9395-81FE00187B51}" dt="2024-05-09T19:21:59.119" v="15810" actId="47"/>
        <pc:sldMkLst>
          <pc:docMk/>
          <pc:sldMk cId="1088296444" sldId="11013"/>
        </pc:sldMkLst>
      </pc:sldChg>
      <pc:sldChg chg="del">
        <pc:chgData name="Sam Day" userId="c1ed0136-0341-4341-902d-14e0f9b74320" providerId="ADAL" clId="{1B337D6D-4FFA-46D5-9395-81FE00187B51}" dt="2024-05-09T19:22:00.302" v="15811" actId="47"/>
        <pc:sldMkLst>
          <pc:docMk/>
          <pc:sldMk cId="1457231365" sldId="11014"/>
        </pc:sldMkLst>
      </pc:sldChg>
      <pc:sldChg chg="del">
        <pc:chgData name="Sam Day" userId="c1ed0136-0341-4341-902d-14e0f9b74320" providerId="ADAL" clId="{1B337D6D-4FFA-46D5-9395-81FE00187B51}" dt="2024-05-09T19:22:21.104" v="15818" actId="47"/>
        <pc:sldMkLst>
          <pc:docMk/>
          <pc:sldMk cId="2501197066" sldId="11015"/>
        </pc:sldMkLst>
      </pc:sldChg>
      <pc:sldChg chg="del">
        <pc:chgData name="Sam Day" userId="c1ed0136-0341-4341-902d-14e0f9b74320" providerId="ADAL" clId="{1B337D6D-4FFA-46D5-9395-81FE00187B51}" dt="2024-05-09T03:58:08.204" v="14615" actId="47"/>
        <pc:sldMkLst>
          <pc:docMk/>
          <pc:sldMk cId="2790397687" sldId="11015"/>
        </pc:sldMkLst>
      </pc:sldChg>
      <pc:sldChg chg="del">
        <pc:chgData name="Sam Day" userId="c1ed0136-0341-4341-902d-14e0f9b74320" providerId="ADAL" clId="{1B337D6D-4FFA-46D5-9395-81FE00187B51}" dt="2024-05-09T19:22:14.239" v="15816" actId="47"/>
        <pc:sldMkLst>
          <pc:docMk/>
          <pc:sldMk cId="1879048252" sldId="11016"/>
        </pc:sldMkLst>
      </pc:sldChg>
      <pc:sldChg chg="del">
        <pc:chgData name="Sam Day" userId="c1ed0136-0341-4341-902d-14e0f9b74320" providerId="ADAL" clId="{1B337D6D-4FFA-46D5-9395-81FE00187B51}" dt="2024-05-09T03:58:09.026" v="14616" actId="47"/>
        <pc:sldMkLst>
          <pc:docMk/>
          <pc:sldMk cId="3443310163" sldId="11016"/>
        </pc:sldMkLst>
      </pc:sldChg>
      <pc:sldChg chg="del">
        <pc:chgData name="Sam Day" userId="c1ed0136-0341-4341-902d-14e0f9b74320" providerId="ADAL" clId="{1B337D6D-4FFA-46D5-9395-81FE00187B51}" dt="2024-05-09T19:22:29.520" v="15825" actId="47"/>
        <pc:sldMkLst>
          <pc:docMk/>
          <pc:sldMk cId="3575893361" sldId="11017"/>
        </pc:sldMkLst>
      </pc:sldChg>
      <pc:sldChg chg="addCm">
        <pc:chgData name="Sam Day" userId="c1ed0136-0341-4341-902d-14e0f9b74320" providerId="ADAL" clId="{1B337D6D-4FFA-46D5-9395-81FE00187B51}" dt="2024-05-08T20:59:42.143" v="14264"/>
        <pc:sldMkLst>
          <pc:docMk/>
          <pc:sldMk cId="2438321945" sldId="11018"/>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8T20:59:42.143" v="14264"/>
              <pc2:cmMkLst xmlns:pc2="http://schemas.microsoft.com/office/powerpoint/2019/9/main/command">
                <pc:docMk/>
                <pc:sldMk cId="2438321945" sldId="11018"/>
                <pc2:cmMk id="{7047D216-54A1-40A5-9CC3-A958CFCBB58D}"/>
              </pc2:cmMkLst>
            </pc226:cmChg>
          </p:ext>
        </pc:extLst>
      </pc:sldChg>
      <pc:sldChg chg="modSp mod">
        <pc:chgData name="Sam Day" userId="c1ed0136-0341-4341-902d-14e0f9b74320" providerId="ADAL" clId="{1B337D6D-4FFA-46D5-9395-81FE00187B51}" dt="2024-05-08T20:49:43.831" v="14204" actId="14100"/>
        <pc:sldMkLst>
          <pc:docMk/>
          <pc:sldMk cId="2775294901" sldId="11019"/>
        </pc:sldMkLst>
        <pc:spChg chg="mod">
          <ac:chgData name="Sam Day" userId="c1ed0136-0341-4341-902d-14e0f9b74320" providerId="ADAL" clId="{1B337D6D-4FFA-46D5-9395-81FE00187B51}" dt="2024-05-08T20:49:43.831" v="14204" actId="14100"/>
          <ac:spMkLst>
            <pc:docMk/>
            <pc:sldMk cId="2775294901" sldId="11019"/>
            <ac:spMk id="3" creationId="{9E54ACC8-6C26-84F7-220B-F1C59C4ACF88}"/>
          </ac:spMkLst>
        </pc:spChg>
      </pc:sldChg>
      <pc:sldChg chg="del">
        <pc:chgData name="Sam Day" userId="c1ed0136-0341-4341-902d-14e0f9b74320" providerId="ADAL" clId="{1B337D6D-4FFA-46D5-9395-81FE00187B51}" dt="2024-05-09T19:22:46.133" v="15843" actId="47"/>
        <pc:sldMkLst>
          <pc:docMk/>
          <pc:sldMk cId="1317734358" sldId="11020"/>
        </pc:sldMkLst>
      </pc:sldChg>
      <pc:sldChg chg="add del">
        <pc:chgData name="Sam Day" userId="c1ed0136-0341-4341-902d-14e0f9b74320" providerId="ADAL" clId="{1B337D6D-4FFA-46D5-9395-81FE00187B51}" dt="2024-05-09T23:10:10.424" v="21860" actId="47"/>
        <pc:sldMkLst>
          <pc:docMk/>
          <pc:sldMk cId="7412723" sldId="11021"/>
        </pc:sldMkLst>
      </pc:sldChg>
      <pc:sldChg chg="modSp mod modNotesTx">
        <pc:chgData name="Sam Day" userId="c1ed0136-0341-4341-902d-14e0f9b74320" providerId="ADAL" clId="{1B337D6D-4FFA-46D5-9395-81FE00187B51}" dt="2024-05-15T17:53:22.314" v="36974" actId="20577"/>
        <pc:sldMkLst>
          <pc:docMk/>
          <pc:sldMk cId="1074125150" sldId="11022"/>
        </pc:sldMkLst>
        <pc:spChg chg="mod">
          <ac:chgData name="Sam Day" userId="c1ed0136-0341-4341-902d-14e0f9b74320" providerId="ADAL" clId="{1B337D6D-4FFA-46D5-9395-81FE00187B51}" dt="2024-05-15T17:53:15.455" v="36968" actId="20577"/>
          <ac:spMkLst>
            <pc:docMk/>
            <pc:sldMk cId="1074125150" sldId="11022"/>
            <ac:spMk id="2" creationId="{F6A5DC01-869A-3002-9220-650762C48D19}"/>
          </ac:spMkLst>
        </pc:spChg>
        <pc:graphicFrameChg chg="mod">
          <ac:chgData name="Sam Day" userId="c1ed0136-0341-4341-902d-14e0f9b74320" providerId="ADAL" clId="{1B337D6D-4FFA-46D5-9395-81FE00187B51}" dt="2024-05-15T16:40:51.326" v="35787" actId="14100"/>
          <ac:graphicFrameMkLst>
            <pc:docMk/>
            <pc:sldMk cId="1074125150" sldId="11022"/>
            <ac:graphicFrameMk id="6" creationId="{15158772-9C4B-7BA6-FE9B-F745502A1E0B}"/>
          </ac:graphicFrameMkLst>
        </pc:graphicFrameChg>
      </pc:sldChg>
      <pc:sldChg chg="del">
        <pc:chgData name="Sam Day" userId="c1ed0136-0341-4341-902d-14e0f9b74320" providerId="ADAL" clId="{1B337D6D-4FFA-46D5-9395-81FE00187B51}" dt="2024-05-09T03:57:20.232" v="14604" actId="47"/>
        <pc:sldMkLst>
          <pc:docMk/>
          <pc:sldMk cId="1760710466" sldId="11026"/>
        </pc:sldMkLst>
      </pc:sldChg>
      <pc:sldChg chg="addSp delSp modSp mod addCm modNotesTx">
        <pc:chgData name="Sam Day" userId="c1ed0136-0341-4341-902d-14e0f9b74320" providerId="ADAL" clId="{1B337D6D-4FFA-46D5-9395-81FE00187B51}" dt="2024-05-09T15:47:46.759" v="15708" actId="20577"/>
        <pc:sldMkLst>
          <pc:docMk/>
          <pc:sldMk cId="3003715034" sldId="11029"/>
        </pc:sldMkLst>
        <pc:spChg chg="mod">
          <ac:chgData name="Sam Day" userId="c1ed0136-0341-4341-902d-14e0f9b74320" providerId="ADAL" clId="{1B337D6D-4FFA-46D5-9395-81FE00187B51}" dt="2024-05-02T14:38:54.479" v="1959" actId="20577"/>
          <ac:spMkLst>
            <pc:docMk/>
            <pc:sldMk cId="3003715034" sldId="11029"/>
            <ac:spMk id="2" creationId="{C795D471-C170-188E-A581-4937011037F5}"/>
          </ac:spMkLst>
        </pc:spChg>
        <pc:spChg chg="add del">
          <ac:chgData name="Sam Day" userId="c1ed0136-0341-4341-902d-14e0f9b74320" providerId="ADAL" clId="{1B337D6D-4FFA-46D5-9395-81FE00187B51}" dt="2024-05-01T21:56:52.867" v="1327" actId="22"/>
          <ac:spMkLst>
            <pc:docMk/>
            <pc:sldMk cId="3003715034" sldId="11029"/>
            <ac:spMk id="7" creationId="{42A0F999-E8C8-B077-E4A3-430DC086A23A}"/>
          </ac:spMkLst>
        </pc:spChg>
        <pc:spChg chg="add del mod">
          <ac:chgData name="Sam Day" userId="c1ed0136-0341-4341-902d-14e0f9b74320" providerId="ADAL" clId="{1B337D6D-4FFA-46D5-9395-81FE00187B51}" dt="2024-05-01T21:57:11.085" v="1334" actId="21"/>
          <ac:spMkLst>
            <pc:docMk/>
            <pc:sldMk cId="3003715034" sldId="11029"/>
            <ac:spMk id="11" creationId="{09D278CE-2EB8-89B5-E4BC-1149CC043368}"/>
          </ac:spMkLst>
        </pc:spChg>
        <pc:graphicFrameChg chg="add del mod modGraphic">
          <ac:chgData name="Sam Day" userId="c1ed0136-0341-4341-902d-14e0f9b74320" providerId="ADAL" clId="{1B337D6D-4FFA-46D5-9395-81FE00187B51}" dt="2024-05-01T21:44:41.047" v="1117" actId="1032"/>
          <ac:graphicFrameMkLst>
            <pc:docMk/>
            <pc:sldMk cId="3003715034" sldId="11029"/>
            <ac:graphicFrameMk id="3" creationId="{54241F2B-A96C-1EA4-DBFC-DA7E41B9A9EA}"/>
          </ac:graphicFrameMkLst>
        </pc:graphicFrameChg>
        <pc:graphicFrameChg chg="add del mod modGraphic">
          <ac:chgData name="Sam Day" userId="c1ed0136-0341-4341-902d-14e0f9b74320" providerId="ADAL" clId="{1B337D6D-4FFA-46D5-9395-81FE00187B51}" dt="2024-05-01T21:57:36.701" v="1339"/>
          <ac:graphicFrameMkLst>
            <pc:docMk/>
            <pc:sldMk cId="3003715034" sldId="11029"/>
            <ac:graphicFrameMk id="5" creationId="{A40FF0A0-2C7A-04A4-D4C1-D358A1467326}"/>
          </ac:graphicFrameMkLst>
        </pc:graphicFrameChg>
        <pc:picChg chg="add del mod">
          <ac:chgData name="Sam Day" userId="c1ed0136-0341-4341-902d-14e0f9b74320" providerId="ADAL" clId="{1B337D6D-4FFA-46D5-9395-81FE00187B51}" dt="2024-05-01T21:57:12.953" v="1335" actId="478"/>
          <ac:picMkLst>
            <pc:docMk/>
            <pc:sldMk cId="3003715034" sldId="11029"/>
            <ac:picMk id="9" creationId="{CCC94476-9860-D419-B821-39DD1C84E38C}"/>
          </ac:picMkLst>
        </pc:pic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2T14:38:48.736" v="1943"/>
              <pc2:cmMkLst xmlns:pc2="http://schemas.microsoft.com/office/powerpoint/2019/9/main/command">
                <pc:docMk/>
                <pc:sldMk cId="3003715034" sldId="11029"/>
                <pc2:cmMk id="{DD37F682-B42A-4420-ACEA-486DE43D7BD2}"/>
              </pc2:cmMkLst>
            </pc226:cmChg>
            <pc226:cmChg xmlns:pc226="http://schemas.microsoft.com/office/powerpoint/2022/06/main/command" chg="add">
              <pc226:chgData name="Sam Day" userId="c1ed0136-0341-4341-902d-14e0f9b74320" providerId="ADAL" clId="{1B337D6D-4FFA-46D5-9395-81FE00187B51}" dt="2024-05-08T17:01:09.464" v="11507"/>
              <pc2:cmMkLst xmlns:pc2="http://schemas.microsoft.com/office/powerpoint/2019/9/main/command">
                <pc:docMk/>
                <pc:sldMk cId="3003715034" sldId="11029"/>
                <pc2:cmMk id="{D758C0A6-1F93-4AFA-B247-11675596DFF3}"/>
              </pc2:cmMkLst>
            </pc226:cmChg>
          </p:ext>
        </pc:extLst>
      </pc:sldChg>
      <pc:sldChg chg="modNotesTx">
        <pc:chgData name="Sam Day" userId="c1ed0136-0341-4341-902d-14e0f9b74320" providerId="ADAL" clId="{1B337D6D-4FFA-46D5-9395-81FE00187B51}" dt="2024-05-06T20:21:02.512" v="4209" actId="20577"/>
        <pc:sldMkLst>
          <pc:docMk/>
          <pc:sldMk cId="2222353995" sldId="11030"/>
        </pc:sldMkLst>
      </pc:sldChg>
      <pc:sldChg chg="modSp mod">
        <pc:chgData name="Sam Day" userId="c1ed0136-0341-4341-902d-14e0f9b74320" providerId="ADAL" clId="{1B337D6D-4FFA-46D5-9395-81FE00187B51}" dt="2024-05-10T19:32:58.082" v="29977" actId="20577"/>
        <pc:sldMkLst>
          <pc:docMk/>
          <pc:sldMk cId="3913880967" sldId="11031"/>
        </pc:sldMkLst>
        <pc:spChg chg="mod">
          <ac:chgData name="Sam Day" userId="c1ed0136-0341-4341-902d-14e0f9b74320" providerId="ADAL" clId="{1B337D6D-4FFA-46D5-9395-81FE00187B51}" dt="2024-05-10T19:32:58.082" v="29977" actId="20577"/>
          <ac:spMkLst>
            <pc:docMk/>
            <pc:sldMk cId="3913880967" sldId="11031"/>
            <ac:spMk id="4" creationId="{5BC4C5AA-7B7B-065F-DECF-3F6E68B2F1F6}"/>
          </ac:spMkLst>
        </pc:spChg>
      </pc:sldChg>
      <pc:sldChg chg="modSp mod addCm">
        <pc:chgData name="Sam Day" userId="c1ed0136-0341-4341-902d-14e0f9b74320" providerId="ADAL" clId="{1B337D6D-4FFA-46D5-9395-81FE00187B51}" dt="2024-05-15T14:20:44.495" v="35596"/>
        <pc:sldMkLst>
          <pc:docMk/>
          <pc:sldMk cId="3252655768" sldId="11034"/>
        </pc:sldMkLst>
        <pc:graphicFrameChg chg="modGraphic">
          <ac:chgData name="Sam Day" userId="c1ed0136-0341-4341-902d-14e0f9b74320" providerId="ADAL" clId="{1B337D6D-4FFA-46D5-9395-81FE00187B51}" dt="2024-05-10T22:43:18.885" v="32120" actId="255"/>
          <ac:graphicFrameMkLst>
            <pc:docMk/>
            <pc:sldMk cId="3252655768" sldId="11034"/>
            <ac:graphicFrameMk id="2" creationId="{09782238-86F7-851D-94F8-F7CF035136E4}"/>
          </ac:graphicFrameMkLst>
        </pc:graphicFrameChg>
        <pc:graphicFrameChg chg="mod">
          <ac:chgData name="Sam Day" userId="c1ed0136-0341-4341-902d-14e0f9b74320" providerId="ADAL" clId="{1B337D6D-4FFA-46D5-9395-81FE00187B51}" dt="2024-05-10T19:33:42.221" v="30007" actId="1076"/>
          <ac:graphicFrameMkLst>
            <pc:docMk/>
            <pc:sldMk cId="3252655768" sldId="11034"/>
            <ac:graphicFrameMk id="4" creationId="{CD0121B5-B1E8-210C-C895-F60826D2963D}"/>
          </ac:graphicFrameMkLst>
        </pc:graphicFrame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5T14:20:44.495" v="35596"/>
              <pc2:cmMkLst xmlns:pc2="http://schemas.microsoft.com/office/powerpoint/2019/9/main/command">
                <pc:docMk/>
                <pc:sldMk cId="3252655768" sldId="11034"/>
                <pc2:cmMk id="{23AEC423-C1BD-410D-83C3-9341124232A7}"/>
              </pc2:cmMkLst>
            </pc226:cmChg>
          </p:ext>
        </pc:extLst>
      </pc:sldChg>
      <pc:sldChg chg="addSp delSp modSp mod">
        <pc:chgData name="Sam Day" userId="c1ed0136-0341-4341-902d-14e0f9b74320" providerId="ADAL" clId="{1B337D6D-4FFA-46D5-9395-81FE00187B51}" dt="2024-05-08T19:22:08.470" v="13830" actId="208"/>
        <pc:sldMkLst>
          <pc:docMk/>
          <pc:sldMk cId="2535270427" sldId="11035"/>
        </pc:sldMkLst>
        <pc:spChg chg="add del mod">
          <ac:chgData name="Sam Day" userId="c1ed0136-0341-4341-902d-14e0f9b74320" providerId="ADAL" clId="{1B337D6D-4FFA-46D5-9395-81FE00187B51}" dt="2024-05-08T19:03:40.159" v="13719" actId="22"/>
          <ac:spMkLst>
            <pc:docMk/>
            <pc:sldMk cId="2535270427" sldId="11035"/>
            <ac:spMk id="3" creationId="{C17B051E-E423-C8D3-8638-D917F050A416}"/>
          </ac:spMkLst>
        </pc:spChg>
        <pc:picChg chg="add mod ord">
          <ac:chgData name="Sam Day" userId="c1ed0136-0341-4341-902d-14e0f9b74320" providerId="ADAL" clId="{1B337D6D-4FFA-46D5-9395-81FE00187B51}" dt="2024-05-08T19:22:08.470" v="13830" actId="208"/>
          <ac:picMkLst>
            <pc:docMk/>
            <pc:sldMk cId="2535270427" sldId="11035"/>
            <ac:picMk id="5" creationId="{8F2D3D5C-8561-7504-5C7E-842407A7646F}"/>
          </ac:picMkLst>
        </pc:picChg>
        <pc:picChg chg="del mod">
          <ac:chgData name="Sam Day" userId="c1ed0136-0341-4341-902d-14e0f9b74320" providerId="ADAL" clId="{1B337D6D-4FFA-46D5-9395-81FE00187B51}" dt="2024-05-08T19:03:38.497" v="13718" actId="478"/>
          <ac:picMkLst>
            <pc:docMk/>
            <pc:sldMk cId="2535270427" sldId="11035"/>
            <ac:picMk id="35" creationId="{8C5B17D3-63E6-464D-7000-3B09A13A35EF}"/>
          </ac:picMkLst>
        </pc:picChg>
      </pc:sldChg>
      <pc:sldChg chg="addSp delSp modSp mod">
        <pc:chgData name="Sam Day" userId="c1ed0136-0341-4341-902d-14e0f9b74320" providerId="ADAL" clId="{1B337D6D-4FFA-46D5-9395-81FE00187B51}" dt="2024-05-08T20:59:01.050" v="14261" actId="3626"/>
        <pc:sldMkLst>
          <pc:docMk/>
          <pc:sldMk cId="3241959778" sldId="11036"/>
        </pc:sldMkLst>
        <pc:picChg chg="add del mod">
          <ac:chgData name="Sam Day" userId="c1ed0136-0341-4341-902d-14e0f9b74320" providerId="ADAL" clId="{1B337D6D-4FFA-46D5-9395-81FE00187B51}" dt="2024-05-08T20:02:03.987" v="13900" actId="478"/>
          <ac:picMkLst>
            <pc:docMk/>
            <pc:sldMk cId="3241959778" sldId="11036"/>
            <ac:picMk id="5" creationId="{9BA5633E-AC0F-6F0D-C33B-BFAD0FA8588C}"/>
          </ac:picMkLst>
        </pc:picChg>
        <pc:picChg chg="add mod ord">
          <ac:chgData name="Sam Day" userId="c1ed0136-0341-4341-902d-14e0f9b74320" providerId="ADAL" clId="{1B337D6D-4FFA-46D5-9395-81FE00187B51}" dt="2024-05-08T20:58:05.056" v="14260" actId="171"/>
          <ac:picMkLst>
            <pc:docMk/>
            <pc:sldMk cId="3241959778" sldId="11036"/>
            <ac:picMk id="6" creationId="{E04066DD-E3A2-F123-1B63-C6ACEC29A5D7}"/>
          </ac:picMkLst>
        </pc:picChg>
        <pc:picChg chg="del mod">
          <ac:chgData name="Sam Day" userId="c1ed0136-0341-4341-902d-14e0f9b74320" providerId="ADAL" clId="{1B337D6D-4FFA-46D5-9395-81FE00187B51}" dt="2024-05-08T20:01:01.124" v="13888" actId="478"/>
          <ac:picMkLst>
            <pc:docMk/>
            <pc:sldMk cId="3241959778" sldId="11036"/>
            <ac:picMk id="10" creationId="{4442B6B6-6E45-87E2-5EF6-B2C00A6619AD}"/>
          </ac:picMkLst>
        </pc:picChg>
        <pc:picChg chg="mod">
          <ac:chgData name="Sam Day" userId="c1ed0136-0341-4341-902d-14e0f9b74320" providerId="ADAL" clId="{1B337D6D-4FFA-46D5-9395-81FE00187B51}" dt="2024-05-08T20:59:01.050" v="14261" actId="3626"/>
          <ac:picMkLst>
            <pc:docMk/>
            <pc:sldMk cId="3241959778" sldId="11036"/>
            <ac:picMk id="11" creationId="{DCDD98A8-DD51-9BAB-76BB-B84CC332C54E}"/>
          </ac:picMkLst>
        </pc:picChg>
      </pc:sldChg>
      <pc:sldChg chg="modSp del mod modNotesTx">
        <pc:chgData name="Sam Day" userId="c1ed0136-0341-4341-902d-14e0f9b74320" providerId="ADAL" clId="{1B337D6D-4FFA-46D5-9395-81FE00187B51}" dt="2024-05-09T23:33:21.817" v="22152" actId="47"/>
        <pc:sldMkLst>
          <pc:docMk/>
          <pc:sldMk cId="1170883748" sldId="11037"/>
        </pc:sldMkLst>
        <pc:spChg chg="mod">
          <ac:chgData name="Sam Day" userId="c1ed0136-0341-4341-902d-14e0f9b74320" providerId="ADAL" clId="{1B337D6D-4FFA-46D5-9395-81FE00187B51}" dt="2024-05-09T23:09:16.478" v="21859" actId="20577"/>
          <ac:spMkLst>
            <pc:docMk/>
            <pc:sldMk cId="1170883748" sldId="11037"/>
            <ac:spMk id="2" creationId="{6499FC2F-6201-D332-5E3F-21C5A855DA67}"/>
          </ac:spMkLst>
        </pc:spChg>
        <pc:graphicFrameChg chg="mod">
          <ac:chgData name="Sam Day" userId="c1ed0136-0341-4341-902d-14e0f9b74320" providerId="ADAL" clId="{1B337D6D-4FFA-46D5-9395-81FE00187B51}" dt="2024-05-09T23:09:00.326" v="21842" actId="207"/>
          <ac:graphicFrameMkLst>
            <pc:docMk/>
            <pc:sldMk cId="1170883748" sldId="11037"/>
            <ac:graphicFrameMk id="5" creationId="{84227E7E-FFF7-2F7A-6A73-8E0F2CCD540A}"/>
          </ac:graphicFrameMkLst>
        </pc:graphicFrameChg>
      </pc:sldChg>
      <pc:sldChg chg="modSp mod">
        <pc:chgData name="Sam Day" userId="c1ed0136-0341-4341-902d-14e0f9b74320" providerId="ADAL" clId="{1B337D6D-4FFA-46D5-9395-81FE00187B51}" dt="2024-04-29T22:43:18.392" v="36" actId="20577"/>
        <pc:sldMkLst>
          <pc:docMk/>
          <pc:sldMk cId="902011020" sldId="11038"/>
        </pc:sldMkLst>
        <pc:spChg chg="mod">
          <ac:chgData name="Sam Day" userId="c1ed0136-0341-4341-902d-14e0f9b74320" providerId="ADAL" clId="{1B337D6D-4FFA-46D5-9395-81FE00187B51}" dt="2024-04-29T22:43:18.392" v="36" actId="20577"/>
          <ac:spMkLst>
            <pc:docMk/>
            <pc:sldMk cId="902011020" sldId="11038"/>
            <ac:spMk id="9" creationId="{0A92B2CB-3D11-8D96-6D42-378CFDD65D0C}"/>
          </ac:spMkLst>
        </pc:spChg>
      </pc:sldChg>
      <pc:sldChg chg="modSp mod">
        <pc:chgData name="Sam Day" userId="c1ed0136-0341-4341-902d-14e0f9b74320" providerId="ADAL" clId="{1B337D6D-4FFA-46D5-9395-81FE00187B51}" dt="2024-04-29T22:43:30.063" v="51" actId="20577"/>
        <pc:sldMkLst>
          <pc:docMk/>
          <pc:sldMk cId="3513325577" sldId="11039"/>
        </pc:sldMkLst>
        <pc:spChg chg="mod">
          <ac:chgData name="Sam Day" userId="c1ed0136-0341-4341-902d-14e0f9b74320" providerId="ADAL" clId="{1B337D6D-4FFA-46D5-9395-81FE00187B51}" dt="2024-04-29T22:43:30.063" v="51" actId="20577"/>
          <ac:spMkLst>
            <pc:docMk/>
            <pc:sldMk cId="3513325577" sldId="11039"/>
            <ac:spMk id="7" creationId="{E30D9B03-77EB-7921-2EA1-158F1E0D9E16}"/>
          </ac:spMkLst>
        </pc:spChg>
      </pc:sldChg>
      <pc:sldChg chg="modSp mod modCm">
        <pc:chgData name="Sam Day" userId="c1ed0136-0341-4341-902d-14e0f9b74320" providerId="ADAL" clId="{1B337D6D-4FFA-46D5-9395-81FE00187B51}" dt="2024-05-10T19:30:17.656" v="29966"/>
        <pc:sldMkLst>
          <pc:docMk/>
          <pc:sldMk cId="4066466928" sldId="11040"/>
        </pc:sldMkLst>
        <pc:spChg chg="mod">
          <ac:chgData name="Sam Day" userId="c1ed0136-0341-4341-902d-14e0f9b74320" providerId="ADAL" clId="{1B337D6D-4FFA-46D5-9395-81FE00187B51}" dt="2024-04-29T22:43:46.408" v="69" actId="20577"/>
          <ac:spMkLst>
            <pc:docMk/>
            <pc:sldMk cId="4066466928" sldId="11040"/>
            <ac:spMk id="2" creationId="{2ABBED1D-9307-D0F5-2362-F0B377F4D443}"/>
          </ac:spMkLst>
        </pc:spChg>
        <pc:spChg chg="mod">
          <ac:chgData name="Sam Day" userId="c1ed0136-0341-4341-902d-14e0f9b74320" providerId="ADAL" clId="{1B337D6D-4FFA-46D5-9395-81FE00187B51}" dt="2024-04-29T22:42:43.131" v="0" actId="14100"/>
          <ac:spMkLst>
            <pc:docMk/>
            <pc:sldMk cId="4066466928" sldId="11040"/>
            <ac:spMk id="3" creationId="{5F2BA825-1EDD-926B-9EDC-C2E57267BCA0}"/>
          </ac:spMkLst>
        </pc:spChg>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0T19:30:17.656" v="29966"/>
              <pc2:cmMkLst xmlns:pc2="http://schemas.microsoft.com/office/powerpoint/2019/9/main/command">
                <pc:docMk/>
                <pc:sldMk cId="4066466928" sldId="11040"/>
                <pc2:cmMk id="{014326C5-67D7-43A7-A56D-44F01E432DD1}"/>
              </pc2:cmMkLst>
              <pc226:cmRplyChg chg="add">
                <pc226:chgData name="Sam Day" userId="c1ed0136-0341-4341-902d-14e0f9b74320" providerId="ADAL" clId="{1B337D6D-4FFA-46D5-9395-81FE00187B51}" dt="2024-05-10T19:30:17.656" v="29966"/>
                <pc2:cmRplyMkLst xmlns:pc2="http://schemas.microsoft.com/office/powerpoint/2019/9/main/command">
                  <pc:docMk/>
                  <pc:sldMk cId="4066466928" sldId="11040"/>
                  <pc2:cmMk id="{014326C5-67D7-43A7-A56D-44F01E432DD1}"/>
                  <pc2:cmRplyMk id="{B143816E-D895-4039-B5D5-14EDCED4817E}"/>
                </pc2:cmRplyMkLst>
              </pc226:cmRplyChg>
            </pc226:cmChg>
          </p:ext>
        </pc:extLst>
      </pc:sldChg>
      <pc:sldChg chg="del">
        <pc:chgData name="Sam Day" userId="c1ed0136-0341-4341-902d-14e0f9b74320" providerId="ADAL" clId="{1B337D6D-4FFA-46D5-9395-81FE00187B51}" dt="2024-04-29T22:45:01.543" v="76" actId="47"/>
        <pc:sldMkLst>
          <pc:docMk/>
          <pc:sldMk cId="522293970" sldId="11041"/>
        </pc:sldMkLst>
      </pc:sldChg>
      <pc:sldChg chg="modSp mod">
        <pc:chgData name="Sam Day" userId="c1ed0136-0341-4341-902d-14e0f9b74320" providerId="ADAL" clId="{1B337D6D-4FFA-46D5-9395-81FE00187B51}" dt="2024-05-09T03:52:36.009" v="14453" actId="20577"/>
        <pc:sldMkLst>
          <pc:docMk/>
          <pc:sldMk cId="3284706956" sldId="11042"/>
        </pc:sldMkLst>
        <pc:spChg chg="mod">
          <ac:chgData name="Sam Day" userId="c1ed0136-0341-4341-902d-14e0f9b74320" providerId="ADAL" clId="{1B337D6D-4FFA-46D5-9395-81FE00187B51}" dt="2024-05-09T03:52:36.009" v="14453" actId="20577"/>
          <ac:spMkLst>
            <pc:docMk/>
            <pc:sldMk cId="3284706956" sldId="11042"/>
            <ac:spMk id="2" creationId="{8B7CA193-D920-D772-95E9-457029EC5E66}"/>
          </ac:spMkLst>
        </pc:spChg>
        <pc:spChg chg="mod">
          <ac:chgData name="Sam Day" userId="c1ed0136-0341-4341-902d-14e0f9b74320" providerId="ADAL" clId="{1B337D6D-4FFA-46D5-9395-81FE00187B51}" dt="2024-05-09T03:49:51.289" v="14444" actId="20577"/>
          <ac:spMkLst>
            <pc:docMk/>
            <pc:sldMk cId="3284706956" sldId="11042"/>
            <ac:spMk id="4" creationId="{003FF45A-F11B-5CFF-2DE7-87AD07F3E210}"/>
          </ac:spMkLst>
        </pc:spChg>
      </pc:sldChg>
      <pc:sldChg chg="modSp mod">
        <pc:chgData name="Sam Day" userId="c1ed0136-0341-4341-902d-14e0f9b74320" providerId="ADAL" clId="{1B337D6D-4FFA-46D5-9395-81FE00187B51}" dt="2024-05-10T15:41:03.466" v="26614" actId="20577"/>
        <pc:sldMkLst>
          <pc:docMk/>
          <pc:sldMk cId="283353801" sldId="11043"/>
        </pc:sldMkLst>
        <pc:spChg chg="mod">
          <ac:chgData name="Sam Day" userId="c1ed0136-0341-4341-902d-14e0f9b74320" providerId="ADAL" clId="{1B337D6D-4FFA-46D5-9395-81FE00187B51}" dt="2024-05-10T15:41:03.466" v="26614" actId="20577"/>
          <ac:spMkLst>
            <pc:docMk/>
            <pc:sldMk cId="283353801" sldId="11043"/>
            <ac:spMk id="3" creationId="{58F79E25-3513-4AED-4E98-4F34D4025E81}"/>
          </ac:spMkLst>
        </pc:spChg>
      </pc:sldChg>
      <pc:sldChg chg="ord">
        <pc:chgData name="Sam Day" userId="c1ed0136-0341-4341-902d-14e0f9b74320" providerId="ADAL" clId="{1B337D6D-4FFA-46D5-9395-81FE00187B51}" dt="2024-05-09T04:01:54.122" v="14623"/>
        <pc:sldMkLst>
          <pc:docMk/>
          <pc:sldMk cId="525639782" sldId="11044"/>
        </pc:sldMkLst>
      </pc:sldChg>
      <pc:sldChg chg="modSp mod">
        <pc:chgData name="Sam Day" userId="c1ed0136-0341-4341-902d-14e0f9b74320" providerId="ADAL" clId="{1B337D6D-4FFA-46D5-9395-81FE00187B51}" dt="2024-05-15T17:52:40.311" v="36958" actId="20577"/>
        <pc:sldMkLst>
          <pc:docMk/>
          <pc:sldMk cId="2909617817" sldId="11045"/>
        </pc:sldMkLst>
        <pc:spChg chg="mod">
          <ac:chgData name="Sam Day" userId="c1ed0136-0341-4341-902d-14e0f9b74320" providerId="ADAL" clId="{1B337D6D-4FFA-46D5-9395-81FE00187B51}" dt="2024-05-08T22:49:42.250" v="14279" actId="20577"/>
          <ac:spMkLst>
            <pc:docMk/>
            <pc:sldMk cId="2909617817" sldId="11045"/>
            <ac:spMk id="3" creationId="{9CB601DD-6354-0C11-D140-639E5E5986C6}"/>
          </ac:spMkLst>
        </pc:spChg>
        <pc:spChg chg="mod">
          <ac:chgData name="Sam Day" userId="c1ed0136-0341-4341-902d-14e0f9b74320" providerId="ADAL" clId="{1B337D6D-4FFA-46D5-9395-81FE00187B51}" dt="2024-05-15T17:52:40.311" v="36958" actId="20577"/>
          <ac:spMkLst>
            <pc:docMk/>
            <pc:sldMk cId="2909617817" sldId="11045"/>
            <ac:spMk id="4" creationId="{33CB8F8A-CEC0-4BBA-6B48-0B4EFF225C69}"/>
          </ac:spMkLst>
        </pc:spChg>
      </pc:sldChg>
      <pc:sldChg chg="modSp mod addCm modCm modNotesTx">
        <pc:chgData name="Sam Day" userId="c1ed0136-0341-4341-902d-14e0f9b74320" providerId="ADAL" clId="{1B337D6D-4FFA-46D5-9395-81FE00187B51}" dt="2024-05-15T17:52:34.043" v="36957" actId="20577"/>
        <pc:sldMkLst>
          <pc:docMk/>
          <pc:sldMk cId="968168960" sldId="11046"/>
        </pc:sldMkLst>
        <pc:spChg chg="mod">
          <ac:chgData name="Sam Day" userId="c1ed0136-0341-4341-902d-14e0f9b74320" providerId="ADAL" clId="{1B337D6D-4FFA-46D5-9395-81FE00187B51}" dt="2024-05-15T17:52:34.043" v="36957" actId="20577"/>
          <ac:spMkLst>
            <pc:docMk/>
            <pc:sldMk cId="968168960" sldId="11046"/>
            <ac:spMk id="2" creationId="{78157D78-DCF5-ACB4-5B3D-ED641E9437B7}"/>
          </ac:spMkLst>
        </pc:spChg>
        <pc:spChg chg="mod">
          <ac:chgData name="Sam Day" userId="c1ed0136-0341-4341-902d-14e0f9b74320" providerId="ADAL" clId="{1B337D6D-4FFA-46D5-9395-81FE00187B51}" dt="2024-05-09T03:47:30.268" v="14425" actId="20577"/>
          <ac:spMkLst>
            <pc:docMk/>
            <pc:sldMk cId="968168960" sldId="11046"/>
            <ac:spMk id="4" creationId="{86F1C2E1-713E-C788-FCAF-465A4DB84643}"/>
          </ac:spMkLst>
        </pc:sp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5T17:00:06.809" v="35906"/>
              <pc2:cmMkLst xmlns:pc2="http://schemas.microsoft.com/office/powerpoint/2019/9/main/command">
                <pc:docMk/>
                <pc:sldMk cId="968168960" sldId="11046"/>
                <pc2:cmMk id="{BC733715-D056-4288-8C14-B714D023D72B}"/>
              </pc2:cmMkLst>
              <pc226:cmRplyChg chg="add">
                <pc226:chgData name="Sam Day" userId="c1ed0136-0341-4341-902d-14e0f9b74320" providerId="ADAL" clId="{1B337D6D-4FFA-46D5-9395-81FE00187B51}" dt="2024-05-15T17:00:06.809" v="35906"/>
                <pc2:cmRplyMkLst xmlns:pc2="http://schemas.microsoft.com/office/powerpoint/2019/9/main/command">
                  <pc:docMk/>
                  <pc:sldMk cId="968168960" sldId="11046"/>
                  <pc2:cmMk id="{BC733715-D056-4288-8C14-B714D023D72B}"/>
                  <pc2:cmRplyMk id="{33248D16-5925-4699-889F-C97366AACED7}"/>
                </pc2:cmRplyMkLst>
              </pc226:cmRplyChg>
            </pc226:cmChg>
          </p:ext>
        </pc:extLst>
      </pc:sldChg>
      <pc:sldChg chg="ord">
        <pc:chgData name="Sam Day" userId="c1ed0136-0341-4341-902d-14e0f9b74320" providerId="ADAL" clId="{1B337D6D-4FFA-46D5-9395-81FE00187B51}" dt="2024-05-09T19:24:31.472" v="15895"/>
        <pc:sldMkLst>
          <pc:docMk/>
          <pc:sldMk cId="2539276085" sldId="11051"/>
        </pc:sldMkLst>
      </pc:sldChg>
      <pc:sldChg chg="modSp add del mod ord addCm">
        <pc:chgData name="Sam Day" userId="c1ed0136-0341-4341-902d-14e0f9b74320" providerId="ADAL" clId="{1B337D6D-4FFA-46D5-9395-81FE00187B51}" dt="2024-05-10T19:34:11.829" v="30028" actId="20577"/>
        <pc:sldMkLst>
          <pc:docMk/>
          <pc:sldMk cId="1309893592" sldId="11052"/>
        </pc:sldMkLst>
        <pc:spChg chg="mod">
          <ac:chgData name="Sam Day" userId="c1ed0136-0341-4341-902d-14e0f9b74320" providerId="ADAL" clId="{1B337D6D-4FFA-46D5-9395-81FE00187B51}" dt="2024-05-10T19:34:11.829" v="30028" actId="20577"/>
          <ac:spMkLst>
            <pc:docMk/>
            <pc:sldMk cId="1309893592" sldId="11052"/>
            <ac:spMk id="4" creationId="{9ED32864-C51D-D405-A140-38B51783E5EC}"/>
          </ac:spMkLst>
        </pc:sp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9T23:30:05.755" v="22093"/>
              <pc2:cmMkLst xmlns:pc2="http://schemas.microsoft.com/office/powerpoint/2019/9/main/command">
                <pc:docMk/>
                <pc:sldMk cId="1309893592" sldId="11052"/>
                <pc2:cmMk id="{71F8D46A-0638-41DA-B1DC-56062CF03CBE}"/>
              </pc2:cmMkLst>
            </pc226:cmChg>
          </p:ext>
        </pc:extLst>
      </pc:sldChg>
      <pc:sldChg chg="modSp mod ord">
        <pc:chgData name="Sam Day" userId="c1ed0136-0341-4341-902d-14e0f9b74320" providerId="ADAL" clId="{1B337D6D-4FFA-46D5-9395-81FE00187B51}" dt="2024-05-10T19:32:47.382" v="29972"/>
        <pc:sldMkLst>
          <pc:docMk/>
          <pc:sldMk cId="3009295402" sldId="11053"/>
        </pc:sldMkLst>
        <pc:spChg chg="mod">
          <ac:chgData name="Sam Day" userId="c1ed0136-0341-4341-902d-14e0f9b74320" providerId="ADAL" clId="{1B337D6D-4FFA-46D5-9395-81FE00187B51}" dt="2024-05-09T23:24:36.188" v="22008" actId="20577"/>
          <ac:spMkLst>
            <pc:docMk/>
            <pc:sldMk cId="3009295402" sldId="11053"/>
            <ac:spMk id="2" creationId="{35F7409A-48FB-62BA-FAE6-E803471C07A6}"/>
          </ac:spMkLst>
        </pc:spChg>
      </pc:sldChg>
      <pc:sldChg chg="ord">
        <pc:chgData name="Sam Day" userId="c1ed0136-0341-4341-902d-14e0f9b74320" providerId="ADAL" clId="{1B337D6D-4FFA-46D5-9395-81FE00187B51}" dt="2024-05-10T19:32:47.382" v="29972"/>
        <pc:sldMkLst>
          <pc:docMk/>
          <pc:sldMk cId="3138832535" sldId="11054"/>
        </pc:sldMkLst>
      </pc:sldChg>
      <pc:sldChg chg="modSp mod modNotesTx">
        <pc:chgData name="Sam Day" userId="c1ed0136-0341-4341-902d-14e0f9b74320" providerId="ADAL" clId="{1B337D6D-4FFA-46D5-9395-81FE00187B51}" dt="2024-05-09T21:31:36.050" v="17981" actId="20577"/>
        <pc:sldMkLst>
          <pc:docMk/>
          <pc:sldMk cId="1586487136" sldId="11056"/>
        </pc:sldMkLst>
        <pc:spChg chg="mod">
          <ac:chgData name="Sam Day" userId="c1ed0136-0341-4341-902d-14e0f9b74320" providerId="ADAL" clId="{1B337D6D-4FFA-46D5-9395-81FE00187B51}" dt="2024-05-09T21:31:36.050" v="17981" actId="20577"/>
          <ac:spMkLst>
            <pc:docMk/>
            <pc:sldMk cId="1586487136" sldId="11056"/>
            <ac:spMk id="3" creationId="{9F3EAE9F-0A3E-AE09-CFFA-DF7655D7E7F1}"/>
          </ac:spMkLst>
        </pc:spChg>
      </pc:sldChg>
      <pc:sldChg chg="del">
        <pc:chgData name="Sam Day" userId="c1ed0136-0341-4341-902d-14e0f9b74320" providerId="ADAL" clId="{1B337D6D-4FFA-46D5-9395-81FE00187B51}" dt="2024-04-29T22:44:28.631" v="71" actId="47"/>
        <pc:sldMkLst>
          <pc:docMk/>
          <pc:sldMk cId="702112951" sldId="11064"/>
        </pc:sldMkLst>
      </pc:sldChg>
      <pc:sldChg chg="del">
        <pc:chgData name="Sam Day" userId="c1ed0136-0341-4341-902d-14e0f9b74320" providerId="ADAL" clId="{1B337D6D-4FFA-46D5-9395-81FE00187B51}" dt="2024-04-29T22:44:14.684" v="70" actId="47"/>
        <pc:sldMkLst>
          <pc:docMk/>
          <pc:sldMk cId="2187792378" sldId="11065"/>
        </pc:sldMkLst>
      </pc:sldChg>
      <pc:sldChg chg="modSp mod">
        <pc:chgData name="Sam Day" userId="c1ed0136-0341-4341-902d-14e0f9b74320" providerId="ADAL" clId="{1B337D6D-4FFA-46D5-9395-81FE00187B51}" dt="2024-04-29T22:47:37.335" v="165" actId="20577"/>
        <pc:sldMkLst>
          <pc:docMk/>
          <pc:sldMk cId="1392844985" sldId="11066"/>
        </pc:sldMkLst>
        <pc:spChg chg="mod">
          <ac:chgData name="Sam Day" userId="c1ed0136-0341-4341-902d-14e0f9b74320" providerId="ADAL" clId="{1B337D6D-4FFA-46D5-9395-81FE00187B51}" dt="2024-04-29T22:47:21.735" v="139" actId="20577"/>
          <ac:spMkLst>
            <pc:docMk/>
            <pc:sldMk cId="1392844985" sldId="11066"/>
            <ac:spMk id="9" creationId="{34F75DBB-578C-F448-9D64-7FF13C826350}"/>
          </ac:spMkLst>
        </pc:spChg>
        <pc:spChg chg="mod">
          <ac:chgData name="Sam Day" userId="c1ed0136-0341-4341-902d-14e0f9b74320" providerId="ADAL" clId="{1B337D6D-4FFA-46D5-9395-81FE00187B51}" dt="2024-04-29T22:47:37.335" v="165" actId="20577"/>
          <ac:spMkLst>
            <pc:docMk/>
            <pc:sldMk cId="1392844985" sldId="11066"/>
            <ac:spMk id="11" creationId="{E78927C2-3317-214A-B501-9BA47701FEC5}"/>
          </ac:spMkLst>
        </pc:spChg>
      </pc:sldChg>
      <pc:sldChg chg="del">
        <pc:chgData name="Sam Day" userId="c1ed0136-0341-4341-902d-14e0f9b74320" providerId="ADAL" clId="{1B337D6D-4FFA-46D5-9395-81FE00187B51}" dt="2024-05-08T22:48:44.745" v="14267" actId="47"/>
        <pc:sldMkLst>
          <pc:docMk/>
          <pc:sldMk cId="2791975281" sldId="11067"/>
        </pc:sldMkLst>
      </pc:sldChg>
      <pc:sldChg chg="del">
        <pc:chgData name="Sam Day" userId="c1ed0136-0341-4341-902d-14e0f9b74320" providerId="ADAL" clId="{1B337D6D-4FFA-46D5-9395-81FE00187B51}" dt="2024-05-08T22:48:45.716" v="14268" actId="47"/>
        <pc:sldMkLst>
          <pc:docMk/>
          <pc:sldMk cId="925259475" sldId="11068"/>
        </pc:sldMkLst>
      </pc:sldChg>
      <pc:sldChg chg="del">
        <pc:chgData name="Sam Day" userId="c1ed0136-0341-4341-902d-14e0f9b74320" providerId="ADAL" clId="{1B337D6D-4FFA-46D5-9395-81FE00187B51}" dt="2024-05-08T22:48:46.700" v="14269" actId="47"/>
        <pc:sldMkLst>
          <pc:docMk/>
          <pc:sldMk cId="3531205538" sldId="11069"/>
        </pc:sldMkLst>
      </pc:sldChg>
      <pc:sldChg chg="del">
        <pc:chgData name="Sam Day" userId="c1ed0136-0341-4341-902d-14e0f9b74320" providerId="ADAL" clId="{1B337D6D-4FFA-46D5-9395-81FE00187B51}" dt="2024-05-08T22:48:48.086" v="14270" actId="47"/>
        <pc:sldMkLst>
          <pc:docMk/>
          <pc:sldMk cId="3509591968" sldId="11070"/>
        </pc:sldMkLst>
      </pc:sldChg>
      <pc:sldChg chg="del">
        <pc:chgData name="Sam Day" userId="c1ed0136-0341-4341-902d-14e0f9b74320" providerId="ADAL" clId="{1B337D6D-4FFA-46D5-9395-81FE00187B51}" dt="2024-05-09T04:17:46.197" v="15563" actId="18676"/>
        <pc:sldMkLst>
          <pc:docMk/>
          <pc:sldMk cId="2426498397" sldId="11071"/>
        </pc:sldMkLst>
      </pc:sldChg>
      <pc:sldChg chg="del">
        <pc:chgData name="Sam Day" userId="c1ed0136-0341-4341-902d-14e0f9b74320" providerId="ADAL" clId="{1B337D6D-4FFA-46D5-9395-81FE00187B51}" dt="2024-05-09T04:17:46.197" v="15563" actId="18676"/>
        <pc:sldMkLst>
          <pc:docMk/>
          <pc:sldMk cId="2523525357" sldId="11072"/>
        </pc:sldMkLst>
      </pc:sldChg>
      <pc:sldChg chg="new del">
        <pc:chgData name="Sam Day" userId="c1ed0136-0341-4341-902d-14e0f9b74320" providerId="ADAL" clId="{1B337D6D-4FFA-46D5-9395-81FE00187B51}" dt="2024-04-29T22:48:47.370" v="194" actId="680"/>
        <pc:sldMkLst>
          <pc:docMk/>
          <pc:sldMk cId="2767022838" sldId="11073"/>
        </pc:sldMkLst>
      </pc:sldChg>
      <pc:sldChg chg="del">
        <pc:chgData name="Sam Day" userId="c1ed0136-0341-4341-902d-14e0f9b74320" providerId="ADAL" clId="{1B337D6D-4FFA-46D5-9395-81FE00187B51}" dt="2024-05-09T03:56:23.788" v="14594" actId="47"/>
        <pc:sldMkLst>
          <pc:docMk/>
          <pc:sldMk cId="3458217671" sldId="11073"/>
        </pc:sldMkLst>
      </pc:sldChg>
      <pc:sldChg chg="del">
        <pc:chgData name="Sam Day" userId="c1ed0136-0341-4341-902d-14e0f9b74320" providerId="ADAL" clId="{1B337D6D-4FFA-46D5-9395-81FE00187B51}" dt="2024-05-09T03:56:24.656" v="14595" actId="47"/>
        <pc:sldMkLst>
          <pc:docMk/>
          <pc:sldMk cId="2332607904" sldId="11074"/>
        </pc:sldMkLst>
      </pc:sldChg>
      <pc:sldChg chg="del">
        <pc:chgData name="Sam Day" userId="c1ed0136-0341-4341-902d-14e0f9b74320" providerId="ADAL" clId="{1B337D6D-4FFA-46D5-9395-81FE00187B51}" dt="2024-05-09T03:56:25.230" v="14596" actId="47"/>
        <pc:sldMkLst>
          <pc:docMk/>
          <pc:sldMk cId="3942901442" sldId="11075"/>
        </pc:sldMkLst>
      </pc:sldChg>
      <pc:sldChg chg="del">
        <pc:chgData name="Sam Day" userId="c1ed0136-0341-4341-902d-14e0f9b74320" providerId="ADAL" clId="{1B337D6D-4FFA-46D5-9395-81FE00187B51}" dt="2024-05-09T03:56:26.940" v="14597" actId="47"/>
        <pc:sldMkLst>
          <pc:docMk/>
          <pc:sldMk cId="2186165287" sldId="11076"/>
        </pc:sldMkLst>
      </pc:sldChg>
      <pc:sldChg chg="del">
        <pc:chgData name="Sam Day" userId="c1ed0136-0341-4341-902d-14e0f9b74320" providerId="ADAL" clId="{1B337D6D-4FFA-46D5-9395-81FE00187B51}" dt="2024-05-09T03:56:27.819" v="14598" actId="47"/>
        <pc:sldMkLst>
          <pc:docMk/>
          <pc:sldMk cId="899378131" sldId="11077"/>
        </pc:sldMkLst>
      </pc:sldChg>
      <pc:sldChg chg="del">
        <pc:chgData name="Sam Day" userId="c1ed0136-0341-4341-902d-14e0f9b74320" providerId="ADAL" clId="{1B337D6D-4FFA-46D5-9395-81FE00187B51}" dt="2024-05-09T03:56:29.878" v="14599" actId="47"/>
        <pc:sldMkLst>
          <pc:docMk/>
          <pc:sldMk cId="240702834" sldId="11078"/>
        </pc:sldMkLst>
      </pc:sldChg>
      <pc:sldChg chg="del">
        <pc:chgData name="Sam Day" userId="c1ed0136-0341-4341-902d-14e0f9b74320" providerId="ADAL" clId="{1B337D6D-4FFA-46D5-9395-81FE00187B51}" dt="2024-05-09T03:56:30.549" v="14600" actId="47"/>
        <pc:sldMkLst>
          <pc:docMk/>
          <pc:sldMk cId="3382680011" sldId="11079"/>
        </pc:sldMkLst>
      </pc:sldChg>
      <pc:sldChg chg="del">
        <pc:chgData name="Sam Day" userId="c1ed0136-0341-4341-902d-14e0f9b74320" providerId="ADAL" clId="{1B337D6D-4FFA-46D5-9395-81FE00187B51}" dt="2024-05-09T03:56:31.789" v="14601" actId="47"/>
        <pc:sldMkLst>
          <pc:docMk/>
          <pc:sldMk cId="2394761170" sldId="11080"/>
        </pc:sldMkLst>
      </pc:sldChg>
      <pc:sldChg chg="del">
        <pc:chgData name="Sam Day" userId="c1ed0136-0341-4341-902d-14e0f9b74320" providerId="ADAL" clId="{1B337D6D-4FFA-46D5-9395-81FE00187B51}" dt="2024-05-09T03:56:32.587" v="14602" actId="47"/>
        <pc:sldMkLst>
          <pc:docMk/>
          <pc:sldMk cId="3733070089" sldId="11081"/>
        </pc:sldMkLst>
      </pc:sldChg>
      <pc:sldChg chg="modSp new del mod">
        <pc:chgData name="Sam Day" userId="c1ed0136-0341-4341-902d-14e0f9b74320" providerId="ADAL" clId="{1B337D6D-4FFA-46D5-9395-81FE00187B51}" dt="2024-05-02T14:37:53.123" v="1915" actId="47"/>
        <pc:sldMkLst>
          <pc:docMk/>
          <pc:sldMk cId="2072554221" sldId="11082"/>
        </pc:sldMkLst>
        <pc:spChg chg="mod">
          <ac:chgData name="Sam Day" userId="c1ed0136-0341-4341-902d-14e0f9b74320" providerId="ADAL" clId="{1B337D6D-4FFA-46D5-9395-81FE00187B51}" dt="2024-05-01T17:21:45.900" v="240" actId="20577"/>
          <ac:spMkLst>
            <pc:docMk/>
            <pc:sldMk cId="2072554221" sldId="11082"/>
            <ac:spMk id="2" creationId="{8E15D167-F2B5-513A-C7B2-BCACA292D8EC}"/>
          </ac:spMkLst>
        </pc:spChg>
        <pc:spChg chg="mod">
          <ac:chgData name="Sam Day" userId="c1ed0136-0341-4341-902d-14e0f9b74320" providerId="ADAL" clId="{1B337D6D-4FFA-46D5-9395-81FE00187B51}" dt="2024-05-02T14:14:12.915" v="1568" actId="20577"/>
          <ac:spMkLst>
            <pc:docMk/>
            <pc:sldMk cId="2072554221" sldId="11082"/>
            <ac:spMk id="3" creationId="{E865F3F9-B9F4-B8D0-62C2-5AA54EE1CDEC}"/>
          </ac:spMkLst>
        </pc:spChg>
      </pc:sldChg>
      <pc:sldChg chg="addSp delSp modSp del mod ord modClrScheme chgLayout modNotesTx">
        <pc:chgData name="Sam Day" userId="c1ed0136-0341-4341-902d-14e0f9b74320" providerId="ADAL" clId="{1B337D6D-4FFA-46D5-9395-81FE00187B51}" dt="2024-05-13T21:04:17.638" v="33362" actId="47"/>
        <pc:sldMkLst>
          <pc:docMk/>
          <pc:sldMk cId="2433743191" sldId="11083"/>
        </pc:sldMkLst>
        <pc:spChg chg="add del mod">
          <ac:chgData name="Sam Day" userId="c1ed0136-0341-4341-902d-14e0f9b74320" providerId="ADAL" clId="{1B337D6D-4FFA-46D5-9395-81FE00187B51}" dt="2024-05-09T23:27:35.218" v="22092" actId="6264"/>
          <ac:spMkLst>
            <pc:docMk/>
            <pc:sldMk cId="2433743191" sldId="11083"/>
            <ac:spMk id="3" creationId="{A33B9109-5FF4-9FA9-E180-DDE460725C79}"/>
          </ac:spMkLst>
        </pc:spChg>
        <pc:spChg chg="mod ord">
          <ac:chgData name="Sam Day" userId="c1ed0136-0341-4341-902d-14e0f9b74320" providerId="ADAL" clId="{1B337D6D-4FFA-46D5-9395-81FE00187B51}" dt="2024-05-10T19:50:39.672" v="30055" actId="700"/>
          <ac:spMkLst>
            <pc:docMk/>
            <pc:sldMk cId="2433743191" sldId="11083"/>
            <ac:spMk id="4" creationId="{D631A32A-2583-BDF7-F763-36CCA873789C}"/>
          </ac:spMkLst>
        </pc:spChg>
        <pc:spChg chg="add del mod">
          <ac:chgData name="Sam Day" userId="c1ed0136-0341-4341-902d-14e0f9b74320" providerId="ADAL" clId="{1B337D6D-4FFA-46D5-9395-81FE00187B51}" dt="2024-05-09T23:27:35.218" v="22092" actId="6264"/>
          <ac:spMkLst>
            <pc:docMk/>
            <pc:sldMk cId="2433743191" sldId="11083"/>
            <ac:spMk id="5" creationId="{DA071691-D080-3841-44A2-528D345ECB3D}"/>
          </ac:spMkLst>
        </pc:spChg>
        <pc:spChg chg="mod ord">
          <ac:chgData name="Sam Day" userId="c1ed0136-0341-4341-902d-14e0f9b74320" providerId="ADAL" clId="{1B337D6D-4FFA-46D5-9395-81FE00187B51}" dt="2024-05-10T21:00:28.803" v="31421" actId="20577"/>
          <ac:spMkLst>
            <pc:docMk/>
            <pc:sldMk cId="2433743191" sldId="11083"/>
            <ac:spMk id="6" creationId="{B5CD0F34-4699-BFFA-F744-73879070FA91}"/>
          </ac:spMkLst>
        </pc:spChg>
        <pc:spChg chg="del mod ord">
          <ac:chgData name="Sam Day" userId="c1ed0136-0341-4341-902d-14e0f9b74320" providerId="ADAL" clId="{1B337D6D-4FFA-46D5-9395-81FE00187B51}" dt="2024-05-10T19:54:39.573" v="30066" actId="12084"/>
          <ac:spMkLst>
            <pc:docMk/>
            <pc:sldMk cId="2433743191" sldId="11083"/>
            <ac:spMk id="7" creationId="{4E3A030A-350C-92AD-9012-06713EEC5D08}"/>
          </ac:spMkLst>
        </pc:spChg>
        <pc:spChg chg="add del">
          <ac:chgData name="Sam Day" userId="c1ed0136-0341-4341-902d-14e0f9b74320" providerId="ADAL" clId="{1B337D6D-4FFA-46D5-9395-81FE00187B51}" dt="2024-05-09T23:27:35.218" v="22092" actId="6264"/>
          <ac:spMkLst>
            <pc:docMk/>
            <pc:sldMk cId="2433743191" sldId="11083"/>
            <ac:spMk id="8" creationId="{F96302B7-7956-D759-6843-2C17282A3876}"/>
          </ac:spMkLst>
        </pc:spChg>
        <pc:spChg chg="add del mod">
          <ac:chgData name="Sam Day" userId="c1ed0136-0341-4341-902d-14e0f9b74320" providerId="ADAL" clId="{1B337D6D-4FFA-46D5-9395-81FE00187B51}" dt="2024-05-09T23:27:35.218" v="22092" actId="6264"/>
          <ac:spMkLst>
            <pc:docMk/>
            <pc:sldMk cId="2433743191" sldId="11083"/>
            <ac:spMk id="9" creationId="{D2F99D1A-6375-4BF5-541F-6180AD85D01F}"/>
          </ac:spMkLst>
        </pc:spChg>
        <pc:spChg chg="add del mod ord">
          <ac:chgData name="Sam Day" userId="c1ed0136-0341-4341-902d-14e0f9b74320" providerId="ADAL" clId="{1B337D6D-4FFA-46D5-9395-81FE00187B51}" dt="2024-05-10T19:50:39.672" v="30055" actId="700"/>
          <ac:spMkLst>
            <pc:docMk/>
            <pc:sldMk cId="2433743191" sldId="11083"/>
            <ac:spMk id="10" creationId="{9C5DDFA5-2835-F69C-E1FC-3D1B5897F7B8}"/>
          </ac:spMkLst>
        </pc:spChg>
        <pc:graphicFrameChg chg="add mod">
          <ac:chgData name="Sam Day" userId="c1ed0136-0341-4341-902d-14e0f9b74320" providerId="ADAL" clId="{1B337D6D-4FFA-46D5-9395-81FE00187B51}" dt="2024-05-10T22:30:00.531" v="31753" actId="20577"/>
          <ac:graphicFrameMkLst>
            <pc:docMk/>
            <pc:sldMk cId="2433743191" sldId="11083"/>
            <ac:graphicFrameMk id="2" creationId="{D5DAE276-CF53-2343-DF0E-BF45B3F6BF72}"/>
          </ac:graphicFrameMkLst>
        </pc:graphicFrameChg>
        <pc:graphicFrameChg chg="add del modGraphic">
          <ac:chgData name="Sam Day" userId="c1ed0136-0341-4341-902d-14e0f9b74320" providerId="ADAL" clId="{1B337D6D-4FFA-46D5-9395-81FE00187B51}" dt="2024-05-09T23:27:32.196" v="22091" actId="1032"/>
          <ac:graphicFrameMkLst>
            <pc:docMk/>
            <pc:sldMk cId="2433743191" sldId="11083"/>
            <ac:graphicFrameMk id="2" creationId="{E3E008ED-2EB7-E666-7E23-145FFB5421EF}"/>
          </ac:graphicFrameMkLst>
        </pc:graphicFrameChg>
      </pc:sldChg>
      <pc:sldChg chg="addSp delSp modSp add mod ord modNotesTx">
        <pc:chgData name="Sam Day" userId="c1ed0136-0341-4341-902d-14e0f9b74320" providerId="ADAL" clId="{1B337D6D-4FFA-46D5-9395-81FE00187B51}" dt="2024-05-08T17:12:37.474" v="12543" actId="20577"/>
        <pc:sldMkLst>
          <pc:docMk/>
          <pc:sldMk cId="397125286" sldId="11085"/>
        </pc:sldMkLst>
        <pc:spChg chg="mod">
          <ac:chgData name="Sam Day" userId="c1ed0136-0341-4341-902d-14e0f9b74320" providerId="ADAL" clId="{1B337D6D-4FFA-46D5-9395-81FE00187B51}" dt="2024-05-02T14:38:05.619" v="1942" actId="20577"/>
          <ac:spMkLst>
            <pc:docMk/>
            <pc:sldMk cId="397125286" sldId="11085"/>
            <ac:spMk id="2" creationId="{8E15D167-F2B5-513A-C7B2-BCACA292D8EC}"/>
          </ac:spMkLst>
        </pc:spChg>
        <pc:spChg chg="del mod">
          <ac:chgData name="Sam Day" userId="c1ed0136-0341-4341-902d-14e0f9b74320" providerId="ADAL" clId="{1B337D6D-4FFA-46D5-9395-81FE00187B51}" dt="2024-05-02T14:32:01.338" v="1775" actId="12084"/>
          <ac:spMkLst>
            <pc:docMk/>
            <pc:sldMk cId="397125286" sldId="11085"/>
            <ac:spMk id="3" creationId="{E865F3F9-B9F4-B8D0-62C2-5AA54EE1CDEC}"/>
          </ac:spMkLst>
        </pc:spChg>
        <pc:graphicFrameChg chg="add del modGraphic">
          <ac:chgData name="Sam Day" userId="c1ed0136-0341-4341-902d-14e0f9b74320" providerId="ADAL" clId="{1B337D6D-4FFA-46D5-9395-81FE00187B51}" dt="2024-05-02T14:31:41.407" v="1774" actId="1032"/>
          <ac:graphicFrameMkLst>
            <pc:docMk/>
            <pc:sldMk cId="397125286" sldId="11085"/>
            <ac:graphicFrameMk id="5" creationId="{69C9A905-0226-56A0-38DF-6FA50657059D}"/>
          </ac:graphicFrameMkLst>
        </pc:graphicFrameChg>
        <pc:graphicFrameChg chg="add mod">
          <ac:chgData name="Sam Day" userId="c1ed0136-0341-4341-902d-14e0f9b74320" providerId="ADAL" clId="{1B337D6D-4FFA-46D5-9395-81FE00187B51}" dt="2024-05-02T15:43:08.708" v="3283" actId="20577"/>
          <ac:graphicFrameMkLst>
            <pc:docMk/>
            <pc:sldMk cId="397125286" sldId="11085"/>
            <ac:graphicFrameMk id="6" creationId="{673612AD-2517-8B3E-AECF-2D3B0FA62F3E}"/>
          </ac:graphicFrameMkLst>
        </pc:graphicFrameChg>
      </pc:sldChg>
      <pc:sldChg chg="modNotesTx">
        <pc:chgData name="Sam Day" userId="c1ed0136-0341-4341-902d-14e0f9b74320" providerId="ADAL" clId="{1B337D6D-4FFA-46D5-9395-81FE00187B51}" dt="2024-05-15T17:05:29.072" v="36172" actId="20577"/>
        <pc:sldMkLst>
          <pc:docMk/>
          <pc:sldMk cId="3366886867" sldId="11086"/>
        </pc:sldMkLst>
      </pc:sldChg>
      <pc:sldChg chg="modSp mod">
        <pc:chgData name="Sam Day" userId="c1ed0136-0341-4341-902d-14e0f9b74320" providerId="ADAL" clId="{1B337D6D-4FFA-46D5-9395-81FE00187B51}" dt="2024-05-15T17:52:07.111" v="36953" actId="20577"/>
        <pc:sldMkLst>
          <pc:docMk/>
          <pc:sldMk cId="3437234084" sldId="11087"/>
        </pc:sldMkLst>
        <pc:spChg chg="mod">
          <ac:chgData name="Sam Day" userId="c1ed0136-0341-4341-902d-14e0f9b74320" providerId="ADAL" clId="{1B337D6D-4FFA-46D5-9395-81FE00187B51}" dt="2024-05-15T17:52:07.111" v="36953" actId="20577"/>
          <ac:spMkLst>
            <pc:docMk/>
            <pc:sldMk cId="3437234084" sldId="11087"/>
            <ac:spMk id="3" creationId="{D3D41E0D-D491-29DA-20F0-66F4207C9AB5}"/>
          </ac:spMkLst>
        </pc:spChg>
      </pc:sldChg>
      <pc:sldChg chg="modSp new del mod">
        <pc:chgData name="Sam Day" userId="c1ed0136-0341-4341-902d-14e0f9b74320" providerId="ADAL" clId="{1B337D6D-4FFA-46D5-9395-81FE00187B51}" dt="2024-05-08T19:31:55.512" v="13831" actId="47"/>
        <pc:sldMkLst>
          <pc:docMk/>
          <pc:sldMk cId="920769444" sldId="11088"/>
        </pc:sldMkLst>
        <pc:spChg chg="mod">
          <ac:chgData name="Sam Day" userId="c1ed0136-0341-4341-902d-14e0f9b74320" providerId="ADAL" clId="{1B337D6D-4FFA-46D5-9395-81FE00187B51}" dt="2024-05-03T14:24:10.830" v="3293" actId="20577"/>
          <ac:spMkLst>
            <pc:docMk/>
            <pc:sldMk cId="920769444" sldId="11088"/>
            <ac:spMk id="3" creationId="{380B6A48-557B-C141-1DE6-9CB8DE656473}"/>
          </ac:spMkLst>
        </pc:spChg>
      </pc:sldChg>
      <pc:sldChg chg="addSp delSp modSp add mod addCm modCm chgLayout modNotesTx">
        <pc:chgData name="Sam Day" userId="c1ed0136-0341-4341-902d-14e0f9b74320" providerId="ADAL" clId="{1B337D6D-4FFA-46D5-9395-81FE00187B51}" dt="2024-05-08T17:10:56.096" v="12301" actId="12"/>
        <pc:sldMkLst>
          <pc:docMk/>
          <pc:sldMk cId="247453076" sldId="11089"/>
        </pc:sldMkLst>
        <pc:spChg chg="mod ord">
          <ac:chgData name="Sam Day" userId="c1ed0136-0341-4341-902d-14e0f9b74320" providerId="ADAL" clId="{1B337D6D-4FFA-46D5-9395-81FE00187B51}" dt="2024-05-03T14:37:54.994" v="3947" actId="6264"/>
          <ac:spMkLst>
            <pc:docMk/>
            <pc:sldMk cId="247453076" sldId="11089"/>
            <ac:spMk id="2" creationId="{8E15D167-F2B5-513A-C7B2-BCACA292D8EC}"/>
          </ac:spMkLst>
        </pc:spChg>
        <pc:spChg chg="add del mod">
          <ac:chgData name="Sam Day" userId="c1ed0136-0341-4341-902d-14e0f9b74320" providerId="ADAL" clId="{1B337D6D-4FFA-46D5-9395-81FE00187B51}" dt="2024-05-03T14:37:54.994" v="3947" actId="6264"/>
          <ac:spMkLst>
            <pc:docMk/>
            <pc:sldMk cId="247453076" sldId="11089"/>
            <ac:spMk id="3" creationId="{01B80881-81F6-8262-6DDF-57140B8A763A}"/>
          </ac:spMkLst>
        </pc:spChg>
        <pc:spChg chg="mod ord">
          <ac:chgData name="Sam Day" userId="c1ed0136-0341-4341-902d-14e0f9b74320" providerId="ADAL" clId="{1B337D6D-4FFA-46D5-9395-81FE00187B51}" dt="2024-05-03T14:37:54.994" v="3947" actId="6264"/>
          <ac:spMkLst>
            <pc:docMk/>
            <pc:sldMk cId="247453076" sldId="11089"/>
            <ac:spMk id="4" creationId="{D5650B16-F421-97D0-BB81-792D46051EE3}"/>
          </ac:spMkLst>
        </pc:spChg>
        <pc:spChg chg="add del mod">
          <ac:chgData name="Sam Day" userId="c1ed0136-0341-4341-902d-14e0f9b74320" providerId="ADAL" clId="{1B337D6D-4FFA-46D5-9395-81FE00187B51}" dt="2024-05-03T14:37:54.994" v="3947" actId="6264"/>
          <ac:spMkLst>
            <pc:docMk/>
            <pc:sldMk cId="247453076" sldId="11089"/>
            <ac:spMk id="5" creationId="{DCCC3E0D-0A14-3C04-21C3-C2E53878602A}"/>
          </ac:spMkLst>
        </pc:spChg>
        <pc:spChg chg="add del mod">
          <ac:chgData name="Sam Day" userId="c1ed0136-0341-4341-902d-14e0f9b74320" providerId="ADAL" clId="{1B337D6D-4FFA-46D5-9395-81FE00187B51}" dt="2024-05-03T14:37:54.994" v="3947" actId="6264"/>
          <ac:spMkLst>
            <pc:docMk/>
            <pc:sldMk cId="247453076" sldId="11089"/>
            <ac:spMk id="7" creationId="{3D26D54F-6551-D7CD-D2A8-B29B0C73F13F}"/>
          </ac:spMkLst>
        </pc:spChg>
        <pc:spChg chg="add del mod">
          <ac:chgData name="Sam Day" userId="c1ed0136-0341-4341-902d-14e0f9b74320" providerId="ADAL" clId="{1B337D6D-4FFA-46D5-9395-81FE00187B51}" dt="2024-05-08T17:04:43.460" v="11595" actId="12084"/>
          <ac:spMkLst>
            <pc:docMk/>
            <pc:sldMk cId="247453076" sldId="11089"/>
            <ac:spMk id="9" creationId="{DAAC4C5C-CA9B-1F06-6ADC-FF774A6B438B}"/>
          </ac:spMkLst>
        </pc:spChg>
        <pc:graphicFrameChg chg="add mod">
          <ac:chgData name="Sam Day" userId="c1ed0136-0341-4341-902d-14e0f9b74320" providerId="ADAL" clId="{1B337D6D-4FFA-46D5-9395-81FE00187B51}" dt="2024-05-08T17:04:43.460" v="11595" actId="12084"/>
          <ac:graphicFrameMkLst>
            <pc:docMk/>
            <pc:sldMk cId="247453076" sldId="11089"/>
            <ac:graphicFrameMk id="3" creationId="{3FC8395F-E062-148C-C8E3-51FDF0D3598C}"/>
          </ac:graphicFrameMkLst>
        </pc:graphicFrameChg>
        <pc:graphicFrameChg chg="del mod ord">
          <ac:chgData name="Sam Day" userId="c1ed0136-0341-4341-902d-14e0f9b74320" providerId="ADAL" clId="{1B337D6D-4FFA-46D5-9395-81FE00187B51}" dt="2024-05-03T14:37:57.676" v="3948" actId="478"/>
          <ac:graphicFrameMkLst>
            <pc:docMk/>
            <pc:sldMk cId="247453076" sldId="11089"/>
            <ac:graphicFrameMk id="6" creationId="{673612AD-2517-8B3E-AECF-2D3B0FA62F3E}"/>
          </ac:graphicFrameMkLst>
        </pc:graphicFrame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8T15:23:59.420" v="5773"/>
              <pc2:cmMkLst xmlns:pc2="http://schemas.microsoft.com/office/powerpoint/2019/9/main/command">
                <pc:docMk/>
                <pc:sldMk cId="247453076" sldId="11089"/>
                <pc2:cmMk id="{3B6B6AE0-6F57-41B1-BD73-1D6C50B591E1}"/>
              </pc2:cmMkLst>
              <pc226:cmRplyChg chg="add">
                <pc226:chgData name="Sam Day" userId="c1ed0136-0341-4341-902d-14e0f9b74320" providerId="ADAL" clId="{1B337D6D-4FFA-46D5-9395-81FE00187B51}" dt="2024-05-03T14:37:39.699" v="3933"/>
                <pc2:cmRplyMkLst xmlns:pc2="http://schemas.microsoft.com/office/powerpoint/2019/9/main/command">
                  <pc:docMk/>
                  <pc:sldMk cId="247453076" sldId="11089"/>
                  <pc2:cmMk id="{3B6B6AE0-6F57-41B1-BD73-1D6C50B591E1}"/>
                  <pc2:cmRplyMk id="{8CB7427C-224A-4464-A542-4638D776D4B2}"/>
                </pc2:cmRplyMkLst>
              </pc226:cmRplyChg>
              <pc226:cmRplyChg chg="add">
                <pc226:chgData name="Sam Day" userId="c1ed0136-0341-4341-902d-14e0f9b74320" providerId="ADAL" clId="{1B337D6D-4FFA-46D5-9395-81FE00187B51}" dt="2024-05-08T15:23:59.420" v="5773"/>
                <pc2:cmRplyMkLst xmlns:pc2="http://schemas.microsoft.com/office/powerpoint/2019/9/main/command">
                  <pc:docMk/>
                  <pc:sldMk cId="247453076" sldId="11089"/>
                  <pc2:cmMk id="{3B6B6AE0-6F57-41B1-BD73-1D6C50B591E1}"/>
                  <pc2:cmRplyMk id="{675319EE-160E-4290-B690-7B67B8750C0E}"/>
                </pc2:cmRplyMkLst>
              </pc226:cmRplyChg>
            </pc226:cmChg>
          </p:ext>
        </pc:extLst>
      </pc:sldChg>
      <pc:sldChg chg="modSp new del mod">
        <pc:chgData name="Sam Day" userId="c1ed0136-0341-4341-902d-14e0f9b74320" providerId="ADAL" clId="{1B337D6D-4FFA-46D5-9395-81FE00187B51}" dt="2024-05-16T14:59:40.567" v="37411" actId="47"/>
        <pc:sldMkLst>
          <pc:docMk/>
          <pc:sldMk cId="1492255388" sldId="11090"/>
        </pc:sldMkLst>
        <pc:spChg chg="mod">
          <ac:chgData name="Sam Day" userId="c1ed0136-0341-4341-902d-14e0f9b74320" providerId="ADAL" clId="{1B337D6D-4FFA-46D5-9395-81FE00187B51}" dt="2024-05-03T15:18:42.721" v="4069" actId="20577"/>
          <ac:spMkLst>
            <pc:docMk/>
            <pc:sldMk cId="1492255388" sldId="11090"/>
            <ac:spMk id="2" creationId="{2316436E-C3F3-0D66-359F-714172865787}"/>
          </ac:spMkLst>
        </pc:spChg>
      </pc:sldChg>
      <pc:sldChg chg="modSp new del mod">
        <pc:chgData name="Sam Day" userId="c1ed0136-0341-4341-902d-14e0f9b74320" providerId="ADAL" clId="{1B337D6D-4FFA-46D5-9395-81FE00187B51}" dt="2024-05-16T14:59:41.618" v="37412" actId="47"/>
        <pc:sldMkLst>
          <pc:docMk/>
          <pc:sldMk cId="1718574229" sldId="11091"/>
        </pc:sldMkLst>
        <pc:spChg chg="mod">
          <ac:chgData name="Sam Day" userId="c1ed0136-0341-4341-902d-14e0f9b74320" providerId="ADAL" clId="{1B337D6D-4FFA-46D5-9395-81FE00187B51}" dt="2024-05-03T15:20:14.532" v="4086" actId="20577"/>
          <ac:spMkLst>
            <pc:docMk/>
            <pc:sldMk cId="1718574229" sldId="11091"/>
            <ac:spMk id="2" creationId="{0D7D156F-471C-D86E-8D93-04E0AA04B16E}"/>
          </ac:spMkLst>
        </pc:spChg>
      </pc:sldChg>
      <pc:sldChg chg="addSp delSp modSp mod ord addCm modCm chgLayout modNotesTx">
        <pc:chgData name="Sam Day" userId="c1ed0136-0341-4341-902d-14e0f9b74320" providerId="ADAL" clId="{1B337D6D-4FFA-46D5-9395-81FE00187B51}" dt="2024-05-16T14:38:56.943" v="37014" actId="20577"/>
        <pc:sldMkLst>
          <pc:docMk/>
          <pc:sldMk cId="2835979098" sldId="11092"/>
        </pc:sldMkLst>
        <pc:spChg chg="mod ord">
          <ac:chgData name="Sam Day" userId="c1ed0136-0341-4341-902d-14e0f9b74320" providerId="ADAL" clId="{1B337D6D-4FFA-46D5-9395-81FE00187B51}" dt="2024-05-16T14:38:56.943" v="37014" actId="20577"/>
          <ac:spMkLst>
            <pc:docMk/>
            <pc:sldMk cId="2835979098" sldId="11092"/>
            <ac:spMk id="2" creationId="{41B77612-F1FE-D132-1F53-335CDDB7C05A}"/>
          </ac:spMkLst>
        </pc:spChg>
        <pc:spChg chg="mod ord">
          <ac:chgData name="Sam Day" userId="c1ed0136-0341-4341-902d-14e0f9b74320" providerId="ADAL" clId="{1B337D6D-4FFA-46D5-9395-81FE00187B51}" dt="2024-05-08T17:13:02.312" v="12545" actId="1076"/>
          <ac:spMkLst>
            <pc:docMk/>
            <pc:sldMk cId="2835979098" sldId="11092"/>
            <ac:spMk id="3" creationId="{670708B1-1439-73A1-0156-D193C06A4BBC}"/>
          </ac:spMkLst>
        </pc:spChg>
        <pc:spChg chg="mod ord">
          <ac:chgData name="Sam Day" userId="c1ed0136-0341-4341-902d-14e0f9b74320" providerId="ADAL" clId="{1B337D6D-4FFA-46D5-9395-81FE00187B51}" dt="2024-05-08T17:12:54.236" v="12544" actId="6264"/>
          <ac:spMkLst>
            <pc:docMk/>
            <pc:sldMk cId="2835979098" sldId="11092"/>
            <ac:spMk id="4" creationId="{22E69CCD-10A7-041D-98F3-2CACE16F25F5}"/>
          </ac:spMkLst>
        </pc:spChg>
        <pc:spChg chg="add del mod">
          <ac:chgData name="Sam Day" userId="c1ed0136-0341-4341-902d-14e0f9b74320" providerId="ADAL" clId="{1B337D6D-4FFA-46D5-9395-81FE00187B51}" dt="2024-05-08T17:12:54.236" v="12544" actId="6264"/>
          <ac:spMkLst>
            <pc:docMk/>
            <pc:sldMk cId="2835979098" sldId="11092"/>
            <ac:spMk id="6" creationId="{51A83052-D39A-70DB-6605-FF9C940AD89A}"/>
          </ac:spMkLst>
        </pc:spChg>
        <pc:spChg chg="add del mod">
          <ac:chgData name="Sam Day" userId="c1ed0136-0341-4341-902d-14e0f9b74320" providerId="ADAL" clId="{1B337D6D-4FFA-46D5-9395-81FE00187B51}" dt="2024-05-08T17:12:54.236" v="12544" actId="6264"/>
          <ac:spMkLst>
            <pc:docMk/>
            <pc:sldMk cId="2835979098" sldId="11092"/>
            <ac:spMk id="7" creationId="{DBB79BC1-381B-CBAD-E3FB-F3CC6AEA45FF}"/>
          </ac:spMkLst>
        </pc:spChg>
        <pc:spChg chg="add del mod">
          <ac:chgData name="Sam Day" userId="c1ed0136-0341-4341-902d-14e0f9b74320" providerId="ADAL" clId="{1B337D6D-4FFA-46D5-9395-81FE00187B51}" dt="2024-05-08T17:12:54.236" v="12544" actId="6264"/>
          <ac:spMkLst>
            <pc:docMk/>
            <pc:sldMk cId="2835979098" sldId="11092"/>
            <ac:spMk id="8" creationId="{2F317696-08E7-6E96-AB32-8F02AC139CC5}"/>
          </ac:spMkLst>
        </pc:spChg>
        <pc:graphicFrameChg chg="add mod modGraphic">
          <ac:chgData name="Sam Day" userId="c1ed0136-0341-4341-902d-14e0f9b74320" providerId="ADAL" clId="{1B337D6D-4FFA-46D5-9395-81FE00187B51}" dt="2024-05-14T21:15:33.505" v="35564" actId="20577"/>
          <ac:graphicFrameMkLst>
            <pc:docMk/>
            <pc:sldMk cId="2835979098" sldId="11092"/>
            <ac:graphicFrameMk id="5" creationId="{11D2078F-2099-F84B-F477-65030287E777}"/>
          </ac:graphicFrameMkLst>
        </pc:graphicFrame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6T14:37:43.584" v="37013"/>
              <pc2:cmMkLst xmlns:pc2="http://schemas.microsoft.com/office/powerpoint/2019/9/main/command">
                <pc:docMk/>
                <pc:sldMk cId="2835979098" sldId="11092"/>
                <pc2:cmMk id="{92511C0A-49BA-401D-8628-F63A2F8ED9D1}"/>
              </pc2:cmMkLst>
            </pc226:cmChg>
            <pc226:cmChg xmlns:pc226="http://schemas.microsoft.com/office/powerpoint/2022/06/main/command" chg="">
              <pc226:chgData name="Sam Day" userId="c1ed0136-0341-4341-902d-14e0f9b74320" providerId="ADAL" clId="{1B337D6D-4FFA-46D5-9395-81FE00187B51}" dt="2024-05-08T15:35:49.571" v="6828"/>
              <pc2:cmMkLst xmlns:pc2="http://schemas.microsoft.com/office/powerpoint/2019/9/main/command">
                <pc:docMk/>
                <pc:sldMk cId="2835979098" sldId="11092"/>
                <pc2:cmMk id="{F5A838FB-39E2-4D2A-9B31-46DE9046A753}"/>
              </pc2:cmMkLst>
              <pc226:cmRplyChg chg="add">
                <pc226:chgData name="Sam Day" userId="c1ed0136-0341-4341-902d-14e0f9b74320" providerId="ADAL" clId="{1B337D6D-4FFA-46D5-9395-81FE00187B51}" dt="2024-05-08T15:35:49.571" v="6828"/>
                <pc2:cmRplyMkLst xmlns:pc2="http://schemas.microsoft.com/office/powerpoint/2019/9/main/command">
                  <pc:docMk/>
                  <pc:sldMk cId="2835979098" sldId="11092"/>
                  <pc2:cmMk id="{F5A838FB-39E2-4D2A-9B31-46DE9046A753}"/>
                  <pc2:cmRplyMk id="{4BC3ABA8-8883-4BDD-AB64-710FAF3EF25C}"/>
                </pc2:cmRplyMkLst>
              </pc226:cmRplyChg>
            </pc226:cmChg>
          </p:ext>
        </pc:extLst>
      </pc:sldChg>
      <pc:sldChg chg="addSp delSp modSp new mod addCm modCm modNotesTx">
        <pc:chgData name="Sam Day" userId="c1ed0136-0341-4341-902d-14e0f9b74320" providerId="ADAL" clId="{1B337D6D-4FFA-46D5-9395-81FE00187B51}" dt="2024-05-08T17:17:58.428" v="12786" actId="20577"/>
        <pc:sldMkLst>
          <pc:docMk/>
          <pc:sldMk cId="1711206957" sldId="11093"/>
        </pc:sldMkLst>
        <pc:spChg chg="mod">
          <ac:chgData name="Sam Day" userId="c1ed0136-0341-4341-902d-14e0f9b74320" providerId="ADAL" clId="{1B337D6D-4FFA-46D5-9395-81FE00187B51}" dt="2024-05-08T15:37:18.573" v="6837"/>
          <ac:spMkLst>
            <pc:docMk/>
            <pc:sldMk cId="1711206957" sldId="11093"/>
            <ac:spMk id="2" creationId="{077018EB-3952-019B-0D11-AC3B7948BBF8}"/>
          </ac:spMkLst>
        </pc:spChg>
        <pc:spChg chg="del">
          <ac:chgData name="Sam Day" userId="c1ed0136-0341-4341-902d-14e0f9b74320" providerId="ADAL" clId="{1B337D6D-4FFA-46D5-9395-81FE00187B51}" dt="2024-05-08T15:38:25.246" v="6838" actId="1032"/>
          <ac:spMkLst>
            <pc:docMk/>
            <pc:sldMk cId="1711206957" sldId="11093"/>
            <ac:spMk id="3" creationId="{EAB3D417-CB1E-3DCC-14E1-725762DD0398}"/>
          </ac:spMkLst>
        </pc:spChg>
        <pc:graphicFrameChg chg="add mod modGraphic">
          <ac:chgData name="Sam Day" userId="c1ed0136-0341-4341-902d-14e0f9b74320" providerId="ADAL" clId="{1B337D6D-4FFA-46D5-9395-81FE00187B51}" dt="2024-05-08T16:51:53.207" v="10869" actId="20577"/>
          <ac:graphicFrameMkLst>
            <pc:docMk/>
            <pc:sldMk cId="1711206957" sldId="11093"/>
            <ac:graphicFrameMk id="5" creationId="{D1AC4D77-431C-B0EE-D17A-4E769F3D8D57}"/>
          </ac:graphicFrameMkLst>
        </pc:graphicFrame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08T15:54:00.924" v="7669"/>
              <pc2:cmMkLst xmlns:pc2="http://schemas.microsoft.com/office/powerpoint/2019/9/main/command">
                <pc:docMk/>
                <pc:sldMk cId="1711206957" sldId="11093"/>
                <pc2:cmMk id="{E6DE733D-A712-4DB6-A712-F10525C5E7A8}"/>
              </pc2:cmMkLst>
            </pc226:cmChg>
            <pc226:cmChg xmlns:pc226="http://schemas.microsoft.com/office/powerpoint/2022/06/main/command" chg="add">
              <pc226:chgData name="Sam Day" userId="c1ed0136-0341-4341-902d-14e0f9b74320" providerId="ADAL" clId="{1B337D6D-4FFA-46D5-9395-81FE00187B51}" dt="2024-05-08T16:52:16.419" v="10870"/>
              <pc2:cmMkLst xmlns:pc2="http://schemas.microsoft.com/office/powerpoint/2019/9/main/command">
                <pc:docMk/>
                <pc:sldMk cId="1711206957" sldId="11093"/>
                <pc2:cmMk id="{0A5D6DC4-D9A6-4B88-BF5C-2E6FB8602355}"/>
              </pc2:cmMkLst>
              <pc226:cmRplyChg chg="add">
                <pc226:chgData name="Sam Day" userId="c1ed0136-0341-4341-902d-14e0f9b74320" providerId="ADAL" clId="{1B337D6D-4FFA-46D5-9395-81FE00187B51}" dt="2024-05-08T16:38:10.589" v="9663"/>
                <pc2:cmRplyMkLst xmlns:pc2="http://schemas.microsoft.com/office/powerpoint/2019/9/main/command">
                  <pc:docMk/>
                  <pc:sldMk cId="1711206957" sldId="11093"/>
                  <pc2:cmMk id="{0A5D6DC4-D9A6-4B88-BF5C-2E6FB8602355}"/>
                  <pc2:cmRplyMk id="{8CBF3D97-1A48-4A18-97DA-77BA8FABB823}"/>
                </pc2:cmRplyMkLst>
              </pc226:cmRplyChg>
              <pc226:cmRplyChg chg="add">
                <pc226:chgData name="Sam Day" userId="c1ed0136-0341-4341-902d-14e0f9b74320" providerId="ADAL" clId="{1B337D6D-4FFA-46D5-9395-81FE00187B51}" dt="2024-05-08T16:52:16.419" v="10870"/>
                <pc2:cmRplyMkLst xmlns:pc2="http://schemas.microsoft.com/office/powerpoint/2019/9/main/command">
                  <pc:docMk/>
                  <pc:sldMk cId="1711206957" sldId="11093"/>
                  <pc2:cmMk id="{0A5D6DC4-D9A6-4B88-BF5C-2E6FB8602355}"/>
                  <pc2:cmRplyMk id="{C2E7EEB6-95EC-4393-880D-6BDFE0D95D0E}"/>
                </pc2:cmRplyMkLst>
              </pc226:cmRplyChg>
            </pc226:cmChg>
          </p:ext>
        </pc:extLst>
      </pc:sldChg>
      <pc:sldChg chg="modSp del mod">
        <pc:chgData name="Sam Day" userId="c1ed0136-0341-4341-902d-14e0f9b74320" providerId="ADAL" clId="{1B337D6D-4FFA-46D5-9395-81FE00187B51}" dt="2024-05-09T23:32:40.860" v="22147" actId="47"/>
        <pc:sldMkLst>
          <pc:docMk/>
          <pc:sldMk cId="2345710831" sldId="11094"/>
        </pc:sldMkLst>
        <pc:spChg chg="mod">
          <ac:chgData name="Sam Day" userId="c1ed0136-0341-4341-902d-14e0f9b74320" providerId="ADAL" clId="{1B337D6D-4FFA-46D5-9395-81FE00187B51}" dt="2024-05-09T04:32:52.361" v="15659" actId="20577"/>
          <ac:spMkLst>
            <pc:docMk/>
            <pc:sldMk cId="2345710831" sldId="11094"/>
            <ac:spMk id="2" creationId="{762A2CA4-43F5-47D0-5B3F-2FDFEEB782BA}"/>
          </ac:spMkLst>
        </pc:spChg>
        <pc:spChg chg="mod">
          <ac:chgData name="Sam Day" userId="c1ed0136-0341-4341-902d-14e0f9b74320" providerId="ADAL" clId="{1B337D6D-4FFA-46D5-9395-81FE00187B51}" dt="2024-05-09T04:34:07.499" v="15701" actId="20577"/>
          <ac:spMkLst>
            <pc:docMk/>
            <pc:sldMk cId="2345710831" sldId="11094"/>
            <ac:spMk id="3" creationId="{4F43EAA4-979C-67D5-B9B3-24462154B431}"/>
          </ac:spMkLst>
        </pc:spChg>
      </pc:sldChg>
      <pc:sldChg chg="del">
        <pc:chgData name="Sam Day" userId="c1ed0136-0341-4341-902d-14e0f9b74320" providerId="ADAL" clId="{1B337D6D-4FFA-46D5-9395-81FE00187B51}" dt="2024-05-09T20:42:02.169" v="16397" actId="47"/>
        <pc:sldMkLst>
          <pc:docMk/>
          <pc:sldMk cId="159003379" sldId="11095"/>
        </pc:sldMkLst>
      </pc:sldChg>
      <pc:sldChg chg="addSp delSp modSp new mod chgLayout modNotesTx">
        <pc:chgData name="Sam Day" userId="c1ed0136-0341-4341-902d-14e0f9b74320" providerId="ADAL" clId="{1B337D6D-4FFA-46D5-9395-81FE00187B51}" dt="2024-05-16T14:39:52.740" v="37026" actId="20577"/>
        <pc:sldMkLst>
          <pc:docMk/>
          <pc:sldMk cId="3293452948" sldId="11096"/>
        </pc:sldMkLst>
        <pc:spChg chg="mod ord">
          <ac:chgData name="Sam Day" userId="c1ed0136-0341-4341-902d-14e0f9b74320" providerId="ADAL" clId="{1B337D6D-4FFA-46D5-9395-81FE00187B51}" dt="2024-05-16T14:39:52.740" v="37026" actId="20577"/>
          <ac:spMkLst>
            <pc:docMk/>
            <pc:sldMk cId="3293452948" sldId="11096"/>
            <ac:spMk id="2" creationId="{A5A10A27-DA03-A42A-4290-5C4745EF65CF}"/>
          </ac:spMkLst>
        </pc:spChg>
        <pc:spChg chg="del">
          <ac:chgData name="Sam Day" userId="c1ed0136-0341-4341-902d-14e0f9b74320" providerId="ADAL" clId="{1B337D6D-4FFA-46D5-9395-81FE00187B51}" dt="2024-05-08T19:13:02.529" v="13732" actId="22"/>
          <ac:spMkLst>
            <pc:docMk/>
            <pc:sldMk cId="3293452948" sldId="11096"/>
            <ac:spMk id="3" creationId="{DE7C1ED4-F36D-9955-C6D9-E0F7E75669A0}"/>
          </ac:spMkLst>
        </pc:spChg>
        <pc:spChg chg="mod ord">
          <ac:chgData name="Sam Day" userId="c1ed0136-0341-4341-902d-14e0f9b74320" providerId="ADAL" clId="{1B337D6D-4FFA-46D5-9395-81FE00187B51}" dt="2024-05-08T20:55:40.558" v="14257" actId="6264"/>
          <ac:spMkLst>
            <pc:docMk/>
            <pc:sldMk cId="3293452948" sldId="11096"/>
            <ac:spMk id="4" creationId="{8AB8F684-E9FB-6E95-16DD-BF9ACC44305F}"/>
          </ac:spMkLst>
        </pc:spChg>
        <pc:spChg chg="add del">
          <ac:chgData name="Sam Day" userId="c1ed0136-0341-4341-902d-14e0f9b74320" providerId="ADAL" clId="{1B337D6D-4FFA-46D5-9395-81FE00187B51}" dt="2024-05-08T20:54:34.103" v="14243" actId="478"/>
          <ac:spMkLst>
            <pc:docMk/>
            <pc:sldMk cId="3293452948" sldId="11096"/>
            <ac:spMk id="9" creationId="{23BA3B88-2688-E39B-031F-987A5772FA41}"/>
          </ac:spMkLst>
        </pc:spChg>
        <pc:spChg chg="add mod">
          <ac:chgData name="Sam Day" userId="c1ed0136-0341-4341-902d-14e0f9b74320" providerId="ADAL" clId="{1B337D6D-4FFA-46D5-9395-81FE00187B51}" dt="2024-05-08T20:55:22.980" v="14254" actId="14100"/>
          <ac:spMkLst>
            <pc:docMk/>
            <pc:sldMk cId="3293452948" sldId="11096"/>
            <ac:spMk id="10" creationId="{DE7871F9-F0F5-3FA1-4F8F-441706B83AE0}"/>
          </ac:spMkLst>
        </pc:spChg>
        <pc:spChg chg="add del mod">
          <ac:chgData name="Sam Day" userId="c1ed0136-0341-4341-902d-14e0f9b74320" providerId="ADAL" clId="{1B337D6D-4FFA-46D5-9395-81FE00187B51}" dt="2024-05-08T20:55:40.558" v="14257" actId="6264"/>
          <ac:spMkLst>
            <pc:docMk/>
            <pc:sldMk cId="3293452948" sldId="11096"/>
            <ac:spMk id="11" creationId="{F7CB0F67-F040-435A-84CF-10815FCE5879}"/>
          </ac:spMkLst>
        </pc:spChg>
        <pc:spChg chg="add del mod">
          <ac:chgData name="Sam Day" userId="c1ed0136-0341-4341-902d-14e0f9b74320" providerId="ADAL" clId="{1B337D6D-4FFA-46D5-9395-81FE00187B51}" dt="2024-05-08T20:55:40.558" v="14257" actId="6264"/>
          <ac:spMkLst>
            <pc:docMk/>
            <pc:sldMk cId="3293452948" sldId="11096"/>
            <ac:spMk id="12" creationId="{EF7A03AA-F9AF-06E5-6598-A7EAB325FFA7}"/>
          </ac:spMkLst>
        </pc:spChg>
        <pc:spChg chg="add del mod">
          <ac:chgData name="Sam Day" userId="c1ed0136-0341-4341-902d-14e0f9b74320" providerId="ADAL" clId="{1B337D6D-4FFA-46D5-9395-81FE00187B51}" dt="2024-05-08T20:55:40.558" v="14257" actId="6264"/>
          <ac:spMkLst>
            <pc:docMk/>
            <pc:sldMk cId="3293452948" sldId="11096"/>
            <ac:spMk id="13" creationId="{009C0ABF-78E6-9443-90F2-B1100A055330}"/>
          </ac:spMkLst>
        </pc:spChg>
        <pc:picChg chg="add mod ord">
          <ac:chgData name="Sam Day" userId="c1ed0136-0341-4341-902d-14e0f9b74320" providerId="ADAL" clId="{1B337D6D-4FFA-46D5-9395-81FE00187B51}" dt="2024-05-08T20:55:40.558" v="14257" actId="6264"/>
          <ac:picMkLst>
            <pc:docMk/>
            <pc:sldMk cId="3293452948" sldId="11096"/>
            <ac:picMk id="6" creationId="{F18469CF-97C9-A389-CEFD-A97A192C59CC}"/>
          </ac:picMkLst>
        </pc:picChg>
        <pc:picChg chg="add del mod">
          <ac:chgData name="Sam Day" userId="c1ed0136-0341-4341-902d-14e0f9b74320" providerId="ADAL" clId="{1B337D6D-4FFA-46D5-9395-81FE00187B51}" dt="2024-05-08T19:15:07.340" v="13764" actId="478"/>
          <ac:picMkLst>
            <pc:docMk/>
            <pc:sldMk cId="3293452948" sldId="11096"/>
            <ac:picMk id="8" creationId="{031C5F57-6A8C-7B83-EE60-07BE2982B4D2}"/>
          </ac:picMkLst>
        </pc:picChg>
      </pc:sldChg>
      <pc:sldChg chg="ord modNotesTx">
        <pc:chgData name="Sam Day" userId="c1ed0136-0341-4341-902d-14e0f9b74320" providerId="ADAL" clId="{1B337D6D-4FFA-46D5-9395-81FE00187B51}" dt="2024-05-10T15:25:11.428" v="26600" actId="20577"/>
        <pc:sldMkLst>
          <pc:docMk/>
          <pc:sldMk cId="2053485618" sldId="11097"/>
        </pc:sldMkLst>
      </pc:sldChg>
      <pc:sldChg chg="addSp delSp modSp add del mod">
        <pc:chgData name="Sam Day" userId="c1ed0136-0341-4341-902d-14e0f9b74320" providerId="ADAL" clId="{1B337D6D-4FFA-46D5-9395-81FE00187B51}" dt="2024-05-08T19:21:36.257" v="13827" actId="47"/>
        <pc:sldMkLst>
          <pc:docMk/>
          <pc:sldMk cId="2300236301" sldId="11097"/>
        </pc:sldMkLst>
        <pc:spChg chg="mod">
          <ac:chgData name="Sam Day" userId="c1ed0136-0341-4341-902d-14e0f9b74320" providerId="ADAL" clId="{1B337D6D-4FFA-46D5-9395-81FE00187B51}" dt="2024-05-08T19:15:44.421" v="13785" actId="20577"/>
          <ac:spMkLst>
            <pc:docMk/>
            <pc:sldMk cId="2300236301" sldId="11097"/>
            <ac:spMk id="2" creationId="{A5A10A27-DA03-A42A-4290-5C4745EF65CF}"/>
          </ac:spMkLst>
        </pc:spChg>
        <pc:spChg chg="add del mod">
          <ac:chgData name="Sam Day" userId="c1ed0136-0341-4341-902d-14e0f9b74320" providerId="ADAL" clId="{1B337D6D-4FFA-46D5-9395-81FE00187B51}" dt="2024-05-08T19:15:14.142" v="13767" actId="22"/>
          <ac:spMkLst>
            <pc:docMk/>
            <pc:sldMk cId="2300236301" sldId="11097"/>
            <ac:spMk id="5" creationId="{F0B21680-7F54-A895-30A8-8122F7094632}"/>
          </ac:spMkLst>
        </pc:spChg>
        <pc:picChg chg="del">
          <ac:chgData name="Sam Day" userId="c1ed0136-0341-4341-902d-14e0f9b74320" providerId="ADAL" clId="{1B337D6D-4FFA-46D5-9395-81FE00187B51}" dt="2024-05-08T19:15:12.075" v="13766" actId="478"/>
          <ac:picMkLst>
            <pc:docMk/>
            <pc:sldMk cId="2300236301" sldId="11097"/>
            <ac:picMk id="6" creationId="{F18469CF-97C9-A389-CEFD-A97A192C59CC}"/>
          </ac:picMkLst>
        </pc:picChg>
        <pc:picChg chg="add mod ord">
          <ac:chgData name="Sam Day" userId="c1ed0136-0341-4341-902d-14e0f9b74320" providerId="ADAL" clId="{1B337D6D-4FFA-46D5-9395-81FE00187B51}" dt="2024-05-08T19:15:24.995" v="13771" actId="14100"/>
          <ac:picMkLst>
            <pc:docMk/>
            <pc:sldMk cId="2300236301" sldId="11097"/>
            <ac:picMk id="8" creationId="{95096A58-B683-6B7E-660F-ECBD47DB01A7}"/>
          </ac:picMkLst>
        </pc:picChg>
      </pc:sldChg>
      <pc:sldChg chg="addSp delSp modSp new mod modCm modNotesTx">
        <pc:chgData name="Sam Day" userId="c1ed0136-0341-4341-902d-14e0f9b74320" providerId="ADAL" clId="{1B337D6D-4FFA-46D5-9395-81FE00187B51}" dt="2024-05-10T19:32:00.897" v="29968"/>
        <pc:sldMkLst>
          <pc:docMk/>
          <pc:sldMk cId="1711240834" sldId="11098"/>
        </pc:sldMkLst>
        <pc:spChg chg="mod">
          <ac:chgData name="Sam Day" userId="c1ed0136-0341-4341-902d-14e0f9b74320" providerId="ADAL" clId="{1B337D6D-4FFA-46D5-9395-81FE00187B51}" dt="2024-05-09T22:39:40.951" v="21707" actId="13926"/>
          <ac:spMkLst>
            <pc:docMk/>
            <pc:sldMk cId="1711240834" sldId="11098"/>
            <ac:spMk id="2" creationId="{E466A7DC-38BD-05A6-3121-86B014FA0AC7}"/>
          </ac:spMkLst>
        </pc:spChg>
        <pc:spChg chg="mod">
          <ac:chgData name="Sam Day" userId="c1ed0136-0341-4341-902d-14e0f9b74320" providerId="ADAL" clId="{1B337D6D-4FFA-46D5-9395-81FE00187B51}" dt="2024-05-10T15:23:35.955" v="26536" actId="20577"/>
          <ac:spMkLst>
            <pc:docMk/>
            <pc:sldMk cId="1711240834" sldId="11098"/>
            <ac:spMk id="3" creationId="{B55F8CFD-E286-62C1-682D-CDF5D3DCD155}"/>
          </ac:spMkLst>
        </pc:spChg>
        <pc:graphicFrameChg chg="add del modGraphic">
          <ac:chgData name="Sam Day" userId="c1ed0136-0341-4341-902d-14e0f9b74320" providerId="ADAL" clId="{1B337D6D-4FFA-46D5-9395-81FE00187B51}" dt="2024-05-09T04:12:26.093" v="15548" actId="1032"/>
          <ac:graphicFrameMkLst>
            <pc:docMk/>
            <pc:sldMk cId="1711240834" sldId="11098"/>
            <ac:graphicFrameMk id="5" creationId="{90EA54ED-DA3A-4426-7D34-A280D3BB26A8}"/>
          </ac:graphicFrameMkLst>
        </pc:graphicFrameChg>
        <pc:extLst>
          <p:ext xmlns:p="http://schemas.openxmlformats.org/presentationml/2006/main" uri="{D6D511B9-2390-475A-947B-AFAB55BFBCF1}">
            <pc226:cmChg xmlns:pc226="http://schemas.microsoft.com/office/powerpoint/2022/06/main/command" chg="">
              <pc226:chgData name="Sam Day" userId="c1ed0136-0341-4341-902d-14e0f9b74320" providerId="ADAL" clId="{1B337D6D-4FFA-46D5-9395-81FE00187B51}" dt="2024-05-10T19:32:00.897" v="29968"/>
              <pc2:cmMkLst xmlns:pc2="http://schemas.microsoft.com/office/powerpoint/2019/9/main/command">
                <pc:docMk/>
                <pc:sldMk cId="1711240834" sldId="11098"/>
                <pc2:cmMk id="{70C363DB-813E-4877-9105-4D449E0601AF}"/>
              </pc2:cmMkLst>
              <pc226:cmRplyChg chg="add">
                <pc226:chgData name="Sam Day" userId="c1ed0136-0341-4341-902d-14e0f9b74320" providerId="ADAL" clId="{1B337D6D-4FFA-46D5-9395-81FE00187B51}" dt="2024-05-10T19:32:00.897" v="29968"/>
                <pc2:cmRplyMkLst xmlns:pc2="http://schemas.microsoft.com/office/powerpoint/2019/9/main/command">
                  <pc:docMk/>
                  <pc:sldMk cId="1711240834" sldId="11098"/>
                  <pc2:cmMk id="{70C363DB-813E-4877-9105-4D449E0601AF}"/>
                  <pc2:cmRplyMk id="{563D7906-C805-48A7-BF11-175FCC20BF1D}"/>
                </pc2:cmRplyMkLst>
              </pc226:cmRplyChg>
            </pc226:cmChg>
          </p:ext>
        </pc:extLst>
      </pc:sldChg>
      <pc:sldChg chg="new del">
        <pc:chgData name="Sam Day" userId="c1ed0136-0341-4341-902d-14e0f9b74320" providerId="ADAL" clId="{1B337D6D-4FFA-46D5-9395-81FE00187B51}" dt="2024-05-09T04:02:23.083" v="14631" actId="680"/>
        <pc:sldMkLst>
          <pc:docMk/>
          <pc:sldMk cId="4041742652" sldId="11098"/>
        </pc:sldMkLst>
      </pc:sldChg>
      <pc:sldChg chg="add del">
        <pc:chgData name="Sam Day" userId="c1ed0136-0341-4341-902d-14e0f9b74320" providerId="ADAL" clId="{1B337D6D-4FFA-46D5-9395-81FE00187B51}" dt="2024-05-09T23:08:01.767" v="21838" actId="47"/>
        <pc:sldMkLst>
          <pc:docMk/>
          <pc:sldMk cId="1992087561" sldId="11099"/>
        </pc:sldMkLst>
      </pc:sldChg>
      <pc:sldChg chg="add del">
        <pc:chgData name="Sam Day" userId="c1ed0136-0341-4341-902d-14e0f9b74320" providerId="ADAL" clId="{1B337D6D-4FFA-46D5-9395-81FE00187B51}" dt="2024-05-09T23:08:16.871" v="21839" actId="47"/>
        <pc:sldMkLst>
          <pc:docMk/>
          <pc:sldMk cId="4013593832" sldId="11100"/>
        </pc:sldMkLst>
      </pc:sldChg>
      <pc:sldChg chg="modSp new del mod">
        <pc:chgData name="Sam Day" userId="c1ed0136-0341-4341-902d-14e0f9b74320" providerId="ADAL" clId="{1B337D6D-4FFA-46D5-9395-81FE00187B51}" dt="2024-05-09T23:05:18.533" v="21823" actId="47"/>
        <pc:sldMkLst>
          <pc:docMk/>
          <pc:sldMk cId="545336326" sldId="11101"/>
        </pc:sldMkLst>
        <pc:spChg chg="mod">
          <ac:chgData name="Sam Day" userId="c1ed0136-0341-4341-902d-14e0f9b74320" providerId="ADAL" clId="{1B337D6D-4FFA-46D5-9395-81FE00187B51}" dt="2024-05-09T04:25:12.375" v="15594" actId="20577"/>
          <ac:spMkLst>
            <pc:docMk/>
            <pc:sldMk cId="545336326" sldId="11101"/>
            <ac:spMk id="2" creationId="{CD667EBB-BA74-F512-4BB3-AAFA972F5689}"/>
          </ac:spMkLst>
        </pc:spChg>
      </pc:sldChg>
      <pc:sldChg chg="new del">
        <pc:chgData name="Sam Day" userId="c1ed0136-0341-4341-902d-14e0f9b74320" providerId="ADAL" clId="{1B337D6D-4FFA-46D5-9395-81FE00187B51}" dt="2024-05-09T04:25:02.682" v="15568" actId="47"/>
        <pc:sldMkLst>
          <pc:docMk/>
          <pc:sldMk cId="2575324025" sldId="11101"/>
        </pc:sldMkLst>
      </pc:sldChg>
      <pc:sldChg chg="add ord modNotesTx">
        <pc:chgData name="Sam Day" userId="c1ed0136-0341-4341-902d-14e0f9b74320" providerId="ADAL" clId="{1B337D6D-4FFA-46D5-9395-81FE00187B51}" dt="2024-05-10T14:50:44.091" v="24721" actId="20577"/>
        <pc:sldMkLst>
          <pc:docMk/>
          <pc:sldMk cId="2199318200" sldId="11102"/>
        </pc:sldMkLst>
      </pc:sldChg>
      <pc:sldChg chg="modSp new del mod">
        <pc:chgData name="Sam Day" userId="c1ed0136-0341-4341-902d-14e0f9b74320" providerId="ADAL" clId="{1B337D6D-4FFA-46D5-9395-81FE00187B51}" dt="2024-05-09T23:05:19.637" v="21824" actId="47"/>
        <pc:sldMkLst>
          <pc:docMk/>
          <pc:sldMk cId="3864512014" sldId="11103"/>
        </pc:sldMkLst>
        <pc:spChg chg="mod">
          <ac:chgData name="Sam Day" userId="c1ed0136-0341-4341-902d-14e0f9b74320" providerId="ADAL" clId="{1B337D6D-4FFA-46D5-9395-81FE00187B51}" dt="2024-05-09T04:26:45.138" v="15618" actId="20577"/>
          <ac:spMkLst>
            <pc:docMk/>
            <pc:sldMk cId="3864512014" sldId="11103"/>
            <ac:spMk id="2" creationId="{5822C6C8-260B-4BEF-CF99-A2872E0688A4}"/>
          </ac:spMkLst>
        </pc:spChg>
      </pc:sldChg>
      <pc:sldChg chg="add ord modNotesTx">
        <pc:chgData name="Sam Day" userId="c1ed0136-0341-4341-902d-14e0f9b74320" providerId="ADAL" clId="{1B337D6D-4FFA-46D5-9395-81FE00187B51}" dt="2024-05-10T15:00:44.964" v="25234" actId="12"/>
        <pc:sldMkLst>
          <pc:docMk/>
          <pc:sldMk cId="307789791" sldId="11104"/>
        </pc:sldMkLst>
      </pc:sldChg>
      <pc:sldChg chg="modSp mod delCm modCm">
        <pc:chgData name="Sam Day" userId="c1ed0136-0341-4341-902d-14e0f9b74320" providerId="ADAL" clId="{1B337D6D-4FFA-46D5-9395-81FE00187B51}" dt="2024-05-16T20:01:41.818" v="40306"/>
        <pc:sldMkLst>
          <pc:docMk/>
          <pc:sldMk cId="996268399" sldId="11105"/>
        </pc:sldMkLst>
        <pc:spChg chg="mod">
          <ac:chgData name="Sam Day" userId="c1ed0136-0341-4341-902d-14e0f9b74320" providerId="ADAL" clId="{1B337D6D-4FFA-46D5-9395-81FE00187B51}" dt="2024-05-16T19:42:28.847" v="39237" actId="20577"/>
          <ac:spMkLst>
            <pc:docMk/>
            <pc:sldMk cId="996268399" sldId="11105"/>
            <ac:spMk id="2" creationId="{779060B9-6D26-405B-DC36-AB87F763716A}"/>
          </ac:spMkLst>
        </pc:spChg>
        <pc:spChg chg="mod">
          <ac:chgData name="Sam Day" userId="c1ed0136-0341-4341-902d-14e0f9b74320" providerId="ADAL" clId="{1B337D6D-4FFA-46D5-9395-81FE00187B51}" dt="2024-05-16T14:59:31.935" v="37410"/>
          <ac:spMkLst>
            <pc:docMk/>
            <pc:sldMk cId="996268399" sldId="11105"/>
            <ac:spMk id="3" creationId="{5D369CAF-48ED-BC09-FBED-A57367E4E0DE}"/>
          </ac:spMkLst>
        </pc:spChg>
        <pc:spChg chg="mod">
          <ac:chgData name="Sam Day" userId="c1ed0136-0341-4341-902d-14e0f9b74320" providerId="ADAL" clId="{1B337D6D-4FFA-46D5-9395-81FE00187B51}" dt="2024-05-16T14:53:45.201" v="37282" actId="20577"/>
          <ac:spMkLst>
            <pc:docMk/>
            <pc:sldMk cId="996268399" sldId="11105"/>
            <ac:spMk id="4" creationId="{A44EE7E5-D080-03F4-AC77-A5A81B7B9900}"/>
          </ac:spMkLst>
        </pc:spChg>
        <pc:spChg chg="mod">
          <ac:chgData name="Sam Day" userId="c1ed0136-0341-4341-902d-14e0f9b74320" providerId="ADAL" clId="{1B337D6D-4FFA-46D5-9395-81FE00187B51}" dt="2024-05-16T19:09:22.823" v="37594" actId="20577"/>
          <ac:spMkLst>
            <pc:docMk/>
            <pc:sldMk cId="996268399" sldId="11105"/>
            <ac:spMk id="6" creationId="{983587AD-2D46-0CC0-838F-3F43A82B81C4}"/>
          </ac:spMkLst>
        </pc:sp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1B337D6D-4FFA-46D5-9395-81FE00187B51}" dt="2024-05-16T20:01:41.818" v="40306"/>
              <pc2:cmMkLst xmlns:pc2="http://schemas.microsoft.com/office/powerpoint/2019/9/main/command">
                <pc:docMk/>
                <pc:sldMk cId="996268399" sldId="11105"/>
                <pc2:cmMk id="{C4197F9E-FBD4-410B-9A15-81AB5D2AE3E7}"/>
              </pc2:cmMkLst>
            </pc226:cmChg>
          </p:ext>
        </pc:extLst>
      </pc:sldChg>
      <pc:sldChg chg="del">
        <pc:chgData name="Sam Day" userId="c1ed0136-0341-4341-902d-14e0f9b74320" providerId="ADAL" clId="{1B337D6D-4FFA-46D5-9395-81FE00187B51}" dt="2024-05-09T19:16:46.423" v="15714" actId="47"/>
        <pc:sldMkLst>
          <pc:docMk/>
          <pc:sldMk cId="895835741" sldId="11121"/>
        </pc:sldMkLst>
      </pc:sldChg>
      <pc:sldChg chg="del">
        <pc:chgData name="Sam Day" userId="c1ed0136-0341-4341-902d-14e0f9b74320" providerId="ADAL" clId="{1B337D6D-4FFA-46D5-9395-81FE00187B51}" dt="2024-05-09T19:17:57.839" v="15725" actId="47"/>
        <pc:sldMkLst>
          <pc:docMk/>
          <pc:sldMk cId="2538933410" sldId="11122"/>
        </pc:sldMkLst>
      </pc:sldChg>
      <pc:sldChg chg="del">
        <pc:chgData name="Sam Day" userId="c1ed0136-0341-4341-902d-14e0f9b74320" providerId="ADAL" clId="{1B337D6D-4FFA-46D5-9395-81FE00187B51}" dt="2024-05-09T19:18:04.508" v="15729" actId="47"/>
        <pc:sldMkLst>
          <pc:docMk/>
          <pc:sldMk cId="2646641082" sldId="11123"/>
        </pc:sldMkLst>
      </pc:sldChg>
      <pc:sldChg chg="del">
        <pc:chgData name="Sam Day" userId="c1ed0136-0341-4341-902d-14e0f9b74320" providerId="ADAL" clId="{1B337D6D-4FFA-46D5-9395-81FE00187B51}" dt="2024-05-09T19:19:02.399" v="15747" actId="47"/>
        <pc:sldMkLst>
          <pc:docMk/>
          <pc:sldMk cId="4053737711" sldId="11124"/>
        </pc:sldMkLst>
      </pc:sldChg>
      <pc:sldChg chg="del">
        <pc:chgData name="Sam Day" userId="c1ed0136-0341-4341-902d-14e0f9b74320" providerId="ADAL" clId="{1B337D6D-4FFA-46D5-9395-81FE00187B51}" dt="2024-05-09T19:20:11.511" v="15762" actId="47"/>
        <pc:sldMkLst>
          <pc:docMk/>
          <pc:sldMk cId="3880079853" sldId="11125"/>
        </pc:sldMkLst>
      </pc:sldChg>
      <pc:sldChg chg="del">
        <pc:chgData name="Sam Day" userId="c1ed0136-0341-4341-902d-14e0f9b74320" providerId="ADAL" clId="{1B337D6D-4FFA-46D5-9395-81FE00187B51}" dt="2024-05-09T19:20:31.404" v="15772" actId="47"/>
        <pc:sldMkLst>
          <pc:docMk/>
          <pc:sldMk cId="892737614" sldId="11126"/>
        </pc:sldMkLst>
      </pc:sldChg>
      <pc:sldChg chg="del">
        <pc:chgData name="Sam Day" userId="c1ed0136-0341-4341-902d-14e0f9b74320" providerId="ADAL" clId="{1B337D6D-4FFA-46D5-9395-81FE00187B51}" dt="2024-05-09T19:21:44.400" v="15797" actId="47"/>
        <pc:sldMkLst>
          <pc:docMk/>
          <pc:sldMk cId="609959524" sldId="11127"/>
        </pc:sldMkLst>
      </pc:sldChg>
      <pc:sldChg chg="del">
        <pc:chgData name="Sam Day" userId="c1ed0136-0341-4341-902d-14e0f9b74320" providerId="ADAL" clId="{1B337D6D-4FFA-46D5-9395-81FE00187B51}" dt="2024-05-09T19:21:49.157" v="15801" actId="47"/>
        <pc:sldMkLst>
          <pc:docMk/>
          <pc:sldMk cId="2849273372" sldId="11128"/>
        </pc:sldMkLst>
      </pc:sldChg>
      <pc:sldChg chg="del">
        <pc:chgData name="Sam Day" userId="c1ed0136-0341-4341-902d-14e0f9b74320" providerId="ADAL" clId="{1B337D6D-4FFA-46D5-9395-81FE00187B51}" dt="2024-05-09T19:21:49.958" v="15802" actId="47"/>
        <pc:sldMkLst>
          <pc:docMk/>
          <pc:sldMk cId="2299533956" sldId="11129"/>
        </pc:sldMkLst>
      </pc:sldChg>
      <pc:sldChg chg="del">
        <pc:chgData name="Sam Day" userId="c1ed0136-0341-4341-902d-14e0f9b74320" providerId="ADAL" clId="{1B337D6D-4FFA-46D5-9395-81FE00187B51}" dt="2024-05-09T19:21:50.761" v="15803" actId="47"/>
        <pc:sldMkLst>
          <pc:docMk/>
          <pc:sldMk cId="1987889225" sldId="11130"/>
        </pc:sldMkLst>
      </pc:sldChg>
      <pc:sldChg chg="del">
        <pc:chgData name="Sam Day" userId="c1ed0136-0341-4341-902d-14e0f9b74320" providerId="ADAL" clId="{1B337D6D-4FFA-46D5-9395-81FE00187B51}" dt="2024-05-09T19:22:33.661" v="15828" actId="47"/>
        <pc:sldMkLst>
          <pc:docMk/>
          <pc:sldMk cId="4263072092" sldId="11131"/>
        </pc:sldMkLst>
      </pc:sldChg>
      <pc:sldChg chg="del">
        <pc:chgData name="Sam Day" userId="c1ed0136-0341-4341-902d-14e0f9b74320" providerId="ADAL" clId="{1B337D6D-4FFA-46D5-9395-81FE00187B51}" dt="2024-05-09T19:22:35.677" v="15830" actId="47"/>
        <pc:sldMkLst>
          <pc:docMk/>
          <pc:sldMk cId="4029262893" sldId="11132"/>
        </pc:sldMkLst>
      </pc:sldChg>
      <pc:sldChg chg="del">
        <pc:chgData name="Sam Day" userId="c1ed0136-0341-4341-902d-14e0f9b74320" providerId="ADAL" clId="{1B337D6D-4FFA-46D5-9395-81FE00187B51}" dt="2024-05-09T19:22:44.852" v="15841" actId="47"/>
        <pc:sldMkLst>
          <pc:docMk/>
          <pc:sldMk cId="1257762586" sldId="11133"/>
        </pc:sldMkLst>
      </pc:sldChg>
      <pc:sldChg chg="del">
        <pc:chgData name="Sam Day" userId="c1ed0136-0341-4341-902d-14e0f9b74320" providerId="ADAL" clId="{1B337D6D-4FFA-46D5-9395-81FE00187B51}" dt="2024-05-09T19:22:45.409" v="15842" actId="47"/>
        <pc:sldMkLst>
          <pc:docMk/>
          <pc:sldMk cId="2001211893" sldId="11134"/>
        </pc:sldMkLst>
      </pc:sldChg>
      <pc:sldChg chg="del">
        <pc:chgData name="Sam Day" userId="c1ed0136-0341-4341-902d-14e0f9b74320" providerId="ADAL" clId="{1B337D6D-4FFA-46D5-9395-81FE00187B51}" dt="2024-05-09T19:22:46.627" v="15844" actId="47"/>
        <pc:sldMkLst>
          <pc:docMk/>
          <pc:sldMk cId="2067481471" sldId="11135"/>
        </pc:sldMkLst>
      </pc:sldChg>
      <pc:sldChg chg="del">
        <pc:chgData name="Sam Day" userId="c1ed0136-0341-4341-902d-14e0f9b74320" providerId="ADAL" clId="{1B337D6D-4FFA-46D5-9395-81FE00187B51}" dt="2024-05-09T19:23:00.979" v="15853" actId="47"/>
        <pc:sldMkLst>
          <pc:docMk/>
          <pc:sldMk cId="1373346872" sldId="11136"/>
        </pc:sldMkLst>
      </pc:sldChg>
      <pc:sldChg chg="del">
        <pc:chgData name="Sam Day" userId="c1ed0136-0341-4341-902d-14e0f9b74320" providerId="ADAL" clId="{1B337D6D-4FFA-46D5-9395-81FE00187B51}" dt="2024-05-09T19:23:10.595" v="15861" actId="47"/>
        <pc:sldMkLst>
          <pc:docMk/>
          <pc:sldMk cId="2148280847" sldId="11137"/>
        </pc:sldMkLst>
      </pc:sldChg>
      <pc:sldChg chg="del">
        <pc:chgData name="Sam Day" userId="c1ed0136-0341-4341-902d-14e0f9b74320" providerId="ADAL" clId="{1B337D6D-4FFA-46D5-9395-81FE00187B51}" dt="2024-05-09T19:23:19.225" v="15862" actId="47"/>
        <pc:sldMkLst>
          <pc:docMk/>
          <pc:sldMk cId="4078499946" sldId="11138"/>
        </pc:sldMkLst>
      </pc:sldChg>
      <pc:sldChg chg="del">
        <pc:chgData name="Sam Day" userId="c1ed0136-0341-4341-902d-14e0f9b74320" providerId="ADAL" clId="{1B337D6D-4FFA-46D5-9395-81FE00187B51}" dt="2024-05-09T19:23:20.672" v="15863" actId="47"/>
        <pc:sldMkLst>
          <pc:docMk/>
          <pc:sldMk cId="1474049252" sldId="11139"/>
        </pc:sldMkLst>
      </pc:sldChg>
      <pc:sldChg chg="del">
        <pc:chgData name="Sam Day" userId="c1ed0136-0341-4341-902d-14e0f9b74320" providerId="ADAL" clId="{1B337D6D-4FFA-46D5-9395-81FE00187B51}" dt="2024-05-09T19:23:21.426" v="15864" actId="47"/>
        <pc:sldMkLst>
          <pc:docMk/>
          <pc:sldMk cId="2614219736" sldId="11140"/>
        </pc:sldMkLst>
      </pc:sldChg>
      <pc:sldChg chg="del">
        <pc:chgData name="Sam Day" userId="c1ed0136-0341-4341-902d-14e0f9b74320" providerId="ADAL" clId="{1B337D6D-4FFA-46D5-9395-81FE00187B51}" dt="2024-05-09T19:23:30.265" v="15869" actId="47"/>
        <pc:sldMkLst>
          <pc:docMk/>
          <pc:sldMk cId="1050603527" sldId="11141"/>
        </pc:sldMkLst>
      </pc:sldChg>
      <pc:sldChg chg="del">
        <pc:chgData name="Sam Day" userId="c1ed0136-0341-4341-902d-14e0f9b74320" providerId="ADAL" clId="{1B337D6D-4FFA-46D5-9395-81FE00187B51}" dt="2024-05-09T19:23:34.977" v="15872" actId="47"/>
        <pc:sldMkLst>
          <pc:docMk/>
          <pc:sldMk cId="3781339567" sldId="11142"/>
        </pc:sldMkLst>
      </pc:sldChg>
      <pc:sldChg chg="del">
        <pc:chgData name="Sam Day" userId="c1ed0136-0341-4341-902d-14e0f9b74320" providerId="ADAL" clId="{1B337D6D-4FFA-46D5-9395-81FE00187B51}" dt="2024-05-09T19:23:42.581" v="15877" actId="47"/>
        <pc:sldMkLst>
          <pc:docMk/>
          <pc:sldMk cId="636845862" sldId="11143"/>
        </pc:sldMkLst>
      </pc:sldChg>
      <pc:sldChg chg="modNotesTx">
        <pc:chgData name="Sam Day" userId="c1ed0136-0341-4341-902d-14e0f9b74320" providerId="ADAL" clId="{1B337D6D-4FFA-46D5-9395-81FE00187B51}" dt="2024-05-13T21:39:24.067" v="34613" actId="20577"/>
        <pc:sldMkLst>
          <pc:docMk/>
          <pc:sldMk cId="2718311664" sldId="11144"/>
        </pc:sldMkLst>
      </pc:sldChg>
      <pc:sldChg chg="modSp new mod">
        <pc:chgData name="Sam Day" userId="c1ed0136-0341-4341-902d-14e0f9b74320" providerId="ADAL" clId="{1B337D6D-4FFA-46D5-9395-81FE00187B51}" dt="2024-05-09T22:39:04.650" v="21704" actId="20577"/>
        <pc:sldMkLst>
          <pc:docMk/>
          <pc:sldMk cId="929206120" sldId="11145"/>
        </pc:sldMkLst>
        <pc:spChg chg="mod">
          <ac:chgData name="Sam Day" userId="c1ed0136-0341-4341-902d-14e0f9b74320" providerId="ADAL" clId="{1B337D6D-4FFA-46D5-9395-81FE00187B51}" dt="2024-05-09T21:02:25.013" v="17021" actId="20577"/>
          <ac:spMkLst>
            <pc:docMk/>
            <pc:sldMk cId="929206120" sldId="11145"/>
            <ac:spMk id="2" creationId="{8FD36514-7810-B1E1-BC99-1D02F5AD2B81}"/>
          </ac:spMkLst>
        </pc:spChg>
        <pc:spChg chg="mod">
          <ac:chgData name="Sam Day" userId="c1ed0136-0341-4341-902d-14e0f9b74320" providerId="ADAL" clId="{1B337D6D-4FFA-46D5-9395-81FE00187B51}" dt="2024-05-09T22:39:04.650" v="21704" actId="20577"/>
          <ac:spMkLst>
            <pc:docMk/>
            <pc:sldMk cId="929206120" sldId="11145"/>
            <ac:spMk id="3" creationId="{17950B54-0809-FD2B-0F28-FE39FCC46FCF}"/>
          </ac:spMkLst>
        </pc:spChg>
        <pc:spChg chg="mod">
          <ac:chgData name="Sam Day" userId="c1ed0136-0341-4341-902d-14e0f9b74320" providerId="ADAL" clId="{1B337D6D-4FFA-46D5-9395-81FE00187B51}" dt="2024-05-09T19:34:42.771" v="16099" actId="20577"/>
          <ac:spMkLst>
            <pc:docMk/>
            <pc:sldMk cId="929206120" sldId="11145"/>
            <ac:spMk id="4" creationId="{2C527B6B-169A-7000-A1C3-52F8F63D5AB1}"/>
          </ac:spMkLst>
        </pc:spChg>
      </pc:sldChg>
      <pc:sldChg chg="new del">
        <pc:chgData name="Sam Day" userId="c1ed0136-0341-4341-902d-14e0f9b74320" providerId="ADAL" clId="{1B337D6D-4FFA-46D5-9395-81FE00187B51}" dt="2024-05-09T19:33:58.688" v="16023" actId="47"/>
        <pc:sldMkLst>
          <pc:docMk/>
          <pc:sldMk cId="2454355097" sldId="11145"/>
        </pc:sldMkLst>
      </pc:sldChg>
      <pc:sldChg chg="new del">
        <pc:chgData name="Sam Day" userId="c1ed0136-0341-4341-902d-14e0f9b74320" providerId="ADAL" clId="{1B337D6D-4FFA-46D5-9395-81FE00187B51}" dt="2024-05-09T19:28:16.247" v="15898" actId="47"/>
        <pc:sldMkLst>
          <pc:docMk/>
          <pc:sldMk cId="804187467" sldId="11146"/>
        </pc:sldMkLst>
      </pc:sldChg>
      <pc:sldChg chg="addSp delSp modSp new mod modClrScheme chgLayout modNotesTx">
        <pc:chgData name="Sam Day" userId="c1ed0136-0341-4341-902d-14e0f9b74320" providerId="ADAL" clId="{1B337D6D-4FFA-46D5-9395-81FE00187B51}" dt="2024-05-09T22:26:35.714" v="21103" actId="33524"/>
        <pc:sldMkLst>
          <pc:docMk/>
          <pc:sldMk cId="4023355921" sldId="11146"/>
        </pc:sldMkLst>
        <pc:spChg chg="mod ord">
          <ac:chgData name="Sam Day" userId="c1ed0136-0341-4341-902d-14e0f9b74320" providerId="ADAL" clId="{1B337D6D-4FFA-46D5-9395-81FE00187B51}" dt="2024-05-09T22:14:10.472" v="20200" actId="20577"/>
          <ac:spMkLst>
            <pc:docMk/>
            <pc:sldMk cId="4023355921" sldId="11146"/>
            <ac:spMk id="2" creationId="{1B7C6346-9341-05D7-693A-AB2B55538992}"/>
          </ac:spMkLst>
        </pc:spChg>
        <pc:spChg chg="del mod">
          <ac:chgData name="Sam Day" userId="c1ed0136-0341-4341-902d-14e0f9b74320" providerId="ADAL" clId="{1B337D6D-4FFA-46D5-9395-81FE00187B51}" dt="2024-05-09T20:58:42.543" v="16967" actId="478"/>
          <ac:spMkLst>
            <pc:docMk/>
            <pc:sldMk cId="4023355921" sldId="11146"/>
            <ac:spMk id="3" creationId="{19ADD1E9-0B11-84EC-02F5-2AAD67485880}"/>
          </ac:spMkLst>
        </pc:spChg>
        <pc:spChg chg="del">
          <ac:chgData name="Sam Day" userId="c1ed0136-0341-4341-902d-14e0f9b74320" providerId="ADAL" clId="{1B337D6D-4FFA-46D5-9395-81FE00187B51}" dt="2024-05-09T20:54:38.727" v="16956" actId="22"/>
          <ac:spMkLst>
            <pc:docMk/>
            <pc:sldMk cId="4023355921" sldId="11146"/>
            <ac:spMk id="4" creationId="{6DEC92BB-6E8C-80DB-1DAE-20573188D929}"/>
          </ac:spMkLst>
        </pc:spChg>
        <pc:spChg chg="mod ord">
          <ac:chgData name="Sam Day" userId="c1ed0136-0341-4341-902d-14e0f9b74320" providerId="ADAL" clId="{1B337D6D-4FFA-46D5-9395-81FE00187B51}" dt="2024-05-09T20:58:50.313" v="16969" actId="700"/>
          <ac:spMkLst>
            <pc:docMk/>
            <pc:sldMk cId="4023355921" sldId="11146"/>
            <ac:spMk id="5" creationId="{88A8EB9E-F761-2762-3786-F5114E5039D8}"/>
          </ac:spMkLst>
        </pc:spChg>
        <pc:spChg chg="add del mod">
          <ac:chgData name="Sam Day" userId="c1ed0136-0341-4341-902d-14e0f9b74320" providerId="ADAL" clId="{1B337D6D-4FFA-46D5-9395-81FE00187B51}" dt="2024-05-09T20:58:44.801" v="16968" actId="478"/>
          <ac:spMkLst>
            <pc:docMk/>
            <pc:sldMk cId="4023355921" sldId="11146"/>
            <ac:spMk id="9" creationId="{D4D33469-DAA8-8563-6546-16B108C9C7C2}"/>
          </ac:spMkLst>
        </pc:spChg>
        <pc:picChg chg="add mod ord">
          <ac:chgData name="Sam Day" userId="c1ed0136-0341-4341-902d-14e0f9b74320" providerId="ADAL" clId="{1B337D6D-4FFA-46D5-9395-81FE00187B51}" dt="2024-05-09T21:27:34.624" v="17379" actId="208"/>
          <ac:picMkLst>
            <pc:docMk/>
            <pc:sldMk cId="4023355921" sldId="11146"/>
            <ac:picMk id="7" creationId="{6D37C97C-CCFD-009B-FC77-C05D89B71152}"/>
          </ac:picMkLst>
        </pc:picChg>
      </pc:sldChg>
      <pc:sldChg chg="addSp delSp modSp add mod modClrScheme chgLayout modNotesTx">
        <pc:chgData name="Sam Day" userId="c1ed0136-0341-4341-902d-14e0f9b74320" providerId="ADAL" clId="{1B337D6D-4FFA-46D5-9395-81FE00187B51}" dt="2024-05-10T22:40:57.857" v="32053" actId="20577"/>
        <pc:sldMkLst>
          <pc:docMk/>
          <pc:sldMk cId="879894490" sldId="11147"/>
        </pc:sldMkLst>
        <pc:spChg chg="mod ord">
          <ac:chgData name="Sam Day" userId="c1ed0136-0341-4341-902d-14e0f9b74320" providerId="ADAL" clId="{1B337D6D-4FFA-46D5-9395-81FE00187B51}" dt="2024-05-09T21:33:36.616" v="18147" actId="20577"/>
          <ac:spMkLst>
            <pc:docMk/>
            <pc:sldMk cId="879894490" sldId="11147"/>
            <ac:spMk id="2" creationId="{1B7C6346-9341-05D7-693A-AB2B55538992}"/>
          </ac:spMkLst>
        </pc:spChg>
        <pc:spChg chg="add del mod ord">
          <ac:chgData name="Sam Day" userId="c1ed0136-0341-4341-902d-14e0f9b74320" providerId="ADAL" clId="{1B337D6D-4FFA-46D5-9395-81FE00187B51}" dt="2024-05-09T20:59:24.742" v="16983"/>
          <ac:spMkLst>
            <pc:docMk/>
            <pc:sldMk cId="879894490" sldId="11147"/>
            <ac:spMk id="3" creationId="{19ADD1E9-0B11-84EC-02F5-2AAD67485880}"/>
          </ac:spMkLst>
        </pc:spChg>
        <pc:spChg chg="del">
          <ac:chgData name="Sam Day" userId="c1ed0136-0341-4341-902d-14e0f9b74320" providerId="ADAL" clId="{1B337D6D-4FFA-46D5-9395-81FE00187B51}" dt="2024-05-09T20:55:32.856" v="16960" actId="22"/>
          <ac:spMkLst>
            <pc:docMk/>
            <pc:sldMk cId="879894490" sldId="11147"/>
            <ac:spMk id="4" creationId="{6DEC92BB-6E8C-80DB-1DAE-20573188D929}"/>
          </ac:spMkLst>
        </pc:spChg>
        <pc:spChg chg="mod ord">
          <ac:chgData name="Sam Day" userId="c1ed0136-0341-4341-902d-14e0f9b74320" providerId="ADAL" clId="{1B337D6D-4FFA-46D5-9395-81FE00187B51}" dt="2024-05-09T20:59:06.920" v="16974" actId="700"/>
          <ac:spMkLst>
            <pc:docMk/>
            <pc:sldMk cId="879894490" sldId="11147"/>
            <ac:spMk id="5" creationId="{88A8EB9E-F761-2762-3786-F5114E5039D8}"/>
          </ac:spMkLst>
        </pc:spChg>
        <pc:spChg chg="add del mod">
          <ac:chgData name="Sam Day" userId="c1ed0136-0341-4341-902d-14e0f9b74320" providerId="ADAL" clId="{1B337D6D-4FFA-46D5-9395-81FE00187B51}" dt="2024-05-09T20:59:18.247" v="16979" actId="478"/>
          <ac:spMkLst>
            <pc:docMk/>
            <pc:sldMk cId="879894490" sldId="11147"/>
            <ac:spMk id="9" creationId="{53101260-819C-B771-68FF-68BFCDC605F1}"/>
          </ac:spMkLst>
        </pc:spChg>
        <pc:picChg chg="add del mod ord">
          <ac:chgData name="Sam Day" userId="c1ed0136-0341-4341-902d-14e0f9b74320" providerId="ADAL" clId="{1B337D6D-4FFA-46D5-9395-81FE00187B51}" dt="2024-05-09T20:59:20.918" v="16981" actId="478"/>
          <ac:picMkLst>
            <pc:docMk/>
            <pc:sldMk cId="879894490" sldId="11147"/>
            <ac:picMk id="7" creationId="{2CE75E52-69A8-D3E8-6C2F-464961027FAF}"/>
          </ac:picMkLst>
        </pc:picChg>
        <pc:picChg chg="add mod">
          <ac:chgData name="Sam Day" userId="c1ed0136-0341-4341-902d-14e0f9b74320" providerId="ADAL" clId="{1B337D6D-4FFA-46D5-9395-81FE00187B51}" dt="2024-05-09T21:27:40.995" v="17380" actId="208"/>
          <ac:picMkLst>
            <pc:docMk/>
            <pc:sldMk cId="879894490" sldId="11147"/>
            <ac:picMk id="10" creationId="{A1758869-AA31-1B53-9B48-62A90C16478A}"/>
          </ac:picMkLst>
        </pc:picChg>
      </pc:sldChg>
      <pc:sldChg chg="addSp delSp modSp add del mod ord modNotesTx">
        <pc:chgData name="Sam Day" userId="c1ed0136-0341-4341-902d-14e0f9b74320" providerId="ADAL" clId="{1B337D6D-4FFA-46D5-9395-81FE00187B51}" dt="2024-05-09T21:53:24.135" v="18871" actId="47"/>
        <pc:sldMkLst>
          <pc:docMk/>
          <pc:sldMk cId="331149413" sldId="11148"/>
        </pc:sldMkLst>
        <pc:spChg chg="mod">
          <ac:chgData name="Sam Day" userId="c1ed0136-0341-4341-902d-14e0f9b74320" providerId="ADAL" clId="{1B337D6D-4FFA-46D5-9395-81FE00187B51}" dt="2024-05-09T20:41:51.679" v="16396" actId="20577"/>
          <ac:spMkLst>
            <pc:docMk/>
            <pc:sldMk cId="331149413" sldId="11148"/>
            <ac:spMk id="2" creationId="{1B7C6346-9341-05D7-693A-AB2B55538992}"/>
          </ac:spMkLst>
        </pc:spChg>
        <pc:spChg chg="mod">
          <ac:chgData name="Sam Day" userId="c1ed0136-0341-4341-902d-14e0f9b74320" providerId="ADAL" clId="{1B337D6D-4FFA-46D5-9395-81FE00187B51}" dt="2024-05-09T21:34:36.372" v="18286" actId="20577"/>
          <ac:spMkLst>
            <pc:docMk/>
            <pc:sldMk cId="331149413" sldId="11148"/>
            <ac:spMk id="3" creationId="{19ADD1E9-0B11-84EC-02F5-2AAD67485880}"/>
          </ac:spMkLst>
        </pc:spChg>
        <pc:spChg chg="del">
          <ac:chgData name="Sam Day" userId="c1ed0136-0341-4341-902d-14e0f9b74320" providerId="ADAL" clId="{1B337D6D-4FFA-46D5-9395-81FE00187B51}" dt="2024-05-09T21:00:12.764" v="16988" actId="1032"/>
          <ac:spMkLst>
            <pc:docMk/>
            <pc:sldMk cId="331149413" sldId="11148"/>
            <ac:spMk id="4" creationId="{6DEC92BB-6E8C-80DB-1DAE-20573188D929}"/>
          </ac:spMkLst>
        </pc:spChg>
        <pc:graphicFrameChg chg="add mod modGraphic">
          <ac:chgData name="Sam Day" userId="c1ed0136-0341-4341-902d-14e0f9b74320" providerId="ADAL" clId="{1B337D6D-4FFA-46D5-9395-81FE00187B51}" dt="2024-05-09T21:00:18.096" v="16990" actId="20577"/>
          <ac:graphicFrameMkLst>
            <pc:docMk/>
            <pc:sldMk cId="331149413" sldId="11148"/>
            <ac:graphicFrameMk id="6" creationId="{7EA8DD82-6528-DB00-48EC-931B1AA7D2E9}"/>
          </ac:graphicFrameMkLst>
        </pc:graphicFrameChg>
      </pc:sldChg>
      <pc:sldChg chg="addSp delSp modSp add mod modClrScheme chgLayout modNotesTx">
        <pc:chgData name="Sam Day" userId="c1ed0136-0341-4341-902d-14e0f9b74320" providerId="ADAL" clId="{1B337D6D-4FFA-46D5-9395-81FE00187B51}" dt="2024-05-09T22:01:43.714" v="19433" actId="20577"/>
        <pc:sldMkLst>
          <pc:docMk/>
          <pc:sldMk cId="247855003" sldId="11149"/>
        </pc:sldMkLst>
        <pc:spChg chg="mod ord">
          <ac:chgData name="Sam Day" userId="c1ed0136-0341-4341-902d-14e0f9b74320" providerId="ADAL" clId="{1B337D6D-4FFA-46D5-9395-81FE00187B51}" dt="2024-05-09T21:26:06.290" v="17376" actId="700"/>
          <ac:spMkLst>
            <pc:docMk/>
            <pc:sldMk cId="247855003" sldId="11149"/>
            <ac:spMk id="2" creationId="{1B7C6346-9341-05D7-693A-AB2B55538992}"/>
          </ac:spMkLst>
        </pc:spChg>
        <pc:spChg chg="del">
          <ac:chgData name="Sam Day" userId="c1ed0136-0341-4341-902d-14e0f9b74320" providerId="ADAL" clId="{1B337D6D-4FFA-46D5-9395-81FE00187B51}" dt="2024-05-09T21:25:33.857" v="17268" actId="478"/>
          <ac:spMkLst>
            <pc:docMk/>
            <pc:sldMk cId="247855003" sldId="11149"/>
            <ac:spMk id="3" creationId="{19ADD1E9-0B11-84EC-02F5-2AAD67485880}"/>
          </ac:spMkLst>
        </pc:spChg>
        <pc:spChg chg="del">
          <ac:chgData name="Sam Day" userId="c1ed0136-0341-4341-902d-14e0f9b74320" providerId="ADAL" clId="{1B337D6D-4FFA-46D5-9395-81FE00187B51}" dt="2024-05-09T21:25:25.784" v="17265" actId="22"/>
          <ac:spMkLst>
            <pc:docMk/>
            <pc:sldMk cId="247855003" sldId="11149"/>
            <ac:spMk id="4" creationId="{6DEC92BB-6E8C-80DB-1DAE-20573188D929}"/>
          </ac:spMkLst>
        </pc:spChg>
        <pc:spChg chg="mod ord">
          <ac:chgData name="Sam Day" userId="c1ed0136-0341-4341-902d-14e0f9b74320" providerId="ADAL" clId="{1B337D6D-4FFA-46D5-9395-81FE00187B51}" dt="2024-05-09T21:26:06.290" v="17376" actId="700"/>
          <ac:spMkLst>
            <pc:docMk/>
            <pc:sldMk cId="247855003" sldId="11149"/>
            <ac:spMk id="5" creationId="{88A8EB9E-F761-2762-3786-F5114E5039D8}"/>
          </ac:spMkLst>
        </pc:spChg>
        <pc:spChg chg="add del mod ord">
          <ac:chgData name="Sam Day" userId="c1ed0136-0341-4341-902d-14e0f9b74320" providerId="ADAL" clId="{1B337D6D-4FFA-46D5-9395-81FE00187B51}" dt="2024-05-09T21:26:06.290" v="17376" actId="700"/>
          <ac:spMkLst>
            <pc:docMk/>
            <pc:sldMk cId="247855003" sldId="11149"/>
            <ac:spMk id="9" creationId="{ADD7E83B-6485-6E9E-EB4C-0C69AA56DC4E}"/>
          </ac:spMkLst>
        </pc:spChg>
        <pc:picChg chg="add mod ord">
          <ac:chgData name="Sam Day" userId="c1ed0136-0341-4341-902d-14e0f9b74320" providerId="ADAL" clId="{1B337D6D-4FFA-46D5-9395-81FE00187B51}" dt="2024-05-09T21:27:19.253" v="17378" actId="208"/>
          <ac:picMkLst>
            <pc:docMk/>
            <pc:sldMk cId="247855003" sldId="11149"/>
            <ac:picMk id="7" creationId="{168D25AA-EDA2-4FB2-B013-6EB5B913A451}"/>
          </ac:picMkLst>
        </pc:picChg>
      </pc:sldChg>
      <pc:sldChg chg="addSp delSp modSp add mod ord chgLayout modNotesTx">
        <pc:chgData name="Sam Day" userId="c1ed0136-0341-4341-902d-14e0f9b74320" providerId="ADAL" clId="{1B337D6D-4FFA-46D5-9395-81FE00187B51}" dt="2024-05-13T21:54:57.258" v="34810" actId="1076"/>
        <pc:sldMkLst>
          <pc:docMk/>
          <pc:sldMk cId="455697100" sldId="11150"/>
        </pc:sldMkLst>
        <pc:spChg chg="mod ord">
          <ac:chgData name="Sam Day" userId="c1ed0136-0341-4341-902d-14e0f9b74320" providerId="ADAL" clId="{1B337D6D-4FFA-46D5-9395-81FE00187B51}" dt="2024-05-13T21:47:50.597" v="34757" actId="6264"/>
          <ac:spMkLst>
            <pc:docMk/>
            <pc:sldMk cId="455697100" sldId="11150"/>
            <ac:spMk id="2" creationId="{1B7C6346-9341-05D7-693A-AB2B55538992}"/>
          </ac:spMkLst>
        </pc:spChg>
        <pc:spChg chg="mod ord">
          <ac:chgData name="Sam Day" userId="c1ed0136-0341-4341-902d-14e0f9b74320" providerId="ADAL" clId="{1B337D6D-4FFA-46D5-9395-81FE00187B51}" dt="2024-05-13T21:47:50.597" v="34757" actId="6264"/>
          <ac:spMkLst>
            <pc:docMk/>
            <pc:sldMk cId="455697100" sldId="11150"/>
            <ac:spMk id="3" creationId="{19ADD1E9-0B11-84EC-02F5-2AAD67485880}"/>
          </ac:spMkLst>
        </pc:spChg>
        <pc:spChg chg="add del mod">
          <ac:chgData name="Sam Day" userId="c1ed0136-0341-4341-902d-14e0f9b74320" providerId="ADAL" clId="{1B337D6D-4FFA-46D5-9395-81FE00187B51}" dt="2024-05-13T21:47:50.597" v="34757" actId="6264"/>
          <ac:spMkLst>
            <pc:docMk/>
            <pc:sldMk cId="455697100" sldId="11150"/>
            <ac:spMk id="4" creationId="{53C4C305-6E0D-8289-2C72-9D883C76F302}"/>
          </ac:spMkLst>
        </pc:spChg>
        <pc:spChg chg="del mod">
          <ac:chgData name="Sam Day" userId="c1ed0136-0341-4341-902d-14e0f9b74320" providerId="ADAL" clId="{1B337D6D-4FFA-46D5-9395-81FE00187B51}" dt="2024-05-09T20:56:33.515" v="16965" actId="12084"/>
          <ac:spMkLst>
            <pc:docMk/>
            <pc:sldMk cId="455697100" sldId="11150"/>
            <ac:spMk id="4" creationId="{6DEC92BB-6E8C-80DB-1DAE-20573188D929}"/>
          </ac:spMkLst>
        </pc:spChg>
        <pc:spChg chg="mod ord">
          <ac:chgData name="Sam Day" userId="c1ed0136-0341-4341-902d-14e0f9b74320" providerId="ADAL" clId="{1B337D6D-4FFA-46D5-9395-81FE00187B51}" dt="2024-05-13T21:47:50.597" v="34757" actId="6264"/>
          <ac:spMkLst>
            <pc:docMk/>
            <pc:sldMk cId="455697100" sldId="11150"/>
            <ac:spMk id="5" creationId="{88A8EB9E-F761-2762-3786-F5114E5039D8}"/>
          </ac:spMkLst>
        </pc:spChg>
        <pc:spChg chg="add del mod">
          <ac:chgData name="Sam Day" userId="c1ed0136-0341-4341-902d-14e0f9b74320" providerId="ADAL" clId="{1B337D6D-4FFA-46D5-9395-81FE00187B51}" dt="2024-05-13T21:47:50.597" v="34757" actId="6264"/>
          <ac:spMkLst>
            <pc:docMk/>
            <pc:sldMk cId="455697100" sldId="11150"/>
            <ac:spMk id="6" creationId="{A553BCB0-6C69-7D1C-0FDC-D3BEE4A8CEEA}"/>
          </ac:spMkLst>
        </pc:spChg>
        <pc:spChg chg="add del mod">
          <ac:chgData name="Sam Day" userId="c1ed0136-0341-4341-902d-14e0f9b74320" providerId="ADAL" clId="{1B337D6D-4FFA-46D5-9395-81FE00187B51}" dt="2024-05-13T21:47:50.597" v="34757" actId="6264"/>
          <ac:spMkLst>
            <pc:docMk/>
            <pc:sldMk cId="455697100" sldId="11150"/>
            <ac:spMk id="7" creationId="{76009778-3B03-3F53-C9FD-ECD3E1B4EB9B}"/>
          </ac:spMkLst>
        </pc:spChg>
        <pc:spChg chg="add del mod">
          <ac:chgData name="Sam Day" userId="c1ed0136-0341-4341-902d-14e0f9b74320" providerId="ADAL" clId="{1B337D6D-4FFA-46D5-9395-81FE00187B51}" dt="2024-05-13T21:47:50.597" v="34757" actId="6264"/>
          <ac:spMkLst>
            <pc:docMk/>
            <pc:sldMk cId="455697100" sldId="11150"/>
            <ac:spMk id="8" creationId="{EF76E681-DA7A-6685-9A75-DFD9A4850431}"/>
          </ac:spMkLst>
        </pc:spChg>
        <pc:spChg chg="mod">
          <ac:chgData name="Sam Day" userId="c1ed0136-0341-4341-902d-14e0f9b74320" providerId="ADAL" clId="{1B337D6D-4FFA-46D5-9395-81FE00187B51}" dt="2024-05-13T21:54:39.452" v="34808" actId="688"/>
          <ac:spMkLst>
            <pc:docMk/>
            <pc:sldMk cId="455697100" sldId="11150"/>
            <ac:spMk id="10" creationId="{0A275121-FE57-5DD0-19A9-9FE2A2A9E381}"/>
          </ac:spMkLst>
        </pc:spChg>
        <pc:spChg chg="mod">
          <ac:chgData name="Sam Day" userId="c1ed0136-0341-4341-902d-14e0f9b74320" providerId="ADAL" clId="{1B337D6D-4FFA-46D5-9395-81FE00187B51}" dt="2024-05-13T21:54:48.751" v="34809" actId="1076"/>
          <ac:spMkLst>
            <pc:docMk/>
            <pc:sldMk cId="455697100" sldId="11150"/>
            <ac:spMk id="11" creationId="{7AC3DF07-9973-1198-1EFE-FC03882D3BDB}"/>
          </ac:spMkLst>
        </pc:spChg>
        <pc:spChg chg="mod">
          <ac:chgData name="Sam Day" userId="c1ed0136-0341-4341-902d-14e0f9b74320" providerId="ADAL" clId="{1B337D6D-4FFA-46D5-9395-81FE00187B51}" dt="2024-05-13T21:54:57.258" v="34810" actId="1076"/>
          <ac:spMkLst>
            <pc:docMk/>
            <pc:sldMk cId="455697100" sldId="11150"/>
            <ac:spMk id="12" creationId="{24FC5D2D-BAAD-93E5-D7BD-ED576678FE8A}"/>
          </ac:spMkLst>
        </pc:spChg>
        <pc:spChg chg="add del mod">
          <ac:chgData name="Sam Day" userId="c1ed0136-0341-4341-902d-14e0f9b74320" providerId="ADAL" clId="{1B337D6D-4FFA-46D5-9395-81FE00187B51}" dt="2024-05-09T22:12:43.994" v="20105" actId="6264"/>
          <ac:spMkLst>
            <pc:docMk/>
            <pc:sldMk cId="455697100" sldId="11150"/>
            <ac:spMk id="12" creationId="{E8C54440-3BFA-6395-BA7F-46CB390C1E70}"/>
          </ac:spMkLst>
        </pc:spChg>
        <pc:spChg chg="add del mod">
          <ac:chgData name="Sam Day" userId="c1ed0136-0341-4341-902d-14e0f9b74320" providerId="ADAL" clId="{1B337D6D-4FFA-46D5-9395-81FE00187B51}" dt="2024-05-09T22:12:43.994" v="20105" actId="6264"/>
          <ac:spMkLst>
            <pc:docMk/>
            <pc:sldMk cId="455697100" sldId="11150"/>
            <ac:spMk id="13" creationId="{76A235E5-0CEA-77FD-6361-88C1841F4E65}"/>
          </ac:spMkLst>
        </pc:spChg>
        <pc:spChg chg="mod">
          <ac:chgData name="Sam Day" userId="c1ed0136-0341-4341-902d-14e0f9b74320" providerId="ADAL" clId="{1B337D6D-4FFA-46D5-9395-81FE00187B51}" dt="2024-05-13T21:54:31.546" v="34807" actId="14100"/>
          <ac:spMkLst>
            <pc:docMk/>
            <pc:sldMk cId="455697100" sldId="11150"/>
            <ac:spMk id="13" creationId="{CB4E16C2-243E-F5C0-C8D2-376397D3230D}"/>
          </ac:spMkLst>
        </pc:spChg>
        <pc:spChg chg="mod">
          <ac:chgData name="Sam Day" userId="c1ed0136-0341-4341-902d-14e0f9b74320" providerId="ADAL" clId="{1B337D6D-4FFA-46D5-9395-81FE00187B51}" dt="2024-05-13T21:53:46.562" v="34796" actId="255"/>
          <ac:spMkLst>
            <pc:docMk/>
            <pc:sldMk cId="455697100" sldId="11150"/>
            <ac:spMk id="14" creationId="{2BCCDF0C-73AF-87F9-CCCF-EC86CA9D3EC6}"/>
          </ac:spMkLst>
        </pc:spChg>
        <pc:spChg chg="add del mod">
          <ac:chgData name="Sam Day" userId="c1ed0136-0341-4341-902d-14e0f9b74320" providerId="ADAL" clId="{1B337D6D-4FFA-46D5-9395-81FE00187B51}" dt="2024-05-09T22:12:43.994" v="20105" actId="6264"/>
          <ac:spMkLst>
            <pc:docMk/>
            <pc:sldMk cId="455697100" sldId="11150"/>
            <ac:spMk id="14" creationId="{49777DB3-24D7-F992-EC64-2787077C7245}"/>
          </ac:spMkLst>
        </pc:spChg>
        <pc:spChg chg="add del mod">
          <ac:chgData name="Sam Day" userId="c1ed0136-0341-4341-902d-14e0f9b74320" providerId="ADAL" clId="{1B337D6D-4FFA-46D5-9395-81FE00187B51}" dt="2024-05-09T22:12:43.994" v="20105" actId="6264"/>
          <ac:spMkLst>
            <pc:docMk/>
            <pc:sldMk cId="455697100" sldId="11150"/>
            <ac:spMk id="15" creationId="{4A2536F0-4A55-4AD3-431F-C1EC1EC8C3CD}"/>
          </ac:spMkLst>
        </pc:spChg>
        <pc:spChg chg="mod">
          <ac:chgData name="Sam Day" userId="c1ed0136-0341-4341-902d-14e0f9b74320" providerId="ADAL" clId="{1B337D6D-4FFA-46D5-9395-81FE00187B51}" dt="2024-05-13T21:53:46.562" v="34796" actId="255"/>
          <ac:spMkLst>
            <pc:docMk/>
            <pc:sldMk cId="455697100" sldId="11150"/>
            <ac:spMk id="15" creationId="{8C3EAF4D-682E-16C9-493E-C5720638979D}"/>
          </ac:spMkLst>
        </pc:spChg>
        <pc:spChg chg="add del mod ord">
          <ac:chgData name="Sam Day" userId="c1ed0136-0341-4341-902d-14e0f9b74320" providerId="ADAL" clId="{1B337D6D-4FFA-46D5-9395-81FE00187B51}" dt="2024-05-09T22:14:41.549" v="20203" actId="1032"/>
          <ac:spMkLst>
            <pc:docMk/>
            <pc:sldMk cId="455697100" sldId="11150"/>
            <ac:spMk id="16" creationId="{7449886F-B387-36F7-6A61-23D19955178F}"/>
          </ac:spMkLst>
        </pc:spChg>
        <pc:spChg chg="mod">
          <ac:chgData name="Sam Day" userId="c1ed0136-0341-4341-902d-14e0f9b74320" providerId="ADAL" clId="{1B337D6D-4FFA-46D5-9395-81FE00187B51}" dt="2024-05-13T21:53:52.936" v="34798" actId="1076"/>
          <ac:spMkLst>
            <pc:docMk/>
            <pc:sldMk cId="455697100" sldId="11150"/>
            <ac:spMk id="16" creationId="{F1A21216-A009-9849-DF1D-6E39B0AC5F0F}"/>
          </ac:spMkLst>
        </pc:spChg>
        <pc:spChg chg="mod">
          <ac:chgData name="Sam Day" userId="c1ed0136-0341-4341-902d-14e0f9b74320" providerId="ADAL" clId="{1B337D6D-4FFA-46D5-9395-81FE00187B51}" dt="2024-05-13T21:53:46.562" v="34796" actId="255"/>
          <ac:spMkLst>
            <pc:docMk/>
            <pc:sldMk cId="455697100" sldId="11150"/>
            <ac:spMk id="18" creationId="{F043E134-72F9-D75D-69CB-ED1CA8E2BBD9}"/>
          </ac:spMkLst>
        </pc:spChg>
        <pc:spChg chg="mod">
          <ac:chgData name="Sam Day" userId="c1ed0136-0341-4341-902d-14e0f9b74320" providerId="ADAL" clId="{1B337D6D-4FFA-46D5-9395-81FE00187B51}" dt="2024-05-13T21:54:06.548" v="34801" actId="1076"/>
          <ac:spMkLst>
            <pc:docMk/>
            <pc:sldMk cId="455697100" sldId="11150"/>
            <ac:spMk id="19" creationId="{6A7FAC63-731A-F8F9-5319-78E91E03D0D8}"/>
          </ac:spMkLst>
        </pc:spChg>
        <pc:spChg chg="mod">
          <ac:chgData name="Sam Day" userId="c1ed0136-0341-4341-902d-14e0f9b74320" providerId="ADAL" clId="{1B337D6D-4FFA-46D5-9395-81FE00187B51}" dt="2024-05-13T21:53:46.562" v="34796" actId="255"/>
          <ac:spMkLst>
            <pc:docMk/>
            <pc:sldMk cId="455697100" sldId="11150"/>
            <ac:spMk id="20" creationId="{DB59E211-67B5-651C-13E4-72D62BE4827D}"/>
          </ac:spMkLst>
        </pc:spChg>
        <pc:spChg chg="mod">
          <ac:chgData name="Sam Day" userId="c1ed0136-0341-4341-902d-14e0f9b74320" providerId="ADAL" clId="{1B337D6D-4FFA-46D5-9395-81FE00187B51}" dt="2024-05-13T21:54:03.362" v="34800" actId="1076"/>
          <ac:spMkLst>
            <pc:docMk/>
            <pc:sldMk cId="455697100" sldId="11150"/>
            <ac:spMk id="21" creationId="{B6A9C6A3-2535-B2F0-D7BA-B6B738B2FD88}"/>
          </ac:spMkLst>
        </pc:spChg>
        <pc:spChg chg="mod">
          <ac:chgData name="Sam Day" userId="c1ed0136-0341-4341-902d-14e0f9b74320" providerId="ADAL" clId="{1B337D6D-4FFA-46D5-9395-81FE00187B51}" dt="2024-05-13T21:53:46.562" v="34796" actId="255"/>
          <ac:spMkLst>
            <pc:docMk/>
            <pc:sldMk cId="455697100" sldId="11150"/>
            <ac:spMk id="22" creationId="{76BE5AD3-B834-D119-BB0C-3E14996E7496}"/>
          </ac:spMkLst>
        </pc:spChg>
        <pc:spChg chg="mod">
          <ac:chgData name="Sam Day" userId="c1ed0136-0341-4341-902d-14e0f9b74320" providerId="ADAL" clId="{1B337D6D-4FFA-46D5-9395-81FE00187B51}" dt="2024-05-13T21:54:09.782" v="34802" actId="1076"/>
          <ac:spMkLst>
            <pc:docMk/>
            <pc:sldMk cId="455697100" sldId="11150"/>
            <ac:spMk id="23" creationId="{2AB955DE-C7BC-449B-307D-9841D38F49AC}"/>
          </ac:spMkLst>
        </pc:spChg>
        <pc:grpChg chg="mod">
          <ac:chgData name="Sam Day" userId="c1ed0136-0341-4341-902d-14e0f9b74320" providerId="ADAL" clId="{1B337D6D-4FFA-46D5-9395-81FE00187B51}" dt="2024-05-13T21:53:48.647" v="34797" actId="1076"/>
          <ac:grpSpMkLst>
            <pc:docMk/>
            <pc:sldMk cId="455697100" sldId="11150"/>
            <ac:grpSpMk id="9" creationId="{82F87B65-EF33-697E-503E-E49D1B1529CE}"/>
          </ac:grpSpMkLst>
        </pc:grpChg>
        <pc:graphicFrameChg chg="add del modGraphic">
          <ac:chgData name="Sam Day" userId="c1ed0136-0341-4341-902d-14e0f9b74320" providerId="ADAL" clId="{1B337D6D-4FFA-46D5-9395-81FE00187B51}" dt="2024-05-09T20:56:15.172" v="16964" actId="1032"/>
          <ac:graphicFrameMkLst>
            <pc:docMk/>
            <pc:sldMk cId="455697100" sldId="11150"/>
            <ac:graphicFrameMk id="6" creationId="{13B0E5F8-0D44-3D4C-DEDC-0C22E884F254}"/>
          </ac:graphicFrameMkLst>
        </pc:graphicFrameChg>
        <pc:graphicFrameChg chg="add del mod">
          <ac:chgData name="Sam Day" userId="c1ed0136-0341-4341-902d-14e0f9b74320" providerId="ADAL" clId="{1B337D6D-4FFA-46D5-9395-81FE00187B51}" dt="2024-05-09T22:12:37.782" v="20104" actId="478"/>
          <ac:graphicFrameMkLst>
            <pc:docMk/>
            <pc:sldMk cId="455697100" sldId="11150"/>
            <ac:graphicFrameMk id="7" creationId="{EF7E18FB-F307-50B8-97A9-5BBB5D15CB4E}"/>
          </ac:graphicFrameMkLst>
        </pc:graphicFrameChg>
        <pc:graphicFrameChg chg="add del mod">
          <ac:chgData name="Sam Day" userId="c1ed0136-0341-4341-902d-14e0f9b74320" providerId="ADAL" clId="{1B337D6D-4FFA-46D5-9395-81FE00187B51}" dt="2024-05-09T22:11:59.236" v="20099" actId="478"/>
          <ac:graphicFrameMkLst>
            <pc:docMk/>
            <pc:sldMk cId="455697100" sldId="11150"/>
            <ac:graphicFrameMk id="8" creationId="{E16A2F16-6DF9-7F0C-A396-1AAEEF88D8CC}"/>
          </ac:graphicFrameMkLst>
        </pc:graphicFrameChg>
        <pc:graphicFrameChg chg="add del mod modGraphic">
          <ac:chgData name="Sam Day" userId="c1ed0136-0341-4341-902d-14e0f9b74320" providerId="ADAL" clId="{1B337D6D-4FFA-46D5-9395-81FE00187B51}" dt="2024-05-09T22:08:45.384" v="20026" actId="1032"/>
          <ac:graphicFrameMkLst>
            <pc:docMk/>
            <pc:sldMk cId="455697100" sldId="11150"/>
            <ac:graphicFrameMk id="9" creationId="{956AB4E4-E492-9DA2-D2DA-A64D1EAF7A6A}"/>
          </ac:graphicFrameMkLst>
        </pc:graphicFrameChg>
        <pc:graphicFrameChg chg="add del mod modGraphic">
          <ac:chgData name="Sam Day" userId="c1ed0136-0341-4341-902d-14e0f9b74320" providerId="ADAL" clId="{1B337D6D-4FFA-46D5-9395-81FE00187B51}" dt="2024-05-09T22:14:26.556" v="20202" actId="478"/>
          <ac:graphicFrameMkLst>
            <pc:docMk/>
            <pc:sldMk cId="455697100" sldId="11150"/>
            <ac:graphicFrameMk id="10" creationId="{C14F445D-E873-2F56-2542-C4E5246C41B2}"/>
          </ac:graphicFrameMkLst>
        </pc:graphicFrameChg>
        <pc:graphicFrameChg chg="add del mod ord modGraphic">
          <ac:chgData name="Sam Day" userId="c1ed0136-0341-4341-902d-14e0f9b74320" providerId="ADAL" clId="{1B337D6D-4FFA-46D5-9395-81FE00187B51}" dt="2024-05-13T21:51:51.026" v="34782" actId="18245"/>
          <ac:graphicFrameMkLst>
            <pc:docMk/>
            <pc:sldMk cId="455697100" sldId="11150"/>
            <ac:graphicFrameMk id="17" creationId="{72334510-9C7C-5CB0-14B6-291C0CD3C28A}"/>
          </ac:graphicFrameMkLst>
        </pc:graphicFrameChg>
      </pc:sldChg>
      <pc:sldChg chg="delSp modSp add del mod modNotesTx">
        <pc:chgData name="Sam Day" userId="c1ed0136-0341-4341-902d-14e0f9b74320" providerId="ADAL" clId="{1B337D6D-4FFA-46D5-9395-81FE00187B51}" dt="2024-05-13T21:59:28.528" v="35079" actId="47"/>
        <pc:sldMkLst>
          <pc:docMk/>
          <pc:sldMk cId="1531205919" sldId="11151"/>
        </pc:sldMkLst>
        <pc:spChg chg="mod">
          <ac:chgData name="Sam Day" userId="c1ed0136-0341-4341-902d-14e0f9b74320" providerId="ADAL" clId="{1B337D6D-4FFA-46D5-9395-81FE00187B51}" dt="2024-05-13T21:55:37.107" v="34844" actId="20577"/>
          <ac:spMkLst>
            <pc:docMk/>
            <pc:sldMk cId="1531205919" sldId="11151"/>
            <ac:spMk id="2" creationId="{1B7C6346-9341-05D7-693A-AB2B55538992}"/>
          </ac:spMkLst>
        </pc:spChg>
        <pc:spChg chg="mod">
          <ac:chgData name="Sam Day" userId="c1ed0136-0341-4341-902d-14e0f9b74320" providerId="ADAL" clId="{1B337D6D-4FFA-46D5-9395-81FE00187B51}" dt="2024-05-09T22:36:00.225" v="21464" actId="20577"/>
          <ac:spMkLst>
            <pc:docMk/>
            <pc:sldMk cId="1531205919" sldId="11151"/>
            <ac:spMk id="3" creationId="{19ADD1E9-0B11-84EC-02F5-2AAD67485880}"/>
          </ac:spMkLst>
        </pc:spChg>
        <pc:graphicFrameChg chg="del">
          <ac:chgData name="Sam Day" userId="c1ed0136-0341-4341-902d-14e0f9b74320" providerId="ADAL" clId="{1B337D6D-4FFA-46D5-9395-81FE00187B51}" dt="2024-05-09T22:11:53.025" v="20098" actId="478"/>
          <ac:graphicFrameMkLst>
            <pc:docMk/>
            <pc:sldMk cId="1531205919" sldId="11151"/>
            <ac:graphicFrameMk id="8" creationId="{E16A2F16-6DF9-7F0C-A396-1AAEEF88D8CC}"/>
          </ac:graphicFrameMkLst>
        </pc:graphicFrameChg>
        <pc:graphicFrameChg chg="del">
          <ac:chgData name="Sam Day" userId="c1ed0136-0341-4341-902d-14e0f9b74320" providerId="ADAL" clId="{1B337D6D-4FFA-46D5-9395-81FE00187B51}" dt="2024-05-09T22:11:47.192" v="20097" actId="478"/>
          <ac:graphicFrameMkLst>
            <pc:docMk/>
            <pc:sldMk cId="1531205919" sldId="11151"/>
            <ac:graphicFrameMk id="10" creationId="{C14F445D-E873-2F56-2542-C4E5246C41B2}"/>
          </ac:graphicFrameMkLst>
        </pc:graphicFrameChg>
      </pc:sldChg>
      <pc:sldChg chg="modSp add del mod ord">
        <pc:chgData name="Sam Day" userId="c1ed0136-0341-4341-902d-14e0f9b74320" providerId="ADAL" clId="{1B337D6D-4FFA-46D5-9395-81FE00187B51}" dt="2024-05-10T20:24:02.632" v="30331" actId="47"/>
        <pc:sldMkLst>
          <pc:docMk/>
          <pc:sldMk cId="573056516" sldId="11152"/>
        </pc:sldMkLst>
        <pc:spChg chg="mod">
          <ac:chgData name="Sam Day" userId="c1ed0136-0341-4341-902d-14e0f9b74320" providerId="ADAL" clId="{1B337D6D-4FFA-46D5-9395-81FE00187B51}" dt="2024-05-09T23:26:34.571" v="22032" actId="20577"/>
          <ac:spMkLst>
            <pc:docMk/>
            <pc:sldMk cId="573056516" sldId="11152"/>
            <ac:spMk id="6" creationId="{B5CD0F34-4699-BFFA-F744-73879070FA91}"/>
          </ac:spMkLst>
        </pc:spChg>
        <pc:spChg chg="mod">
          <ac:chgData name="Sam Day" userId="c1ed0136-0341-4341-902d-14e0f9b74320" providerId="ADAL" clId="{1B337D6D-4FFA-46D5-9395-81FE00187B51}" dt="2024-05-09T23:30:14.842" v="22094" actId="20577"/>
          <ac:spMkLst>
            <pc:docMk/>
            <pc:sldMk cId="573056516" sldId="11152"/>
            <ac:spMk id="7" creationId="{4E3A030A-350C-92AD-9012-06713EEC5D08}"/>
          </ac:spMkLst>
        </pc:spChg>
      </pc:sldChg>
      <pc:sldChg chg="modSp add del mod">
        <pc:chgData name="Sam Day" userId="c1ed0136-0341-4341-902d-14e0f9b74320" providerId="ADAL" clId="{1B337D6D-4FFA-46D5-9395-81FE00187B51}" dt="2024-05-09T23:30:58.349" v="22129" actId="47"/>
        <pc:sldMkLst>
          <pc:docMk/>
          <pc:sldMk cId="2227946602" sldId="11153"/>
        </pc:sldMkLst>
        <pc:spChg chg="mod">
          <ac:chgData name="Sam Day" userId="c1ed0136-0341-4341-902d-14e0f9b74320" providerId="ADAL" clId="{1B337D6D-4FFA-46D5-9395-81FE00187B51}" dt="2024-05-09T23:26:49.039" v="22062" actId="20577"/>
          <ac:spMkLst>
            <pc:docMk/>
            <pc:sldMk cId="2227946602" sldId="11153"/>
            <ac:spMk id="6" creationId="{B5CD0F34-4699-BFFA-F744-73879070FA91}"/>
          </ac:spMkLst>
        </pc:spChg>
        <pc:spChg chg="mod">
          <ac:chgData name="Sam Day" userId="c1ed0136-0341-4341-902d-14e0f9b74320" providerId="ADAL" clId="{1B337D6D-4FFA-46D5-9395-81FE00187B51}" dt="2024-05-09T23:30:23.604" v="22096" actId="20577"/>
          <ac:spMkLst>
            <pc:docMk/>
            <pc:sldMk cId="2227946602" sldId="11153"/>
            <ac:spMk id="7" creationId="{4E3A030A-350C-92AD-9012-06713EEC5D08}"/>
          </ac:spMkLst>
        </pc:spChg>
      </pc:sldChg>
      <pc:sldChg chg="modSp add del mod ord">
        <pc:chgData name="Sam Day" userId="c1ed0136-0341-4341-902d-14e0f9b74320" providerId="ADAL" clId="{1B337D6D-4FFA-46D5-9395-81FE00187B51}" dt="2024-05-10T20:24:03.600" v="30332" actId="47"/>
        <pc:sldMkLst>
          <pc:docMk/>
          <pc:sldMk cId="2395663113" sldId="11154"/>
        </pc:sldMkLst>
        <pc:spChg chg="mod">
          <ac:chgData name="Sam Day" userId="c1ed0136-0341-4341-902d-14e0f9b74320" providerId="ADAL" clId="{1B337D6D-4FFA-46D5-9395-81FE00187B51}" dt="2024-05-09T23:27:04.797" v="22089" actId="20577"/>
          <ac:spMkLst>
            <pc:docMk/>
            <pc:sldMk cId="2395663113" sldId="11154"/>
            <ac:spMk id="6" creationId="{B5CD0F34-4699-BFFA-F744-73879070FA91}"/>
          </ac:spMkLst>
        </pc:spChg>
        <pc:spChg chg="mod">
          <ac:chgData name="Sam Day" userId="c1ed0136-0341-4341-902d-14e0f9b74320" providerId="ADAL" clId="{1B337D6D-4FFA-46D5-9395-81FE00187B51}" dt="2024-05-09T23:30:19.585" v="22095" actId="20577"/>
          <ac:spMkLst>
            <pc:docMk/>
            <pc:sldMk cId="2395663113" sldId="11154"/>
            <ac:spMk id="7" creationId="{4E3A030A-350C-92AD-9012-06713EEC5D08}"/>
          </ac:spMkLst>
        </pc:spChg>
      </pc:sldChg>
      <pc:sldChg chg="modSp add mod ord modNotesTx">
        <pc:chgData name="Sam Day" userId="c1ed0136-0341-4341-902d-14e0f9b74320" providerId="ADAL" clId="{1B337D6D-4FFA-46D5-9395-81FE00187B51}" dt="2024-05-13T21:32:14.440" v="34550" actId="20577"/>
        <pc:sldMkLst>
          <pc:docMk/>
          <pc:sldMk cId="985078161" sldId="11155"/>
        </pc:sldMkLst>
        <pc:spChg chg="mod">
          <ac:chgData name="Sam Day" userId="c1ed0136-0341-4341-902d-14e0f9b74320" providerId="ADAL" clId="{1B337D6D-4FFA-46D5-9395-81FE00187B51}" dt="2024-05-10T17:36:48.655" v="26785" actId="20577"/>
          <ac:spMkLst>
            <pc:docMk/>
            <pc:sldMk cId="985078161" sldId="11155"/>
            <ac:spMk id="2" creationId="{6499FC2F-6201-D332-5E3F-21C5A855DA67}"/>
          </ac:spMkLst>
        </pc:spChg>
      </pc:sldChg>
      <pc:sldChg chg="new del">
        <pc:chgData name="Sam Day" userId="c1ed0136-0341-4341-902d-14e0f9b74320" providerId="ADAL" clId="{1B337D6D-4FFA-46D5-9395-81FE00187B51}" dt="2024-05-10T15:06:38.278" v="25538" actId="680"/>
        <pc:sldMkLst>
          <pc:docMk/>
          <pc:sldMk cId="407578197" sldId="11156"/>
        </pc:sldMkLst>
      </pc:sldChg>
      <pc:sldChg chg="addSp delSp modSp add del mod chgLayout">
        <pc:chgData name="Sam Day" userId="c1ed0136-0341-4341-902d-14e0f9b74320" providerId="ADAL" clId="{1B337D6D-4FFA-46D5-9395-81FE00187B51}" dt="2024-05-10T19:49:25.233" v="30054" actId="47"/>
        <pc:sldMkLst>
          <pc:docMk/>
          <pc:sldMk cId="1868706168" sldId="11157"/>
        </pc:sldMkLst>
        <pc:spChg chg="add del mod">
          <ac:chgData name="Sam Day" userId="c1ed0136-0341-4341-902d-14e0f9b74320" providerId="ADAL" clId="{1B337D6D-4FFA-46D5-9395-81FE00187B51}" dt="2024-05-10T19:49:03.053" v="30044" actId="6264"/>
          <ac:spMkLst>
            <pc:docMk/>
            <pc:sldMk cId="1868706168" sldId="11157"/>
            <ac:spMk id="2" creationId="{77CF4898-07FD-947B-5E6F-D3BF05D42D0D}"/>
          </ac:spMkLst>
        </pc:spChg>
        <pc:spChg chg="add del mod">
          <ac:chgData name="Sam Day" userId="c1ed0136-0341-4341-902d-14e0f9b74320" providerId="ADAL" clId="{1B337D6D-4FFA-46D5-9395-81FE00187B51}" dt="2024-05-10T19:49:03.053" v="30044" actId="6264"/>
          <ac:spMkLst>
            <pc:docMk/>
            <pc:sldMk cId="1868706168" sldId="11157"/>
            <ac:spMk id="3" creationId="{DD6FF7E2-A3F0-EE5A-1F51-F55E7BAFF29D}"/>
          </ac:spMkLst>
        </pc:spChg>
        <pc:spChg chg="mod ord">
          <ac:chgData name="Sam Day" userId="c1ed0136-0341-4341-902d-14e0f9b74320" providerId="ADAL" clId="{1B337D6D-4FFA-46D5-9395-81FE00187B51}" dt="2024-05-10T19:49:22.060" v="30053" actId="6264"/>
          <ac:spMkLst>
            <pc:docMk/>
            <pc:sldMk cId="1868706168" sldId="11157"/>
            <ac:spMk id="4" creationId="{8F0EE853-821B-EB63-A20D-CEF462D1E601}"/>
          </ac:spMkLst>
        </pc:spChg>
        <pc:spChg chg="mod ord">
          <ac:chgData name="Sam Day" userId="c1ed0136-0341-4341-902d-14e0f9b74320" providerId="ADAL" clId="{1B337D6D-4FFA-46D5-9395-81FE00187B51}" dt="2024-05-10T19:49:22.060" v="30053" actId="6264"/>
          <ac:spMkLst>
            <pc:docMk/>
            <pc:sldMk cId="1868706168" sldId="11157"/>
            <ac:spMk id="5" creationId="{C76A84B9-A8EA-F4F1-3229-1375400D5FB7}"/>
          </ac:spMkLst>
        </pc:spChg>
        <pc:spChg chg="add del mod">
          <ac:chgData name="Sam Day" userId="c1ed0136-0341-4341-902d-14e0f9b74320" providerId="ADAL" clId="{1B337D6D-4FFA-46D5-9395-81FE00187B51}" dt="2024-05-10T19:49:03.053" v="30044" actId="6264"/>
          <ac:spMkLst>
            <pc:docMk/>
            <pc:sldMk cId="1868706168" sldId="11157"/>
            <ac:spMk id="6" creationId="{D8422624-F920-FE14-49AD-30FE4955F949}"/>
          </ac:spMkLst>
        </pc:spChg>
        <pc:spChg chg="add del mod">
          <ac:chgData name="Sam Day" userId="c1ed0136-0341-4341-902d-14e0f9b74320" providerId="ADAL" clId="{1B337D6D-4FFA-46D5-9395-81FE00187B51}" dt="2024-05-10T19:49:03.053" v="30044" actId="6264"/>
          <ac:spMkLst>
            <pc:docMk/>
            <pc:sldMk cId="1868706168" sldId="11157"/>
            <ac:spMk id="7" creationId="{F50F2154-A427-7DC6-ADCB-5BC7DB36C946}"/>
          </ac:spMkLst>
        </pc:spChg>
        <pc:spChg chg="add del mod">
          <ac:chgData name="Sam Day" userId="c1ed0136-0341-4341-902d-14e0f9b74320" providerId="ADAL" clId="{1B337D6D-4FFA-46D5-9395-81FE00187B51}" dt="2024-05-10T19:49:03.053" v="30044" actId="6264"/>
          <ac:spMkLst>
            <pc:docMk/>
            <pc:sldMk cId="1868706168" sldId="11157"/>
            <ac:spMk id="8" creationId="{475A2F6A-17B0-C203-3133-20B39F393202}"/>
          </ac:spMkLst>
        </pc:spChg>
        <pc:spChg chg="add del mod">
          <ac:chgData name="Sam Day" userId="c1ed0136-0341-4341-902d-14e0f9b74320" providerId="ADAL" clId="{1B337D6D-4FFA-46D5-9395-81FE00187B51}" dt="2024-05-10T19:49:03.053" v="30044" actId="6264"/>
          <ac:spMkLst>
            <pc:docMk/>
            <pc:sldMk cId="1868706168" sldId="11157"/>
            <ac:spMk id="9" creationId="{69733391-B6FD-7628-A804-50344242B9D4}"/>
          </ac:spMkLst>
        </pc:spChg>
        <pc:spChg chg="del mod ord">
          <ac:chgData name="Sam Day" userId="c1ed0136-0341-4341-902d-14e0f9b74320" providerId="ADAL" clId="{1B337D6D-4FFA-46D5-9395-81FE00187B51}" dt="2024-05-10T19:49:05.697" v="30045" actId="478"/>
          <ac:spMkLst>
            <pc:docMk/>
            <pc:sldMk cId="1868706168" sldId="11157"/>
            <ac:spMk id="10" creationId="{40ECD102-C18F-DEA4-50C7-1DC8BDD2D7F6}"/>
          </ac:spMkLst>
        </pc:spChg>
        <pc:spChg chg="del mod ord">
          <ac:chgData name="Sam Day" userId="c1ed0136-0341-4341-902d-14e0f9b74320" providerId="ADAL" clId="{1B337D6D-4FFA-46D5-9395-81FE00187B51}" dt="2024-05-10T19:49:09.278" v="30047" actId="478"/>
          <ac:spMkLst>
            <pc:docMk/>
            <pc:sldMk cId="1868706168" sldId="11157"/>
            <ac:spMk id="11" creationId="{424E4E5A-1E9F-70DA-FA04-F70DDDF14EE1}"/>
          </ac:spMkLst>
        </pc:spChg>
        <pc:spChg chg="del mod ord">
          <ac:chgData name="Sam Day" userId="c1ed0136-0341-4341-902d-14e0f9b74320" providerId="ADAL" clId="{1B337D6D-4FFA-46D5-9395-81FE00187B51}" dt="2024-05-10T19:49:14.477" v="30049" actId="478"/>
          <ac:spMkLst>
            <pc:docMk/>
            <pc:sldMk cId="1868706168" sldId="11157"/>
            <ac:spMk id="12" creationId="{00092185-DE3F-5237-3D72-71901BC9B715}"/>
          </ac:spMkLst>
        </pc:spChg>
        <pc:spChg chg="del mod ord">
          <ac:chgData name="Sam Day" userId="c1ed0136-0341-4341-902d-14e0f9b74320" providerId="ADAL" clId="{1B337D6D-4FFA-46D5-9395-81FE00187B51}" dt="2024-05-10T19:49:18.629" v="30051" actId="478"/>
          <ac:spMkLst>
            <pc:docMk/>
            <pc:sldMk cId="1868706168" sldId="11157"/>
            <ac:spMk id="13" creationId="{52D8C699-E584-075A-306D-0C295ACE526A}"/>
          </ac:spMkLst>
        </pc:spChg>
        <pc:spChg chg="add del mod">
          <ac:chgData name="Sam Day" userId="c1ed0136-0341-4341-902d-14e0f9b74320" providerId="ADAL" clId="{1B337D6D-4FFA-46D5-9395-81FE00187B51}" dt="2024-05-10T19:49:07.233" v="30046" actId="478"/>
          <ac:spMkLst>
            <pc:docMk/>
            <pc:sldMk cId="1868706168" sldId="11157"/>
            <ac:spMk id="15" creationId="{92F0863D-C746-A3FD-97BF-227B37E68523}"/>
          </ac:spMkLst>
        </pc:spChg>
        <pc:spChg chg="add del mod">
          <ac:chgData name="Sam Day" userId="c1ed0136-0341-4341-902d-14e0f9b74320" providerId="ADAL" clId="{1B337D6D-4FFA-46D5-9395-81FE00187B51}" dt="2024-05-10T19:49:12.627" v="30048" actId="478"/>
          <ac:spMkLst>
            <pc:docMk/>
            <pc:sldMk cId="1868706168" sldId="11157"/>
            <ac:spMk id="17" creationId="{FB59992B-7305-E125-FE85-0223253C9921}"/>
          </ac:spMkLst>
        </pc:spChg>
        <pc:spChg chg="add del mod">
          <ac:chgData name="Sam Day" userId="c1ed0136-0341-4341-902d-14e0f9b74320" providerId="ADAL" clId="{1B337D6D-4FFA-46D5-9395-81FE00187B51}" dt="2024-05-10T19:49:16.382" v="30050" actId="478"/>
          <ac:spMkLst>
            <pc:docMk/>
            <pc:sldMk cId="1868706168" sldId="11157"/>
            <ac:spMk id="19" creationId="{FC7BB1D6-DA60-40F5-07AC-8F89BE53E096}"/>
          </ac:spMkLst>
        </pc:spChg>
        <pc:spChg chg="add del mod">
          <ac:chgData name="Sam Day" userId="c1ed0136-0341-4341-902d-14e0f9b74320" providerId="ADAL" clId="{1B337D6D-4FFA-46D5-9395-81FE00187B51}" dt="2024-05-10T19:49:20.051" v="30052" actId="478"/>
          <ac:spMkLst>
            <pc:docMk/>
            <pc:sldMk cId="1868706168" sldId="11157"/>
            <ac:spMk id="21" creationId="{34F0286D-63FF-FAC1-75AB-59BAF7DD5DFB}"/>
          </ac:spMkLst>
        </pc:spChg>
        <pc:spChg chg="add del mod">
          <ac:chgData name="Sam Day" userId="c1ed0136-0341-4341-902d-14e0f9b74320" providerId="ADAL" clId="{1B337D6D-4FFA-46D5-9395-81FE00187B51}" dt="2024-05-10T19:49:22.060" v="30053" actId="6264"/>
          <ac:spMkLst>
            <pc:docMk/>
            <pc:sldMk cId="1868706168" sldId="11157"/>
            <ac:spMk id="22" creationId="{C089DCC6-2C0D-1DE2-DE96-B4EE00B8A946}"/>
          </ac:spMkLst>
        </pc:spChg>
        <pc:spChg chg="add del mod">
          <ac:chgData name="Sam Day" userId="c1ed0136-0341-4341-902d-14e0f9b74320" providerId="ADAL" clId="{1B337D6D-4FFA-46D5-9395-81FE00187B51}" dt="2024-05-10T19:49:22.060" v="30053" actId="6264"/>
          <ac:spMkLst>
            <pc:docMk/>
            <pc:sldMk cId="1868706168" sldId="11157"/>
            <ac:spMk id="23" creationId="{D84A8E2B-A551-2DC2-465E-36A159F9C2ED}"/>
          </ac:spMkLst>
        </pc:spChg>
        <pc:spChg chg="add mod ord">
          <ac:chgData name="Sam Day" userId="c1ed0136-0341-4341-902d-14e0f9b74320" providerId="ADAL" clId="{1B337D6D-4FFA-46D5-9395-81FE00187B51}" dt="2024-05-10T19:49:22.060" v="30053" actId="6264"/>
          <ac:spMkLst>
            <pc:docMk/>
            <pc:sldMk cId="1868706168" sldId="11157"/>
            <ac:spMk id="24" creationId="{3DDFFFBE-5BC2-57D1-496E-0CDE80FACDBD}"/>
          </ac:spMkLst>
        </pc:spChg>
        <pc:spChg chg="add mod ord">
          <ac:chgData name="Sam Day" userId="c1ed0136-0341-4341-902d-14e0f9b74320" providerId="ADAL" clId="{1B337D6D-4FFA-46D5-9395-81FE00187B51}" dt="2024-05-10T19:49:22.060" v="30053" actId="6264"/>
          <ac:spMkLst>
            <pc:docMk/>
            <pc:sldMk cId="1868706168" sldId="11157"/>
            <ac:spMk id="25" creationId="{C2FA95DC-570B-338C-2D8C-69A9DEE71A9E}"/>
          </ac:spMkLst>
        </pc:spChg>
        <pc:spChg chg="add mod ord">
          <ac:chgData name="Sam Day" userId="c1ed0136-0341-4341-902d-14e0f9b74320" providerId="ADAL" clId="{1B337D6D-4FFA-46D5-9395-81FE00187B51}" dt="2024-05-10T19:49:22.060" v="30053" actId="6264"/>
          <ac:spMkLst>
            <pc:docMk/>
            <pc:sldMk cId="1868706168" sldId="11157"/>
            <ac:spMk id="26" creationId="{38CC6CC1-4BA2-FF33-13E1-531BEE927C9C}"/>
          </ac:spMkLst>
        </pc:spChg>
        <pc:spChg chg="add mod ord">
          <ac:chgData name="Sam Day" userId="c1ed0136-0341-4341-902d-14e0f9b74320" providerId="ADAL" clId="{1B337D6D-4FFA-46D5-9395-81FE00187B51}" dt="2024-05-10T19:49:22.060" v="30053" actId="6264"/>
          <ac:spMkLst>
            <pc:docMk/>
            <pc:sldMk cId="1868706168" sldId="11157"/>
            <ac:spMk id="27" creationId="{35A1A722-F70A-A807-CA76-8F0266803FC4}"/>
          </ac:spMkLst>
        </pc:spChg>
      </pc:sldChg>
      <pc:sldChg chg="addSp delSp modSp new mod chgLayout modNotesTx">
        <pc:chgData name="Sam Day" userId="c1ed0136-0341-4341-902d-14e0f9b74320" providerId="ADAL" clId="{1B337D6D-4FFA-46D5-9395-81FE00187B51}" dt="2024-05-13T21:21:30.899" v="34272" actId="20577"/>
        <pc:sldMkLst>
          <pc:docMk/>
          <pc:sldMk cId="3927899539" sldId="11157"/>
        </pc:sldMkLst>
        <pc:spChg chg="mod ord">
          <ac:chgData name="Sam Day" userId="c1ed0136-0341-4341-902d-14e0f9b74320" providerId="ADAL" clId="{1B337D6D-4FFA-46D5-9395-81FE00187B51}" dt="2024-05-10T19:59:40.209" v="30242" actId="6264"/>
          <ac:spMkLst>
            <pc:docMk/>
            <pc:sldMk cId="3927899539" sldId="11157"/>
            <ac:spMk id="2" creationId="{C7A274A5-6ACE-1492-1A82-E447A05644ED}"/>
          </ac:spMkLst>
        </pc:spChg>
        <pc:spChg chg="del">
          <ac:chgData name="Sam Day" userId="c1ed0136-0341-4341-902d-14e0f9b74320" providerId="ADAL" clId="{1B337D6D-4FFA-46D5-9395-81FE00187B51}" dt="2024-05-10T19:59:19.905" v="30234"/>
          <ac:spMkLst>
            <pc:docMk/>
            <pc:sldMk cId="3927899539" sldId="11157"/>
            <ac:spMk id="3" creationId="{DEE231B3-3B20-2790-73FB-EDF11E19D208}"/>
          </ac:spMkLst>
        </pc:spChg>
        <pc:spChg chg="mod ord">
          <ac:chgData name="Sam Day" userId="c1ed0136-0341-4341-902d-14e0f9b74320" providerId="ADAL" clId="{1B337D6D-4FFA-46D5-9395-81FE00187B51}" dt="2024-05-10T19:59:40.209" v="30242" actId="6264"/>
          <ac:spMkLst>
            <pc:docMk/>
            <pc:sldMk cId="3927899539" sldId="11157"/>
            <ac:spMk id="4" creationId="{7087A0F5-D0C3-50A8-7DF5-015EBBB4CF07}"/>
          </ac:spMkLst>
        </pc:spChg>
        <pc:spChg chg="add del mod">
          <ac:chgData name="Sam Day" userId="c1ed0136-0341-4341-902d-14e0f9b74320" providerId="ADAL" clId="{1B337D6D-4FFA-46D5-9395-81FE00187B51}" dt="2024-05-10T19:59:40.209" v="30242" actId="6264"/>
          <ac:spMkLst>
            <pc:docMk/>
            <pc:sldMk cId="3927899539" sldId="11157"/>
            <ac:spMk id="6" creationId="{9A9E7842-6884-8814-BE24-C572BBF657F1}"/>
          </ac:spMkLst>
        </pc:spChg>
        <pc:spChg chg="add del mod">
          <ac:chgData name="Sam Day" userId="c1ed0136-0341-4341-902d-14e0f9b74320" providerId="ADAL" clId="{1B337D6D-4FFA-46D5-9395-81FE00187B51}" dt="2024-05-10T19:59:40.209" v="30242" actId="6264"/>
          <ac:spMkLst>
            <pc:docMk/>
            <pc:sldMk cId="3927899539" sldId="11157"/>
            <ac:spMk id="7" creationId="{D707D2F6-75C9-874B-CFBF-CCBCBF70DFC5}"/>
          </ac:spMkLst>
        </pc:spChg>
        <pc:spChg chg="add del mod">
          <ac:chgData name="Sam Day" userId="c1ed0136-0341-4341-902d-14e0f9b74320" providerId="ADAL" clId="{1B337D6D-4FFA-46D5-9395-81FE00187B51}" dt="2024-05-10T19:59:40.209" v="30242" actId="6264"/>
          <ac:spMkLst>
            <pc:docMk/>
            <pc:sldMk cId="3927899539" sldId="11157"/>
            <ac:spMk id="8" creationId="{8841C909-83DD-8376-D05F-BA3C15D85C20}"/>
          </ac:spMkLst>
        </pc:spChg>
        <pc:spChg chg="add del mod">
          <ac:chgData name="Sam Day" userId="c1ed0136-0341-4341-902d-14e0f9b74320" providerId="ADAL" clId="{1B337D6D-4FFA-46D5-9395-81FE00187B51}" dt="2024-05-10T20:40:03.500" v="30689"/>
          <ac:spMkLst>
            <pc:docMk/>
            <pc:sldMk cId="3927899539" sldId="11157"/>
            <ac:spMk id="11" creationId="{AF33BCE6-EA47-3EC3-21BA-3E592FFF8D1E}"/>
          </ac:spMkLst>
        </pc:spChg>
        <pc:graphicFrameChg chg="add del mod ord">
          <ac:chgData name="Sam Day" userId="c1ed0136-0341-4341-902d-14e0f9b74320" providerId="ADAL" clId="{1B337D6D-4FFA-46D5-9395-81FE00187B51}" dt="2024-05-10T20:39:53.309" v="30686" actId="478"/>
          <ac:graphicFrameMkLst>
            <pc:docMk/>
            <pc:sldMk cId="3927899539" sldId="11157"/>
            <ac:graphicFrameMk id="5" creationId="{28C08E34-1FC6-7FB9-A049-BDBF5943ACD7}"/>
          </ac:graphicFrameMkLst>
        </pc:graphicFrameChg>
        <pc:graphicFrameChg chg="add del mod modGraphic">
          <ac:chgData name="Sam Day" userId="c1ed0136-0341-4341-902d-14e0f9b74320" providerId="ADAL" clId="{1B337D6D-4FFA-46D5-9395-81FE00187B51}" dt="2024-05-10T20:40:07.598" v="30691" actId="478"/>
          <ac:graphicFrameMkLst>
            <pc:docMk/>
            <pc:sldMk cId="3927899539" sldId="11157"/>
            <ac:graphicFrameMk id="9" creationId="{671609DE-1691-9DC6-109E-D47FB48B6BF8}"/>
          </ac:graphicFrameMkLst>
        </pc:graphicFrameChg>
        <pc:graphicFrameChg chg="add mod">
          <ac:chgData name="Sam Day" userId="c1ed0136-0341-4341-902d-14e0f9b74320" providerId="ADAL" clId="{1B337D6D-4FFA-46D5-9395-81FE00187B51}" dt="2024-05-13T17:54:42.374" v="32794" actId="1076"/>
          <ac:graphicFrameMkLst>
            <pc:docMk/>
            <pc:sldMk cId="3927899539" sldId="11157"/>
            <ac:graphicFrameMk id="12" creationId="{71092F5A-F5EE-7DB2-DEEA-F5D58664F2B0}"/>
          </ac:graphicFrameMkLst>
        </pc:graphicFrameChg>
      </pc:sldChg>
      <pc:sldChg chg="addSp delSp modSp new add del mod modNotesTx">
        <pc:chgData name="Sam Day" userId="c1ed0136-0341-4341-902d-14e0f9b74320" providerId="ADAL" clId="{1B337D6D-4FFA-46D5-9395-81FE00187B51}" dt="2024-05-13T21:35:28.944" v="34553" actId="47"/>
        <pc:sldMkLst>
          <pc:docMk/>
          <pc:sldMk cId="1223667757" sldId="11158"/>
        </pc:sldMkLst>
        <pc:spChg chg="mod">
          <ac:chgData name="Sam Day" userId="c1ed0136-0341-4341-902d-14e0f9b74320" providerId="ADAL" clId="{1B337D6D-4FFA-46D5-9395-81FE00187B51}" dt="2024-05-10T21:00:40.292" v="31427" actId="20577"/>
          <ac:spMkLst>
            <pc:docMk/>
            <pc:sldMk cId="1223667757" sldId="11158"/>
            <ac:spMk id="2" creationId="{911EE69E-AD9C-DA7C-BEB5-DDB1A65DA7C5}"/>
          </ac:spMkLst>
        </pc:spChg>
        <pc:spChg chg="del mod">
          <ac:chgData name="Sam Day" userId="c1ed0136-0341-4341-902d-14e0f9b74320" providerId="ADAL" clId="{1B337D6D-4FFA-46D5-9395-81FE00187B51}" dt="2024-05-10T20:23:17.400" v="30305" actId="12084"/>
          <ac:spMkLst>
            <pc:docMk/>
            <pc:sldMk cId="1223667757" sldId="11158"/>
            <ac:spMk id="3" creationId="{92C2CF71-DDAC-78FA-ABE7-08D239469C1C}"/>
          </ac:spMkLst>
        </pc:spChg>
        <pc:graphicFrameChg chg="add mod">
          <ac:chgData name="Sam Day" userId="c1ed0136-0341-4341-902d-14e0f9b74320" providerId="ADAL" clId="{1B337D6D-4FFA-46D5-9395-81FE00187B51}" dt="2024-05-10T22:41:47.896" v="32072" actId="20577"/>
          <ac:graphicFrameMkLst>
            <pc:docMk/>
            <pc:sldMk cId="1223667757" sldId="11158"/>
            <ac:graphicFrameMk id="5" creationId="{3AF1BB97-C2CF-A67B-E41D-4AEF9811ADD4}"/>
          </ac:graphicFrameMkLst>
        </pc:graphicFrameChg>
      </pc:sldChg>
      <pc:sldChg chg="new del">
        <pc:chgData name="Sam Day" userId="c1ed0136-0341-4341-902d-14e0f9b74320" providerId="ADAL" clId="{1B337D6D-4FFA-46D5-9395-81FE00187B51}" dt="2024-05-10T20:25:23.116" v="30379" actId="47"/>
        <pc:sldMkLst>
          <pc:docMk/>
          <pc:sldMk cId="1712431325" sldId="11159"/>
        </pc:sldMkLst>
      </pc:sldChg>
      <pc:sldChg chg="modSp new del mod modNotesTx">
        <pc:chgData name="Sam Day" userId="c1ed0136-0341-4341-902d-14e0f9b74320" providerId="ADAL" clId="{1B337D6D-4FFA-46D5-9395-81FE00187B51}" dt="2024-05-10T20:46:37.746" v="31078" actId="47"/>
        <pc:sldMkLst>
          <pc:docMk/>
          <pc:sldMk cId="1891879230" sldId="11159"/>
        </pc:sldMkLst>
        <pc:spChg chg="mod">
          <ac:chgData name="Sam Day" userId="c1ed0136-0341-4341-902d-14e0f9b74320" providerId="ADAL" clId="{1B337D6D-4FFA-46D5-9395-81FE00187B51}" dt="2024-05-10T20:43:26.811" v="30732" actId="20577"/>
          <ac:spMkLst>
            <pc:docMk/>
            <pc:sldMk cId="1891879230" sldId="11159"/>
            <ac:spMk id="2" creationId="{570CB4F9-1770-9BE4-7003-7079EC5EDDA9}"/>
          </ac:spMkLst>
        </pc:spChg>
        <pc:spChg chg="mod">
          <ac:chgData name="Sam Day" userId="c1ed0136-0341-4341-902d-14e0f9b74320" providerId="ADAL" clId="{1B337D6D-4FFA-46D5-9395-81FE00187B51}" dt="2024-05-10T20:43:41.013" v="30771" actId="20577"/>
          <ac:spMkLst>
            <pc:docMk/>
            <pc:sldMk cId="1891879230" sldId="11159"/>
            <ac:spMk id="3" creationId="{F6800C88-D082-8501-37E6-4AE4ECECAC8C}"/>
          </ac:spMkLst>
        </pc:spChg>
      </pc:sldChg>
      <pc:sldChg chg="modSp new del mod">
        <pc:chgData name="Sam Day" userId="c1ed0136-0341-4341-902d-14e0f9b74320" providerId="ADAL" clId="{1B337D6D-4FFA-46D5-9395-81FE00187B51}" dt="2024-05-10T20:56:05.312" v="31232" actId="47"/>
        <pc:sldMkLst>
          <pc:docMk/>
          <pc:sldMk cId="3093615573" sldId="11160"/>
        </pc:sldMkLst>
        <pc:spChg chg="mod">
          <ac:chgData name="Sam Day" userId="c1ed0136-0341-4341-902d-14e0f9b74320" providerId="ADAL" clId="{1B337D6D-4FFA-46D5-9395-81FE00187B51}" dt="2024-05-10T20:28:55.940" v="30492" actId="20577"/>
          <ac:spMkLst>
            <pc:docMk/>
            <pc:sldMk cId="3093615573" sldId="11160"/>
            <ac:spMk id="2" creationId="{365806E4-3E5E-8567-8310-9600129146EE}"/>
          </ac:spMkLst>
        </pc:spChg>
        <pc:spChg chg="mod">
          <ac:chgData name="Sam Day" userId="c1ed0136-0341-4341-902d-14e0f9b74320" providerId="ADAL" clId="{1B337D6D-4FFA-46D5-9395-81FE00187B51}" dt="2024-05-10T20:36:16.093" v="30651" actId="20577"/>
          <ac:spMkLst>
            <pc:docMk/>
            <pc:sldMk cId="3093615573" sldId="11160"/>
            <ac:spMk id="3" creationId="{520F17EE-A2D0-FD36-688E-45C100F4AEE6}"/>
          </ac:spMkLst>
        </pc:spChg>
      </pc:sldChg>
      <pc:sldChg chg="new del">
        <pc:chgData name="Sam Day" userId="c1ed0136-0341-4341-902d-14e0f9b74320" providerId="ADAL" clId="{1B337D6D-4FFA-46D5-9395-81FE00187B51}" dt="2024-05-10T20:28:40.218" v="30434" actId="47"/>
        <pc:sldMkLst>
          <pc:docMk/>
          <pc:sldMk cId="3371632821" sldId="11160"/>
        </pc:sldMkLst>
      </pc:sldChg>
      <pc:sldChg chg="modSp new del mod">
        <pc:chgData name="Sam Day" userId="c1ed0136-0341-4341-902d-14e0f9b74320" providerId="ADAL" clId="{1B337D6D-4FFA-46D5-9395-81FE00187B51}" dt="2024-05-10T20:47:29.109" v="31117" actId="47"/>
        <pc:sldMkLst>
          <pc:docMk/>
          <pc:sldMk cId="1543392977" sldId="11161"/>
        </pc:sldMkLst>
        <pc:spChg chg="mod">
          <ac:chgData name="Sam Day" userId="c1ed0136-0341-4341-902d-14e0f9b74320" providerId="ADAL" clId="{1B337D6D-4FFA-46D5-9395-81FE00187B51}" dt="2024-05-10T20:44:24.494" v="30797" actId="20577"/>
          <ac:spMkLst>
            <pc:docMk/>
            <pc:sldMk cId="1543392977" sldId="11161"/>
            <ac:spMk id="3" creationId="{1706A48C-F755-D2A0-9217-0266B1E65B95}"/>
          </ac:spMkLst>
        </pc:spChg>
      </pc:sldChg>
      <pc:sldChg chg="addSp delSp modSp new mod addCm modNotesTx">
        <pc:chgData name="Sam Day" userId="c1ed0136-0341-4341-902d-14e0f9b74320" providerId="ADAL" clId="{1B337D6D-4FFA-46D5-9395-81FE00187B51}" dt="2024-05-13T14:13:03.968" v="32513" actId="20577"/>
        <pc:sldMkLst>
          <pc:docMk/>
          <pc:sldMk cId="331167721" sldId="11162"/>
        </pc:sldMkLst>
        <pc:spChg chg="mod">
          <ac:chgData name="Sam Day" userId="c1ed0136-0341-4341-902d-14e0f9b74320" providerId="ADAL" clId="{1B337D6D-4FFA-46D5-9395-81FE00187B51}" dt="2024-05-10T21:00:52.095" v="31439" actId="20577"/>
          <ac:spMkLst>
            <pc:docMk/>
            <pc:sldMk cId="331167721" sldId="11162"/>
            <ac:spMk id="2" creationId="{20B4DBE9-F7DC-0821-2568-2DE3EB5155C9}"/>
          </ac:spMkLst>
        </pc:spChg>
        <pc:spChg chg="mod">
          <ac:chgData name="Sam Day" userId="c1ed0136-0341-4341-902d-14e0f9b74320" providerId="ADAL" clId="{1B337D6D-4FFA-46D5-9395-81FE00187B51}" dt="2024-05-13T14:13:03.968" v="32513" actId="20577"/>
          <ac:spMkLst>
            <pc:docMk/>
            <pc:sldMk cId="331167721" sldId="11162"/>
            <ac:spMk id="3" creationId="{A9E524FA-CC86-ED89-DDB4-16A217C15EF8}"/>
          </ac:spMkLst>
        </pc:spChg>
        <pc:graphicFrameChg chg="add del modGraphic">
          <ac:chgData name="Sam Day" userId="c1ed0136-0341-4341-902d-14e0f9b74320" providerId="ADAL" clId="{1B337D6D-4FFA-46D5-9395-81FE00187B51}" dt="2024-05-10T20:54:46.121" v="31230" actId="1032"/>
          <ac:graphicFrameMkLst>
            <pc:docMk/>
            <pc:sldMk cId="331167721" sldId="11162"/>
            <ac:graphicFrameMk id="5" creationId="{6E8644FC-8995-9879-FDC9-589522CDD3D2}"/>
          </ac:graphicFrameMkLst>
        </pc:graphicFrame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1T00:12:13.426" v="32511"/>
              <pc2:cmMkLst xmlns:pc2="http://schemas.microsoft.com/office/powerpoint/2019/9/main/command">
                <pc:docMk/>
                <pc:sldMk cId="331167721" sldId="11162"/>
                <pc2:cmMk id="{3D31827A-05B2-479C-A6EA-D4C07BA1E569}"/>
              </pc2:cmMkLst>
            </pc226:cmChg>
          </p:ext>
        </pc:extLst>
      </pc:sldChg>
      <pc:sldChg chg="addSp delSp modSp new del mod modNotesTx">
        <pc:chgData name="Sam Day" userId="c1ed0136-0341-4341-902d-14e0f9b74320" providerId="ADAL" clId="{1B337D6D-4FFA-46D5-9395-81FE00187B51}" dt="2024-05-13T21:37:31.952" v="34557" actId="47"/>
        <pc:sldMkLst>
          <pc:docMk/>
          <pc:sldMk cId="1499715337" sldId="11163"/>
        </pc:sldMkLst>
        <pc:spChg chg="mod">
          <ac:chgData name="Sam Day" userId="c1ed0136-0341-4341-902d-14e0f9b74320" providerId="ADAL" clId="{1B337D6D-4FFA-46D5-9395-81FE00187B51}" dt="2024-05-10T21:00:45.985" v="31433" actId="20577"/>
          <ac:spMkLst>
            <pc:docMk/>
            <pc:sldMk cId="1499715337" sldId="11163"/>
            <ac:spMk id="2" creationId="{54599CDC-19BB-BB67-88FC-8928E2DBC480}"/>
          </ac:spMkLst>
        </pc:spChg>
        <pc:spChg chg="del mod">
          <ac:chgData name="Sam Day" userId="c1ed0136-0341-4341-902d-14e0f9b74320" providerId="ADAL" clId="{1B337D6D-4FFA-46D5-9395-81FE00187B51}" dt="2024-05-10T20:49:48.644" v="31213" actId="478"/>
          <ac:spMkLst>
            <pc:docMk/>
            <pc:sldMk cId="1499715337" sldId="11163"/>
            <ac:spMk id="3" creationId="{2A06937B-71AC-5807-7E08-25325A1C2825}"/>
          </ac:spMkLst>
        </pc:spChg>
        <pc:spChg chg="add del mod">
          <ac:chgData name="Sam Day" userId="c1ed0136-0341-4341-902d-14e0f9b74320" providerId="ADAL" clId="{1B337D6D-4FFA-46D5-9395-81FE00187B51}" dt="2024-05-10T20:49:54.713" v="31214"/>
          <ac:spMkLst>
            <pc:docMk/>
            <pc:sldMk cId="1499715337" sldId="11163"/>
            <ac:spMk id="7" creationId="{841B9728-8851-EC61-E7CC-84840C507FCD}"/>
          </ac:spMkLst>
        </pc:spChg>
        <pc:graphicFrameChg chg="add del mod modGraphic">
          <ac:chgData name="Sam Day" userId="c1ed0136-0341-4341-902d-14e0f9b74320" providerId="ADAL" clId="{1B337D6D-4FFA-46D5-9395-81FE00187B51}" dt="2024-05-10T20:49:58.131" v="31215" actId="478"/>
          <ac:graphicFrameMkLst>
            <pc:docMk/>
            <pc:sldMk cId="1499715337" sldId="11163"/>
            <ac:graphicFrameMk id="5" creationId="{30C36FBB-7889-0181-EC52-562222813A96}"/>
          </ac:graphicFrameMkLst>
        </pc:graphicFrameChg>
        <pc:graphicFrameChg chg="add mod">
          <ac:chgData name="Sam Day" userId="c1ed0136-0341-4341-902d-14e0f9b74320" providerId="ADAL" clId="{1B337D6D-4FFA-46D5-9395-81FE00187B51}" dt="2024-05-10T23:41:17.547" v="32281" actId="20577"/>
          <ac:graphicFrameMkLst>
            <pc:docMk/>
            <pc:sldMk cId="1499715337" sldId="11163"/>
            <ac:graphicFrameMk id="8" creationId="{916E41E2-671D-20F8-06D9-BB6F63635763}"/>
          </ac:graphicFrameMkLst>
        </pc:graphicFrameChg>
      </pc:sldChg>
      <pc:sldChg chg="modSp new mod modNotesTx">
        <pc:chgData name="Sam Day" userId="c1ed0136-0341-4341-902d-14e0f9b74320" providerId="ADAL" clId="{1B337D6D-4FFA-46D5-9395-81FE00187B51}" dt="2024-05-13T20:50:50.566" v="33088" actId="20577"/>
        <pc:sldMkLst>
          <pc:docMk/>
          <pc:sldMk cId="2708823721" sldId="11164"/>
        </pc:sldMkLst>
        <pc:spChg chg="mod">
          <ac:chgData name="Sam Day" userId="c1ed0136-0341-4341-902d-14e0f9b74320" providerId="ADAL" clId="{1B337D6D-4FFA-46D5-9395-81FE00187B51}" dt="2024-05-13T16:54:32.387" v="32557" actId="20577"/>
          <ac:spMkLst>
            <pc:docMk/>
            <pc:sldMk cId="2708823721" sldId="11164"/>
            <ac:spMk id="2" creationId="{851B0F9A-F768-B392-2967-88EC020C2E66}"/>
          </ac:spMkLst>
        </pc:spChg>
        <pc:spChg chg="mod">
          <ac:chgData name="Sam Day" userId="c1ed0136-0341-4341-902d-14e0f9b74320" providerId="ADAL" clId="{1B337D6D-4FFA-46D5-9395-81FE00187B51}" dt="2024-05-13T16:55:48.742" v="32678" actId="12"/>
          <ac:spMkLst>
            <pc:docMk/>
            <pc:sldMk cId="2708823721" sldId="11164"/>
            <ac:spMk id="3" creationId="{5A499B32-48B6-9BDA-96B9-87C23451A30F}"/>
          </ac:spMkLst>
        </pc:spChg>
        <pc:spChg chg="mod">
          <ac:chgData name="Sam Day" userId="c1ed0136-0341-4341-902d-14e0f9b74320" providerId="ADAL" clId="{1B337D6D-4FFA-46D5-9395-81FE00187B51}" dt="2024-05-13T16:54:27.405" v="32539" actId="20577"/>
          <ac:spMkLst>
            <pc:docMk/>
            <pc:sldMk cId="2708823721" sldId="11164"/>
            <ac:spMk id="5" creationId="{D129B575-D4AC-13A8-56EF-4E1E2DDEFA1A}"/>
          </ac:spMkLst>
        </pc:spChg>
        <pc:spChg chg="mod">
          <ac:chgData name="Sam Day" userId="c1ed0136-0341-4341-902d-14e0f9b74320" providerId="ADAL" clId="{1B337D6D-4FFA-46D5-9395-81FE00187B51}" dt="2024-05-13T16:54:37.301" v="32571" actId="20577"/>
          <ac:spMkLst>
            <pc:docMk/>
            <pc:sldMk cId="2708823721" sldId="11164"/>
            <ac:spMk id="6" creationId="{D17C043A-4F74-B7DA-3A00-D878C09E3126}"/>
          </ac:spMkLst>
        </pc:spChg>
        <pc:spChg chg="mod">
          <ac:chgData name="Sam Day" userId="c1ed0136-0341-4341-902d-14e0f9b74320" providerId="ADAL" clId="{1B337D6D-4FFA-46D5-9395-81FE00187B51}" dt="2024-05-13T16:55:06.754" v="32634" actId="12"/>
          <ac:spMkLst>
            <pc:docMk/>
            <pc:sldMk cId="2708823721" sldId="11164"/>
            <ac:spMk id="7" creationId="{5904C19B-E1F7-C7B8-F981-55562C3119AE}"/>
          </ac:spMkLst>
        </pc:spChg>
      </pc:sldChg>
      <pc:sldChg chg="modSp new add del mod modNotesTx">
        <pc:chgData name="Sam Day" userId="c1ed0136-0341-4341-902d-14e0f9b74320" providerId="ADAL" clId="{1B337D6D-4FFA-46D5-9395-81FE00187B51}" dt="2024-05-10T23:43:16.451" v="32299" actId="47"/>
        <pc:sldMkLst>
          <pc:docMk/>
          <pc:sldMk cId="2739485878" sldId="11164"/>
        </pc:sldMkLst>
        <pc:spChg chg="mod">
          <ac:chgData name="Sam Day" userId="c1ed0136-0341-4341-902d-14e0f9b74320" providerId="ADAL" clId="{1B337D6D-4FFA-46D5-9395-81FE00187B51}" dt="2024-05-10T22:42:38.418" v="32087" actId="20577"/>
          <ac:spMkLst>
            <pc:docMk/>
            <pc:sldMk cId="2739485878" sldId="11164"/>
            <ac:spMk id="2" creationId="{84DAA989-6935-A3C1-BDE3-5F452AB3FAF9}"/>
          </ac:spMkLst>
        </pc:spChg>
        <pc:spChg chg="mod">
          <ac:chgData name="Sam Day" userId="c1ed0136-0341-4341-902d-14e0f9b74320" providerId="ADAL" clId="{1B337D6D-4FFA-46D5-9395-81FE00187B51}" dt="2024-05-10T22:42:50.793" v="32119" actId="20577"/>
          <ac:spMkLst>
            <pc:docMk/>
            <pc:sldMk cId="2739485878" sldId="11164"/>
            <ac:spMk id="3" creationId="{E2126872-6AF0-2170-D423-3295C7BD37E0}"/>
          </ac:spMkLst>
        </pc:spChg>
      </pc:sldChg>
      <pc:sldChg chg="modSp add mod modNotesTx">
        <pc:chgData name="Sam Day" userId="c1ed0136-0341-4341-902d-14e0f9b74320" providerId="ADAL" clId="{1B337D6D-4FFA-46D5-9395-81FE00187B51}" dt="2024-05-13T21:59:19.156" v="35078" actId="20577"/>
        <pc:sldMkLst>
          <pc:docMk/>
          <pc:sldMk cId="912901895" sldId="11165"/>
        </pc:sldMkLst>
        <pc:spChg chg="mod">
          <ac:chgData name="Sam Day" userId="c1ed0136-0341-4341-902d-14e0f9b74320" providerId="ADAL" clId="{1B337D6D-4FFA-46D5-9395-81FE00187B51}" dt="2024-05-13T21:55:47.511" v="34870" actId="20577"/>
          <ac:spMkLst>
            <pc:docMk/>
            <pc:sldMk cId="912901895" sldId="11165"/>
            <ac:spMk id="2" creationId="{1B7C6346-9341-05D7-693A-AB2B55538992}"/>
          </ac:spMkLst>
        </pc:spChg>
        <pc:spChg chg="mod">
          <ac:chgData name="Sam Day" userId="c1ed0136-0341-4341-902d-14e0f9b74320" providerId="ADAL" clId="{1B337D6D-4FFA-46D5-9395-81FE00187B51}" dt="2024-05-13T21:55:57.283" v="34872" actId="14100"/>
          <ac:spMkLst>
            <pc:docMk/>
            <pc:sldMk cId="912901895" sldId="11165"/>
            <ac:spMk id="3" creationId="{19ADD1E9-0B11-84EC-02F5-2AAD67485880}"/>
          </ac:spMkLst>
        </pc:spChg>
        <pc:spChg chg="mod">
          <ac:chgData name="Sam Day" userId="c1ed0136-0341-4341-902d-14e0f9b74320" providerId="ADAL" clId="{1B337D6D-4FFA-46D5-9395-81FE00187B51}" dt="2024-05-13T21:57:59.463" v="34974" actId="255"/>
          <ac:spMkLst>
            <pc:docMk/>
            <pc:sldMk cId="912901895" sldId="11165"/>
            <ac:spMk id="10" creationId="{0A275121-FE57-5DD0-19A9-9FE2A2A9E381}"/>
          </ac:spMkLst>
        </pc:spChg>
        <pc:spChg chg="mod">
          <ac:chgData name="Sam Day" userId="c1ed0136-0341-4341-902d-14e0f9b74320" providerId="ADAL" clId="{1B337D6D-4FFA-46D5-9395-81FE00187B51}" dt="2024-05-13T21:57:59.463" v="34974" actId="255"/>
          <ac:spMkLst>
            <pc:docMk/>
            <pc:sldMk cId="912901895" sldId="11165"/>
            <ac:spMk id="11" creationId="{7AC3DF07-9973-1198-1EFE-FC03882D3BDB}"/>
          </ac:spMkLst>
        </pc:spChg>
        <pc:spChg chg="mod">
          <ac:chgData name="Sam Day" userId="c1ed0136-0341-4341-902d-14e0f9b74320" providerId="ADAL" clId="{1B337D6D-4FFA-46D5-9395-81FE00187B51}" dt="2024-05-13T21:57:59.463" v="34974" actId="255"/>
          <ac:spMkLst>
            <pc:docMk/>
            <pc:sldMk cId="912901895" sldId="11165"/>
            <ac:spMk id="12" creationId="{24FC5D2D-BAAD-93E5-D7BD-ED576678FE8A}"/>
          </ac:spMkLst>
        </pc:spChg>
        <pc:spChg chg="mod">
          <ac:chgData name="Sam Day" userId="c1ed0136-0341-4341-902d-14e0f9b74320" providerId="ADAL" clId="{1B337D6D-4FFA-46D5-9395-81FE00187B51}" dt="2024-05-13T21:57:59.463" v="34974" actId="255"/>
          <ac:spMkLst>
            <pc:docMk/>
            <pc:sldMk cId="912901895" sldId="11165"/>
            <ac:spMk id="13" creationId="{CB4E16C2-243E-F5C0-C8D2-376397D3230D}"/>
          </ac:spMkLst>
        </pc:spChg>
        <pc:spChg chg="mod">
          <ac:chgData name="Sam Day" userId="c1ed0136-0341-4341-902d-14e0f9b74320" providerId="ADAL" clId="{1B337D6D-4FFA-46D5-9395-81FE00187B51}" dt="2024-05-13T21:57:59.463" v="34974" actId="255"/>
          <ac:spMkLst>
            <pc:docMk/>
            <pc:sldMk cId="912901895" sldId="11165"/>
            <ac:spMk id="14" creationId="{2BCCDF0C-73AF-87F9-CCCF-EC86CA9D3EC6}"/>
          </ac:spMkLst>
        </pc:spChg>
        <pc:spChg chg="mod">
          <ac:chgData name="Sam Day" userId="c1ed0136-0341-4341-902d-14e0f9b74320" providerId="ADAL" clId="{1B337D6D-4FFA-46D5-9395-81FE00187B51}" dt="2024-05-13T21:57:59.463" v="34974" actId="255"/>
          <ac:spMkLst>
            <pc:docMk/>
            <pc:sldMk cId="912901895" sldId="11165"/>
            <ac:spMk id="15" creationId="{8C3EAF4D-682E-16C9-493E-C5720638979D}"/>
          </ac:spMkLst>
        </pc:spChg>
        <pc:spChg chg="mod">
          <ac:chgData name="Sam Day" userId="c1ed0136-0341-4341-902d-14e0f9b74320" providerId="ADAL" clId="{1B337D6D-4FFA-46D5-9395-81FE00187B51}" dt="2024-05-13T21:58:29.575" v="34976" actId="255"/>
          <ac:spMkLst>
            <pc:docMk/>
            <pc:sldMk cId="912901895" sldId="11165"/>
            <ac:spMk id="16" creationId="{F1A21216-A009-9849-DF1D-6E39B0AC5F0F}"/>
          </ac:spMkLst>
        </pc:spChg>
        <pc:spChg chg="mod">
          <ac:chgData name="Sam Day" userId="c1ed0136-0341-4341-902d-14e0f9b74320" providerId="ADAL" clId="{1B337D6D-4FFA-46D5-9395-81FE00187B51}" dt="2024-05-13T21:57:59.463" v="34974" actId="255"/>
          <ac:spMkLst>
            <pc:docMk/>
            <pc:sldMk cId="912901895" sldId="11165"/>
            <ac:spMk id="18" creationId="{F043E134-72F9-D75D-69CB-ED1CA8E2BBD9}"/>
          </ac:spMkLst>
        </pc:spChg>
        <pc:spChg chg="mod">
          <ac:chgData name="Sam Day" userId="c1ed0136-0341-4341-902d-14e0f9b74320" providerId="ADAL" clId="{1B337D6D-4FFA-46D5-9395-81FE00187B51}" dt="2024-05-13T21:58:29.575" v="34976" actId="255"/>
          <ac:spMkLst>
            <pc:docMk/>
            <pc:sldMk cId="912901895" sldId="11165"/>
            <ac:spMk id="19" creationId="{6A7FAC63-731A-F8F9-5319-78E91E03D0D8}"/>
          </ac:spMkLst>
        </pc:spChg>
        <pc:spChg chg="mod">
          <ac:chgData name="Sam Day" userId="c1ed0136-0341-4341-902d-14e0f9b74320" providerId="ADAL" clId="{1B337D6D-4FFA-46D5-9395-81FE00187B51}" dt="2024-05-13T21:57:59.463" v="34974" actId="255"/>
          <ac:spMkLst>
            <pc:docMk/>
            <pc:sldMk cId="912901895" sldId="11165"/>
            <ac:spMk id="20" creationId="{DB59E211-67B5-651C-13E4-72D62BE4827D}"/>
          </ac:spMkLst>
        </pc:spChg>
        <pc:spChg chg="mod">
          <ac:chgData name="Sam Day" userId="c1ed0136-0341-4341-902d-14e0f9b74320" providerId="ADAL" clId="{1B337D6D-4FFA-46D5-9395-81FE00187B51}" dt="2024-05-13T21:58:29.575" v="34976" actId="255"/>
          <ac:spMkLst>
            <pc:docMk/>
            <pc:sldMk cId="912901895" sldId="11165"/>
            <ac:spMk id="21" creationId="{B6A9C6A3-2535-B2F0-D7BA-B6B738B2FD88}"/>
          </ac:spMkLst>
        </pc:spChg>
        <pc:spChg chg="mod">
          <ac:chgData name="Sam Day" userId="c1ed0136-0341-4341-902d-14e0f9b74320" providerId="ADAL" clId="{1B337D6D-4FFA-46D5-9395-81FE00187B51}" dt="2024-05-13T21:57:59.463" v="34974" actId="255"/>
          <ac:spMkLst>
            <pc:docMk/>
            <pc:sldMk cId="912901895" sldId="11165"/>
            <ac:spMk id="22" creationId="{76BE5AD3-B834-D119-BB0C-3E14996E7496}"/>
          </ac:spMkLst>
        </pc:spChg>
        <pc:spChg chg="mod">
          <ac:chgData name="Sam Day" userId="c1ed0136-0341-4341-902d-14e0f9b74320" providerId="ADAL" clId="{1B337D6D-4FFA-46D5-9395-81FE00187B51}" dt="2024-05-13T21:58:19.189" v="34975" actId="255"/>
          <ac:spMkLst>
            <pc:docMk/>
            <pc:sldMk cId="912901895" sldId="11165"/>
            <ac:spMk id="23" creationId="{2AB955DE-C7BC-449B-307D-9841D38F49AC}"/>
          </ac:spMkLst>
        </pc:spChg>
      </pc:sldChg>
      <pc:sldChg chg="addSp delSp modSp new del mod">
        <pc:chgData name="Sam Day" userId="c1ed0136-0341-4341-902d-14e0f9b74320" providerId="ADAL" clId="{1B337D6D-4FFA-46D5-9395-81FE00187B51}" dt="2024-05-16T14:52:48.925" v="37213" actId="47"/>
        <pc:sldMkLst>
          <pc:docMk/>
          <pc:sldMk cId="927973055" sldId="11166"/>
        </pc:sldMkLst>
        <pc:spChg chg="mod">
          <ac:chgData name="Sam Day" userId="c1ed0136-0341-4341-902d-14e0f9b74320" providerId="ADAL" clId="{1B337D6D-4FFA-46D5-9395-81FE00187B51}" dt="2024-05-16T14:52:21.514" v="37211" actId="20577"/>
          <ac:spMkLst>
            <pc:docMk/>
            <pc:sldMk cId="927973055" sldId="11166"/>
            <ac:spMk id="2" creationId="{0098B2A9-E061-B932-85A3-37748B1E1483}"/>
          </ac:spMkLst>
        </pc:spChg>
        <pc:spChg chg="del">
          <ac:chgData name="Sam Day" userId="c1ed0136-0341-4341-902d-14e0f9b74320" providerId="ADAL" clId="{1B337D6D-4FFA-46D5-9395-81FE00187B51}" dt="2024-05-16T14:51:52.535" v="37193" actId="22"/>
          <ac:spMkLst>
            <pc:docMk/>
            <pc:sldMk cId="927973055" sldId="11166"/>
            <ac:spMk id="3" creationId="{25B66F73-D072-5A57-2559-A4B505EA26AA}"/>
          </ac:spMkLst>
        </pc:spChg>
        <pc:picChg chg="add mod ord">
          <ac:chgData name="Sam Day" userId="c1ed0136-0341-4341-902d-14e0f9b74320" providerId="ADAL" clId="{1B337D6D-4FFA-46D5-9395-81FE00187B51}" dt="2024-05-16T14:52:30.386" v="37212" actId="1076"/>
          <ac:picMkLst>
            <pc:docMk/>
            <pc:sldMk cId="927973055" sldId="11166"/>
            <ac:picMk id="6" creationId="{97BC96F9-709A-D74E-646D-C5C63DAF92DA}"/>
          </ac:picMkLst>
        </pc:picChg>
      </pc:sldChg>
      <pc:sldChg chg="addSp delSp modSp new mod modClrScheme addCm modCm chgLayout modNotesTx">
        <pc:chgData name="Sam Day" userId="c1ed0136-0341-4341-902d-14e0f9b74320" providerId="ADAL" clId="{1B337D6D-4FFA-46D5-9395-81FE00187B51}" dt="2024-05-16T21:08:39.825" v="42172"/>
        <pc:sldMkLst>
          <pc:docMk/>
          <pc:sldMk cId="3955410717" sldId="11166"/>
        </pc:sldMkLst>
        <pc:spChg chg="mod ord">
          <ac:chgData name="Sam Day" userId="c1ed0136-0341-4341-902d-14e0f9b74320" providerId="ADAL" clId="{1B337D6D-4FFA-46D5-9395-81FE00187B51}" dt="2024-05-16T19:23:01.033" v="38409" actId="700"/>
          <ac:spMkLst>
            <pc:docMk/>
            <pc:sldMk cId="3955410717" sldId="11166"/>
            <ac:spMk id="2" creationId="{F10D8A89-FDC4-0583-0B0A-FE907D06436F}"/>
          </ac:spMkLst>
        </pc:spChg>
        <pc:spChg chg="del">
          <ac:chgData name="Sam Day" userId="c1ed0136-0341-4341-902d-14e0f9b74320" providerId="ADAL" clId="{1B337D6D-4FFA-46D5-9395-81FE00187B51}" dt="2024-05-16T19:11:43.359" v="37634"/>
          <ac:spMkLst>
            <pc:docMk/>
            <pc:sldMk cId="3955410717" sldId="11166"/>
            <ac:spMk id="3" creationId="{A2623DA3-F7B0-91BE-B1FA-A806433D97A7}"/>
          </ac:spMkLst>
        </pc:spChg>
        <pc:spChg chg="mod ord">
          <ac:chgData name="Sam Day" userId="c1ed0136-0341-4341-902d-14e0f9b74320" providerId="ADAL" clId="{1B337D6D-4FFA-46D5-9395-81FE00187B51}" dt="2024-05-16T19:23:01.033" v="38409" actId="700"/>
          <ac:spMkLst>
            <pc:docMk/>
            <pc:sldMk cId="3955410717" sldId="11166"/>
            <ac:spMk id="4" creationId="{3C6887BB-8575-61C2-D918-B731C0A73635}"/>
          </ac:spMkLst>
        </pc:spChg>
        <pc:spChg chg="add del mod ord">
          <ac:chgData name="Sam Day" userId="c1ed0136-0341-4341-902d-14e0f9b74320" providerId="ADAL" clId="{1B337D6D-4FFA-46D5-9395-81FE00187B51}" dt="2024-05-16T19:23:07.903" v="38410"/>
          <ac:spMkLst>
            <pc:docMk/>
            <pc:sldMk cId="3955410717" sldId="11166"/>
            <ac:spMk id="6" creationId="{743D531A-3178-8591-70C9-448509F0D236}"/>
          </ac:spMkLst>
        </pc:spChg>
        <pc:spChg chg="add del mod">
          <ac:chgData name="Sam Day" userId="c1ed0136-0341-4341-902d-14e0f9b74320" providerId="ADAL" clId="{1B337D6D-4FFA-46D5-9395-81FE00187B51}" dt="2024-05-16T19:23:41.544" v="38418" actId="1032"/>
          <ac:spMkLst>
            <pc:docMk/>
            <pc:sldMk cId="3955410717" sldId="11166"/>
            <ac:spMk id="9" creationId="{BAD72760-2F4E-91FC-5773-E51F1C3C54A0}"/>
          </ac:spMkLst>
        </pc:spChg>
        <pc:graphicFrameChg chg="add mod modGraphic">
          <ac:chgData name="Sam Day" userId="c1ed0136-0341-4341-902d-14e0f9b74320" providerId="ADAL" clId="{1B337D6D-4FFA-46D5-9395-81FE00187B51}" dt="2024-05-16T21:04:29.826" v="42036" actId="207"/>
          <ac:graphicFrameMkLst>
            <pc:docMk/>
            <pc:sldMk cId="3955410717" sldId="11166"/>
            <ac:graphicFrameMk id="10" creationId="{11244F78-9068-C4D6-2740-87431BBAD9D1}"/>
          </ac:graphicFrameMkLst>
        </pc:graphicFrameChg>
        <pc:picChg chg="add del mod ord">
          <ac:chgData name="Sam Day" userId="c1ed0136-0341-4341-902d-14e0f9b74320" providerId="ADAL" clId="{1B337D6D-4FFA-46D5-9395-81FE00187B51}" dt="2024-05-16T19:23:35.986" v="38417" actId="478"/>
          <ac:picMkLst>
            <pc:docMk/>
            <pc:sldMk cId="3955410717" sldId="11166"/>
            <ac:picMk id="5" creationId="{5E3DF79D-40AD-3C49-14DE-70DFE7B6BC47}"/>
          </ac:picMkLst>
        </pc:picChg>
        <pc:picChg chg="add mod">
          <ac:chgData name="Sam Day" userId="c1ed0136-0341-4341-902d-14e0f9b74320" providerId="ADAL" clId="{1B337D6D-4FFA-46D5-9395-81FE00187B51}" dt="2024-05-16T19:23:07.903" v="38410"/>
          <ac:picMkLst>
            <pc:docMk/>
            <pc:sldMk cId="3955410717" sldId="11166"/>
            <ac:picMk id="7" creationId="{ADF67B23-0BB5-E8FD-4838-2B1FC822CCEC}"/>
          </ac:picMkLst>
        </pc:picChg>
        <pc:extLst>
          <p:ext xmlns:p="http://schemas.openxmlformats.org/presentationml/2006/main" uri="{D6D511B9-2390-475A-947B-AFAB55BFBCF1}">
            <pc226:cmChg xmlns:pc226="http://schemas.microsoft.com/office/powerpoint/2022/06/main/command" chg="add">
              <pc226:chgData name="Sam Day" userId="c1ed0136-0341-4341-902d-14e0f9b74320" providerId="ADAL" clId="{1B337D6D-4FFA-46D5-9395-81FE00187B51}" dt="2024-05-16T21:08:39.825" v="42172"/>
              <pc2:cmMkLst xmlns:pc2="http://schemas.microsoft.com/office/powerpoint/2019/9/main/command">
                <pc:docMk/>
                <pc:sldMk cId="3955410717" sldId="11166"/>
                <pc2:cmMk id="{B0712CD1-FB9D-435B-8053-FA66E37E3E73}"/>
              </pc2:cmMkLst>
              <pc226:cmRplyChg chg="add">
                <pc226:chgData name="Sam Day" userId="c1ed0136-0341-4341-902d-14e0f9b74320" providerId="ADAL" clId="{1B337D6D-4FFA-46D5-9395-81FE00187B51}" dt="2024-05-16T21:08:39.825" v="42172"/>
                <pc2:cmRplyMkLst xmlns:pc2="http://schemas.microsoft.com/office/powerpoint/2019/9/main/command">
                  <pc:docMk/>
                  <pc:sldMk cId="3955410717" sldId="11166"/>
                  <pc2:cmMk id="{B0712CD1-FB9D-435B-8053-FA66E37E3E73}"/>
                  <pc2:cmRplyMk id="{AE21E8DF-6F67-4482-A1FC-3E84C2063411}"/>
                </pc2:cmRplyMkLst>
              </pc226:cmRplyChg>
            </pc226:cmChg>
          </p:ext>
        </pc:extLst>
      </pc:sldChg>
      <pc:sldChg chg="modSp new mod">
        <pc:chgData name="Sam Day" userId="c1ed0136-0341-4341-902d-14e0f9b74320" providerId="ADAL" clId="{1B337D6D-4FFA-46D5-9395-81FE00187B51}" dt="2024-05-16T19:15:49.439" v="37848" actId="20577"/>
        <pc:sldMkLst>
          <pc:docMk/>
          <pc:sldMk cId="2744730982" sldId="11167"/>
        </pc:sldMkLst>
        <pc:spChg chg="mod">
          <ac:chgData name="Sam Day" userId="c1ed0136-0341-4341-902d-14e0f9b74320" providerId="ADAL" clId="{1B337D6D-4FFA-46D5-9395-81FE00187B51}" dt="2024-05-16T19:08:47.243" v="37535" actId="20577"/>
          <ac:spMkLst>
            <pc:docMk/>
            <pc:sldMk cId="2744730982" sldId="11167"/>
            <ac:spMk id="2" creationId="{9C57FFA5-5D1C-CEBD-64FC-441AF51ADEAC}"/>
          </ac:spMkLst>
        </pc:spChg>
        <pc:spChg chg="mod">
          <ac:chgData name="Sam Day" userId="c1ed0136-0341-4341-902d-14e0f9b74320" providerId="ADAL" clId="{1B337D6D-4FFA-46D5-9395-81FE00187B51}" dt="2024-05-16T19:15:49.439" v="37848" actId="20577"/>
          <ac:spMkLst>
            <pc:docMk/>
            <pc:sldMk cId="2744730982" sldId="11167"/>
            <ac:spMk id="3" creationId="{3AB48A8C-6908-4481-BAA0-0C70937A423E}"/>
          </ac:spMkLst>
        </pc:spChg>
        <pc:spChg chg="mod">
          <ac:chgData name="Sam Day" userId="c1ed0136-0341-4341-902d-14e0f9b74320" providerId="ADAL" clId="{1B337D6D-4FFA-46D5-9395-81FE00187B51}" dt="2024-05-16T19:15:01.247" v="37751" actId="20577"/>
          <ac:spMkLst>
            <pc:docMk/>
            <pc:sldMk cId="2744730982" sldId="11167"/>
            <ac:spMk id="5" creationId="{6EA4D21B-5DD4-0E01-2022-8D3352ED0C97}"/>
          </ac:spMkLst>
        </pc:spChg>
      </pc:sldChg>
      <pc:sldChg chg="modSp new mod">
        <pc:chgData name="Sam Day" userId="c1ed0136-0341-4341-902d-14e0f9b74320" providerId="ADAL" clId="{1B337D6D-4FFA-46D5-9395-81FE00187B51}" dt="2024-05-16T19:31:34.522" v="38582"/>
        <pc:sldMkLst>
          <pc:docMk/>
          <pc:sldMk cId="2695474480" sldId="11168"/>
        </pc:sldMkLst>
        <pc:spChg chg="mod">
          <ac:chgData name="Sam Day" userId="c1ed0136-0341-4341-902d-14e0f9b74320" providerId="ADAL" clId="{1B337D6D-4FFA-46D5-9395-81FE00187B51}" dt="2024-05-16T19:08:56.149" v="37559" actId="20577"/>
          <ac:spMkLst>
            <pc:docMk/>
            <pc:sldMk cId="2695474480" sldId="11168"/>
            <ac:spMk id="2" creationId="{E039582D-B411-FE42-19AF-E609B0AC0BAF}"/>
          </ac:spMkLst>
        </pc:spChg>
        <pc:spChg chg="mod">
          <ac:chgData name="Sam Day" userId="c1ed0136-0341-4341-902d-14e0f9b74320" providerId="ADAL" clId="{1B337D6D-4FFA-46D5-9395-81FE00187B51}" dt="2024-05-16T19:31:34.522" v="38582"/>
          <ac:spMkLst>
            <pc:docMk/>
            <pc:sldMk cId="2695474480" sldId="11168"/>
            <ac:spMk id="3" creationId="{1AB39DB7-7BDC-84E9-12E0-39164E5D5604}"/>
          </ac:spMkLst>
        </pc:spChg>
        <pc:spChg chg="mod">
          <ac:chgData name="Sam Day" userId="c1ed0136-0341-4341-902d-14e0f9b74320" providerId="ADAL" clId="{1B337D6D-4FFA-46D5-9395-81FE00187B51}" dt="2024-05-16T19:08:30.284" v="37493" actId="20577"/>
          <ac:spMkLst>
            <pc:docMk/>
            <pc:sldMk cId="2695474480" sldId="11168"/>
            <ac:spMk id="4" creationId="{1ADC2662-6361-FAC8-098B-583ED4440E5C}"/>
          </ac:spMkLst>
        </pc:spChg>
        <pc:spChg chg="mod">
          <ac:chgData name="Sam Day" userId="c1ed0136-0341-4341-902d-14e0f9b74320" providerId="ADAL" clId="{1B337D6D-4FFA-46D5-9395-81FE00187B51}" dt="2024-05-16T19:08:36.128" v="37515" actId="20577"/>
          <ac:spMkLst>
            <pc:docMk/>
            <pc:sldMk cId="2695474480" sldId="11168"/>
            <ac:spMk id="6" creationId="{733B0F7B-4AC1-3C13-E115-18647792F7A5}"/>
          </ac:spMkLst>
        </pc:spChg>
      </pc:sldChg>
      <pc:sldChg chg="modSp new mod">
        <pc:chgData name="Sam Day" userId="c1ed0136-0341-4341-902d-14e0f9b74320" providerId="ADAL" clId="{1B337D6D-4FFA-46D5-9395-81FE00187B51}" dt="2024-05-16T20:57:40.629" v="41523" actId="20577"/>
        <pc:sldMkLst>
          <pc:docMk/>
          <pc:sldMk cId="1912193120" sldId="11169"/>
        </pc:sldMkLst>
        <pc:spChg chg="mod">
          <ac:chgData name="Sam Day" userId="c1ed0136-0341-4341-902d-14e0f9b74320" providerId="ADAL" clId="{1B337D6D-4FFA-46D5-9395-81FE00187B51}" dt="2024-05-16T19:11:18.980" v="37633" actId="20577"/>
          <ac:spMkLst>
            <pc:docMk/>
            <pc:sldMk cId="1912193120" sldId="11169"/>
            <ac:spMk id="2" creationId="{5D6E7653-45C5-5EE9-042C-DF7227E751A4}"/>
          </ac:spMkLst>
        </pc:spChg>
        <pc:spChg chg="mod">
          <ac:chgData name="Sam Day" userId="c1ed0136-0341-4341-902d-14e0f9b74320" providerId="ADAL" clId="{1B337D6D-4FFA-46D5-9395-81FE00187B51}" dt="2024-05-16T20:55:55.062" v="41370" actId="20577"/>
          <ac:spMkLst>
            <pc:docMk/>
            <pc:sldMk cId="1912193120" sldId="11169"/>
            <ac:spMk id="3" creationId="{96D4DE8B-DB52-775F-E174-67B0D3CFB780}"/>
          </ac:spMkLst>
        </pc:spChg>
        <pc:spChg chg="mod">
          <ac:chgData name="Sam Day" userId="c1ed0136-0341-4341-902d-14e0f9b74320" providerId="ADAL" clId="{1B337D6D-4FFA-46D5-9395-81FE00187B51}" dt="2024-05-16T20:57:40.629" v="41523" actId="20577"/>
          <ac:spMkLst>
            <pc:docMk/>
            <pc:sldMk cId="1912193120" sldId="11169"/>
            <ac:spMk id="5" creationId="{1F24B39B-54EF-EF8E-25FF-8A56722EAFAD}"/>
          </ac:spMkLst>
        </pc:spChg>
      </pc:sldChg>
      <pc:sldChg chg="new del">
        <pc:chgData name="Sam Day" userId="c1ed0136-0341-4341-902d-14e0f9b74320" providerId="ADAL" clId="{1B337D6D-4FFA-46D5-9395-81FE00187B51}" dt="2024-05-16T19:10:48.251" v="37597" actId="47"/>
        <pc:sldMkLst>
          <pc:docMk/>
          <pc:sldMk cId="381371038" sldId="11170"/>
        </pc:sldMkLst>
      </pc:sldChg>
      <pc:sldChg chg="new del">
        <pc:chgData name="Sam Day" userId="c1ed0136-0341-4341-902d-14e0f9b74320" providerId="ADAL" clId="{1B337D6D-4FFA-46D5-9395-81FE00187B51}" dt="2024-05-16T19:10:59.116" v="37599" actId="680"/>
        <pc:sldMkLst>
          <pc:docMk/>
          <pc:sldMk cId="760733266" sldId="11170"/>
        </pc:sldMkLst>
      </pc:sldChg>
      <pc:sldChg chg="modSp new mod">
        <pc:chgData name="Sam Day" userId="c1ed0136-0341-4341-902d-14e0f9b74320" providerId="ADAL" clId="{1B337D6D-4FFA-46D5-9395-81FE00187B51}" dt="2024-05-16T20:56:39.731" v="41376"/>
        <pc:sldMkLst>
          <pc:docMk/>
          <pc:sldMk cId="3909097784" sldId="11170"/>
        </pc:sldMkLst>
        <pc:spChg chg="mod">
          <ac:chgData name="Sam Day" userId="c1ed0136-0341-4341-902d-14e0f9b74320" providerId="ADAL" clId="{1B337D6D-4FFA-46D5-9395-81FE00187B51}" dt="2024-05-16T20:04:03.089" v="40506" actId="20577"/>
          <ac:spMkLst>
            <pc:docMk/>
            <pc:sldMk cId="3909097784" sldId="11170"/>
            <ac:spMk id="2" creationId="{CE822890-76C4-6EAF-D283-DDBC76E93E9C}"/>
          </ac:spMkLst>
        </pc:spChg>
        <pc:spChg chg="mod">
          <ac:chgData name="Sam Day" userId="c1ed0136-0341-4341-902d-14e0f9b74320" providerId="ADAL" clId="{1B337D6D-4FFA-46D5-9395-81FE00187B51}" dt="2024-05-16T20:56:39.731" v="41376"/>
          <ac:spMkLst>
            <pc:docMk/>
            <pc:sldMk cId="3909097784" sldId="11170"/>
            <ac:spMk id="3" creationId="{77ECFD36-1EA8-99DC-6852-77DCCEAF917B}"/>
          </ac:spMkLst>
        </pc:spChg>
        <pc:spChg chg="mod">
          <ac:chgData name="Sam Day" userId="c1ed0136-0341-4341-902d-14e0f9b74320" providerId="ADAL" clId="{1B337D6D-4FFA-46D5-9395-81FE00187B51}" dt="2024-05-16T19:11:11.733" v="37620" actId="20577"/>
          <ac:spMkLst>
            <pc:docMk/>
            <pc:sldMk cId="3909097784" sldId="11170"/>
            <ac:spMk id="4" creationId="{EDE62501-EC62-26BA-25C7-6D51921AC41A}"/>
          </ac:spMkLst>
        </pc:spChg>
      </pc:sldChg>
      <pc:sldChg chg="addSp delSp modSp add del mod">
        <pc:chgData name="Sam Day" userId="c1ed0136-0341-4341-902d-14e0f9b74320" providerId="ADAL" clId="{1B337D6D-4FFA-46D5-9395-81FE00187B51}" dt="2024-05-16T19:27:02.601" v="38578" actId="47"/>
        <pc:sldMkLst>
          <pc:docMk/>
          <pc:sldMk cId="2729520641" sldId="11171"/>
        </pc:sldMkLst>
        <pc:spChg chg="add del mod">
          <ac:chgData name="Sam Day" userId="c1ed0136-0341-4341-902d-14e0f9b74320" providerId="ADAL" clId="{1B337D6D-4FFA-46D5-9395-81FE00187B51}" dt="2024-05-16T19:13:11.735" v="37677"/>
          <ac:spMkLst>
            <pc:docMk/>
            <pc:sldMk cId="2729520641" sldId="11171"/>
            <ac:spMk id="6" creationId="{2BDB09CF-99BB-1E5E-B703-48BF867F70B8}"/>
          </ac:spMkLst>
        </pc:spChg>
        <pc:picChg chg="del">
          <ac:chgData name="Sam Day" userId="c1ed0136-0341-4341-902d-14e0f9b74320" providerId="ADAL" clId="{1B337D6D-4FFA-46D5-9395-81FE00187B51}" dt="2024-05-16T19:13:10.481" v="37676" actId="478"/>
          <ac:picMkLst>
            <pc:docMk/>
            <pc:sldMk cId="2729520641" sldId="11171"/>
            <ac:picMk id="5" creationId="{5E3DF79D-40AD-3C49-14DE-70DFE7B6BC47}"/>
          </ac:picMkLst>
        </pc:picChg>
        <pc:picChg chg="add mod">
          <ac:chgData name="Sam Day" userId="c1ed0136-0341-4341-902d-14e0f9b74320" providerId="ADAL" clId="{1B337D6D-4FFA-46D5-9395-81FE00187B51}" dt="2024-05-16T19:13:11.735" v="37677"/>
          <ac:picMkLst>
            <pc:docMk/>
            <pc:sldMk cId="2729520641" sldId="11171"/>
            <ac:picMk id="7" creationId="{0FC1EA97-5EE5-637B-F338-27C3BAAE2BB0}"/>
          </ac:picMkLst>
        </pc:picChg>
      </pc:sldChg>
      <pc:sldChg chg="addSp delSp modSp new mod modClrScheme chgLayout modNotesTx">
        <pc:chgData name="Sam Day" userId="c1ed0136-0341-4341-902d-14e0f9b74320" providerId="ADAL" clId="{1B337D6D-4FFA-46D5-9395-81FE00187B51}" dt="2024-05-16T21:03:46.058" v="42035" actId="20577"/>
        <pc:sldMkLst>
          <pc:docMk/>
          <pc:sldMk cId="3996760309" sldId="11172"/>
        </pc:sldMkLst>
        <pc:spChg chg="del mod ord">
          <ac:chgData name="Sam Day" userId="c1ed0136-0341-4341-902d-14e0f9b74320" providerId="ADAL" clId="{1B337D6D-4FFA-46D5-9395-81FE00187B51}" dt="2024-05-16T19:13:38.061" v="37679" actId="700"/>
          <ac:spMkLst>
            <pc:docMk/>
            <pc:sldMk cId="3996760309" sldId="11172"/>
            <ac:spMk id="2" creationId="{62CC6C66-CC4D-B0C0-2668-8E6212ADB9C0}"/>
          </ac:spMkLst>
        </pc:spChg>
        <pc:spChg chg="del mod ord">
          <ac:chgData name="Sam Day" userId="c1ed0136-0341-4341-902d-14e0f9b74320" providerId="ADAL" clId="{1B337D6D-4FFA-46D5-9395-81FE00187B51}" dt="2024-05-16T19:13:38.061" v="37679" actId="700"/>
          <ac:spMkLst>
            <pc:docMk/>
            <pc:sldMk cId="3996760309" sldId="11172"/>
            <ac:spMk id="3" creationId="{0D35A251-66EC-140A-AB1F-1CDD7372F44B}"/>
          </ac:spMkLst>
        </pc:spChg>
        <pc:spChg chg="mod ord">
          <ac:chgData name="Sam Day" userId="c1ed0136-0341-4341-902d-14e0f9b74320" providerId="ADAL" clId="{1B337D6D-4FFA-46D5-9395-81FE00187B51}" dt="2024-05-16T19:13:38.061" v="37679" actId="700"/>
          <ac:spMkLst>
            <pc:docMk/>
            <pc:sldMk cId="3996760309" sldId="11172"/>
            <ac:spMk id="4" creationId="{872E0057-039E-4433-B420-5014310E1375}"/>
          </ac:spMkLst>
        </pc:spChg>
        <pc:spChg chg="add mod ord">
          <ac:chgData name="Sam Day" userId="c1ed0136-0341-4341-902d-14e0f9b74320" providerId="ADAL" clId="{1B337D6D-4FFA-46D5-9395-81FE00187B51}" dt="2024-05-16T19:22:32.381" v="38368" actId="20577"/>
          <ac:spMkLst>
            <pc:docMk/>
            <pc:sldMk cId="3996760309" sldId="11172"/>
            <ac:spMk id="5" creationId="{A47BEECA-5F1C-DED1-F877-EB7752AC2656}"/>
          </ac:spMkLst>
        </pc:spChg>
        <pc:spChg chg="add del mod ord">
          <ac:chgData name="Sam Day" userId="c1ed0136-0341-4341-902d-14e0f9b74320" providerId="ADAL" clId="{1B337D6D-4FFA-46D5-9395-81FE00187B51}" dt="2024-05-16T19:13:51.065" v="37681"/>
          <ac:spMkLst>
            <pc:docMk/>
            <pc:sldMk cId="3996760309" sldId="11172"/>
            <ac:spMk id="6" creationId="{A5BEDE7C-6F40-DC06-18AB-B3378837F1A2}"/>
          </ac:spMkLst>
        </pc:spChg>
        <pc:spChg chg="add del mod ord">
          <ac:chgData name="Sam Day" userId="c1ed0136-0341-4341-902d-14e0f9b74320" providerId="ADAL" clId="{1B337D6D-4FFA-46D5-9395-81FE00187B51}" dt="2024-05-16T19:13:39.330" v="37680"/>
          <ac:spMkLst>
            <pc:docMk/>
            <pc:sldMk cId="3996760309" sldId="11172"/>
            <ac:spMk id="7" creationId="{C60289CF-5D3E-0179-8D69-93D2779ACCE4}"/>
          </ac:spMkLst>
        </pc:spChg>
        <pc:picChg chg="add mod">
          <ac:chgData name="Sam Day" userId="c1ed0136-0341-4341-902d-14e0f9b74320" providerId="ADAL" clId="{1B337D6D-4FFA-46D5-9395-81FE00187B51}" dt="2024-05-16T19:13:39.330" v="37680"/>
          <ac:picMkLst>
            <pc:docMk/>
            <pc:sldMk cId="3996760309" sldId="11172"/>
            <ac:picMk id="8" creationId="{040ED221-C795-C04C-5861-7102C09F2AC4}"/>
          </ac:picMkLst>
        </pc:picChg>
        <pc:picChg chg="add mod">
          <ac:chgData name="Sam Day" userId="c1ed0136-0341-4341-902d-14e0f9b74320" providerId="ADAL" clId="{1B337D6D-4FFA-46D5-9395-81FE00187B51}" dt="2024-05-16T19:13:51.065" v="37681"/>
          <ac:picMkLst>
            <pc:docMk/>
            <pc:sldMk cId="3996760309" sldId="11172"/>
            <ac:picMk id="9" creationId="{F9C6EF5A-AF2C-3239-71F0-5E48573EF9C9}"/>
          </ac:picMkLst>
        </pc:picChg>
      </pc:sldChg>
      <pc:sldChg chg="addSp delSp modSp new mod modNotesTx">
        <pc:chgData name="Sam Day" userId="c1ed0136-0341-4341-902d-14e0f9b74320" providerId="ADAL" clId="{1B337D6D-4FFA-46D5-9395-81FE00187B51}" dt="2024-05-16T21:00:30.185" v="41898" actId="5793"/>
        <pc:sldMkLst>
          <pc:docMk/>
          <pc:sldMk cId="1701209531" sldId="11173"/>
        </pc:sldMkLst>
        <pc:spChg chg="mod">
          <ac:chgData name="Sam Day" userId="c1ed0136-0341-4341-902d-14e0f9b74320" providerId="ADAL" clId="{1B337D6D-4FFA-46D5-9395-81FE00187B51}" dt="2024-05-16T19:32:45.864" v="38615" actId="20577"/>
          <ac:spMkLst>
            <pc:docMk/>
            <pc:sldMk cId="1701209531" sldId="11173"/>
            <ac:spMk id="2" creationId="{0630A89C-F030-0DB9-0889-91710DCC416E}"/>
          </ac:spMkLst>
        </pc:spChg>
        <pc:spChg chg="add del mod">
          <ac:chgData name="Sam Day" userId="c1ed0136-0341-4341-902d-14e0f9b74320" providerId="ADAL" clId="{1B337D6D-4FFA-46D5-9395-81FE00187B51}" dt="2024-05-16T21:00:30.185" v="41898" actId="5793"/>
          <ac:spMkLst>
            <pc:docMk/>
            <pc:sldMk cId="1701209531" sldId="11173"/>
            <ac:spMk id="3" creationId="{9550D3E4-0F75-917E-1BE7-840316F1C93D}"/>
          </ac:spMkLst>
        </pc:spChg>
        <pc:spChg chg="del">
          <ac:chgData name="Sam Day" userId="c1ed0136-0341-4341-902d-14e0f9b74320" providerId="ADAL" clId="{1B337D6D-4FFA-46D5-9395-81FE00187B51}" dt="2024-05-16T19:44:53.227" v="39405" actId="22"/>
          <ac:spMkLst>
            <pc:docMk/>
            <pc:sldMk cId="1701209531" sldId="11173"/>
            <ac:spMk id="4" creationId="{06DF950F-D398-20B1-0DCD-654AB0F6A76F}"/>
          </ac:spMkLst>
        </pc:spChg>
        <pc:spChg chg="add del mod">
          <ac:chgData name="Sam Day" userId="c1ed0136-0341-4341-902d-14e0f9b74320" providerId="ADAL" clId="{1B337D6D-4FFA-46D5-9395-81FE00187B51}" dt="2024-05-16T19:46:19.866" v="39422" actId="478"/>
          <ac:spMkLst>
            <pc:docMk/>
            <pc:sldMk cId="1701209531" sldId="11173"/>
            <ac:spMk id="9" creationId="{259437DC-46A0-0E57-BA78-6C3DB365C2C9}"/>
          </ac:spMkLst>
        </pc:spChg>
        <pc:spChg chg="add mod">
          <ac:chgData name="Sam Day" userId="c1ed0136-0341-4341-902d-14e0f9b74320" providerId="ADAL" clId="{1B337D6D-4FFA-46D5-9395-81FE00187B51}" dt="2024-05-16T19:55:17.789" v="39694" actId="14100"/>
          <ac:spMkLst>
            <pc:docMk/>
            <pc:sldMk cId="1701209531" sldId="11173"/>
            <ac:spMk id="10" creationId="{4543CD67-FC87-C9A0-E99E-2DE780B415A8}"/>
          </ac:spMkLst>
        </pc:spChg>
        <pc:spChg chg="add mod">
          <ac:chgData name="Sam Day" userId="c1ed0136-0341-4341-902d-14e0f9b74320" providerId="ADAL" clId="{1B337D6D-4FFA-46D5-9395-81FE00187B51}" dt="2024-05-16T19:55:28.943" v="39697" actId="1038"/>
          <ac:spMkLst>
            <pc:docMk/>
            <pc:sldMk cId="1701209531" sldId="11173"/>
            <ac:spMk id="11" creationId="{86B62FE2-7960-E6DF-500A-63FCBE7C502A}"/>
          </ac:spMkLst>
        </pc:spChg>
        <pc:graphicFrameChg chg="add mod">
          <ac:chgData name="Sam Day" userId="c1ed0136-0341-4341-902d-14e0f9b74320" providerId="ADAL" clId="{1B337D6D-4FFA-46D5-9395-81FE00187B51}" dt="2024-05-16T19:45:26.517" v="39412" actId="12084"/>
          <ac:graphicFrameMkLst>
            <pc:docMk/>
            <pc:sldMk cId="1701209531" sldId="11173"/>
            <ac:graphicFrameMk id="8" creationId="{4CFC658B-7C3D-D866-5606-370DC4821C53}"/>
          </ac:graphicFrameMkLst>
        </pc:graphicFrameChg>
        <pc:picChg chg="add mod ord">
          <ac:chgData name="Sam Day" userId="c1ed0136-0341-4341-902d-14e0f9b74320" providerId="ADAL" clId="{1B337D6D-4FFA-46D5-9395-81FE00187B51}" dt="2024-05-16T19:55:02.137" v="39691" actId="1076"/>
          <ac:picMkLst>
            <pc:docMk/>
            <pc:sldMk cId="1701209531" sldId="11173"/>
            <ac:picMk id="7" creationId="{D8EA3057-CE15-3596-81AD-7117AFA0329C}"/>
          </ac:picMkLst>
        </pc:picChg>
        <pc:picChg chg="add mod">
          <ac:chgData name="Sam Day" userId="c1ed0136-0341-4341-902d-14e0f9b74320" providerId="ADAL" clId="{1B337D6D-4FFA-46D5-9395-81FE00187B51}" dt="2024-05-16T19:55:25.411" v="39696" actId="1076"/>
          <ac:picMkLst>
            <pc:docMk/>
            <pc:sldMk cId="1701209531" sldId="11173"/>
            <ac:picMk id="13" creationId="{CA258D33-14F5-7A54-23E6-733D99F2C096}"/>
          </ac:picMkLst>
        </pc:picChg>
      </pc:sldChg>
      <pc:sldChg chg="addSp delSp modSp new del mod">
        <pc:chgData name="Sam Day" userId="c1ed0136-0341-4341-902d-14e0f9b74320" providerId="ADAL" clId="{1B337D6D-4FFA-46D5-9395-81FE00187B51}" dt="2024-05-16T19:41:48.783" v="39129" actId="47"/>
        <pc:sldMkLst>
          <pc:docMk/>
          <pc:sldMk cId="1985031614" sldId="11174"/>
        </pc:sldMkLst>
        <pc:spChg chg="mod">
          <ac:chgData name="Sam Day" userId="c1ed0136-0341-4341-902d-14e0f9b74320" providerId="ADAL" clId="{1B337D6D-4FFA-46D5-9395-81FE00187B51}" dt="2024-05-16T19:33:46.701" v="38649" actId="20577"/>
          <ac:spMkLst>
            <pc:docMk/>
            <pc:sldMk cId="1985031614" sldId="11174"/>
            <ac:spMk id="2" creationId="{28F0B916-B26C-E88B-DD15-DB46181597DE}"/>
          </ac:spMkLst>
        </pc:spChg>
        <pc:spChg chg="del">
          <ac:chgData name="Sam Day" userId="c1ed0136-0341-4341-902d-14e0f9b74320" providerId="ADAL" clId="{1B337D6D-4FFA-46D5-9395-81FE00187B51}" dt="2024-05-16T19:34:10.657" v="38650" actId="1032"/>
          <ac:spMkLst>
            <pc:docMk/>
            <pc:sldMk cId="1985031614" sldId="11174"/>
            <ac:spMk id="3" creationId="{13DE4BC9-C1B2-B79F-1350-65D0321F6601}"/>
          </ac:spMkLst>
        </pc:spChg>
        <pc:spChg chg="del">
          <ac:chgData name="Sam Day" userId="c1ed0136-0341-4341-902d-14e0f9b74320" providerId="ADAL" clId="{1B337D6D-4FFA-46D5-9395-81FE00187B51}" dt="2024-05-16T19:38:36.248" v="39062" actId="1032"/>
          <ac:spMkLst>
            <pc:docMk/>
            <pc:sldMk cId="1985031614" sldId="11174"/>
            <ac:spMk id="4" creationId="{E56E05E2-D64B-85E4-50FD-64F67B41529A}"/>
          </ac:spMkLst>
        </pc:spChg>
        <pc:spChg chg="add del mod">
          <ac:chgData name="Sam Day" userId="c1ed0136-0341-4341-902d-14e0f9b74320" providerId="ADAL" clId="{1B337D6D-4FFA-46D5-9395-81FE00187B51}" dt="2024-05-16T19:39:09.751" v="39069"/>
          <ac:spMkLst>
            <pc:docMk/>
            <pc:sldMk cId="1985031614" sldId="11174"/>
            <ac:spMk id="9" creationId="{27B628BA-78D0-47F3-9D58-A25DD999FF12}"/>
          </ac:spMkLst>
        </pc:spChg>
        <pc:spChg chg="add del mod">
          <ac:chgData name="Sam Day" userId="c1ed0136-0341-4341-902d-14e0f9b74320" providerId="ADAL" clId="{1B337D6D-4FFA-46D5-9395-81FE00187B51}" dt="2024-05-16T19:41:17.504" v="39091" actId="478"/>
          <ac:spMkLst>
            <pc:docMk/>
            <pc:sldMk cId="1985031614" sldId="11174"/>
            <ac:spMk id="12" creationId="{2A674949-B455-C852-D7B2-3854A8A19C66}"/>
          </ac:spMkLst>
        </pc:spChg>
        <pc:graphicFrameChg chg="add mod modGraphic">
          <ac:chgData name="Sam Day" userId="c1ed0136-0341-4341-902d-14e0f9b74320" providerId="ADAL" clId="{1B337D6D-4FFA-46D5-9395-81FE00187B51}" dt="2024-05-16T19:40:55.579" v="39089" actId="20577"/>
          <ac:graphicFrameMkLst>
            <pc:docMk/>
            <pc:sldMk cId="1985031614" sldId="11174"/>
            <ac:graphicFrameMk id="6" creationId="{7A4D7067-0C2F-8DA3-6D75-2ED9B37C7580}"/>
          </ac:graphicFrameMkLst>
        </pc:graphicFrameChg>
        <pc:graphicFrameChg chg="add del mod modGraphic">
          <ac:chgData name="Sam Day" userId="c1ed0136-0341-4341-902d-14e0f9b74320" providerId="ADAL" clId="{1B337D6D-4FFA-46D5-9395-81FE00187B51}" dt="2024-05-16T19:39:04.906" v="39068" actId="478"/>
          <ac:graphicFrameMkLst>
            <pc:docMk/>
            <pc:sldMk cId="1985031614" sldId="11174"/>
            <ac:graphicFrameMk id="7" creationId="{F58A96DE-7CBA-2CC3-762D-B6F90E04CC3D}"/>
          </ac:graphicFrameMkLst>
        </pc:graphicFrameChg>
        <pc:picChg chg="add del mod">
          <ac:chgData name="Sam Day" userId="c1ed0136-0341-4341-902d-14e0f9b74320" providerId="ADAL" clId="{1B337D6D-4FFA-46D5-9395-81FE00187B51}" dt="2024-05-16T19:41:17.504" v="39091" actId="478"/>
          <ac:picMkLst>
            <pc:docMk/>
            <pc:sldMk cId="1985031614" sldId="11174"/>
            <ac:picMk id="10" creationId="{989ABF9E-9F16-67CD-329A-6B9DF36CA473}"/>
          </ac:picMkLst>
        </pc:picChg>
      </pc:sldChg>
      <pc:sldChg chg="addSp delSp modSp new mod modNotesTx">
        <pc:chgData name="Sam Day" userId="c1ed0136-0341-4341-902d-14e0f9b74320" providerId="ADAL" clId="{1B337D6D-4FFA-46D5-9395-81FE00187B51}" dt="2024-05-16T20:01:32.963" v="40304" actId="20577"/>
        <pc:sldMkLst>
          <pc:docMk/>
          <pc:sldMk cId="2969799619" sldId="11175"/>
        </pc:sldMkLst>
        <pc:spChg chg="mod">
          <ac:chgData name="Sam Day" userId="c1ed0136-0341-4341-902d-14e0f9b74320" providerId="ADAL" clId="{1B337D6D-4FFA-46D5-9395-81FE00187B51}" dt="2024-05-16T19:41:41.690" v="39128" actId="20577"/>
          <ac:spMkLst>
            <pc:docMk/>
            <pc:sldMk cId="2969799619" sldId="11175"/>
            <ac:spMk id="2" creationId="{B2EF5CEF-4A85-DE00-6EF8-CD3C50D94265}"/>
          </ac:spMkLst>
        </pc:spChg>
        <pc:spChg chg="add del mod">
          <ac:chgData name="Sam Day" userId="c1ed0136-0341-4341-902d-14e0f9b74320" providerId="ADAL" clId="{1B337D6D-4FFA-46D5-9395-81FE00187B51}" dt="2024-05-16T19:41:25.224" v="39096"/>
          <ac:spMkLst>
            <pc:docMk/>
            <pc:sldMk cId="2969799619" sldId="11175"/>
            <ac:spMk id="3" creationId="{39AA3C92-E4EE-D6B9-8D79-717C9EE8B0EE}"/>
          </ac:spMkLst>
        </pc:spChg>
        <pc:spChg chg="del">
          <ac:chgData name="Sam Day" userId="c1ed0136-0341-4341-902d-14e0f9b74320" providerId="ADAL" clId="{1B337D6D-4FFA-46D5-9395-81FE00187B51}" dt="2024-05-16T19:39:35.091" v="39072"/>
          <ac:spMkLst>
            <pc:docMk/>
            <pc:sldMk cId="2969799619" sldId="11175"/>
            <ac:spMk id="4" creationId="{EBBB5A89-990C-1879-7B95-11EE889D985B}"/>
          </ac:spMkLst>
        </pc:spChg>
        <pc:spChg chg="add del mod">
          <ac:chgData name="Sam Day" userId="c1ed0136-0341-4341-902d-14e0f9b74320" providerId="ADAL" clId="{1B337D6D-4FFA-46D5-9395-81FE00187B51}" dt="2024-05-16T19:39:44.514" v="39074"/>
          <ac:spMkLst>
            <pc:docMk/>
            <pc:sldMk cId="2969799619" sldId="11175"/>
            <ac:spMk id="8" creationId="{EF1FB3DC-B2CC-DEF1-4CFD-4220AA9C0357}"/>
          </ac:spMkLst>
        </pc:spChg>
        <pc:graphicFrameChg chg="add mod">
          <ac:chgData name="Sam Day" userId="c1ed0136-0341-4341-902d-14e0f9b74320" providerId="ADAL" clId="{1B337D6D-4FFA-46D5-9395-81FE00187B51}" dt="2024-05-16T19:40:13.687" v="39079"/>
          <ac:graphicFrameMkLst>
            <pc:docMk/>
            <pc:sldMk cId="2969799619" sldId="11175"/>
            <ac:graphicFrameMk id="10" creationId="{4900EAD5-ED6B-FD4E-B216-AF4FAF6C554E}"/>
          </ac:graphicFrameMkLst>
        </pc:graphicFrameChg>
        <pc:graphicFrameChg chg="add mod">
          <ac:chgData name="Sam Day" userId="c1ed0136-0341-4341-902d-14e0f9b74320" providerId="ADAL" clId="{1B337D6D-4FFA-46D5-9395-81FE00187B51}" dt="2024-05-16T20:00:06.053" v="40094" actId="14100"/>
          <ac:graphicFrameMkLst>
            <pc:docMk/>
            <pc:sldMk cId="2969799619" sldId="11175"/>
            <ac:graphicFrameMk id="11" creationId="{4DBD9459-1E0B-1D16-A8D3-11ACCC0DE206}"/>
          </ac:graphicFrameMkLst>
        </pc:graphicFrameChg>
        <pc:picChg chg="add del mod">
          <ac:chgData name="Sam Day" userId="c1ed0136-0341-4341-902d-14e0f9b74320" providerId="ADAL" clId="{1B337D6D-4FFA-46D5-9395-81FE00187B51}" dt="2024-05-16T19:39:43.380" v="39073" actId="478"/>
          <ac:picMkLst>
            <pc:docMk/>
            <pc:sldMk cId="2969799619" sldId="11175"/>
            <ac:picMk id="6" creationId="{5DC642E7-6CF9-FE80-6C9E-8F4DACDB8D80}"/>
          </ac:picMkLst>
        </pc:picChg>
        <pc:picChg chg="add mod">
          <ac:chgData name="Sam Day" userId="c1ed0136-0341-4341-902d-14e0f9b74320" providerId="ADAL" clId="{1B337D6D-4FFA-46D5-9395-81FE00187B51}" dt="2024-05-16T19:41:30.208" v="39097" actId="1076"/>
          <ac:picMkLst>
            <pc:docMk/>
            <pc:sldMk cId="2969799619" sldId="11175"/>
            <ac:picMk id="9" creationId="{239C5C33-3FB0-A219-45E5-A622E603779C}"/>
          </ac:picMkLst>
        </pc:picChg>
      </pc:sldChg>
      <pc:sldChg chg="addSp delSp modSp new mod modNotesTx">
        <pc:chgData name="Sam Day" userId="c1ed0136-0341-4341-902d-14e0f9b74320" providerId="ADAL" clId="{1B337D6D-4FFA-46D5-9395-81FE00187B51}" dt="2024-05-16T21:29:27.227" v="42176" actId="20577"/>
        <pc:sldMkLst>
          <pc:docMk/>
          <pc:sldMk cId="4158273329" sldId="11176"/>
        </pc:sldMkLst>
        <pc:spChg chg="mod">
          <ac:chgData name="Sam Day" userId="c1ed0136-0341-4341-902d-14e0f9b74320" providerId="ADAL" clId="{1B337D6D-4FFA-46D5-9395-81FE00187B51}" dt="2024-05-16T20:08:02.157" v="40653" actId="20577"/>
          <ac:spMkLst>
            <pc:docMk/>
            <pc:sldMk cId="4158273329" sldId="11176"/>
            <ac:spMk id="2" creationId="{36CEF70E-E0B7-07EE-1362-1E67CE6F8563}"/>
          </ac:spMkLst>
        </pc:spChg>
        <pc:spChg chg="mod">
          <ac:chgData name="Sam Day" userId="c1ed0136-0341-4341-902d-14e0f9b74320" providerId="ADAL" clId="{1B337D6D-4FFA-46D5-9395-81FE00187B51}" dt="2024-05-16T21:29:27.227" v="42176" actId="20577"/>
          <ac:spMkLst>
            <pc:docMk/>
            <pc:sldMk cId="4158273329" sldId="11176"/>
            <ac:spMk id="3" creationId="{10580112-5D24-E1D4-CB58-F33C949382C3}"/>
          </ac:spMkLst>
        </pc:spChg>
        <pc:spChg chg="del">
          <ac:chgData name="Sam Day" userId="c1ed0136-0341-4341-902d-14e0f9b74320" providerId="ADAL" clId="{1B337D6D-4FFA-46D5-9395-81FE00187B51}" dt="2024-05-16T20:05:15.561" v="40509" actId="22"/>
          <ac:spMkLst>
            <pc:docMk/>
            <pc:sldMk cId="4158273329" sldId="11176"/>
            <ac:spMk id="4" creationId="{9FF19F6C-6278-C29E-9A17-6CB2607DB968}"/>
          </ac:spMkLst>
        </pc:spChg>
        <pc:picChg chg="add mod ord">
          <ac:chgData name="Sam Day" userId="c1ed0136-0341-4341-902d-14e0f9b74320" providerId="ADAL" clId="{1B337D6D-4FFA-46D5-9395-81FE00187B51}" dt="2024-05-16T20:05:38.020" v="40512" actId="208"/>
          <ac:picMkLst>
            <pc:docMk/>
            <pc:sldMk cId="4158273329" sldId="11176"/>
            <ac:picMk id="7" creationId="{AB0BD392-F6EE-437D-3570-C6EE0935E70F}"/>
          </ac:picMkLst>
        </pc:picChg>
      </pc:sldChg>
      <pc:sldChg chg="addSp delSp modSp add mod modNotesTx">
        <pc:chgData name="Sam Day" userId="c1ed0136-0341-4341-902d-14e0f9b74320" providerId="ADAL" clId="{1B337D6D-4FFA-46D5-9395-81FE00187B51}" dt="2024-05-16T20:56:57.838" v="41409" actId="14100"/>
        <pc:sldMkLst>
          <pc:docMk/>
          <pc:sldMk cId="167209756" sldId="11177"/>
        </pc:sldMkLst>
        <pc:spChg chg="mod">
          <ac:chgData name="Sam Day" userId="c1ed0136-0341-4341-902d-14e0f9b74320" providerId="ADAL" clId="{1B337D6D-4FFA-46D5-9395-81FE00187B51}" dt="2024-05-16T20:07:08.882" v="40569" actId="20577"/>
          <ac:spMkLst>
            <pc:docMk/>
            <pc:sldMk cId="167209756" sldId="11177"/>
            <ac:spMk id="2" creationId="{36CEF70E-E0B7-07EE-1362-1E67CE6F8563}"/>
          </ac:spMkLst>
        </pc:spChg>
        <pc:spChg chg="mod">
          <ac:chgData name="Sam Day" userId="c1ed0136-0341-4341-902d-14e0f9b74320" providerId="ADAL" clId="{1B337D6D-4FFA-46D5-9395-81FE00187B51}" dt="2024-05-16T20:56:57.838" v="41409" actId="14100"/>
          <ac:spMkLst>
            <pc:docMk/>
            <pc:sldMk cId="167209756" sldId="11177"/>
            <ac:spMk id="3" creationId="{10580112-5D24-E1D4-CB58-F33C949382C3}"/>
          </ac:spMkLst>
        </pc:spChg>
        <pc:spChg chg="add del mod">
          <ac:chgData name="Sam Day" userId="c1ed0136-0341-4341-902d-14e0f9b74320" providerId="ADAL" clId="{1B337D6D-4FFA-46D5-9395-81FE00187B51}" dt="2024-05-16T20:06:39.053" v="40515" actId="22"/>
          <ac:spMkLst>
            <pc:docMk/>
            <pc:sldMk cId="167209756" sldId="11177"/>
            <ac:spMk id="6" creationId="{1B499F0F-4C7C-5617-720C-B3C430023A14}"/>
          </ac:spMkLst>
        </pc:spChg>
        <pc:picChg chg="del">
          <ac:chgData name="Sam Day" userId="c1ed0136-0341-4341-902d-14e0f9b74320" providerId="ADAL" clId="{1B337D6D-4FFA-46D5-9395-81FE00187B51}" dt="2024-05-16T20:06:00.935" v="40514" actId="478"/>
          <ac:picMkLst>
            <pc:docMk/>
            <pc:sldMk cId="167209756" sldId="11177"/>
            <ac:picMk id="7" creationId="{AB0BD392-F6EE-437D-3570-C6EE0935E70F}"/>
          </ac:picMkLst>
        </pc:picChg>
        <pc:picChg chg="add mod ord">
          <ac:chgData name="Sam Day" userId="c1ed0136-0341-4341-902d-14e0f9b74320" providerId="ADAL" clId="{1B337D6D-4FFA-46D5-9395-81FE00187B51}" dt="2024-05-16T20:08:11.731" v="40654" actId="208"/>
          <ac:picMkLst>
            <pc:docMk/>
            <pc:sldMk cId="167209756" sldId="11177"/>
            <ac:picMk id="9" creationId="{7E1DBBBB-B241-2618-968C-68B3D465B633}"/>
          </ac:picMkLst>
        </pc:picChg>
      </pc:sldChg>
      <pc:sldChg chg="new del">
        <pc:chgData name="Sam Day" userId="c1ed0136-0341-4341-902d-14e0f9b74320" providerId="ADAL" clId="{1B337D6D-4FFA-46D5-9395-81FE00187B51}" dt="2024-05-16T20:04:28.637" v="40508" actId="680"/>
        <pc:sldMkLst>
          <pc:docMk/>
          <pc:sldMk cId="3420630059" sldId="11177"/>
        </pc:sldMkLst>
      </pc:sldChg>
      <pc:sldMasterChg chg="addSldLayout modSldLayout">
        <pc:chgData name="Sam Day" userId="c1ed0136-0341-4341-902d-14e0f9b74320" providerId="ADAL" clId="{1B337D6D-4FFA-46D5-9395-81FE00187B51}" dt="2024-05-09T21:27:00.335" v="17377" actId="14826"/>
        <pc:sldMasterMkLst>
          <pc:docMk/>
          <pc:sldMasterMk cId="1017998083" sldId="2147483879"/>
        </pc:sldMasterMkLst>
        <pc:sldLayoutChg chg="modSp add mod replId modTransition">
          <pc:chgData name="Sam Day" userId="c1ed0136-0341-4341-902d-14e0f9b74320" providerId="ADAL" clId="{1B337D6D-4FFA-46D5-9395-81FE00187B51}" dt="2024-05-09T21:27:00.335" v="17377" actId="14826"/>
          <pc:sldLayoutMkLst>
            <pc:docMk/>
            <pc:sldMasterMk cId="1017998083" sldId="2147483879"/>
            <pc:sldLayoutMk cId="3427693784" sldId="2147483906"/>
          </pc:sldLayoutMkLst>
          <pc:spChg chg="mod">
            <ac:chgData name="Sam Day" userId="c1ed0136-0341-4341-902d-14e0f9b74320" providerId="ADAL" clId="{1B337D6D-4FFA-46D5-9395-81FE00187B51}" dt="2024-05-09T19:28:36.921" v="15919" actId="20577"/>
            <ac:spMkLst>
              <pc:docMk/>
              <pc:sldMasterMk cId="1017998083" sldId="2147483879"/>
              <pc:sldLayoutMk cId="3427693784" sldId="2147483906"/>
              <ac:spMk id="6" creationId="{42B62BCA-A301-73F3-E8F4-AD55B1677B96}"/>
            </ac:spMkLst>
          </pc:spChg>
          <pc:spChg chg="mod">
            <ac:chgData name="Sam Day" userId="c1ed0136-0341-4341-902d-14e0f9b74320" providerId="ADAL" clId="{1B337D6D-4FFA-46D5-9395-81FE00187B51}" dt="2024-05-09T19:33:47.701" v="16022" actId="20577"/>
            <ac:spMkLst>
              <pc:docMk/>
              <pc:sldMasterMk cId="1017998083" sldId="2147483879"/>
              <pc:sldLayoutMk cId="3427693784" sldId="2147483906"/>
              <ac:spMk id="34" creationId="{B7F0C397-92D2-1635-0E0B-0D90C21821B8}"/>
            </ac:spMkLst>
          </pc:spChg>
          <pc:picChg chg="mod">
            <ac:chgData name="Sam Day" userId="c1ed0136-0341-4341-902d-14e0f9b74320" providerId="ADAL" clId="{1B337D6D-4FFA-46D5-9395-81FE00187B51}" dt="2024-05-09T19:33:18.941" v="15922" actId="14826"/>
            <ac:picMkLst>
              <pc:docMk/>
              <pc:sldMasterMk cId="1017998083" sldId="2147483879"/>
              <pc:sldLayoutMk cId="3427693784" sldId="2147483906"/>
              <ac:picMk id="4" creationId="{EACDC10A-C78D-51FD-EB3E-608DB0A0D9DD}"/>
            </ac:picMkLst>
          </pc:picChg>
          <pc:picChg chg="mod">
            <ac:chgData name="Sam Day" userId="c1ed0136-0341-4341-902d-14e0f9b74320" providerId="ADAL" clId="{1B337D6D-4FFA-46D5-9395-81FE00187B51}" dt="2024-05-09T21:27:00.335" v="17377" actId="14826"/>
            <ac:picMkLst>
              <pc:docMk/>
              <pc:sldMasterMk cId="1017998083" sldId="2147483879"/>
              <pc:sldLayoutMk cId="3427693784" sldId="2147483906"/>
              <ac:picMk id="35" creationId="{9D585760-1A4A-558D-6FF2-7606B2244E98}"/>
            </ac:picMkLst>
          </pc:picChg>
        </pc:sldLayoutChg>
      </pc:sldMasterChg>
    </pc:docChg>
  </pc:docChgLst>
  <pc:docChgLst>
    <pc:chgData name="Kathy Hartnett" userId="S::kathy.hartnett@risenow.com::bba9e19c-65ed-4f72-ab54-5ff52c5f834c" providerId="AD" clId="Web-{0084B64C-E6E0-0267-AA00-58BF69D3266C}"/>
    <pc:docChg chg="modSld sldOrd">
      <pc:chgData name="Kathy Hartnett" userId="S::kathy.hartnett@risenow.com::bba9e19c-65ed-4f72-ab54-5ff52c5f834c" providerId="AD" clId="Web-{0084B64C-E6E0-0267-AA00-58BF69D3266C}" dt="2023-10-05T17:22:42.691" v="9583"/>
      <pc:docMkLst>
        <pc:docMk/>
      </pc:docMkLst>
      <pc:sldChg chg="modNotes">
        <pc:chgData name="Kathy Hartnett" userId="S::kathy.hartnett@risenow.com::bba9e19c-65ed-4f72-ab54-5ff52c5f834c" providerId="AD" clId="Web-{0084B64C-E6E0-0267-AA00-58BF69D3266C}" dt="2023-10-05T17:09:40.572" v="7824"/>
        <pc:sldMkLst>
          <pc:docMk/>
          <pc:sldMk cId="3880079853" sldId="273"/>
        </pc:sldMkLst>
      </pc:sldChg>
      <pc:sldChg chg="modNotes">
        <pc:chgData name="Kathy Hartnett" userId="S::kathy.hartnett@risenow.com::bba9e19c-65ed-4f72-ab54-5ff52c5f834c" providerId="AD" clId="Web-{0084B64C-E6E0-0267-AA00-58BF69D3266C}" dt="2023-10-05T16:03:49.134" v="2040"/>
        <pc:sldMkLst>
          <pc:docMk/>
          <pc:sldMk cId="2056145994" sldId="279"/>
        </pc:sldMkLst>
      </pc:sldChg>
      <pc:sldChg chg="modSp modNotes">
        <pc:chgData name="Kathy Hartnett" userId="S::kathy.hartnett@risenow.com::bba9e19c-65ed-4f72-ab54-5ff52c5f834c" providerId="AD" clId="Web-{0084B64C-E6E0-0267-AA00-58BF69D3266C}" dt="2023-10-05T16:24:46.033" v="3190"/>
        <pc:sldMkLst>
          <pc:docMk/>
          <pc:sldMk cId="1694195094" sldId="2427"/>
        </pc:sldMkLst>
        <pc:grpChg chg="mod">
          <ac:chgData name="Kathy Hartnett" userId="S::kathy.hartnett@risenow.com::bba9e19c-65ed-4f72-ab54-5ff52c5f834c" providerId="AD" clId="Web-{0084B64C-E6E0-0267-AA00-58BF69D3266C}" dt="2023-10-05T16:13:41.106" v="2520" actId="1076"/>
          <ac:grpSpMkLst>
            <pc:docMk/>
            <pc:sldMk cId="1694195094" sldId="2427"/>
            <ac:grpSpMk id="13" creationId="{7AAA5A4E-63FF-CF27-5316-E64F74D65DB6}"/>
          </ac:grpSpMkLst>
        </pc:grpChg>
      </pc:sldChg>
      <pc:sldChg chg="addCm modCm modNotes">
        <pc:chgData name="Kathy Hartnett" userId="S::kathy.hartnett@risenow.com::bba9e19c-65ed-4f72-ab54-5ff52c5f834c" providerId="AD" clId="Web-{0084B64C-E6E0-0267-AA00-58BF69D3266C}" dt="2023-10-05T16:52:59.759" v="5599"/>
        <pc:sldMkLst>
          <pc:docMk/>
          <pc:sldMk cId="3434434572" sldId="2429"/>
        </pc:sldMkLst>
        <pc:extLst>
          <p:ext xmlns:p="http://schemas.openxmlformats.org/presentationml/2006/main" uri="{D6D511B9-2390-475A-947B-AFAB55BFBCF1}">
            <pc226:cmChg xmlns:pc226="http://schemas.microsoft.com/office/powerpoint/2022/06/main/command" chg="add mod">
              <pc226:chgData name="Kathy Hartnett" userId="S::kathy.hartnett@risenow.com::bba9e19c-65ed-4f72-ab54-5ff52c5f834c" providerId="AD" clId="Web-{0084B64C-E6E0-0267-AA00-58BF69D3266C}" dt="2023-10-05T16:52:59.759" v="5599"/>
              <pc2:cmMkLst xmlns:pc2="http://schemas.microsoft.com/office/powerpoint/2019/9/main/command">
                <pc:docMk/>
                <pc:sldMk cId="3434434572" sldId="2429"/>
                <pc2:cmMk id="{8629C6DC-AB5C-4B9F-A9B6-51A2C26A0F60}"/>
              </pc2:cmMkLst>
            </pc226:cmChg>
          </p:ext>
        </pc:extLst>
      </pc:sldChg>
      <pc:sldChg chg="modNotes">
        <pc:chgData name="Kathy Hartnett" userId="S::kathy.hartnett@risenow.com::bba9e19c-65ed-4f72-ab54-5ff52c5f834c" providerId="AD" clId="Web-{0084B64C-E6E0-0267-AA00-58BF69D3266C}" dt="2023-10-05T16:30:09.184" v="3794"/>
        <pc:sldMkLst>
          <pc:docMk/>
          <pc:sldMk cId="3621660711" sldId="2434"/>
        </pc:sldMkLst>
      </pc:sldChg>
      <pc:sldChg chg="modNotes">
        <pc:chgData name="Kathy Hartnett" userId="S::kathy.hartnett@risenow.com::bba9e19c-65ed-4f72-ab54-5ff52c5f834c" providerId="AD" clId="Web-{0084B64C-E6E0-0267-AA00-58BF69D3266C}" dt="2023-10-05T16:42:00.425" v="4844"/>
        <pc:sldMkLst>
          <pc:docMk/>
          <pc:sldMk cId="4180290429" sldId="2454"/>
        </pc:sldMkLst>
      </pc:sldChg>
      <pc:sldChg chg="modNotes">
        <pc:chgData name="Kathy Hartnett" userId="S::kathy.hartnett@risenow.com::bba9e19c-65ed-4f72-ab54-5ff52c5f834c" providerId="AD" clId="Web-{0084B64C-E6E0-0267-AA00-58BF69D3266C}" dt="2023-10-05T16:42:54.083" v="4928"/>
        <pc:sldMkLst>
          <pc:docMk/>
          <pc:sldMk cId="1407418984" sldId="2466"/>
        </pc:sldMkLst>
      </pc:sldChg>
      <pc:sldChg chg="modNotes">
        <pc:chgData name="Kathy Hartnett" userId="S::kathy.hartnett@risenow.com::bba9e19c-65ed-4f72-ab54-5ff52c5f834c" providerId="AD" clId="Web-{0084B64C-E6E0-0267-AA00-58BF69D3266C}" dt="2023-10-05T16:43:47.007" v="5092"/>
        <pc:sldMkLst>
          <pc:docMk/>
          <pc:sldMk cId="372044859" sldId="2467"/>
        </pc:sldMkLst>
      </pc:sldChg>
      <pc:sldChg chg="modNotes">
        <pc:chgData name="Kathy Hartnett" userId="S::kathy.hartnett@risenow.com::bba9e19c-65ed-4f72-ab54-5ff52c5f834c" providerId="AD" clId="Web-{0084B64C-E6E0-0267-AA00-58BF69D3266C}" dt="2023-10-05T16:44:37.602" v="5188"/>
        <pc:sldMkLst>
          <pc:docMk/>
          <pc:sldMk cId="67528856" sldId="2468"/>
        </pc:sldMkLst>
      </pc:sldChg>
      <pc:sldChg chg="modNotes">
        <pc:chgData name="Kathy Hartnett" userId="S::kathy.hartnett@risenow.com::bba9e19c-65ed-4f72-ab54-5ff52c5f834c" providerId="AD" clId="Web-{0084B64C-E6E0-0267-AA00-58BF69D3266C}" dt="2023-10-05T16:49:17.845" v="5351"/>
        <pc:sldMkLst>
          <pc:docMk/>
          <pc:sldMk cId="773799664" sldId="2470"/>
        </pc:sldMkLst>
      </pc:sldChg>
      <pc:sldChg chg="modNotes">
        <pc:chgData name="Kathy Hartnett" userId="S::kathy.hartnett@risenow.com::bba9e19c-65ed-4f72-ab54-5ff52c5f834c" providerId="AD" clId="Web-{0084B64C-E6E0-0267-AA00-58BF69D3266C}" dt="2023-10-05T16:38:44.278" v="4545"/>
        <pc:sldMkLst>
          <pc:docMk/>
          <pc:sldMk cId="122029734" sldId="2477"/>
        </pc:sldMkLst>
      </pc:sldChg>
      <pc:sldChg chg="modNotes">
        <pc:chgData name="Kathy Hartnett" userId="S::kathy.hartnett@risenow.com::bba9e19c-65ed-4f72-ab54-5ff52c5f834c" providerId="AD" clId="Web-{0084B64C-E6E0-0267-AA00-58BF69D3266C}" dt="2023-10-05T15:43:22.001" v="58"/>
        <pc:sldMkLst>
          <pc:docMk/>
          <pc:sldMk cId="3188759535" sldId="2478"/>
        </pc:sldMkLst>
      </pc:sldChg>
      <pc:sldChg chg="modNotes">
        <pc:chgData name="Kathy Hartnett" userId="S::kathy.hartnett@risenow.com::bba9e19c-65ed-4f72-ab54-5ff52c5f834c" providerId="AD" clId="Web-{0084B64C-E6E0-0267-AA00-58BF69D3266C}" dt="2023-10-05T15:49:39.841" v="939"/>
        <pc:sldMkLst>
          <pc:docMk/>
          <pc:sldMk cId="4236453479" sldId="2479"/>
        </pc:sldMkLst>
      </pc:sldChg>
      <pc:sldChg chg="ord modNotes">
        <pc:chgData name="Kathy Hartnett" userId="S::kathy.hartnett@risenow.com::bba9e19c-65ed-4f72-ab54-5ff52c5f834c" providerId="AD" clId="Web-{0084B64C-E6E0-0267-AA00-58BF69D3266C}" dt="2023-10-05T15:56:21.276" v="1493"/>
        <pc:sldMkLst>
          <pc:docMk/>
          <pc:sldMk cId="43527669" sldId="2481"/>
        </pc:sldMkLst>
      </pc:sldChg>
      <pc:sldChg chg="modNotes">
        <pc:chgData name="Kathy Hartnett" userId="S::kathy.hartnett@risenow.com::bba9e19c-65ed-4f72-ab54-5ff52c5f834c" providerId="AD" clId="Web-{0084B64C-E6E0-0267-AA00-58BF69D3266C}" dt="2023-10-05T17:16:40.179" v="8733"/>
        <pc:sldMkLst>
          <pc:docMk/>
          <pc:sldMk cId="831149288" sldId="2521"/>
        </pc:sldMkLst>
      </pc:sldChg>
      <pc:sldChg chg="modNotes">
        <pc:chgData name="Kathy Hartnett" userId="S::kathy.hartnett@risenow.com::bba9e19c-65ed-4f72-ab54-5ff52c5f834c" providerId="AD" clId="Web-{0084B64C-E6E0-0267-AA00-58BF69D3266C}" dt="2023-10-05T17:01:46.010" v="6938"/>
        <pc:sldMkLst>
          <pc:docMk/>
          <pc:sldMk cId="1944327811" sldId="2523"/>
        </pc:sldMkLst>
      </pc:sldChg>
      <pc:sldChg chg="modSp modNotes">
        <pc:chgData name="Kathy Hartnett" userId="S::kathy.hartnett@risenow.com::bba9e19c-65ed-4f72-ab54-5ff52c5f834c" providerId="AD" clId="Web-{0084B64C-E6E0-0267-AA00-58BF69D3266C}" dt="2023-10-05T17:12:46.890" v="8306"/>
        <pc:sldMkLst>
          <pc:docMk/>
          <pc:sldMk cId="3686025084" sldId="2529"/>
        </pc:sldMkLst>
        <pc:grpChg chg="mod">
          <ac:chgData name="Kathy Hartnett" userId="S::kathy.hartnett@risenow.com::bba9e19c-65ed-4f72-ab54-5ff52c5f834c" providerId="AD" clId="Web-{0084B64C-E6E0-0267-AA00-58BF69D3266C}" dt="2023-10-05T17:11:58.889" v="8136" actId="14100"/>
          <ac:grpSpMkLst>
            <pc:docMk/>
            <pc:sldMk cId="3686025084" sldId="2529"/>
            <ac:grpSpMk id="14" creationId="{AE37CB84-0C35-DA97-4E68-8F19B5E780F4}"/>
          </ac:grpSpMkLst>
        </pc:grpChg>
      </pc:sldChg>
      <pc:sldChg chg="modSp modNotes">
        <pc:chgData name="Kathy Hartnett" userId="S::kathy.hartnett@risenow.com::bba9e19c-65ed-4f72-ab54-5ff52c5f834c" providerId="AD" clId="Web-{0084B64C-E6E0-0267-AA00-58BF69D3266C}" dt="2023-10-05T17:02:57.200" v="7131"/>
        <pc:sldMkLst>
          <pc:docMk/>
          <pc:sldMk cId="1008658000" sldId="2531"/>
        </pc:sldMkLst>
        <pc:grpChg chg="mod">
          <ac:chgData name="Kathy Hartnett" userId="S::kathy.hartnett@risenow.com::bba9e19c-65ed-4f72-ab54-5ff52c5f834c" providerId="AD" clId="Web-{0084B64C-E6E0-0267-AA00-58BF69D3266C}" dt="2023-10-05T17:02:24.402" v="7016" actId="14100"/>
          <ac:grpSpMkLst>
            <pc:docMk/>
            <pc:sldMk cId="1008658000" sldId="2531"/>
            <ac:grpSpMk id="25" creationId="{FA95B8D6-47A9-5D4D-AC03-DC835C000315}"/>
          </ac:grpSpMkLst>
        </pc:grpChg>
      </pc:sldChg>
      <pc:sldChg chg="modNotes">
        <pc:chgData name="Kathy Hartnett" userId="S::kathy.hartnett@risenow.com::bba9e19c-65ed-4f72-ab54-5ff52c5f834c" providerId="AD" clId="Web-{0084B64C-E6E0-0267-AA00-58BF69D3266C}" dt="2023-10-05T17:04:41.922" v="7494"/>
        <pc:sldMkLst>
          <pc:docMk/>
          <pc:sldMk cId="3655364050" sldId="2533"/>
        </pc:sldMkLst>
      </pc:sldChg>
      <pc:sldChg chg="modNotes">
        <pc:chgData name="Kathy Hartnett" userId="S::kathy.hartnett@risenow.com::bba9e19c-65ed-4f72-ab54-5ff52c5f834c" providerId="AD" clId="Web-{0084B64C-E6E0-0267-AA00-58BF69D3266C}" dt="2023-10-05T17:08:15.585" v="7576"/>
        <pc:sldMkLst>
          <pc:docMk/>
          <pc:sldMk cId="982006887" sldId="2535"/>
        </pc:sldMkLst>
      </pc:sldChg>
      <pc:sldChg chg="modSp modNotes">
        <pc:chgData name="Kathy Hartnett" userId="S::kathy.hartnett@risenow.com::bba9e19c-65ed-4f72-ab54-5ff52c5f834c" providerId="AD" clId="Web-{0084B64C-E6E0-0267-AA00-58BF69D3266C}" dt="2023-10-05T17:11:07.934" v="8022"/>
        <pc:sldMkLst>
          <pc:docMk/>
          <pc:sldMk cId="3485878499" sldId="2542"/>
        </pc:sldMkLst>
        <pc:picChg chg="mod">
          <ac:chgData name="Kathy Hartnett" userId="S::kathy.hartnett@risenow.com::bba9e19c-65ed-4f72-ab54-5ff52c5f834c" providerId="AD" clId="Web-{0084B64C-E6E0-0267-AA00-58BF69D3266C}" dt="2023-10-05T17:10:50.980" v="7966" actId="14100"/>
          <ac:picMkLst>
            <pc:docMk/>
            <pc:sldMk cId="3485878499" sldId="2542"/>
            <ac:picMk id="21" creationId="{33F208BC-509D-4F39-BAFB-5200F9F6E141}"/>
          </ac:picMkLst>
        </pc:picChg>
        <pc:cxnChg chg="mod">
          <ac:chgData name="Kathy Hartnett" userId="S::kathy.hartnett@risenow.com::bba9e19c-65ed-4f72-ab54-5ff52c5f834c" providerId="AD" clId="Web-{0084B64C-E6E0-0267-AA00-58BF69D3266C}" dt="2023-10-05T17:10:50.980" v="7966" actId="14100"/>
          <ac:cxnSpMkLst>
            <pc:docMk/>
            <pc:sldMk cId="3485878499" sldId="2542"/>
            <ac:cxnSpMk id="19" creationId="{88980B8C-5E22-3257-F59D-9BAA15AE93C5}"/>
          </ac:cxnSpMkLst>
        </pc:cxnChg>
      </pc:sldChg>
      <pc:sldChg chg="modNotes">
        <pc:chgData name="Kathy Hartnett" userId="S::kathy.hartnett@risenow.com::bba9e19c-65ed-4f72-ab54-5ff52c5f834c" providerId="AD" clId="Web-{0084B64C-E6E0-0267-AA00-58BF69D3266C}" dt="2023-10-05T17:10:26.886" v="7957"/>
        <pc:sldMkLst>
          <pc:docMk/>
          <pc:sldMk cId="3903597412" sldId="2543"/>
        </pc:sldMkLst>
      </pc:sldChg>
      <pc:sldChg chg="modNotes">
        <pc:chgData name="Kathy Hartnett" userId="S::kathy.hartnett@risenow.com::bba9e19c-65ed-4f72-ab54-5ff52c5f834c" providerId="AD" clId="Web-{0084B64C-E6E0-0267-AA00-58BF69D3266C}" dt="2023-10-05T17:00:21.679" v="6719"/>
        <pc:sldMkLst>
          <pc:docMk/>
          <pc:sldMk cId="234014338" sldId="2544"/>
        </pc:sldMkLst>
      </pc:sldChg>
      <pc:sldChg chg="modNotes">
        <pc:chgData name="Kathy Hartnett" userId="S::kathy.hartnett@risenow.com::bba9e19c-65ed-4f72-ab54-5ff52c5f834c" providerId="AD" clId="Web-{0084B64C-E6E0-0267-AA00-58BF69D3266C}" dt="2023-10-05T16:39:19.967" v="4592"/>
        <pc:sldMkLst>
          <pc:docMk/>
          <pc:sldMk cId="2919983775" sldId="2737"/>
        </pc:sldMkLst>
      </pc:sldChg>
      <pc:sldChg chg="modNotes">
        <pc:chgData name="Kathy Hartnett" userId="S::kathy.hartnett@risenow.com::bba9e19c-65ed-4f72-ab54-5ff52c5f834c" providerId="AD" clId="Web-{0084B64C-E6E0-0267-AA00-58BF69D3266C}" dt="2023-10-05T16:32:53.564" v="3896"/>
        <pc:sldMkLst>
          <pc:docMk/>
          <pc:sldMk cId="1337769554" sldId="2744"/>
        </pc:sldMkLst>
      </pc:sldChg>
      <pc:sldChg chg="modSp modNotes">
        <pc:chgData name="Kathy Hartnett" userId="S::kathy.hartnett@risenow.com::bba9e19c-65ed-4f72-ab54-5ff52c5f834c" providerId="AD" clId="Web-{0084B64C-E6E0-0267-AA00-58BF69D3266C}" dt="2023-10-05T15:53:17.364" v="1343" actId="20577"/>
        <pc:sldMkLst>
          <pc:docMk/>
          <pc:sldMk cId="2264728059" sldId="2745"/>
        </pc:sldMkLst>
        <pc:spChg chg="mod">
          <ac:chgData name="Kathy Hartnett" userId="S::kathy.hartnett@risenow.com::bba9e19c-65ed-4f72-ab54-5ff52c5f834c" providerId="AD" clId="Web-{0084B64C-E6E0-0267-AA00-58BF69D3266C}" dt="2023-10-05T15:53:17.364" v="1343" actId="20577"/>
          <ac:spMkLst>
            <pc:docMk/>
            <pc:sldMk cId="2264728059" sldId="2745"/>
            <ac:spMk id="9" creationId="{43D649E9-C2DF-134C-5871-26CD41ECE717}"/>
          </ac:spMkLst>
        </pc:spChg>
      </pc:sldChg>
      <pc:sldChg chg="modNotes">
        <pc:chgData name="Kathy Hartnett" userId="S::kathy.hartnett@risenow.com::bba9e19c-65ed-4f72-ab54-5ff52c5f834c" providerId="AD" clId="Web-{0084B64C-E6E0-0267-AA00-58BF69D3266C}" dt="2023-10-05T17:14:22.956" v="8497"/>
        <pc:sldMkLst>
          <pc:docMk/>
          <pc:sldMk cId="2084278112" sldId="2746"/>
        </pc:sldMkLst>
      </pc:sldChg>
      <pc:sldChg chg="modNotes">
        <pc:chgData name="Kathy Hartnett" userId="S::kathy.hartnett@risenow.com::bba9e19c-65ed-4f72-ab54-5ff52c5f834c" providerId="AD" clId="Web-{0084B64C-E6E0-0267-AA00-58BF69D3266C}" dt="2023-10-05T17:15:49.271" v="8662"/>
        <pc:sldMkLst>
          <pc:docMk/>
          <pc:sldMk cId="1970411915" sldId="2755"/>
        </pc:sldMkLst>
      </pc:sldChg>
      <pc:sldChg chg="modNotes">
        <pc:chgData name="Kathy Hartnett" userId="S::kathy.hartnett@risenow.com::bba9e19c-65ed-4f72-ab54-5ff52c5f834c" providerId="AD" clId="Web-{0084B64C-E6E0-0267-AA00-58BF69D3266C}" dt="2023-10-05T17:19:05.996" v="9024"/>
        <pc:sldMkLst>
          <pc:docMk/>
          <pc:sldMk cId="533148781" sldId="2767"/>
        </pc:sldMkLst>
      </pc:sldChg>
      <pc:sldChg chg="modNotes">
        <pc:chgData name="Kathy Hartnett" userId="S::kathy.hartnett@risenow.com::bba9e19c-65ed-4f72-ab54-5ff52c5f834c" providerId="AD" clId="Web-{0084B64C-E6E0-0267-AA00-58BF69D3266C}" dt="2023-10-05T17:22:42.691" v="9583"/>
        <pc:sldMkLst>
          <pc:docMk/>
          <pc:sldMk cId="3801170369" sldId="2768"/>
        </pc:sldMkLst>
      </pc:sldChg>
      <pc:sldChg chg="modNotes">
        <pc:chgData name="Kathy Hartnett" userId="S::kathy.hartnett@risenow.com::bba9e19c-65ed-4f72-ab54-5ff52c5f834c" providerId="AD" clId="Web-{0084B64C-E6E0-0267-AA00-58BF69D3266C}" dt="2023-10-05T16:10:23.787" v="2456"/>
        <pc:sldMkLst>
          <pc:docMk/>
          <pc:sldMk cId="2538933410" sldId="3247"/>
        </pc:sldMkLst>
      </pc:sldChg>
      <pc:sldChg chg="ord">
        <pc:chgData name="Kathy Hartnett" userId="S::kathy.hartnett@risenow.com::bba9e19c-65ed-4f72-ab54-5ff52c5f834c" providerId="AD" clId="Web-{0084B64C-E6E0-0267-AA00-58BF69D3266C}" dt="2023-10-05T16:27:20.507" v="3527"/>
        <pc:sldMkLst>
          <pc:docMk/>
          <pc:sldMk cId="2646641082" sldId="3327"/>
        </pc:sldMkLst>
      </pc:sldChg>
      <pc:sldChg chg="modNotes">
        <pc:chgData name="Kathy Hartnett" userId="S::kathy.hartnett@risenow.com::bba9e19c-65ed-4f72-ab54-5ff52c5f834c" providerId="AD" clId="Web-{0084B64C-E6E0-0267-AA00-58BF69D3266C}" dt="2023-10-05T16:35:20.069" v="4193"/>
        <pc:sldMkLst>
          <pc:docMk/>
          <pc:sldMk cId="907748260" sldId="3355"/>
        </pc:sldMkLst>
      </pc:sldChg>
      <pc:sldChg chg="modNotes">
        <pc:chgData name="Kathy Hartnett" userId="S::kathy.hartnett@risenow.com::bba9e19c-65ed-4f72-ab54-5ff52c5f834c" providerId="AD" clId="Web-{0084B64C-E6E0-0267-AA00-58BF69D3266C}" dt="2023-10-05T15:58:39.327" v="1841"/>
        <pc:sldMkLst>
          <pc:docMk/>
          <pc:sldMk cId="1202224200" sldId="3372"/>
        </pc:sldMkLst>
      </pc:sldChg>
      <pc:sldChg chg="modNotes">
        <pc:chgData name="Kathy Hartnett" userId="S::kathy.hartnett@risenow.com::bba9e19c-65ed-4f72-ab54-5ff52c5f834c" providerId="AD" clId="Web-{0084B64C-E6E0-0267-AA00-58BF69D3266C}" dt="2023-10-05T16:27:12.381" v="3526"/>
        <pc:sldMkLst>
          <pc:docMk/>
          <pc:sldMk cId="3445429320" sldId="3373"/>
        </pc:sldMkLst>
      </pc:sldChg>
      <pc:sldChg chg="modNotes">
        <pc:chgData name="Kathy Hartnett" userId="S::kathy.hartnett@risenow.com::bba9e19c-65ed-4f72-ab54-5ff52c5f834c" providerId="AD" clId="Web-{0084B64C-E6E0-0267-AA00-58BF69D3266C}" dt="2023-10-05T16:56:23.593" v="6168"/>
        <pc:sldMkLst>
          <pc:docMk/>
          <pc:sldMk cId="3822469607" sldId="3381"/>
        </pc:sldMkLst>
      </pc:sldChg>
      <pc:sldChg chg="modNotes">
        <pc:chgData name="Kathy Hartnett" userId="S::kathy.hartnett@risenow.com::bba9e19c-65ed-4f72-ab54-5ff52c5f834c" providerId="AD" clId="Web-{0084B64C-E6E0-0267-AA00-58BF69D3266C}" dt="2023-10-05T16:28:14.930" v="3657"/>
        <pc:sldMkLst>
          <pc:docMk/>
          <pc:sldMk cId="2345395966" sldId="10980"/>
        </pc:sldMkLst>
      </pc:sldChg>
      <pc:sldChg chg="modNotes">
        <pc:chgData name="Kathy Hartnett" userId="S::kathy.hartnett@risenow.com::bba9e19c-65ed-4f72-ab54-5ff52c5f834c" providerId="AD" clId="Web-{0084B64C-E6E0-0267-AA00-58BF69D3266C}" dt="2023-10-05T16:55:37.920" v="6036"/>
        <pc:sldMkLst>
          <pc:docMk/>
          <pc:sldMk cId="4053737711" sldId="10981"/>
        </pc:sldMkLst>
      </pc:sldChg>
    </pc:docChg>
  </pc:docChgLst>
  <pc:docChgLst>
    <pc:chgData name="Janelle Gieseke" userId="1065d469-00d3-4a33-b073-8dab6534bb61" providerId="ADAL" clId="{D88E2434-C8E9-4B1E-9C2E-D9692725A0FA}"/>
    <pc:docChg chg="custSel modSld">
      <pc:chgData name="Janelle Gieseke" userId="1065d469-00d3-4a33-b073-8dab6534bb61" providerId="ADAL" clId="{D88E2434-C8E9-4B1E-9C2E-D9692725A0FA}" dt="2024-01-25T17:27:29.993" v="9"/>
      <pc:docMkLst>
        <pc:docMk/>
      </pc:docMkLst>
      <pc:sldChg chg="modSp">
        <pc:chgData name="Janelle Gieseke" userId="1065d469-00d3-4a33-b073-8dab6534bb61" providerId="ADAL" clId="{D88E2434-C8E9-4B1E-9C2E-D9692725A0FA}" dt="2024-01-25T17:27:29.993" v="9"/>
        <pc:sldMkLst>
          <pc:docMk/>
          <pc:sldMk cId="3880079853" sldId="273"/>
        </pc:sldMkLst>
        <pc:spChg chg="mod">
          <ac:chgData name="Janelle Gieseke" userId="1065d469-00d3-4a33-b073-8dab6534bb61" providerId="ADAL" clId="{D88E2434-C8E9-4B1E-9C2E-D9692725A0FA}" dt="2024-01-25T17:27:29.993" v="9"/>
          <ac:spMkLst>
            <pc:docMk/>
            <pc:sldMk cId="3880079853" sldId="273"/>
            <ac:spMk id="4" creationId="{51E57586-27C9-4829-836E-2ECE324CFD92}"/>
          </ac:spMkLst>
        </pc:spChg>
        <pc:spChg chg="mod">
          <ac:chgData name="Janelle Gieseke" userId="1065d469-00d3-4a33-b073-8dab6534bb61" providerId="ADAL" clId="{D88E2434-C8E9-4B1E-9C2E-D9692725A0FA}" dt="2024-01-25T17:27:29.993" v="9"/>
          <ac:spMkLst>
            <pc:docMk/>
            <pc:sldMk cId="3880079853" sldId="273"/>
            <ac:spMk id="7" creationId="{894133A4-F928-484C-86B0-273E2F712446}"/>
          </ac:spMkLst>
        </pc:spChg>
      </pc:sldChg>
      <pc:sldChg chg="modSp">
        <pc:chgData name="Janelle Gieseke" userId="1065d469-00d3-4a33-b073-8dab6534bb61" providerId="ADAL" clId="{D88E2434-C8E9-4B1E-9C2E-D9692725A0FA}" dt="2024-01-25T17:27:29.993" v="9"/>
        <pc:sldMkLst>
          <pc:docMk/>
          <pc:sldMk cId="2056145994" sldId="279"/>
        </pc:sldMkLst>
        <pc:spChg chg="mod">
          <ac:chgData name="Janelle Gieseke" userId="1065d469-00d3-4a33-b073-8dab6534bb61" providerId="ADAL" clId="{D88E2434-C8E9-4B1E-9C2E-D9692725A0FA}" dt="2024-01-25T17:27:29.993" v="9"/>
          <ac:spMkLst>
            <pc:docMk/>
            <pc:sldMk cId="2056145994" sldId="279"/>
            <ac:spMk id="4" creationId="{AFBE9ABF-ACB3-4D24-814C-7D1F8CAD2031}"/>
          </ac:spMkLst>
        </pc:spChg>
        <pc:spChg chg="mod">
          <ac:chgData name="Janelle Gieseke" userId="1065d469-00d3-4a33-b073-8dab6534bb61" providerId="ADAL" clId="{D88E2434-C8E9-4B1E-9C2E-D9692725A0FA}" dt="2024-01-25T17:27:29.993" v="9"/>
          <ac:spMkLst>
            <pc:docMk/>
            <pc:sldMk cId="2056145994" sldId="279"/>
            <ac:spMk id="6" creationId="{10413CB8-89B7-4C86-9011-62F1255C87A5}"/>
          </ac:spMkLst>
        </pc:spChg>
      </pc:sldChg>
      <pc:sldChg chg="modSp">
        <pc:chgData name="Janelle Gieseke" userId="1065d469-00d3-4a33-b073-8dab6534bb61" providerId="ADAL" clId="{D88E2434-C8E9-4B1E-9C2E-D9692725A0FA}" dt="2024-01-25T17:27:29.993" v="9"/>
        <pc:sldMkLst>
          <pc:docMk/>
          <pc:sldMk cId="3453088737" sldId="632"/>
        </pc:sldMkLst>
        <pc:spChg chg="mod">
          <ac:chgData name="Janelle Gieseke" userId="1065d469-00d3-4a33-b073-8dab6534bb61" providerId="ADAL" clId="{D88E2434-C8E9-4B1E-9C2E-D9692725A0FA}" dt="2024-01-25T17:27:29.993" v="9"/>
          <ac:spMkLst>
            <pc:docMk/>
            <pc:sldMk cId="3453088737" sldId="632"/>
            <ac:spMk id="4" creationId="{5C684D8C-9773-CDB6-AFF9-9AC0FC1D7D2D}"/>
          </ac:spMkLst>
        </pc:spChg>
        <pc:spChg chg="mod">
          <ac:chgData name="Janelle Gieseke" userId="1065d469-00d3-4a33-b073-8dab6534bb61" providerId="ADAL" clId="{D88E2434-C8E9-4B1E-9C2E-D9692725A0FA}" dt="2024-01-25T17:27:29.993" v="9"/>
          <ac:spMkLst>
            <pc:docMk/>
            <pc:sldMk cId="3453088737" sldId="632"/>
            <ac:spMk id="8" creationId="{BD84888D-8D8D-1BA8-B08D-A6EE608E7308}"/>
          </ac:spMkLst>
        </pc:spChg>
        <pc:spChg chg="mod">
          <ac:chgData name="Janelle Gieseke" userId="1065d469-00d3-4a33-b073-8dab6534bb61" providerId="ADAL" clId="{D88E2434-C8E9-4B1E-9C2E-D9692725A0FA}" dt="2024-01-25T17:27:29.993" v="9"/>
          <ac:spMkLst>
            <pc:docMk/>
            <pc:sldMk cId="3453088737" sldId="632"/>
            <ac:spMk id="11" creationId="{ADE565DE-C316-D35D-AC87-2A69B87A4E25}"/>
          </ac:spMkLst>
        </pc:spChg>
      </pc:sldChg>
      <pc:sldChg chg="modSp">
        <pc:chgData name="Janelle Gieseke" userId="1065d469-00d3-4a33-b073-8dab6534bb61" providerId="ADAL" clId="{D88E2434-C8E9-4B1E-9C2E-D9692725A0FA}" dt="2024-01-25T17:27:29.993" v="9"/>
        <pc:sldMkLst>
          <pc:docMk/>
          <pc:sldMk cId="1694195094" sldId="2427"/>
        </pc:sldMkLst>
        <pc:spChg chg="mod">
          <ac:chgData name="Janelle Gieseke" userId="1065d469-00d3-4a33-b073-8dab6534bb61" providerId="ADAL" clId="{D88E2434-C8E9-4B1E-9C2E-D9692725A0FA}" dt="2024-01-25T17:27:29.993" v="9"/>
          <ac:spMkLst>
            <pc:docMk/>
            <pc:sldMk cId="1694195094" sldId="2427"/>
            <ac:spMk id="4" creationId="{D11003A8-27D4-4047-9F88-91B5D4E8087A}"/>
          </ac:spMkLst>
        </pc:spChg>
        <pc:spChg chg="mod">
          <ac:chgData name="Janelle Gieseke" userId="1065d469-00d3-4a33-b073-8dab6534bb61" providerId="ADAL" clId="{D88E2434-C8E9-4B1E-9C2E-D9692725A0FA}" dt="2024-01-25T17:27:29.993" v="9"/>
          <ac:spMkLst>
            <pc:docMk/>
            <pc:sldMk cId="1694195094" sldId="2427"/>
            <ac:spMk id="6" creationId="{0C32C11D-93CF-4112-83FE-DDD6240200BC}"/>
          </ac:spMkLst>
        </pc:spChg>
      </pc:sldChg>
      <pc:sldChg chg="modSp">
        <pc:chgData name="Janelle Gieseke" userId="1065d469-00d3-4a33-b073-8dab6534bb61" providerId="ADAL" clId="{D88E2434-C8E9-4B1E-9C2E-D9692725A0FA}" dt="2024-01-25T17:27:29.993" v="9"/>
        <pc:sldMkLst>
          <pc:docMk/>
          <pc:sldMk cId="3434434572" sldId="2429"/>
        </pc:sldMkLst>
        <pc:spChg chg="mod">
          <ac:chgData name="Janelle Gieseke" userId="1065d469-00d3-4a33-b073-8dab6534bb61" providerId="ADAL" clId="{D88E2434-C8E9-4B1E-9C2E-D9692725A0FA}" dt="2024-01-25T17:27:29.993" v="9"/>
          <ac:spMkLst>
            <pc:docMk/>
            <pc:sldMk cId="3434434572" sldId="2429"/>
            <ac:spMk id="4" creationId="{29325126-46AD-482F-A58C-FE452FD2A9E7}"/>
          </ac:spMkLst>
        </pc:spChg>
        <pc:spChg chg="mod">
          <ac:chgData name="Janelle Gieseke" userId="1065d469-00d3-4a33-b073-8dab6534bb61" providerId="ADAL" clId="{D88E2434-C8E9-4B1E-9C2E-D9692725A0FA}" dt="2024-01-25T17:27:29.993" v="9"/>
          <ac:spMkLst>
            <pc:docMk/>
            <pc:sldMk cId="3434434572" sldId="2429"/>
            <ac:spMk id="6" creationId="{AF7EB28D-451F-416E-A922-E4B4D6DAB218}"/>
          </ac:spMkLst>
        </pc:spChg>
        <pc:spChg chg="mod">
          <ac:chgData name="Janelle Gieseke" userId="1065d469-00d3-4a33-b073-8dab6534bb61" providerId="ADAL" clId="{D88E2434-C8E9-4B1E-9C2E-D9692725A0FA}" dt="2024-01-25T17:27:29.993" v="9"/>
          <ac:spMkLst>
            <pc:docMk/>
            <pc:sldMk cId="3434434572" sldId="2429"/>
            <ac:spMk id="17" creationId="{2B963044-5E60-D712-539E-84D527C4B0F0}"/>
          </ac:spMkLst>
        </pc:spChg>
      </pc:sldChg>
      <pc:sldChg chg="modSp">
        <pc:chgData name="Janelle Gieseke" userId="1065d469-00d3-4a33-b073-8dab6534bb61" providerId="ADAL" clId="{D88E2434-C8E9-4B1E-9C2E-D9692725A0FA}" dt="2024-01-25T17:27:29.993" v="9"/>
        <pc:sldMkLst>
          <pc:docMk/>
          <pc:sldMk cId="3621660711" sldId="2434"/>
        </pc:sldMkLst>
        <pc:spChg chg="mod">
          <ac:chgData name="Janelle Gieseke" userId="1065d469-00d3-4a33-b073-8dab6534bb61" providerId="ADAL" clId="{D88E2434-C8E9-4B1E-9C2E-D9692725A0FA}" dt="2024-01-25T17:27:29.993" v="9"/>
          <ac:spMkLst>
            <pc:docMk/>
            <pc:sldMk cId="3621660711" sldId="2434"/>
            <ac:spMk id="4" creationId="{6B73AAC4-8889-493D-9868-B5383B9DCD1F}"/>
          </ac:spMkLst>
        </pc:spChg>
        <pc:spChg chg="mod">
          <ac:chgData name="Janelle Gieseke" userId="1065d469-00d3-4a33-b073-8dab6534bb61" providerId="ADAL" clId="{D88E2434-C8E9-4B1E-9C2E-D9692725A0FA}" dt="2024-01-25T17:27:29.993" v="9"/>
          <ac:spMkLst>
            <pc:docMk/>
            <pc:sldMk cId="3621660711" sldId="2434"/>
            <ac:spMk id="6" creationId="{300986A3-91D7-446F-B488-8A3842270975}"/>
          </ac:spMkLst>
        </pc:spChg>
      </pc:sldChg>
      <pc:sldChg chg="modSp">
        <pc:chgData name="Janelle Gieseke" userId="1065d469-00d3-4a33-b073-8dab6534bb61" providerId="ADAL" clId="{D88E2434-C8E9-4B1E-9C2E-D9692725A0FA}" dt="2024-01-25T17:27:29.993" v="9"/>
        <pc:sldMkLst>
          <pc:docMk/>
          <pc:sldMk cId="4180290429" sldId="2454"/>
        </pc:sldMkLst>
        <pc:spChg chg="mod">
          <ac:chgData name="Janelle Gieseke" userId="1065d469-00d3-4a33-b073-8dab6534bb61" providerId="ADAL" clId="{D88E2434-C8E9-4B1E-9C2E-D9692725A0FA}" dt="2024-01-25T17:27:29.993" v="9"/>
          <ac:spMkLst>
            <pc:docMk/>
            <pc:sldMk cId="4180290429" sldId="2454"/>
            <ac:spMk id="4" creationId="{EB0FA29A-CFC1-4D50-8F71-B9671465C083}"/>
          </ac:spMkLst>
        </pc:spChg>
        <pc:spChg chg="mod">
          <ac:chgData name="Janelle Gieseke" userId="1065d469-00d3-4a33-b073-8dab6534bb61" providerId="ADAL" clId="{D88E2434-C8E9-4B1E-9C2E-D9692725A0FA}" dt="2024-01-25T17:27:29.993" v="9"/>
          <ac:spMkLst>
            <pc:docMk/>
            <pc:sldMk cId="4180290429" sldId="2454"/>
            <ac:spMk id="6" creationId="{10743942-AD86-42AA-9841-117772F45A31}"/>
          </ac:spMkLst>
        </pc:spChg>
      </pc:sldChg>
      <pc:sldChg chg="modSp">
        <pc:chgData name="Janelle Gieseke" userId="1065d469-00d3-4a33-b073-8dab6534bb61" providerId="ADAL" clId="{D88E2434-C8E9-4B1E-9C2E-D9692725A0FA}" dt="2024-01-25T17:27:29.993" v="9"/>
        <pc:sldMkLst>
          <pc:docMk/>
          <pc:sldMk cId="1407418984" sldId="2466"/>
        </pc:sldMkLst>
        <pc:spChg chg="mod">
          <ac:chgData name="Janelle Gieseke" userId="1065d469-00d3-4a33-b073-8dab6534bb61" providerId="ADAL" clId="{D88E2434-C8E9-4B1E-9C2E-D9692725A0FA}" dt="2024-01-25T17:27:29.993" v="9"/>
          <ac:spMkLst>
            <pc:docMk/>
            <pc:sldMk cId="1407418984" sldId="2466"/>
            <ac:spMk id="4" creationId="{699AB255-8019-4F19-AFAA-69AF29CE0846}"/>
          </ac:spMkLst>
        </pc:spChg>
        <pc:spChg chg="mod">
          <ac:chgData name="Janelle Gieseke" userId="1065d469-00d3-4a33-b073-8dab6534bb61" providerId="ADAL" clId="{D88E2434-C8E9-4B1E-9C2E-D9692725A0FA}" dt="2024-01-25T17:27:29.993" v="9"/>
          <ac:spMkLst>
            <pc:docMk/>
            <pc:sldMk cId="1407418984" sldId="2466"/>
            <ac:spMk id="11" creationId="{9CC15573-A805-828C-4A89-191B1AD3AC97}"/>
          </ac:spMkLst>
        </pc:spChg>
      </pc:sldChg>
      <pc:sldChg chg="modSp">
        <pc:chgData name="Janelle Gieseke" userId="1065d469-00d3-4a33-b073-8dab6534bb61" providerId="ADAL" clId="{D88E2434-C8E9-4B1E-9C2E-D9692725A0FA}" dt="2024-01-25T17:27:29.993" v="9"/>
        <pc:sldMkLst>
          <pc:docMk/>
          <pc:sldMk cId="372044859" sldId="2467"/>
        </pc:sldMkLst>
        <pc:spChg chg="mod">
          <ac:chgData name="Janelle Gieseke" userId="1065d469-00d3-4a33-b073-8dab6534bb61" providerId="ADAL" clId="{D88E2434-C8E9-4B1E-9C2E-D9692725A0FA}" dt="2024-01-25T17:27:29.993" v="9"/>
          <ac:spMkLst>
            <pc:docMk/>
            <pc:sldMk cId="372044859" sldId="2467"/>
            <ac:spMk id="4" creationId="{368ECABA-751C-4EFB-B18A-911393437C95}"/>
          </ac:spMkLst>
        </pc:spChg>
        <pc:spChg chg="mod">
          <ac:chgData name="Janelle Gieseke" userId="1065d469-00d3-4a33-b073-8dab6534bb61" providerId="ADAL" clId="{D88E2434-C8E9-4B1E-9C2E-D9692725A0FA}" dt="2024-01-25T17:27:29.993" v="9"/>
          <ac:spMkLst>
            <pc:docMk/>
            <pc:sldMk cId="372044859" sldId="2467"/>
            <ac:spMk id="6" creationId="{EE4F2A7F-175B-443E-A74D-A709AEC960A1}"/>
          </ac:spMkLst>
        </pc:spChg>
      </pc:sldChg>
      <pc:sldChg chg="modSp">
        <pc:chgData name="Janelle Gieseke" userId="1065d469-00d3-4a33-b073-8dab6534bb61" providerId="ADAL" clId="{D88E2434-C8E9-4B1E-9C2E-D9692725A0FA}" dt="2024-01-25T17:27:29.993" v="9"/>
        <pc:sldMkLst>
          <pc:docMk/>
          <pc:sldMk cId="67528856" sldId="2468"/>
        </pc:sldMkLst>
        <pc:spChg chg="mod">
          <ac:chgData name="Janelle Gieseke" userId="1065d469-00d3-4a33-b073-8dab6534bb61" providerId="ADAL" clId="{D88E2434-C8E9-4B1E-9C2E-D9692725A0FA}" dt="2024-01-25T17:27:29.993" v="9"/>
          <ac:spMkLst>
            <pc:docMk/>
            <pc:sldMk cId="67528856" sldId="2468"/>
            <ac:spMk id="4" creationId="{9A2E3513-FDA8-4CC5-B8A8-8891929BC93A}"/>
          </ac:spMkLst>
        </pc:spChg>
        <pc:spChg chg="mod">
          <ac:chgData name="Janelle Gieseke" userId="1065d469-00d3-4a33-b073-8dab6534bb61" providerId="ADAL" clId="{D88E2434-C8E9-4B1E-9C2E-D9692725A0FA}" dt="2024-01-25T17:27:29.993" v="9"/>
          <ac:spMkLst>
            <pc:docMk/>
            <pc:sldMk cId="67528856" sldId="2468"/>
            <ac:spMk id="6" creationId="{376C6274-AFA1-4EAB-A0FD-734866E19FC5}"/>
          </ac:spMkLst>
        </pc:spChg>
        <pc:spChg chg="mod">
          <ac:chgData name="Janelle Gieseke" userId="1065d469-00d3-4a33-b073-8dab6534bb61" providerId="ADAL" clId="{D88E2434-C8E9-4B1E-9C2E-D9692725A0FA}" dt="2024-01-25T17:27:29.993" v="9"/>
          <ac:spMkLst>
            <pc:docMk/>
            <pc:sldMk cId="67528856" sldId="2468"/>
            <ac:spMk id="7" creationId="{4D6EBA0A-D53B-668B-2D92-283E91C74CAD}"/>
          </ac:spMkLst>
        </pc:spChg>
      </pc:sldChg>
      <pc:sldChg chg="modSp">
        <pc:chgData name="Janelle Gieseke" userId="1065d469-00d3-4a33-b073-8dab6534bb61" providerId="ADAL" clId="{D88E2434-C8E9-4B1E-9C2E-D9692725A0FA}" dt="2024-01-25T17:27:29.993" v="9"/>
        <pc:sldMkLst>
          <pc:docMk/>
          <pc:sldMk cId="773799664" sldId="2470"/>
        </pc:sldMkLst>
        <pc:spChg chg="mod">
          <ac:chgData name="Janelle Gieseke" userId="1065d469-00d3-4a33-b073-8dab6534bb61" providerId="ADAL" clId="{D88E2434-C8E9-4B1E-9C2E-D9692725A0FA}" dt="2024-01-25T17:27:29.993" v="9"/>
          <ac:spMkLst>
            <pc:docMk/>
            <pc:sldMk cId="773799664" sldId="2470"/>
            <ac:spMk id="2" creationId="{1C6DFD28-30CD-4D5E-95D4-AB994D6C00EE}"/>
          </ac:spMkLst>
        </pc:spChg>
        <pc:spChg chg="mod">
          <ac:chgData name="Janelle Gieseke" userId="1065d469-00d3-4a33-b073-8dab6534bb61" providerId="ADAL" clId="{D88E2434-C8E9-4B1E-9C2E-D9692725A0FA}" dt="2024-01-25T17:27:29.993" v="9"/>
          <ac:spMkLst>
            <pc:docMk/>
            <pc:sldMk cId="773799664" sldId="2470"/>
            <ac:spMk id="4" creationId="{87930B2F-200E-4F36-BA7D-AF6884461930}"/>
          </ac:spMkLst>
        </pc:spChg>
        <pc:spChg chg="mod">
          <ac:chgData name="Janelle Gieseke" userId="1065d469-00d3-4a33-b073-8dab6534bb61" providerId="ADAL" clId="{D88E2434-C8E9-4B1E-9C2E-D9692725A0FA}" dt="2024-01-25T17:27:29.993" v="9"/>
          <ac:spMkLst>
            <pc:docMk/>
            <pc:sldMk cId="773799664" sldId="2470"/>
            <ac:spMk id="6" creationId="{50249A8C-83A6-4668-8567-3D191A005DDB}"/>
          </ac:spMkLst>
        </pc:spChg>
      </pc:sldChg>
      <pc:sldChg chg="modSp">
        <pc:chgData name="Janelle Gieseke" userId="1065d469-00d3-4a33-b073-8dab6534bb61" providerId="ADAL" clId="{D88E2434-C8E9-4B1E-9C2E-D9692725A0FA}" dt="2024-01-25T17:27:29.993" v="9"/>
        <pc:sldMkLst>
          <pc:docMk/>
          <pc:sldMk cId="122029734" sldId="2477"/>
        </pc:sldMkLst>
        <pc:spChg chg="mod">
          <ac:chgData name="Janelle Gieseke" userId="1065d469-00d3-4a33-b073-8dab6534bb61" providerId="ADAL" clId="{D88E2434-C8E9-4B1E-9C2E-D9692725A0FA}" dt="2024-01-25T17:27:29.993" v="9"/>
          <ac:spMkLst>
            <pc:docMk/>
            <pc:sldMk cId="122029734" sldId="2477"/>
            <ac:spMk id="4" creationId="{10AE669E-41FD-4112-9C7A-559C495BBED8}"/>
          </ac:spMkLst>
        </pc:spChg>
        <pc:spChg chg="mod">
          <ac:chgData name="Janelle Gieseke" userId="1065d469-00d3-4a33-b073-8dab6534bb61" providerId="ADAL" clId="{D88E2434-C8E9-4B1E-9C2E-D9692725A0FA}" dt="2024-01-25T17:27:29.993" v="9"/>
          <ac:spMkLst>
            <pc:docMk/>
            <pc:sldMk cId="122029734" sldId="2477"/>
            <ac:spMk id="6" creationId="{0A05096D-94C5-4423-AE69-DF3517785DA3}"/>
          </ac:spMkLst>
        </pc:spChg>
      </pc:sldChg>
      <pc:sldChg chg="modSp">
        <pc:chgData name="Janelle Gieseke" userId="1065d469-00d3-4a33-b073-8dab6534bb61" providerId="ADAL" clId="{D88E2434-C8E9-4B1E-9C2E-D9692725A0FA}" dt="2024-01-25T17:27:29.993" v="9"/>
        <pc:sldMkLst>
          <pc:docMk/>
          <pc:sldMk cId="3188759535" sldId="2478"/>
        </pc:sldMkLst>
        <pc:spChg chg="mod">
          <ac:chgData name="Janelle Gieseke" userId="1065d469-00d3-4a33-b073-8dab6534bb61" providerId="ADAL" clId="{D88E2434-C8E9-4B1E-9C2E-D9692725A0FA}" dt="2024-01-25T17:27:29.993" v="9"/>
          <ac:spMkLst>
            <pc:docMk/>
            <pc:sldMk cId="3188759535" sldId="2478"/>
            <ac:spMk id="4" creationId="{F1788AEF-8226-4CF6-950D-EE90A624A4E8}"/>
          </ac:spMkLst>
        </pc:spChg>
        <pc:spChg chg="mod">
          <ac:chgData name="Janelle Gieseke" userId="1065d469-00d3-4a33-b073-8dab6534bb61" providerId="ADAL" clId="{D88E2434-C8E9-4B1E-9C2E-D9692725A0FA}" dt="2024-01-25T17:27:29.993" v="9"/>
          <ac:spMkLst>
            <pc:docMk/>
            <pc:sldMk cId="3188759535" sldId="2478"/>
            <ac:spMk id="5" creationId="{E3F687A2-BB47-4045-A459-217ABB10FD45}"/>
          </ac:spMkLst>
        </pc:spChg>
        <pc:spChg chg="mod">
          <ac:chgData name="Janelle Gieseke" userId="1065d469-00d3-4a33-b073-8dab6534bb61" providerId="ADAL" clId="{D88E2434-C8E9-4B1E-9C2E-D9692725A0FA}" dt="2024-01-25T17:27:29.993" v="9"/>
          <ac:spMkLst>
            <pc:docMk/>
            <pc:sldMk cId="3188759535" sldId="2478"/>
            <ac:spMk id="6" creationId="{331D5F7B-A246-42F6-8FDC-37120EC7C9CE}"/>
          </ac:spMkLst>
        </pc:spChg>
      </pc:sldChg>
      <pc:sldChg chg="modSp">
        <pc:chgData name="Janelle Gieseke" userId="1065d469-00d3-4a33-b073-8dab6534bb61" providerId="ADAL" clId="{D88E2434-C8E9-4B1E-9C2E-D9692725A0FA}" dt="2024-01-25T17:27:29.993" v="9"/>
        <pc:sldMkLst>
          <pc:docMk/>
          <pc:sldMk cId="4236453479" sldId="2479"/>
        </pc:sldMkLst>
        <pc:spChg chg="mod">
          <ac:chgData name="Janelle Gieseke" userId="1065d469-00d3-4a33-b073-8dab6534bb61" providerId="ADAL" clId="{D88E2434-C8E9-4B1E-9C2E-D9692725A0FA}" dt="2024-01-25T17:27:29.993" v="9"/>
          <ac:spMkLst>
            <pc:docMk/>
            <pc:sldMk cId="4236453479" sldId="2479"/>
            <ac:spMk id="4" creationId="{D1C124D3-35DF-49CD-92AA-22F8B4DEC81B}"/>
          </ac:spMkLst>
        </pc:spChg>
        <pc:spChg chg="mod">
          <ac:chgData name="Janelle Gieseke" userId="1065d469-00d3-4a33-b073-8dab6534bb61" providerId="ADAL" clId="{D88E2434-C8E9-4B1E-9C2E-D9692725A0FA}" dt="2024-01-25T17:27:29.993" v="9"/>
          <ac:spMkLst>
            <pc:docMk/>
            <pc:sldMk cId="4236453479" sldId="2479"/>
            <ac:spMk id="6" creationId="{837755C7-2ED6-4163-BAEF-21032A8ED6A0}"/>
          </ac:spMkLst>
        </pc:spChg>
        <pc:spChg chg="mod">
          <ac:chgData name="Janelle Gieseke" userId="1065d469-00d3-4a33-b073-8dab6534bb61" providerId="ADAL" clId="{D88E2434-C8E9-4B1E-9C2E-D9692725A0FA}" dt="2024-01-25T17:27:29.993" v="9"/>
          <ac:spMkLst>
            <pc:docMk/>
            <pc:sldMk cId="4236453479" sldId="2479"/>
            <ac:spMk id="8" creationId="{8639C3BB-2008-B515-3DBA-7C2A0FB18171}"/>
          </ac:spMkLst>
        </pc:spChg>
      </pc:sldChg>
      <pc:sldChg chg="modSp">
        <pc:chgData name="Janelle Gieseke" userId="1065d469-00d3-4a33-b073-8dab6534bb61" providerId="ADAL" clId="{D88E2434-C8E9-4B1E-9C2E-D9692725A0FA}" dt="2024-01-25T17:27:29.993" v="9"/>
        <pc:sldMkLst>
          <pc:docMk/>
          <pc:sldMk cId="43527669" sldId="2481"/>
        </pc:sldMkLst>
        <pc:spChg chg="mod">
          <ac:chgData name="Janelle Gieseke" userId="1065d469-00d3-4a33-b073-8dab6534bb61" providerId="ADAL" clId="{D88E2434-C8E9-4B1E-9C2E-D9692725A0FA}" dt="2024-01-25T17:27:29.993" v="9"/>
          <ac:spMkLst>
            <pc:docMk/>
            <pc:sldMk cId="43527669" sldId="2481"/>
            <ac:spMk id="3" creationId="{B2E0F3A7-A9E6-C4DE-E5D6-3C7E977E8548}"/>
          </ac:spMkLst>
        </pc:spChg>
        <pc:spChg chg="mod">
          <ac:chgData name="Janelle Gieseke" userId="1065d469-00d3-4a33-b073-8dab6534bb61" providerId="ADAL" clId="{D88E2434-C8E9-4B1E-9C2E-D9692725A0FA}" dt="2024-01-25T17:27:29.993" v="9"/>
          <ac:spMkLst>
            <pc:docMk/>
            <pc:sldMk cId="43527669" sldId="2481"/>
            <ac:spMk id="5" creationId="{FC5B6510-736B-4532-AF7C-5527169BCA7E}"/>
          </ac:spMkLst>
        </pc:spChg>
        <pc:spChg chg="mod">
          <ac:chgData name="Janelle Gieseke" userId="1065d469-00d3-4a33-b073-8dab6534bb61" providerId="ADAL" clId="{D88E2434-C8E9-4B1E-9C2E-D9692725A0FA}" dt="2024-01-25T17:27:29.993" v="9"/>
          <ac:spMkLst>
            <pc:docMk/>
            <pc:sldMk cId="43527669" sldId="2481"/>
            <ac:spMk id="6" creationId="{C34E66D4-0C47-448C-95B0-E390A2BFC60B}"/>
          </ac:spMkLst>
        </pc:spChg>
      </pc:sldChg>
      <pc:sldChg chg="modSp">
        <pc:chgData name="Janelle Gieseke" userId="1065d469-00d3-4a33-b073-8dab6534bb61" providerId="ADAL" clId="{D88E2434-C8E9-4B1E-9C2E-D9692725A0FA}" dt="2024-01-25T17:27:29.993" v="9"/>
        <pc:sldMkLst>
          <pc:docMk/>
          <pc:sldMk cId="831149288" sldId="2521"/>
        </pc:sldMkLst>
        <pc:spChg chg="mod">
          <ac:chgData name="Janelle Gieseke" userId="1065d469-00d3-4a33-b073-8dab6534bb61" providerId="ADAL" clId="{D88E2434-C8E9-4B1E-9C2E-D9692725A0FA}" dt="2024-01-25T17:27:29.993" v="9"/>
          <ac:spMkLst>
            <pc:docMk/>
            <pc:sldMk cId="831149288" sldId="2521"/>
            <ac:spMk id="3" creationId="{0426D9F2-4175-41D4-AE83-689E93E786E0}"/>
          </ac:spMkLst>
        </pc:spChg>
        <pc:spChg chg="mod">
          <ac:chgData name="Janelle Gieseke" userId="1065d469-00d3-4a33-b073-8dab6534bb61" providerId="ADAL" clId="{D88E2434-C8E9-4B1E-9C2E-D9692725A0FA}" dt="2024-01-25T17:27:29.993" v="9"/>
          <ac:spMkLst>
            <pc:docMk/>
            <pc:sldMk cId="831149288" sldId="2521"/>
            <ac:spMk id="4" creationId="{3323B230-C261-49E3-BD7C-67251535E4C1}"/>
          </ac:spMkLst>
        </pc:spChg>
        <pc:spChg chg="mod">
          <ac:chgData name="Janelle Gieseke" userId="1065d469-00d3-4a33-b073-8dab6534bb61" providerId="ADAL" clId="{D88E2434-C8E9-4B1E-9C2E-D9692725A0FA}" dt="2024-01-25T17:27:29.993" v="9"/>
          <ac:spMkLst>
            <pc:docMk/>
            <pc:sldMk cId="831149288" sldId="2521"/>
            <ac:spMk id="5" creationId="{77F5856D-A238-491F-B5F2-233A8486007F}"/>
          </ac:spMkLst>
        </pc:spChg>
      </pc:sldChg>
      <pc:sldChg chg="modSp">
        <pc:chgData name="Janelle Gieseke" userId="1065d469-00d3-4a33-b073-8dab6534bb61" providerId="ADAL" clId="{D88E2434-C8E9-4B1E-9C2E-D9692725A0FA}" dt="2024-01-25T17:27:29.993" v="9"/>
        <pc:sldMkLst>
          <pc:docMk/>
          <pc:sldMk cId="1944327811" sldId="2523"/>
        </pc:sldMkLst>
        <pc:spChg chg="mod">
          <ac:chgData name="Janelle Gieseke" userId="1065d469-00d3-4a33-b073-8dab6534bb61" providerId="ADAL" clId="{D88E2434-C8E9-4B1E-9C2E-D9692725A0FA}" dt="2024-01-25T17:27:29.993" v="9"/>
          <ac:spMkLst>
            <pc:docMk/>
            <pc:sldMk cId="1944327811" sldId="2523"/>
            <ac:spMk id="3" creationId="{A92D08C1-7C3F-41A2-BEA8-450937B429B9}"/>
          </ac:spMkLst>
        </pc:spChg>
        <pc:spChg chg="mod">
          <ac:chgData name="Janelle Gieseke" userId="1065d469-00d3-4a33-b073-8dab6534bb61" providerId="ADAL" clId="{D88E2434-C8E9-4B1E-9C2E-D9692725A0FA}" dt="2024-01-25T17:27:29.993" v="9"/>
          <ac:spMkLst>
            <pc:docMk/>
            <pc:sldMk cId="1944327811" sldId="2523"/>
            <ac:spMk id="5" creationId="{38203622-5D1D-43A6-A008-4EEA35AF22E4}"/>
          </ac:spMkLst>
        </pc:spChg>
      </pc:sldChg>
      <pc:sldChg chg="modSp">
        <pc:chgData name="Janelle Gieseke" userId="1065d469-00d3-4a33-b073-8dab6534bb61" providerId="ADAL" clId="{D88E2434-C8E9-4B1E-9C2E-D9692725A0FA}" dt="2024-01-25T17:27:29.993" v="9"/>
        <pc:sldMkLst>
          <pc:docMk/>
          <pc:sldMk cId="3686025084" sldId="2529"/>
        </pc:sldMkLst>
        <pc:spChg chg="mod">
          <ac:chgData name="Janelle Gieseke" userId="1065d469-00d3-4a33-b073-8dab6534bb61" providerId="ADAL" clId="{D88E2434-C8E9-4B1E-9C2E-D9692725A0FA}" dt="2024-01-25T17:27:29.993" v="9"/>
          <ac:spMkLst>
            <pc:docMk/>
            <pc:sldMk cId="3686025084" sldId="2529"/>
            <ac:spMk id="3" creationId="{0426D9F2-4175-41D4-AE83-689E93E786E0}"/>
          </ac:spMkLst>
        </pc:spChg>
        <pc:spChg chg="mod">
          <ac:chgData name="Janelle Gieseke" userId="1065d469-00d3-4a33-b073-8dab6534bb61" providerId="ADAL" clId="{D88E2434-C8E9-4B1E-9C2E-D9692725A0FA}" dt="2024-01-25T17:27:29.993" v="9"/>
          <ac:spMkLst>
            <pc:docMk/>
            <pc:sldMk cId="3686025084" sldId="2529"/>
            <ac:spMk id="5" creationId="{77F5856D-A238-491F-B5F2-233A8486007F}"/>
          </ac:spMkLst>
        </pc:spChg>
      </pc:sldChg>
      <pc:sldChg chg="modSp">
        <pc:chgData name="Janelle Gieseke" userId="1065d469-00d3-4a33-b073-8dab6534bb61" providerId="ADAL" clId="{D88E2434-C8E9-4B1E-9C2E-D9692725A0FA}" dt="2024-01-25T17:27:29.993" v="9"/>
        <pc:sldMkLst>
          <pc:docMk/>
          <pc:sldMk cId="1008658000" sldId="2531"/>
        </pc:sldMkLst>
        <pc:spChg chg="mod">
          <ac:chgData name="Janelle Gieseke" userId="1065d469-00d3-4a33-b073-8dab6534bb61" providerId="ADAL" clId="{D88E2434-C8E9-4B1E-9C2E-D9692725A0FA}" dt="2024-01-25T17:27:29.993" v="9"/>
          <ac:spMkLst>
            <pc:docMk/>
            <pc:sldMk cId="1008658000" sldId="2531"/>
            <ac:spMk id="3" creationId="{A92D08C1-7C3F-41A2-BEA8-450937B429B9}"/>
          </ac:spMkLst>
        </pc:spChg>
        <pc:spChg chg="mod">
          <ac:chgData name="Janelle Gieseke" userId="1065d469-00d3-4a33-b073-8dab6534bb61" providerId="ADAL" clId="{D88E2434-C8E9-4B1E-9C2E-D9692725A0FA}" dt="2024-01-25T17:27:29.993" v="9"/>
          <ac:spMkLst>
            <pc:docMk/>
            <pc:sldMk cId="1008658000" sldId="2531"/>
            <ac:spMk id="5" creationId="{38203622-5D1D-43A6-A008-4EEA35AF22E4}"/>
          </ac:spMkLst>
        </pc:spChg>
      </pc:sldChg>
      <pc:sldChg chg="modSp">
        <pc:chgData name="Janelle Gieseke" userId="1065d469-00d3-4a33-b073-8dab6534bb61" providerId="ADAL" clId="{D88E2434-C8E9-4B1E-9C2E-D9692725A0FA}" dt="2024-01-25T17:27:29.993" v="9"/>
        <pc:sldMkLst>
          <pc:docMk/>
          <pc:sldMk cId="3655364050" sldId="2533"/>
        </pc:sldMkLst>
        <pc:spChg chg="mod">
          <ac:chgData name="Janelle Gieseke" userId="1065d469-00d3-4a33-b073-8dab6534bb61" providerId="ADAL" clId="{D88E2434-C8E9-4B1E-9C2E-D9692725A0FA}" dt="2024-01-25T17:27:29.993" v="9"/>
          <ac:spMkLst>
            <pc:docMk/>
            <pc:sldMk cId="3655364050" sldId="2533"/>
            <ac:spMk id="3" creationId="{A92D08C1-7C3F-41A2-BEA8-450937B429B9}"/>
          </ac:spMkLst>
        </pc:spChg>
        <pc:spChg chg="mod">
          <ac:chgData name="Janelle Gieseke" userId="1065d469-00d3-4a33-b073-8dab6534bb61" providerId="ADAL" clId="{D88E2434-C8E9-4B1E-9C2E-D9692725A0FA}" dt="2024-01-25T17:27:29.993" v="9"/>
          <ac:spMkLst>
            <pc:docMk/>
            <pc:sldMk cId="3655364050" sldId="2533"/>
            <ac:spMk id="4" creationId="{F8DD885A-0AA8-4815-BBA1-A540B16E2A57}"/>
          </ac:spMkLst>
        </pc:spChg>
        <pc:spChg chg="mod">
          <ac:chgData name="Janelle Gieseke" userId="1065d469-00d3-4a33-b073-8dab6534bb61" providerId="ADAL" clId="{D88E2434-C8E9-4B1E-9C2E-D9692725A0FA}" dt="2024-01-25T17:27:29.993" v="9"/>
          <ac:spMkLst>
            <pc:docMk/>
            <pc:sldMk cId="3655364050" sldId="2533"/>
            <ac:spMk id="5" creationId="{38203622-5D1D-43A6-A008-4EEA35AF22E4}"/>
          </ac:spMkLst>
        </pc:spChg>
      </pc:sldChg>
      <pc:sldChg chg="modSp">
        <pc:chgData name="Janelle Gieseke" userId="1065d469-00d3-4a33-b073-8dab6534bb61" providerId="ADAL" clId="{D88E2434-C8E9-4B1E-9C2E-D9692725A0FA}" dt="2024-01-25T17:27:29.993" v="9"/>
        <pc:sldMkLst>
          <pc:docMk/>
          <pc:sldMk cId="982006887" sldId="2535"/>
        </pc:sldMkLst>
        <pc:spChg chg="mod">
          <ac:chgData name="Janelle Gieseke" userId="1065d469-00d3-4a33-b073-8dab6534bb61" providerId="ADAL" clId="{D88E2434-C8E9-4B1E-9C2E-D9692725A0FA}" dt="2024-01-25T17:27:29.993" v="9"/>
          <ac:spMkLst>
            <pc:docMk/>
            <pc:sldMk cId="982006887" sldId="2535"/>
            <ac:spMk id="3" creationId="{0426D9F2-4175-41D4-AE83-689E93E786E0}"/>
          </ac:spMkLst>
        </pc:spChg>
        <pc:spChg chg="mod">
          <ac:chgData name="Janelle Gieseke" userId="1065d469-00d3-4a33-b073-8dab6534bb61" providerId="ADAL" clId="{D88E2434-C8E9-4B1E-9C2E-D9692725A0FA}" dt="2024-01-25T17:27:29.993" v="9"/>
          <ac:spMkLst>
            <pc:docMk/>
            <pc:sldMk cId="982006887" sldId="2535"/>
            <ac:spMk id="4" creationId="{3323B230-C261-49E3-BD7C-67251535E4C1}"/>
          </ac:spMkLst>
        </pc:spChg>
        <pc:spChg chg="mod">
          <ac:chgData name="Janelle Gieseke" userId="1065d469-00d3-4a33-b073-8dab6534bb61" providerId="ADAL" clId="{D88E2434-C8E9-4B1E-9C2E-D9692725A0FA}" dt="2024-01-25T17:27:29.993" v="9"/>
          <ac:spMkLst>
            <pc:docMk/>
            <pc:sldMk cId="982006887" sldId="2535"/>
            <ac:spMk id="5" creationId="{77F5856D-A238-491F-B5F2-233A8486007F}"/>
          </ac:spMkLst>
        </pc:spChg>
      </pc:sldChg>
      <pc:sldChg chg="modSp">
        <pc:chgData name="Janelle Gieseke" userId="1065d469-00d3-4a33-b073-8dab6534bb61" providerId="ADAL" clId="{D88E2434-C8E9-4B1E-9C2E-D9692725A0FA}" dt="2024-01-25T17:27:29.993" v="9"/>
        <pc:sldMkLst>
          <pc:docMk/>
          <pc:sldMk cId="3485878499" sldId="2542"/>
        </pc:sldMkLst>
        <pc:spChg chg="mod">
          <ac:chgData name="Janelle Gieseke" userId="1065d469-00d3-4a33-b073-8dab6534bb61" providerId="ADAL" clId="{D88E2434-C8E9-4B1E-9C2E-D9692725A0FA}" dt="2024-01-25T17:27:29.993" v="9"/>
          <ac:spMkLst>
            <pc:docMk/>
            <pc:sldMk cId="3485878499" sldId="2542"/>
            <ac:spMk id="2" creationId="{EEACF0D8-590E-463E-A7FD-A93FDBF86892}"/>
          </ac:spMkLst>
        </pc:spChg>
        <pc:spChg chg="mod">
          <ac:chgData name="Janelle Gieseke" userId="1065d469-00d3-4a33-b073-8dab6534bb61" providerId="ADAL" clId="{D88E2434-C8E9-4B1E-9C2E-D9692725A0FA}" dt="2024-01-25T17:27:29.993" v="9"/>
          <ac:spMkLst>
            <pc:docMk/>
            <pc:sldMk cId="3485878499" sldId="2542"/>
            <ac:spMk id="3" creationId="{473F69B8-712F-4594-B3C6-72D17D442FC5}"/>
          </ac:spMkLst>
        </pc:spChg>
        <pc:spChg chg="mod">
          <ac:chgData name="Janelle Gieseke" userId="1065d469-00d3-4a33-b073-8dab6534bb61" providerId="ADAL" clId="{D88E2434-C8E9-4B1E-9C2E-D9692725A0FA}" dt="2024-01-25T17:27:29.993" v="9"/>
          <ac:spMkLst>
            <pc:docMk/>
            <pc:sldMk cId="3485878499" sldId="2542"/>
            <ac:spMk id="5" creationId="{E7636D26-1620-4A5B-9E65-87200E5D0A89}"/>
          </ac:spMkLst>
        </pc:spChg>
      </pc:sldChg>
      <pc:sldChg chg="modSp">
        <pc:chgData name="Janelle Gieseke" userId="1065d469-00d3-4a33-b073-8dab6534bb61" providerId="ADAL" clId="{D88E2434-C8E9-4B1E-9C2E-D9692725A0FA}" dt="2024-01-25T17:27:29.993" v="9"/>
        <pc:sldMkLst>
          <pc:docMk/>
          <pc:sldMk cId="3903597412" sldId="2543"/>
        </pc:sldMkLst>
        <pc:spChg chg="mod">
          <ac:chgData name="Janelle Gieseke" userId="1065d469-00d3-4a33-b073-8dab6534bb61" providerId="ADAL" clId="{D88E2434-C8E9-4B1E-9C2E-D9692725A0FA}" dt="2024-01-25T17:27:29.993" v="9"/>
          <ac:spMkLst>
            <pc:docMk/>
            <pc:sldMk cId="3903597412" sldId="2543"/>
            <ac:spMk id="3" creationId="{473F69B8-712F-4594-B3C6-72D17D442FC5}"/>
          </ac:spMkLst>
        </pc:spChg>
        <pc:spChg chg="mod">
          <ac:chgData name="Janelle Gieseke" userId="1065d469-00d3-4a33-b073-8dab6534bb61" providerId="ADAL" clId="{D88E2434-C8E9-4B1E-9C2E-D9692725A0FA}" dt="2024-01-25T17:27:29.993" v="9"/>
          <ac:spMkLst>
            <pc:docMk/>
            <pc:sldMk cId="3903597412" sldId="2543"/>
            <ac:spMk id="5" creationId="{E7636D26-1620-4A5B-9E65-87200E5D0A89}"/>
          </ac:spMkLst>
        </pc:spChg>
        <pc:picChg chg="mod">
          <ac:chgData name="Janelle Gieseke" userId="1065d469-00d3-4a33-b073-8dab6534bb61" providerId="ADAL" clId="{D88E2434-C8E9-4B1E-9C2E-D9692725A0FA}" dt="2024-01-25T17:27:29.993" v="9"/>
          <ac:picMkLst>
            <pc:docMk/>
            <pc:sldMk cId="3903597412" sldId="2543"/>
            <ac:picMk id="14" creationId="{AAC59F90-9E94-DE94-2572-3DA9FC8BE748}"/>
          </ac:picMkLst>
        </pc:picChg>
      </pc:sldChg>
      <pc:sldChg chg="modSp">
        <pc:chgData name="Janelle Gieseke" userId="1065d469-00d3-4a33-b073-8dab6534bb61" providerId="ADAL" clId="{D88E2434-C8E9-4B1E-9C2E-D9692725A0FA}" dt="2024-01-25T17:27:29.993" v="9"/>
        <pc:sldMkLst>
          <pc:docMk/>
          <pc:sldMk cId="234014338" sldId="2544"/>
        </pc:sldMkLst>
        <pc:spChg chg="mod">
          <ac:chgData name="Janelle Gieseke" userId="1065d469-00d3-4a33-b073-8dab6534bb61" providerId="ADAL" clId="{D88E2434-C8E9-4B1E-9C2E-D9692725A0FA}" dt="2024-01-25T17:27:29.993" v="9"/>
          <ac:spMkLst>
            <pc:docMk/>
            <pc:sldMk cId="234014338" sldId="2544"/>
            <ac:spMk id="2" creationId="{29CE4931-5F36-ED6B-56C5-3710B6036FCE}"/>
          </ac:spMkLst>
        </pc:spChg>
        <pc:spChg chg="mod">
          <ac:chgData name="Janelle Gieseke" userId="1065d469-00d3-4a33-b073-8dab6534bb61" providerId="ADAL" clId="{D88E2434-C8E9-4B1E-9C2E-D9692725A0FA}" dt="2024-01-25T17:27:29.993" v="9"/>
          <ac:spMkLst>
            <pc:docMk/>
            <pc:sldMk cId="234014338" sldId="2544"/>
            <ac:spMk id="4" creationId="{51E57586-27C9-4829-836E-2ECE324CFD92}"/>
          </ac:spMkLst>
        </pc:spChg>
        <pc:spChg chg="mod">
          <ac:chgData name="Janelle Gieseke" userId="1065d469-00d3-4a33-b073-8dab6534bb61" providerId="ADAL" clId="{D88E2434-C8E9-4B1E-9C2E-D9692725A0FA}" dt="2024-01-25T17:27:29.993" v="9"/>
          <ac:spMkLst>
            <pc:docMk/>
            <pc:sldMk cId="234014338" sldId="2544"/>
            <ac:spMk id="8" creationId="{717474BB-7FD2-1028-4DA3-F81C568F6AB2}"/>
          </ac:spMkLst>
        </pc:spChg>
        <pc:spChg chg="mod">
          <ac:chgData name="Janelle Gieseke" userId="1065d469-00d3-4a33-b073-8dab6534bb61" providerId="ADAL" clId="{D88E2434-C8E9-4B1E-9C2E-D9692725A0FA}" dt="2024-01-25T17:27:29.993" v="9"/>
          <ac:spMkLst>
            <pc:docMk/>
            <pc:sldMk cId="234014338" sldId="2544"/>
            <ac:spMk id="38" creationId="{2EC555F9-A3F7-4580-B107-A3AD4BF8EA44}"/>
          </ac:spMkLst>
        </pc:spChg>
      </pc:sldChg>
      <pc:sldChg chg="modSp">
        <pc:chgData name="Janelle Gieseke" userId="1065d469-00d3-4a33-b073-8dab6534bb61" providerId="ADAL" clId="{D88E2434-C8E9-4B1E-9C2E-D9692725A0FA}" dt="2024-01-25T17:27:29.993" v="9"/>
        <pc:sldMkLst>
          <pc:docMk/>
          <pc:sldMk cId="2919983775" sldId="2737"/>
        </pc:sldMkLst>
        <pc:spChg chg="mod">
          <ac:chgData name="Janelle Gieseke" userId="1065d469-00d3-4a33-b073-8dab6534bb61" providerId="ADAL" clId="{D88E2434-C8E9-4B1E-9C2E-D9692725A0FA}" dt="2024-01-25T17:27:29.993" v="9"/>
          <ac:spMkLst>
            <pc:docMk/>
            <pc:sldMk cId="2919983775" sldId="2737"/>
            <ac:spMk id="4" creationId="{C89F91F5-378F-42EB-B7F2-033BC5103BD8}"/>
          </ac:spMkLst>
        </pc:spChg>
        <pc:spChg chg="mod">
          <ac:chgData name="Janelle Gieseke" userId="1065d469-00d3-4a33-b073-8dab6534bb61" providerId="ADAL" clId="{D88E2434-C8E9-4B1E-9C2E-D9692725A0FA}" dt="2024-01-25T17:27:29.993" v="9"/>
          <ac:spMkLst>
            <pc:docMk/>
            <pc:sldMk cId="2919983775" sldId="2737"/>
            <ac:spMk id="6" creationId="{2A72750B-1582-4D11-9690-A7C632FD30B8}"/>
          </ac:spMkLst>
        </pc:spChg>
      </pc:sldChg>
      <pc:sldChg chg="modSp">
        <pc:chgData name="Janelle Gieseke" userId="1065d469-00d3-4a33-b073-8dab6534bb61" providerId="ADAL" clId="{D88E2434-C8E9-4B1E-9C2E-D9692725A0FA}" dt="2024-01-25T17:27:29.993" v="9"/>
        <pc:sldMkLst>
          <pc:docMk/>
          <pc:sldMk cId="1337769554" sldId="2744"/>
        </pc:sldMkLst>
        <pc:spChg chg="mod">
          <ac:chgData name="Janelle Gieseke" userId="1065d469-00d3-4a33-b073-8dab6534bb61" providerId="ADAL" clId="{D88E2434-C8E9-4B1E-9C2E-D9692725A0FA}" dt="2024-01-25T17:27:29.993" v="9"/>
          <ac:spMkLst>
            <pc:docMk/>
            <pc:sldMk cId="1337769554" sldId="2744"/>
            <ac:spMk id="4" creationId="{6D180735-C7FF-4140-9410-2B79D0B64CE8}"/>
          </ac:spMkLst>
        </pc:spChg>
        <pc:spChg chg="mod">
          <ac:chgData name="Janelle Gieseke" userId="1065d469-00d3-4a33-b073-8dab6534bb61" providerId="ADAL" clId="{D88E2434-C8E9-4B1E-9C2E-D9692725A0FA}" dt="2024-01-25T17:27:29.993" v="9"/>
          <ac:spMkLst>
            <pc:docMk/>
            <pc:sldMk cId="1337769554" sldId="2744"/>
            <ac:spMk id="6" creationId="{8CDC3C98-885F-4196-BFAF-AFD4283E7B87}"/>
          </ac:spMkLst>
        </pc:spChg>
      </pc:sldChg>
      <pc:sldChg chg="modSp">
        <pc:chgData name="Janelle Gieseke" userId="1065d469-00d3-4a33-b073-8dab6534bb61" providerId="ADAL" clId="{D88E2434-C8E9-4B1E-9C2E-D9692725A0FA}" dt="2024-01-25T17:27:29.993" v="9"/>
        <pc:sldMkLst>
          <pc:docMk/>
          <pc:sldMk cId="2264728059" sldId="2745"/>
        </pc:sldMkLst>
        <pc:spChg chg="mod">
          <ac:chgData name="Janelle Gieseke" userId="1065d469-00d3-4a33-b073-8dab6534bb61" providerId="ADAL" clId="{D88E2434-C8E9-4B1E-9C2E-D9692725A0FA}" dt="2024-01-25T17:27:29.993" v="9"/>
          <ac:spMkLst>
            <pc:docMk/>
            <pc:sldMk cId="2264728059" sldId="2745"/>
            <ac:spMk id="4" creationId="{C89F91F5-378F-42EB-B7F2-033BC5103BD8}"/>
          </ac:spMkLst>
        </pc:spChg>
        <pc:spChg chg="mod">
          <ac:chgData name="Janelle Gieseke" userId="1065d469-00d3-4a33-b073-8dab6534bb61" providerId="ADAL" clId="{D88E2434-C8E9-4B1E-9C2E-D9692725A0FA}" dt="2024-01-25T17:27:29.993" v="9"/>
          <ac:spMkLst>
            <pc:docMk/>
            <pc:sldMk cId="2264728059" sldId="2745"/>
            <ac:spMk id="6" creationId="{2A72750B-1582-4D11-9690-A7C632FD30B8}"/>
          </ac:spMkLst>
        </pc:spChg>
      </pc:sldChg>
      <pc:sldChg chg="modSp">
        <pc:chgData name="Janelle Gieseke" userId="1065d469-00d3-4a33-b073-8dab6534bb61" providerId="ADAL" clId="{D88E2434-C8E9-4B1E-9C2E-D9692725A0FA}" dt="2024-01-25T17:27:29.993" v="9"/>
        <pc:sldMkLst>
          <pc:docMk/>
          <pc:sldMk cId="2084278112" sldId="2746"/>
        </pc:sldMkLst>
        <pc:spChg chg="mod">
          <ac:chgData name="Janelle Gieseke" userId="1065d469-00d3-4a33-b073-8dab6534bb61" providerId="ADAL" clId="{D88E2434-C8E9-4B1E-9C2E-D9692725A0FA}" dt="2024-01-25T17:27:29.993" v="9"/>
          <ac:spMkLst>
            <pc:docMk/>
            <pc:sldMk cId="2084278112" sldId="2746"/>
            <ac:spMk id="4" creationId="{C89F91F5-378F-42EB-B7F2-033BC5103BD8}"/>
          </ac:spMkLst>
        </pc:spChg>
        <pc:spChg chg="mod">
          <ac:chgData name="Janelle Gieseke" userId="1065d469-00d3-4a33-b073-8dab6534bb61" providerId="ADAL" clId="{D88E2434-C8E9-4B1E-9C2E-D9692725A0FA}" dt="2024-01-25T17:27:29.993" v="9"/>
          <ac:spMkLst>
            <pc:docMk/>
            <pc:sldMk cId="2084278112" sldId="2746"/>
            <ac:spMk id="5" creationId="{C9CFB4F1-FE12-4ABC-B812-7A63112D00D7}"/>
          </ac:spMkLst>
        </pc:spChg>
        <pc:spChg chg="mod">
          <ac:chgData name="Janelle Gieseke" userId="1065d469-00d3-4a33-b073-8dab6534bb61" providerId="ADAL" clId="{D88E2434-C8E9-4B1E-9C2E-D9692725A0FA}" dt="2024-01-25T17:27:29.993" v="9"/>
          <ac:spMkLst>
            <pc:docMk/>
            <pc:sldMk cId="2084278112" sldId="2746"/>
            <ac:spMk id="6" creationId="{2A72750B-1582-4D11-9690-A7C632FD30B8}"/>
          </ac:spMkLst>
        </pc:spChg>
      </pc:sldChg>
      <pc:sldChg chg="modSp">
        <pc:chgData name="Janelle Gieseke" userId="1065d469-00d3-4a33-b073-8dab6534bb61" providerId="ADAL" clId="{D88E2434-C8E9-4B1E-9C2E-D9692725A0FA}" dt="2024-01-25T17:27:29.993" v="9"/>
        <pc:sldMkLst>
          <pc:docMk/>
          <pc:sldMk cId="1970411915" sldId="2755"/>
        </pc:sldMkLst>
        <pc:spChg chg="mod">
          <ac:chgData name="Janelle Gieseke" userId="1065d469-00d3-4a33-b073-8dab6534bb61" providerId="ADAL" clId="{D88E2434-C8E9-4B1E-9C2E-D9692725A0FA}" dt="2024-01-25T17:27:29.993" v="9"/>
          <ac:spMkLst>
            <pc:docMk/>
            <pc:sldMk cId="1970411915" sldId="2755"/>
            <ac:spMk id="4" creationId="{90159055-9483-4911-85BD-77113388BC96}"/>
          </ac:spMkLst>
        </pc:spChg>
        <pc:spChg chg="mod">
          <ac:chgData name="Janelle Gieseke" userId="1065d469-00d3-4a33-b073-8dab6534bb61" providerId="ADAL" clId="{D88E2434-C8E9-4B1E-9C2E-D9692725A0FA}" dt="2024-01-25T17:27:29.993" v="9"/>
          <ac:spMkLst>
            <pc:docMk/>
            <pc:sldMk cId="1970411915" sldId="2755"/>
            <ac:spMk id="6" creationId="{D16D2638-2F71-45EC-8A65-CE18730DA1BA}"/>
          </ac:spMkLst>
        </pc:spChg>
      </pc:sldChg>
      <pc:sldChg chg="modSp">
        <pc:chgData name="Janelle Gieseke" userId="1065d469-00d3-4a33-b073-8dab6534bb61" providerId="ADAL" clId="{D88E2434-C8E9-4B1E-9C2E-D9692725A0FA}" dt="2024-01-25T17:27:29.993" v="9"/>
        <pc:sldMkLst>
          <pc:docMk/>
          <pc:sldMk cId="533148781" sldId="2767"/>
        </pc:sldMkLst>
        <pc:spChg chg="mod">
          <ac:chgData name="Janelle Gieseke" userId="1065d469-00d3-4a33-b073-8dab6534bb61" providerId="ADAL" clId="{D88E2434-C8E9-4B1E-9C2E-D9692725A0FA}" dt="2024-01-25T17:27:29.993" v="9"/>
          <ac:spMkLst>
            <pc:docMk/>
            <pc:sldMk cId="533148781" sldId="2767"/>
            <ac:spMk id="3" creationId="{0426D9F2-4175-41D4-AE83-689E93E786E0}"/>
          </ac:spMkLst>
        </pc:spChg>
        <pc:spChg chg="mod">
          <ac:chgData name="Janelle Gieseke" userId="1065d469-00d3-4a33-b073-8dab6534bb61" providerId="ADAL" clId="{D88E2434-C8E9-4B1E-9C2E-D9692725A0FA}" dt="2024-01-25T17:27:29.993" v="9"/>
          <ac:spMkLst>
            <pc:docMk/>
            <pc:sldMk cId="533148781" sldId="2767"/>
            <ac:spMk id="4" creationId="{3323B230-C261-49E3-BD7C-67251535E4C1}"/>
          </ac:spMkLst>
        </pc:spChg>
        <pc:spChg chg="mod">
          <ac:chgData name="Janelle Gieseke" userId="1065d469-00d3-4a33-b073-8dab6534bb61" providerId="ADAL" clId="{D88E2434-C8E9-4B1E-9C2E-D9692725A0FA}" dt="2024-01-25T17:27:29.993" v="9"/>
          <ac:spMkLst>
            <pc:docMk/>
            <pc:sldMk cId="533148781" sldId="2767"/>
            <ac:spMk id="5" creationId="{77F5856D-A238-491F-B5F2-233A8486007F}"/>
          </ac:spMkLst>
        </pc:spChg>
      </pc:sldChg>
      <pc:sldChg chg="modSp">
        <pc:chgData name="Janelle Gieseke" userId="1065d469-00d3-4a33-b073-8dab6534bb61" providerId="ADAL" clId="{D88E2434-C8E9-4B1E-9C2E-D9692725A0FA}" dt="2024-01-25T17:27:29.993" v="9"/>
        <pc:sldMkLst>
          <pc:docMk/>
          <pc:sldMk cId="3801170369" sldId="2768"/>
        </pc:sldMkLst>
        <pc:spChg chg="mod">
          <ac:chgData name="Janelle Gieseke" userId="1065d469-00d3-4a33-b073-8dab6534bb61" providerId="ADAL" clId="{D88E2434-C8E9-4B1E-9C2E-D9692725A0FA}" dt="2024-01-25T17:27:29.993" v="9"/>
          <ac:spMkLst>
            <pc:docMk/>
            <pc:sldMk cId="3801170369" sldId="2768"/>
            <ac:spMk id="3" creationId="{0426D9F2-4175-41D4-AE83-689E93E786E0}"/>
          </ac:spMkLst>
        </pc:spChg>
        <pc:spChg chg="mod">
          <ac:chgData name="Janelle Gieseke" userId="1065d469-00d3-4a33-b073-8dab6534bb61" providerId="ADAL" clId="{D88E2434-C8E9-4B1E-9C2E-D9692725A0FA}" dt="2024-01-25T17:27:29.993" v="9"/>
          <ac:spMkLst>
            <pc:docMk/>
            <pc:sldMk cId="3801170369" sldId="2768"/>
            <ac:spMk id="4" creationId="{3323B230-C261-49E3-BD7C-67251535E4C1}"/>
          </ac:spMkLst>
        </pc:spChg>
        <pc:spChg chg="mod">
          <ac:chgData name="Janelle Gieseke" userId="1065d469-00d3-4a33-b073-8dab6534bb61" providerId="ADAL" clId="{D88E2434-C8E9-4B1E-9C2E-D9692725A0FA}" dt="2024-01-25T17:27:29.993" v="9"/>
          <ac:spMkLst>
            <pc:docMk/>
            <pc:sldMk cId="3801170369" sldId="2768"/>
            <ac:spMk id="5" creationId="{77F5856D-A238-491F-B5F2-233A8486007F}"/>
          </ac:spMkLst>
        </pc:spChg>
      </pc:sldChg>
      <pc:sldChg chg="modSp">
        <pc:chgData name="Janelle Gieseke" userId="1065d469-00d3-4a33-b073-8dab6534bb61" providerId="ADAL" clId="{D88E2434-C8E9-4B1E-9C2E-D9692725A0FA}" dt="2024-01-25T17:27:29.993" v="9"/>
        <pc:sldMkLst>
          <pc:docMk/>
          <pc:sldMk cId="2538933410" sldId="3247"/>
        </pc:sldMkLst>
        <pc:spChg chg="mod">
          <ac:chgData name="Janelle Gieseke" userId="1065d469-00d3-4a33-b073-8dab6534bb61" providerId="ADAL" clId="{D88E2434-C8E9-4B1E-9C2E-D9692725A0FA}" dt="2024-01-25T17:27:29.993" v="9"/>
          <ac:spMkLst>
            <pc:docMk/>
            <pc:sldMk cId="2538933410" sldId="3247"/>
            <ac:spMk id="4" creationId="{D20CACE4-F4E0-47D3-BD3C-112B269DD198}"/>
          </ac:spMkLst>
        </pc:spChg>
        <pc:spChg chg="mod">
          <ac:chgData name="Janelle Gieseke" userId="1065d469-00d3-4a33-b073-8dab6534bb61" providerId="ADAL" clId="{D88E2434-C8E9-4B1E-9C2E-D9692725A0FA}" dt="2024-01-25T17:27:29.993" v="9"/>
          <ac:spMkLst>
            <pc:docMk/>
            <pc:sldMk cId="2538933410" sldId="3247"/>
            <ac:spMk id="6" creationId="{F2CB58FC-4524-4146-AF2A-6FEB23062C50}"/>
          </ac:spMkLst>
        </pc:spChg>
      </pc:sldChg>
      <pc:sldChg chg="modSp">
        <pc:chgData name="Janelle Gieseke" userId="1065d469-00d3-4a33-b073-8dab6534bb61" providerId="ADAL" clId="{D88E2434-C8E9-4B1E-9C2E-D9692725A0FA}" dt="2024-01-25T17:27:29.993" v="9"/>
        <pc:sldMkLst>
          <pc:docMk/>
          <pc:sldMk cId="561014216" sldId="3318"/>
        </pc:sldMkLst>
        <pc:spChg chg="mod">
          <ac:chgData name="Janelle Gieseke" userId="1065d469-00d3-4a33-b073-8dab6534bb61" providerId="ADAL" clId="{D88E2434-C8E9-4B1E-9C2E-D9692725A0FA}" dt="2024-01-25T17:27:29.993" v="9"/>
          <ac:spMkLst>
            <pc:docMk/>
            <pc:sldMk cId="561014216" sldId="3318"/>
            <ac:spMk id="3" creationId="{62D9FADD-E24A-CA5C-384D-7F025B548FB5}"/>
          </ac:spMkLst>
        </pc:spChg>
        <pc:spChg chg="mod">
          <ac:chgData name="Janelle Gieseke" userId="1065d469-00d3-4a33-b073-8dab6534bb61" providerId="ADAL" clId="{D88E2434-C8E9-4B1E-9C2E-D9692725A0FA}" dt="2024-01-25T17:27:29.993" v="9"/>
          <ac:spMkLst>
            <pc:docMk/>
            <pc:sldMk cId="561014216" sldId="3318"/>
            <ac:spMk id="5" creationId="{6819126E-71EB-3FCC-3B87-A3F085C72056}"/>
          </ac:spMkLst>
        </pc:spChg>
        <pc:spChg chg="mod">
          <ac:chgData name="Janelle Gieseke" userId="1065d469-00d3-4a33-b073-8dab6534bb61" providerId="ADAL" clId="{D88E2434-C8E9-4B1E-9C2E-D9692725A0FA}" dt="2024-01-25T17:27:29.993" v="9"/>
          <ac:spMkLst>
            <pc:docMk/>
            <pc:sldMk cId="561014216" sldId="3318"/>
            <ac:spMk id="8" creationId="{144EB1A3-248F-7730-AD03-FCFDE77F1C3F}"/>
          </ac:spMkLst>
        </pc:spChg>
        <pc:spChg chg="mod">
          <ac:chgData name="Janelle Gieseke" userId="1065d469-00d3-4a33-b073-8dab6534bb61" providerId="ADAL" clId="{D88E2434-C8E9-4B1E-9C2E-D9692725A0FA}" dt="2024-01-25T17:27:29.993" v="9"/>
          <ac:spMkLst>
            <pc:docMk/>
            <pc:sldMk cId="561014216" sldId="3318"/>
            <ac:spMk id="9" creationId="{7C926EE2-5C3C-80FB-72EC-234A939D1A97}"/>
          </ac:spMkLst>
        </pc:spChg>
      </pc:sldChg>
      <pc:sldChg chg="modSp">
        <pc:chgData name="Janelle Gieseke" userId="1065d469-00d3-4a33-b073-8dab6534bb61" providerId="ADAL" clId="{D88E2434-C8E9-4B1E-9C2E-D9692725A0FA}" dt="2024-01-25T17:27:29.993" v="9"/>
        <pc:sldMkLst>
          <pc:docMk/>
          <pc:sldMk cId="3847372835" sldId="3321"/>
        </pc:sldMkLst>
        <pc:spChg chg="mod">
          <ac:chgData name="Janelle Gieseke" userId="1065d469-00d3-4a33-b073-8dab6534bb61" providerId="ADAL" clId="{D88E2434-C8E9-4B1E-9C2E-D9692725A0FA}" dt="2024-01-25T17:27:29.993" v="9"/>
          <ac:spMkLst>
            <pc:docMk/>
            <pc:sldMk cId="3847372835" sldId="3321"/>
            <ac:spMk id="2" creationId="{4458CB16-3B6B-673C-1E55-DBA8DE568957}"/>
          </ac:spMkLst>
        </pc:spChg>
        <pc:spChg chg="mod">
          <ac:chgData name="Janelle Gieseke" userId="1065d469-00d3-4a33-b073-8dab6534bb61" providerId="ADAL" clId="{D88E2434-C8E9-4B1E-9C2E-D9692725A0FA}" dt="2024-01-25T17:27:29.993" v="9"/>
          <ac:spMkLst>
            <pc:docMk/>
            <pc:sldMk cId="3847372835" sldId="3321"/>
            <ac:spMk id="4" creationId="{11A23FCC-FC7D-1F23-7020-A2EFC419A132}"/>
          </ac:spMkLst>
        </pc:spChg>
      </pc:sldChg>
      <pc:sldChg chg="modSp">
        <pc:chgData name="Janelle Gieseke" userId="1065d469-00d3-4a33-b073-8dab6534bb61" providerId="ADAL" clId="{D88E2434-C8E9-4B1E-9C2E-D9692725A0FA}" dt="2024-01-25T17:27:29.993" v="9"/>
        <pc:sldMkLst>
          <pc:docMk/>
          <pc:sldMk cId="895835741" sldId="3324"/>
        </pc:sldMkLst>
        <pc:spChg chg="mod">
          <ac:chgData name="Janelle Gieseke" userId="1065d469-00d3-4a33-b073-8dab6534bb61" providerId="ADAL" clId="{D88E2434-C8E9-4B1E-9C2E-D9692725A0FA}" dt="2024-01-25T17:27:29.993" v="9"/>
          <ac:spMkLst>
            <pc:docMk/>
            <pc:sldMk cId="895835741" sldId="3324"/>
            <ac:spMk id="2" creationId="{50F86C49-DA45-FFD5-0E85-D94238B0732D}"/>
          </ac:spMkLst>
        </pc:spChg>
        <pc:spChg chg="mod">
          <ac:chgData name="Janelle Gieseke" userId="1065d469-00d3-4a33-b073-8dab6534bb61" providerId="ADAL" clId="{D88E2434-C8E9-4B1E-9C2E-D9692725A0FA}" dt="2024-01-25T17:27:29.993" v="9"/>
          <ac:spMkLst>
            <pc:docMk/>
            <pc:sldMk cId="895835741" sldId="3324"/>
            <ac:spMk id="3" creationId="{38464B4C-9753-512A-00B8-3AFD5ECBD94B}"/>
          </ac:spMkLst>
        </pc:spChg>
        <pc:spChg chg="mod">
          <ac:chgData name="Janelle Gieseke" userId="1065d469-00d3-4a33-b073-8dab6534bb61" providerId="ADAL" clId="{D88E2434-C8E9-4B1E-9C2E-D9692725A0FA}" dt="2024-01-25T17:27:29.993" v="9"/>
          <ac:spMkLst>
            <pc:docMk/>
            <pc:sldMk cId="895835741" sldId="3324"/>
            <ac:spMk id="54" creationId="{AA0B15C4-1413-42A5-A5CF-40D79B6E3BC6}"/>
          </ac:spMkLst>
        </pc:spChg>
      </pc:sldChg>
      <pc:sldChg chg="modSp">
        <pc:chgData name="Janelle Gieseke" userId="1065d469-00d3-4a33-b073-8dab6534bb61" providerId="ADAL" clId="{D88E2434-C8E9-4B1E-9C2E-D9692725A0FA}" dt="2024-01-25T17:27:29.993" v="9"/>
        <pc:sldMkLst>
          <pc:docMk/>
          <pc:sldMk cId="420113171" sldId="3325"/>
        </pc:sldMkLst>
        <pc:spChg chg="mod">
          <ac:chgData name="Janelle Gieseke" userId="1065d469-00d3-4a33-b073-8dab6534bb61" providerId="ADAL" clId="{D88E2434-C8E9-4B1E-9C2E-D9692725A0FA}" dt="2024-01-25T17:27:29.993" v="9"/>
          <ac:spMkLst>
            <pc:docMk/>
            <pc:sldMk cId="420113171" sldId="3325"/>
            <ac:spMk id="2" creationId="{FDCBF623-D2E1-097C-9BD9-C300D6CA3748}"/>
          </ac:spMkLst>
        </pc:spChg>
        <pc:spChg chg="mod">
          <ac:chgData name="Janelle Gieseke" userId="1065d469-00d3-4a33-b073-8dab6534bb61" providerId="ADAL" clId="{D88E2434-C8E9-4B1E-9C2E-D9692725A0FA}" dt="2024-01-25T17:27:29.993" v="9"/>
          <ac:spMkLst>
            <pc:docMk/>
            <pc:sldMk cId="420113171" sldId="3325"/>
            <ac:spMk id="3" creationId="{8556CE32-B4C9-3776-9E55-CF865CE2CFF0}"/>
          </ac:spMkLst>
        </pc:spChg>
        <pc:spChg chg="mod">
          <ac:chgData name="Janelle Gieseke" userId="1065d469-00d3-4a33-b073-8dab6534bb61" providerId="ADAL" clId="{D88E2434-C8E9-4B1E-9C2E-D9692725A0FA}" dt="2024-01-25T17:27:29.993" v="9"/>
          <ac:spMkLst>
            <pc:docMk/>
            <pc:sldMk cId="420113171" sldId="3325"/>
            <ac:spMk id="54" creationId="{AA0B15C4-1413-42A5-A5CF-40D79B6E3BC6}"/>
          </ac:spMkLst>
        </pc:spChg>
      </pc:sldChg>
      <pc:sldChg chg="modSp">
        <pc:chgData name="Janelle Gieseke" userId="1065d469-00d3-4a33-b073-8dab6534bb61" providerId="ADAL" clId="{D88E2434-C8E9-4B1E-9C2E-D9692725A0FA}" dt="2024-01-25T17:27:29.993" v="9"/>
        <pc:sldMkLst>
          <pc:docMk/>
          <pc:sldMk cId="468967282" sldId="3326"/>
        </pc:sldMkLst>
        <pc:spChg chg="mod">
          <ac:chgData name="Janelle Gieseke" userId="1065d469-00d3-4a33-b073-8dab6534bb61" providerId="ADAL" clId="{D88E2434-C8E9-4B1E-9C2E-D9692725A0FA}" dt="2024-01-25T17:27:29.993" v="9"/>
          <ac:spMkLst>
            <pc:docMk/>
            <pc:sldMk cId="468967282" sldId="3326"/>
            <ac:spMk id="2" creationId="{4FC1F3E7-2B75-D279-E9F0-A1579A88C939}"/>
          </ac:spMkLst>
        </pc:spChg>
        <pc:spChg chg="mod">
          <ac:chgData name="Janelle Gieseke" userId="1065d469-00d3-4a33-b073-8dab6534bb61" providerId="ADAL" clId="{D88E2434-C8E9-4B1E-9C2E-D9692725A0FA}" dt="2024-01-25T17:27:29.993" v="9"/>
          <ac:spMkLst>
            <pc:docMk/>
            <pc:sldMk cId="468967282" sldId="3326"/>
            <ac:spMk id="3" creationId="{9596C17C-FD6F-7F64-70A5-B130A0E3E9C4}"/>
          </ac:spMkLst>
        </pc:spChg>
        <pc:spChg chg="mod">
          <ac:chgData name="Janelle Gieseke" userId="1065d469-00d3-4a33-b073-8dab6534bb61" providerId="ADAL" clId="{D88E2434-C8E9-4B1E-9C2E-D9692725A0FA}" dt="2024-01-25T17:27:29.993" v="9"/>
          <ac:spMkLst>
            <pc:docMk/>
            <pc:sldMk cId="468967282" sldId="3326"/>
            <ac:spMk id="54" creationId="{AA0B15C4-1413-42A5-A5CF-40D79B6E3BC6}"/>
          </ac:spMkLst>
        </pc:spChg>
      </pc:sldChg>
      <pc:sldChg chg="modSp">
        <pc:chgData name="Janelle Gieseke" userId="1065d469-00d3-4a33-b073-8dab6534bb61" providerId="ADAL" clId="{D88E2434-C8E9-4B1E-9C2E-D9692725A0FA}" dt="2024-01-25T17:27:29.993" v="9"/>
        <pc:sldMkLst>
          <pc:docMk/>
          <pc:sldMk cId="2646641082" sldId="3327"/>
        </pc:sldMkLst>
        <pc:spChg chg="mod">
          <ac:chgData name="Janelle Gieseke" userId="1065d469-00d3-4a33-b073-8dab6534bb61" providerId="ADAL" clId="{D88E2434-C8E9-4B1E-9C2E-D9692725A0FA}" dt="2024-01-25T17:27:29.993" v="9"/>
          <ac:spMkLst>
            <pc:docMk/>
            <pc:sldMk cId="2646641082" sldId="3327"/>
            <ac:spMk id="2" creationId="{CAC9AB99-ADD0-6C4A-615A-30BCD4B57F23}"/>
          </ac:spMkLst>
        </pc:spChg>
        <pc:spChg chg="mod">
          <ac:chgData name="Janelle Gieseke" userId="1065d469-00d3-4a33-b073-8dab6534bb61" providerId="ADAL" clId="{D88E2434-C8E9-4B1E-9C2E-D9692725A0FA}" dt="2024-01-25T17:27:29.993" v="9"/>
          <ac:spMkLst>
            <pc:docMk/>
            <pc:sldMk cId="2646641082" sldId="3327"/>
            <ac:spMk id="3" creationId="{E3B42D9B-593F-0FBA-6A41-601737954F60}"/>
          </ac:spMkLst>
        </pc:spChg>
        <pc:spChg chg="mod">
          <ac:chgData name="Janelle Gieseke" userId="1065d469-00d3-4a33-b073-8dab6534bb61" providerId="ADAL" clId="{D88E2434-C8E9-4B1E-9C2E-D9692725A0FA}" dt="2024-01-25T17:27:29.993" v="9"/>
          <ac:spMkLst>
            <pc:docMk/>
            <pc:sldMk cId="2646641082" sldId="3327"/>
            <ac:spMk id="54" creationId="{AA0B15C4-1413-42A5-A5CF-40D79B6E3BC6}"/>
          </ac:spMkLst>
        </pc:spChg>
      </pc:sldChg>
      <pc:sldChg chg="modSp">
        <pc:chgData name="Janelle Gieseke" userId="1065d469-00d3-4a33-b073-8dab6534bb61" providerId="ADAL" clId="{D88E2434-C8E9-4B1E-9C2E-D9692725A0FA}" dt="2024-01-25T17:27:29.993" v="9"/>
        <pc:sldMkLst>
          <pc:docMk/>
          <pc:sldMk cId="1593064532" sldId="3328"/>
        </pc:sldMkLst>
        <pc:spChg chg="mod">
          <ac:chgData name="Janelle Gieseke" userId="1065d469-00d3-4a33-b073-8dab6534bb61" providerId="ADAL" clId="{D88E2434-C8E9-4B1E-9C2E-D9692725A0FA}" dt="2024-01-25T17:27:29.993" v="9"/>
          <ac:spMkLst>
            <pc:docMk/>
            <pc:sldMk cId="1593064532" sldId="3328"/>
            <ac:spMk id="2" creationId="{74D62D58-062C-EEB4-2FB1-997D58B9330E}"/>
          </ac:spMkLst>
        </pc:spChg>
        <pc:spChg chg="mod">
          <ac:chgData name="Janelle Gieseke" userId="1065d469-00d3-4a33-b073-8dab6534bb61" providerId="ADAL" clId="{D88E2434-C8E9-4B1E-9C2E-D9692725A0FA}" dt="2024-01-25T17:27:29.993" v="9"/>
          <ac:spMkLst>
            <pc:docMk/>
            <pc:sldMk cId="1593064532" sldId="3328"/>
            <ac:spMk id="3" creationId="{6CD70539-9B25-19E7-F3FC-B2F3F9258B59}"/>
          </ac:spMkLst>
        </pc:spChg>
        <pc:spChg chg="mod">
          <ac:chgData name="Janelle Gieseke" userId="1065d469-00d3-4a33-b073-8dab6534bb61" providerId="ADAL" clId="{D88E2434-C8E9-4B1E-9C2E-D9692725A0FA}" dt="2024-01-25T17:27:29.993" v="9"/>
          <ac:spMkLst>
            <pc:docMk/>
            <pc:sldMk cId="1593064532" sldId="3328"/>
            <ac:spMk id="54" creationId="{AA0B15C4-1413-42A5-A5CF-40D79B6E3BC6}"/>
          </ac:spMkLst>
        </pc:spChg>
      </pc:sldChg>
      <pc:sldChg chg="modSp">
        <pc:chgData name="Janelle Gieseke" userId="1065d469-00d3-4a33-b073-8dab6534bb61" providerId="ADAL" clId="{D88E2434-C8E9-4B1E-9C2E-D9692725A0FA}" dt="2024-01-25T17:27:29.993" v="9"/>
        <pc:sldMkLst>
          <pc:docMk/>
          <pc:sldMk cId="1358200961" sldId="3329"/>
        </pc:sldMkLst>
        <pc:spChg chg="mod">
          <ac:chgData name="Janelle Gieseke" userId="1065d469-00d3-4a33-b073-8dab6534bb61" providerId="ADAL" clId="{D88E2434-C8E9-4B1E-9C2E-D9692725A0FA}" dt="2024-01-25T17:27:29.993" v="9"/>
          <ac:spMkLst>
            <pc:docMk/>
            <pc:sldMk cId="1358200961" sldId="3329"/>
            <ac:spMk id="2" creationId="{E48C544F-EDAC-2D4D-FEC3-AD7775BCCE63}"/>
          </ac:spMkLst>
        </pc:spChg>
        <pc:spChg chg="mod">
          <ac:chgData name="Janelle Gieseke" userId="1065d469-00d3-4a33-b073-8dab6534bb61" providerId="ADAL" clId="{D88E2434-C8E9-4B1E-9C2E-D9692725A0FA}" dt="2024-01-25T17:27:29.993" v="9"/>
          <ac:spMkLst>
            <pc:docMk/>
            <pc:sldMk cId="1358200961" sldId="3329"/>
            <ac:spMk id="3" creationId="{F33E3DAD-A4C1-6754-B2D6-EBDADE5B3F82}"/>
          </ac:spMkLst>
        </pc:spChg>
        <pc:spChg chg="mod">
          <ac:chgData name="Janelle Gieseke" userId="1065d469-00d3-4a33-b073-8dab6534bb61" providerId="ADAL" clId="{D88E2434-C8E9-4B1E-9C2E-D9692725A0FA}" dt="2024-01-25T17:27:29.993" v="9"/>
          <ac:spMkLst>
            <pc:docMk/>
            <pc:sldMk cId="1358200961" sldId="3329"/>
            <ac:spMk id="54" creationId="{AA0B15C4-1413-42A5-A5CF-40D79B6E3BC6}"/>
          </ac:spMkLst>
        </pc:spChg>
      </pc:sldChg>
      <pc:sldChg chg="modSp">
        <pc:chgData name="Janelle Gieseke" userId="1065d469-00d3-4a33-b073-8dab6534bb61" providerId="ADAL" clId="{D88E2434-C8E9-4B1E-9C2E-D9692725A0FA}" dt="2024-01-25T17:27:29.993" v="9"/>
        <pc:sldMkLst>
          <pc:docMk/>
          <pc:sldMk cId="3562778669" sldId="3330"/>
        </pc:sldMkLst>
        <pc:spChg chg="mod">
          <ac:chgData name="Janelle Gieseke" userId="1065d469-00d3-4a33-b073-8dab6534bb61" providerId="ADAL" clId="{D88E2434-C8E9-4B1E-9C2E-D9692725A0FA}" dt="2024-01-25T17:27:29.993" v="9"/>
          <ac:spMkLst>
            <pc:docMk/>
            <pc:sldMk cId="3562778669" sldId="3330"/>
            <ac:spMk id="2" creationId="{0FC2D465-290C-76BE-3D7F-B3B73A66EF7F}"/>
          </ac:spMkLst>
        </pc:spChg>
        <pc:spChg chg="mod">
          <ac:chgData name="Janelle Gieseke" userId="1065d469-00d3-4a33-b073-8dab6534bb61" providerId="ADAL" clId="{D88E2434-C8E9-4B1E-9C2E-D9692725A0FA}" dt="2024-01-25T17:27:29.993" v="9"/>
          <ac:spMkLst>
            <pc:docMk/>
            <pc:sldMk cId="3562778669" sldId="3330"/>
            <ac:spMk id="3" creationId="{56DC27B8-4AC6-3C6C-0721-9FD416AB5E46}"/>
          </ac:spMkLst>
        </pc:spChg>
        <pc:spChg chg="mod">
          <ac:chgData name="Janelle Gieseke" userId="1065d469-00d3-4a33-b073-8dab6534bb61" providerId="ADAL" clId="{D88E2434-C8E9-4B1E-9C2E-D9692725A0FA}" dt="2024-01-25T17:27:29.993" v="9"/>
          <ac:spMkLst>
            <pc:docMk/>
            <pc:sldMk cId="3562778669" sldId="3330"/>
            <ac:spMk id="54" creationId="{AA0B15C4-1413-42A5-A5CF-40D79B6E3BC6}"/>
          </ac:spMkLst>
        </pc:spChg>
      </pc:sldChg>
      <pc:sldChg chg="modSp">
        <pc:chgData name="Janelle Gieseke" userId="1065d469-00d3-4a33-b073-8dab6534bb61" providerId="ADAL" clId="{D88E2434-C8E9-4B1E-9C2E-D9692725A0FA}" dt="2024-01-25T17:27:29.993" v="9"/>
        <pc:sldMkLst>
          <pc:docMk/>
          <pc:sldMk cId="1538678938" sldId="3331"/>
        </pc:sldMkLst>
        <pc:spChg chg="mod">
          <ac:chgData name="Janelle Gieseke" userId="1065d469-00d3-4a33-b073-8dab6534bb61" providerId="ADAL" clId="{D88E2434-C8E9-4B1E-9C2E-D9692725A0FA}" dt="2024-01-25T17:27:29.993" v="9"/>
          <ac:spMkLst>
            <pc:docMk/>
            <pc:sldMk cId="1538678938" sldId="3331"/>
            <ac:spMk id="2" creationId="{88A4A80B-9691-F914-C4DB-0DF2F8258452}"/>
          </ac:spMkLst>
        </pc:spChg>
        <pc:spChg chg="mod">
          <ac:chgData name="Janelle Gieseke" userId="1065d469-00d3-4a33-b073-8dab6534bb61" providerId="ADAL" clId="{D88E2434-C8E9-4B1E-9C2E-D9692725A0FA}" dt="2024-01-25T17:27:29.993" v="9"/>
          <ac:spMkLst>
            <pc:docMk/>
            <pc:sldMk cId="1538678938" sldId="3331"/>
            <ac:spMk id="3" creationId="{8FDF97DF-37F3-9E24-D7DC-A1942E57CC77}"/>
          </ac:spMkLst>
        </pc:spChg>
        <pc:spChg chg="mod">
          <ac:chgData name="Janelle Gieseke" userId="1065d469-00d3-4a33-b073-8dab6534bb61" providerId="ADAL" clId="{D88E2434-C8E9-4B1E-9C2E-D9692725A0FA}" dt="2024-01-25T17:27:29.993" v="9"/>
          <ac:spMkLst>
            <pc:docMk/>
            <pc:sldMk cId="1538678938" sldId="3331"/>
            <ac:spMk id="4" creationId="{6133411F-5F5E-E8EE-333D-50D8DC54529A}"/>
          </ac:spMkLst>
        </pc:spChg>
        <pc:spChg chg="mod">
          <ac:chgData name="Janelle Gieseke" userId="1065d469-00d3-4a33-b073-8dab6534bb61" providerId="ADAL" clId="{D88E2434-C8E9-4B1E-9C2E-D9692725A0FA}" dt="2024-01-25T17:27:29.993" v="9"/>
          <ac:spMkLst>
            <pc:docMk/>
            <pc:sldMk cId="1538678938" sldId="3331"/>
            <ac:spMk id="5" creationId="{A22F12E3-5A23-98DB-B6FE-57A89EEED018}"/>
          </ac:spMkLst>
        </pc:spChg>
        <pc:spChg chg="mod">
          <ac:chgData name="Janelle Gieseke" userId="1065d469-00d3-4a33-b073-8dab6534bb61" providerId="ADAL" clId="{D88E2434-C8E9-4B1E-9C2E-D9692725A0FA}" dt="2024-01-25T17:27:29.993" v="9"/>
          <ac:spMkLst>
            <pc:docMk/>
            <pc:sldMk cId="1538678938" sldId="3331"/>
            <ac:spMk id="6" creationId="{D0A947A6-25A9-9AB0-F160-423619C4BA70}"/>
          </ac:spMkLst>
        </pc:spChg>
      </pc:sldChg>
      <pc:sldChg chg="modSp">
        <pc:chgData name="Janelle Gieseke" userId="1065d469-00d3-4a33-b073-8dab6534bb61" providerId="ADAL" clId="{D88E2434-C8E9-4B1E-9C2E-D9692725A0FA}" dt="2024-01-25T17:27:29.993" v="9"/>
        <pc:sldMkLst>
          <pc:docMk/>
          <pc:sldMk cId="3288222164" sldId="3332"/>
        </pc:sldMkLst>
        <pc:spChg chg="mod">
          <ac:chgData name="Janelle Gieseke" userId="1065d469-00d3-4a33-b073-8dab6534bb61" providerId="ADAL" clId="{D88E2434-C8E9-4B1E-9C2E-D9692725A0FA}" dt="2024-01-25T17:27:29.993" v="9"/>
          <ac:spMkLst>
            <pc:docMk/>
            <pc:sldMk cId="3288222164" sldId="3332"/>
            <ac:spMk id="2" creationId="{5AED4F0C-DF69-C4C9-B767-2F741CCBE675}"/>
          </ac:spMkLst>
        </pc:spChg>
        <pc:spChg chg="mod">
          <ac:chgData name="Janelle Gieseke" userId="1065d469-00d3-4a33-b073-8dab6534bb61" providerId="ADAL" clId="{D88E2434-C8E9-4B1E-9C2E-D9692725A0FA}" dt="2024-01-25T17:27:29.993" v="9"/>
          <ac:spMkLst>
            <pc:docMk/>
            <pc:sldMk cId="3288222164" sldId="3332"/>
            <ac:spMk id="3" creationId="{2EC4EE3B-AF55-8CBF-B694-D98CCFB55D74}"/>
          </ac:spMkLst>
        </pc:spChg>
        <pc:spChg chg="mod">
          <ac:chgData name="Janelle Gieseke" userId="1065d469-00d3-4a33-b073-8dab6534bb61" providerId="ADAL" clId="{D88E2434-C8E9-4B1E-9C2E-D9692725A0FA}" dt="2024-01-25T17:27:29.993" v="9"/>
          <ac:spMkLst>
            <pc:docMk/>
            <pc:sldMk cId="3288222164" sldId="3332"/>
            <ac:spMk id="54" creationId="{AA0B15C4-1413-42A5-A5CF-40D79B6E3BC6}"/>
          </ac:spMkLst>
        </pc:spChg>
      </pc:sldChg>
      <pc:sldChg chg="modSp">
        <pc:chgData name="Janelle Gieseke" userId="1065d469-00d3-4a33-b073-8dab6534bb61" providerId="ADAL" clId="{D88E2434-C8E9-4B1E-9C2E-D9692725A0FA}" dt="2024-01-25T17:27:29.993" v="9"/>
        <pc:sldMkLst>
          <pc:docMk/>
          <pc:sldMk cId="3782398578" sldId="3349"/>
        </pc:sldMkLst>
        <pc:spChg chg="mod">
          <ac:chgData name="Janelle Gieseke" userId="1065d469-00d3-4a33-b073-8dab6534bb61" providerId="ADAL" clId="{D88E2434-C8E9-4B1E-9C2E-D9692725A0FA}" dt="2024-01-25T17:27:29.993" v="9"/>
          <ac:spMkLst>
            <pc:docMk/>
            <pc:sldMk cId="3782398578" sldId="3349"/>
            <ac:spMk id="4" creationId="{D8725F7B-B81F-49AF-A0B9-9F9B45D3AEFE}"/>
          </ac:spMkLst>
        </pc:spChg>
        <pc:spChg chg="mod">
          <ac:chgData name="Janelle Gieseke" userId="1065d469-00d3-4a33-b073-8dab6534bb61" providerId="ADAL" clId="{D88E2434-C8E9-4B1E-9C2E-D9692725A0FA}" dt="2024-01-25T17:27:29.993" v="9"/>
          <ac:spMkLst>
            <pc:docMk/>
            <pc:sldMk cId="3782398578" sldId="3349"/>
            <ac:spMk id="6" creationId="{768323B1-B1AB-4560-9FF7-C9F44F2392D5}"/>
          </ac:spMkLst>
        </pc:spChg>
      </pc:sldChg>
      <pc:sldChg chg="modSp">
        <pc:chgData name="Janelle Gieseke" userId="1065d469-00d3-4a33-b073-8dab6534bb61" providerId="ADAL" clId="{D88E2434-C8E9-4B1E-9C2E-D9692725A0FA}" dt="2024-01-25T17:27:29.993" v="9"/>
        <pc:sldMkLst>
          <pc:docMk/>
          <pc:sldMk cId="907748260" sldId="3355"/>
        </pc:sldMkLst>
        <pc:spChg chg="mod">
          <ac:chgData name="Janelle Gieseke" userId="1065d469-00d3-4a33-b073-8dab6534bb61" providerId="ADAL" clId="{D88E2434-C8E9-4B1E-9C2E-D9692725A0FA}" dt="2024-01-25T17:27:29.993" v="9"/>
          <ac:spMkLst>
            <pc:docMk/>
            <pc:sldMk cId="907748260" sldId="3355"/>
            <ac:spMk id="4" creationId="{F1788AEF-8226-4CF6-950D-EE90A624A4E8}"/>
          </ac:spMkLst>
        </pc:spChg>
        <pc:spChg chg="mod">
          <ac:chgData name="Janelle Gieseke" userId="1065d469-00d3-4a33-b073-8dab6534bb61" providerId="ADAL" clId="{D88E2434-C8E9-4B1E-9C2E-D9692725A0FA}" dt="2024-01-25T17:27:29.993" v="9"/>
          <ac:spMkLst>
            <pc:docMk/>
            <pc:sldMk cId="907748260" sldId="3355"/>
            <ac:spMk id="6" creationId="{331D5F7B-A246-42F6-8FDC-37120EC7C9CE}"/>
          </ac:spMkLst>
        </pc:spChg>
      </pc:sldChg>
      <pc:sldChg chg="modSp">
        <pc:chgData name="Janelle Gieseke" userId="1065d469-00d3-4a33-b073-8dab6534bb61" providerId="ADAL" clId="{D88E2434-C8E9-4B1E-9C2E-D9692725A0FA}" dt="2024-01-25T17:27:29.993" v="9"/>
        <pc:sldMkLst>
          <pc:docMk/>
          <pc:sldMk cId="1345356365" sldId="3360"/>
        </pc:sldMkLst>
        <pc:spChg chg="mod">
          <ac:chgData name="Janelle Gieseke" userId="1065d469-00d3-4a33-b073-8dab6534bb61" providerId="ADAL" clId="{D88E2434-C8E9-4B1E-9C2E-D9692725A0FA}" dt="2024-01-25T17:27:29.993" v="9"/>
          <ac:spMkLst>
            <pc:docMk/>
            <pc:sldMk cId="1345356365" sldId="3360"/>
            <ac:spMk id="4" creationId="{3A7DF3A2-4B8C-E758-98EA-A9C114A6255D}"/>
          </ac:spMkLst>
        </pc:spChg>
        <pc:spChg chg="mod">
          <ac:chgData name="Janelle Gieseke" userId="1065d469-00d3-4a33-b073-8dab6534bb61" providerId="ADAL" clId="{D88E2434-C8E9-4B1E-9C2E-D9692725A0FA}" dt="2024-01-25T17:27:29.993" v="9"/>
          <ac:spMkLst>
            <pc:docMk/>
            <pc:sldMk cId="1345356365" sldId="3360"/>
            <ac:spMk id="5" creationId="{EDB4B58B-650B-64E2-4AFE-3DDFA04A4835}"/>
          </ac:spMkLst>
        </pc:spChg>
        <pc:spChg chg="mod">
          <ac:chgData name="Janelle Gieseke" userId="1065d469-00d3-4a33-b073-8dab6534bb61" providerId="ADAL" clId="{D88E2434-C8E9-4B1E-9C2E-D9692725A0FA}" dt="2024-01-25T17:27:29.993" v="9"/>
          <ac:spMkLst>
            <pc:docMk/>
            <pc:sldMk cId="1345356365" sldId="3360"/>
            <ac:spMk id="6" creationId="{861D1CF5-6A8F-FA44-1D23-B20E38099BEC}"/>
          </ac:spMkLst>
        </pc:spChg>
      </pc:sldChg>
      <pc:sldChg chg="modSp">
        <pc:chgData name="Janelle Gieseke" userId="1065d469-00d3-4a33-b073-8dab6534bb61" providerId="ADAL" clId="{D88E2434-C8E9-4B1E-9C2E-D9692725A0FA}" dt="2024-01-25T17:27:29.993" v="9"/>
        <pc:sldMkLst>
          <pc:docMk/>
          <pc:sldMk cId="1431514622" sldId="3367"/>
        </pc:sldMkLst>
        <pc:spChg chg="mod">
          <ac:chgData name="Janelle Gieseke" userId="1065d469-00d3-4a33-b073-8dab6534bb61" providerId="ADAL" clId="{D88E2434-C8E9-4B1E-9C2E-D9692725A0FA}" dt="2024-01-25T17:27:29.993" v="9"/>
          <ac:spMkLst>
            <pc:docMk/>
            <pc:sldMk cId="1431514622" sldId="3367"/>
            <ac:spMk id="4" creationId="{E5BE56C6-1774-42D8-E866-531629ED7F5D}"/>
          </ac:spMkLst>
        </pc:spChg>
        <pc:spChg chg="mod">
          <ac:chgData name="Janelle Gieseke" userId="1065d469-00d3-4a33-b073-8dab6534bb61" providerId="ADAL" clId="{D88E2434-C8E9-4B1E-9C2E-D9692725A0FA}" dt="2024-01-25T17:27:29.993" v="9"/>
          <ac:spMkLst>
            <pc:docMk/>
            <pc:sldMk cId="1431514622" sldId="3367"/>
            <ac:spMk id="5" creationId="{410EAB1F-B514-B85E-262A-D52FBD437827}"/>
          </ac:spMkLst>
        </pc:spChg>
        <pc:spChg chg="mod">
          <ac:chgData name="Janelle Gieseke" userId="1065d469-00d3-4a33-b073-8dab6534bb61" providerId="ADAL" clId="{D88E2434-C8E9-4B1E-9C2E-D9692725A0FA}" dt="2024-01-25T17:27:29.993" v="9"/>
          <ac:spMkLst>
            <pc:docMk/>
            <pc:sldMk cId="1431514622" sldId="3367"/>
            <ac:spMk id="6" creationId="{6D7CB11D-E078-AF6F-F696-AB034A975BAC}"/>
          </ac:spMkLst>
        </pc:spChg>
      </pc:sldChg>
      <pc:sldChg chg="modSp">
        <pc:chgData name="Janelle Gieseke" userId="1065d469-00d3-4a33-b073-8dab6534bb61" providerId="ADAL" clId="{D88E2434-C8E9-4B1E-9C2E-D9692725A0FA}" dt="2024-01-25T17:27:29.993" v="9"/>
        <pc:sldMkLst>
          <pc:docMk/>
          <pc:sldMk cId="2042780365" sldId="3369"/>
        </pc:sldMkLst>
        <pc:spChg chg="mod">
          <ac:chgData name="Janelle Gieseke" userId="1065d469-00d3-4a33-b073-8dab6534bb61" providerId="ADAL" clId="{D88E2434-C8E9-4B1E-9C2E-D9692725A0FA}" dt="2024-01-25T17:27:29.993" v="9"/>
          <ac:spMkLst>
            <pc:docMk/>
            <pc:sldMk cId="2042780365" sldId="3369"/>
            <ac:spMk id="4" creationId="{BFAAFE8B-DFA7-09C1-8CD2-643988D5F5F0}"/>
          </ac:spMkLst>
        </pc:spChg>
        <pc:spChg chg="mod">
          <ac:chgData name="Janelle Gieseke" userId="1065d469-00d3-4a33-b073-8dab6534bb61" providerId="ADAL" clId="{D88E2434-C8E9-4B1E-9C2E-D9692725A0FA}" dt="2024-01-25T17:27:29.993" v="9"/>
          <ac:spMkLst>
            <pc:docMk/>
            <pc:sldMk cId="2042780365" sldId="3369"/>
            <ac:spMk id="9" creationId="{06B73F2A-46B0-538E-B531-10A67E4D98A6}"/>
          </ac:spMkLst>
        </pc:spChg>
      </pc:sldChg>
      <pc:sldChg chg="modSp">
        <pc:chgData name="Janelle Gieseke" userId="1065d469-00d3-4a33-b073-8dab6534bb61" providerId="ADAL" clId="{D88E2434-C8E9-4B1E-9C2E-D9692725A0FA}" dt="2024-01-25T17:27:29.993" v="9"/>
        <pc:sldMkLst>
          <pc:docMk/>
          <pc:sldMk cId="3391761214" sldId="3370"/>
        </pc:sldMkLst>
        <pc:spChg chg="mod">
          <ac:chgData name="Janelle Gieseke" userId="1065d469-00d3-4a33-b073-8dab6534bb61" providerId="ADAL" clId="{D88E2434-C8E9-4B1E-9C2E-D9692725A0FA}" dt="2024-01-25T17:27:29.993" v="9"/>
          <ac:spMkLst>
            <pc:docMk/>
            <pc:sldMk cId="3391761214" sldId="3370"/>
            <ac:spMk id="4" creationId="{38FBEAF0-625C-EE09-E532-88E74266E9B7}"/>
          </ac:spMkLst>
        </pc:spChg>
        <pc:spChg chg="mod">
          <ac:chgData name="Janelle Gieseke" userId="1065d469-00d3-4a33-b073-8dab6534bb61" providerId="ADAL" clId="{D88E2434-C8E9-4B1E-9C2E-D9692725A0FA}" dt="2024-01-25T17:27:29.993" v="9"/>
          <ac:spMkLst>
            <pc:docMk/>
            <pc:sldMk cId="3391761214" sldId="3370"/>
            <ac:spMk id="6" creationId="{8602AA0E-895D-4567-C82D-0DD7A121E218}"/>
          </ac:spMkLst>
        </pc:spChg>
      </pc:sldChg>
      <pc:sldChg chg="modSp">
        <pc:chgData name="Janelle Gieseke" userId="1065d469-00d3-4a33-b073-8dab6534bb61" providerId="ADAL" clId="{D88E2434-C8E9-4B1E-9C2E-D9692725A0FA}" dt="2024-01-25T17:27:29.993" v="9"/>
        <pc:sldMkLst>
          <pc:docMk/>
          <pc:sldMk cId="1202224200" sldId="3372"/>
        </pc:sldMkLst>
        <pc:spChg chg="mod">
          <ac:chgData name="Janelle Gieseke" userId="1065d469-00d3-4a33-b073-8dab6534bb61" providerId="ADAL" clId="{D88E2434-C8E9-4B1E-9C2E-D9692725A0FA}" dt="2024-01-25T17:27:29.993" v="9"/>
          <ac:spMkLst>
            <pc:docMk/>
            <pc:sldMk cId="1202224200" sldId="3372"/>
            <ac:spMk id="2" creationId="{F4A5A698-D419-0B8E-BEFE-3877886EC6A9}"/>
          </ac:spMkLst>
        </pc:spChg>
        <pc:spChg chg="mod">
          <ac:chgData name="Janelle Gieseke" userId="1065d469-00d3-4a33-b073-8dab6534bb61" providerId="ADAL" clId="{D88E2434-C8E9-4B1E-9C2E-D9692725A0FA}" dt="2024-01-25T17:27:29.993" v="9"/>
          <ac:spMkLst>
            <pc:docMk/>
            <pc:sldMk cId="1202224200" sldId="3372"/>
            <ac:spMk id="4" creationId="{4C8256DC-1D8C-6610-3242-8D4B8861B81B}"/>
          </ac:spMkLst>
        </pc:spChg>
        <pc:spChg chg="mod">
          <ac:chgData name="Janelle Gieseke" userId="1065d469-00d3-4a33-b073-8dab6534bb61" providerId="ADAL" clId="{D88E2434-C8E9-4B1E-9C2E-D9692725A0FA}" dt="2024-01-25T17:27:29.993" v="9"/>
          <ac:spMkLst>
            <pc:docMk/>
            <pc:sldMk cId="1202224200" sldId="3372"/>
            <ac:spMk id="6" creationId="{7CF7B267-347B-9216-FEDF-FD4EDBA1F5BF}"/>
          </ac:spMkLst>
        </pc:spChg>
      </pc:sldChg>
      <pc:sldChg chg="modSp">
        <pc:chgData name="Janelle Gieseke" userId="1065d469-00d3-4a33-b073-8dab6534bb61" providerId="ADAL" clId="{D88E2434-C8E9-4B1E-9C2E-D9692725A0FA}" dt="2024-01-25T17:27:29.993" v="9"/>
        <pc:sldMkLst>
          <pc:docMk/>
          <pc:sldMk cId="3445429320" sldId="3373"/>
        </pc:sldMkLst>
        <pc:spChg chg="mod">
          <ac:chgData name="Janelle Gieseke" userId="1065d469-00d3-4a33-b073-8dab6534bb61" providerId="ADAL" clId="{D88E2434-C8E9-4B1E-9C2E-D9692725A0FA}" dt="2024-01-25T17:27:29.993" v="9"/>
          <ac:spMkLst>
            <pc:docMk/>
            <pc:sldMk cId="3445429320" sldId="3373"/>
            <ac:spMk id="4" creationId="{D11003A8-27D4-4047-9F88-91B5D4E8087A}"/>
          </ac:spMkLst>
        </pc:spChg>
        <pc:spChg chg="mod">
          <ac:chgData name="Janelle Gieseke" userId="1065d469-00d3-4a33-b073-8dab6534bb61" providerId="ADAL" clId="{D88E2434-C8E9-4B1E-9C2E-D9692725A0FA}" dt="2024-01-25T17:27:29.993" v="9"/>
          <ac:spMkLst>
            <pc:docMk/>
            <pc:sldMk cId="3445429320" sldId="3373"/>
            <ac:spMk id="6" creationId="{0C32C11D-93CF-4112-83FE-DDD6240200BC}"/>
          </ac:spMkLst>
        </pc:spChg>
        <pc:graphicFrameChg chg="mod">
          <ac:chgData name="Janelle Gieseke" userId="1065d469-00d3-4a33-b073-8dab6534bb61" providerId="ADAL" clId="{D88E2434-C8E9-4B1E-9C2E-D9692725A0FA}" dt="2024-01-03T14:17:44.782" v="3" actId="20577"/>
          <ac:graphicFrameMkLst>
            <pc:docMk/>
            <pc:sldMk cId="3445429320" sldId="3373"/>
            <ac:graphicFrameMk id="12" creationId="{4A643F31-A1F3-3323-1EED-8064D9A521E1}"/>
          </ac:graphicFrameMkLst>
        </pc:graphicFrameChg>
      </pc:sldChg>
      <pc:sldChg chg="modSp">
        <pc:chgData name="Janelle Gieseke" userId="1065d469-00d3-4a33-b073-8dab6534bb61" providerId="ADAL" clId="{D88E2434-C8E9-4B1E-9C2E-D9692725A0FA}" dt="2024-01-25T17:27:29.993" v="9"/>
        <pc:sldMkLst>
          <pc:docMk/>
          <pc:sldMk cId="4279563006" sldId="3376"/>
        </pc:sldMkLst>
        <pc:spChg chg="mod">
          <ac:chgData name="Janelle Gieseke" userId="1065d469-00d3-4a33-b073-8dab6534bb61" providerId="ADAL" clId="{D88E2434-C8E9-4B1E-9C2E-D9692725A0FA}" dt="2024-01-25T17:27:29.993" v="9"/>
          <ac:spMkLst>
            <pc:docMk/>
            <pc:sldMk cId="4279563006" sldId="3376"/>
            <ac:spMk id="2" creationId="{B3C983ED-6DC4-C554-0899-D1FF46EF791E}"/>
          </ac:spMkLst>
        </pc:spChg>
        <pc:spChg chg="mod">
          <ac:chgData name="Janelle Gieseke" userId="1065d469-00d3-4a33-b073-8dab6534bb61" providerId="ADAL" clId="{D88E2434-C8E9-4B1E-9C2E-D9692725A0FA}" dt="2024-01-25T17:27:29.993" v="9"/>
          <ac:spMkLst>
            <pc:docMk/>
            <pc:sldMk cId="4279563006" sldId="3376"/>
            <ac:spMk id="3" creationId="{564BAC58-78C6-B50A-1B44-2BBA08947313}"/>
          </ac:spMkLst>
        </pc:spChg>
        <pc:spChg chg="mod">
          <ac:chgData name="Janelle Gieseke" userId="1065d469-00d3-4a33-b073-8dab6534bb61" providerId="ADAL" clId="{D88E2434-C8E9-4B1E-9C2E-D9692725A0FA}" dt="2024-01-25T17:27:29.993" v="9"/>
          <ac:spMkLst>
            <pc:docMk/>
            <pc:sldMk cId="4279563006" sldId="3376"/>
            <ac:spMk id="4" creationId="{27151F8E-4317-E6C8-C1C5-7120C83584D0}"/>
          </ac:spMkLst>
        </pc:spChg>
      </pc:sldChg>
      <pc:sldChg chg="modSp">
        <pc:chgData name="Janelle Gieseke" userId="1065d469-00d3-4a33-b073-8dab6534bb61" providerId="ADAL" clId="{D88E2434-C8E9-4B1E-9C2E-D9692725A0FA}" dt="2024-01-25T17:27:29.993" v="9"/>
        <pc:sldMkLst>
          <pc:docMk/>
          <pc:sldMk cId="2175526775" sldId="3377"/>
        </pc:sldMkLst>
        <pc:spChg chg="mod">
          <ac:chgData name="Janelle Gieseke" userId="1065d469-00d3-4a33-b073-8dab6534bb61" providerId="ADAL" clId="{D88E2434-C8E9-4B1E-9C2E-D9692725A0FA}" dt="2024-01-25T17:27:29.993" v="9"/>
          <ac:spMkLst>
            <pc:docMk/>
            <pc:sldMk cId="2175526775" sldId="3377"/>
            <ac:spMk id="2" creationId="{CC552C49-07E5-A1A5-C08A-7DB21A201347}"/>
          </ac:spMkLst>
        </pc:spChg>
        <pc:spChg chg="mod">
          <ac:chgData name="Janelle Gieseke" userId="1065d469-00d3-4a33-b073-8dab6534bb61" providerId="ADAL" clId="{D88E2434-C8E9-4B1E-9C2E-D9692725A0FA}" dt="2024-01-25T17:27:29.993" v="9"/>
          <ac:spMkLst>
            <pc:docMk/>
            <pc:sldMk cId="2175526775" sldId="3377"/>
            <ac:spMk id="4" creationId="{0F9C6DF8-4A9D-E58C-49CD-340E7F3EF12A}"/>
          </ac:spMkLst>
        </pc:spChg>
        <pc:spChg chg="mod">
          <ac:chgData name="Janelle Gieseke" userId="1065d469-00d3-4a33-b073-8dab6534bb61" providerId="ADAL" clId="{D88E2434-C8E9-4B1E-9C2E-D9692725A0FA}" dt="2024-01-25T17:27:29.993" v="9"/>
          <ac:spMkLst>
            <pc:docMk/>
            <pc:sldMk cId="2175526775" sldId="3377"/>
            <ac:spMk id="5" creationId="{42EED49A-7B13-3D37-DDA7-5FC7DECFB70F}"/>
          </ac:spMkLst>
        </pc:spChg>
      </pc:sldChg>
      <pc:sldChg chg="modSp">
        <pc:chgData name="Janelle Gieseke" userId="1065d469-00d3-4a33-b073-8dab6534bb61" providerId="ADAL" clId="{D88E2434-C8E9-4B1E-9C2E-D9692725A0FA}" dt="2024-01-25T17:27:29.993" v="9"/>
        <pc:sldMkLst>
          <pc:docMk/>
          <pc:sldMk cId="1751393758" sldId="3378"/>
        </pc:sldMkLst>
        <pc:spChg chg="mod">
          <ac:chgData name="Janelle Gieseke" userId="1065d469-00d3-4a33-b073-8dab6534bb61" providerId="ADAL" clId="{D88E2434-C8E9-4B1E-9C2E-D9692725A0FA}" dt="2024-01-25T17:27:29.993" v="9"/>
          <ac:spMkLst>
            <pc:docMk/>
            <pc:sldMk cId="1751393758" sldId="3378"/>
            <ac:spMk id="2" creationId="{E6E20E7A-179F-9386-18E8-AC267DEAFF7F}"/>
          </ac:spMkLst>
        </pc:spChg>
        <pc:spChg chg="mod">
          <ac:chgData name="Janelle Gieseke" userId="1065d469-00d3-4a33-b073-8dab6534bb61" providerId="ADAL" clId="{D88E2434-C8E9-4B1E-9C2E-D9692725A0FA}" dt="2024-01-25T17:27:29.993" v="9"/>
          <ac:spMkLst>
            <pc:docMk/>
            <pc:sldMk cId="1751393758" sldId="3378"/>
            <ac:spMk id="3" creationId="{8EB1E85C-F5D8-A39F-AC01-28080573A4FB}"/>
          </ac:spMkLst>
        </pc:spChg>
        <pc:spChg chg="mod">
          <ac:chgData name="Janelle Gieseke" userId="1065d469-00d3-4a33-b073-8dab6534bb61" providerId="ADAL" clId="{D88E2434-C8E9-4B1E-9C2E-D9692725A0FA}" dt="2024-01-25T17:27:29.993" v="9"/>
          <ac:spMkLst>
            <pc:docMk/>
            <pc:sldMk cId="1751393758" sldId="3378"/>
            <ac:spMk id="4" creationId="{5BA61EE9-32C1-9530-20F9-17E8B0DA3E89}"/>
          </ac:spMkLst>
        </pc:spChg>
      </pc:sldChg>
      <pc:sldChg chg="modSp">
        <pc:chgData name="Janelle Gieseke" userId="1065d469-00d3-4a33-b073-8dab6534bb61" providerId="ADAL" clId="{D88E2434-C8E9-4B1E-9C2E-D9692725A0FA}" dt="2024-01-25T17:27:29.993" v="9"/>
        <pc:sldMkLst>
          <pc:docMk/>
          <pc:sldMk cId="4149313320" sldId="3379"/>
        </pc:sldMkLst>
        <pc:spChg chg="mod">
          <ac:chgData name="Janelle Gieseke" userId="1065d469-00d3-4a33-b073-8dab6534bb61" providerId="ADAL" clId="{D88E2434-C8E9-4B1E-9C2E-D9692725A0FA}" dt="2024-01-25T17:27:29.993" v="9"/>
          <ac:spMkLst>
            <pc:docMk/>
            <pc:sldMk cId="4149313320" sldId="3379"/>
            <ac:spMk id="2" creationId="{FF6CC516-33ED-F4CD-FCAB-D389A1F3F3B8}"/>
          </ac:spMkLst>
        </pc:spChg>
        <pc:spChg chg="mod">
          <ac:chgData name="Janelle Gieseke" userId="1065d469-00d3-4a33-b073-8dab6534bb61" providerId="ADAL" clId="{D88E2434-C8E9-4B1E-9C2E-D9692725A0FA}" dt="2024-01-25T17:27:29.993" v="9"/>
          <ac:spMkLst>
            <pc:docMk/>
            <pc:sldMk cId="4149313320" sldId="3379"/>
            <ac:spMk id="3" creationId="{C1BDEDAA-EBC5-EE3E-ECC1-54C046C5FAA0}"/>
          </ac:spMkLst>
        </pc:spChg>
        <pc:spChg chg="mod">
          <ac:chgData name="Janelle Gieseke" userId="1065d469-00d3-4a33-b073-8dab6534bb61" providerId="ADAL" clId="{D88E2434-C8E9-4B1E-9C2E-D9692725A0FA}" dt="2024-01-25T17:27:29.993" v="9"/>
          <ac:spMkLst>
            <pc:docMk/>
            <pc:sldMk cId="4149313320" sldId="3379"/>
            <ac:spMk id="4" creationId="{AD97F45E-D65D-1437-6D4C-92AC686DC13E}"/>
          </ac:spMkLst>
        </pc:spChg>
      </pc:sldChg>
      <pc:sldChg chg="modSp">
        <pc:chgData name="Janelle Gieseke" userId="1065d469-00d3-4a33-b073-8dab6534bb61" providerId="ADAL" clId="{D88E2434-C8E9-4B1E-9C2E-D9692725A0FA}" dt="2024-01-25T17:27:29.993" v="9"/>
        <pc:sldMkLst>
          <pc:docMk/>
          <pc:sldMk cId="884584332" sldId="3380"/>
        </pc:sldMkLst>
        <pc:spChg chg="mod">
          <ac:chgData name="Janelle Gieseke" userId="1065d469-00d3-4a33-b073-8dab6534bb61" providerId="ADAL" clId="{D88E2434-C8E9-4B1E-9C2E-D9692725A0FA}" dt="2024-01-25T17:27:29.993" v="9"/>
          <ac:spMkLst>
            <pc:docMk/>
            <pc:sldMk cId="884584332" sldId="3380"/>
            <ac:spMk id="2" creationId="{F42C9493-98F2-986C-725F-374EC8FCDAD3}"/>
          </ac:spMkLst>
        </pc:spChg>
        <pc:spChg chg="mod">
          <ac:chgData name="Janelle Gieseke" userId="1065d469-00d3-4a33-b073-8dab6534bb61" providerId="ADAL" clId="{D88E2434-C8E9-4B1E-9C2E-D9692725A0FA}" dt="2024-01-25T17:27:29.993" v="9"/>
          <ac:spMkLst>
            <pc:docMk/>
            <pc:sldMk cId="884584332" sldId="3380"/>
            <ac:spMk id="3" creationId="{EDEC3BAB-47A6-227F-A1CF-C4F5EB2C79E5}"/>
          </ac:spMkLst>
        </pc:spChg>
        <pc:spChg chg="mod">
          <ac:chgData name="Janelle Gieseke" userId="1065d469-00d3-4a33-b073-8dab6534bb61" providerId="ADAL" clId="{D88E2434-C8E9-4B1E-9C2E-D9692725A0FA}" dt="2024-01-25T17:27:29.993" v="9"/>
          <ac:spMkLst>
            <pc:docMk/>
            <pc:sldMk cId="884584332" sldId="3380"/>
            <ac:spMk id="4" creationId="{B12BCCCD-64CE-4492-6ABB-6C0EB178B77E}"/>
          </ac:spMkLst>
        </pc:spChg>
      </pc:sldChg>
      <pc:sldChg chg="modSp">
        <pc:chgData name="Janelle Gieseke" userId="1065d469-00d3-4a33-b073-8dab6534bb61" providerId="ADAL" clId="{D88E2434-C8E9-4B1E-9C2E-D9692725A0FA}" dt="2024-01-25T17:27:29.993" v="9"/>
        <pc:sldMkLst>
          <pc:docMk/>
          <pc:sldMk cId="3822469607" sldId="3381"/>
        </pc:sldMkLst>
        <pc:spChg chg="mod">
          <ac:chgData name="Janelle Gieseke" userId="1065d469-00d3-4a33-b073-8dab6534bb61" providerId="ADAL" clId="{D88E2434-C8E9-4B1E-9C2E-D9692725A0FA}" dt="2024-01-25T17:27:29.993" v="9"/>
          <ac:spMkLst>
            <pc:docMk/>
            <pc:sldMk cId="3822469607" sldId="3381"/>
            <ac:spMk id="2" creationId="{A3FF23C1-6E77-92AB-333A-6FBFCD503010}"/>
          </ac:spMkLst>
        </pc:spChg>
        <pc:spChg chg="mod">
          <ac:chgData name="Janelle Gieseke" userId="1065d469-00d3-4a33-b073-8dab6534bb61" providerId="ADAL" clId="{D88E2434-C8E9-4B1E-9C2E-D9692725A0FA}" dt="2024-01-25T17:27:29.993" v="9"/>
          <ac:spMkLst>
            <pc:docMk/>
            <pc:sldMk cId="3822469607" sldId="3381"/>
            <ac:spMk id="4" creationId="{DBBCF4FE-1BE6-6D16-4C7F-6B3445FC85B8}"/>
          </ac:spMkLst>
        </pc:spChg>
      </pc:sldChg>
      <pc:sldChg chg="modSp">
        <pc:chgData name="Janelle Gieseke" userId="1065d469-00d3-4a33-b073-8dab6534bb61" providerId="ADAL" clId="{D88E2434-C8E9-4B1E-9C2E-D9692725A0FA}" dt="2024-01-25T17:27:29.993" v="9"/>
        <pc:sldMkLst>
          <pc:docMk/>
          <pc:sldMk cId="2586740485" sldId="3383"/>
        </pc:sldMkLst>
        <pc:spChg chg="mod">
          <ac:chgData name="Janelle Gieseke" userId="1065d469-00d3-4a33-b073-8dab6534bb61" providerId="ADAL" clId="{D88E2434-C8E9-4B1E-9C2E-D9692725A0FA}" dt="2024-01-25T17:27:29.993" v="9"/>
          <ac:spMkLst>
            <pc:docMk/>
            <pc:sldMk cId="2586740485" sldId="3383"/>
            <ac:spMk id="2" creationId="{0F74DEA7-18B4-28AF-1EBA-8B2CAB0B0B19}"/>
          </ac:spMkLst>
        </pc:spChg>
        <pc:spChg chg="mod">
          <ac:chgData name="Janelle Gieseke" userId="1065d469-00d3-4a33-b073-8dab6534bb61" providerId="ADAL" clId="{D88E2434-C8E9-4B1E-9C2E-D9692725A0FA}" dt="2024-01-25T17:27:29.993" v="9"/>
          <ac:spMkLst>
            <pc:docMk/>
            <pc:sldMk cId="2586740485" sldId="3383"/>
            <ac:spMk id="3" creationId="{DCCD2B99-FAC8-491C-C42D-CBE7F40457AC}"/>
          </ac:spMkLst>
        </pc:spChg>
        <pc:spChg chg="mod">
          <ac:chgData name="Janelle Gieseke" userId="1065d469-00d3-4a33-b073-8dab6534bb61" providerId="ADAL" clId="{D88E2434-C8E9-4B1E-9C2E-D9692725A0FA}" dt="2024-01-25T17:27:29.993" v="9"/>
          <ac:spMkLst>
            <pc:docMk/>
            <pc:sldMk cId="2586740485" sldId="3383"/>
            <ac:spMk id="4" creationId="{C3CC7E0C-2FF0-D598-8396-5620E6F75CAF}"/>
          </ac:spMkLst>
        </pc:spChg>
      </pc:sldChg>
      <pc:sldChg chg="modSp">
        <pc:chgData name="Janelle Gieseke" userId="1065d469-00d3-4a33-b073-8dab6534bb61" providerId="ADAL" clId="{D88E2434-C8E9-4B1E-9C2E-D9692725A0FA}" dt="2024-01-25T17:27:29.993" v="9"/>
        <pc:sldMkLst>
          <pc:docMk/>
          <pc:sldMk cId="245027873" sldId="3384"/>
        </pc:sldMkLst>
        <pc:spChg chg="mod">
          <ac:chgData name="Janelle Gieseke" userId="1065d469-00d3-4a33-b073-8dab6534bb61" providerId="ADAL" clId="{D88E2434-C8E9-4B1E-9C2E-D9692725A0FA}" dt="2024-01-25T17:27:29.993" v="9"/>
          <ac:spMkLst>
            <pc:docMk/>
            <pc:sldMk cId="245027873" sldId="3384"/>
            <ac:spMk id="2" creationId="{DAFB8242-6CFD-6E6C-2502-D7EEACADBD3D}"/>
          </ac:spMkLst>
        </pc:spChg>
        <pc:spChg chg="mod">
          <ac:chgData name="Janelle Gieseke" userId="1065d469-00d3-4a33-b073-8dab6534bb61" providerId="ADAL" clId="{D88E2434-C8E9-4B1E-9C2E-D9692725A0FA}" dt="2024-01-25T17:27:29.993" v="9"/>
          <ac:spMkLst>
            <pc:docMk/>
            <pc:sldMk cId="245027873" sldId="3384"/>
            <ac:spMk id="3" creationId="{B18CE252-98CD-91EA-8D5F-F4762B7DDC29}"/>
          </ac:spMkLst>
        </pc:spChg>
        <pc:spChg chg="mod">
          <ac:chgData name="Janelle Gieseke" userId="1065d469-00d3-4a33-b073-8dab6534bb61" providerId="ADAL" clId="{D88E2434-C8E9-4B1E-9C2E-D9692725A0FA}" dt="2024-01-25T17:27:29.993" v="9"/>
          <ac:spMkLst>
            <pc:docMk/>
            <pc:sldMk cId="245027873" sldId="3384"/>
            <ac:spMk id="4" creationId="{5F8B238E-AAA9-8727-DE64-D9078C062F2E}"/>
          </ac:spMkLst>
        </pc:spChg>
      </pc:sldChg>
      <pc:sldChg chg="modSp">
        <pc:chgData name="Janelle Gieseke" userId="1065d469-00d3-4a33-b073-8dab6534bb61" providerId="ADAL" clId="{D88E2434-C8E9-4B1E-9C2E-D9692725A0FA}" dt="2024-01-25T17:27:29.993" v="9"/>
        <pc:sldMkLst>
          <pc:docMk/>
          <pc:sldMk cId="2609850629" sldId="3385"/>
        </pc:sldMkLst>
        <pc:spChg chg="mod">
          <ac:chgData name="Janelle Gieseke" userId="1065d469-00d3-4a33-b073-8dab6534bb61" providerId="ADAL" clId="{D88E2434-C8E9-4B1E-9C2E-D9692725A0FA}" dt="2024-01-25T17:27:29.993" v="9"/>
          <ac:spMkLst>
            <pc:docMk/>
            <pc:sldMk cId="2609850629" sldId="3385"/>
            <ac:spMk id="2" creationId="{7CB0A311-97D8-6763-6FAD-BAED86BD7313}"/>
          </ac:spMkLst>
        </pc:spChg>
      </pc:sldChg>
      <pc:sldChg chg="modSp">
        <pc:chgData name="Janelle Gieseke" userId="1065d469-00d3-4a33-b073-8dab6534bb61" providerId="ADAL" clId="{D88E2434-C8E9-4B1E-9C2E-D9692725A0FA}" dt="2024-01-25T17:27:29.993" v="9"/>
        <pc:sldMkLst>
          <pc:docMk/>
          <pc:sldMk cId="421001206" sldId="3391"/>
        </pc:sldMkLst>
        <pc:spChg chg="mod">
          <ac:chgData name="Janelle Gieseke" userId="1065d469-00d3-4a33-b073-8dab6534bb61" providerId="ADAL" clId="{D88E2434-C8E9-4B1E-9C2E-D9692725A0FA}" dt="2024-01-25T17:27:29.993" v="9"/>
          <ac:spMkLst>
            <pc:docMk/>
            <pc:sldMk cId="421001206" sldId="3391"/>
            <ac:spMk id="2" creationId="{E428C1EC-75D0-73E6-F2E0-202F5EC10DAD}"/>
          </ac:spMkLst>
        </pc:spChg>
        <pc:spChg chg="mod">
          <ac:chgData name="Janelle Gieseke" userId="1065d469-00d3-4a33-b073-8dab6534bb61" providerId="ADAL" clId="{D88E2434-C8E9-4B1E-9C2E-D9692725A0FA}" dt="2024-01-25T17:27:29.993" v="9"/>
          <ac:spMkLst>
            <pc:docMk/>
            <pc:sldMk cId="421001206" sldId="3391"/>
            <ac:spMk id="3" creationId="{238C3AA6-BEA9-794F-E131-D114A2A3C127}"/>
          </ac:spMkLst>
        </pc:spChg>
        <pc:spChg chg="mod">
          <ac:chgData name="Janelle Gieseke" userId="1065d469-00d3-4a33-b073-8dab6534bb61" providerId="ADAL" clId="{D88E2434-C8E9-4B1E-9C2E-D9692725A0FA}" dt="2024-01-25T17:27:29.993" v="9"/>
          <ac:spMkLst>
            <pc:docMk/>
            <pc:sldMk cId="421001206" sldId="3391"/>
            <ac:spMk id="4" creationId="{72D13F21-AF96-1FC5-06B9-1EA8670566A8}"/>
          </ac:spMkLst>
        </pc:spChg>
        <pc:spChg chg="mod">
          <ac:chgData name="Janelle Gieseke" userId="1065d469-00d3-4a33-b073-8dab6534bb61" providerId="ADAL" clId="{D88E2434-C8E9-4B1E-9C2E-D9692725A0FA}" dt="2024-01-25T17:27:29.993" v="9"/>
          <ac:spMkLst>
            <pc:docMk/>
            <pc:sldMk cId="421001206" sldId="3391"/>
            <ac:spMk id="5" creationId="{FC19A490-2AEB-3837-11EB-3F444B918913}"/>
          </ac:spMkLst>
        </pc:spChg>
      </pc:sldChg>
      <pc:sldChg chg="modSp">
        <pc:chgData name="Janelle Gieseke" userId="1065d469-00d3-4a33-b073-8dab6534bb61" providerId="ADAL" clId="{D88E2434-C8E9-4B1E-9C2E-D9692725A0FA}" dt="2024-01-25T17:27:29.993" v="9"/>
        <pc:sldMkLst>
          <pc:docMk/>
          <pc:sldMk cId="2567929919" sldId="3393"/>
        </pc:sldMkLst>
        <pc:spChg chg="mod">
          <ac:chgData name="Janelle Gieseke" userId="1065d469-00d3-4a33-b073-8dab6534bb61" providerId="ADAL" clId="{D88E2434-C8E9-4B1E-9C2E-D9692725A0FA}" dt="2024-01-25T17:27:29.993" v="9"/>
          <ac:spMkLst>
            <pc:docMk/>
            <pc:sldMk cId="2567929919" sldId="3393"/>
            <ac:spMk id="2" creationId="{F03EAB6B-5520-C472-8448-CC3D72EA2EF9}"/>
          </ac:spMkLst>
        </pc:spChg>
      </pc:sldChg>
      <pc:sldChg chg="modSp">
        <pc:chgData name="Janelle Gieseke" userId="1065d469-00d3-4a33-b073-8dab6534bb61" providerId="ADAL" clId="{D88E2434-C8E9-4B1E-9C2E-D9692725A0FA}" dt="2024-01-25T17:27:29.993" v="9"/>
        <pc:sldMkLst>
          <pc:docMk/>
          <pc:sldMk cId="261075012" sldId="3395"/>
        </pc:sldMkLst>
        <pc:spChg chg="mod">
          <ac:chgData name="Janelle Gieseke" userId="1065d469-00d3-4a33-b073-8dab6534bb61" providerId="ADAL" clId="{D88E2434-C8E9-4B1E-9C2E-D9692725A0FA}" dt="2024-01-25T17:27:29.993" v="9"/>
          <ac:spMkLst>
            <pc:docMk/>
            <pc:sldMk cId="261075012" sldId="3395"/>
            <ac:spMk id="2" creationId="{426003F6-EE49-52BC-93A1-FE19F7757EFC}"/>
          </ac:spMkLst>
        </pc:spChg>
        <pc:spChg chg="mod">
          <ac:chgData name="Janelle Gieseke" userId="1065d469-00d3-4a33-b073-8dab6534bb61" providerId="ADAL" clId="{D88E2434-C8E9-4B1E-9C2E-D9692725A0FA}" dt="2024-01-25T17:27:29.993" v="9"/>
          <ac:spMkLst>
            <pc:docMk/>
            <pc:sldMk cId="261075012" sldId="3395"/>
            <ac:spMk id="3" creationId="{85975CCB-6ABB-C562-40F8-298BA1BE9027}"/>
          </ac:spMkLst>
        </pc:spChg>
        <pc:spChg chg="mod">
          <ac:chgData name="Janelle Gieseke" userId="1065d469-00d3-4a33-b073-8dab6534bb61" providerId="ADAL" clId="{D88E2434-C8E9-4B1E-9C2E-D9692725A0FA}" dt="2024-01-25T17:27:29.993" v="9"/>
          <ac:spMkLst>
            <pc:docMk/>
            <pc:sldMk cId="261075012" sldId="3395"/>
            <ac:spMk id="4" creationId="{31275BF2-E884-F1F7-6702-78EC85CD98C7}"/>
          </ac:spMkLst>
        </pc:spChg>
        <pc:spChg chg="mod">
          <ac:chgData name="Janelle Gieseke" userId="1065d469-00d3-4a33-b073-8dab6534bb61" providerId="ADAL" clId="{D88E2434-C8E9-4B1E-9C2E-D9692725A0FA}" dt="2024-01-25T17:27:29.993" v="9"/>
          <ac:spMkLst>
            <pc:docMk/>
            <pc:sldMk cId="261075012" sldId="3395"/>
            <ac:spMk id="5" creationId="{01D67C21-960E-98E5-9E63-A27A558A907E}"/>
          </ac:spMkLst>
        </pc:spChg>
      </pc:sldChg>
      <pc:sldChg chg="modSp">
        <pc:chgData name="Janelle Gieseke" userId="1065d469-00d3-4a33-b073-8dab6534bb61" providerId="ADAL" clId="{D88E2434-C8E9-4B1E-9C2E-D9692725A0FA}" dt="2024-01-25T17:27:29.993" v="9"/>
        <pc:sldMkLst>
          <pc:docMk/>
          <pc:sldMk cId="1204992504" sldId="3397"/>
        </pc:sldMkLst>
        <pc:spChg chg="mod">
          <ac:chgData name="Janelle Gieseke" userId="1065d469-00d3-4a33-b073-8dab6534bb61" providerId="ADAL" clId="{D88E2434-C8E9-4B1E-9C2E-D9692725A0FA}" dt="2024-01-25T17:27:29.993" v="9"/>
          <ac:spMkLst>
            <pc:docMk/>
            <pc:sldMk cId="1204992504" sldId="3397"/>
            <ac:spMk id="2" creationId="{24862DD8-71DE-84CE-2664-00E91B2B6AD6}"/>
          </ac:spMkLst>
        </pc:spChg>
        <pc:spChg chg="mod">
          <ac:chgData name="Janelle Gieseke" userId="1065d469-00d3-4a33-b073-8dab6534bb61" providerId="ADAL" clId="{D88E2434-C8E9-4B1E-9C2E-D9692725A0FA}" dt="2024-01-25T17:27:29.993" v="9"/>
          <ac:spMkLst>
            <pc:docMk/>
            <pc:sldMk cId="1204992504" sldId="3397"/>
            <ac:spMk id="3" creationId="{1B170644-4A08-2997-7FE4-E2E713FA5A69}"/>
          </ac:spMkLst>
        </pc:spChg>
        <pc:spChg chg="mod">
          <ac:chgData name="Janelle Gieseke" userId="1065d469-00d3-4a33-b073-8dab6534bb61" providerId="ADAL" clId="{D88E2434-C8E9-4B1E-9C2E-D9692725A0FA}" dt="2024-01-25T17:27:29.993" v="9"/>
          <ac:spMkLst>
            <pc:docMk/>
            <pc:sldMk cId="1204992504" sldId="3397"/>
            <ac:spMk id="4" creationId="{598E440E-2370-4928-E277-DCAC59B3990E}"/>
          </ac:spMkLst>
        </pc:spChg>
        <pc:spChg chg="mod">
          <ac:chgData name="Janelle Gieseke" userId="1065d469-00d3-4a33-b073-8dab6534bb61" providerId="ADAL" clId="{D88E2434-C8E9-4B1E-9C2E-D9692725A0FA}" dt="2024-01-25T17:27:29.993" v="9"/>
          <ac:spMkLst>
            <pc:docMk/>
            <pc:sldMk cId="1204992504" sldId="3397"/>
            <ac:spMk id="5" creationId="{660402E6-6E4C-B1D9-7F0E-56738EAB5F3D}"/>
          </ac:spMkLst>
        </pc:spChg>
      </pc:sldChg>
      <pc:sldChg chg="modSp">
        <pc:chgData name="Janelle Gieseke" userId="1065d469-00d3-4a33-b073-8dab6534bb61" providerId="ADAL" clId="{D88E2434-C8E9-4B1E-9C2E-D9692725A0FA}" dt="2024-01-25T17:27:29.993" v="9"/>
        <pc:sldMkLst>
          <pc:docMk/>
          <pc:sldMk cId="3130102629" sldId="3398"/>
        </pc:sldMkLst>
        <pc:spChg chg="mod">
          <ac:chgData name="Janelle Gieseke" userId="1065d469-00d3-4a33-b073-8dab6534bb61" providerId="ADAL" clId="{D88E2434-C8E9-4B1E-9C2E-D9692725A0FA}" dt="2024-01-25T17:27:29.993" v="9"/>
          <ac:spMkLst>
            <pc:docMk/>
            <pc:sldMk cId="3130102629" sldId="3398"/>
            <ac:spMk id="2" creationId="{C95263AD-712C-5F69-B74B-49A6DC42E5D9}"/>
          </ac:spMkLst>
        </pc:spChg>
        <pc:spChg chg="mod">
          <ac:chgData name="Janelle Gieseke" userId="1065d469-00d3-4a33-b073-8dab6534bb61" providerId="ADAL" clId="{D88E2434-C8E9-4B1E-9C2E-D9692725A0FA}" dt="2024-01-25T17:27:29.993" v="9"/>
          <ac:spMkLst>
            <pc:docMk/>
            <pc:sldMk cId="3130102629" sldId="3398"/>
            <ac:spMk id="3" creationId="{49C552E8-3DAE-8B98-525D-4BCB71136A0C}"/>
          </ac:spMkLst>
        </pc:spChg>
        <pc:spChg chg="mod">
          <ac:chgData name="Janelle Gieseke" userId="1065d469-00d3-4a33-b073-8dab6534bb61" providerId="ADAL" clId="{D88E2434-C8E9-4B1E-9C2E-D9692725A0FA}" dt="2024-01-25T17:27:29.993" v="9"/>
          <ac:spMkLst>
            <pc:docMk/>
            <pc:sldMk cId="3130102629" sldId="3398"/>
            <ac:spMk id="4" creationId="{1FFB7544-CC86-687D-97BE-813E38B0A2C4}"/>
          </ac:spMkLst>
        </pc:spChg>
        <pc:spChg chg="mod">
          <ac:chgData name="Janelle Gieseke" userId="1065d469-00d3-4a33-b073-8dab6534bb61" providerId="ADAL" clId="{D88E2434-C8E9-4B1E-9C2E-D9692725A0FA}" dt="2024-01-25T17:27:29.993" v="9"/>
          <ac:spMkLst>
            <pc:docMk/>
            <pc:sldMk cId="3130102629" sldId="3398"/>
            <ac:spMk id="5" creationId="{4C127FF6-8119-57A9-5D91-3928635AC6B6}"/>
          </ac:spMkLst>
        </pc:spChg>
      </pc:sldChg>
      <pc:sldChg chg="modSp">
        <pc:chgData name="Janelle Gieseke" userId="1065d469-00d3-4a33-b073-8dab6534bb61" providerId="ADAL" clId="{D88E2434-C8E9-4B1E-9C2E-D9692725A0FA}" dt="2024-01-25T17:27:29.993" v="9"/>
        <pc:sldMkLst>
          <pc:docMk/>
          <pc:sldMk cId="3503625422" sldId="3399"/>
        </pc:sldMkLst>
        <pc:spChg chg="mod">
          <ac:chgData name="Janelle Gieseke" userId="1065d469-00d3-4a33-b073-8dab6534bb61" providerId="ADAL" clId="{D88E2434-C8E9-4B1E-9C2E-D9692725A0FA}" dt="2024-01-25T17:27:29.993" v="9"/>
          <ac:spMkLst>
            <pc:docMk/>
            <pc:sldMk cId="3503625422" sldId="3399"/>
            <ac:spMk id="2" creationId="{9ED6FBCF-A773-AC0D-678A-77A7A128C7D1}"/>
          </ac:spMkLst>
        </pc:spChg>
        <pc:spChg chg="mod">
          <ac:chgData name="Janelle Gieseke" userId="1065d469-00d3-4a33-b073-8dab6534bb61" providerId="ADAL" clId="{D88E2434-C8E9-4B1E-9C2E-D9692725A0FA}" dt="2024-01-25T17:27:29.993" v="9"/>
          <ac:spMkLst>
            <pc:docMk/>
            <pc:sldMk cId="3503625422" sldId="3399"/>
            <ac:spMk id="3" creationId="{7A65073A-5E73-1CF5-6CCB-CC2E851E430A}"/>
          </ac:spMkLst>
        </pc:spChg>
        <pc:spChg chg="mod">
          <ac:chgData name="Janelle Gieseke" userId="1065d469-00d3-4a33-b073-8dab6534bb61" providerId="ADAL" clId="{D88E2434-C8E9-4B1E-9C2E-D9692725A0FA}" dt="2024-01-25T17:27:29.993" v="9"/>
          <ac:spMkLst>
            <pc:docMk/>
            <pc:sldMk cId="3503625422" sldId="3399"/>
            <ac:spMk id="4" creationId="{FB7C8DDA-E67F-AA3D-4472-4CD889934B36}"/>
          </ac:spMkLst>
        </pc:spChg>
        <pc:spChg chg="mod">
          <ac:chgData name="Janelle Gieseke" userId="1065d469-00d3-4a33-b073-8dab6534bb61" providerId="ADAL" clId="{D88E2434-C8E9-4B1E-9C2E-D9692725A0FA}" dt="2024-01-25T17:27:29.993" v="9"/>
          <ac:spMkLst>
            <pc:docMk/>
            <pc:sldMk cId="3503625422" sldId="3399"/>
            <ac:spMk id="5" creationId="{9DDA7CE7-C23B-2686-087D-C5113C060687}"/>
          </ac:spMkLst>
        </pc:spChg>
      </pc:sldChg>
      <pc:sldChg chg="modSp">
        <pc:chgData name="Janelle Gieseke" userId="1065d469-00d3-4a33-b073-8dab6534bb61" providerId="ADAL" clId="{D88E2434-C8E9-4B1E-9C2E-D9692725A0FA}" dt="2024-01-25T17:27:29.993" v="9"/>
        <pc:sldMkLst>
          <pc:docMk/>
          <pc:sldMk cId="363249271" sldId="3400"/>
        </pc:sldMkLst>
        <pc:spChg chg="mod">
          <ac:chgData name="Janelle Gieseke" userId="1065d469-00d3-4a33-b073-8dab6534bb61" providerId="ADAL" clId="{D88E2434-C8E9-4B1E-9C2E-D9692725A0FA}" dt="2024-01-25T17:27:29.993" v="9"/>
          <ac:spMkLst>
            <pc:docMk/>
            <pc:sldMk cId="363249271" sldId="3400"/>
            <ac:spMk id="2" creationId="{CD9E9805-65EE-8B9C-838D-06A89D925EB9}"/>
          </ac:spMkLst>
        </pc:spChg>
        <pc:spChg chg="mod">
          <ac:chgData name="Janelle Gieseke" userId="1065d469-00d3-4a33-b073-8dab6534bb61" providerId="ADAL" clId="{D88E2434-C8E9-4B1E-9C2E-D9692725A0FA}" dt="2024-01-25T17:27:29.993" v="9"/>
          <ac:spMkLst>
            <pc:docMk/>
            <pc:sldMk cId="363249271" sldId="3400"/>
            <ac:spMk id="3" creationId="{7EBA7FAC-BEDE-CE7E-A2C1-37F50BC1BFDF}"/>
          </ac:spMkLst>
        </pc:spChg>
        <pc:spChg chg="mod">
          <ac:chgData name="Janelle Gieseke" userId="1065d469-00d3-4a33-b073-8dab6534bb61" providerId="ADAL" clId="{D88E2434-C8E9-4B1E-9C2E-D9692725A0FA}" dt="2024-01-25T17:27:29.993" v="9"/>
          <ac:spMkLst>
            <pc:docMk/>
            <pc:sldMk cId="363249271" sldId="3400"/>
            <ac:spMk id="4" creationId="{856B5856-CCE7-8DF4-6570-FFA8713A49A3}"/>
          </ac:spMkLst>
        </pc:spChg>
        <pc:spChg chg="mod">
          <ac:chgData name="Janelle Gieseke" userId="1065d469-00d3-4a33-b073-8dab6534bb61" providerId="ADAL" clId="{D88E2434-C8E9-4B1E-9C2E-D9692725A0FA}" dt="2024-01-25T17:27:29.993" v="9"/>
          <ac:spMkLst>
            <pc:docMk/>
            <pc:sldMk cId="363249271" sldId="3400"/>
            <ac:spMk id="5" creationId="{43504138-4382-0812-FB35-A248E1928D4B}"/>
          </ac:spMkLst>
        </pc:spChg>
      </pc:sldChg>
      <pc:sldChg chg="modSp">
        <pc:chgData name="Janelle Gieseke" userId="1065d469-00d3-4a33-b073-8dab6534bb61" providerId="ADAL" clId="{D88E2434-C8E9-4B1E-9C2E-D9692725A0FA}" dt="2024-01-25T17:27:29.993" v="9"/>
        <pc:sldMkLst>
          <pc:docMk/>
          <pc:sldMk cId="689446607" sldId="3401"/>
        </pc:sldMkLst>
        <pc:spChg chg="mod">
          <ac:chgData name="Janelle Gieseke" userId="1065d469-00d3-4a33-b073-8dab6534bb61" providerId="ADAL" clId="{D88E2434-C8E9-4B1E-9C2E-D9692725A0FA}" dt="2024-01-25T17:27:29.993" v="9"/>
          <ac:spMkLst>
            <pc:docMk/>
            <pc:sldMk cId="689446607" sldId="3401"/>
            <ac:spMk id="2" creationId="{66CCE320-7041-794B-924F-C8B08CCAD729}"/>
          </ac:spMkLst>
        </pc:spChg>
      </pc:sldChg>
      <pc:sldChg chg="modSp">
        <pc:chgData name="Janelle Gieseke" userId="1065d469-00d3-4a33-b073-8dab6534bb61" providerId="ADAL" clId="{D88E2434-C8E9-4B1E-9C2E-D9692725A0FA}" dt="2024-01-25T17:27:29.993" v="9"/>
        <pc:sldMkLst>
          <pc:docMk/>
          <pc:sldMk cId="2966115665" sldId="3402"/>
        </pc:sldMkLst>
        <pc:spChg chg="mod">
          <ac:chgData name="Janelle Gieseke" userId="1065d469-00d3-4a33-b073-8dab6534bb61" providerId="ADAL" clId="{D88E2434-C8E9-4B1E-9C2E-D9692725A0FA}" dt="2024-01-25T17:27:29.993" v="9"/>
          <ac:spMkLst>
            <pc:docMk/>
            <pc:sldMk cId="2966115665" sldId="3402"/>
            <ac:spMk id="2" creationId="{571FE3EE-6D4F-47D2-6F8F-905B6AFA1177}"/>
          </ac:spMkLst>
        </pc:spChg>
        <pc:spChg chg="mod">
          <ac:chgData name="Janelle Gieseke" userId="1065d469-00d3-4a33-b073-8dab6534bb61" providerId="ADAL" clId="{D88E2434-C8E9-4B1E-9C2E-D9692725A0FA}" dt="2024-01-25T17:27:29.993" v="9"/>
          <ac:spMkLst>
            <pc:docMk/>
            <pc:sldMk cId="2966115665" sldId="3402"/>
            <ac:spMk id="3" creationId="{26097C8D-512F-09FD-D468-42B7BB79AF53}"/>
          </ac:spMkLst>
        </pc:spChg>
        <pc:spChg chg="mod">
          <ac:chgData name="Janelle Gieseke" userId="1065d469-00d3-4a33-b073-8dab6534bb61" providerId="ADAL" clId="{D88E2434-C8E9-4B1E-9C2E-D9692725A0FA}" dt="2024-01-25T17:27:29.993" v="9"/>
          <ac:spMkLst>
            <pc:docMk/>
            <pc:sldMk cId="2966115665" sldId="3402"/>
            <ac:spMk id="4" creationId="{4678921A-08A2-807C-72D8-F8ED5B73B05A}"/>
          </ac:spMkLst>
        </pc:spChg>
        <pc:spChg chg="mod">
          <ac:chgData name="Janelle Gieseke" userId="1065d469-00d3-4a33-b073-8dab6534bb61" providerId="ADAL" clId="{D88E2434-C8E9-4B1E-9C2E-D9692725A0FA}" dt="2024-01-25T17:27:29.993" v="9"/>
          <ac:spMkLst>
            <pc:docMk/>
            <pc:sldMk cId="2966115665" sldId="3402"/>
            <ac:spMk id="5" creationId="{89809757-ACD7-2D4E-1984-5995E8BD06D9}"/>
          </ac:spMkLst>
        </pc:spChg>
      </pc:sldChg>
      <pc:sldChg chg="modSp">
        <pc:chgData name="Janelle Gieseke" userId="1065d469-00d3-4a33-b073-8dab6534bb61" providerId="ADAL" clId="{D88E2434-C8E9-4B1E-9C2E-D9692725A0FA}" dt="2024-01-25T17:27:29.993" v="9"/>
        <pc:sldMkLst>
          <pc:docMk/>
          <pc:sldMk cId="614719784" sldId="3403"/>
        </pc:sldMkLst>
        <pc:spChg chg="mod">
          <ac:chgData name="Janelle Gieseke" userId="1065d469-00d3-4a33-b073-8dab6534bb61" providerId="ADAL" clId="{D88E2434-C8E9-4B1E-9C2E-D9692725A0FA}" dt="2024-01-25T17:27:29.993" v="9"/>
          <ac:spMkLst>
            <pc:docMk/>
            <pc:sldMk cId="614719784" sldId="3403"/>
            <ac:spMk id="2" creationId="{1BF48F63-2DFB-63A7-E5B6-812BCA7ADAC0}"/>
          </ac:spMkLst>
        </pc:spChg>
        <pc:spChg chg="mod">
          <ac:chgData name="Janelle Gieseke" userId="1065d469-00d3-4a33-b073-8dab6534bb61" providerId="ADAL" clId="{D88E2434-C8E9-4B1E-9C2E-D9692725A0FA}" dt="2024-01-25T17:27:29.993" v="9"/>
          <ac:spMkLst>
            <pc:docMk/>
            <pc:sldMk cId="614719784" sldId="3403"/>
            <ac:spMk id="3" creationId="{F175A4B1-DA72-A389-12E7-8CD86202CC95}"/>
          </ac:spMkLst>
        </pc:spChg>
        <pc:spChg chg="mod">
          <ac:chgData name="Janelle Gieseke" userId="1065d469-00d3-4a33-b073-8dab6534bb61" providerId="ADAL" clId="{D88E2434-C8E9-4B1E-9C2E-D9692725A0FA}" dt="2024-01-25T17:27:29.993" v="9"/>
          <ac:spMkLst>
            <pc:docMk/>
            <pc:sldMk cId="614719784" sldId="3403"/>
            <ac:spMk id="4" creationId="{C15EDD21-FBB8-E938-166E-3468098B696E}"/>
          </ac:spMkLst>
        </pc:spChg>
        <pc:spChg chg="mod">
          <ac:chgData name="Janelle Gieseke" userId="1065d469-00d3-4a33-b073-8dab6534bb61" providerId="ADAL" clId="{D88E2434-C8E9-4B1E-9C2E-D9692725A0FA}" dt="2024-01-25T17:27:29.993" v="9"/>
          <ac:spMkLst>
            <pc:docMk/>
            <pc:sldMk cId="614719784" sldId="3403"/>
            <ac:spMk id="5" creationId="{2127D7EC-8CD9-605E-E394-213755D53A8B}"/>
          </ac:spMkLst>
        </pc:spChg>
      </pc:sldChg>
      <pc:sldChg chg="modSp">
        <pc:chgData name="Janelle Gieseke" userId="1065d469-00d3-4a33-b073-8dab6534bb61" providerId="ADAL" clId="{D88E2434-C8E9-4B1E-9C2E-D9692725A0FA}" dt="2024-01-25T17:27:29.993" v="9"/>
        <pc:sldMkLst>
          <pc:docMk/>
          <pc:sldMk cId="1707221987" sldId="3404"/>
        </pc:sldMkLst>
        <pc:spChg chg="mod">
          <ac:chgData name="Janelle Gieseke" userId="1065d469-00d3-4a33-b073-8dab6534bb61" providerId="ADAL" clId="{D88E2434-C8E9-4B1E-9C2E-D9692725A0FA}" dt="2024-01-25T17:27:29.993" v="9"/>
          <ac:spMkLst>
            <pc:docMk/>
            <pc:sldMk cId="1707221987" sldId="3404"/>
            <ac:spMk id="2" creationId="{6F04CC50-A0DB-E7FD-CD2E-0BA4324B88F7}"/>
          </ac:spMkLst>
        </pc:spChg>
      </pc:sldChg>
      <pc:sldChg chg="modSp">
        <pc:chgData name="Janelle Gieseke" userId="1065d469-00d3-4a33-b073-8dab6534bb61" providerId="ADAL" clId="{D88E2434-C8E9-4B1E-9C2E-D9692725A0FA}" dt="2024-01-25T17:27:29.993" v="9"/>
        <pc:sldMkLst>
          <pc:docMk/>
          <pc:sldMk cId="1492018403" sldId="3405"/>
        </pc:sldMkLst>
        <pc:spChg chg="mod">
          <ac:chgData name="Janelle Gieseke" userId="1065d469-00d3-4a33-b073-8dab6534bb61" providerId="ADAL" clId="{D88E2434-C8E9-4B1E-9C2E-D9692725A0FA}" dt="2024-01-25T17:27:29.993" v="9"/>
          <ac:spMkLst>
            <pc:docMk/>
            <pc:sldMk cId="1492018403" sldId="3405"/>
            <ac:spMk id="2" creationId="{0E905FFF-DBB2-6CF4-861E-BCD812BDFEB9}"/>
          </ac:spMkLst>
        </pc:spChg>
        <pc:spChg chg="mod">
          <ac:chgData name="Janelle Gieseke" userId="1065d469-00d3-4a33-b073-8dab6534bb61" providerId="ADAL" clId="{D88E2434-C8E9-4B1E-9C2E-D9692725A0FA}" dt="2024-01-25T17:27:29.993" v="9"/>
          <ac:spMkLst>
            <pc:docMk/>
            <pc:sldMk cId="1492018403" sldId="3405"/>
            <ac:spMk id="3" creationId="{62A53FFB-F868-63D2-76D3-A17D61C7948D}"/>
          </ac:spMkLst>
        </pc:spChg>
        <pc:spChg chg="mod">
          <ac:chgData name="Janelle Gieseke" userId="1065d469-00d3-4a33-b073-8dab6534bb61" providerId="ADAL" clId="{D88E2434-C8E9-4B1E-9C2E-D9692725A0FA}" dt="2024-01-25T17:27:29.993" v="9"/>
          <ac:spMkLst>
            <pc:docMk/>
            <pc:sldMk cId="1492018403" sldId="3405"/>
            <ac:spMk id="4" creationId="{086A2847-20E5-7FE1-38EB-CACFF10A7C80}"/>
          </ac:spMkLst>
        </pc:spChg>
        <pc:spChg chg="mod">
          <ac:chgData name="Janelle Gieseke" userId="1065d469-00d3-4a33-b073-8dab6534bb61" providerId="ADAL" clId="{D88E2434-C8E9-4B1E-9C2E-D9692725A0FA}" dt="2024-01-25T17:27:29.993" v="9"/>
          <ac:spMkLst>
            <pc:docMk/>
            <pc:sldMk cId="1492018403" sldId="3405"/>
            <ac:spMk id="5" creationId="{227C8A6A-AED4-8CC5-4FC3-B0F71F5776E1}"/>
          </ac:spMkLst>
        </pc:spChg>
      </pc:sldChg>
      <pc:sldChg chg="modSp">
        <pc:chgData name="Janelle Gieseke" userId="1065d469-00d3-4a33-b073-8dab6534bb61" providerId="ADAL" clId="{D88E2434-C8E9-4B1E-9C2E-D9692725A0FA}" dt="2024-01-25T17:27:29.993" v="9"/>
        <pc:sldMkLst>
          <pc:docMk/>
          <pc:sldMk cId="1428155943" sldId="3406"/>
        </pc:sldMkLst>
        <pc:spChg chg="mod">
          <ac:chgData name="Janelle Gieseke" userId="1065d469-00d3-4a33-b073-8dab6534bb61" providerId="ADAL" clId="{D88E2434-C8E9-4B1E-9C2E-D9692725A0FA}" dt="2024-01-25T17:27:29.993" v="9"/>
          <ac:spMkLst>
            <pc:docMk/>
            <pc:sldMk cId="1428155943" sldId="3406"/>
            <ac:spMk id="2" creationId="{A8562CAC-7B89-F81C-C4CA-8A95D410BF5B}"/>
          </ac:spMkLst>
        </pc:spChg>
        <pc:spChg chg="mod">
          <ac:chgData name="Janelle Gieseke" userId="1065d469-00d3-4a33-b073-8dab6534bb61" providerId="ADAL" clId="{D88E2434-C8E9-4B1E-9C2E-D9692725A0FA}" dt="2024-01-25T17:27:29.993" v="9"/>
          <ac:spMkLst>
            <pc:docMk/>
            <pc:sldMk cId="1428155943" sldId="3406"/>
            <ac:spMk id="3" creationId="{2C5358AF-1219-BB3C-E546-3E1B94759AE4}"/>
          </ac:spMkLst>
        </pc:spChg>
        <pc:spChg chg="mod">
          <ac:chgData name="Janelle Gieseke" userId="1065d469-00d3-4a33-b073-8dab6534bb61" providerId="ADAL" clId="{D88E2434-C8E9-4B1E-9C2E-D9692725A0FA}" dt="2024-01-25T17:27:29.993" v="9"/>
          <ac:spMkLst>
            <pc:docMk/>
            <pc:sldMk cId="1428155943" sldId="3406"/>
            <ac:spMk id="4" creationId="{B6305D6D-E4E5-EC1D-57CC-1B6B1B097383}"/>
          </ac:spMkLst>
        </pc:spChg>
        <pc:spChg chg="mod">
          <ac:chgData name="Janelle Gieseke" userId="1065d469-00d3-4a33-b073-8dab6534bb61" providerId="ADAL" clId="{D88E2434-C8E9-4B1E-9C2E-D9692725A0FA}" dt="2024-01-25T17:27:29.993" v="9"/>
          <ac:spMkLst>
            <pc:docMk/>
            <pc:sldMk cId="1428155943" sldId="3406"/>
            <ac:spMk id="5" creationId="{FFB3E66F-09D3-DDA7-631F-BF8D46CCCBE3}"/>
          </ac:spMkLst>
        </pc:spChg>
      </pc:sldChg>
      <pc:sldChg chg="modSp">
        <pc:chgData name="Janelle Gieseke" userId="1065d469-00d3-4a33-b073-8dab6534bb61" providerId="ADAL" clId="{D88E2434-C8E9-4B1E-9C2E-D9692725A0FA}" dt="2024-01-25T17:27:29.993" v="9"/>
        <pc:sldMkLst>
          <pc:docMk/>
          <pc:sldMk cId="3365384554" sldId="3407"/>
        </pc:sldMkLst>
        <pc:spChg chg="mod">
          <ac:chgData name="Janelle Gieseke" userId="1065d469-00d3-4a33-b073-8dab6534bb61" providerId="ADAL" clId="{D88E2434-C8E9-4B1E-9C2E-D9692725A0FA}" dt="2024-01-25T17:27:29.993" v="9"/>
          <ac:spMkLst>
            <pc:docMk/>
            <pc:sldMk cId="3365384554" sldId="3407"/>
            <ac:spMk id="2" creationId="{52DFBC3F-DF87-B612-87B4-EB627CCB2E5A}"/>
          </ac:spMkLst>
        </pc:spChg>
      </pc:sldChg>
      <pc:sldChg chg="modSp">
        <pc:chgData name="Janelle Gieseke" userId="1065d469-00d3-4a33-b073-8dab6534bb61" providerId="ADAL" clId="{D88E2434-C8E9-4B1E-9C2E-D9692725A0FA}" dt="2024-01-25T17:27:29.993" v="9"/>
        <pc:sldMkLst>
          <pc:docMk/>
          <pc:sldMk cId="892737614" sldId="3408"/>
        </pc:sldMkLst>
        <pc:spChg chg="mod">
          <ac:chgData name="Janelle Gieseke" userId="1065d469-00d3-4a33-b073-8dab6534bb61" providerId="ADAL" clId="{D88E2434-C8E9-4B1E-9C2E-D9692725A0FA}" dt="2024-01-25T17:27:29.993" v="9"/>
          <ac:spMkLst>
            <pc:docMk/>
            <pc:sldMk cId="892737614" sldId="3408"/>
            <ac:spMk id="2" creationId="{00B32518-7DD9-44FC-B931-4BA44AC3972E}"/>
          </ac:spMkLst>
        </pc:spChg>
        <pc:spChg chg="mod">
          <ac:chgData name="Janelle Gieseke" userId="1065d469-00d3-4a33-b073-8dab6534bb61" providerId="ADAL" clId="{D88E2434-C8E9-4B1E-9C2E-D9692725A0FA}" dt="2024-01-25T17:27:29.993" v="9"/>
          <ac:spMkLst>
            <pc:docMk/>
            <pc:sldMk cId="892737614" sldId="3408"/>
            <ac:spMk id="3" creationId="{C7227405-436D-C132-9D75-14FA4FBC9E42}"/>
          </ac:spMkLst>
        </pc:spChg>
        <pc:spChg chg="mod">
          <ac:chgData name="Janelle Gieseke" userId="1065d469-00d3-4a33-b073-8dab6534bb61" providerId="ADAL" clId="{D88E2434-C8E9-4B1E-9C2E-D9692725A0FA}" dt="2024-01-25T17:27:29.993" v="9"/>
          <ac:spMkLst>
            <pc:docMk/>
            <pc:sldMk cId="892737614" sldId="3408"/>
            <ac:spMk id="4" creationId="{AAD5436A-959B-7CB5-A627-D2FDB92EF5BF}"/>
          </ac:spMkLst>
        </pc:spChg>
        <pc:spChg chg="mod">
          <ac:chgData name="Janelle Gieseke" userId="1065d469-00d3-4a33-b073-8dab6534bb61" providerId="ADAL" clId="{D88E2434-C8E9-4B1E-9C2E-D9692725A0FA}" dt="2024-01-25T17:27:29.993" v="9"/>
          <ac:spMkLst>
            <pc:docMk/>
            <pc:sldMk cId="892737614" sldId="3408"/>
            <ac:spMk id="5" creationId="{222B0E99-C929-E457-7964-A9125AF650B2}"/>
          </ac:spMkLst>
        </pc:spChg>
      </pc:sldChg>
      <pc:sldChg chg="modSp">
        <pc:chgData name="Janelle Gieseke" userId="1065d469-00d3-4a33-b073-8dab6534bb61" providerId="ADAL" clId="{D88E2434-C8E9-4B1E-9C2E-D9692725A0FA}" dt="2024-01-25T17:27:29.993" v="9"/>
        <pc:sldMkLst>
          <pc:docMk/>
          <pc:sldMk cId="160757078" sldId="3409"/>
        </pc:sldMkLst>
        <pc:spChg chg="mod">
          <ac:chgData name="Janelle Gieseke" userId="1065d469-00d3-4a33-b073-8dab6534bb61" providerId="ADAL" clId="{D88E2434-C8E9-4B1E-9C2E-D9692725A0FA}" dt="2024-01-25T17:27:29.993" v="9"/>
          <ac:spMkLst>
            <pc:docMk/>
            <pc:sldMk cId="160757078" sldId="3409"/>
            <ac:spMk id="2" creationId="{F3C1315D-2551-468A-E10A-32182A9A1E7F}"/>
          </ac:spMkLst>
        </pc:spChg>
      </pc:sldChg>
      <pc:sldChg chg="modSp">
        <pc:chgData name="Janelle Gieseke" userId="1065d469-00d3-4a33-b073-8dab6534bb61" providerId="ADAL" clId="{D88E2434-C8E9-4B1E-9C2E-D9692725A0FA}" dt="2024-01-25T17:27:29.993" v="9"/>
        <pc:sldMkLst>
          <pc:docMk/>
          <pc:sldMk cId="2194967902" sldId="3412"/>
        </pc:sldMkLst>
        <pc:spChg chg="mod">
          <ac:chgData name="Janelle Gieseke" userId="1065d469-00d3-4a33-b073-8dab6534bb61" providerId="ADAL" clId="{D88E2434-C8E9-4B1E-9C2E-D9692725A0FA}" dt="2024-01-25T17:27:29.993" v="9"/>
          <ac:spMkLst>
            <pc:docMk/>
            <pc:sldMk cId="2194967902" sldId="3412"/>
            <ac:spMk id="2" creationId="{CA6F4384-4247-C22E-9847-22D1FF101490}"/>
          </ac:spMkLst>
        </pc:spChg>
        <pc:spChg chg="mod">
          <ac:chgData name="Janelle Gieseke" userId="1065d469-00d3-4a33-b073-8dab6534bb61" providerId="ADAL" clId="{D88E2434-C8E9-4B1E-9C2E-D9692725A0FA}" dt="2024-01-25T17:27:29.993" v="9"/>
          <ac:spMkLst>
            <pc:docMk/>
            <pc:sldMk cId="2194967902" sldId="3412"/>
            <ac:spMk id="3" creationId="{8BC03BCA-0655-B624-9810-75118CB31B0C}"/>
          </ac:spMkLst>
        </pc:spChg>
        <pc:spChg chg="mod">
          <ac:chgData name="Janelle Gieseke" userId="1065d469-00d3-4a33-b073-8dab6534bb61" providerId="ADAL" clId="{D88E2434-C8E9-4B1E-9C2E-D9692725A0FA}" dt="2024-01-25T17:27:29.993" v="9"/>
          <ac:spMkLst>
            <pc:docMk/>
            <pc:sldMk cId="2194967902" sldId="3412"/>
            <ac:spMk id="4" creationId="{DB258593-12F3-9252-D235-7C17DC290730}"/>
          </ac:spMkLst>
        </pc:spChg>
        <pc:spChg chg="mod">
          <ac:chgData name="Janelle Gieseke" userId="1065d469-00d3-4a33-b073-8dab6534bb61" providerId="ADAL" clId="{D88E2434-C8E9-4B1E-9C2E-D9692725A0FA}" dt="2024-01-25T17:27:29.993" v="9"/>
          <ac:spMkLst>
            <pc:docMk/>
            <pc:sldMk cId="2194967902" sldId="3412"/>
            <ac:spMk id="5" creationId="{B926D3C4-2F4E-0B83-9360-9E1EF02E7DA6}"/>
          </ac:spMkLst>
        </pc:spChg>
      </pc:sldChg>
      <pc:sldChg chg="modSp">
        <pc:chgData name="Janelle Gieseke" userId="1065d469-00d3-4a33-b073-8dab6534bb61" providerId="ADAL" clId="{D88E2434-C8E9-4B1E-9C2E-D9692725A0FA}" dt="2024-01-25T17:27:29.993" v="9"/>
        <pc:sldMkLst>
          <pc:docMk/>
          <pc:sldMk cId="433404923" sldId="10977"/>
        </pc:sldMkLst>
        <pc:spChg chg="mod">
          <ac:chgData name="Janelle Gieseke" userId="1065d469-00d3-4a33-b073-8dab6534bb61" providerId="ADAL" clId="{D88E2434-C8E9-4B1E-9C2E-D9692725A0FA}" dt="2024-01-25T17:27:29.993" v="9"/>
          <ac:spMkLst>
            <pc:docMk/>
            <pc:sldMk cId="433404923" sldId="10977"/>
            <ac:spMk id="2" creationId="{9C7311D2-D13C-1748-8D00-9DD9A93558C7}"/>
          </ac:spMkLst>
        </pc:spChg>
        <pc:spChg chg="mod">
          <ac:chgData name="Janelle Gieseke" userId="1065d469-00d3-4a33-b073-8dab6534bb61" providerId="ADAL" clId="{D88E2434-C8E9-4B1E-9C2E-D9692725A0FA}" dt="2024-01-25T17:27:29.993" v="9"/>
          <ac:spMkLst>
            <pc:docMk/>
            <pc:sldMk cId="433404923" sldId="10977"/>
            <ac:spMk id="4" creationId="{5C8DE645-5E48-4677-C20D-C5C3242CE7F2}"/>
          </ac:spMkLst>
        </pc:spChg>
        <pc:spChg chg="mod">
          <ac:chgData name="Janelle Gieseke" userId="1065d469-00d3-4a33-b073-8dab6534bb61" providerId="ADAL" clId="{D88E2434-C8E9-4B1E-9C2E-D9692725A0FA}" dt="2024-01-25T17:27:29.993" v="9"/>
          <ac:spMkLst>
            <pc:docMk/>
            <pc:sldMk cId="433404923" sldId="10977"/>
            <ac:spMk id="5" creationId="{A07A7307-F721-B2E3-986E-B9952D154C46}"/>
          </ac:spMkLst>
        </pc:spChg>
        <pc:spChg chg="mod">
          <ac:chgData name="Janelle Gieseke" userId="1065d469-00d3-4a33-b073-8dab6534bb61" providerId="ADAL" clId="{D88E2434-C8E9-4B1E-9C2E-D9692725A0FA}" dt="2024-01-25T17:27:29.993" v="9"/>
          <ac:spMkLst>
            <pc:docMk/>
            <pc:sldMk cId="433404923" sldId="10977"/>
            <ac:spMk id="6" creationId="{91FB4FA0-F9C6-E7FA-B279-74DE712AC2C4}"/>
          </ac:spMkLst>
        </pc:spChg>
      </pc:sldChg>
      <pc:sldChg chg="delSp modSp mod modClrScheme chgLayout">
        <pc:chgData name="Janelle Gieseke" userId="1065d469-00d3-4a33-b073-8dab6534bb61" providerId="ADAL" clId="{D88E2434-C8E9-4B1E-9C2E-D9692725A0FA}" dt="2024-01-25T17:27:29.993" v="9"/>
        <pc:sldMkLst>
          <pc:docMk/>
          <pc:sldMk cId="1954043022" sldId="10979"/>
        </pc:sldMkLst>
        <pc:spChg chg="mod ord">
          <ac:chgData name="Janelle Gieseke" userId="1065d469-00d3-4a33-b073-8dab6534bb61" providerId="ADAL" clId="{D88E2434-C8E9-4B1E-9C2E-D9692725A0FA}" dt="2024-01-25T17:27:29.993" v="9"/>
          <ac:spMkLst>
            <pc:docMk/>
            <pc:sldMk cId="1954043022" sldId="10979"/>
            <ac:spMk id="2" creationId="{6499FC2F-6201-D332-5E3F-21C5A855DA67}"/>
          </ac:spMkLst>
        </pc:spChg>
        <pc:spChg chg="del mod">
          <ac:chgData name="Janelle Gieseke" userId="1065d469-00d3-4a33-b073-8dab6534bb61" providerId="ADAL" clId="{D88E2434-C8E9-4B1E-9C2E-D9692725A0FA}" dt="2024-01-03T14:17:10.190" v="2" actId="700"/>
          <ac:spMkLst>
            <pc:docMk/>
            <pc:sldMk cId="1954043022" sldId="10979"/>
            <ac:spMk id="3" creationId="{CAADD386-16A5-CBAF-F40A-85977596B236}"/>
          </ac:spMkLst>
        </pc:spChg>
        <pc:spChg chg="mod ord">
          <ac:chgData name="Janelle Gieseke" userId="1065d469-00d3-4a33-b073-8dab6534bb61" providerId="ADAL" clId="{D88E2434-C8E9-4B1E-9C2E-D9692725A0FA}" dt="2024-01-25T17:27:29.993" v="9"/>
          <ac:spMkLst>
            <pc:docMk/>
            <pc:sldMk cId="1954043022" sldId="10979"/>
            <ac:spMk id="4" creationId="{CA336BB5-5573-042B-A718-1E094D1B05BC}"/>
          </ac:spMkLst>
        </pc:spChg>
        <pc:graphicFrameChg chg="mod ord">
          <ac:chgData name="Janelle Gieseke" userId="1065d469-00d3-4a33-b073-8dab6534bb61" providerId="ADAL" clId="{D88E2434-C8E9-4B1E-9C2E-D9692725A0FA}" dt="2024-01-03T14:17:10.190" v="2" actId="700"/>
          <ac:graphicFrameMkLst>
            <pc:docMk/>
            <pc:sldMk cId="1954043022" sldId="10979"/>
            <ac:graphicFrameMk id="5" creationId="{84227E7E-FFF7-2F7A-6A73-8E0F2CCD540A}"/>
          </ac:graphicFrameMkLst>
        </pc:graphicFrameChg>
      </pc:sldChg>
      <pc:sldChg chg="delSp modSp mod modClrScheme chgLayout">
        <pc:chgData name="Janelle Gieseke" userId="1065d469-00d3-4a33-b073-8dab6534bb61" providerId="ADAL" clId="{D88E2434-C8E9-4B1E-9C2E-D9692725A0FA}" dt="2024-01-25T17:27:29.993" v="9"/>
        <pc:sldMkLst>
          <pc:docMk/>
          <pc:sldMk cId="2345395966" sldId="10980"/>
        </pc:sldMkLst>
        <pc:spChg chg="mod ord">
          <ac:chgData name="Janelle Gieseke" userId="1065d469-00d3-4a33-b073-8dab6534bb61" providerId="ADAL" clId="{D88E2434-C8E9-4B1E-9C2E-D9692725A0FA}" dt="2024-01-25T17:27:29.993" v="9"/>
          <ac:spMkLst>
            <pc:docMk/>
            <pc:sldMk cId="2345395966" sldId="10980"/>
            <ac:spMk id="2" creationId="{6499FC2F-6201-D332-5E3F-21C5A855DA67}"/>
          </ac:spMkLst>
        </pc:spChg>
        <pc:spChg chg="del mod">
          <ac:chgData name="Janelle Gieseke" userId="1065d469-00d3-4a33-b073-8dab6534bb61" providerId="ADAL" clId="{D88E2434-C8E9-4B1E-9C2E-D9692725A0FA}" dt="2024-01-03T14:17:59.459" v="5" actId="700"/>
          <ac:spMkLst>
            <pc:docMk/>
            <pc:sldMk cId="2345395966" sldId="10980"/>
            <ac:spMk id="3" creationId="{B3A56519-7AFE-53FB-7F4A-FA68030307B6}"/>
          </ac:spMkLst>
        </pc:spChg>
        <pc:spChg chg="mod ord">
          <ac:chgData name="Janelle Gieseke" userId="1065d469-00d3-4a33-b073-8dab6534bb61" providerId="ADAL" clId="{D88E2434-C8E9-4B1E-9C2E-D9692725A0FA}" dt="2024-01-25T17:27:29.993" v="9"/>
          <ac:spMkLst>
            <pc:docMk/>
            <pc:sldMk cId="2345395966" sldId="10980"/>
            <ac:spMk id="4" creationId="{CA336BB5-5573-042B-A718-1E094D1B05BC}"/>
          </ac:spMkLst>
        </pc:spChg>
        <pc:graphicFrameChg chg="mod ord">
          <ac:chgData name="Janelle Gieseke" userId="1065d469-00d3-4a33-b073-8dab6534bb61" providerId="ADAL" clId="{D88E2434-C8E9-4B1E-9C2E-D9692725A0FA}" dt="2024-01-03T14:17:59.459" v="5" actId="700"/>
          <ac:graphicFrameMkLst>
            <pc:docMk/>
            <pc:sldMk cId="2345395966" sldId="10980"/>
            <ac:graphicFrameMk id="5" creationId="{84227E7E-FFF7-2F7A-6A73-8E0F2CCD540A}"/>
          </ac:graphicFrameMkLst>
        </pc:graphicFrameChg>
      </pc:sldChg>
      <pc:sldChg chg="delSp modSp mod modClrScheme chgLayout">
        <pc:chgData name="Janelle Gieseke" userId="1065d469-00d3-4a33-b073-8dab6534bb61" providerId="ADAL" clId="{D88E2434-C8E9-4B1E-9C2E-D9692725A0FA}" dt="2024-01-25T17:27:29.993" v="9"/>
        <pc:sldMkLst>
          <pc:docMk/>
          <pc:sldMk cId="4053737711" sldId="10981"/>
        </pc:sldMkLst>
        <pc:spChg chg="mod ord">
          <ac:chgData name="Janelle Gieseke" userId="1065d469-00d3-4a33-b073-8dab6534bb61" providerId="ADAL" clId="{D88E2434-C8E9-4B1E-9C2E-D9692725A0FA}" dt="2024-01-25T17:27:29.993" v="9"/>
          <ac:spMkLst>
            <pc:docMk/>
            <pc:sldMk cId="4053737711" sldId="10981"/>
            <ac:spMk id="2" creationId="{6499FC2F-6201-D332-5E3F-21C5A855DA67}"/>
          </ac:spMkLst>
        </pc:spChg>
        <pc:spChg chg="del mod">
          <ac:chgData name="Janelle Gieseke" userId="1065d469-00d3-4a33-b073-8dab6534bb61" providerId="ADAL" clId="{D88E2434-C8E9-4B1E-9C2E-D9692725A0FA}" dt="2024-01-03T14:18:44.970" v="7" actId="700"/>
          <ac:spMkLst>
            <pc:docMk/>
            <pc:sldMk cId="4053737711" sldId="10981"/>
            <ac:spMk id="3" creationId="{2A92D180-56AC-BD39-A805-46916E2398CE}"/>
          </ac:spMkLst>
        </pc:spChg>
        <pc:spChg chg="mod ord">
          <ac:chgData name="Janelle Gieseke" userId="1065d469-00d3-4a33-b073-8dab6534bb61" providerId="ADAL" clId="{D88E2434-C8E9-4B1E-9C2E-D9692725A0FA}" dt="2024-01-25T17:27:29.993" v="9"/>
          <ac:spMkLst>
            <pc:docMk/>
            <pc:sldMk cId="4053737711" sldId="10981"/>
            <ac:spMk id="4" creationId="{CA336BB5-5573-042B-A718-1E094D1B05BC}"/>
          </ac:spMkLst>
        </pc:spChg>
        <pc:graphicFrameChg chg="mod ord">
          <ac:chgData name="Janelle Gieseke" userId="1065d469-00d3-4a33-b073-8dab6534bb61" providerId="ADAL" clId="{D88E2434-C8E9-4B1E-9C2E-D9692725A0FA}" dt="2024-01-03T14:18:44.970" v="7" actId="700"/>
          <ac:graphicFrameMkLst>
            <pc:docMk/>
            <pc:sldMk cId="4053737711" sldId="10981"/>
            <ac:graphicFrameMk id="5" creationId="{84227E7E-FFF7-2F7A-6A73-8E0F2CCD540A}"/>
          </ac:graphicFrameMkLst>
        </pc:graphicFrameChg>
      </pc:sldChg>
      <pc:sldChg chg="modSp">
        <pc:chgData name="Janelle Gieseke" userId="1065d469-00d3-4a33-b073-8dab6534bb61" providerId="ADAL" clId="{D88E2434-C8E9-4B1E-9C2E-D9692725A0FA}" dt="2024-01-25T17:27:29.993" v="9"/>
        <pc:sldMkLst>
          <pc:docMk/>
          <pc:sldMk cId="2065312350" sldId="10982"/>
        </pc:sldMkLst>
        <pc:spChg chg="mod">
          <ac:chgData name="Janelle Gieseke" userId="1065d469-00d3-4a33-b073-8dab6534bb61" providerId="ADAL" clId="{D88E2434-C8E9-4B1E-9C2E-D9692725A0FA}" dt="2024-01-25T17:27:29.993" v="9"/>
          <ac:spMkLst>
            <pc:docMk/>
            <pc:sldMk cId="2065312350" sldId="10982"/>
            <ac:spMk id="2" creationId="{7A34773B-1DBB-EEC2-662E-D73F8130A2F2}"/>
          </ac:spMkLst>
        </pc:spChg>
        <pc:spChg chg="mod">
          <ac:chgData name="Janelle Gieseke" userId="1065d469-00d3-4a33-b073-8dab6534bb61" providerId="ADAL" clId="{D88E2434-C8E9-4B1E-9C2E-D9692725A0FA}" dt="2024-01-25T17:27:29.993" v="9"/>
          <ac:spMkLst>
            <pc:docMk/>
            <pc:sldMk cId="2065312350" sldId="10982"/>
            <ac:spMk id="3" creationId="{6A7E4E8B-01EE-C75A-19BD-2EEE5639D2B0}"/>
          </ac:spMkLst>
        </pc:spChg>
        <pc:spChg chg="mod">
          <ac:chgData name="Janelle Gieseke" userId="1065d469-00d3-4a33-b073-8dab6534bb61" providerId="ADAL" clId="{D88E2434-C8E9-4B1E-9C2E-D9692725A0FA}" dt="2024-01-25T17:27:29.993" v="9"/>
          <ac:spMkLst>
            <pc:docMk/>
            <pc:sldMk cId="2065312350" sldId="10982"/>
            <ac:spMk id="4" creationId="{730FE4B3-E673-1124-8118-B4A3316C2933}"/>
          </ac:spMkLst>
        </pc:spChg>
      </pc:sldChg>
      <pc:sldChg chg="modSp">
        <pc:chgData name="Janelle Gieseke" userId="1065d469-00d3-4a33-b073-8dab6534bb61" providerId="ADAL" clId="{D88E2434-C8E9-4B1E-9C2E-D9692725A0FA}" dt="2024-01-25T17:27:29.993" v="9"/>
        <pc:sldMkLst>
          <pc:docMk/>
          <pc:sldMk cId="4055209652" sldId="10983"/>
        </pc:sldMkLst>
        <pc:spChg chg="mod">
          <ac:chgData name="Janelle Gieseke" userId="1065d469-00d3-4a33-b073-8dab6534bb61" providerId="ADAL" clId="{D88E2434-C8E9-4B1E-9C2E-D9692725A0FA}" dt="2024-01-25T17:27:29.993" v="9"/>
          <ac:spMkLst>
            <pc:docMk/>
            <pc:sldMk cId="4055209652" sldId="10983"/>
            <ac:spMk id="2" creationId="{226DE040-B891-72C6-49AB-2855EA2F20D1}"/>
          </ac:spMkLst>
        </pc:spChg>
      </pc:sldChg>
      <pc:sldChg chg="modSp">
        <pc:chgData name="Janelle Gieseke" userId="1065d469-00d3-4a33-b073-8dab6534bb61" providerId="ADAL" clId="{D88E2434-C8E9-4B1E-9C2E-D9692725A0FA}" dt="2024-01-25T17:27:29.993" v="9"/>
        <pc:sldMkLst>
          <pc:docMk/>
          <pc:sldMk cId="2438321945" sldId="11018"/>
        </pc:sldMkLst>
        <pc:spChg chg="mod">
          <ac:chgData name="Janelle Gieseke" userId="1065d469-00d3-4a33-b073-8dab6534bb61" providerId="ADAL" clId="{D88E2434-C8E9-4B1E-9C2E-D9692725A0FA}" dt="2024-01-25T17:27:29.993" v="9"/>
          <ac:spMkLst>
            <pc:docMk/>
            <pc:sldMk cId="2438321945" sldId="11018"/>
            <ac:spMk id="2" creationId="{82981218-1774-39A4-799F-2FB3BE530990}"/>
          </ac:spMkLst>
        </pc:spChg>
        <pc:spChg chg="mod">
          <ac:chgData name="Janelle Gieseke" userId="1065d469-00d3-4a33-b073-8dab6534bb61" providerId="ADAL" clId="{D88E2434-C8E9-4B1E-9C2E-D9692725A0FA}" dt="2024-01-25T17:27:29.993" v="9"/>
          <ac:spMkLst>
            <pc:docMk/>
            <pc:sldMk cId="2438321945" sldId="11018"/>
            <ac:spMk id="3" creationId="{4465020B-BC1F-D98F-05A2-DEF6CA2D166B}"/>
          </ac:spMkLst>
        </pc:spChg>
        <pc:spChg chg="mod">
          <ac:chgData name="Janelle Gieseke" userId="1065d469-00d3-4a33-b073-8dab6534bb61" providerId="ADAL" clId="{D88E2434-C8E9-4B1E-9C2E-D9692725A0FA}" dt="2024-01-25T17:27:29.993" v="9"/>
          <ac:spMkLst>
            <pc:docMk/>
            <pc:sldMk cId="2438321945" sldId="11018"/>
            <ac:spMk id="4" creationId="{99ECFE3D-8CCE-1843-F5D0-31E56D38F69C}"/>
          </ac:spMkLst>
        </pc:spChg>
      </pc:sldChg>
      <pc:sldChg chg="modSp">
        <pc:chgData name="Janelle Gieseke" userId="1065d469-00d3-4a33-b073-8dab6534bb61" providerId="ADAL" clId="{D88E2434-C8E9-4B1E-9C2E-D9692725A0FA}" dt="2024-01-25T17:27:29.993" v="9"/>
        <pc:sldMkLst>
          <pc:docMk/>
          <pc:sldMk cId="2775294901" sldId="11019"/>
        </pc:sldMkLst>
        <pc:spChg chg="mod">
          <ac:chgData name="Janelle Gieseke" userId="1065d469-00d3-4a33-b073-8dab6534bb61" providerId="ADAL" clId="{D88E2434-C8E9-4B1E-9C2E-D9692725A0FA}" dt="2024-01-25T17:27:29.993" v="9"/>
          <ac:spMkLst>
            <pc:docMk/>
            <pc:sldMk cId="2775294901" sldId="11019"/>
            <ac:spMk id="2" creationId="{398D37CD-4150-65E4-588B-6EB9C8F50792}"/>
          </ac:spMkLst>
        </pc:spChg>
        <pc:spChg chg="mod">
          <ac:chgData name="Janelle Gieseke" userId="1065d469-00d3-4a33-b073-8dab6534bb61" providerId="ADAL" clId="{D88E2434-C8E9-4B1E-9C2E-D9692725A0FA}" dt="2024-01-25T17:27:29.993" v="9"/>
          <ac:spMkLst>
            <pc:docMk/>
            <pc:sldMk cId="2775294901" sldId="11019"/>
            <ac:spMk id="3" creationId="{9E54ACC8-6C26-84F7-220B-F1C59C4ACF88}"/>
          </ac:spMkLst>
        </pc:spChg>
        <pc:spChg chg="mod">
          <ac:chgData name="Janelle Gieseke" userId="1065d469-00d3-4a33-b073-8dab6534bb61" providerId="ADAL" clId="{D88E2434-C8E9-4B1E-9C2E-D9692725A0FA}" dt="2024-01-25T17:27:29.993" v="9"/>
          <ac:spMkLst>
            <pc:docMk/>
            <pc:sldMk cId="2775294901" sldId="11019"/>
            <ac:spMk id="4" creationId="{F271D02A-F069-BE02-818A-ABFADCFF70EE}"/>
          </ac:spMkLst>
        </pc:spChg>
      </pc:sldChg>
      <pc:sldChg chg="modSp">
        <pc:chgData name="Janelle Gieseke" userId="1065d469-00d3-4a33-b073-8dab6534bb61" providerId="ADAL" clId="{D88E2434-C8E9-4B1E-9C2E-D9692725A0FA}" dt="2024-01-25T17:27:29.993" v="9"/>
        <pc:sldMkLst>
          <pc:docMk/>
          <pc:sldMk cId="1645884881" sldId="11027"/>
        </pc:sldMkLst>
        <pc:spChg chg="mod">
          <ac:chgData name="Janelle Gieseke" userId="1065d469-00d3-4a33-b073-8dab6534bb61" providerId="ADAL" clId="{D88E2434-C8E9-4B1E-9C2E-D9692725A0FA}" dt="2024-01-25T17:27:29.993" v="9"/>
          <ac:spMkLst>
            <pc:docMk/>
            <pc:sldMk cId="1645884881" sldId="11027"/>
            <ac:spMk id="2" creationId="{6162EF16-40FB-9CA0-1354-0E1AED574B89}"/>
          </ac:spMkLst>
        </pc:spChg>
      </pc:sldChg>
      <pc:sldChg chg="modSp">
        <pc:chgData name="Janelle Gieseke" userId="1065d469-00d3-4a33-b073-8dab6534bb61" providerId="ADAL" clId="{D88E2434-C8E9-4B1E-9C2E-D9692725A0FA}" dt="2024-01-25T17:27:29.993" v="9"/>
        <pc:sldMkLst>
          <pc:docMk/>
          <pc:sldMk cId="3003715034" sldId="11029"/>
        </pc:sldMkLst>
        <pc:spChg chg="mod">
          <ac:chgData name="Janelle Gieseke" userId="1065d469-00d3-4a33-b073-8dab6534bb61" providerId="ADAL" clId="{D88E2434-C8E9-4B1E-9C2E-D9692725A0FA}" dt="2024-01-25T17:27:29.993" v="9"/>
          <ac:spMkLst>
            <pc:docMk/>
            <pc:sldMk cId="3003715034" sldId="11029"/>
            <ac:spMk id="2" creationId="{C795D471-C170-188E-A581-4937011037F5}"/>
          </ac:spMkLst>
        </pc:spChg>
        <pc:spChg chg="mod">
          <ac:chgData name="Janelle Gieseke" userId="1065d469-00d3-4a33-b073-8dab6534bb61" providerId="ADAL" clId="{D88E2434-C8E9-4B1E-9C2E-D9692725A0FA}" dt="2024-01-25T17:27:29.993" v="9"/>
          <ac:spMkLst>
            <pc:docMk/>
            <pc:sldMk cId="3003715034" sldId="11029"/>
            <ac:spMk id="4" creationId="{B25A47BC-9EEC-2673-66AF-FF4F15F2A583}"/>
          </ac:spMkLst>
        </pc:spChg>
      </pc:sldChg>
      <pc:sldChg chg="modSp">
        <pc:chgData name="Janelle Gieseke" userId="1065d469-00d3-4a33-b073-8dab6534bb61" providerId="ADAL" clId="{D88E2434-C8E9-4B1E-9C2E-D9692725A0FA}" dt="2024-01-25T17:27:29.993" v="9"/>
        <pc:sldMkLst>
          <pc:docMk/>
          <pc:sldMk cId="2222353995" sldId="11030"/>
        </pc:sldMkLst>
        <pc:spChg chg="mod">
          <ac:chgData name="Janelle Gieseke" userId="1065d469-00d3-4a33-b073-8dab6534bb61" providerId="ADAL" clId="{D88E2434-C8E9-4B1E-9C2E-D9692725A0FA}" dt="2024-01-25T17:27:29.993" v="9"/>
          <ac:spMkLst>
            <pc:docMk/>
            <pc:sldMk cId="2222353995" sldId="11030"/>
            <ac:spMk id="2" creationId="{A2E4593E-85E8-1B54-1366-0B2FBE3D966D}"/>
          </ac:spMkLst>
        </pc:spChg>
        <pc:spChg chg="mod">
          <ac:chgData name="Janelle Gieseke" userId="1065d469-00d3-4a33-b073-8dab6534bb61" providerId="ADAL" clId="{D88E2434-C8E9-4B1E-9C2E-D9692725A0FA}" dt="2024-01-25T17:27:29.993" v="9"/>
          <ac:spMkLst>
            <pc:docMk/>
            <pc:sldMk cId="2222353995" sldId="11030"/>
            <ac:spMk id="4" creationId="{4A4D24E4-ECC4-5836-EE28-BE74EDF06AAB}"/>
          </ac:spMkLst>
        </pc:spChg>
      </pc:sldChg>
      <pc:sldChg chg="modSp">
        <pc:chgData name="Janelle Gieseke" userId="1065d469-00d3-4a33-b073-8dab6534bb61" providerId="ADAL" clId="{D88E2434-C8E9-4B1E-9C2E-D9692725A0FA}" dt="2024-01-25T17:27:29.993" v="9"/>
        <pc:sldMkLst>
          <pc:docMk/>
          <pc:sldMk cId="3913880967" sldId="11031"/>
        </pc:sldMkLst>
        <pc:spChg chg="mod">
          <ac:chgData name="Janelle Gieseke" userId="1065d469-00d3-4a33-b073-8dab6534bb61" providerId="ADAL" clId="{D88E2434-C8E9-4B1E-9C2E-D9692725A0FA}" dt="2024-01-25T17:27:29.993" v="9"/>
          <ac:spMkLst>
            <pc:docMk/>
            <pc:sldMk cId="3913880967" sldId="11031"/>
            <ac:spMk id="2" creationId="{5133D407-67A2-4C3C-536A-70C9D90D1710}"/>
          </ac:spMkLst>
        </pc:spChg>
        <pc:spChg chg="mod">
          <ac:chgData name="Janelle Gieseke" userId="1065d469-00d3-4a33-b073-8dab6534bb61" providerId="ADAL" clId="{D88E2434-C8E9-4B1E-9C2E-D9692725A0FA}" dt="2024-01-25T17:27:29.993" v="9"/>
          <ac:spMkLst>
            <pc:docMk/>
            <pc:sldMk cId="3913880967" sldId="11031"/>
            <ac:spMk id="3" creationId="{A3323215-3C7B-2404-617E-0130C571D6EA}"/>
          </ac:spMkLst>
        </pc:spChg>
        <pc:spChg chg="mod">
          <ac:chgData name="Janelle Gieseke" userId="1065d469-00d3-4a33-b073-8dab6534bb61" providerId="ADAL" clId="{D88E2434-C8E9-4B1E-9C2E-D9692725A0FA}" dt="2024-01-25T17:27:29.993" v="9"/>
          <ac:spMkLst>
            <pc:docMk/>
            <pc:sldMk cId="3913880967" sldId="11031"/>
            <ac:spMk id="4" creationId="{5BC4C5AA-7B7B-065F-DECF-3F6E68B2F1F6}"/>
          </ac:spMkLst>
        </pc:spChg>
        <pc:spChg chg="mod">
          <ac:chgData name="Janelle Gieseke" userId="1065d469-00d3-4a33-b073-8dab6534bb61" providerId="ADAL" clId="{D88E2434-C8E9-4B1E-9C2E-D9692725A0FA}" dt="2024-01-25T17:27:29.993" v="9"/>
          <ac:spMkLst>
            <pc:docMk/>
            <pc:sldMk cId="3913880967" sldId="11031"/>
            <ac:spMk id="5" creationId="{0F06D1E2-C859-8C2A-0E91-3594C15ADB5E}"/>
          </ac:spMkLst>
        </pc:spChg>
      </pc:sldChg>
      <pc:sldChg chg="modSp">
        <pc:chgData name="Janelle Gieseke" userId="1065d469-00d3-4a33-b073-8dab6534bb61" providerId="ADAL" clId="{D88E2434-C8E9-4B1E-9C2E-D9692725A0FA}" dt="2024-01-25T17:27:29.993" v="9"/>
        <pc:sldMkLst>
          <pc:docMk/>
          <pc:sldMk cId="2816167" sldId="11032"/>
        </pc:sldMkLst>
        <pc:spChg chg="mod">
          <ac:chgData name="Janelle Gieseke" userId="1065d469-00d3-4a33-b073-8dab6534bb61" providerId="ADAL" clId="{D88E2434-C8E9-4B1E-9C2E-D9692725A0FA}" dt="2024-01-25T17:27:29.993" v="9"/>
          <ac:spMkLst>
            <pc:docMk/>
            <pc:sldMk cId="2816167" sldId="11032"/>
            <ac:spMk id="2" creationId="{9DE14EA4-1449-698B-8B42-85453CB12134}"/>
          </ac:spMkLst>
        </pc:spChg>
        <pc:spChg chg="mod">
          <ac:chgData name="Janelle Gieseke" userId="1065d469-00d3-4a33-b073-8dab6534bb61" providerId="ADAL" clId="{D88E2434-C8E9-4B1E-9C2E-D9692725A0FA}" dt="2024-01-25T17:27:29.993" v="9"/>
          <ac:spMkLst>
            <pc:docMk/>
            <pc:sldMk cId="2816167" sldId="11032"/>
            <ac:spMk id="3" creationId="{F073DDD4-DACD-AF0D-8888-93DABEFE1282}"/>
          </ac:spMkLst>
        </pc:spChg>
        <pc:spChg chg="mod">
          <ac:chgData name="Janelle Gieseke" userId="1065d469-00d3-4a33-b073-8dab6534bb61" providerId="ADAL" clId="{D88E2434-C8E9-4B1E-9C2E-D9692725A0FA}" dt="2024-01-25T17:27:29.993" v="9"/>
          <ac:spMkLst>
            <pc:docMk/>
            <pc:sldMk cId="2816167" sldId="11032"/>
            <ac:spMk id="4" creationId="{3C249F5B-FBF9-73F7-44DD-EED7798621F2}"/>
          </ac:spMkLst>
        </pc:spChg>
        <pc:spChg chg="mod">
          <ac:chgData name="Janelle Gieseke" userId="1065d469-00d3-4a33-b073-8dab6534bb61" providerId="ADAL" clId="{D88E2434-C8E9-4B1E-9C2E-D9692725A0FA}" dt="2024-01-25T17:27:29.993" v="9"/>
          <ac:spMkLst>
            <pc:docMk/>
            <pc:sldMk cId="2816167" sldId="11032"/>
            <ac:spMk id="5" creationId="{D0B5DAF0-22F4-8780-A015-EA1BD1CEA8C4}"/>
          </ac:spMkLst>
        </pc:spChg>
      </pc:sldChg>
      <pc:sldChg chg="modSp">
        <pc:chgData name="Janelle Gieseke" userId="1065d469-00d3-4a33-b073-8dab6534bb61" providerId="ADAL" clId="{D88E2434-C8E9-4B1E-9C2E-D9692725A0FA}" dt="2024-01-25T17:27:29.993" v="9"/>
        <pc:sldMkLst>
          <pc:docMk/>
          <pc:sldMk cId="1447322203" sldId="11033"/>
        </pc:sldMkLst>
        <pc:spChg chg="mod">
          <ac:chgData name="Janelle Gieseke" userId="1065d469-00d3-4a33-b073-8dab6534bb61" providerId="ADAL" clId="{D88E2434-C8E9-4B1E-9C2E-D9692725A0FA}" dt="2024-01-25T17:27:29.993" v="9"/>
          <ac:spMkLst>
            <pc:docMk/>
            <pc:sldMk cId="1447322203" sldId="11033"/>
            <ac:spMk id="2" creationId="{3DD3953A-0642-412E-7B8F-62BFC4D3BD1D}"/>
          </ac:spMkLst>
        </pc:spChg>
        <pc:spChg chg="mod">
          <ac:chgData name="Janelle Gieseke" userId="1065d469-00d3-4a33-b073-8dab6534bb61" providerId="ADAL" clId="{D88E2434-C8E9-4B1E-9C2E-D9692725A0FA}" dt="2024-01-25T17:27:29.993" v="9"/>
          <ac:spMkLst>
            <pc:docMk/>
            <pc:sldMk cId="1447322203" sldId="11033"/>
            <ac:spMk id="3" creationId="{98CA7E7C-DF37-7B31-634F-579EAC968345}"/>
          </ac:spMkLst>
        </pc:spChg>
        <pc:spChg chg="mod">
          <ac:chgData name="Janelle Gieseke" userId="1065d469-00d3-4a33-b073-8dab6534bb61" providerId="ADAL" clId="{D88E2434-C8E9-4B1E-9C2E-D9692725A0FA}" dt="2024-01-25T17:27:29.993" v="9"/>
          <ac:spMkLst>
            <pc:docMk/>
            <pc:sldMk cId="1447322203" sldId="11033"/>
            <ac:spMk id="4" creationId="{33A81C02-04B4-8B22-84C5-59D29BCBF793}"/>
          </ac:spMkLst>
        </pc:spChg>
        <pc:spChg chg="mod">
          <ac:chgData name="Janelle Gieseke" userId="1065d469-00d3-4a33-b073-8dab6534bb61" providerId="ADAL" clId="{D88E2434-C8E9-4B1E-9C2E-D9692725A0FA}" dt="2024-01-25T17:27:29.993" v="9"/>
          <ac:spMkLst>
            <pc:docMk/>
            <pc:sldMk cId="1447322203" sldId="11033"/>
            <ac:spMk id="5" creationId="{A5E501C2-2D57-2283-929E-3697869B8742}"/>
          </ac:spMkLst>
        </pc:spChg>
      </pc:sldChg>
      <pc:sldChg chg="modSp">
        <pc:chgData name="Janelle Gieseke" userId="1065d469-00d3-4a33-b073-8dab6534bb61" providerId="ADAL" clId="{D88E2434-C8E9-4B1E-9C2E-D9692725A0FA}" dt="2024-01-25T17:27:29.993" v="9"/>
        <pc:sldMkLst>
          <pc:docMk/>
          <pc:sldMk cId="1170883748" sldId="11037"/>
        </pc:sldMkLst>
        <pc:spChg chg="mod">
          <ac:chgData name="Janelle Gieseke" userId="1065d469-00d3-4a33-b073-8dab6534bb61" providerId="ADAL" clId="{D88E2434-C8E9-4B1E-9C2E-D9692725A0FA}" dt="2024-01-25T17:27:29.993" v="9"/>
          <ac:spMkLst>
            <pc:docMk/>
            <pc:sldMk cId="1170883748" sldId="11037"/>
            <ac:spMk id="2" creationId="{6499FC2F-6201-D332-5E3F-21C5A855DA67}"/>
          </ac:spMkLst>
        </pc:spChg>
        <pc:spChg chg="mod">
          <ac:chgData name="Janelle Gieseke" userId="1065d469-00d3-4a33-b073-8dab6534bb61" providerId="ADAL" clId="{D88E2434-C8E9-4B1E-9C2E-D9692725A0FA}" dt="2024-01-25T17:27:29.993" v="9"/>
          <ac:spMkLst>
            <pc:docMk/>
            <pc:sldMk cId="1170883748" sldId="11037"/>
            <ac:spMk id="4" creationId="{CA336BB5-5573-042B-A718-1E094D1B05BC}"/>
          </ac:spMkLst>
        </pc:spChg>
      </pc:sldChg>
      <pc:sldMasterChg chg="delSldLayout">
        <pc:chgData name="Janelle Gieseke" userId="1065d469-00d3-4a33-b073-8dab6534bb61" providerId="ADAL" clId="{D88E2434-C8E9-4B1E-9C2E-D9692725A0FA}" dt="2024-01-25T17:27:25.786" v="8" actId="2696"/>
        <pc:sldMasterMkLst>
          <pc:docMk/>
          <pc:sldMasterMk cId="2189772562" sldId="2147483851"/>
        </pc:sldMasterMkLst>
        <pc:sldLayoutChg chg="del">
          <pc:chgData name="Janelle Gieseke" userId="1065d469-00d3-4a33-b073-8dab6534bb61" providerId="ADAL" clId="{D88E2434-C8E9-4B1E-9C2E-D9692725A0FA}" dt="2024-01-25T17:27:25.786" v="8" actId="2696"/>
          <pc:sldLayoutMkLst>
            <pc:docMk/>
            <pc:sldMasterMk cId="2189772562" sldId="2147483851"/>
            <pc:sldLayoutMk cId="3801088070" sldId="2147483877"/>
          </pc:sldLayoutMkLst>
        </pc:sldLayoutChg>
      </pc:sldMasterChg>
    </pc:docChg>
  </pc:docChgLst>
  <pc:docChgLst>
    <pc:chgData name="Janelle Gieseke" userId="1065d469-00d3-4a33-b073-8dab6534bb61" providerId="ADAL" clId="{6B281883-0FC6-4CCF-A2F8-396ABF009733}"/>
    <pc:docChg chg="undo custSel addSld delSld modSld modMainMaster addSection modSection">
      <pc:chgData name="Janelle Gieseke" userId="1065d469-00d3-4a33-b073-8dab6534bb61" providerId="ADAL" clId="{6B281883-0FC6-4CCF-A2F8-396ABF009733}" dt="2023-09-06T18:42:30.885" v="3244" actId="20577"/>
      <pc:docMkLst>
        <pc:docMk/>
      </pc:docMkLst>
      <pc:sldChg chg="modSp del">
        <pc:chgData name="Janelle Gieseke" userId="1065d469-00d3-4a33-b073-8dab6534bb61" providerId="ADAL" clId="{6B281883-0FC6-4CCF-A2F8-396ABF009733}" dt="2023-08-23T16:26:23.386" v="50" actId="47"/>
        <pc:sldMkLst>
          <pc:docMk/>
          <pc:sldMk cId="2575218545" sldId="270"/>
        </pc:sldMkLst>
        <pc:spChg chg="mod">
          <ac:chgData name="Janelle Gieseke" userId="1065d469-00d3-4a33-b073-8dab6534bb61" providerId="ADAL" clId="{6B281883-0FC6-4CCF-A2F8-396ABF009733}" dt="2023-08-23T16:25:29.103" v="0"/>
          <ac:spMkLst>
            <pc:docMk/>
            <pc:sldMk cId="2575218545" sldId="270"/>
            <ac:spMk id="3" creationId="{7CA567E0-4174-B84C-B146-2B7CE0CA5A74}"/>
          </ac:spMkLst>
        </pc:spChg>
        <pc:spChg chg="mod">
          <ac:chgData name="Janelle Gieseke" userId="1065d469-00d3-4a33-b073-8dab6534bb61" providerId="ADAL" clId="{6B281883-0FC6-4CCF-A2F8-396ABF009733}" dt="2023-08-23T16:25:29.103" v="0"/>
          <ac:spMkLst>
            <pc:docMk/>
            <pc:sldMk cId="2575218545" sldId="270"/>
            <ac:spMk id="4" creationId="{37765811-2456-1F40-83F2-5CF2CE3FED59}"/>
          </ac:spMkLst>
        </pc:spChg>
        <pc:spChg chg="mod">
          <ac:chgData name="Janelle Gieseke" userId="1065d469-00d3-4a33-b073-8dab6534bb61" providerId="ADAL" clId="{6B281883-0FC6-4CCF-A2F8-396ABF009733}" dt="2023-08-23T16:25:29.103" v="0"/>
          <ac:spMkLst>
            <pc:docMk/>
            <pc:sldMk cId="2575218545" sldId="270"/>
            <ac:spMk id="7" creationId="{0476AFF7-A2CF-F846-A2D0-E19CE743048B}"/>
          </ac:spMkLst>
        </pc:spChg>
      </pc:sldChg>
      <pc:sldChg chg="addSp delSp modSp mod modClrScheme chgLayout">
        <pc:chgData name="Janelle Gieseke" userId="1065d469-00d3-4a33-b073-8dab6534bb61" providerId="ADAL" clId="{6B281883-0FC6-4CCF-A2F8-396ABF009733}" dt="2023-09-06T18:38:11.465" v="3215" actId="207"/>
        <pc:sldMkLst>
          <pc:docMk/>
          <pc:sldMk cId="2517202173" sldId="272"/>
        </pc:sldMkLst>
        <pc:spChg chg="mod ord">
          <ac:chgData name="Janelle Gieseke" userId="1065d469-00d3-4a33-b073-8dab6534bb61" providerId="ADAL" clId="{6B281883-0FC6-4CCF-A2F8-396ABF009733}" dt="2023-09-06T18:38:11.465" v="3215" actId="207"/>
          <ac:spMkLst>
            <pc:docMk/>
            <pc:sldMk cId="2517202173" sldId="272"/>
            <ac:spMk id="2" creationId="{EA3B98AA-DE57-45A5-AE91-DAC5946C0C32}"/>
          </ac:spMkLst>
        </pc:spChg>
        <pc:spChg chg="add mod ord">
          <ac:chgData name="Janelle Gieseke" userId="1065d469-00d3-4a33-b073-8dab6534bb61" providerId="ADAL" clId="{6B281883-0FC6-4CCF-A2F8-396ABF009733}" dt="2023-09-06T18:38:02.451" v="3194" actId="20577"/>
          <ac:spMkLst>
            <pc:docMk/>
            <pc:sldMk cId="2517202173" sldId="272"/>
            <ac:spMk id="3" creationId="{0EBDB9B1-1208-FD74-E174-53CDFC8B9D3E}"/>
          </ac:spMkLst>
        </pc:spChg>
        <pc:spChg chg="mod ord">
          <ac:chgData name="Janelle Gieseke" userId="1065d469-00d3-4a33-b073-8dab6534bb61" providerId="ADAL" clId="{6B281883-0FC6-4CCF-A2F8-396ABF009733}" dt="2023-08-30T18:13:18.922" v="2870" actId="6264"/>
          <ac:spMkLst>
            <pc:docMk/>
            <pc:sldMk cId="2517202173" sldId="272"/>
            <ac:spMk id="4" creationId="{3655AF8F-1FD2-68B2-8890-EBB873AB5CCD}"/>
          </ac:spMkLst>
        </pc:spChg>
        <pc:spChg chg="add del mod">
          <ac:chgData name="Janelle Gieseke" userId="1065d469-00d3-4a33-b073-8dab6534bb61" providerId="ADAL" clId="{6B281883-0FC6-4CCF-A2F8-396ABF009733}" dt="2023-08-30T18:13:18.922" v="2870" actId="6264"/>
          <ac:spMkLst>
            <pc:docMk/>
            <pc:sldMk cId="2517202173" sldId="272"/>
            <ac:spMk id="5" creationId="{F0666CB7-3FE9-7081-0EB7-60525559806C}"/>
          </ac:spMkLst>
        </pc:spChg>
        <pc:spChg chg="add del mod">
          <ac:chgData name="Janelle Gieseke" userId="1065d469-00d3-4a33-b073-8dab6534bb61" providerId="ADAL" clId="{6B281883-0FC6-4CCF-A2F8-396ABF009733}" dt="2023-08-30T18:13:18.922" v="2870" actId="6264"/>
          <ac:spMkLst>
            <pc:docMk/>
            <pc:sldMk cId="2517202173" sldId="272"/>
            <ac:spMk id="6" creationId="{2CF8691C-791A-908A-FEED-EE2E49FFD403}"/>
          </ac:spMkLst>
        </pc:spChg>
        <pc:spChg chg="add del mod">
          <ac:chgData name="Janelle Gieseke" userId="1065d469-00d3-4a33-b073-8dab6534bb61" providerId="ADAL" clId="{6B281883-0FC6-4CCF-A2F8-396ABF009733}" dt="2023-08-30T18:13:18.922" v="2870" actId="6264"/>
          <ac:spMkLst>
            <pc:docMk/>
            <pc:sldMk cId="2517202173" sldId="272"/>
            <ac:spMk id="7" creationId="{F988B055-5E43-D92B-1256-BAC8E18E94C9}"/>
          </ac:spMkLst>
        </pc:spChg>
      </pc:sldChg>
      <pc:sldChg chg="addSp delSp modSp mod modClrScheme chgLayout">
        <pc:chgData name="Janelle Gieseke" userId="1065d469-00d3-4a33-b073-8dab6534bb61" providerId="ADAL" clId="{6B281883-0FC6-4CCF-A2F8-396ABF009733}" dt="2023-08-28T14:58:38.364" v="1719" actId="20577"/>
        <pc:sldMkLst>
          <pc:docMk/>
          <pc:sldMk cId="3880079853" sldId="273"/>
        </pc:sldMkLst>
        <pc:spChg chg="add del mod">
          <ac:chgData name="Janelle Gieseke" userId="1065d469-00d3-4a33-b073-8dab6534bb61" providerId="ADAL" clId="{6B281883-0FC6-4CCF-A2F8-396ABF009733}" dt="2023-08-28T14:57:00.223" v="1696" actId="6264"/>
          <ac:spMkLst>
            <pc:docMk/>
            <pc:sldMk cId="3880079853" sldId="273"/>
            <ac:spMk id="2" creationId="{7EB36736-9725-8930-338F-539A59CF0A20}"/>
          </ac:spMkLst>
        </pc:spChg>
        <pc:spChg chg="add mod ord">
          <ac:chgData name="Janelle Gieseke" userId="1065d469-00d3-4a33-b073-8dab6534bb61" providerId="ADAL" clId="{6B281883-0FC6-4CCF-A2F8-396ABF009733}" dt="2023-08-23T16:36:55.452" v="546" actId="700"/>
          <ac:spMkLst>
            <pc:docMk/>
            <pc:sldMk cId="3880079853" sldId="273"/>
            <ac:spMk id="2" creationId="{AB75B35D-2F07-970F-3BE3-6719C2F9C7D5}"/>
          </ac:spMkLst>
        </pc:spChg>
        <pc:spChg chg="mod ord">
          <ac:chgData name="Janelle Gieseke" userId="1065d469-00d3-4a33-b073-8dab6534bb61" providerId="ADAL" clId="{6B281883-0FC6-4CCF-A2F8-396ABF009733}" dt="2023-08-28T14:57:00.223" v="1696" actId="6264"/>
          <ac:spMkLst>
            <pc:docMk/>
            <pc:sldMk cId="3880079853" sldId="273"/>
            <ac:spMk id="4" creationId="{51E57586-27C9-4829-836E-2ECE324CFD92}"/>
          </ac:spMkLst>
        </pc:spChg>
        <pc:spChg chg="mod ord">
          <ac:chgData name="Janelle Gieseke" userId="1065d469-00d3-4a33-b073-8dab6534bb61" providerId="ADAL" clId="{6B281883-0FC6-4CCF-A2F8-396ABF009733}" dt="2023-08-28T14:58:38.364" v="1719" actId="20577"/>
          <ac:spMkLst>
            <pc:docMk/>
            <pc:sldMk cId="3880079853" sldId="273"/>
            <ac:spMk id="5" creationId="{A4ED54F7-E415-4A09-8A42-762F894A1974}"/>
          </ac:spMkLst>
        </pc:spChg>
        <pc:spChg chg="add del mod topLvl">
          <ac:chgData name="Janelle Gieseke" userId="1065d469-00d3-4a33-b073-8dab6534bb61" providerId="ADAL" clId="{6B281883-0FC6-4CCF-A2F8-396ABF009733}" dt="2023-08-28T14:58:24.788" v="1716" actId="14100"/>
          <ac:spMkLst>
            <pc:docMk/>
            <pc:sldMk cId="3880079853" sldId="273"/>
            <ac:spMk id="6" creationId="{865E7C41-613A-07AE-4EC3-0CF2226348A4}"/>
          </ac:spMkLst>
        </pc:spChg>
        <pc:spChg chg="mod ord">
          <ac:chgData name="Janelle Gieseke" userId="1065d469-00d3-4a33-b073-8dab6534bb61" providerId="ADAL" clId="{6B281883-0FC6-4CCF-A2F8-396ABF009733}" dt="2023-08-28T14:57:00.223" v="1696" actId="6264"/>
          <ac:spMkLst>
            <pc:docMk/>
            <pc:sldMk cId="3880079853" sldId="273"/>
            <ac:spMk id="7" creationId="{894133A4-F928-484C-86B0-273E2F712446}"/>
          </ac:spMkLst>
        </pc:spChg>
        <pc:spChg chg="add del mod">
          <ac:chgData name="Janelle Gieseke" userId="1065d469-00d3-4a33-b073-8dab6534bb61" providerId="ADAL" clId="{6B281883-0FC6-4CCF-A2F8-396ABF009733}" dt="2023-08-28T14:57:00.223" v="1696" actId="6264"/>
          <ac:spMkLst>
            <pc:docMk/>
            <pc:sldMk cId="3880079853" sldId="273"/>
            <ac:spMk id="9" creationId="{498BD935-F703-5442-9845-32DD57A10B09}"/>
          </ac:spMkLst>
        </pc:spChg>
        <pc:spChg chg="add del mod">
          <ac:chgData name="Janelle Gieseke" userId="1065d469-00d3-4a33-b073-8dab6534bb61" providerId="ADAL" clId="{6B281883-0FC6-4CCF-A2F8-396ABF009733}" dt="2023-08-28T14:57:00.223" v="1696" actId="6264"/>
          <ac:spMkLst>
            <pc:docMk/>
            <pc:sldMk cId="3880079853" sldId="273"/>
            <ac:spMk id="10" creationId="{DBD5E98D-F188-F2C9-6E1D-241A906C89AB}"/>
          </ac:spMkLst>
        </pc:spChg>
        <pc:spChg chg="add del mod ord">
          <ac:chgData name="Janelle Gieseke" userId="1065d469-00d3-4a33-b073-8dab6534bb61" providerId="ADAL" clId="{6B281883-0FC6-4CCF-A2F8-396ABF009733}" dt="2023-08-28T14:57:59.525" v="1706" actId="931"/>
          <ac:spMkLst>
            <pc:docMk/>
            <pc:sldMk cId="3880079853" sldId="273"/>
            <ac:spMk id="11" creationId="{1F1D38B6-0402-DA8D-0B7D-94460669DB48}"/>
          </ac:spMkLst>
        </pc:spChg>
        <pc:grpChg chg="add del mod">
          <ac:chgData name="Janelle Gieseke" userId="1065d469-00d3-4a33-b073-8dab6534bb61" providerId="ADAL" clId="{6B281883-0FC6-4CCF-A2F8-396ABF009733}" dt="2023-08-28T14:57:56.394" v="1705" actId="478"/>
          <ac:grpSpMkLst>
            <pc:docMk/>
            <pc:sldMk cId="3880079853" sldId="273"/>
            <ac:grpSpMk id="8" creationId="{11FB0B03-2F15-84C3-781D-1010D42818E6}"/>
          </ac:grpSpMkLst>
        </pc:grpChg>
        <pc:picChg chg="add del mod topLvl">
          <ac:chgData name="Janelle Gieseke" userId="1065d469-00d3-4a33-b073-8dab6534bb61" providerId="ADAL" clId="{6B281883-0FC6-4CCF-A2F8-396ABF009733}" dt="2023-08-28T14:57:56.394" v="1705" actId="478"/>
          <ac:picMkLst>
            <pc:docMk/>
            <pc:sldMk cId="3880079853" sldId="273"/>
            <ac:picMk id="3" creationId="{084C5907-9C91-4342-92CF-2D80D5AB6279}"/>
          </ac:picMkLst>
        </pc:picChg>
        <pc:picChg chg="add del mod">
          <ac:chgData name="Janelle Gieseke" userId="1065d469-00d3-4a33-b073-8dab6534bb61" providerId="ADAL" clId="{6B281883-0FC6-4CCF-A2F8-396ABF009733}" dt="2023-08-28T14:57:53.277" v="1702" actId="931"/>
          <ac:picMkLst>
            <pc:docMk/>
            <pc:sldMk cId="3880079853" sldId="273"/>
            <ac:picMk id="13" creationId="{8D0EC536-1DD4-ACA2-61DF-210E39E4EE7D}"/>
          </ac:picMkLst>
        </pc:picChg>
        <pc:picChg chg="add mod">
          <ac:chgData name="Janelle Gieseke" userId="1065d469-00d3-4a33-b073-8dab6534bb61" providerId="ADAL" clId="{6B281883-0FC6-4CCF-A2F8-396ABF009733}" dt="2023-08-28T14:58:04.724" v="1707" actId="208"/>
          <ac:picMkLst>
            <pc:docMk/>
            <pc:sldMk cId="3880079853" sldId="273"/>
            <ac:picMk id="15" creationId="{B76CA67A-7E27-3FCF-A0EB-D302CC8045B2}"/>
          </ac:picMkLst>
        </pc:picChg>
      </pc:sldChg>
      <pc:sldChg chg="addSp delSp modSp mod modClrScheme chgLayout">
        <pc:chgData name="Janelle Gieseke" userId="1065d469-00d3-4a33-b073-8dab6534bb61" providerId="ADAL" clId="{6B281883-0FC6-4CCF-A2F8-396ABF009733}" dt="2023-08-30T18:14:06.606" v="2876" actId="6264"/>
        <pc:sldMkLst>
          <pc:docMk/>
          <pc:sldMk cId="2056145994" sldId="279"/>
        </pc:sldMkLst>
        <pc:spChg chg="add del mod">
          <ac:chgData name="Janelle Gieseke" userId="1065d469-00d3-4a33-b073-8dab6534bb61" providerId="ADAL" clId="{6B281883-0FC6-4CCF-A2F8-396ABF009733}" dt="2023-08-30T18:14:06.606" v="2876" actId="6264"/>
          <ac:spMkLst>
            <pc:docMk/>
            <pc:sldMk cId="2056145994" sldId="279"/>
            <ac:spMk id="3" creationId="{4571A7B7-C6EA-F988-E7FB-C1BEE448FFE3}"/>
          </ac:spMkLst>
        </pc:spChg>
        <pc:spChg chg="mod">
          <ac:chgData name="Janelle Gieseke" userId="1065d469-00d3-4a33-b073-8dab6534bb61" providerId="ADAL" clId="{6B281883-0FC6-4CCF-A2F8-396ABF009733}" dt="2023-08-23T16:25:29.103" v="0"/>
          <ac:spMkLst>
            <pc:docMk/>
            <pc:sldMk cId="2056145994" sldId="279"/>
            <ac:spMk id="3" creationId="{C1879B57-A4A3-4944-A8E1-864EAACDACF1}"/>
          </ac:spMkLst>
        </pc:spChg>
        <pc:spChg chg="mod ord">
          <ac:chgData name="Janelle Gieseke" userId="1065d469-00d3-4a33-b073-8dab6534bb61" providerId="ADAL" clId="{6B281883-0FC6-4CCF-A2F8-396ABF009733}" dt="2023-08-30T18:14:06.606" v="2876" actId="6264"/>
          <ac:spMkLst>
            <pc:docMk/>
            <pc:sldMk cId="2056145994" sldId="279"/>
            <ac:spMk id="4" creationId="{AFBE9ABF-ACB3-4D24-814C-7D1F8CAD2031}"/>
          </ac:spMkLst>
        </pc:spChg>
        <pc:spChg chg="mod ord">
          <ac:chgData name="Janelle Gieseke" userId="1065d469-00d3-4a33-b073-8dab6534bb61" providerId="ADAL" clId="{6B281883-0FC6-4CCF-A2F8-396ABF009733}" dt="2023-08-23T16:33:14.401" v="469" actId="700"/>
          <ac:spMkLst>
            <pc:docMk/>
            <pc:sldMk cId="2056145994" sldId="279"/>
            <ac:spMk id="5" creationId="{877BDD14-2D6F-4C82-80C5-CE72E14125DE}"/>
          </ac:spMkLst>
        </pc:spChg>
        <pc:spChg chg="add del mod">
          <ac:chgData name="Janelle Gieseke" userId="1065d469-00d3-4a33-b073-8dab6534bb61" providerId="ADAL" clId="{6B281883-0FC6-4CCF-A2F8-396ABF009733}" dt="2023-08-30T18:14:06.606" v="2876" actId="6264"/>
          <ac:spMkLst>
            <pc:docMk/>
            <pc:sldMk cId="2056145994" sldId="279"/>
            <ac:spMk id="5" creationId="{8B2339B1-C98D-A77F-51C7-AE39885A2B1F}"/>
          </ac:spMkLst>
        </pc:spChg>
        <pc:spChg chg="mod ord">
          <ac:chgData name="Janelle Gieseke" userId="1065d469-00d3-4a33-b073-8dab6534bb61" providerId="ADAL" clId="{6B281883-0FC6-4CCF-A2F8-396ABF009733}" dt="2023-08-30T18:14:06.606" v="2876" actId="6264"/>
          <ac:spMkLst>
            <pc:docMk/>
            <pc:sldMk cId="2056145994" sldId="279"/>
            <ac:spMk id="6" creationId="{10413CB8-89B7-4C86-9011-62F1255C87A5}"/>
          </ac:spMkLst>
        </pc:spChg>
        <pc:spChg chg="add mod ord">
          <ac:chgData name="Janelle Gieseke" userId="1065d469-00d3-4a33-b073-8dab6534bb61" providerId="ADAL" clId="{6B281883-0FC6-4CCF-A2F8-396ABF009733}" dt="2023-08-30T18:14:06.606" v="2876" actId="6264"/>
          <ac:spMkLst>
            <pc:docMk/>
            <pc:sldMk cId="2056145994" sldId="279"/>
            <ac:spMk id="7" creationId="{40A3D2B0-335D-A072-7EB8-85D898CF8799}"/>
          </ac:spMkLst>
        </pc:spChg>
        <pc:spChg chg="add mod ord">
          <ac:chgData name="Janelle Gieseke" userId="1065d469-00d3-4a33-b073-8dab6534bb61" providerId="ADAL" clId="{6B281883-0FC6-4CCF-A2F8-396ABF009733}" dt="2023-08-23T16:33:14.401" v="469" actId="700"/>
          <ac:spMkLst>
            <pc:docMk/>
            <pc:sldMk cId="2056145994" sldId="279"/>
            <ac:spMk id="7" creationId="{7EE02BF5-12CB-3331-BA32-DD1D3822F371}"/>
          </ac:spMkLst>
        </pc:spChg>
        <pc:spChg chg="add mod ord">
          <ac:chgData name="Janelle Gieseke" userId="1065d469-00d3-4a33-b073-8dab6534bb61" providerId="ADAL" clId="{6B281883-0FC6-4CCF-A2F8-396ABF009733}" dt="2023-08-30T18:14:06.606" v="2876" actId="6264"/>
          <ac:spMkLst>
            <pc:docMk/>
            <pc:sldMk cId="2056145994" sldId="279"/>
            <ac:spMk id="8" creationId="{3FF41E2A-E1FE-019F-3A32-503230A5CA45}"/>
          </ac:spMkLst>
        </pc:spChg>
        <pc:spChg chg="add mod ord">
          <ac:chgData name="Janelle Gieseke" userId="1065d469-00d3-4a33-b073-8dab6534bb61" providerId="ADAL" clId="{6B281883-0FC6-4CCF-A2F8-396ABF009733}" dt="2023-08-23T16:33:14.401" v="469" actId="700"/>
          <ac:spMkLst>
            <pc:docMk/>
            <pc:sldMk cId="2056145994" sldId="279"/>
            <ac:spMk id="8" creationId="{871557BE-D00B-9A4B-C762-E540EEC5BAA5}"/>
          </ac:spMkLst>
        </pc:spChg>
        <pc:spChg chg="add mod ord">
          <ac:chgData name="Janelle Gieseke" userId="1065d469-00d3-4a33-b073-8dab6534bb61" providerId="ADAL" clId="{6B281883-0FC6-4CCF-A2F8-396ABF009733}" dt="2023-08-30T18:14:06.606" v="2876" actId="6264"/>
          <ac:spMkLst>
            <pc:docMk/>
            <pc:sldMk cId="2056145994" sldId="279"/>
            <ac:spMk id="9" creationId="{D5BE91E0-2169-F3B2-CFC9-6456B2B93F78}"/>
          </ac:spMkLst>
        </pc:spChg>
      </pc:sldChg>
      <pc:sldChg chg="add">
        <pc:chgData name="Janelle Gieseke" userId="1065d469-00d3-4a33-b073-8dab6534bb61" providerId="ADAL" clId="{6B281883-0FC6-4CCF-A2F8-396ABF009733}" dt="2023-08-23T16:25:32.093" v="6"/>
        <pc:sldMkLst>
          <pc:docMk/>
          <pc:sldMk cId="3453088737" sldId="632"/>
        </pc:sldMkLst>
      </pc:sldChg>
      <pc:sldChg chg="addSp delSp modSp mod modClrScheme chgLayout">
        <pc:chgData name="Janelle Gieseke" userId="1065d469-00d3-4a33-b073-8dab6534bb61" providerId="ADAL" clId="{6B281883-0FC6-4CCF-A2F8-396ABF009733}" dt="2023-08-30T18:15:46.103" v="2909" actId="1076"/>
        <pc:sldMkLst>
          <pc:docMk/>
          <pc:sldMk cId="1694195094" sldId="2427"/>
        </pc:sldMkLst>
        <pc:spChg chg="mod ord">
          <ac:chgData name="Janelle Gieseke" userId="1065d469-00d3-4a33-b073-8dab6534bb61" providerId="ADAL" clId="{6B281883-0FC6-4CCF-A2F8-396ABF009733}" dt="2023-08-23T16:33:20.123" v="472" actId="27636"/>
          <ac:spMkLst>
            <pc:docMk/>
            <pc:sldMk cId="1694195094" sldId="2427"/>
            <ac:spMk id="2" creationId="{5BADA345-E2E8-467E-A79C-12BC1248C2A8}"/>
          </ac:spMkLst>
        </pc:spChg>
        <pc:spChg chg="add del mod">
          <ac:chgData name="Janelle Gieseke" userId="1065d469-00d3-4a33-b073-8dab6534bb61" providerId="ADAL" clId="{6B281883-0FC6-4CCF-A2F8-396ABF009733}" dt="2023-08-30T18:14:06.606" v="2876" actId="6264"/>
          <ac:spMkLst>
            <pc:docMk/>
            <pc:sldMk cId="1694195094" sldId="2427"/>
            <ac:spMk id="2" creationId="{E65A0828-50DE-013A-454D-42D8998F8E21}"/>
          </ac:spMkLst>
        </pc:spChg>
        <pc:spChg chg="mod">
          <ac:chgData name="Janelle Gieseke" userId="1065d469-00d3-4a33-b073-8dab6534bb61" providerId="ADAL" clId="{6B281883-0FC6-4CCF-A2F8-396ABF009733}" dt="2023-08-23T16:25:29.103" v="0"/>
          <ac:spMkLst>
            <pc:docMk/>
            <pc:sldMk cId="1694195094" sldId="2427"/>
            <ac:spMk id="3" creationId="{F0CEA49F-DA96-4556-97E5-B5190F37EDD8}"/>
          </ac:spMkLst>
        </pc:spChg>
        <pc:spChg chg="mod ord">
          <ac:chgData name="Janelle Gieseke" userId="1065d469-00d3-4a33-b073-8dab6534bb61" providerId="ADAL" clId="{6B281883-0FC6-4CCF-A2F8-396ABF009733}" dt="2023-08-30T18:15:27.555" v="2905" actId="700"/>
          <ac:spMkLst>
            <pc:docMk/>
            <pc:sldMk cId="1694195094" sldId="2427"/>
            <ac:spMk id="4" creationId="{D11003A8-27D4-4047-9F88-91B5D4E8087A}"/>
          </ac:spMkLst>
        </pc:spChg>
        <pc:spChg chg="mod ord">
          <ac:chgData name="Janelle Gieseke" userId="1065d469-00d3-4a33-b073-8dab6534bb61" providerId="ADAL" clId="{6B281883-0FC6-4CCF-A2F8-396ABF009733}" dt="2023-08-30T18:15:27.555" v="2905" actId="700"/>
          <ac:spMkLst>
            <pc:docMk/>
            <pc:sldMk cId="1694195094" sldId="2427"/>
            <ac:spMk id="5" creationId="{1A1D2DE9-6B96-45E9-93D4-ED610F2EDD9B}"/>
          </ac:spMkLst>
        </pc:spChg>
        <pc:spChg chg="mod ord">
          <ac:chgData name="Janelle Gieseke" userId="1065d469-00d3-4a33-b073-8dab6534bb61" providerId="ADAL" clId="{6B281883-0FC6-4CCF-A2F8-396ABF009733}" dt="2023-08-30T18:15:27.555" v="2905" actId="700"/>
          <ac:spMkLst>
            <pc:docMk/>
            <pc:sldMk cId="1694195094" sldId="2427"/>
            <ac:spMk id="6" creationId="{0C32C11D-93CF-4112-83FE-DDD6240200BC}"/>
          </ac:spMkLst>
        </pc:spChg>
        <pc:spChg chg="add mod ord">
          <ac:chgData name="Janelle Gieseke" userId="1065d469-00d3-4a33-b073-8dab6534bb61" providerId="ADAL" clId="{6B281883-0FC6-4CCF-A2F8-396ABF009733}" dt="2023-08-30T18:15:42.861" v="2908" actId="1076"/>
          <ac:spMkLst>
            <pc:docMk/>
            <pc:sldMk cId="1694195094" sldId="2427"/>
            <ac:spMk id="8" creationId="{9F5C8B14-443A-7A76-ADA3-184D3DBE1943}"/>
          </ac:spMkLst>
        </pc:spChg>
        <pc:spChg chg="add del mod">
          <ac:chgData name="Janelle Gieseke" userId="1065d469-00d3-4a33-b073-8dab6534bb61" providerId="ADAL" clId="{6B281883-0FC6-4CCF-A2F8-396ABF009733}" dt="2023-08-30T18:14:06.606" v="2876" actId="6264"/>
          <ac:spMkLst>
            <pc:docMk/>
            <pc:sldMk cId="1694195094" sldId="2427"/>
            <ac:spMk id="11" creationId="{DE2345C2-51A5-DBFC-CFC0-6B6AB3E50D6B}"/>
          </ac:spMkLst>
        </pc:spChg>
        <pc:spChg chg="add del mod">
          <ac:chgData name="Janelle Gieseke" userId="1065d469-00d3-4a33-b073-8dab6534bb61" providerId="ADAL" clId="{6B281883-0FC6-4CCF-A2F8-396ABF009733}" dt="2023-08-30T18:14:06.606" v="2876" actId="6264"/>
          <ac:spMkLst>
            <pc:docMk/>
            <pc:sldMk cId="1694195094" sldId="2427"/>
            <ac:spMk id="12" creationId="{3E77EE1C-224A-B257-D7F7-797BAC3F6A50}"/>
          </ac:spMkLst>
        </pc:spChg>
        <pc:spChg chg="add del mod">
          <ac:chgData name="Janelle Gieseke" userId="1065d469-00d3-4a33-b073-8dab6534bb61" providerId="ADAL" clId="{6B281883-0FC6-4CCF-A2F8-396ABF009733}" dt="2023-08-30T18:14:06.606" v="2876" actId="6264"/>
          <ac:spMkLst>
            <pc:docMk/>
            <pc:sldMk cId="1694195094" sldId="2427"/>
            <ac:spMk id="14" creationId="{E69F2356-6837-1BE8-C3B9-248454776A6D}"/>
          </ac:spMkLst>
        </pc:spChg>
        <pc:spChg chg="add del mod ord">
          <ac:chgData name="Janelle Gieseke" userId="1065d469-00d3-4a33-b073-8dab6534bb61" providerId="ADAL" clId="{6B281883-0FC6-4CCF-A2F8-396ABF009733}" dt="2023-08-30T18:15:24.954" v="2903" actId="700"/>
          <ac:spMkLst>
            <pc:docMk/>
            <pc:sldMk cId="1694195094" sldId="2427"/>
            <ac:spMk id="15" creationId="{B507FB6B-7CF7-CDB9-0A9A-56055709BC41}"/>
          </ac:spMkLst>
        </pc:spChg>
        <pc:grpChg chg="mod">
          <ac:chgData name="Janelle Gieseke" userId="1065d469-00d3-4a33-b073-8dab6534bb61" providerId="ADAL" clId="{6B281883-0FC6-4CCF-A2F8-396ABF009733}" dt="2023-08-30T18:15:46.103" v="2909" actId="1076"/>
          <ac:grpSpMkLst>
            <pc:docMk/>
            <pc:sldMk cId="1694195094" sldId="2427"/>
            <ac:grpSpMk id="13" creationId="{7AAA5A4E-63FF-CF27-5316-E64F74D65DB6}"/>
          </ac:grpSpMkLst>
        </pc:grpChg>
      </pc:sldChg>
      <pc:sldChg chg="addSp delSp modSp mod modClrScheme chgLayout">
        <pc:chgData name="Janelle Gieseke" userId="1065d469-00d3-4a33-b073-8dab6534bb61" providerId="ADAL" clId="{6B281883-0FC6-4CCF-A2F8-396ABF009733}" dt="2023-08-30T19:42:48.967" v="3050" actId="208"/>
        <pc:sldMkLst>
          <pc:docMk/>
          <pc:sldMk cId="3434434572" sldId="2429"/>
        </pc:sldMkLst>
        <pc:spChg chg="mod">
          <ac:chgData name="Janelle Gieseke" userId="1065d469-00d3-4a33-b073-8dab6534bb61" providerId="ADAL" clId="{6B281883-0FC6-4CCF-A2F8-396ABF009733}" dt="2023-08-23T16:25:29.103" v="0"/>
          <ac:spMkLst>
            <pc:docMk/>
            <pc:sldMk cId="3434434572" sldId="2429"/>
            <ac:spMk id="3" creationId="{52EB0E81-24A5-4B47-9F21-32D76B13610D}"/>
          </ac:spMkLst>
        </pc:spChg>
        <pc:spChg chg="add del mod">
          <ac:chgData name="Janelle Gieseke" userId="1065d469-00d3-4a33-b073-8dab6534bb61" providerId="ADAL" clId="{6B281883-0FC6-4CCF-A2F8-396ABF009733}" dt="2023-08-28T14:42:41.173" v="1295" actId="6264"/>
          <ac:spMkLst>
            <pc:docMk/>
            <pc:sldMk cId="3434434572" sldId="2429"/>
            <ac:spMk id="3" creationId="{53F48CCB-4BCA-B12C-4B93-2D59124E5FE2}"/>
          </ac:spMkLst>
        </pc:spChg>
        <pc:spChg chg="mod ord">
          <ac:chgData name="Janelle Gieseke" userId="1065d469-00d3-4a33-b073-8dab6534bb61" providerId="ADAL" clId="{6B281883-0FC6-4CCF-A2F8-396ABF009733}" dt="2023-08-28T14:42:44.732" v="1296" actId="700"/>
          <ac:spMkLst>
            <pc:docMk/>
            <pc:sldMk cId="3434434572" sldId="2429"/>
            <ac:spMk id="4" creationId="{29325126-46AD-482F-A58C-FE452FD2A9E7}"/>
          </ac:spMkLst>
        </pc:spChg>
        <pc:spChg chg="mod">
          <ac:chgData name="Janelle Gieseke" userId="1065d469-00d3-4a33-b073-8dab6534bb61" providerId="ADAL" clId="{6B281883-0FC6-4CCF-A2F8-396ABF009733}" dt="2023-08-30T19:42:45.232" v="3048" actId="208"/>
          <ac:spMkLst>
            <pc:docMk/>
            <pc:sldMk cId="3434434572" sldId="2429"/>
            <ac:spMk id="5" creationId="{64220590-55E7-BD78-76BF-C98575246C72}"/>
          </ac:spMkLst>
        </pc:spChg>
        <pc:spChg chg="mod ord">
          <ac:chgData name="Janelle Gieseke" userId="1065d469-00d3-4a33-b073-8dab6534bb61" providerId="ADAL" clId="{6B281883-0FC6-4CCF-A2F8-396ABF009733}" dt="2023-08-28T14:42:44.732" v="1296" actId="700"/>
          <ac:spMkLst>
            <pc:docMk/>
            <pc:sldMk cId="3434434572" sldId="2429"/>
            <ac:spMk id="6" creationId="{AF7EB28D-451F-416E-A922-E4B4D6DAB218}"/>
          </ac:spMkLst>
        </pc:spChg>
        <pc:spChg chg="mod">
          <ac:chgData name="Janelle Gieseke" userId="1065d469-00d3-4a33-b073-8dab6534bb61" providerId="ADAL" clId="{6B281883-0FC6-4CCF-A2F8-396ABF009733}" dt="2023-08-30T19:42:48.967" v="3050" actId="208"/>
          <ac:spMkLst>
            <pc:docMk/>
            <pc:sldMk cId="3434434572" sldId="2429"/>
            <ac:spMk id="7" creationId="{F2F041C7-A602-4B6D-8D18-4E32CEF1C5FD}"/>
          </ac:spMkLst>
        </pc:spChg>
        <pc:spChg chg="mod">
          <ac:chgData name="Janelle Gieseke" userId="1065d469-00d3-4a33-b073-8dab6534bb61" providerId="ADAL" clId="{6B281883-0FC6-4CCF-A2F8-396ABF009733}" dt="2023-08-30T19:42:45.232" v="3048" actId="208"/>
          <ac:spMkLst>
            <pc:docMk/>
            <pc:sldMk cId="3434434572" sldId="2429"/>
            <ac:spMk id="11" creationId="{466015F9-1E76-4CBF-B31D-F9A70E8DD2DD}"/>
          </ac:spMkLst>
        </pc:spChg>
        <pc:spChg chg="mod ord">
          <ac:chgData name="Janelle Gieseke" userId="1065d469-00d3-4a33-b073-8dab6534bb61" providerId="ADAL" clId="{6B281883-0FC6-4CCF-A2F8-396ABF009733}" dt="2023-08-23T16:34:52.481" v="505" actId="700"/>
          <ac:spMkLst>
            <pc:docMk/>
            <pc:sldMk cId="3434434572" sldId="2429"/>
            <ac:spMk id="12" creationId="{13BF2CED-EA87-49EE-9B9F-DFE747087754}"/>
          </ac:spMkLst>
        </pc:spChg>
        <pc:spChg chg="add del mod">
          <ac:chgData name="Janelle Gieseke" userId="1065d469-00d3-4a33-b073-8dab6534bb61" providerId="ADAL" clId="{6B281883-0FC6-4CCF-A2F8-396ABF009733}" dt="2023-08-28T14:42:41.173" v="1295" actId="6264"/>
          <ac:spMkLst>
            <pc:docMk/>
            <pc:sldMk cId="3434434572" sldId="2429"/>
            <ac:spMk id="12" creationId="{615AA9DE-BDE3-6D6F-C12D-D5664CAE8FD0}"/>
          </ac:spMkLst>
        </pc:spChg>
        <pc:spChg chg="add del mod">
          <ac:chgData name="Janelle Gieseke" userId="1065d469-00d3-4a33-b073-8dab6534bb61" providerId="ADAL" clId="{6B281883-0FC6-4CCF-A2F8-396ABF009733}" dt="2023-08-28T14:42:41.173" v="1295" actId="6264"/>
          <ac:spMkLst>
            <pc:docMk/>
            <pc:sldMk cId="3434434572" sldId="2429"/>
            <ac:spMk id="14" creationId="{587C9F5D-C823-A657-8B8B-AE778C0DFE1F}"/>
          </ac:spMkLst>
        </pc:spChg>
        <pc:spChg chg="add mod ord">
          <ac:chgData name="Janelle Gieseke" userId="1065d469-00d3-4a33-b073-8dab6534bb61" providerId="ADAL" clId="{6B281883-0FC6-4CCF-A2F8-396ABF009733}" dt="2023-08-23T16:34:52.481" v="505" actId="700"/>
          <ac:spMkLst>
            <pc:docMk/>
            <pc:sldMk cId="3434434572" sldId="2429"/>
            <ac:spMk id="14" creationId="{594C3364-DB03-B80F-73EA-711E4D7872BC}"/>
          </ac:spMkLst>
        </pc:spChg>
        <pc:spChg chg="add mod ord">
          <ac:chgData name="Janelle Gieseke" userId="1065d469-00d3-4a33-b073-8dab6534bb61" providerId="ADAL" clId="{6B281883-0FC6-4CCF-A2F8-396ABF009733}" dt="2023-08-23T16:34:52.481" v="505" actId="700"/>
          <ac:spMkLst>
            <pc:docMk/>
            <pc:sldMk cId="3434434572" sldId="2429"/>
            <ac:spMk id="15" creationId="{39FC52DE-368B-A5C3-CAB1-E1CD740ED9D1}"/>
          </ac:spMkLst>
        </pc:spChg>
        <pc:spChg chg="add del mod ord">
          <ac:chgData name="Janelle Gieseke" userId="1065d469-00d3-4a33-b073-8dab6534bb61" providerId="ADAL" clId="{6B281883-0FC6-4CCF-A2F8-396ABF009733}" dt="2023-08-28T14:42:44.732" v="1296" actId="700"/>
          <ac:spMkLst>
            <pc:docMk/>
            <pc:sldMk cId="3434434572" sldId="2429"/>
            <ac:spMk id="15" creationId="{7DCDBEAD-E1ED-68F4-6D30-8F54AA6298F4}"/>
          </ac:spMkLst>
        </pc:spChg>
        <pc:spChg chg="add del mod ord">
          <ac:chgData name="Janelle Gieseke" userId="1065d469-00d3-4a33-b073-8dab6534bb61" providerId="ADAL" clId="{6B281883-0FC6-4CCF-A2F8-396ABF009733}" dt="2023-08-28T14:42:44.732" v="1296" actId="700"/>
          <ac:spMkLst>
            <pc:docMk/>
            <pc:sldMk cId="3434434572" sldId="2429"/>
            <ac:spMk id="16" creationId="{3292F46A-A0C7-8548-4068-D00F35ABC910}"/>
          </ac:spMkLst>
        </pc:spChg>
        <pc:spChg chg="add mod ord">
          <ac:chgData name="Janelle Gieseke" userId="1065d469-00d3-4a33-b073-8dab6534bb61" providerId="ADAL" clId="{6B281883-0FC6-4CCF-A2F8-396ABF009733}" dt="2023-08-28T14:42:46.620" v="1297"/>
          <ac:spMkLst>
            <pc:docMk/>
            <pc:sldMk cId="3434434572" sldId="2429"/>
            <ac:spMk id="17" creationId="{2B963044-5E60-D712-539E-84D527C4B0F0}"/>
          </ac:spMkLst>
        </pc:spChg>
        <pc:spChg chg="mod ord">
          <ac:chgData name="Janelle Gieseke" userId="1065d469-00d3-4a33-b073-8dab6534bb61" providerId="ADAL" clId="{6B281883-0FC6-4CCF-A2F8-396ABF009733}" dt="2023-08-28T14:42:49.391" v="1298" actId="12"/>
          <ac:spMkLst>
            <pc:docMk/>
            <pc:sldMk cId="3434434572" sldId="2429"/>
            <ac:spMk id="19" creationId="{47650045-D9FF-9FD0-F3B7-CBF631756D25}"/>
          </ac:spMkLst>
        </pc:spChg>
        <pc:grpChg chg="mod">
          <ac:chgData name="Janelle Gieseke" userId="1065d469-00d3-4a33-b073-8dab6534bb61" providerId="ADAL" clId="{6B281883-0FC6-4CCF-A2F8-396ABF009733}" dt="2023-08-28T14:42:56.028" v="1299" actId="1076"/>
          <ac:grpSpMkLst>
            <pc:docMk/>
            <pc:sldMk cId="3434434572" sldId="2429"/>
            <ac:grpSpMk id="8" creationId="{C539B001-5665-78A5-992D-BE1F0EE7D19A}"/>
          </ac:grpSpMkLst>
        </pc:grpChg>
        <pc:grpChg chg="mod">
          <ac:chgData name="Janelle Gieseke" userId="1065d469-00d3-4a33-b073-8dab6534bb61" providerId="ADAL" clId="{6B281883-0FC6-4CCF-A2F8-396ABF009733}" dt="2023-08-28T14:42:56.028" v="1299" actId="1076"/>
          <ac:grpSpMkLst>
            <pc:docMk/>
            <pc:sldMk cId="3434434572" sldId="2429"/>
            <ac:grpSpMk id="18" creationId="{FCBF2B47-F845-DA1C-2A73-CC19075A5206}"/>
          </ac:grpSpMkLst>
        </pc:grpChg>
        <pc:picChg chg="mod">
          <ac:chgData name="Janelle Gieseke" userId="1065d469-00d3-4a33-b073-8dab6534bb61" providerId="ADAL" clId="{6B281883-0FC6-4CCF-A2F8-396ABF009733}" dt="2023-08-30T19:42:45.232" v="3048" actId="208"/>
          <ac:picMkLst>
            <pc:docMk/>
            <pc:sldMk cId="3434434572" sldId="2429"/>
            <ac:picMk id="9" creationId="{997622F4-EDCD-4E19-940F-71291987C42C}"/>
          </ac:picMkLst>
        </pc:picChg>
        <pc:picChg chg="mod">
          <ac:chgData name="Janelle Gieseke" userId="1065d469-00d3-4a33-b073-8dab6534bb61" providerId="ADAL" clId="{6B281883-0FC6-4CCF-A2F8-396ABF009733}" dt="2023-08-30T19:42:48.967" v="3050" actId="208"/>
          <ac:picMkLst>
            <pc:docMk/>
            <pc:sldMk cId="3434434572" sldId="2429"/>
            <ac:picMk id="10" creationId="{66082654-C933-478C-AC15-08F5B374F191}"/>
          </ac:picMkLst>
        </pc:picChg>
      </pc:sldChg>
      <pc:sldChg chg="addSp modSp mod modClrScheme chgLayout">
        <pc:chgData name="Janelle Gieseke" userId="1065d469-00d3-4a33-b073-8dab6534bb61" providerId="ADAL" clId="{6B281883-0FC6-4CCF-A2F8-396ABF009733}" dt="2023-08-23T16:33:59.978" v="485" actId="700"/>
        <pc:sldMkLst>
          <pc:docMk/>
          <pc:sldMk cId="3621660711" sldId="2434"/>
        </pc:sldMkLst>
        <pc:spChg chg="add mod ord">
          <ac:chgData name="Janelle Gieseke" userId="1065d469-00d3-4a33-b073-8dab6534bb61" providerId="ADAL" clId="{6B281883-0FC6-4CCF-A2F8-396ABF009733}" dt="2023-08-23T16:33:59.978" v="485" actId="700"/>
          <ac:spMkLst>
            <pc:docMk/>
            <pc:sldMk cId="3621660711" sldId="2434"/>
            <ac:spMk id="2" creationId="{AB083187-AA34-2287-7EF8-A9D94E164D77}"/>
          </ac:spMkLst>
        </pc:spChg>
        <pc:spChg chg="mod">
          <ac:chgData name="Janelle Gieseke" userId="1065d469-00d3-4a33-b073-8dab6534bb61" providerId="ADAL" clId="{6B281883-0FC6-4CCF-A2F8-396ABF009733}" dt="2023-08-23T16:25:29.103" v="0"/>
          <ac:spMkLst>
            <pc:docMk/>
            <pc:sldMk cId="3621660711" sldId="2434"/>
            <ac:spMk id="3" creationId="{F2B170D2-58C6-406F-9C42-0086B9DAEC63}"/>
          </ac:spMkLst>
        </pc:spChg>
        <pc:spChg chg="mod ord">
          <ac:chgData name="Janelle Gieseke" userId="1065d469-00d3-4a33-b073-8dab6534bb61" providerId="ADAL" clId="{6B281883-0FC6-4CCF-A2F8-396ABF009733}" dt="2023-08-23T16:33:59.978" v="485" actId="700"/>
          <ac:spMkLst>
            <pc:docMk/>
            <pc:sldMk cId="3621660711" sldId="2434"/>
            <ac:spMk id="4" creationId="{6B73AAC4-8889-493D-9868-B5383B9DCD1F}"/>
          </ac:spMkLst>
        </pc:spChg>
        <pc:spChg chg="mod ord">
          <ac:chgData name="Janelle Gieseke" userId="1065d469-00d3-4a33-b073-8dab6534bb61" providerId="ADAL" clId="{6B281883-0FC6-4CCF-A2F8-396ABF009733}" dt="2023-08-23T16:33:59.978" v="485" actId="700"/>
          <ac:spMkLst>
            <pc:docMk/>
            <pc:sldMk cId="3621660711" sldId="2434"/>
            <ac:spMk id="6" creationId="{300986A3-91D7-446F-B488-8A3842270975}"/>
          </ac:spMkLst>
        </pc:spChg>
      </pc:sldChg>
      <pc:sldChg chg="addSp delSp modSp mod modClrScheme chgLayout">
        <pc:chgData name="Janelle Gieseke" userId="1065d469-00d3-4a33-b073-8dab6534bb61" providerId="ADAL" clId="{6B281883-0FC6-4CCF-A2F8-396ABF009733}" dt="2023-08-30T18:17:16.159" v="2928" actId="6264"/>
        <pc:sldMkLst>
          <pc:docMk/>
          <pc:sldMk cId="4180290429" sldId="2454"/>
        </pc:sldMkLst>
        <pc:spChg chg="mod ord">
          <ac:chgData name="Janelle Gieseke" userId="1065d469-00d3-4a33-b073-8dab6534bb61" providerId="ADAL" clId="{6B281883-0FC6-4CCF-A2F8-396ABF009733}" dt="2023-08-30T18:17:16.159" v="2928" actId="6264"/>
          <ac:spMkLst>
            <pc:docMk/>
            <pc:sldMk cId="4180290429" sldId="2454"/>
            <ac:spMk id="2" creationId="{2493F119-8DA4-49A5-8C94-1C7AFE59C5E0}"/>
          </ac:spMkLst>
        </pc:spChg>
        <pc:spChg chg="add del mod">
          <ac:chgData name="Janelle Gieseke" userId="1065d469-00d3-4a33-b073-8dab6534bb61" providerId="ADAL" clId="{6B281883-0FC6-4CCF-A2F8-396ABF009733}" dt="2023-08-30T18:17:16.159" v="2928" actId="6264"/>
          <ac:spMkLst>
            <pc:docMk/>
            <pc:sldMk cId="4180290429" sldId="2454"/>
            <ac:spMk id="3" creationId="{655A7479-9D5D-F3F1-9FE5-92EF924009BF}"/>
          </ac:spMkLst>
        </pc:spChg>
        <pc:spChg chg="add del mod">
          <ac:chgData name="Janelle Gieseke" userId="1065d469-00d3-4a33-b073-8dab6534bb61" providerId="ADAL" clId="{6B281883-0FC6-4CCF-A2F8-396ABF009733}" dt="2023-08-28T14:36:40.726" v="1005" actId="6264"/>
          <ac:spMkLst>
            <pc:docMk/>
            <pc:sldMk cId="4180290429" sldId="2454"/>
            <ac:spMk id="3" creationId="{A649F6B4-88F0-4796-3E73-EA782190C8A2}"/>
          </ac:spMkLst>
        </pc:spChg>
        <pc:spChg chg="mod">
          <ac:chgData name="Janelle Gieseke" userId="1065d469-00d3-4a33-b073-8dab6534bb61" providerId="ADAL" clId="{6B281883-0FC6-4CCF-A2F8-396ABF009733}" dt="2023-08-23T16:25:29.103" v="0"/>
          <ac:spMkLst>
            <pc:docMk/>
            <pc:sldMk cId="4180290429" sldId="2454"/>
            <ac:spMk id="3" creationId="{ADC5BD86-5E37-42B1-846D-FB4B8E75496C}"/>
          </ac:spMkLst>
        </pc:spChg>
        <pc:spChg chg="mod ord">
          <ac:chgData name="Janelle Gieseke" userId="1065d469-00d3-4a33-b073-8dab6534bb61" providerId="ADAL" clId="{6B281883-0FC6-4CCF-A2F8-396ABF009733}" dt="2023-08-30T18:17:16.159" v="2928" actId="6264"/>
          <ac:spMkLst>
            <pc:docMk/>
            <pc:sldMk cId="4180290429" sldId="2454"/>
            <ac:spMk id="4" creationId="{EB0FA29A-CFC1-4D50-8F71-B9671465C083}"/>
          </ac:spMkLst>
        </pc:spChg>
        <pc:spChg chg="del mod ord">
          <ac:chgData name="Janelle Gieseke" userId="1065d469-00d3-4a33-b073-8dab6534bb61" providerId="ADAL" clId="{6B281883-0FC6-4CCF-A2F8-396ABF009733}" dt="2023-08-28T14:36:40.726" v="1005" actId="6264"/>
          <ac:spMkLst>
            <pc:docMk/>
            <pc:sldMk cId="4180290429" sldId="2454"/>
            <ac:spMk id="5" creationId="{4FCC92B2-816B-4B7A-8FB8-5642A910D13A}"/>
          </ac:spMkLst>
        </pc:spChg>
        <pc:spChg chg="add del mod">
          <ac:chgData name="Janelle Gieseke" userId="1065d469-00d3-4a33-b073-8dab6534bb61" providerId="ADAL" clId="{6B281883-0FC6-4CCF-A2F8-396ABF009733}" dt="2023-08-30T18:17:16.159" v="2928" actId="6264"/>
          <ac:spMkLst>
            <pc:docMk/>
            <pc:sldMk cId="4180290429" sldId="2454"/>
            <ac:spMk id="5" creationId="{D32252A5-B0DD-ABB0-9686-C1C6EF4D8748}"/>
          </ac:spMkLst>
        </pc:spChg>
        <pc:spChg chg="mod ord">
          <ac:chgData name="Janelle Gieseke" userId="1065d469-00d3-4a33-b073-8dab6534bb61" providerId="ADAL" clId="{6B281883-0FC6-4CCF-A2F8-396ABF009733}" dt="2023-08-30T18:17:16.159" v="2928" actId="6264"/>
          <ac:spMkLst>
            <pc:docMk/>
            <pc:sldMk cId="4180290429" sldId="2454"/>
            <ac:spMk id="6" creationId="{10743942-AD86-42AA-9841-117772F45A31}"/>
          </ac:spMkLst>
        </pc:spChg>
        <pc:spChg chg="add mod ord">
          <ac:chgData name="Janelle Gieseke" userId="1065d469-00d3-4a33-b073-8dab6534bb61" providerId="ADAL" clId="{6B281883-0FC6-4CCF-A2F8-396ABF009733}" dt="2023-08-23T16:34:36.722" v="499" actId="700"/>
          <ac:spMkLst>
            <pc:docMk/>
            <pc:sldMk cId="4180290429" sldId="2454"/>
            <ac:spMk id="7" creationId="{312CE0F4-06EA-7602-5509-5EB7694CE186}"/>
          </ac:spMkLst>
        </pc:spChg>
        <pc:spChg chg="add del mod">
          <ac:chgData name="Janelle Gieseke" userId="1065d469-00d3-4a33-b073-8dab6534bb61" providerId="ADAL" clId="{6B281883-0FC6-4CCF-A2F8-396ABF009733}" dt="2023-08-28T14:36:40.726" v="1005" actId="6264"/>
          <ac:spMkLst>
            <pc:docMk/>
            <pc:sldMk cId="4180290429" sldId="2454"/>
            <ac:spMk id="7" creationId="{DE6C3FA6-C307-365F-D22C-00FC1FF5477A}"/>
          </ac:spMkLst>
        </pc:spChg>
        <pc:spChg chg="add del mod">
          <ac:chgData name="Janelle Gieseke" userId="1065d469-00d3-4a33-b073-8dab6534bb61" providerId="ADAL" clId="{6B281883-0FC6-4CCF-A2F8-396ABF009733}" dt="2023-08-30T18:17:16.159" v="2928" actId="6264"/>
          <ac:spMkLst>
            <pc:docMk/>
            <pc:sldMk cId="4180290429" sldId="2454"/>
            <ac:spMk id="7" creationId="{F7BF094A-F6EE-ACC3-B53D-F0DA4CCD8A38}"/>
          </ac:spMkLst>
        </pc:spChg>
        <pc:spChg chg="add del mod">
          <ac:chgData name="Janelle Gieseke" userId="1065d469-00d3-4a33-b073-8dab6534bb61" providerId="ADAL" clId="{6B281883-0FC6-4CCF-A2F8-396ABF009733}" dt="2023-08-28T14:36:40.726" v="1005" actId="6264"/>
          <ac:spMkLst>
            <pc:docMk/>
            <pc:sldMk cId="4180290429" sldId="2454"/>
            <ac:spMk id="9" creationId="{C1E928C3-B2D6-07D8-D3C5-F702F53A50AC}"/>
          </ac:spMkLst>
        </pc:spChg>
        <pc:spChg chg="add del mod ord">
          <ac:chgData name="Janelle Gieseke" userId="1065d469-00d3-4a33-b073-8dab6534bb61" providerId="ADAL" clId="{6B281883-0FC6-4CCF-A2F8-396ABF009733}" dt="2023-08-28T14:36:45.845" v="1006" actId="700"/>
          <ac:spMkLst>
            <pc:docMk/>
            <pc:sldMk cId="4180290429" sldId="2454"/>
            <ac:spMk id="10" creationId="{302ABE96-8288-C016-45D5-CF571887AD49}"/>
          </ac:spMkLst>
        </pc:spChg>
        <pc:spChg chg="add del mod ord">
          <ac:chgData name="Janelle Gieseke" userId="1065d469-00d3-4a33-b073-8dab6534bb61" providerId="ADAL" clId="{6B281883-0FC6-4CCF-A2F8-396ABF009733}" dt="2023-08-28T14:36:45.845" v="1006" actId="700"/>
          <ac:spMkLst>
            <pc:docMk/>
            <pc:sldMk cId="4180290429" sldId="2454"/>
            <ac:spMk id="11" creationId="{756B300A-9602-7212-BB45-E835CE693DEF}"/>
          </ac:spMkLst>
        </pc:spChg>
      </pc:sldChg>
      <pc:sldChg chg="addSp delSp modSp mod modClrScheme chgLayout">
        <pc:chgData name="Janelle Gieseke" userId="1065d469-00d3-4a33-b073-8dab6534bb61" providerId="ADAL" clId="{6B281883-0FC6-4CCF-A2F8-396ABF009733}" dt="2023-08-28T14:39:42.821" v="1144" actId="12"/>
        <pc:sldMkLst>
          <pc:docMk/>
          <pc:sldMk cId="1407418984" sldId="2466"/>
        </pc:sldMkLst>
        <pc:spChg chg="add mod ord">
          <ac:chgData name="Janelle Gieseke" userId="1065d469-00d3-4a33-b073-8dab6534bb61" providerId="ADAL" clId="{6B281883-0FC6-4CCF-A2F8-396ABF009733}" dt="2023-08-28T14:39:42.821" v="1144" actId="12"/>
          <ac:spMkLst>
            <pc:docMk/>
            <pc:sldMk cId="1407418984" sldId="2466"/>
            <ac:spMk id="2" creationId="{2928793B-5F5D-F18F-A43E-C4A74035979A}"/>
          </ac:spMkLst>
        </pc:spChg>
        <pc:spChg chg="add mod ord">
          <ac:chgData name="Janelle Gieseke" userId="1065d469-00d3-4a33-b073-8dab6534bb61" providerId="ADAL" clId="{6B281883-0FC6-4CCF-A2F8-396ABF009733}" dt="2023-08-23T16:34:39.306" v="500" actId="700"/>
          <ac:spMkLst>
            <pc:docMk/>
            <pc:sldMk cId="1407418984" sldId="2466"/>
            <ac:spMk id="2" creationId="{FFF58CB4-6708-DA80-29FB-9CB192FEDD82}"/>
          </ac:spMkLst>
        </pc:spChg>
        <pc:spChg chg="mod">
          <ac:chgData name="Janelle Gieseke" userId="1065d469-00d3-4a33-b073-8dab6534bb61" providerId="ADAL" clId="{6B281883-0FC6-4CCF-A2F8-396ABF009733}" dt="2023-08-23T16:25:29.429" v="3" actId="27636"/>
          <ac:spMkLst>
            <pc:docMk/>
            <pc:sldMk cId="1407418984" sldId="2466"/>
            <ac:spMk id="3" creationId="{EBD481B4-01EF-446C-A6EE-0B6FDA97936B}"/>
          </ac:spMkLst>
        </pc:spChg>
        <pc:spChg chg="mod ord">
          <ac:chgData name="Janelle Gieseke" userId="1065d469-00d3-4a33-b073-8dab6534bb61" providerId="ADAL" clId="{6B281883-0FC6-4CCF-A2F8-396ABF009733}" dt="2023-08-28T14:38:59.310" v="1033" actId="700"/>
          <ac:spMkLst>
            <pc:docMk/>
            <pc:sldMk cId="1407418984" sldId="2466"/>
            <ac:spMk id="4" creationId="{699AB255-8019-4F19-AFAA-69AF29CE0846}"/>
          </ac:spMkLst>
        </pc:spChg>
        <pc:spChg chg="mod ord">
          <ac:chgData name="Janelle Gieseke" userId="1065d469-00d3-4a33-b073-8dab6534bb61" providerId="ADAL" clId="{6B281883-0FC6-4CCF-A2F8-396ABF009733}" dt="2023-08-23T16:34:39.314" v="501" actId="27636"/>
          <ac:spMkLst>
            <pc:docMk/>
            <pc:sldMk cId="1407418984" sldId="2466"/>
            <ac:spMk id="5" creationId="{3425D17D-B2A8-47BC-B320-054170A5DF43}"/>
          </ac:spMkLst>
        </pc:spChg>
        <pc:spChg chg="mod ord">
          <ac:chgData name="Janelle Gieseke" userId="1065d469-00d3-4a33-b073-8dab6534bb61" providerId="ADAL" clId="{6B281883-0FC6-4CCF-A2F8-396ABF009733}" dt="2023-08-23T16:34:39.306" v="500" actId="700"/>
          <ac:spMkLst>
            <pc:docMk/>
            <pc:sldMk cId="1407418984" sldId="2466"/>
            <ac:spMk id="6" creationId="{265D87AB-EA04-43BD-ABD5-AB8B604CEBE6}"/>
          </ac:spMkLst>
        </pc:spChg>
        <pc:spChg chg="mod ord">
          <ac:chgData name="Janelle Gieseke" userId="1065d469-00d3-4a33-b073-8dab6534bb61" providerId="ADAL" clId="{6B281883-0FC6-4CCF-A2F8-396ABF009733}" dt="2023-08-28T14:38:59.310" v="1033" actId="700"/>
          <ac:spMkLst>
            <pc:docMk/>
            <pc:sldMk cId="1407418984" sldId="2466"/>
            <ac:spMk id="11" creationId="{9CC15573-A805-828C-4A89-191B1AD3AC97}"/>
          </ac:spMkLst>
        </pc:spChg>
        <pc:spChg chg="mod ord">
          <ac:chgData name="Janelle Gieseke" userId="1065d469-00d3-4a33-b073-8dab6534bb61" providerId="ADAL" clId="{6B281883-0FC6-4CCF-A2F8-396ABF009733}" dt="2023-08-23T16:34:39.306" v="500" actId="700"/>
          <ac:spMkLst>
            <pc:docMk/>
            <pc:sldMk cId="1407418984" sldId="2466"/>
            <ac:spMk id="14" creationId="{384F537E-0C3C-41DD-A75A-256B69BC1F9A}"/>
          </ac:spMkLst>
        </pc:spChg>
        <pc:spChg chg="del mod ord">
          <ac:chgData name="Janelle Gieseke" userId="1065d469-00d3-4a33-b073-8dab6534bb61" providerId="ADAL" clId="{6B281883-0FC6-4CCF-A2F8-396ABF009733}" dt="2023-08-28T14:38:59.310" v="1033" actId="700"/>
          <ac:spMkLst>
            <pc:docMk/>
            <pc:sldMk cId="1407418984" sldId="2466"/>
            <ac:spMk id="16" creationId="{AC8A8C62-CE80-8297-F0A3-B949A1F396B4}"/>
          </ac:spMkLst>
        </pc:spChg>
        <pc:picChg chg="mod">
          <ac:chgData name="Janelle Gieseke" userId="1065d469-00d3-4a33-b073-8dab6534bb61" providerId="ADAL" clId="{6B281883-0FC6-4CCF-A2F8-396ABF009733}" dt="2023-08-28T14:38:40.137" v="1015" actId="1076"/>
          <ac:picMkLst>
            <pc:docMk/>
            <pc:sldMk cId="1407418984" sldId="2466"/>
            <ac:picMk id="8" creationId="{D3A7FC85-84E5-4E5B-9828-B12537503FE7}"/>
          </ac:picMkLst>
        </pc:picChg>
      </pc:sldChg>
      <pc:sldChg chg="addSp delSp modSp mod modClrScheme chgLayout">
        <pc:chgData name="Janelle Gieseke" userId="1065d469-00d3-4a33-b073-8dab6534bb61" providerId="ADAL" clId="{6B281883-0FC6-4CCF-A2F8-396ABF009733}" dt="2023-08-30T19:42:27.481" v="3043" actId="208"/>
        <pc:sldMkLst>
          <pc:docMk/>
          <pc:sldMk cId="372044859" sldId="2467"/>
        </pc:sldMkLst>
        <pc:spChg chg="mod ord">
          <ac:chgData name="Janelle Gieseke" userId="1065d469-00d3-4a33-b073-8dab6534bb61" providerId="ADAL" clId="{6B281883-0FC6-4CCF-A2F8-396ABF009733}" dt="2023-08-28T14:40:10.244" v="1149" actId="12"/>
          <ac:spMkLst>
            <pc:docMk/>
            <pc:sldMk cId="372044859" sldId="2467"/>
            <ac:spMk id="2" creationId="{9B95F575-FF8E-4323-A803-F42937234700}"/>
          </ac:spMkLst>
        </pc:spChg>
        <pc:spChg chg="add del mod">
          <ac:chgData name="Janelle Gieseke" userId="1065d469-00d3-4a33-b073-8dab6534bb61" providerId="ADAL" clId="{6B281883-0FC6-4CCF-A2F8-396ABF009733}" dt="2023-08-28T14:40:04.042" v="1147" actId="6264"/>
          <ac:spMkLst>
            <pc:docMk/>
            <pc:sldMk cId="372044859" sldId="2467"/>
            <ac:spMk id="3" creationId="{65AF1126-65BC-5D11-0611-F471F2A30B08}"/>
          </ac:spMkLst>
        </pc:spChg>
        <pc:spChg chg="mod">
          <ac:chgData name="Janelle Gieseke" userId="1065d469-00d3-4a33-b073-8dab6534bb61" providerId="ADAL" clId="{6B281883-0FC6-4CCF-A2F8-396ABF009733}" dt="2023-08-23T16:25:29.103" v="0"/>
          <ac:spMkLst>
            <pc:docMk/>
            <pc:sldMk cId="372044859" sldId="2467"/>
            <ac:spMk id="3" creationId="{9DABA670-18DC-47F3-9A02-44C33D75413E}"/>
          </ac:spMkLst>
        </pc:spChg>
        <pc:spChg chg="mod ord">
          <ac:chgData name="Janelle Gieseke" userId="1065d469-00d3-4a33-b073-8dab6534bb61" providerId="ADAL" clId="{6B281883-0FC6-4CCF-A2F8-396ABF009733}" dt="2023-08-28T14:40:05.685" v="1148" actId="700"/>
          <ac:spMkLst>
            <pc:docMk/>
            <pc:sldMk cId="372044859" sldId="2467"/>
            <ac:spMk id="4" creationId="{368ECABA-751C-4EFB-B18A-911393437C95}"/>
          </ac:spMkLst>
        </pc:spChg>
        <pc:spChg chg="del mod ord">
          <ac:chgData name="Janelle Gieseke" userId="1065d469-00d3-4a33-b073-8dab6534bb61" providerId="ADAL" clId="{6B281883-0FC6-4CCF-A2F8-396ABF009733}" dt="2023-08-28T14:40:04.042" v="1147" actId="6264"/>
          <ac:spMkLst>
            <pc:docMk/>
            <pc:sldMk cId="372044859" sldId="2467"/>
            <ac:spMk id="5" creationId="{0E0059CB-A3DB-440F-BB7A-BE89EFDB95E4}"/>
          </ac:spMkLst>
        </pc:spChg>
        <pc:spChg chg="mod ord">
          <ac:chgData name="Janelle Gieseke" userId="1065d469-00d3-4a33-b073-8dab6534bb61" providerId="ADAL" clId="{6B281883-0FC6-4CCF-A2F8-396ABF009733}" dt="2023-08-28T14:40:05.685" v="1148" actId="700"/>
          <ac:spMkLst>
            <pc:docMk/>
            <pc:sldMk cId="372044859" sldId="2467"/>
            <ac:spMk id="6" creationId="{EE4F2A7F-175B-443E-A74D-A709AEC960A1}"/>
          </ac:spMkLst>
        </pc:spChg>
        <pc:spChg chg="add del mod">
          <ac:chgData name="Janelle Gieseke" userId="1065d469-00d3-4a33-b073-8dab6534bb61" providerId="ADAL" clId="{6B281883-0FC6-4CCF-A2F8-396ABF009733}" dt="2023-08-28T14:40:04.042" v="1147" actId="6264"/>
          <ac:spMkLst>
            <pc:docMk/>
            <pc:sldMk cId="372044859" sldId="2467"/>
            <ac:spMk id="7" creationId="{2D601A4B-459A-1F04-E4FC-A9B00EB3D6FD}"/>
          </ac:spMkLst>
        </pc:spChg>
        <pc:spChg chg="add mod ord">
          <ac:chgData name="Janelle Gieseke" userId="1065d469-00d3-4a33-b073-8dab6534bb61" providerId="ADAL" clId="{6B281883-0FC6-4CCF-A2F8-396ABF009733}" dt="2023-08-23T16:34:42.485" v="502" actId="700"/>
          <ac:spMkLst>
            <pc:docMk/>
            <pc:sldMk cId="372044859" sldId="2467"/>
            <ac:spMk id="7" creationId="{FA6D3914-2214-4297-57E4-BBBAA70C522B}"/>
          </ac:spMkLst>
        </pc:spChg>
        <pc:spChg chg="add del mod">
          <ac:chgData name="Janelle Gieseke" userId="1065d469-00d3-4a33-b073-8dab6534bb61" providerId="ADAL" clId="{6B281883-0FC6-4CCF-A2F8-396ABF009733}" dt="2023-08-28T14:40:04.042" v="1147" actId="6264"/>
          <ac:spMkLst>
            <pc:docMk/>
            <pc:sldMk cId="372044859" sldId="2467"/>
            <ac:spMk id="15" creationId="{A214D9B6-AC62-EE46-0B7D-985FFF427338}"/>
          </ac:spMkLst>
        </pc:spChg>
        <pc:spChg chg="add del mod ord">
          <ac:chgData name="Janelle Gieseke" userId="1065d469-00d3-4a33-b073-8dab6534bb61" providerId="ADAL" clId="{6B281883-0FC6-4CCF-A2F8-396ABF009733}" dt="2023-08-28T14:40:05.685" v="1148" actId="700"/>
          <ac:spMkLst>
            <pc:docMk/>
            <pc:sldMk cId="372044859" sldId="2467"/>
            <ac:spMk id="17" creationId="{A28DD32B-B78D-EE6B-6715-2D7879608D32}"/>
          </ac:spMkLst>
        </pc:spChg>
        <pc:spChg chg="add del mod ord">
          <ac:chgData name="Janelle Gieseke" userId="1065d469-00d3-4a33-b073-8dab6534bb61" providerId="ADAL" clId="{6B281883-0FC6-4CCF-A2F8-396ABF009733}" dt="2023-08-28T14:40:05.685" v="1148" actId="700"/>
          <ac:spMkLst>
            <pc:docMk/>
            <pc:sldMk cId="372044859" sldId="2467"/>
            <ac:spMk id="18" creationId="{2E4513C5-AA31-C254-968C-6A8D6FE09519}"/>
          </ac:spMkLst>
        </pc:spChg>
        <pc:spChg chg="add mod ord">
          <ac:chgData name="Janelle Gieseke" userId="1065d469-00d3-4a33-b073-8dab6534bb61" providerId="ADAL" clId="{6B281883-0FC6-4CCF-A2F8-396ABF009733}" dt="2023-08-28T14:40:05.685" v="1148" actId="700"/>
          <ac:spMkLst>
            <pc:docMk/>
            <pc:sldMk cId="372044859" sldId="2467"/>
            <ac:spMk id="19" creationId="{CE1CE3B6-8DAF-E23C-B03D-7900FCA93177}"/>
          </ac:spMkLst>
        </pc:spChg>
        <pc:grpChg chg="mod">
          <ac:chgData name="Janelle Gieseke" userId="1065d469-00d3-4a33-b073-8dab6534bb61" providerId="ADAL" clId="{6B281883-0FC6-4CCF-A2F8-396ABF009733}" dt="2023-08-28T14:40:41.690" v="1232" actId="1035"/>
          <ac:grpSpMkLst>
            <pc:docMk/>
            <pc:sldMk cId="372044859" sldId="2467"/>
            <ac:grpSpMk id="12" creationId="{6CBFECD3-A946-64A5-34EC-AC945095AEC1}"/>
          </ac:grpSpMkLst>
        </pc:grpChg>
        <pc:picChg chg="mod">
          <ac:chgData name="Janelle Gieseke" userId="1065d469-00d3-4a33-b073-8dab6534bb61" providerId="ADAL" clId="{6B281883-0FC6-4CCF-A2F8-396ABF009733}" dt="2023-08-30T19:42:27.481" v="3043" actId="208"/>
          <ac:picMkLst>
            <pc:docMk/>
            <pc:sldMk cId="372044859" sldId="2467"/>
            <ac:picMk id="16" creationId="{AE4DBC6B-F367-4B43-9457-779B1C233339}"/>
          </ac:picMkLst>
        </pc:picChg>
      </pc:sldChg>
      <pc:sldChg chg="addSp delSp modSp mod modClrScheme chgLayout">
        <pc:chgData name="Janelle Gieseke" userId="1065d469-00d3-4a33-b073-8dab6534bb61" providerId="ADAL" clId="{6B281883-0FC6-4CCF-A2F8-396ABF009733}" dt="2023-08-30T19:42:37.035" v="3045" actId="208"/>
        <pc:sldMkLst>
          <pc:docMk/>
          <pc:sldMk cId="67528856" sldId="2468"/>
        </pc:sldMkLst>
        <pc:spChg chg="mod ord">
          <ac:chgData name="Janelle Gieseke" userId="1065d469-00d3-4a33-b073-8dab6534bb61" providerId="ADAL" clId="{6B281883-0FC6-4CCF-A2F8-396ABF009733}" dt="2023-08-23T16:34:46.563" v="503" actId="700"/>
          <ac:spMkLst>
            <pc:docMk/>
            <pc:sldMk cId="67528856" sldId="2468"/>
            <ac:spMk id="2" creationId="{52DE8A8F-94DE-4466-BEF6-1EB3CB39CCFA}"/>
          </ac:spMkLst>
        </pc:spChg>
        <pc:spChg chg="mod">
          <ac:chgData name="Janelle Gieseke" userId="1065d469-00d3-4a33-b073-8dab6534bb61" providerId="ADAL" clId="{6B281883-0FC6-4CCF-A2F8-396ABF009733}" dt="2023-08-28T14:41:08.906" v="1258" actId="1035"/>
          <ac:spMkLst>
            <pc:docMk/>
            <pc:sldMk cId="67528856" sldId="2468"/>
            <ac:spMk id="3" creationId="{4025A79D-BBD2-029E-66D3-0DD81F078C18}"/>
          </ac:spMkLst>
        </pc:spChg>
        <pc:spChg chg="mod">
          <ac:chgData name="Janelle Gieseke" userId="1065d469-00d3-4a33-b073-8dab6534bb61" providerId="ADAL" clId="{6B281883-0FC6-4CCF-A2F8-396ABF009733}" dt="2023-08-23T16:25:29.103" v="0"/>
          <ac:spMkLst>
            <pc:docMk/>
            <pc:sldMk cId="67528856" sldId="2468"/>
            <ac:spMk id="3" creationId="{8777FC4C-5DC6-46B1-87CC-2BF1FAFEFB25}"/>
          </ac:spMkLst>
        </pc:spChg>
        <pc:spChg chg="mod ord">
          <ac:chgData name="Janelle Gieseke" userId="1065d469-00d3-4a33-b073-8dab6534bb61" providerId="ADAL" clId="{6B281883-0FC6-4CCF-A2F8-396ABF009733}" dt="2023-08-28T14:41:02.538" v="1237" actId="700"/>
          <ac:spMkLst>
            <pc:docMk/>
            <pc:sldMk cId="67528856" sldId="2468"/>
            <ac:spMk id="4" creationId="{9A2E3513-FDA8-4CC5-B8A8-8891929BC93A}"/>
          </ac:spMkLst>
        </pc:spChg>
        <pc:spChg chg="del mod ord">
          <ac:chgData name="Janelle Gieseke" userId="1065d469-00d3-4a33-b073-8dab6534bb61" providerId="ADAL" clId="{6B281883-0FC6-4CCF-A2F8-396ABF009733}" dt="2023-08-28T14:41:02.538" v="1237" actId="700"/>
          <ac:spMkLst>
            <pc:docMk/>
            <pc:sldMk cId="67528856" sldId="2468"/>
            <ac:spMk id="5" creationId="{810407CE-E735-4C5D-AD30-212529123283}"/>
          </ac:spMkLst>
        </pc:spChg>
        <pc:spChg chg="mod ord">
          <ac:chgData name="Janelle Gieseke" userId="1065d469-00d3-4a33-b073-8dab6534bb61" providerId="ADAL" clId="{6B281883-0FC6-4CCF-A2F8-396ABF009733}" dt="2023-08-28T14:41:02.538" v="1237" actId="700"/>
          <ac:spMkLst>
            <pc:docMk/>
            <pc:sldMk cId="67528856" sldId="2468"/>
            <ac:spMk id="6" creationId="{376C6274-AFA1-4EAB-A0FD-734866E19FC5}"/>
          </ac:spMkLst>
        </pc:spChg>
        <pc:spChg chg="add mod ord">
          <ac:chgData name="Janelle Gieseke" userId="1065d469-00d3-4a33-b073-8dab6534bb61" providerId="ADAL" clId="{6B281883-0FC6-4CCF-A2F8-396ABF009733}" dt="2023-08-28T14:41:02.538" v="1237" actId="700"/>
          <ac:spMkLst>
            <pc:docMk/>
            <pc:sldMk cId="67528856" sldId="2468"/>
            <ac:spMk id="7" creationId="{4D6EBA0A-D53B-668B-2D92-283E91C74CAD}"/>
          </ac:spMkLst>
        </pc:spChg>
        <pc:spChg chg="mod">
          <ac:chgData name="Janelle Gieseke" userId="1065d469-00d3-4a33-b073-8dab6534bb61" providerId="ADAL" clId="{6B281883-0FC6-4CCF-A2F8-396ABF009733}" dt="2023-08-28T14:41:08.906" v="1258" actId="1035"/>
          <ac:spMkLst>
            <pc:docMk/>
            <pc:sldMk cId="67528856" sldId="2468"/>
            <ac:spMk id="13" creationId="{15568771-E110-4710-B1CC-B70AAE8A7B1A}"/>
          </ac:spMkLst>
        </pc:spChg>
        <pc:grpChg chg="mod">
          <ac:chgData name="Janelle Gieseke" userId="1065d469-00d3-4a33-b073-8dab6534bb61" providerId="ADAL" clId="{6B281883-0FC6-4CCF-A2F8-396ABF009733}" dt="2023-08-30T19:42:34.558" v="3044" actId="208"/>
          <ac:grpSpMkLst>
            <pc:docMk/>
            <pc:sldMk cId="67528856" sldId="2468"/>
            <ac:grpSpMk id="8" creationId="{4D54DEA6-E632-0EE1-415B-521498452044}"/>
          </ac:grpSpMkLst>
        </pc:grpChg>
        <pc:picChg chg="mod">
          <ac:chgData name="Janelle Gieseke" userId="1065d469-00d3-4a33-b073-8dab6534bb61" providerId="ADAL" clId="{6B281883-0FC6-4CCF-A2F8-396ABF009733}" dt="2023-08-30T19:42:37.035" v="3045" actId="208"/>
          <ac:picMkLst>
            <pc:docMk/>
            <pc:sldMk cId="67528856" sldId="2468"/>
            <ac:picMk id="12" creationId="{BED0ED86-8650-46FC-8890-AA0521D836A3}"/>
          </ac:picMkLst>
        </pc:picChg>
        <pc:picChg chg="mod">
          <ac:chgData name="Janelle Gieseke" userId="1065d469-00d3-4a33-b073-8dab6534bb61" providerId="ADAL" clId="{6B281883-0FC6-4CCF-A2F8-396ABF009733}" dt="2023-08-28T14:41:08.906" v="1258" actId="1035"/>
          <ac:picMkLst>
            <pc:docMk/>
            <pc:sldMk cId="67528856" sldId="2468"/>
            <ac:picMk id="1028" creationId="{06B6C369-8B95-48F5-8183-B3283BEDD3E2}"/>
          </ac:picMkLst>
        </pc:picChg>
      </pc:sldChg>
      <pc:sldChg chg="addSp delSp modSp mod modClrScheme chgLayout">
        <pc:chgData name="Janelle Gieseke" userId="1065d469-00d3-4a33-b073-8dab6534bb61" providerId="ADAL" clId="{6B281883-0FC6-4CCF-A2F8-396ABF009733}" dt="2023-08-30T19:42:41.683" v="3047" actId="208"/>
        <pc:sldMkLst>
          <pc:docMk/>
          <pc:sldMk cId="773799664" sldId="2470"/>
        </pc:sldMkLst>
        <pc:spChg chg="mod ord">
          <ac:chgData name="Janelle Gieseke" userId="1065d469-00d3-4a33-b073-8dab6534bb61" providerId="ADAL" clId="{6B281883-0FC6-4CCF-A2F8-396ABF009733}" dt="2023-08-28T16:10:37.966" v="2157" actId="12"/>
          <ac:spMkLst>
            <pc:docMk/>
            <pc:sldMk cId="773799664" sldId="2470"/>
            <ac:spMk id="2" creationId="{1C6DFD28-30CD-4D5E-95D4-AB994D6C00EE}"/>
          </ac:spMkLst>
        </pc:spChg>
        <pc:spChg chg="mod">
          <ac:chgData name="Janelle Gieseke" userId="1065d469-00d3-4a33-b073-8dab6534bb61" providerId="ADAL" clId="{6B281883-0FC6-4CCF-A2F8-396ABF009733}" dt="2023-08-30T19:42:40.256" v="3046" actId="208"/>
          <ac:spMkLst>
            <pc:docMk/>
            <pc:sldMk cId="773799664" sldId="2470"/>
            <ac:spMk id="3" creationId="{37B91D7C-DD20-26A5-C4B2-2DDD0162C9A8}"/>
          </ac:spMkLst>
        </pc:spChg>
        <pc:spChg chg="mod">
          <ac:chgData name="Janelle Gieseke" userId="1065d469-00d3-4a33-b073-8dab6534bb61" providerId="ADAL" clId="{6B281883-0FC6-4CCF-A2F8-396ABF009733}" dt="2023-08-23T16:25:29.103" v="0"/>
          <ac:spMkLst>
            <pc:docMk/>
            <pc:sldMk cId="773799664" sldId="2470"/>
            <ac:spMk id="3" creationId="{854E4E60-8883-4480-BED2-90649052E89C}"/>
          </ac:spMkLst>
        </pc:spChg>
        <pc:spChg chg="mod ord">
          <ac:chgData name="Janelle Gieseke" userId="1065d469-00d3-4a33-b073-8dab6534bb61" providerId="ADAL" clId="{6B281883-0FC6-4CCF-A2F8-396ABF009733}" dt="2023-08-28T14:41:26.711" v="1263" actId="700"/>
          <ac:spMkLst>
            <pc:docMk/>
            <pc:sldMk cId="773799664" sldId="2470"/>
            <ac:spMk id="4" creationId="{87930B2F-200E-4F36-BA7D-AF6884461930}"/>
          </ac:spMkLst>
        </pc:spChg>
        <pc:spChg chg="del mod ord">
          <ac:chgData name="Janelle Gieseke" userId="1065d469-00d3-4a33-b073-8dab6534bb61" providerId="ADAL" clId="{6B281883-0FC6-4CCF-A2F8-396ABF009733}" dt="2023-08-28T14:41:20.722" v="1261" actId="6264"/>
          <ac:spMkLst>
            <pc:docMk/>
            <pc:sldMk cId="773799664" sldId="2470"/>
            <ac:spMk id="5" creationId="{7B285044-72A3-4ADE-B9E9-33988E4C05AA}"/>
          </ac:spMkLst>
        </pc:spChg>
        <pc:spChg chg="mod ord">
          <ac:chgData name="Janelle Gieseke" userId="1065d469-00d3-4a33-b073-8dab6534bb61" providerId="ADAL" clId="{6B281883-0FC6-4CCF-A2F8-396ABF009733}" dt="2023-08-28T14:41:26.711" v="1263" actId="700"/>
          <ac:spMkLst>
            <pc:docMk/>
            <pc:sldMk cId="773799664" sldId="2470"/>
            <ac:spMk id="6" creationId="{50249A8C-83A6-4668-8567-3D191A005DDB}"/>
          </ac:spMkLst>
        </pc:spChg>
        <pc:spChg chg="add del mod">
          <ac:chgData name="Janelle Gieseke" userId="1065d469-00d3-4a33-b073-8dab6534bb61" providerId="ADAL" clId="{6B281883-0FC6-4CCF-A2F8-396ABF009733}" dt="2023-08-28T14:41:20.722" v="1261" actId="6264"/>
          <ac:spMkLst>
            <pc:docMk/>
            <pc:sldMk cId="773799664" sldId="2470"/>
            <ac:spMk id="7" creationId="{2904F0FA-D371-738E-2D36-C1D8FCFAD056}"/>
          </ac:spMkLst>
        </pc:spChg>
        <pc:spChg chg="add mod ord">
          <ac:chgData name="Janelle Gieseke" userId="1065d469-00d3-4a33-b073-8dab6534bb61" providerId="ADAL" clId="{6B281883-0FC6-4CCF-A2F8-396ABF009733}" dt="2023-08-23T16:34:49.619" v="504" actId="700"/>
          <ac:spMkLst>
            <pc:docMk/>
            <pc:sldMk cId="773799664" sldId="2470"/>
            <ac:spMk id="7" creationId="{95B44F9A-796A-C8FD-2929-77FC151D0A3B}"/>
          </ac:spMkLst>
        </pc:spChg>
        <pc:spChg chg="add del mod">
          <ac:chgData name="Janelle Gieseke" userId="1065d469-00d3-4a33-b073-8dab6534bb61" providerId="ADAL" clId="{6B281883-0FC6-4CCF-A2F8-396ABF009733}" dt="2023-08-28T14:41:20.722" v="1261" actId="6264"/>
          <ac:spMkLst>
            <pc:docMk/>
            <pc:sldMk cId="773799664" sldId="2470"/>
            <ac:spMk id="11" creationId="{5037B8B4-399E-1590-4B64-4B4639D9A22D}"/>
          </ac:spMkLst>
        </pc:spChg>
        <pc:spChg chg="add del mod">
          <ac:chgData name="Janelle Gieseke" userId="1065d469-00d3-4a33-b073-8dab6534bb61" providerId="ADAL" clId="{6B281883-0FC6-4CCF-A2F8-396ABF009733}" dt="2023-08-28T14:41:20.722" v="1261" actId="6264"/>
          <ac:spMkLst>
            <pc:docMk/>
            <pc:sldMk cId="773799664" sldId="2470"/>
            <ac:spMk id="13" creationId="{7C0F44E6-E46A-4723-4BED-BAC9553E70DA}"/>
          </ac:spMkLst>
        </pc:spChg>
        <pc:spChg chg="mod">
          <ac:chgData name="Janelle Gieseke" userId="1065d469-00d3-4a33-b073-8dab6534bb61" providerId="ADAL" clId="{6B281883-0FC6-4CCF-A2F8-396ABF009733}" dt="2023-08-28T14:41:34.475" v="1288" actId="1035"/>
          <ac:spMkLst>
            <pc:docMk/>
            <pc:sldMk cId="773799664" sldId="2470"/>
            <ac:spMk id="15" creationId="{ACA36A30-432B-43D0-A76F-5AD05F6860F0}"/>
          </ac:spMkLst>
        </pc:spChg>
        <pc:spChg chg="add del mod ord">
          <ac:chgData name="Janelle Gieseke" userId="1065d469-00d3-4a33-b073-8dab6534bb61" providerId="ADAL" clId="{6B281883-0FC6-4CCF-A2F8-396ABF009733}" dt="2023-08-28T14:41:26.711" v="1263" actId="700"/>
          <ac:spMkLst>
            <pc:docMk/>
            <pc:sldMk cId="773799664" sldId="2470"/>
            <ac:spMk id="16" creationId="{564CEA39-8CE4-F39B-7E85-F998DE6913DF}"/>
          </ac:spMkLst>
        </pc:spChg>
        <pc:spChg chg="add del mod ord">
          <ac:chgData name="Janelle Gieseke" userId="1065d469-00d3-4a33-b073-8dab6534bb61" providerId="ADAL" clId="{6B281883-0FC6-4CCF-A2F8-396ABF009733}" dt="2023-08-28T14:41:26.711" v="1263" actId="700"/>
          <ac:spMkLst>
            <pc:docMk/>
            <pc:sldMk cId="773799664" sldId="2470"/>
            <ac:spMk id="17" creationId="{DC5D4BBE-8099-9DEF-F36C-12BC0EE642AE}"/>
          </ac:spMkLst>
        </pc:spChg>
        <pc:grpChg chg="mod">
          <ac:chgData name="Janelle Gieseke" userId="1065d469-00d3-4a33-b073-8dab6534bb61" providerId="ADAL" clId="{6B281883-0FC6-4CCF-A2F8-396ABF009733}" dt="2023-08-28T14:41:34.475" v="1288" actId="1035"/>
          <ac:grpSpMkLst>
            <pc:docMk/>
            <pc:sldMk cId="773799664" sldId="2470"/>
            <ac:grpSpMk id="9" creationId="{FFCAC5CE-188A-D75F-ABD9-E968E8F387D0}"/>
          </ac:grpSpMkLst>
        </pc:grpChg>
        <pc:grpChg chg="mod">
          <ac:chgData name="Janelle Gieseke" userId="1065d469-00d3-4a33-b073-8dab6534bb61" providerId="ADAL" clId="{6B281883-0FC6-4CCF-A2F8-396ABF009733}" dt="2023-08-28T14:41:34.475" v="1288" actId="1035"/>
          <ac:grpSpMkLst>
            <pc:docMk/>
            <pc:sldMk cId="773799664" sldId="2470"/>
            <ac:grpSpMk id="10" creationId="{E160B6A0-E631-A338-46ED-07A42B9A5A84}"/>
          </ac:grpSpMkLst>
        </pc:grpChg>
        <pc:picChg chg="mod">
          <ac:chgData name="Janelle Gieseke" userId="1065d469-00d3-4a33-b073-8dab6534bb61" providerId="ADAL" clId="{6B281883-0FC6-4CCF-A2F8-396ABF009733}" dt="2023-08-30T19:42:40.256" v="3046" actId="208"/>
          <ac:picMkLst>
            <pc:docMk/>
            <pc:sldMk cId="773799664" sldId="2470"/>
            <ac:picMk id="12" creationId="{D000B445-0B2A-44E4-A75C-D5088CE769B4}"/>
          </ac:picMkLst>
        </pc:picChg>
        <pc:picChg chg="mod">
          <ac:chgData name="Janelle Gieseke" userId="1065d469-00d3-4a33-b073-8dab6534bb61" providerId="ADAL" clId="{6B281883-0FC6-4CCF-A2F8-396ABF009733}" dt="2023-08-30T19:42:41.683" v="3047" actId="208"/>
          <ac:picMkLst>
            <pc:docMk/>
            <pc:sldMk cId="773799664" sldId="2470"/>
            <ac:picMk id="14" creationId="{8CF2B604-EF70-4F71-9FA1-0BAC6939083E}"/>
          </ac:picMkLst>
        </pc:picChg>
      </pc:sldChg>
      <pc:sldChg chg="modSp mod modClrScheme chgLayout">
        <pc:chgData name="Janelle Gieseke" userId="1065d469-00d3-4a33-b073-8dab6534bb61" providerId="ADAL" clId="{6B281883-0FC6-4CCF-A2F8-396ABF009733}" dt="2023-08-23T16:34:09.836" v="488" actId="700"/>
        <pc:sldMkLst>
          <pc:docMk/>
          <pc:sldMk cId="122029734" sldId="2477"/>
        </pc:sldMkLst>
        <pc:spChg chg="mod ord">
          <ac:chgData name="Janelle Gieseke" userId="1065d469-00d3-4a33-b073-8dab6534bb61" providerId="ADAL" clId="{6B281883-0FC6-4CCF-A2F8-396ABF009733}" dt="2023-08-23T16:34:09.836" v="488" actId="700"/>
          <ac:spMkLst>
            <pc:docMk/>
            <pc:sldMk cId="122029734" sldId="2477"/>
            <ac:spMk id="2" creationId="{C0E7E349-B1BF-4076-AA2A-2A4FC69335B0}"/>
          </ac:spMkLst>
        </pc:spChg>
        <pc:spChg chg="mod">
          <ac:chgData name="Janelle Gieseke" userId="1065d469-00d3-4a33-b073-8dab6534bb61" providerId="ADAL" clId="{6B281883-0FC6-4CCF-A2F8-396ABF009733}" dt="2023-08-23T16:25:29.103" v="0"/>
          <ac:spMkLst>
            <pc:docMk/>
            <pc:sldMk cId="122029734" sldId="2477"/>
            <ac:spMk id="3" creationId="{56B07DA1-1164-41D3-A74D-04EF76389175}"/>
          </ac:spMkLst>
        </pc:spChg>
        <pc:spChg chg="mod ord">
          <ac:chgData name="Janelle Gieseke" userId="1065d469-00d3-4a33-b073-8dab6534bb61" providerId="ADAL" clId="{6B281883-0FC6-4CCF-A2F8-396ABF009733}" dt="2023-08-23T16:34:09.836" v="488" actId="700"/>
          <ac:spMkLst>
            <pc:docMk/>
            <pc:sldMk cId="122029734" sldId="2477"/>
            <ac:spMk id="4" creationId="{10AE669E-41FD-4112-9C7A-559C495BBED8}"/>
          </ac:spMkLst>
        </pc:spChg>
        <pc:spChg chg="mod ord">
          <ac:chgData name="Janelle Gieseke" userId="1065d469-00d3-4a33-b073-8dab6534bb61" providerId="ADAL" clId="{6B281883-0FC6-4CCF-A2F8-396ABF009733}" dt="2023-08-23T16:34:09.836" v="488" actId="700"/>
          <ac:spMkLst>
            <pc:docMk/>
            <pc:sldMk cId="122029734" sldId="2477"/>
            <ac:spMk id="5" creationId="{DC0505F5-4B7C-44E1-91D0-6C36211510B3}"/>
          </ac:spMkLst>
        </pc:spChg>
        <pc:spChg chg="mod ord">
          <ac:chgData name="Janelle Gieseke" userId="1065d469-00d3-4a33-b073-8dab6534bb61" providerId="ADAL" clId="{6B281883-0FC6-4CCF-A2F8-396ABF009733}" dt="2023-08-23T16:34:09.836" v="488" actId="700"/>
          <ac:spMkLst>
            <pc:docMk/>
            <pc:sldMk cId="122029734" sldId="2477"/>
            <ac:spMk id="6" creationId="{0A05096D-94C5-4423-AE69-DF3517785DA3}"/>
          </ac:spMkLst>
        </pc:spChg>
      </pc:sldChg>
      <pc:sldChg chg="addSp modSp mod modClrScheme chgLayout">
        <pc:chgData name="Janelle Gieseke" userId="1065d469-00d3-4a33-b073-8dab6534bb61" providerId="ADAL" clId="{6B281883-0FC6-4CCF-A2F8-396ABF009733}" dt="2023-08-28T21:04:37.170" v="2806" actId="313"/>
        <pc:sldMkLst>
          <pc:docMk/>
          <pc:sldMk cId="3188759535" sldId="2478"/>
        </pc:sldMkLst>
        <pc:spChg chg="add mod ord">
          <ac:chgData name="Janelle Gieseke" userId="1065d469-00d3-4a33-b073-8dab6534bb61" providerId="ADAL" clId="{6B281883-0FC6-4CCF-A2F8-396ABF009733}" dt="2023-08-23T16:32:32.749" v="456" actId="700"/>
          <ac:spMkLst>
            <pc:docMk/>
            <pc:sldMk cId="3188759535" sldId="2478"/>
            <ac:spMk id="2" creationId="{2278C867-E284-ECF0-2BC1-CE87AFDDE17C}"/>
          </ac:spMkLst>
        </pc:spChg>
        <pc:spChg chg="mod">
          <ac:chgData name="Janelle Gieseke" userId="1065d469-00d3-4a33-b073-8dab6534bb61" providerId="ADAL" clId="{6B281883-0FC6-4CCF-A2F8-396ABF009733}" dt="2023-08-23T16:25:29.103" v="0"/>
          <ac:spMkLst>
            <pc:docMk/>
            <pc:sldMk cId="3188759535" sldId="2478"/>
            <ac:spMk id="3" creationId="{4E5C113D-ADE8-48D1-A161-64E8866EAE30}"/>
          </ac:spMkLst>
        </pc:spChg>
        <pc:spChg chg="mod ord">
          <ac:chgData name="Janelle Gieseke" userId="1065d469-00d3-4a33-b073-8dab6534bb61" providerId="ADAL" clId="{6B281883-0FC6-4CCF-A2F8-396ABF009733}" dt="2023-08-23T16:32:32.749" v="456" actId="700"/>
          <ac:spMkLst>
            <pc:docMk/>
            <pc:sldMk cId="3188759535" sldId="2478"/>
            <ac:spMk id="4" creationId="{F1788AEF-8226-4CF6-950D-EE90A624A4E8}"/>
          </ac:spMkLst>
        </pc:spChg>
        <pc:spChg chg="mod ord">
          <ac:chgData name="Janelle Gieseke" userId="1065d469-00d3-4a33-b073-8dab6534bb61" providerId="ADAL" clId="{6B281883-0FC6-4CCF-A2F8-396ABF009733}" dt="2023-08-28T21:04:37.170" v="2806" actId="313"/>
          <ac:spMkLst>
            <pc:docMk/>
            <pc:sldMk cId="3188759535" sldId="2478"/>
            <ac:spMk id="5" creationId="{E3F687A2-BB47-4045-A459-217ABB10FD45}"/>
          </ac:spMkLst>
        </pc:spChg>
        <pc:spChg chg="mod ord">
          <ac:chgData name="Janelle Gieseke" userId="1065d469-00d3-4a33-b073-8dab6534bb61" providerId="ADAL" clId="{6B281883-0FC6-4CCF-A2F8-396ABF009733}" dt="2023-08-23T16:32:32.749" v="456" actId="700"/>
          <ac:spMkLst>
            <pc:docMk/>
            <pc:sldMk cId="3188759535" sldId="2478"/>
            <ac:spMk id="6" creationId="{331D5F7B-A246-42F6-8FDC-37120EC7C9CE}"/>
          </ac:spMkLst>
        </pc:spChg>
      </pc:sldChg>
      <pc:sldChg chg="addSp modSp mod modClrScheme chgLayout">
        <pc:chgData name="Janelle Gieseke" userId="1065d469-00d3-4a33-b073-8dab6534bb61" providerId="ADAL" clId="{6B281883-0FC6-4CCF-A2F8-396ABF009733}" dt="2023-08-28T21:04:57.420" v="2813" actId="20577"/>
        <pc:sldMkLst>
          <pc:docMk/>
          <pc:sldMk cId="4236453479" sldId="2479"/>
        </pc:sldMkLst>
        <pc:spChg chg="add mod ord">
          <ac:chgData name="Janelle Gieseke" userId="1065d469-00d3-4a33-b073-8dab6534bb61" providerId="ADAL" clId="{6B281883-0FC6-4CCF-A2F8-396ABF009733}" dt="2023-08-23T16:32:36.169" v="458" actId="700"/>
          <ac:spMkLst>
            <pc:docMk/>
            <pc:sldMk cId="4236453479" sldId="2479"/>
            <ac:spMk id="2" creationId="{40A33622-588B-68D1-12B4-FBBB4120DAF9}"/>
          </ac:spMkLst>
        </pc:spChg>
        <pc:spChg chg="mod">
          <ac:chgData name="Janelle Gieseke" userId="1065d469-00d3-4a33-b073-8dab6534bb61" providerId="ADAL" clId="{6B281883-0FC6-4CCF-A2F8-396ABF009733}" dt="2023-08-23T16:25:29.103" v="0"/>
          <ac:spMkLst>
            <pc:docMk/>
            <pc:sldMk cId="4236453479" sldId="2479"/>
            <ac:spMk id="3" creationId="{054B5637-FC84-44D4-A897-06241997C14A}"/>
          </ac:spMkLst>
        </pc:spChg>
        <pc:spChg chg="mod ord">
          <ac:chgData name="Janelle Gieseke" userId="1065d469-00d3-4a33-b073-8dab6534bb61" providerId="ADAL" clId="{6B281883-0FC6-4CCF-A2F8-396ABF009733}" dt="2023-08-23T16:32:36.169" v="458" actId="700"/>
          <ac:spMkLst>
            <pc:docMk/>
            <pc:sldMk cId="4236453479" sldId="2479"/>
            <ac:spMk id="4" creationId="{D1C124D3-35DF-49CD-92AA-22F8B4DEC81B}"/>
          </ac:spMkLst>
        </pc:spChg>
        <pc:spChg chg="add mod ord">
          <ac:chgData name="Janelle Gieseke" userId="1065d469-00d3-4a33-b073-8dab6534bb61" providerId="ADAL" clId="{6B281883-0FC6-4CCF-A2F8-396ABF009733}" dt="2023-08-23T16:32:36.169" v="458" actId="700"/>
          <ac:spMkLst>
            <pc:docMk/>
            <pc:sldMk cId="4236453479" sldId="2479"/>
            <ac:spMk id="5" creationId="{61916E41-F4DA-91A3-9D0C-B1571C2B20F3}"/>
          </ac:spMkLst>
        </pc:spChg>
        <pc:spChg chg="mod ord">
          <ac:chgData name="Janelle Gieseke" userId="1065d469-00d3-4a33-b073-8dab6534bb61" providerId="ADAL" clId="{6B281883-0FC6-4CCF-A2F8-396ABF009733}" dt="2023-08-23T16:32:36.169" v="458" actId="700"/>
          <ac:spMkLst>
            <pc:docMk/>
            <pc:sldMk cId="4236453479" sldId="2479"/>
            <ac:spMk id="6" creationId="{837755C7-2ED6-4163-BAEF-21032A8ED6A0}"/>
          </ac:spMkLst>
        </pc:spChg>
        <pc:spChg chg="mod">
          <ac:chgData name="Janelle Gieseke" userId="1065d469-00d3-4a33-b073-8dab6534bb61" providerId="ADAL" clId="{6B281883-0FC6-4CCF-A2F8-396ABF009733}" dt="2023-08-28T21:04:57.420" v="2813" actId="20577"/>
          <ac:spMkLst>
            <pc:docMk/>
            <pc:sldMk cId="4236453479" sldId="2479"/>
            <ac:spMk id="8" creationId="{8639C3BB-2008-B515-3DBA-7C2A0FB18171}"/>
          </ac:spMkLst>
        </pc:spChg>
      </pc:sldChg>
      <pc:sldChg chg="addSp delSp modSp mod modClrScheme chgLayout">
        <pc:chgData name="Janelle Gieseke" userId="1065d469-00d3-4a33-b073-8dab6534bb61" providerId="ADAL" clId="{6B281883-0FC6-4CCF-A2F8-396ABF009733}" dt="2023-08-30T18:54:26.373" v="2943" actId="14100"/>
        <pc:sldMkLst>
          <pc:docMk/>
          <pc:sldMk cId="43527669" sldId="2481"/>
        </pc:sldMkLst>
        <pc:spChg chg="add del mod">
          <ac:chgData name="Janelle Gieseke" userId="1065d469-00d3-4a33-b073-8dab6534bb61" providerId="ADAL" clId="{6B281883-0FC6-4CCF-A2F8-396ABF009733}" dt="2023-08-30T18:14:06.606" v="2876" actId="6264"/>
          <ac:spMkLst>
            <pc:docMk/>
            <pc:sldMk cId="43527669" sldId="2481"/>
            <ac:spMk id="2" creationId="{70597445-1FFF-F4C3-6C0D-530B8B436B01}"/>
          </ac:spMkLst>
        </pc:spChg>
        <pc:spChg chg="add mod ord">
          <ac:chgData name="Janelle Gieseke" userId="1065d469-00d3-4a33-b073-8dab6534bb61" providerId="ADAL" clId="{6B281883-0FC6-4CCF-A2F8-396ABF009733}" dt="2023-08-30T18:14:06.606" v="2876" actId="6264"/>
          <ac:spMkLst>
            <pc:docMk/>
            <pc:sldMk cId="43527669" sldId="2481"/>
            <ac:spMk id="3" creationId="{B2E0F3A7-A9E6-C4DE-E5D6-3C7E977E8548}"/>
          </ac:spMkLst>
        </pc:spChg>
        <pc:spChg chg="mod">
          <ac:chgData name="Janelle Gieseke" userId="1065d469-00d3-4a33-b073-8dab6534bb61" providerId="ADAL" clId="{6B281883-0FC6-4CCF-A2F8-396ABF009733}" dt="2023-08-23T16:25:29.103" v="0"/>
          <ac:spMkLst>
            <pc:docMk/>
            <pc:sldMk cId="43527669" sldId="2481"/>
            <ac:spMk id="4" creationId="{3E52D420-5A59-4588-BA33-0C1B870D41EC}"/>
          </ac:spMkLst>
        </pc:spChg>
        <pc:spChg chg="mod ord">
          <ac:chgData name="Janelle Gieseke" userId="1065d469-00d3-4a33-b073-8dab6534bb61" providerId="ADAL" clId="{6B281883-0FC6-4CCF-A2F8-396ABF009733}" dt="2023-08-30T18:14:06.606" v="2876" actId="6264"/>
          <ac:spMkLst>
            <pc:docMk/>
            <pc:sldMk cId="43527669" sldId="2481"/>
            <ac:spMk id="5" creationId="{FC5B6510-736B-4532-AF7C-5527169BCA7E}"/>
          </ac:spMkLst>
        </pc:spChg>
        <pc:spChg chg="mod ord">
          <ac:chgData name="Janelle Gieseke" userId="1065d469-00d3-4a33-b073-8dab6534bb61" providerId="ADAL" clId="{6B281883-0FC6-4CCF-A2F8-396ABF009733}" dt="2023-08-30T18:14:06.606" v="2876" actId="6264"/>
          <ac:spMkLst>
            <pc:docMk/>
            <pc:sldMk cId="43527669" sldId="2481"/>
            <ac:spMk id="6" creationId="{C34E66D4-0C47-448C-95B0-E390A2BFC60B}"/>
          </ac:spMkLst>
        </pc:spChg>
        <pc:spChg chg="mod ord">
          <ac:chgData name="Janelle Gieseke" userId="1065d469-00d3-4a33-b073-8dab6534bb61" providerId="ADAL" clId="{6B281883-0FC6-4CCF-A2F8-396ABF009733}" dt="2023-08-23T16:33:07.309" v="467" actId="700"/>
          <ac:spMkLst>
            <pc:docMk/>
            <pc:sldMk cId="43527669" sldId="2481"/>
            <ac:spMk id="7" creationId="{E544AF76-E996-49A0-B2C3-4C6EC7E2B942}"/>
          </ac:spMkLst>
        </pc:spChg>
        <pc:spChg chg="add del mod">
          <ac:chgData name="Janelle Gieseke" userId="1065d469-00d3-4a33-b073-8dab6534bb61" providerId="ADAL" clId="{6B281883-0FC6-4CCF-A2F8-396ABF009733}" dt="2023-08-30T18:14:06.606" v="2876" actId="6264"/>
          <ac:spMkLst>
            <pc:docMk/>
            <pc:sldMk cId="43527669" sldId="2481"/>
            <ac:spMk id="9" creationId="{11BE9FBB-008B-FAE7-1CA0-9CB3A2999370}"/>
          </ac:spMkLst>
        </pc:spChg>
        <pc:spChg chg="add mod ord">
          <ac:chgData name="Janelle Gieseke" userId="1065d469-00d3-4a33-b073-8dab6534bb61" providerId="ADAL" clId="{6B281883-0FC6-4CCF-A2F8-396ABF009733}" dt="2023-08-23T16:33:07.309" v="467" actId="700"/>
          <ac:spMkLst>
            <pc:docMk/>
            <pc:sldMk cId="43527669" sldId="2481"/>
            <ac:spMk id="9" creationId="{7A5B13C0-C303-9358-449D-112F521B07CE}"/>
          </ac:spMkLst>
        </pc:spChg>
        <pc:spChg chg="add del mod">
          <ac:chgData name="Janelle Gieseke" userId="1065d469-00d3-4a33-b073-8dab6534bb61" providerId="ADAL" clId="{6B281883-0FC6-4CCF-A2F8-396ABF009733}" dt="2023-08-30T18:14:06.606" v="2876" actId="6264"/>
          <ac:spMkLst>
            <pc:docMk/>
            <pc:sldMk cId="43527669" sldId="2481"/>
            <ac:spMk id="10" creationId="{31CF5230-788C-0FC2-4B98-3A8CA58DF8E1}"/>
          </ac:spMkLst>
        </pc:spChg>
        <pc:spChg chg="add del mod">
          <ac:chgData name="Janelle Gieseke" userId="1065d469-00d3-4a33-b073-8dab6534bb61" providerId="ADAL" clId="{6B281883-0FC6-4CCF-A2F8-396ABF009733}" dt="2023-08-30T18:14:06.606" v="2876" actId="6264"/>
          <ac:spMkLst>
            <pc:docMk/>
            <pc:sldMk cId="43527669" sldId="2481"/>
            <ac:spMk id="11" creationId="{D3D5BD98-CE95-0579-8F2F-E5C3CF8E2A16}"/>
          </ac:spMkLst>
        </pc:spChg>
        <pc:spChg chg="add del mod ord">
          <ac:chgData name="Janelle Gieseke" userId="1065d469-00d3-4a33-b073-8dab6534bb61" providerId="ADAL" clId="{6B281883-0FC6-4CCF-A2F8-396ABF009733}" dt="2023-08-30T18:14:38.956" v="2884" actId="478"/>
          <ac:spMkLst>
            <pc:docMk/>
            <pc:sldMk cId="43527669" sldId="2481"/>
            <ac:spMk id="13" creationId="{1C194D28-A546-F856-1277-E2FF9E2E1937}"/>
          </ac:spMkLst>
        </pc:spChg>
        <pc:spChg chg="mod ord">
          <ac:chgData name="Janelle Gieseke" userId="1065d469-00d3-4a33-b073-8dab6534bb61" providerId="ADAL" clId="{6B281883-0FC6-4CCF-A2F8-396ABF009733}" dt="2023-08-30T18:14:32.139" v="2883" actId="12"/>
          <ac:spMkLst>
            <pc:docMk/>
            <pc:sldMk cId="43527669" sldId="2481"/>
            <ac:spMk id="16" creationId="{E566C711-EFCD-AB16-7588-1EB441469F31}"/>
          </ac:spMkLst>
        </pc:spChg>
        <pc:picChg chg="mod">
          <ac:chgData name="Janelle Gieseke" userId="1065d469-00d3-4a33-b073-8dab6534bb61" providerId="ADAL" clId="{6B281883-0FC6-4CCF-A2F8-396ABF009733}" dt="2023-08-30T18:54:26.373" v="2943" actId="14100"/>
          <ac:picMkLst>
            <pc:docMk/>
            <pc:sldMk cId="43527669" sldId="2481"/>
            <ac:picMk id="12" creationId="{90D4A0DF-F31C-4B6C-9C21-B60D0BA4A8F0}"/>
          </ac:picMkLst>
        </pc:picChg>
      </pc:sldChg>
      <pc:sldChg chg="modSp mod modClrScheme chgLayout">
        <pc:chgData name="Janelle Gieseke" userId="1065d469-00d3-4a33-b073-8dab6534bb61" providerId="ADAL" clId="{6B281883-0FC6-4CCF-A2F8-396ABF009733}" dt="2023-08-23T16:37:41.456" v="564" actId="700"/>
        <pc:sldMkLst>
          <pc:docMk/>
          <pc:sldMk cId="831149288" sldId="2521"/>
        </pc:sldMkLst>
        <pc:spChg chg="mod ord">
          <ac:chgData name="Janelle Gieseke" userId="1065d469-00d3-4a33-b073-8dab6534bb61" providerId="ADAL" clId="{6B281883-0FC6-4CCF-A2F8-396ABF009733}" dt="2023-08-23T16:37:41.456" v="564" actId="700"/>
          <ac:spMkLst>
            <pc:docMk/>
            <pc:sldMk cId="831149288" sldId="2521"/>
            <ac:spMk id="2" creationId="{C56109B6-5B8E-41E0-B7C9-F53E8B80DD40}"/>
          </ac:spMkLst>
        </pc:spChg>
        <pc:spChg chg="mod ord">
          <ac:chgData name="Janelle Gieseke" userId="1065d469-00d3-4a33-b073-8dab6534bb61" providerId="ADAL" clId="{6B281883-0FC6-4CCF-A2F8-396ABF009733}" dt="2023-08-23T16:37:41.456" v="564" actId="700"/>
          <ac:spMkLst>
            <pc:docMk/>
            <pc:sldMk cId="831149288" sldId="2521"/>
            <ac:spMk id="3" creationId="{0426D9F2-4175-41D4-AE83-689E93E786E0}"/>
          </ac:spMkLst>
        </pc:spChg>
        <pc:spChg chg="mod ord">
          <ac:chgData name="Janelle Gieseke" userId="1065d469-00d3-4a33-b073-8dab6534bb61" providerId="ADAL" clId="{6B281883-0FC6-4CCF-A2F8-396ABF009733}" dt="2023-08-23T16:37:41.456" v="564" actId="700"/>
          <ac:spMkLst>
            <pc:docMk/>
            <pc:sldMk cId="831149288" sldId="2521"/>
            <ac:spMk id="4" creationId="{3323B230-C261-49E3-BD7C-67251535E4C1}"/>
          </ac:spMkLst>
        </pc:spChg>
        <pc:spChg chg="mod ord">
          <ac:chgData name="Janelle Gieseke" userId="1065d469-00d3-4a33-b073-8dab6534bb61" providerId="ADAL" clId="{6B281883-0FC6-4CCF-A2F8-396ABF009733}" dt="2023-08-23T16:37:41.456" v="564" actId="700"/>
          <ac:spMkLst>
            <pc:docMk/>
            <pc:sldMk cId="831149288" sldId="2521"/>
            <ac:spMk id="5" creationId="{77F5856D-A238-491F-B5F2-233A8486007F}"/>
          </ac:spMkLst>
        </pc:spChg>
      </pc:sldChg>
      <pc:sldChg chg="modSp mod modClrScheme chgLayout">
        <pc:chgData name="Janelle Gieseke" userId="1065d469-00d3-4a33-b073-8dab6534bb61" providerId="ADAL" clId="{6B281883-0FC6-4CCF-A2F8-396ABF009733}" dt="2023-08-23T16:35:37.951" v="517" actId="700"/>
        <pc:sldMkLst>
          <pc:docMk/>
          <pc:sldMk cId="1944327811" sldId="2523"/>
        </pc:sldMkLst>
        <pc:spChg chg="mod ord">
          <ac:chgData name="Janelle Gieseke" userId="1065d469-00d3-4a33-b073-8dab6534bb61" providerId="ADAL" clId="{6B281883-0FC6-4CCF-A2F8-396ABF009733}" dt="2023-08-23T16:35:37.951" v="517" actId="700"/>
          <ac:spMkLst>
            <pc:docMk/>
            <pc:sldMk cId="1944327811" sldId="2523"/>
            <ac:spMk id="2" creationId="{A0BD0BB7-FC41-492F-A73A-F5F77B2555E4}"/>
          </ac:spMkLst>
        </pc:spChg>
        <pc:spChg chg="mod ord">
          <ac:chgData name="Janelle Gieseke" userId="1065d469-00d3-4a33-b073-8dab6534bb61" providerId="ADAL" clId="{6B281883-0FC6-4CCF-A2F8-396ABF009733}" dt="2023-08-23T16:35:37.951" v="517" actId="700"/>
          <ac:spMkLst>
            <pc:docMk/>
            <pc:sldMk cId="1944327811" sldId="2523"/>
            <ac:spMk id="3" creationId="{A92D08C1-7C3F-41A2-BEA8-450937B429B9}"/>
          </ac:spMkLst>
        </pc:spChg>
        <pc:spChg chg="mod ord">
          <ac:chgData name="Janelle Gieseke" userId="1065d469-00d3-4a33-b073-8dab6534bb61" providerId="ADAL" clId="{6B281883-0FC6-4CCF-A2F8-396ABF009733}" dt="2023-08-23T16:35:37.951" v="517" actId="700"/>
          <ac:spMkLst>
            <pc:docMk/>
            <pc:sldMk cId="1944327811" sldId="2523"/>
            <ac:spMk id="5" creationId="{38203622-5D1D-43A6-A008-4EEA35AF22E4}"/>
          </ac:spMkLst>
        </pc:spChg>
        <pc:spChg chg="mod ord">
          <ac:chgData name="Janelle Gieseke" userId="1065d469-00d3-4a33-b073-8dab6534bb61" providerId="ADAL" clId="{6B281883-0FC6-4CCF-A2F8-396ABF009733}" dt="2023-08-23T16:35:37.951" v="517" actId="700"/>
          <ac:spMkLst>
            <pc:docMk/>
            <pc:sldMk cId="1944327811" sldId="2523"/>
            <ac:spMk id="43" creationId="{DA6F43E2-2AF9-4C5A-84D3-866DC63A0013}"/>
          </ac:spMkLst>
        </pc:spChg>
      </pc:sldChg>
      <pc:sldChg chg="addSp delSp modSp mod modClrScheme chgLayout">
        <pc:chgData name="Janelle Gieseke" userId="1065d469-00d3-4a33-b073-8dab6534bb61" providerId="ADAL" clId="{6B281883-0FC6-4CCF-A2F8-396ABF009733}" dt="2023-08-28T15:00:45.800" v="1745" actId="12"/>
        <pc:sldMkLst>
          <pc:docMk/>
          <pc:sldMk cId="3686025084" sldId="2529"/>
        </pc:sldMkLst>
        <pc:spChg chg="mod ord">
          <ac:chgData name="Janelle Gieseke" userId="1065d469-00d3-4a33-b073-8dab6534bb61" providerId="ADAL" clId="{6B281883-0FC6-4CCF-A2F8-396ABF009733}" dt="2023-08-28T15:00:45.800" v="1745" actId="12"/>
          <ac:spMkLst>
            <pc:docMk/>
            <pc:sldMk cId="3686025084" sldId="2529"/>
            <ac:spMk id="2" creationId="{C56109B6-5B8E-41E0-B7C9-F53E8B80DD40}"/>
          </ac:spMkLst>
        </pc:spChg>
        <pc:spChg chg="mod ord">
          <ac:chgData name="Janelle Gieseke" userId="1065d469-00d3-4a33-b073-8dab6534bb61" providerId="ADAL" clId="{6B281883-0FC6-4CCF-A2F8-396ABF009733}" dt="2023-08-28T15:00:42.043" v="1743" actId="700"/>
          <ac:spMkLst>
            <pc:docMk/>
            <pc:sldMk cId="3686025084" sldId="2529"/>
            <ac:spMk id="3" creationId="{0426D9F2-4175-41D4-AE83-689E93E786E0}"/>
          </ac:spMkLst>
        </pc:spChg>
        <pc:spChg chg="add del mod">
          <ac:chgData name="Janelle Gieseke" userId="1065d469-00d3-4a33-b073-8dab6534bb61" providerId="ADAL" clId="{6B281883-0FC6-4CCF-A2F8-396ABF009733}" dt="2023-08-28T15:00:40.984" v="1742" actId="6264"/>
          <ac:spMkLst>
            <pc:docMk/>
            <pc:sldMk cId="3686025084" sldId="2529"/>
            <ac:spMk id="4" creationId="{BDF08C96-229B-6F34-4E3C-34039B95DE3A}"/>
          </ac:spMkLst>
        </pc:spChg>
        <pc:spChg chg="mod ord">
          <ac:chgData name="Janelle Gieseke" userId="1065d469-00d3-4a33-b073-8dab6534bb61" providerId="ADAL" clId="{6B281883-0FC6-4CCF-A2F8-396ABF009733}" dt="2023-08-28T15:00:42.043" v="1743" actId="700"/>
          <ac:spMkLst>
            <pc:docMk/>
            <pc:sldMk cId="3686025084" sldId="2529"/>
            <ac:spMk id="5" creationId="{77F5856D-A238-491F-B5F2-233A8486007F}"/>
          </ac:spMkLst>
        </pc:spChg>
        <pc:spChg chg="add del mod">
          <ac:chgData name="Janelle Gieseke" userId="1065d469-00d3-4a33-b073-8dab6534bb61" providerId="ADAL" clId="{6B281883-0FC6-4CCF-A2F8-396ABF009733}" dt="2023-08-28T15:00:40.984" v="1742" actId="6264"/>
          <ac:spMkLst>
            <pc:docMk/>
            <pc:sldMk cId="3686025084" sldId="2529"/>
            <ac:spMk id="6" creationId="{74B281FE-CF7E-6832-0386-8B5F1D0442A4}"/>
          </ac:spMkLst>
        </pc:spChg>
        <pc:spChg chg="add del mod">
          <ac:chgData name="Janelle Gieseke" userId="1065d469-00d3-4a33-b073-8dab6534bb61" providerId="ADAL" clId="{6B281883-0FC6-4CCF-A2F8-396ABF009733}" dt="2023-08-28T15:00:40.984" v="1742" actId="6264"/>
          <ac:spMkLst>
            <pc:docMk/>
            <pc:sldMk cId="3686025084" sldId="2529"/>
            <ac:spMk id="9" creationId="{DD709333-7C63-23AE-EC8A-6A55132C0746}"/>
          </ac:spMkLst>
        </pc:spChg>
        <pc:spChg chg="add del mod ord">
          <ac:chgData name="Janelle Gieseke" userId="1065d469-00d3-4a33-b073-8dab6534bb61" providerId="ADAL" clId="{6B281883-0FC6-4CCF-A2F8-396ABF009733}" dt="2023-08-28T15:00:42.043" v="1743" actId="700"/>
          <ac:spMkLst>
            <pc:docMk/>
            <pc:sldMk cId="3686025084" sldId="2529"/>
            <ac:spMk id="11" creationId="{ACE66D2E-7828-658C-1E9E-EE9FBADC6021}"/>
          </ac:spMkLst>
        </pc:spChg>
        <pc:spChg chg="del mod">
          <ac:chgData name="Janelle Gieseke" userId="1065d469-00d3-4a33-b073-8dab6534bb61" providerId="ADAL" clId="{6B281883-0FC6-4CCF-A2F8-396ABF009733}" dt="2023-08-28T15:00:40.984" v="1742" actId="6264"/>
          <ac:spMkLst>
            <pc:docMk/>
            <pc:sldMk cId="3686025084" sldId="2529"/>
            <ac:spMk id="16" creationId="{5D9D9DDB-211E-34C2-7797-4F7A804BB3BF}"/>
          </ac:spMkLst>
        </pc:spChg>
      </pc:sldChg>
      <pc:sldChg chg="modSp mod modClrScheme chgLayout">
        <pc:chgData name="Janelle Gieseke" userId="1065d469-00d3-4a33-b073-8dab6534bb61" providerId="ADAL" clId="{6B281883-0FC6-4CCF-A2F8-396ABF009733}" dt="2023-08-23T16:35:40.902" v="518" actId="700"/>
        <pc:sldMkLst>
          <pc:docMk/>
          <pc:sldMk cId="1008658000" sldId="2531"/>
        </pc:sldMkLst>
        <pc:spChg chg="mod ord">
          <ac:chgData name="Janelle Gieseke" userId="1065d469-00d3-4a33-b073-8dab6534bb61" providerId="ADAL" clId="{6B281883-0FC6-4CCF-A2F8-396ABF009733}" dt="2023-08-23T16:35:40.902" v="518" actId="700"/>
          <ac:spMkLst>
            <pc:docMk/>
            <pc:sldMk cId="1008658000" sldId="2531"/>
            <ac:spMk id="2" creationId="{A0BD0BB7-FC41-492F-A73A-F5F77B2555E4}"/>
          </ac:spMkLst>
        </pc:spChg>
        <pc:spChg chg="mod ord">
          <ac:chgData name="Janelle Gieseke" userId="1065d469-00d3-4a33-b073-8dab6534bb61" providerId="ADAL" clId="{6B281883-0FC6-4CCF-A2F8-396ABF009733}" dt="2023-08-23T16:35:40.902" v="518" actId="700"/>
          <ac:spMkLst>
            <pc:docMk/>
            <pc:sldMk cId="1008658000" sldId="2531"/>
            <ac:spMk id="3" creationId="{A92D08C1-7C3F-41A2-BEA8-450937B429B9}"/>
          </ac:spMkLst>
        </pc:spChg>
        <pc:spChg chg="mod ord">
          <ac:chgData name="Janelle Gieseke" userId="1065d469-00d3-4a33-b073-8dab6534bb61" providerId="ADAL" clId="{6B281883-0FC6-4CCF-A2F8-396ABF009733}" dt="2023-08-23T16:35:40.902" v="518" actId="700"/>
          <ac:spMkLst>
            <pc:docMk/>
            <pc:sldMk cId="1008658000" sldId="2531"/>
            <ac:spMk id="4" creationId="{F8DD885A-0AA8-4815-BBA1-A540B16E2A57}"/>
          </ac:spMkLst>
        </pc:spChg>
        <pc:spChg chg="mod ord">
          <ac:chgData name="Janelle Gieseke" userId="1065d469-00d3-4a33-b073-8dab6534bb61" providerId="ADAL" clId="{6B281883-0FC6-4CCF-A2F8-396ABF009733}" dt="2023-08-23T16:35:40.902" v="518" actId="700"/>
          <ac:spMkLst>
            <pc:docMk/>
            <pc:sldMk cId="1008658000" sldId="2531"/>
            <ac:spMk id="5" creationId="{38203622-5D1D-43A6-A008-4EEA35AF22E4}"/>
          </ac:spMkLst>
        </pc:spChg>
      </pc:sldChg>
      <pc:sldChg chg="modSp mod modClrScheme chgLayout">
        <pc:chgData name="Janelle Gieseke" userId="1065d469-00d3-4a33-b073-8dab6534bb61" providerId="ADAL" clId="{6B281883-0FC6-4CCF-A2F8-396ABF009733}" dt="2023-08-23T16:35:43.506" v="519" actId="700"/>
        <pc:sldMkLst>
          <pc:docMk/>
          <pc:sldMk cId="3655364050" sldId="2533"/>
        </pc:sldMkLst>
        <pc:spChg chg="mod ord">
          <ac:chgData name="Janelle Gieseke" userId="1065d469-00d3-4a33-b073-8dab6534bb61" providerId="ADAL" clId="{6B281883-0FC6-4CCF-A2F8-396ABF009733}" dt="2023-08-23T16:35:43.506" v="519" actId="700"/>
          <ac:spMkLst>
            <pc:docMk/>
            <pc:sldMk cId="3655364050" sldId="2533"/>
            <ac:spMk id="2" creationId="{A0BD0BB7-FC41-492F-A73A-F5F77B2555E4}"/>
          </ac:spMkLst>
        </pc:spChg>
        <pc:spChg chg="mod ord">
          <ac:chgData name="Janelle Gieseke" userId="1065d469-00d3-4a33-b073-8dab6534bb61" providerId="ADAL" clId="{6B281883-0FC6-4CCF-A2F8-396ABF009733}" dt="2023-08-23T16:35:43.506" v="519" actId="700"/>
          <ac:spMkLst>
            <pc:docMk/>
            <pc:sldMk cId="3655364050" sldId="2533"/>
            <ac:spMk id="3" creationId="{A92D08C1-7C3F-41A2-BEA8-450937B429B9}"/>
          </ac:spMkLst>
        </pc:spChg>
        <pc:spChg chg="mod ord">
          <ac:chgData name="Janelle Gieseke" userId="1065d469-00d3-4a33-b073-8dab6534bb61" providerId="ADAL" clId="{6B281883-0FC6-4CCF-A2F8-396ABF009733}" dt="2023-08-23T16:35:43.506" v="519" actId="700"/>
          <ac:spMkLst>
            <pc:docMk/>
            <pc:sldMk cId="3655364050" sldId="2533"/>
            <ac:spMk id="4" creationId="{F8DD885A-0AA8-4815-BBA1-A540B16E2A57}"/>
          </ac:spMkLst>
        </pc:spChg>
        <pc:spChg chg="mod ord">
          <ac:chgData name="Janelle Gieseke" userId="1065d469-00d3-4a33-b073-8dab6534bb61" providerId="ADAL" clId="{6B281883-0FC6-4CCF-A2F8-396ABF009733}" dt="2023-08-23T16:35:43.506" v="519" actId="700"/>
          <ac:spMkLst>
            <pc:docMk/>
            <pc:sldMk cId="3655364050" sldId="2533"/>
            <ac:spMk id="5" creationId="{38203622-5D1D-43A6-A008-4EEA35AF22E4}"/>
          </ac:spMkLst>
        </pc:spChg>
      </pc:sldChg>
      <pc:sldChg chg="addSp delSp modSp mod modClrScheme chgLayout">
        <pc:chgData name="Janelle Gieseke" userId="1065d469-00d3-4a33-b073-8dab6534bb61" providerId="ADAL" clId="{6B281883-0FC6-4CCF-A2F8-396ABF009733}" dt="2023-08-28T14:54:27.804" v="1510" actId="1076"/>
        <pc:sldMkLst>
          <pc:docMk/>
          <pc:sldMk cId="982006887" sldId="2535"/>
        </pc:sldMkLst>
        <pc:spChg chg="mod ord">
          <ac:chgData name="Janelle Gieseke" userId="1065d469-00d3-4a33-b073-8dab6534bb61" providerId="ADAL" clId="{6B281883-0FC6-4CCF-A2F8-396ABF009733}" dt="2023-08-23T16:36:25.396" v="535" actId="700"/>
          <ac:spMkLst>
            <pc:docMk/>
            <pc:sldMk cId="982006887" sldId="2535"/>
            <ac:spMk id="2" creationId="{C56109B6-5B8E-41E0-B7C9-F53E8B80DD40}"/>
          </ac:spMkLst>
        </pc:spChg>
        <pc:spChg chg="mod ord">
          <ac:chgData name="Janelle Gieseke" userId="1065d469-00d3-4a33-b073-8dab6534bb61" providerId="ADAL" clId="{6B281883-0FC6-4CCF-A2F8-396ABF009733}" dt="2023-08-23T16:36:25.396" v="535" actId="700"/>
          <ac:spMkLst>
            <pc:docMk/>
            <pc:sldMk cId="982006887" sldId="2535"/>
            <ac:spMk id="3" creationId="{0426D9F2-4175-41D4-AE83-689E93E786E0}"/>
          </ac:spMkLst>
        </pc:spChg>
        <pc:spChg chg="mod ord">
          <ac:chgData name="Janelle Gieseke" userId="1065d469-00d3-4a33-b073-8dab6534bb61" providerId="ADAL" clId="{6B281883-0FC6-4CCF-A2F8-396ABF009733}" dt="2023-08-23T16:36:25.396" v="535" actId="700"/>
          <ac:spMkLst>
            <pc:docMk/>
            <pc:sldMk cId="982006887" sldId="2535"/>
            <ac:spMk id="4" creationId="{3323B230-C261-49E3-BD7C-67251535E4C1}"/>
          </ac:spMkLst>
        </pc:spChg>
        <pc:spChg chg="mod ord">
          <ac:chgData name="Janelle Gieseke" userId="1065d469-00d3-4a33-b073-8dab6534bb61" providerId="ADAL" clId="{6B281883-0FC6-4CCF-A2F8-396ABF009733}" dt="2023-08-23T16:36:25.396" v="535" actId="700"/>
          <ac:spMkLst>
            <pc:docMk/>
            <pc:sldMk cId="982006887" sldId="2535"/>
            <ac:spMk id="5" creationId="{77F5856D-A238-491F-B5F2-233A8486007F}"/>
          </ac:spMkLst>
        </pc:spChg>
        <pc:spChg chg="add del mod ord">
          <ac:chgData name="Janelle Gieseke" userId="1065d469-00d3-4a33-b073-8dab6534bb61" providerId="ADAL" clId="{6B281883-0FC6-4CCF-A2F8-396ABF009733}" dt="2023-08-23T16:36:25.396" v="535" actId="700"/>
          <ac:spMkLst>
            <pc:docMk/>
            <pc:sldMk cId="982006887" sldId="2535"/>
            <ac:spMk id="9" creationId="{11F0650C-4BA8-C34C-826F-B18465E84415}"/>
          </ac:spMkLst>
        </pc:spChg>
        <pc:spChg chg="mod">
          <ac:chgData name="Janelle Gieseke" userId="1065d469-00d3-4a33-b073-8dab6534bb61" providerId="ADAL" clId="{6B281883-0FC6-4CCF-A2F8-396ABF009733}" dt="2023-08-28T14:54:02.834" v="1506" actId="1076"/>
          <ac:spMkLst>
            <pc:docMk/>
            <pc:sldMk cId="982006887" sldId="2535"/>
            <ac:spMk id="19" creationId="{3116494A-6A30-CB1B-A823-DC7AB0D47BC2}"/>
          </ac:spMkLst>
        </pc:spChg>
        <pc:grpChg chg="mod">
          <ac:chgData name="Janelle Gieseke" userId="1065d469-00d3-4a33-b073-8dab6534bb61" providerId="ADAL" clId="{6B281883-0FC6-4CCF-A2F8-396ABF009733}" dt="2023-08-28T14:53:51.802" v="1504" actId="1076"/>
          <ac:grpSpMkLst>
            <pc:docMk/>
            <pc:sldMk cId="982006887" sldId="2535"/>
            <ac:grpSpMk id="14" creationId="{65DA855C-C48A-13A7-6594-89CFB8E74367}"/>
          </ac:grpSpMkLst>
        </pc:grpChg>
        <pc:picChg chg="mod">
          <ac:chgData name="Janelle Gieseke" userId="1065d469-00d3-4a33-b073-8dab6534bb61" providerId="ADAL" clId="{6B281883-0FC6-4CCF-A2F8-396ABF009733}" dt="2023-08-28T14:53:57.592" v="1505" actId="1076"/>
          <ac:picMkLst>
            <pc:docMk/>
            <pc:sldMk cId="982006887" sldId="2535"/>
            <ac:picMk id="12" creationId="{4F32104B-D394-489A-90A2-F72170D4EF9F}"/>
          </ac:picMkLst>
        </pc:picChg>
        <pc:cxnChg chg="del mod">
          <ac:chgData name="Janelle Gieseke" userId="1065d469-00d3-4a33-b073-8dab6534bb61" providerId="ADAL" clId="{6B281883-0FC6-4CCF-A2F8-396ABF009733}" dt="2023-08-28T14:53:49.613" v="1503" actId="478"/>
          <ac:cxnSpMkLst>
            <pc:docMk/>
            <pc:sldMk cId="982006887" sldId="2535"/>
            <ac:cxnSpMk id="10" creationId="{7560F245-B830-4AB6-9DF1-9216B16FC66F}"/>
          </ac:cxnSpMkLst>
        </pc:cxnChg>
        <pc:cxnChg chg="add mod">
          <ac:chgData name="Janelle Gieseke" userId="1065d469-00d3-4a33-b073-8dab6534bb61" providerId="ADAL" clId="{6B281883-0FC6-4CCF-A2F8-396ABF009733}" dt="2023-08-28T14:54:27.804" v="1510" actId="1076"/>
          <ac:cxnSpMkLst>
            <pc:docMk/>
            <pc:sldMk cId="982006887" sldId="2535"/>
            <ac:cxnSpMk id="15" creationId="{B43E8481-A053-3BAD-37C8-484B6B5063FD}"/>
          </ac:cxnSpMkLst>
        </pc:cxnChg>
      </pc:sldChg>
      <pc:sldChg chg="addSp delSp modSp mod modClrScheme chgLayout">
        <pc:chgData name="Janelle Gieseke" userId="1065d469-00d3-4a33-b073-8dab6534bb61" providerId="ADAL" clId="{6B281883-0FC6-4CCF-A2F8-396ABF009733}" dt="2023-08-28T15:00:25.594" v="1736" actId="20577"/>
        <pc:sldMkLst>
          <pc:docMk/>
          <pc:sldMk cId="3485878499" sldId="2542"/>
        </pc:sldMkLst>
        <pc:spChg chg="mod ord">
          <ac:chgData name="Janelle Gieseke" userId="1065d469-00d3-4a33-b073-8dab6534bb61" providerId="ADAL" clId="{6B281883-0FC6-4CCF-A2F8-396ABF009733}" dt="2023-08-28T15:00:25.594" v="1736" actId="20577"/>
          <ac:spMkLst>
            <pc:docMk/>
            <pc:sldMk cId="3485878499" sldId="2542"/>
            <ac:spMk id="2" creationId="{EEACF0D8-590E-463E-A7FD-A93FDBF86892}"/>
          </ac:spMkLst>
        </pc:spChg>
        <pc:spChg chg="mod ord">
          <ac:chgData name="Janelle Gieseke" userId="1065d469-00d3-4a33-b073-8dab6534bb61" providerId="ADAL" clId="{6B281883-0FC6-4CCF-A2F8-396ABF009733}" dt="2023-08-23T16:37:04.529" v="549" actId="700"/>
          <ac:spMkLst>
            <pc:docMk/>
            <pc:sldMk cId="3485878499" sldId="2542"/>
            <ac:spMk id="3" creationId="{473F69B8-712F-4594-B3C6-72D17D442FC5}"/>
          </ac:spMkLst>
        </pc:spChg>
        <pc:spChg chg="add del mod">
          <ac:chgData name="Janelle Gieseke" userId="1065d469-00d3-4a33-b073-8dab6534bb61" providerId="ADAL" clId="{6B281883-0FC6-4CCF-A2F8-396ABF009733}" dt="2023-08-23T16:37:01.740" v="548" actId="6264"/>
          <ac:spMkLst>
            <pc:docMk/>
            <pc:sldMk cId="3485878499" sldId="2542"/>
            <ac:spMk id="4" creationId="{C546245B-9A35-4B50-6F19-D15DEEC3DBA9}"/>
          </ac:spMkLst>
        </pc:spChg>
        <pc:spChg chg="mod ord">
          <ac:chgData name="Janelle Gieseke" userId="1065d469-00d3-4a33-b073-8dab6534bb61" providerId="ADAL" clId="{6B281883-0FC6-4CCF-A2F8-396ABF009733}" dt="2023-08-23T16:37:04.529" v="549" actId="700"/>
          <ac:spMkLst>
            <pc:docMk/>
            <pc:sldMk cId="3485878499" sldId="2542"/>
            <ac:spMk id="5" creationId="{E7636D26-1620-4A5B-9E65-87200E5D0A89}"/>
          </ac:spMkLst>
        </pc:spChg>
        <pc:spChg chg="add del mod">
          <ac:chgData name="Janelle Gieseke" userId="1065d469-00d3-4a33-b073-8dab6534bb61" providerId="ADAL" clId="{6B281883-0FC6-4CCF-A2F8-396ABF009733}" dt="2023-08-23T16:37:01.740" v="548" actId="6264"/>
          <ac:spMkLst>
            <pc:docMk/>
            <pc:sldMk cId="3485878499" sldId="2542"/>
            <ac:spMk id="6" creationId="{363A65B9-2944-217A-321D-496BEE934731}"/>
          </ac:spMkLst>
        </pc:spChg>
        <pc:spChg chg="add del mod">
          <ac:chgData name="Janelle Gieseke" userId="1065d469-00d3-4a33-b073-8dab6534bb61" providerId="ADAL" clId="{6B281883-0FC6-4CCF-A2F8-396ABF009733}" dt="2023-08-23T16:37:01.740" v="548" actId="6264"/>
          <ac:spMkLst>
            <pc:docMk/>
            <pc:sldMk cId="3485878499" sldId="2542"/>
            <ac:spMk id="7" creationId="{E745099F-90B0-D554-5AC4-01DDF766C362}"/>
          </ac:spMkLst>
        </pc:spChg>
        <pc:spChg chg="add del mod ord">
          <ac:chgData name="Janelle Gieseke" userId="1065d469-00d3-4a33-b073-8dab6534bb61" providerId="ADAL" clId="{6B281883-0FC6-4CCF-A2F8-396ABF009733}" dt="2023-08-23T16:37:04.529" v="549" actId="700"/>
          <ac:spMkLst>
            <pc:docMk/>
            <pc:sldMk cId="3485878499" sldId="2542"/>
            <ac:spMk id="8" creationId="{A85543D8-503B-5031-21C0-02DE0C054F83}"/>
          </ac:spMkLst>
        </pc:spChg>
      </pc:sldChg>
      <pc:sldChg chg="addSp delSp modSp mod modClrScheme chgLayout">
        <pc:chgData name="Janelle Gieseke" userId="1065d469-00d3-4a33-b073-8dab6534bb61" providerId="ADAL" clId="{6B281883-0FC6-4CCF-A2F8-396ABF009733}" dt="2023-08-28T14:59:48.567" v="1731" actId="12"/>
        <pc:sldMkLst>
          <pc:docMk/>
          <pc:sldMk cId="3903597412" sldId="2543"/>
        </pc:sldMkLst>
        <pc:spChg chg="mod ord">
          <ac:chgData name="Janelle Gieseke" userId="1065d469-00d3-4a33-b073-8dab6534bb61" providerId="ADAL" clId="{6B281883-0FC6-4CCF-A2F8-396ABF009733}" dt="2023-08-28T14:59:48.567" v="1731" actId="12"/>
          <ac:spMkLst>
            <pc:docMk/>
            <pc:sldMk cId="3903597412" sldId="2543"/>
            <ac:spMk id="2" creationId="{EEACF0D8-590E-463E-A7FD-A93FDBF86892}"/>
          </ac:spMkLst>
        </pc:spChg>
        <pc:spChg chg="mod ord">
          <ac:chgData name="Janelle Gieseke" userId="1065d469-00d3-4a33-b073-8dab6534bb61" providerId="ADAL" clId="{6B281883-0FC6-4CCF-A2F8-396ABF009733}" dt="2023-08-28T14:59:00.290" v="1726" actId="700"/>
          <ac:spMkLst>
            <pc:docMk/>
            <pc:sldMk cId="3903597412" sldId="2543"/>
            <ac:spMk id="3" creationId="{473F69B8-712F-4594-B3C6-72D17D442FC5}"/>
          </ac:spMkLst>
        </pc:spChg>
        <pc:spChg chg="add del mod ord">
          <ac:chgData name="Janelle Gieseke" userId="1065d469-00d3-4a33-b073-8dab6534bb61" providerId="ADAL" clId="{6B281883-0FC6-4CCF-A2F8-396ABF009733}" dt="2023-08-28T14:58:57.135" v="1725" actId="6264"/>
          <ac:spMkLst>
            <pc:docMk/>
            <pc:sldMk cId="3903597412" sldId="2543"/>
            <ac:spMk id="4" creationId="{4BE48927-3926-B3F1-39B2-9F90765989C6}"/>
          </ac:spMkLst>
        </pc:spChg>
        <pc:spChg chg="mod ord">
          <ac:chgData name="Janelle Gieseke" userId="1065d469-00d3-4a33-b073-8dab6534bb61" providerId="ADAL" clId="{6B281883-0FC6-4CCF-A2F8-396ABF009733}" dt="2023-08-28T14:59:00.290" v="1726" actId="700"/>
          <ac:spMkLst>
            <pc:docMk/>
            <pc:sldMk cId="3903597412" sldId="2543"/>
            <ac:spMk id="5" creationId="{E7636D26-1620-4A5B-9E65-87200E5D0A89}"/>
          </ac:spMkLst>
        </pc:spChg>
        <pc:spChg chg="add del mod">
          <ac:chgData name="Janelle Gieseke" userId="1065d469-00d3-4a33-b073-8dab6534bb61" providerId="ADAL" clId="{6B281883-0FC6-4CCF-A2F8-396ABF009733}" dt="2023-08-28T14:58:57.135" v="1725" actId="6264"/>
          <ac:spMkLst>
            <pc:docMk/>
            <pc:sldMk cId="3903597412" sldId="2543"/>
            <ac:spMk id="6" creationId="{3967A4F1-647D-734F-8F96-0EDA44D4D994}"/>
          </ac:spMkLst>
        </pc:spChg>
        <pc:spChg chg="add mod ord">
          <ac:chgData name="Janelle Gieseke" userId="1065d469-00d3-4a33-b073-8dab6534bb61" providerId="ADAL" clId="{6B281883-0FC6-4CCF-A2F8-396ABF009733}" dt="2023-08-23T16:36:58.891" v="547" actId="700"/>
          <ac:spMkLst>
            <pc:docMk/>
            <pc:sldMk cId="3903597412" sldId="2543"/>
            <ac:spMk id="6" creationId="{E6BDED94-2F34-A72B-97EA-D0404AA5D8A2}"/>
          </ac:spMkLst>
        </pc:spChg>
        <pc:spChg chg="add del mod">
          <ac:chgData name="Janelle Gieseke" userId="1065d469-00d3-4a33-b073-8dab6534bb61" providerId="ADAL" clId="{6B281883-0FC6-4CCF-A2F8-396ABF009733}" dt="2023-08-28T14:58:57.135" v="1725" actId="6264"/>
          <ac:spMkLst>
            <pc:docMk/>
            <pc:sldMk cId="3903597412" sldId="2543"/>
            <ac:spMk id="7" creationId="{750BDD5A-1EC8-EF16-A3B1-5199F6366221}"/>
          </ac:spMkLst>
        </pc:spChg>
        <pc:spChg chg="add del mod">
          <ac:chgData name="Janelle Gieseke" userId="1065d469-00d3-4a33-b073-8dab6534bb61" providerId="ADAL" clId="{6B281883-0FC6-4CCF-A2F8-396ABF009733}" dt="2023-08-28T14:58:57.135" v="1725" actId="6264"/>
          <ac:spMkLst>
            <pc:docMk/>
            <pc:sldMk cId="3903597412" sldId="2543"/>
            <ac:spMk id="8" creationId="{0AC926E6-C79B-D6CD-E666-7BA6DD5EC125}"/>
          </ac:spMkLst>
        </pc:spChg>
        <pc:spChg chg="add del mod ord">
          <ac:chgData name="Janelle Gieseke" userId="1065d469-00d3-4a33-b073-8dab6534bb61" providerId="ADAL" clId="{6B281883-0FC6-4CCF-A2F8-396ABF009733}" dt="2023-08-28T14:59:00.290" v="1726" actId="700"/>
          <ac:spMkLst>
            <pc:docMk/>
            <pc:sldMk cId="3903597412" sldId="2543"/>
            <ac:spMk id="9" creationId="{2D47CDBD-199D-3E62-F779-21112BB002A0}"/>
          </ac:spMkLst>
        </pc:spChg>
        <pc:spChg chg="add del mod ord">
          <ac:chgData name="Janelle Gieseke" userId="1065d469-00d3-4a33-b073-8dab6534bb61" providerId="ADAL" clId="{6B281883-0FC6-4CCF-A2F8-396ABF009733}" dt="2023-08-28T14:59:00.290" v="1726" actId="700"/>
          <ac:spMkLst>
            <pc:docMk/>
            <pc:sldMk cId="3903597412" sldId="2543"/>
            <ac:spMk id="10" creationId="{2DC3C0EA-63FD-BB4D-C47F-66F1981F5F84}"/>
          </ac:spMkLst>
        </pc:spChg>
        <pc:spChg chg="add del mod ord">
          <ac:chgData name="Janelle Gieseke" userId="1065d469-00d3-4a33-b073-8dab6534bb61" providerId="ADAL" clId="{6B281883-0FC6-4CCF-A2F8-396ABF009733}" dt="2023-08-28T14:59:39.954" v="1728" actId="931"/>
          <ac:spMkLst>
            <pc:docMk/>
            <pc:sldMk cId="3903597412" sldId="2543"/>
            <ac:spMk id="11" creationId="{F1D776D2-7E90-78C1-8D3D-FD3F84302F32}"/>
          </ac:spMkLst>
        </pc:spChg>
        <pc:picChg chg="add mod">
          <ac:chgData name="Janelle Gieseke" userId="1065d469-00d3-4a33-b073-8dab6534bb61" providerId="ADAL" clId="{6B281883-0FC6-4CCF-A2F8-396ABF009733}" dt="2023-08-28T14:59:41.567" v="1729" actId="208"/>
          <ac:picMkLst>
            <pc:docMk/>
            <pc:sldMk cId="3903597412" sldId="2543"/>
            <ac:picMk id="14" creationId="{AAC59F90-9E94-DE94-2572-3DA9FC8BE748}"/>
          </ac:picMkLst>
        </pc:picChg>
        <pc:picChg chg="del">
          <ac:chgData name="Janelle Gieseke" userId="1065d469-00d3-4a33-b073-8dab6534bb61" providerId="ADAL" clId="{6B281883-0FC6-4CCF-A2F8-396ABF009733}" dt="2023-08-28T14:59:36.427" v="1727" actId="478"/>
          <ac:picMkLst>
            <pc:docMk/>
            <pc:sldMk cId="3903597412" sldId="2543"/>
            <ac:picMk id="17" creationId="{4A4A0932-C584-471D-AD76-58FCE40B94B1}"/>
          </ac:picMkLst>
        </pc:picChg>
      </pc:sldChg>
      <pc:sldChg chg="addSp delSp modSp mod modClrScheme chgLayout modNotesTx">
        <pc:chgData name="Janelle Gieseke" userId="1065d469-00d3-4a33-b073-8dab6534bb61" providerId="ADAL" clId="{6B281883-0FC6-4CCF-A2F8-396ABF009733}" dt="2023-08-28T14:52:02.299" v="1501" actId="13782"/>
        <pc:sldMkLst>
          <pc:docMk/>
          <pc:sldMk cId="234014338" sldId="2544"/>
        </pc:sldMkLst>
        <pc:spChg chg="add mod ord">
          <ac:chgData name="Janelle Gieseke" userId="1065d469-00d3-4a33-b073-8dab6534bb61" providerId="ADAL" clId="{6B281883-0FC6-4CCF-A2F8-396ABF009733}" dt="2023-08-28T14:47:53.722" v="1382" actId="20577"/>
          <ac:spMkLst>
            <pc:docMk/>
            <pc:sldMk cId="234014338" sldId="2544"/>
            <ac:spMk id="2" creationId="{29CE4931-5F36-ED6B-56C5-3710B6036FCE}"/>
          </ac:spMkLst>
        </pc:spChg>
        <pc:spChg chg="add mod ord">
          <ac:chgData name="Janelle Gieseke" userId="1065d469-00d3-4a33-b073-8dab6534bb61" providerId="ADAL" clId="{6B281883-0FC6-4CCF-A2F8-396ABF009733}" dt="2023-08-23T16:35:35.397" v="516" actId="700"/>
          <ac:spMkLst>
            <pc:docMk/>
            <pc:sldMk cId="234014338" sldId="2544"/>
            <ac:spMk id="2" creationId="{4213CC99-9B3B-2E79-7DAC-E882CDDCD2F4}"/>
          </ac:spMkLst>
        </pc:spChg>
        <pc:spChg chg="add del mod ord">
          <ac:chgData name="Janelle Gieseke" userId="1065d469-00d3-4a33-b073-8dab6534bb61" providerId="ADAL" clId="{6B281883-0FC6-4CCF-A2F8-396ABF009733}" dt="2023-08-28T14:48:42.253" v="1437" actId="1032"/>
          <ac:spMkLst>
            <pc:docMk/>
            <pc:sldMk cId="234014338" sldId="2544"/>
            <ac:spMk id="3" creationId="{24B7ED96-D698-891F-1008-B3259B244F15}"/>
          </ac:spMkLst>
        </pc:spChg>
        <pc:spChg chg="mod ord">
          <ac:chgData name="Janelle Gieseke" userId="1065d469-00d3-4a33-b073-8dab6534bb61" providerId="ADAL" clId="{6B281883-0FC6-4CCF-A2F8-396ABF009733}" dt="2023-08-28T14:47:12.449" v="1359" actId="700"/>
          <ac:spMkLst>
            <pc:docMk/>
            <pc:sldMk cId="234014338" sldId="2544"/>
            <ac:spMk id="4" creationId="{51E57586-27C9-4829-836E-2ECE324CFD92}"/>
          </ac:spMkLst>
        </pc:spChg>
        <pc:spChg chg="mod">
          <ac:chgData name="Janelle Gieseke" userId="1065d469-00d3-4a33-b073-8dab6534bb61" providerId="ADAL" clId="{6B281883-0FC6-4CCF-A2F8-396ABF009733}" dt="2023-08-28T14:48:10.505" v="1420" actId="21"/>
          <ac:spMkLst>
            <pc:docMk/>
            <pc:sldMk cId="234014338" sldId="2544"/>
            <ac:spMk id="6" creationId="{DD10D91F-4D4C-4849-A994-CBEFD6C364CF}"/>
          </ac:spMkLst>
        </pc:spChg>
        <pc:spChg chg="mod">
          <ac:chgData name="Janelle Gieseke" userId="1065d469-00d3-4a33-b073-8dab6534bb61" providerId="ADAL" clId="{6B281883-0FC6-4CCF-A2F8-396ABF009733}" dt="2023-08-28T14:48:15.330" v="1422" actId="21"/>
          <ac:spMkLst>
            <pc:docMk/>
            <pc:sldMk cId="234014338" sldId="2544"/>
            <ac:spMk id="7" creationId="{CA8D1882-E6B8-47C6-8EE8-56DCF9AE6A1A}"/>
          </ac:spMkLst>
        </pc:spChg>
        <pc:spChg chg="mod ord">
          <ac:chgData name="Janelle Gieseke" userId="1065d469-00d3-4a33-b073-8dab6534bb61" providerId="ADAL" clId="{6B281883-0FC6-4CCF-A2F8-396ABF009733}" dt="2023-08-28T14:49:27.946" v="1490" actId="20577"/>
          <ac:spMkLst>
            <pc:docMk/>
            <pc:sldMk cId="234014338" sldId="2544"/>
            <ac:spMk id="8" creationId="{717474BB-7FD2-1028-4DA3-F81C568F6AB2}"/>
          </ac:spMkLst>
        </pc:spChg>
        <pc:spChg chg="del mod ord">
          <ac:chgData name="Janelle Gieseke" userId="1065d469-00d3-4a33-b073-8dab6534bb61" providerId="ADAL" clId="{6B281883-0FC6-4CCF-A2F8-396ABF009733}" dt="2023-08-28T14:50:03.410" v="1495" actId="1032"/>
          <ac:spMkLst>
            <pc:docMk/>
            <pc:sldMk cId="234014338" sldId="2544"/>
            <ac:spMk id="9" creationId="{55E9CC5A-2AB0-46F3-7327-613E64A91CAA}"/>
          </ac:spMkLst>
        </pc:spChg>
        <pc:spChg chg="mod">
          <ac:chgData name="Janelle Gieseke" userId="1065d469-00d3-4a33-b073-8dab6534bb61" providerId="ADAL" clId="{6B281883-0FC6-4CCF-A2F8-396ABF009733}" dt="2023-08-28T14:48:21.712" v="1425" actId="21"/>
          <ac:spMkLst>
            <pc:docMk/>
            <pc:sldMk cId="234014338" sldId="2544"/>
            <ac:spMk id="10" creationId="{BFA07A92-5092-472F-AE16-176ABEE5CDAE}"/>
          </ac:spMkLst>
        </pc:spChg>
        <pc:spChg chg="mod">
          <ac:chgData name="Janelle Gieseke" userId="1065d469-00d3-4a33-b073-8dab6534bb61" providerId="ADAL" clId="{6B281883-0FC6-4CCF-A2F8-396ABF009733}" dt="2023-08-28T14:48:28.210" v="1431" actId="21"/>
          <ac:spMkLst>
            <pc:docMk/>
            <pc:sldMk cId="234014338" sldId="2544"/>
            <ac:spMk id="11" creationId="{FF5CA1C6-9BC1-46D5-ACE7-BDE920B6C1B5}"/>
          </ac:spMkLst>
        </pc:spChg>
        <pc:spChg chg="mod ord">
          <ac:chgData name="Janelle Gieseke" userId="1065d469-00d3-4a33-b073-8dab6534bb61" providerId="ADAL" clId="{6B281883-0FC6-4CCF-A2F8-396ABF009733}" dt="2023-08-28T14:47:12.449" v="1359" actId="700"/>
          <ac:spMkLst>
            <pc:docMk/>
            <pc:sldMk cId="234014338" sldId="2544"/>
            <ac:spMk id="38" creationId="{2EC555F9-A3F7-4580-B107-A3AD4BF8EA44}"/>
          </ac:spMkLst>
        </pc:spChg>
        <pc:grpChg chg="del mod">
          <ac:chgData name="Janelle Gieseke" userId="1065d469-00d3-4a33-b073-8dab6534bb61" providerId="ADAL" clId="{6B281883-0FC6-4CCF-A2F8-396ABF009733}" dt="2023-08-28T14:48:35.724" v="1435" actId="478"/>
          <ac:grpSpMkLst>
            <pc:docMk/>
            <pc:sldMk cId="234014338" sldId="2544"/>
            <ac:grpSpMk id="5" creationId="{48379EAB-D18C-4B1B-8EBE-9B6157EEDF1F}"/>
          </ac:grpSpMkLst>
        </pc:grpChg>
        <pc:grpChg chg="del mod">
          <ac:chgData name="Janelle Gieseke" userId="1065d469-00d3-4a33-b073-8dab6534bb61" providerId="ADAL" clId="{6B281883-0FC6-4CCF-A2F8-396ABF009733}" dt="2023-08-28T14:48:36.922" v="1436" actId="478"/>
          <ac:grpSpMkLst>
            <pc:docMk/>
            <pc:sldMk cId="234014338" sldId="2544"/>
            <ac:grpSpMk id="16" creationId="{2CE05A12-DF81-71DF-6464-D574BEA5225F}"/>
          </ac:grpSpMkLst>
        </pc:grpChg>
        <pc:graphicFrameChg chg="add mod modGraphic">
          <ac:chgData name="Janelle Gieseke" userId="1065d469-00d3-4a33-b073-8dab6534bb61" providerId="ADAL" clId="{6B281883-0FC6-4CCF-A2F8-396ABF009733}" dt="2023-08-28T14:49:01.636" v="1441" actId="20577"/>
          <ac:graphicFrameMkLst>
            <pc:docMk/>
            <pc:sldMk cId="234014338" sldId="2544"/>
            <ac:graphicFrameMk id="12" creationId="{61A3F4A9-3DAD-7B2B-4CC6-A265ED721D6B}"/>
          </ac:graphicFrameMkLst>
        </pc:graphicFrameChg>
        <pc:graphicFrameChg chg="add mod modGraphic">
          <ac:chgData name="Janelle Gieseke" userId="1065d469-00d3-4a33-b073-8dab6534bb61" providerId="ADAL" clId="{6B281883-0FC6-4CCF-A2F8-396ABF009733}" dt="2023-08-28T14:52:02.299" v="1501" actId="13782"/>
          <ac:graphicFrameMkLst>
            <pc:docMk/>
            <pc:sldMk cId="234014338" sldId="2544"/>
            <ac:graphicFrameMk id="13" creationId="{D5200E8D-4A77-8BE9-F19D-9BF593039493}"/>
          </ac:graphicFrameMkLst>
        </pc:graphicFrameChg>
      </pc:sldChg>
      <pc:sldChg chg="delSp modSp mod modClrScheme chgLayout">
        <pc:chgData name="Janelle Gieseke" userId="1065d469-00d3-4a33-b073-8dab6534bb61" providerId="ADAL" clId="{6B281883-0FC6-4CCF-A2F8-396ABF009733}" dt="2023-08-23T16:32:06.059" v="447" actId="700"/>
        <pc:sldMkLst>
          <pc:docMk/>
          <pc:sldMk cId="206028925" sldId="2567"/>
        </pc:sldMkLst>
        <pc:spChg chg="mod ord">
          <ac:chgData name="Janelle Gieseke" userId="1065d469-00d3-4a33-b073-8dab6534bb61" providerId="ADAL" clId="{6B281883-0FC6-4CCF-A2F8-396ABF009733}" dt="2023-08-23T16:32:06.059" v="447" actId="700"/>
          <ac:spMkLst>
            <pc:docMk/>
            <pc:sldMk cId="206028925" sldId="2567"/>
            <ac:spMk id="2" creationId="{C44D8378-A001-9AAF-99D1-EFCAA2707FD2}"/>
          </ac:spMkLst>
        </pc:spChg>
        <pc:spChg chg="del mod ord">
          <ac:chgData name="Janelle Gieseke" userId="1065d469-00d3-4a33-b073-8dab6534bb61" providerId="ADAL" clId="{6B281883-0FC6-4CCF-A2F8-396ABF009733}" dt="2023-08-23T16:32:06.059" v="447" actId="700"/>
          <ac:spMkLst>
            <pc:docMk/>
            <pc:sldMk cId="206028925" sldId="2567"/>
            <ac:spMk id="3" creationId="{1A9B3B02-48EB-48B9-BC0A-028F07F4A31F}"/>
          </ac:spMkLst>
        </pc:spChg>
        <pc:spChg chg="mod ord">
          <ac:chgData name="Janelle Gieseke" userId="1065d469-00d3-4a33-b073-8dab6534bb61" providerId="ADAL" clId="{6B281883-0FC6-4CCF-A2F8-396ABF009733}" dt="2023-08-23T16:32:06.059" v="447" actId="700"/>
          <ac:spMkLst>
            <pc:docMk/>
            <pc:sldMk cId="206028925" sldId="2567"/>
            <ac:spMk id="11" creationId="{5F88F958-4375-4C3E-84B6-A9C01CA5BE40}"/>
          </ac:spMkLst>
        </pc:spChg>
        <pc:spChg chg="mod ord">
          <ac:chgData name="Janelle Gieseke" userId="1065d469-00d3-4a33-b073-8dab6534bb61" providerId="ADAL" clId="{6B281883-0FC6-4CCF-A2F8-396ABF009733}" dt="2023-08-23T16:32:06.059" v="447" actId="700"/>
          <ac:spMkLst>
            <pc:docMk/>
            <pc:sldMk cId="206028925" sldId="2567"/>
            <ac:spMk id="45" creationId="{5CE23EFE-85E1-4F68-8896-98C861DFD5F7}"/>
          </ac:spMkLst>
        </pc:spChg>
      </pc:sldChg>
      <pc:sldChg chg="addSp delSp modSp mod modClrScheme chgLayout">
        <pc:chgData name="Janelle Gieseke" userId="1065d469-00d3-4a33-b073-8dab6534bb61" providerId="ADAL" clId="{6B281883-0FC6-4CCF-A2F8-396ABF009733}" dt="2023-09-06T18:40:38.801" v="3237" actId="208"/>
        <pc:sldMkLst>
          <pc:docMk/>
          <pc:sldMk cId="2728170894" sldId="2648"/>
        </pc:sldMkLst>
        <pc:spChg chg="del mod">
          <ac:chgData name="Janelle Gieseke" userId="1065d469-00d3-4a33-b073-8dab6534bb61" providerId="ADAL" clId="{6B281883-0FC6-4CCF-A2F8-396ABF009733}" dt="2023-08-23T16:28:03.744" v="102" actId="700"/>
          <ac:spMkLst>
            <pc:docMk/>
            <pc:sldMk cId="2728170894" sldId="2648"/>
            <ac:spMk id="3" creationId="{542B04AA-B058-4C92-A45F-D1BCF7660930}"/>
          </ac:spMkLst>
        </pc:spChg>
        <pc:spChg chg="mod ord">
          <ac:chgData name="Janelle Gieseke" userId="1065d469-00d3-4a33-b073-8dab6534bb61" providerId="ADAL" clId="{6B281883-0FC6-4CCF-A2F8-396ABF009733}" dt="2023-08-23T16:28:03.744" v="102" actId="700"/>
          <ac:spMkLst>
            <pc:docMk/>
            <pc:sldMk cId="2728170894" sldId="2648"/>
            <ac:spMk id="4" creationId="{1B1CB912-59AB-4990-8589-FB3DE6ADF614}"/>
          </ac:spMkLst>
        </pc:spChg>
        <pc:spChg chg="mod">
          <ac:chgData name="Janelle Gieseke" userId="1065d469-00d3-4a33-b073-8dab6534bb61" providerId="ADAL" clId="{6B281883-0FC6-4CCF-A2F8-396ABF009733}" dt="2023-09-06T18:40:38.801" v="3237" actId="208"/>
          <ac:spMkLst>
            <pc:docMk/>
            <pc:sldMk cId="2728170894" sldId="2648"/>
            <ac:spMk id="5" creationId="{7F3FFC14-1D20-E0DA-619D-C6BDA297DF9A}"/>
          </ac:spMkLst>
        </pc:spChg>
        <pc:spChg chg="mod ord">
          <ac:chgData name="Janelle Gieseke" userId="1065d469-00d3-4a33-b073-8dab6534bb61" providerId="ADAL" clId="{6B281883-0FC6-4CCF-A2F8-396ABF009733}" dt="2023-08-23T16:28:03.744" v="102" actId="700"/>
          <ac:spMkLst>
            <pc:docMk/>
            <pc:sldMk cId="2728170894" sldId="2648"/>
            <ac:spMk id="6" creationId="{D1D88CBF-00B6-3315-2A32-D608A0EE2613}"/>
          </ac:spMkLst>
        </pc:spChg>
        <pc:spChg chg="add mod ord">
          <ac:chgData name="Janelle Gieseke" userId="1065d469-00d3-4a33-b073-8dab6534bb61" providerId="ADAL" clId="{6B281883-0FC6-4CCF-A2F8-396ABF009733}" dt="2023-08-23T16:28:03.744" v="102" actId="700"/>
          <ac:spMkLst>
            <pc:docMk/>
            <pc:sldMk cId="2728170894" sldId="2648"/>
            <ac:spMk id="8" creationId="{32DFFA1B-9A0D-06F9-0A93-1DD67F4686F8}"/>
          </ac:spMkLst>
        </pc:spChg>
        <pc:spChg chg="mod">
          <ac:chgData name="Janelle Gieseke" userId="1065d469-00d3-4a33-b073-8dab6534bb61" providerId="ADAL" clId="{6B281883-0FC6-4CCF-A2F8-396ABF009733}" dt="2023-08-28T20:58:32.394" v="2404" actId="1076"/>
          <ac:spMkLst>
            <pc:docMk/>
            <pc:sldMk cId="2728170894" sldId="2648"/>
            <ac:spMk id="11" creationId="{9793E931-F864-4684-ACC4-DF380A9C2A11}"/>
          </ac:spMkLst>
        </pc:spChg>
        <pc:spChg chg="mod">
          <ac:chgData name="Janelle Gieseke" userId="1065d469-00d3-4a33-b073-8dab6534bb61" providerId="ADAL" clId="{6B281883-0FC6-4CCF-A2F8-396ABF009733}" dt="2023-09-06T18:40:38.801" v="3237" actId="208"/>
          <ac:spMkLst>
            <pc:docMk/>
            <pc:sldMk cId="2728170894" sldId="2648"/>
            <ac:spMk id="42" creationId="{A784FC08-A513-4BF6-A877-5B439EC176DD}"/>
          </ac:spMkLst>
        </pc:spChg>
        <pc:spChg chg="mod">
          <ac:chgData name="Janelle Gieseke" userId="1065d469-00d3-4a33-b073-8dab6534bb61" providerId="ADAL" clId="{6B281883-0FC6-4CCF-A2F8-396ABF009733}" dt="2023-09-06T18:40:38.801" v="3237" actId="208"/>
          <ac:spMkLst>
            <pc:docMk/>
            <pc:sldMk cId="2728170894" sldId="2648"/>
            <ac:spMk id="58" creationId="{9DA43AB5-84BF-4DD0-890C-06075962BEEE}"/>
          </ac:spMkLst>
        </pc:spChg>
        <pc:spChg chg="mod">
          <ac:chgData name="Janelle Gieseke" userId="1065d469-00d3-4a33-b073-8dab6534bb61" providerId="ADAL" clId="{6B281883-0FC6-4CCF-A2F8-396ABF009733}" dt="2023-09-06T18:40:38.801" v="3237" actId="208"/>
          <ac:spMkLst>
            <pc:docMk/>
            <pc:sldMk cId="2728170894" sldId="2648"/>
            <ac:spMk id="68" creationId="{0326AD08-B05C-447C-8199-4F69207FF1AE}"/>
          </ac:spMkLst>
        </pc:spChg>
        <pc:cxnChg chg="mod">
          <ac:chgData name="Janelle Gieseke" userId="1065d469-00d3-4a33-b073-8dab6534bb61" providerId="ADAL" clId="{6B281883-0FC6-4CCF-A2F8-396ABF009733}" dt="2023-09-06T18:40:38.801" v="3237" actId="208"/>
          <ac:cxnSpMkLst>
            <pc:docMk/>
            <pc:sldMk cId="2728170894" sldId="2648"/>
            <ac:cxnSpMk id="13" creationId="{A5253522-182E-45DA-857D-6E29888015EC}"/>
          </ac:cxnSpMkLst>
        </pc:cxnChg>
        <pc:cxnChg chg="mod">
          <ac:chgData name="Janelle Gieseke" userId="1065d469-00d3-4a33-b073-8dab6534bb61" providerId="ADAL" clId="{6B281883-0FC6-4CCF-A2F8-396ABF009733}" dt="2023-09-06T18:40:38.801" v="3237" actId="208"/>
          <ac:cxnSpMkLst>
            <pc:docMk/>
            <pc:sldMk cId="2728170894" sldId="2648"/>
            <ac:cxnSpMk id="59" creationId="{E25A1FDF-205C-4A01-A8F8-A9B004619EB8}"/>
          </ac:cxnSpMkLst>
        </pc:cxnChg>
        <pc:cxnChg chg="mod">
          <ac:chgData name="Janelle Gieseke" userId="1065d469-00d3-4a33-b073-8dab6534bb61" providerId="ADAL" clId="{6B281883-0FC6-4CCF-A2F8-396ABF009733}" dt="2023-09-06T18:40:38.801" v="3237" actId="208"/>
          <ac:cxnSpMkLst>
            <pc:docMk/>
            <pc:sldMk cId="2728170894" sldId="2648"/>
            <ac:cxnSpMk id="79" creationId="{BA14296C-3D5A-4D8A-BF06-5322D11D5472}"/>
          </ac:cxnSpMkLst>
        </pc:cxnChg>
      </pc:sldChg>
      <pc:sldChg chg="addSp delSp modSp mod modClrScheme chgLayout">
        <pc:chgData name="Janelle Gieseke" userId="1065d469-00d3-4a33-b073-8dab6534bb61" providerId="ADAL" clId="{6B281883-0FC6-4CCF-A2F8-396ABF009733}" dt="2023-09-06T18:40:52.027" v="3238" actId="208"/>
        <pc:sldMkLst>
          <pc:docMk/>
          <pc:sldMk cId="2188303309" sldId="2649"/>
        </pc:sldMkLst>
        <pc:spChg chg="mod ord">
          <ac:chgData name="Janelle Gieseke" userId="1065d469-00d3-4a33-b073-8dab6534bb61" providerId="ADAL" clId="{6B281883-0FC6-4CCF-A2F8-396ABF009733}" dt="2023-08-23T16:27:57.925" v="100" actId="700"/>
          <ac:spMkLst>
            <pc:docMk/>
            <pc:sldMk cId="2188303309" sldId="2649"/>
            <ac:spMk id="2" creationId="{4C684D40-A5B0-2E4A-D83A-3D63DF561247}"/>
          </ac:spMkLst>
        </pc:spChg>
        <pc:spChg chg="add del mod ord">
          <ac:chgData name="Janelle Gieseke" userId="1065d469-00d3-4a33-b073-8dab6534bb61" providerId="ADAL" clId="{6B281883-0FC6-4CCF-A2F8-396ABF009733}" dt="2023-08-23T16:27:57.925" v="100" actId="700"/>
          <ac:spMkLst>
            <pc:docMk/>
            <pc:sldMk cId="2188303309" sldId="2649"/>
            <ac:spMk id="3" creationId="{AAB1B969-1711-0C60-837E-B7511DFEA43C}"/>
          </ac:spMkLst>
        </pc:spChg>
        <pc:spChg chg="add del mod ord">
          <ac:chgData name="Janelle Gieseke" userId="1065d469-00d3-4a33-b073-8dab6534bb61" providerId="ADAL" clId="{6B281883-0FC6-4CCF-A2F8-396ABF009733}" dt="2023-08-23T16:27:57.925" v="100" actId="700"/>
          <ac:spMkLst>
            <pc:docMk/>
            <pc:sldMk cId="2188303309" sldId="2649"/>
            <ac:spMk id="4" creationId="{E672EB91-37D0-0C67-8D88-C518ED0324BE}"/>
          </ac:spMkLst>
        </pc:spChg>
        <pc:spChg chg="del mod ord">
          <ac:chgData name="Janelle Gieseke" userId="1065d469-00d3-4a33-b073-8dab6534bb61" providerId="ADAL" clId="{6B281883-0FC6-4CCF-A2F8-396ABF009733}" dt="2023-08-23T16:27:57.925" v="100" actId="700"/>
          <ac:spMkLst>
            <pc:docMk/>
            <pc:sldMk cId="2188303309" sldId="2649"/>
            <ac:spMk id="5" creationId="{2369E055-8E0C-417A-81AE-76737B0BFFBF}"/>
          </ac:spMkLst>
        </pc:spChg>
        <pc:spChg chg="mod ord">
          <ac:chgData name="Janelle Gieseke" userId="1065d469-00d3-4a33-b073-8dab6534bb61" providerId="ADAL" clId="{6B281883-0FC6-4CCF-A2F8-396ABF009733}" dt="2023-08-23T16:27:57.925" v="100" actId="700"/>
          <ac:spMkLst>
            <pc:docMk/>
            <pc:sldMk cId="2188303309" sldId="2649"/>
            <ac:spMk id="6" creationId="{5B6CD810-67B5-49D9-BEDF-171AB941DBEC}"/>
          </ac:spMkLst>
        </pc:spChg>
        <pc:spChg chg="add mod ord">
          <ac:chgData name="Janelle Gieseke" userId="1065d469-00d3-4a33-b073-8dab6534bb61" providerId="ADAL" clId="{6B281883-0FC6-4CCF-A2F8-396ABF009733}" dt="2023-08-23T16:27:57.925" v="100" actId="700"/>
          <ac:spMkLst>
            <pc:docMk/>
            <pc:sldMk cId="2188303309" sldId="2649"/>
            <ac:spMk id="7" creationId="{C57EA10E-CEBD-1E0A-4986-2EB7D67F7663}"/>
          </ac:spMkLst>
        </pc:spChg>
        <pc:spChg chg="mod">
          <ac:chgData name="Janelle Gieseke" userId="1065d469-00d3-4a33-b073-8dab6534bb61" providerId="ADAL" clId="{6B281883-0FC6-4CCF-A2F8-396ABF009733}" dt="2023-09-06T18:40:52.027" v="3238" actId="208"/>
          <ac:spMkLst>
            <pc:docMk/>
            <pc:sldMk cId="2188303309" sldId="2649"/>
            <ac:spMk id="11" creationId="{CC827F98-4310-4A3C-B4AC-5339B668A376}"/>
          </ac:spMkLst>
        </pc:spChg>
        <pc:spChg chg="mod">
          <ac:chgData name="Janelle Gieseke" userId="1065d469-00d3-4a33-b073-8dab6534bb61" providerId="ADAL" clId="{6B281883-0FC6-4CCF-A2F8-396ABF009733}" dt="2023-09-06T18:40:52.027" v="3238" actId="208"/>
          <ac:spMkLst>
            <pc:docMk/>
            <pc:sldMk cId="2188303309" sldId="2649"/>
            <ac:spMk id="22" creationId="{44379E89-1023-4E35-88B8-644DE8714D69}"/>
          </ac:spMkLst>
        </pc:spChg>
        <pc:cxnChg chg="mod">
          <ac:chgData name="Janelle Gieseke" userId="1065d469-00d3-4a33-b073-8dab6534bb61" providerId="ADAL" clId="{6B281883-0FC6-4CCF-A2F8-396ABF009733}" dt="2023-09-06T18:40:52.027" v="3238" actId="208"/>
          <ac:cxnSpMkLst>
            <pc:docMk/>
            <pc:sldMk cId="2188303309" sldId="2649"/>
            <ac:cxnSpMk id="19" creationId="{D376FF0E-ACDD-4417-9583-0B735C272816}"/>
          </ac:cxnSpMkLst>
        </pc:cxnChg>
        <pc:cxnChg chg="mod">
          <ac:chgData name="Janelle Gieseke" userId="1065d469-00d3-4a33-b073-8dab6534bb61" providerId="ADAL" clId="{6B281883-0FC6-4CCF-A2F8-396ABF009733}" dt="2023-09-06T18:40:52.027" v="3238" actId="208"/>
          <ac:cxnSpMkLst>
            <pc:docMk/>
            <pc:sldMk cId="2188303309" sldId="2649"/>
            <ac:cxnSpMk id="23" creationId="{DB3484EA-5EDC-47EC-8C47-D2B4C039D9A4}"/>
          </ac:cxnSpMkLst>
        </pc:cxnChg>
      </pc:sldChg>
      <pc:sldChg chg="addSp delSp modSp mod modClrScheme chgLayout">
        <pc:chgData name="Janelle Gieseke" userId="1065d469-00d3-4a33-b073-8dab6534bb61" providerId="ADAL" clId="{6B281883-0FC6-4CCF-A2F8-396ABF009733}" dt="2023-09-06T18:40:23.523" v="3236" actId="208"/>
        <pc:sldMkLst>
          <pc:docMk/>
          <pc:sldMk cId="2241398086" sldId="2650"/>
        </pc:sldMkLst>
        <pc:spChg chg="del mod">
          <ac:chgData name="Janelle Gieseke" userId="1065d469-00d3-4a33-b073-8dab6534bb61" providerId="ADAL" clId="{6B281883-0FC6-4CCF-A2F8-396ABF009733}" dt="2023-08-23T16:28:13.168" v="107" actId="700"/>
          <ac:spMkLst>
            <pc:docMk/>
            <pc:sldMk cId="2241398086" sldId="2650"/>
            <ac:spMk id="2" creationId="{E8D4A193-A392-45EF-890A-EAAC803C5B63}"/>
          </ac:spMkLst>
        </pc:spChg>
        <pc:spChg chg="mod ord">
          <ac:chgData name="Janelle Gieseke" userId="1065d469-00d3-4a33-b073-8dab6534bb61" providerId="ADAL" clId="{6B281883-0FC6-4CCF-A2F8-396ABF009733}" dt="2023-08-23T16:28:32.291" v="111" actId="6264"/>
          <ac:spMkLst>
            <pc:docMk/>
            <pc:sldMk cId="2241398086" sldId="2650"/>
            <ac:spMk id="3" creationId="{A9F2B7C0-4648-4448-8516-3E50B3275315}"/>
          </ac:spMkLst>
        </pc:spChg>
        <pc:spChg chg="mod">
          <ac:chgData name="Janelle Gieseke" userId="1065d469-00d3-4a33-b073-8dab6534bb61" providerId="ADAL" clId="{6B281883-0FC6-4CCF-A2F8-396ABF009733}" dt="2023-09-06T18:40:23.523" v="3236" actId="208"/>
          <ac:spMkLst>
            <pc:docMk/>
            <pc:sldMk cId="2241398086" sldId="2650"/>
            <ac:spMk id="6" creationId="{0620A0AC-7195-40AA-A397-ABACFD819B7F}"/>
          </ac:spMkLst>
        </pc:spChg>
        <pc:spChg chg="add del mod ord">
          <ac:chgData name="Janelle Gieseke" userId="1065d469-00d3-4a33-b073-8dab6534bb61" providerId="ADAL" clId="{6B281883-0FC6-4CCF-A2F8-396ABF009733}" dt="2023-08-23T16:28:32.291" v="111" actId="6264"/>
          <ac:spMkLst>
            <pc:docMk/>
            <pc:sldMk cId="2241398086" sldId="2650"/>
            <ac:spMk id="9" creationId="{C057057C-68BF-5361-9A8F-EFFED6268F32}"/>
          </ac:spMkLst>
        </pc:spChg>
        <pc:spChg chg="add del mod ord">
          <ac:chgData name="Janelle Gieseke" userId="1065d469-00d3-4a33-b073-8dab6534bb61" providerId="ADAL" clId="{6B281883-0FC6-4CCF-A2F8-396ABF009733}" dt="2023-08-23T16:28:32.291" v="111" actId="6264"/>
          <ac:spMkLst>
            <pc:docMk/>
            <pc:sldMk cId="2241398086" sldId="2650"/>
            <ac:spMk id="10" creationId="{405D0F5B-D18E-7AF1-E964-217120D9AA87}"/>
          </ac:spMkLst>
        </pc:spChg>
        <pc:spChg chg="add del mod ord">
          <ac:chgData name="Janelle Gieseke" userId="1065d469-00d3-4a33-b073-8dab6534bb61" providerId="ADAL" clId="{6B281883-0FC6-4CCF-A2F8-396ABF009733}" dt="2023-08-23T16:28:32.291" v="111" actId="6264"/>
          <ac:spMkLst>
            <pc:docMk/>
            <pc:sldMk cId="2241398086" sldId="2650"/>
            <ac:spMk id="11" creationId="{4AC5E7DD-BED0-D460-2ED8-071CC9059581}"/>
          </ac:spMkLst>
        </pc:spChg>
        <pc:spChg chg="add del mod">
          <ac:chgData name="Janelle Gieseke" userId="1065d469-00d3-4a33-b073-8dab6534bb61" providerId="ADAL" clId="{6B281883-0FC6-4CCF-A2F8-396ABF009733}" dt="2023-08-23T16:28:32.291" v="111" actId="6264"/>
          <ac:spMkLst>
            <pc:docMk/>
            <pc:sldMk cId="2241398086" sldId="2650"/>
            <ac:spMk id="12" creationId="{EB08A9ED-F144-98B6-8355-7F25494968F9}"/>
          </ac:spMkLst>
        </pc:spChg>
        <pc:spChg chg="add mod ord">
          <ac:chgData name="Janelle Gieseke" userId="1065d469-00d3-4a33-b073-8dab6534bb61" providerId="ADAL" clId="{6B281883-0FC6-4CCF-A2F8-396ABF009733}" dt="2023-08-23T16:28:32.291" v="111" actId="6264"/>
          <ac:spMkLst>
            <pc:docMk/>
            <pc:sldMk cId="2241398086" sldId="2650"/>
            <ac:spMk id="13" creationId="{E4089387-BE45-F1E2-C4C9-C2E866825787}"/>
          </ac:spMkLst>
        </pc:spChg>
        <pc:spChg chg="add mod ord">
          <ac:chgData name="Janelle Gieseke" userId="1065d469-00d3-4a33-b073-8dab6534bb61" providerId="ADAL" clId="{6B281883-0FC6-4CCF-A2F8-396ABF009733}" dt="2023-08-23T16:28:32.291" v="111" actId="6264"/>
          <ac:spMkLst>
            <pc:docMk/>
            <pc:sldMk cId="2241398086" sldId="2650"/>
            <ac:spMk id="15" creationId="{B9AEDF93-3173-6FF4-056A-67540824D585}"/>
          </ac:spMkLst>
        </pc:spChg>
        <pc:spChg chg="add mod ord">
          <ac:chgData name="Janelle Gieseke" userId="1065d469-00d3-4a33-b073-8dab6534bb61" providerId="ADAL" clId="{6B281883-0FC6-4CCF-A2F8-396ABF009733}" dt="2023-08-23T16:28:32.291" v="111" actId="6264"/>
          <ac:spMkLst>
            <pc:docMk/>
            <pc:sldMk cId="2241398086" sldId="2650"/>
            <ac:spMk id="16" creationId="{998F4233-B0F2-71FF-A6A0-21E341C83C88}"/>
          </ac:spMkLst>
        </pc:spChg>
        <pc:spChg chg="mod">
          <ac:chgData name="Janelle Gieseke" userId="1065d469-00d3-4a33-b073-8dab6534bb61" providerId="ADAL" clId="{6B281883-0FC6-4CCF-A2F8-396ABF009733}" dt="2023-09-06T18:40:14.707" v="3234" actId="208"/>
          <ac:spMkLst>
            <pc:docMk/>
            <pc:sldMk cId="2241398086" sldId="2650"/>
            <ac:spMk id="23" creationId="{04854D69-5479-43A4-9AD6-715B280CB1B1}"/>
          </ac:spMkLst>
        </pc:spChg>
        <pc:spChg chg="mod">
          <ac:chgData name="Janelle Gieseke" userId="1065d469-00d3-4a33-b073-8dab6534bb61" providerId="ADAL" clId="{6B281883-0FC6-4CCF-A2F8-396ABF009733}" dt="2023-09-06T18:40:23.523" v="3236" actId="208"/>
          <ac:spMkLst>
            <pc:docMk/>
            <pc:sldMk cId="2241398086" sldId="2650"/>
            <ac:spMk id="27" creationId="{C99386EE-204D-4866-878F-752A6EC3BECB}"/>
          </ac:spMkLst>
        </pc:spChg>
        <pc:cxnChg chg="mod">
          <ac:chgData name="Janelle Gieseke" userId="1065d469-00d3-4a33-b073-8dab6534bb61" providerId="ADAL" clId="{6B281883-0FC6-4CCF-A2F8-396ABF009733}" dt="2023-09-06T18:40:23.523" v="3236" actId="208"/>
          <ac:cxnSpMkLst>
            <pc:docMk/>
            <pc:sldMk cId="2241398086" sldId="2650"/>
            <ac:cxnSpMk id="14" creationId="{CCD74AA0-5C89-437E-9381-64463FFBDF7C}"/>
          </ac:cxnSpMkLst>
        </pc:cxnChg>
        <pc:cxnChg chg="mod">
          <ac:chgData name="Janelle Gieseke" userId="1065d469-00d3-4a33-b073-8dab6534bb61" providerId="ADAL" clId="{6B281883-0FC6-4CCF-A2F8-396ABF009733}" dt="2023-09-06T18:40:17.209" v="3235" actId="208"/>
          <ac:cxnSpMkLst>
            <pc:docMk/>
            <pc:sldMk cId="2241398086" sldId="2650"/>
            <ac:cxnSpMk id="21" creationId="{A2BB49DE-D5AD-465B-9421-6C5DE2D4D51A}"/>
          </ac:cxnSpMkLst>
        </pc:cxnChg>
        <pc:cxnChg chg="mod">
          <ac:chgData name="Janelle Gieseke" userId="1065d469-00d3-4a33-b073-8dab6534bb61" providerId="ADAL" clId="{6B281883-0FC6-4CCF-A2F8-396ABF009733}" dt="2023-09-06T18:40:23.523" v="3236" actId="208"/>
          <ac:cxnSpMkLst>
            <pc:docMk/>
            <pc:sldMk cId="2241398086" sldId="2650"/>
            <ac:cxnSpMk id="30" creationId="{5AFD04F7-A6C2-4065-8374-FBC3BD7D52BA}"/>
          </ac:cxnSpMkLst>
        </pc:cxnChg>
      </pc:sldChg>
      <pc:sldChg chg="addSp delSp modSp mod modClrScheme delCm chgLayout">
        <pc:chgData name="Janelle Gieseke" userId="1065d469-00d3-4a33-b073-8dab6534bb61" providerId="ADAL" clId="{6B281883-0FC6-4CCF-A2F8-396ABF009733}" dt="2023-09-06T18:40:10.335" v="3233" actId="208"/>
        <pc:sldMkLst>
          <pc:docMk/>
          <pc:sldMk cId="2212541145" sldId="2651"/>
        </pc:sldMkLst>
        <pc:spChg chg="del mod">
          <ac:chgData name="Janelle Gieseke" userId="1065d469-00d3-4a33-b073-8dab6534bb61" providerId="ADAL" clId="{6B281883-0FC6-4CCF-A2F8-396ABF009733}" dt="2023-08-23T16:28:24.886" v="109" actId="700"/>
          <ac:spMkLst>
            <pc:docMk/>
            <pc:sldMk cId="2212541145" sldId="2651"/>
            <ac:spMk id="2" creationId="{AA055E83-E953-4AFB-9D81-2AE728F0E28D}"/>
          </ac:spMkLst>
        </pc:spChg>
        <pc:spChg chg="mod ord">
          <ac:chgData name="Janelle Gieseke" userId="1065d469-00d3-4a33-b073-8dab6534bb61" providerId="ADAL" clId="{6B281883-0FC6-4CCF-A2F8-396ABF009733}" dt="2023-08-30T18:13:09.899" v="2868" actId="6264"/>
          <ac:spMkLst>
            <pc:docMk/>
            <pc:sldMk cId="2212541145" sldId="2651"/>
            <ac:spMk id="3" creationId="{30333773-1D3B-42B3-9B80-B92C25EDCB50}"/>
          </ac:spMkLst>
        </pc:spChg>
        <pc:spChg chg="mod">
          <ac:chgData name="Janelle Gieseke" userId="1065d469-00d3-4a33-b073-8dab6534bb61" providerId="ADAL" clId="{6B281883-0FC6-4CCF-A2F8-396ABF009733}" dt="2023-09-06T18:40:04.966" v="3231" actId="208"/>
          <ac:spMkLst>
            <pc:docMk/>
            <pc:sldMk cId="2212541145" sldId="2651"/>
            <ac:spMk id="5" creationId="{8E6BC75E-DFBF-41F7-A192-DE141720C846}"/>
          </ac:spMkLst>
        </pc:spChg>
        <pc:spChg chg="add del mod ord">
          <ac:chgData name="Janelle Gieseke" userId="1065d469-00d3-4a33-b073-8dab6534bb61" providerId="ADAL" clId="{6B281883-0FC6-4CCF-A2F8-396ABF009733}" dt="2023-08-23T16:28:30.069" v="110" actId="6264"/>
          <ac:spMkLst>
            <pc:docMk/>
            <pc:sldMk cId="2212541145" sldId="2651"/>
            <ac:spMk id="8" creationId="{7D7B6D09-C790-F78B-269E-8A5E42504C3F}"/>
          </ac:spMkLst>
        </pc:spChg>
        <pc:spChg chg="add del mod ord">
          <ac:chgData name="Janelle Gieseke" userId="1065d469-00d3-4a33-b073-8dab6534bb61" providerId="ADAL" clId="{6B281883-0FC6-4CCF-A2F8-396ABF009733}" dt="2023-08-23T16:28:30.069" v="110" actId="6264"/>
          <ac:spMkLst>
            <pc:docMk/>
            <pc:sldMk cId="2212541145" sldId="2651"/>
            <ac:spMk id="9" creationId="{FA0C005C-4AA3-770A-8E12-C635357D197C}"/>
          </ac:spMkLst>
        </pc:spChg>
        <pc:spChg chg="add del mod">
          <ac:chgData name="Janelle Gieseke" userId="1065d469-00d3-4a33-b073-8dab6534bb61" providerId="ADAL" clId="{6B281883-0FC6-4CCF-A2F8-396ABF009733}" dt="2023-08-23T16:28:30.069" v="110" actId="6264"/>
          <ac:spMkLst>
            <pc:docMk/>
            <pc:sldMk cId="2212541145" sldId="2651"/>
            <ac:spMk id="10" creationId="{7C7AFA3A-0064-D9B1-6EA7-0BCA24854E86}"/>
          </ac:spMkLst>
        </pc:spChg>
        <pc:spChg chg="add mod ord">
          <ac:chgData name="Janelle Gieseke" userId="1065d469-00d3-4a33-b073-8dab6534bb61" providerId="ADAL" clId="{6B281883-0FC6-4CCF-A2F8-396ABF009733}" dt="2023-08-30T18:13:09.899" v="2868" actId="6264"/>
          <ac:spMkLst>
            <pc:docMk/>
            <pc:sldMk cId="2212541145" sldId="2651"/>
            <ac:spMk id="11" creationId="{E207E0C7-E4A0-D944-67A9-AA281839BAD4}"/>
          </ac:spMkLst>
        </pc:spChg>
        <pc:spChg chg="add mod ord">
          <ac:chgData name="Janelle Gieseke" userId="1065d469-00d3-4a33-b073-8dab6534bb61" providerId="ADAL" clId="{6B281883-0FC6-4CCF-A2F8-396ABF009733}" dt="2023-08-23T16:28:30.069" v="110" actId="6264"/>
          <ac:spMkLst>
            <pc:docMk/>
            <pc:sldMk cId="2212541145" sldId="2651"/>
            <ac:spMk id="12" creationId="{FBE72785-21B4-F3CC-63DD-DF27B4D8D1BD}"/>
          </ac:spMkLst>
        </pc:spChg>
        <pc:spChg chg="mod">
          <ac:chgData name="Janelle Gieseke" userId="1065d469-00d3-4a33-b073-8dab6534bb61" providerId="ADAL" clId="{6B281883-0FC6-4CCF-A2F8-396ABF009733}" dt="2023-09-06T18:39:55.548" v="3228" actId="208"/>
          <ac:spMkLst>
            <pc:docMk/>
            <pc:sldMk cId="2212541145" sldId="2651"/>
            <ac:spMk id="15" creationId="{B64637AF-E0A6-43D0-BE7C-5CDC1F5C2596}"/>
          </ac:spMkLst>
        </pc:spChg>
        <pc:spChg chg="mod">
          <ac:chgData name="Janelle Gieseke" userId="1065d469-00d3-4a33-b073-8dab6534bb61" providerId="ADAL" clId="{6B281883-0FC6-4CCF-A2F8-396ABF009733}" dt="2023-09-06T18:40:07.189" v="3232" actId="208"/>
          <ac:spMkLst>
            <pc:docMk/>
            <pc:sldMk cId="2212541145" sldId="2651"/>
            <ac:spMk id="16" creationId="{8FB45419-DBAC-4A12-9525-4C35ED7AE239}"/>
          </ac:spMkLst>
        </pc:spChg>
        <pc:spChg chg="mod ord">
          <ac:chgData name="Janelle Gieseke" userId="1065d469-00d3-4a33-b073-8dab6534bb61" providerId="ADAL" clId="{6B281883-0FC6-4CCF-A2F8-396ABF009733}" dt="2023-08-30T18:13:09.899" v="2868" actId="6264"/>
          <ac:spMkLst>
            <pc:docMk/>
            <pc:sldMk cId="2212541145" sldId="2651"/>
            <ac:spMk id="32" creationId="{0D0BB954-1A52-DC1B-EBC6-026C6FAAC598}"/>
          </ac:spMkLst>
        </pc:spChg>
        <pc:spChg chg="add del mod">
          <ac:chgData name="Janelle Gieseke" userId="1065d469-00d3-4a33-b073-8dab6534bb61" providerId="ADAL" clId="{6B281883-0FC6-4CCF-A2F8-396ABF009733}" dt="2023-08-30T18:13:09.899" v="2868" actId="6264"/>
          <ac:spMkLst>
            <pc:docMk/>
            <pc:sldMk cId="2212541145" sldId="2651"/>
            <ac:spMk id="41" creationId="{845D4A02-91AD-8BE3-2926-AD2035BE4BA1}"/>
          </ac:spMkLst>
        </pc:spChg>
        <pc:spChg chg="add del mod">
          <ac:chgData name="Janelle Gieseke" userId="1065d469-00d3-4a33-b073-8dab6534bb61" providerId="ADAL" clId="{6B281883-0FC6-4CCF-A2F8-396ABF009733}" dt="2023-08-30T18:13:09.899" v="2868" actId="6264"/>
          <ac:spMkLst>
            <pc:docMk/>
            <pc:sldMk cId="2212541145" sldId="2651"/>
            <ac:spMk id="42" creationId="{1FA48E52-E5D4-F7EF-3A6A-D34E2FF5B122}"/>
          </ac:spMkLst>
        </pc:spChg>
        <pc:spChg chg="add del mod">
          <ac:chgData name="Janelle Gieseke" userId="1065d469-00d3-4a33-b073-8dab6534bb61" providerId="ADAL" clId="{6B281883-0FC6-4CCF-A2F8-396ABF009733}" dt="2023-08-30T18:13:09.899" v="2868" actId="6264"/>
          <ac:spMkLst>
            <pc:docMk/>
            <pc:sldMk cId="2212541145" sldId="2651"/>
            <ac:spMk id="43" creationId="{9DAAF38F-DA43-8FD6-1A66-8B329A425807}"/>
          </ac:spMkLst>
        </pc:spChg>
        <pc:spChg chg="add del mod ord">
          <ac:chgData name="Janelle Gieseke" userId="1065d469-00d3-4a33-b073-8dab6534bb61" providerId="ADAL" clId="{6B281883-0FC6-4CCF-A2F8-396ABF009733}" dt="2023-08-30T18:13:12.205" v="2869" actId="478"/>
          <ac:spMkLst>
            <pc:docMk/>
            <pc:sldMk cId="2212541145" sldId="2651"/>
            <ac:spMk id="44" creationId="{ECB39F91-4369-1970-8A3A-D583437EF7CF}"/>
          </ac:spMkLst>
        </pc:spChg>
        <pc:grpChg chg="mod">
          <ac:chgData name="Janelle Gieseke" userId="1065d469-00d3-4a33-b073-8dab6534bb61" providerId="ADAL" clId="{6B281883-0FC6-4CCF-A2F8-396ABF009733}" dt="2023-08-30T18:12:28.476" v="2860" actId="1076"/>
          <ac:grpSpMkLst>
            <pc:docMk/>
            <pc:sldMk cId="2212541145" sldId="2651"/>
            <ac:grpSpMk id="33" creationId="{849304AC-6C6D-5AA7-40FE-5D899A8419DF}"/>
          </ac:grpSpMkLst>
        </pc:grpChg>
        <pc:cxnChg chg="mod">
          <ac:chgData name="Janelle Gieseke" userId="1065d469-00d3-4a33-b073-8dab6534bb61" providerId="ADAL" clId="{6B281883-0FC6-4CCF-A2F8-396ABF009733}" dt="2023-09-06T18:40:02.182" v="3230" actId="208"/>
          <ac:cxnSpMkLst>
            <pc:docMk/>
            <pc:sldMk cId="2212541145" sldId="2651"/>
            <ac:cxnSpMk id="18" creationId="{49617B5C-A97C-45D8-89CE-6F49AC1F99D7}"/>
          </ac:cxnSpMkLst>
        </pc:cxnChg>
        <pc:cxnChg chg="mod">
          <ac:chgData name="Janelle Gieseke" userId="1065d469-00d3-4a33-b073-8dab6534bb61" providerId="ADAL" clId="{6B281883-0FC6-4CCF-A2F8-396ABF009733}" dt="2023-09-06T18:39:59.347" v="3229" actId="208"/>
          <ac:cxnSpMkLst>
            <pc:docMk/>
            <pc:sldMk cId="2212541145" sldId="2651"/>
            <ac:cxnSpMk id="21" creationId="{5F6BC40A-59ED-4424-800A-89E654D39DF3}"/>
          </ac:cxnSpMkLst>
        </pc:cxnChg>
        <pc:cxnChg chg="mod">
          <ac:chgData name="Janelle Gieseke" userId="1065d469-00d3-4a33-b073-8dab6534bb61" providerId="ADAL" clId="{6B281883-0FC6-4CCF-A2F8-396ABF009733}" dt="2023-09-06T18:40:10.335" v="3233" actId="208"/>
          <ac:cxnSpMkLst>
            <pc:docMk/>
            <pc:sldMk cId="2212541145" sldId="2651"/>
            <ac:cxnSpMk id="27" creationId="{B2435351-41C2-4DDD-B0E5-69051750A144}"/>
          </ac:cxnSpMkLst>
        </pc:cxn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8:12:44.071" v="2862"/>
              <pc2:cmMkLst xmlns:pc2="http://schemas.microsoft.com/office/powerpoint/2019/9/main/command">
                <pc:docMk/>
                <pc:sldMk cId="2212541145" sldId="2651"/>
                <pc2:cmMk id="{44B10557-836E-4DB8-9327-D0CB16896449}"/>
              </pc2:cmMkLst>
            </pc226:cmChg>
          </p:ext>
        </pc:extLst>
      </pc:sldChg>
      <pc:sldChg chg="addSp delSp modSp mod modClrScheme chgLayout">
        <pc:chgData name="Janelle Gieseke" userId="1065d469-00d3-4a33-b073-8dab6534bb61" providerId="ADAL" clId="{6B281883-0FC6-4CCF-A2F8-396ABF009733}" dt="2023-08-30T18:13:00.288" v="2865" actId="113"/>
        <pc:sldMkLst>
          <pc:docMk/>
          <pc:sldMk cId="3250418150" sldId="2652"/>
        </pc:sldMkLst>
        <pc:spChg chg="del mod">
          <ac:chgData name="Janelle Gieseke" userId="1065d469-00d3-4a33-b073-8dab6534bb61" providerId="ADAL" clId="{6B281883-0FC6-4CCF-A2F8-396ABF009733}" dt="2023-08-23T16:28:42.573" v="115" actId="700"/>
          <ac:spMkLst>
            <pc:docMk/>
            <pc:sldMk cId="3250418150" sldId="2652"/>
            <ac:spMk id="2" creationId="{5C5BDC12-883F-4554-959D-85135B036BBB}"/>
          </ac:spMkLst>
        </pc:spChg>
        <pc:spChg chg="mod ord">
          <ac:chgData name="Janelle Gieseke" userId="1065d469-00d3-4a33-b073-8dab6534bb61" providerId="ADAL" clId="{6B281883-0FC6-4CCF-A2F8-396ABF009733}" dt="2023-08-30T18:12:53.614" v="2863" actId="6264"/>
          <ac:spMkLst>
            <pc:docMk/>
            <pc:sldMk cId="3250418150" sldId="2652"/>
            <ac:spMk id="3" creationId="{83979935-CBE6-4A4D-9DF8-6A2EAA11A119}"/>
          </ac:spMkLst>
        </pc:spChg>
        <pc:spChg chg="mod">
          <ac:chgData name="Janelle Gieseke" userId="1065d469-00d3-4a33-b073-8dab6534bb61" providerId="ADAL" clId="{6B281883-0FC6-4CCF-A2F8-396ABF009733}" dt="2023-08-28T16:06:46.870" v="2146" actId="1076"/>
          <ac:spMkLst>
            <pc:docMk/>
            <pc:sldMk cId="3250418150" sldId="2652"/>
            <ac:spMk id="7" creationId="{D7B51791-8BF1-12F4-0040-6D2076D4C759}"/>
          </ac:spMkLst>
        </pc:spChg>
        <pc:spChg chg="add del mod">
          <ac:chgData name="Janelle Gieseke" userId="1065d469-00d3-4a33-b073-8dab6534bb61" providerId="ADAL" clId="{6B281883-0FC6-4CCF-A2F8-396ABF009733}" dt="2023-08-30T18:12:53.614" v="2863" actId="6264"/>
          <ac:spMkLst>
            <pc:docMk/>
            <pc:sldMk cId="3250418150" sldId="2652"/>
            <ac:spMk id="8" creationId="{CA313D7D-E5F5-0126-C776-27174DDCE037}"/>
          </ac:spMkLst>
        </pc:spChg>
        <pc:spChg chg="mod">
          <ac:chgData name="Janelle Gieseke" userId="1065d469-00d3-4a33-b073-8dab6534bb61" providerId="ADAL" clId="{6B281883-0FC6-4CCF-A2F8-396ABF009733}" dt="2023-08-28T16:06:58.597" v="2149" actId="1076"/>
          <ac:spMkLst>
            <pc:docMk/>
            <pc:sldMk cId="3250418150" sldId="2652"/>
            <ac:spMk id="9" creationId="{EB4A982C-E694-4B8C-A742-DAED46EFAAAC}"/>
          </ac:spMkLst>
        </pc:spChg>
        <pc:spChg chg="add del mod">
          <ac:chgData name="Janelle Gieseke" userId="1065d469-00d3-4a33-b073-8dab6534bb61" providerId="ADAL" clId="{6B281883-0FC6-4CCF-A2F8-396ABF009733}" dt="2023-08-30T18:12:53.614" v="2863" actId="6264"/>
          <ac:spMkLst>
            <pc:docMk/>
            <pc:sldMk cId="3250418150" sldId="2652"/>
            <ac:spMk id="10" creationId="{E56336F6-1399-F50F-197B-434E831FA5E0}"/>
          </ac:spMkLst>
        </pc:spChg>
        <pc:spChg chg="mod">
          <ac:chgData name="Janelle Gieseke" userId="1065d469-00d3-4a33-b073-8dab6534bb61" providerId="ADAL" clId="{6B281883-0FC6-4CCF-A2F8-396ABF009733}" dt="2023-08-28T16:07:22.212" v="2151" actId="1076"/>
          <ac:spMkLst>
            <pc:docMk/>
            <pc:sldMk cId="3250418150" sldId="2652"/>
            <ac:spMk id="11" creationId="{60849B6A-34CE-4178-9581-E69C4318C83D}"/>
          </ac:spMkLst>
        </pc:spChg>
        <pc:spChg chg="mod">
          <ac:chgData name="Janelle Gieseke" userId="1065d469-00d3-4a33-b073-8dab6534bb61" providerId="ADAL" clId="{6B281883-0FC6-4CCF-A2F8-396ABF009733}" dt="2023-08-28T16:07:11.807" v="2150" actId="1076"/>
          <ac:spMkLst>
            <pc:docMk/>
            <pc:sldMk cId="3250418150" sldId="2652"/>
            <ac:spMk id="12" creationId="{65E72FFD-C140-EFFF-FA7E-4D909D9F3A8F}"/>
          </ac:spMkLst>
        </pc:spChg>
        <pc:spChg chg="add mod ord">
          <ac:chgData name="Janelle Gieseke" userId="1065d469-00d3-4a33-b073-8dab6534bb61" providerId="ADAL" clId="{6B281883-0FC6-4CCF-A2F8-396ABF009733}" dt="2023-08-30T18:12:53.614" v="2863" actId="6264"/>
          <ac:spMkLst>
            <pc:docMk/>
            <pc:sldMk cId="3250418150" sldId="2652"/>
            <ac:spMk id="13" creationId="{2B8C4A03-C77B-7B5E-1F0B-834ADB2D504A}"/>
          </ac:spMkLst>
        </pc:spChg>
        <pc:spChg chg="add del mod">
          <ac:chgData name="Janelle Gieseke" userId="1065d469-00d3-4a33-b073-8dab6534bb61" providerId="ADAL" clId="{6B281883-0FC6-4CCF-A2F8-396ABF009733}" dt="2023-08-30T18:12:53.614" v="2863" actId="6264"/>
          <ac:spMkLst>
            <pc:docMk/>
            <pc:sldMk cId="3250418150" sldId="2652"/>
            <ac:spMk id="14" creationId="{426D5CD2-514F-B92E-B8E6-FCCC5C691085}"/>
          </ac:spMkLst>
        </pc:spChg>
        <pc:spChg chg="add mod ord">
          <ac:chgData name="Janelle Gieseke" userId="1065d469-00d3-4a33-b073-8dab6534bb61" providerId="ADAL" clId="{6B281883-0FC6-4CCF-A2F8-396ABF009733}" dt="2023-08-23T16:28:42.573" v="115" actId="700"/>
          <ac:spMkLst>
            <pc:docMk/>
            <pc:sldMk cId="3250418150" sldId="2652"/>
            <ac:spMk id="14" creationId="{5E527DE4-42C0-B368-96EF-297AFF590516}"/>
          </ac:spMkLst>
        </pc:spChg>
        <pc:spChg chg="mod ord">
          <ac:chgData name="Janelle Gieseke" userId="1065d469-00d3-4a33-b073-8dab6534bb61" providerId="ADAL" clId="{6B281883-0FC6-4CCF-A2F8-396ABF009733}" dt="2023-08-30T18:13:00.288" v="2865" actId="113"/>
          <ac:spMkLst>
            <pc:docMk/>
            <pc:sldMk cId="3250418150" sldId="2652"/>
            <ac:spMk id="17" creationId="{9BD0907C-3438-80A9-E2AC-DD93A90F1FAA}"/>
          </ac:spMkLst>
        </pc:spChg>
        <pc:spChg chg="del mod">
          <ac:chgData name="Janelle Gieseke" userId="1065d469-00d3-4a33-b073-8dab6534bb61" providerId="ADAL" clId="{6B281883-0FC6-4CCF-A2F8-396ABF009733}" dt="2023-08-28T14:02:35.887" v="574" actId="700"/>
          <ac:spMkLst>
            <pc:docMk/>
            <pc:sldMk cId="3250418150" sldId="2652"/>
            <ac:spMk id="20" creationId="{FD571ADC-AF03-7940-2889-4C22BCB405DB}"/>
          </ac:spMkLst>
        </pc:spChg>
        <pc:grpChg chg="mod">
          <ac:chgData name="Janelle Gieseke" userId="1065d469-00d3-4a33-b073-8dab6534bb61" providerId="ADAL" clId="{6B281883-0FC6-4CCF-A2F8-396ABF009733}" dt="2023-08-28T16:06:54.535" v="2148" actId="1076"/>
          <ac:grpSpMkLst>
            <pc:docMk/>
            <pc:sldMk cId="3250418150" sldId="2652"/>
            <ac:grpSpMk id="2" creationId="{B029ECBF-D4A7-B108-78A6-1BC90AB69DDE}"/>
          </ac:grpSpMkLst>
        </pc:grpChg>
        <pc:grpChg chg="mod">
          <ac:chgData name="Janelle Gieseke" userId="1065d469-00d3-4a33-b073-8dab6534bb61" providerId="ADAL" clId="{6B281883-0FC6-4CCF-A2F8-396ABF009733}" dt="2023-08-28T14:02:49.197" v="626" actId="1035"/>
          <ac:grpSpMkLst>
            <pc:docMk/>
            <pc:sldMk cId="3250418150" sldId="2652"/>
            <ac:grpSpMk id="16" creationId="{B5C3EA68-BAC4-432E-049F-63A2D1A06B6F}"/>
          </ac:grpSpMkLst>
        </pc:grpChg>
        <pc:picChg chg="mod">
          <ac:chgData name="Janelle Gieseke" userId="1065d469-00d3-4a33-b073-8dab6534bb61" providerId="ADAL" clId="{6B281883-0FC6-4CCF-A2F8-396ABF009733}" dt="2023-08-28T14:02:49.197" v="626" actId="1035"/>
          <ac:picMkLst>
            <pc:docMk/>
            <pc:sldMk cId="3250418150" sldId="2652"/>
            <ac:picMk id="5" creationId="{D47FCBA3-9AF7-4438-B729-B1657FB96B65}"/>
          </ac:picMkLst>
        </pc:picChg>
      </pc:sldChg>
      <pc:sldChg chg="addSp delSp modSp mod modClrScheme chgLayout">
        <pc:chgData name="Janelle Gieseke" userId="1065d469-00d3-4a33-b073-8dab6534bb61" providerId="ADAL" clId="{6B281883-0FC6-4CCF-A2F8-396ABF009733}" dt="2023-09-06T18:39:47.960" v="3227" actId="208"/>
        <pc:sldMkLst>
          <pc:docMk/>
          <pc:sldMk cId="278015422" sldId="2654"/>
        </pc:sldMkLst>
        <pc:spChg chg="del mod">
          <ac:chgData name="Janelle Gieseke" userId="1065d469-00d3-4a33-b073-8dab6534bb61" providerId="ADAL" clId="{6B281883-0FC6-4CCF-A2F8-396ABF009733}" dt="2023-08-23T16:28:37.495" v="113" actId="700"/>
          <ac:spMkLst>
            <pc:docMk/>
            <pc:sldMk cId="278015422" sldId="2654"/>
            <ac:spMk id="2" creationId="{AA055E83-E953-4AFB-9D81-2AE728F0E28D}"/>
          </ac:spMkLst>
        </pc:spChg>
        <pc:spChg chg="add del mod">
          <ac:chgData name="Janelle Gieseke" userId="1065d469-00d3-4a33-b073-8dab6534bb61" providerId="ADAL" clId="{6B281883-0FC6-4CCF-A2F8-396ABF009733}" dt="2023-08-30T18:13:04.374" v="2866" actId="6264"/>
          <ac:spMkLst>
            <pc:docMk/>
            <pc:sldMk cId="278015422" sldId="2654"/>
            <ac:spMk id="2" creationId="{B9BB58AC-5438-1BB8-AD70-7D47A870F954}"/>
          </ac:spMkLst>
        </pc:spChg>
        <pc:spChg chg="mod ord">
          <ac:chgData name="Janelle Gieseke" userId="1065d469-00d3-4a33-b073-8dab6534bb61" providerId="ADAL" clId="{6B281883-0FC6-4CCF-A2F8-396ABF009733}" dt="2023-08-30T18:13:04.374" v="2866" actId="6264"/>
          <ac:spMkLst>
            <pc:docMk/>
            <pc:sldMk cId="278015422" sldId="2654"/>
            <ac:spMk id="3" creationId="{30333773-1D3B-42B3-9B80-B92C25EDCB50}"/>
          </ac:spMkLst>
        </pc:spChg>
        <pc:spChg chg="add del mod">
          <ac:chgData name="Janelle Gieseke" userId="1065d469-00d3-4a33-b073-8dab6534bb61" providerId="ADAL" clId="{6B281883-0FC6-4CCF-A2F8-396ABF009733}" dt="2023-08-30T18:13:04.374" v="2866" actId="6264"/>
          <ac:spMkLst>
            <pc:docMk/>
            <pc:sldMk cId="278015422" sldId="2654"/>
            <ac:spMk id="5" creationId="{86E9E731-B41E-19EF-43DD-687858916FAA}"/>
          </ac:spMkLst>
        </pc:spChg>
        <pc:spChg chg="add mod ord">
          <ac:chgData name="Janelle Gieseke" userId="1065d469-00d3-4a33-b073-8dab6534bb61" providerId="ADAL" clId="{6B281883-0FC6-4CCF-A2F8-396ABF009733}" dt="2023-08-30T18:13:04.374" v="2866" actId="6264"/>
          <ac:spMkLst>
            <pc:docMk/>
            <pc:sldMk cId="278015422" sldId="2654"/>
            <ac:spMk id="7" creationId="{179C1DC6-787A-0AAE-6D73-CF66C9C6B83F}"/>
          </ac:spMkLst>
        </pc:spChg>
        <pc:spChg chg="add del mod ord">
          <ac:chgData name="Janelle Gieseke" userId="1065d469-00d3-4a33-b073-8dab6534bb61" providerId="ADAL" clId="{6B281883-0FC6-4CCF-A2F8-396ABF009733}" dt="2023-08-30T18:13:06.976" v="2867" actId="478"/>
          <ac:spMkLst>
            <pc:docMk/>
            <pc:sldMk cId="278015422" sldId="2654"/>
            <ac:spMk id="9" creationId="{48C3B612-2870-60FD-1658-8D5F21239539}"/>
          </ac:spMkLst>
        </pc:spChg>
        <pc:spChg chg="add mod ord">
          <ac:chgData name="Janelle Gieseke" userId="1065d469-00d3-4a33-b073-8dab6534bb61" providerId="ADAL" clId="{6B281883-0FC6-4CCF-A2F8-396ABF009733}" dt="2023-08-23T16:28:37.495" v="113" actId="700"/>
          <ac:spMkLst>
            <pc:docMk/>
            <pc:sldMk cId="278015422" sldId="2654"/>
            <ac:spMk id="9" creationId="{A1B0866D-C88E-F4F0-0C35-FFA7596A02E9}"/>
          </ac:spMkLst>
        </pc:spChg>
        <pc:spChg chg="mod">
          <ac:chgData name="Janelle Gieseke" userId="1065d469-00d3-4a33-b073-8dab6534bb61" providerId="ADAL" clId="{6B281883-0FC6-4CCF-A2F8-396ABF009733}" dt="2023-09-06T18:39:47.960" v="3227" actId="208"/>
          <ac:spMkLst>
            <pc:docMk/>
            <pc:sldMk cId="278015422" sldId="2654"/>
            <ac:spMk id="16" creationId="{8FB45419-DBAC-4A12-9525-4C35ED7AE239}"/>
          </ac:spMkLst>
        </pc:spChg>
        <pc:cxnChg chg="mod">
          <ac:chgData name="Janelle Gieseke" userId="1065d469-00d3-4a33-b073-8dab6534bb61" providerId="ADAL" clId="{6B281883-0FC6-4CCF-A2F8-396ABF009733}" dt="2023-09-06T18:39:47.960" v="3227" actId="208"/>
          <ac:cxnSpMkLst>
            <pc:docMk/>
            <pc:sldMk cId="278015422" sldId="2654"/>
            <ac:cxnSpMk id="8" creationId="{0A089E44-BEEF-422D-85F9-6F72625CB71E}"/>
          </ac:cxnSpMkLst>
        </pc:cxnChg>
      </pc:sldChg>
      <pc:sldChg chg="modSp del">
        <pc:chgData name="Janelle Gieseke" userId="1065d469-00d3-4a33-b073-8dab6534bb61" providerId="ADAL" clId="{6B281883-0FC6-4CCF-A2F8-396ABF009733}" dt="2023-08-23T16:26:20.864" v="49" actId="47"/>
        <pc:sldMkLst>
          <pc:docMk/>
          <pc:sldMk cId="1620820879" sldId="2719"/>
        </pc:sldMkLst>
        <pc:picChg chg="mod">
          <ac:chgData name="Janelle Gieseke" userId="1065d469-00d3-4a33-b073-8dab6534bb61" providerId="ADAL" clId="{6B281883-0FC6-4CCF-A2F8-396ABF009733}" dt="2023-08-23T16:25:29.103" v="0"/>
          <ac:picMkLst>
            <pc:docMk/>
            <pc:sldMk cId="1620820879" sldId="2719"/>
            <ac:picMk id="9" creationId="{F80C9E28-191F-4849-8721-D7322998AF3B}"/>
          </ac:picMkLst>
        </pc:picChg>
      </pc:sldChg>
      <pc:sldChg chg="addSp delSp modSp mod modClrScheme chgLayout">
        <pc:chgData name="Janelle Gieseke" userId="1065d469-00d3-4a33-b073-8dab6534bb61" providerId="ADAL" clId="{6B281883-0FC6-4CCF-A2F8-396ABF009733}" dt="2023-08-28T14:46:20.231" v="1358" actId="207"/>
        <pc:sldMkLst>
          <pc:docMk/>
          <pc:sldMk cId="1317553363" sldId="2726"/>
        </pc:sldMkLst>
        <pc:spChg chg="del mod ord">
          <ac:chgData name="Janelle Gieseke" userId="1065d469-00d3-4a33-b073-8dab6534bb61" providerId="ADAL" clId="{6B281883-0FC6-4CCF-A2F8-396ABF009733}" dt="2023-08-28T14:43:35.227" v="1301" actId="478"/>
          <ac:spMkLst>
            <pc:docMk/>
            <pc:sldMk cId="1317553363" sldId="2726"/>
            <ac:spMk id="2" creationId="{00000000-0000-0000-0000-000000000000}"/>
          </ac:spMkLst>
        </pc:spChg>
        <pc:spChg chg="del mod ord">
          <ac:chgData name="Janelle Gieseke" userId="1065d469-00d3-4a33-b073-8dab6534bb61" providerId="ADAL" clId="{6B281883-0FC6-4CCF-A2F8-396ABF009733}" dt="2023-08-28T14:43:40.025" v="1303" actId="478"/>
          <ac:spMkLst>
            <pc:docMk/>
            <pc:sldMk cId="1317553363" sldId="2726"/>
            <ac:spMk id="3" creationId="{00000000-0000-0000-0000-000000000000}"/>
          </ac:spMkLst>
        </pc:spChg>
        <pc:spChg chg="add del mod">
          <ac:chgData name="Janelle Gieseke" userId="1065d469-00d3-4a33-b073-8dab6534bb61" providerId="ADAL" clId="{6B281883-0FC6-4CCF-A2F8-396ABF009733}" dt="2023-08-28T14:43:32.112" v="1300" actId="6264"/>
          <ac:spMkLst>
            <pc:docMk/>
            <pc:sldMk cId="1317553363" sldId="2726"/>
            <ac:spMk id="4" creationId="{D3B92FEF-91E8-FC21-0FAF-FD2AE9BE491C}"/>
          </ac:spMkLst>
        </pc:spChg>
        <pc:spChg chg="add del mod">
          <ac:chgData name="Janelle Gieseke" userId="1065d469-00d3-4a33-b073-8dab6534bb61" providerId="ADAL" clId="{6B281883-0FC6-4CCF-A2F8-396ABF009733}" dt="2023-08-28T14:43:32.112" v="1300" actId="6264"/>
          <ac:spMkLst>
            <pc:docMk/>
            <pc:sldMk cId="1317553363" sldId="2726"/>
            <ac:spMk id="5" creationId="{D5FA40AA-422F-C1FD-8522-6108639348B6}"/>
          </ac:spMkLst>
        </pc:spChg>
        <pc:spChg chg="add del mod">
          <ac:chgData name="Janelle Gieseke" userId="1065d469-00d3-4a33-b073-8dab6534bb61" providerId="ADAL" clId="{6B281883-0FC6-4CCF-A2F8-396ABF009733}" dt="2023-08-28T14:43:32.112" v="1300" actId="6264"/>
          <ac:spMkLst>
            <pc:docMk/>
            <pc:sldMk cId="1317553363" sldId="2726"/>
            <ac:spMk id="6" creationId="{A9262536-3774-5016-AD42-9A861004044A}"/>
          </ac:spMkLst>
        </pc:spChg>
        <pc:spChg chg="mod ord">
          <ac:chgData name="Janelle Gieseke" userId="1065d469-00d3-4a33-b073-8dab6534bb61" providerId="ADAL" clId="{6B281883-0FC6-4CCF-A2F8-396ABF009733}" dt="2023-08-23T16:35:01.219" v="506" actId="700"/>
          <ac:spMkLst>
            <pc:docMk/>
            <pc:sldMk cId="1317553363" sldId="2726"/>
            <ac:spMk id="7" creationId="{00000000-0000-0000-0000-000000000000}"/>
          </ac:spMkLst>
        </pc:spChg>
        <pc:spChg chg="add del mod">
          <ac:chgData name="Janelle Gieseke" userId="1065d469-00d3-4a33-b073-8dab6534bb61" providerId="ADAL" clId="{6B281883-0FC6-4CCF-A2F8-396ABF009733}" dt="2023-08-28T14:43:32.112" v="1300" actId="6264"/>
          <ac:spMkLst>
            <pc:docMk/>
            <pc:sldMk cId="1317553363" sldId="2726"/>
            <ac:spMk id="7" creationId="{C1E1DDF8-EBDD-935A-8BAE-3E0171742014}"/>
          </ac:spMkLst>
        </pc:spChg>
        <pc:spChg chg="mod ord">
          <ac:chgData name="Janelle Gieseke" userId="1065d469-00d3-4a33-b073-8dab6534bb61" providerId="ADAL" clId="{6B281883-0FC6-4CCF-A2F8-396ABF009733}" dt="2023-08-28T14:43:41.719" v="1304" actId="6264"/>
          <ac:spMkLst>
            <pc:docMk/>
            <pc:sldMk cId="1317553363" sldId="2726"/>
            <ac:spMk id="8" creationId="{EEB6F85B-18F2-48E2-BCAB-74CD7A6A7362}"/>
          </ac:spMkLst>
        </pc:spChg>
        <pc:spChg chg="add del mod">
          <ac:chgData name="Janelle Gieseke" userId="1065d469-00d3-4a33-b073-8dab6534bb61" providerId="ADAL" clId="{6B281883-0FC6-4CCF-A2F8-396ABF009733}" dt="2023-08-28T14:43:41.719" v="1304" actId="6264"/>
          <ac:spMkLst>
            <pc:docMk/>
            <pc:sldMk cId="1317553363" sldId="2726"/>
            <ac:spMk id="9" creationId="{C7205BED-D565-DAD8-FF63-7C40CDA98941}"/>
          </ac:spMkLst>
        </pc:spChg>
        <pc:spChg chg="del mod ord">
          <ac:chgData name="Janelle Gieseke" userId="1065d469-00d3-4a33-b073-8dab6534bb61" providerId="ADAL" clId="{6B281883-0FC6-4CCF-A2F8-396ABF009733}" dt="2023-08-28T14:43:41.719" v="1304" actId="6264"/>
          <ac:spMkLst>
            <pc:docMk/>
            <pc:sldMk cId="1317553363" sldId="2726"/>
            <ac:spMk id="10" creationId="{00000000-0000-0000-0000-000000000000}"/>
          </ac:spMkLst>
        </pc:spChg>
        <pc:spChg chg="add del mod">
          <ac:chgData name="Janelle Gieseke" userId="1065d469-00d3-4a33-b073-8dab6534bb61" providerId="ADAL" clId="{6B281883-0FC6-4CCF-A2F8-396ABF009733}" dt="2023-08-28T14:43:41.719" v="1304" actId="6264"/>
          <ac:spMkLst>
            <pc:docMk/>
            <pc:sldMk cId="1317553363" sldId="2726"/>
            <ac:spMk id="11" creationId="{1626181A-A69B-80C9-6FEB-BF7C056F085B}"/>
          </ac:spMkLst>
        </pc:spChg>
        <pc:spChg chg="add del mod">
          <ac:chgData name="Janelle Gieseke" userId="1065d469-00d3-4a33-b073-8dab6534bb61" providerId="ADAL" clId="{6B281883-0FC6-4CCF-A2F8-396ABF009733}" dt="2023-08-28T14:43:41.719" v="1304" actId="6264"/>
          <ac:spMkLst>
            <pc:docMk/>
            <pc:sldMk cId="1317553363" sldId="2726"/>
            <ac:spMk id="12" creationId="{B473964D-8893-52F7-EE0C-9E9CF9C21168}"/>
          </ac:spMkLst>
        </pc:spChg>
        <pc:spChg chg="mod ord">
          <ac:chgData name="Janelle Gieseke" userId="1065d469-00d3-4a33-b073-8dab6534bb61" providerId="ADAL" clId="{6B281883-0FC6-4CCF-A2F8-396ABF009733}" dt="2023-08-28T14:43:41.719" v="1304" actId="6264"/>
          <ac:spMkLst>
            <pc:docMk/>
            <pc:sldMk cId="1317553363" sldId="2726"/>
            <ac:spMk id="13" creationId="{BC9E755F-0BF1-4ED9-99E6-200660B7ECC0}"/>
          </ac:spMkLst>
        </pc:spChg>
        <pc:spChg chg="mod ord">
          <ac:chgData name="Janelle Gieseke" userId="1065d469-00d3-4a33-b073-8dab6534bb61" providerId="ADAL" clId="{6B281883-0FC6-4CCF-A2F8-396ABF009733}" dt="2023-08-28T14:43:41.719" v="1304" actId="6264"/>
          <ac:spMkLst>
            <pc:docMk/>
            <pc:sldMk cId="1317553363" sldId="2726"/>
            <ac:spMk id="14" creationId="{8FD983DA-DF9B-4CF6-B626-40642D9469BE}"/>
          </ac:spMkLst>
        </pc:spChg>
        <pc:spChg chg="add del mod ord">
          <ac:chgData name="Janelle Gieseke" userId="1065d469-00d3-4a33-b073-8dab6534bb61" providerId="ADAL" clId="{6B281883-0FC6-4CCF-A2F8-396ABF009733}" dt="2023-08-28T14:43:55.301" v="1305" actId="1032"/>
          <ac:spMkLst>
            <pc:docMk/>
            <pc:sldMk cId="1317553363" sldId="2726"/>
            <ac:spMk id="15" creationId="{BE8DA0F4-B157-D9F6-ABF3-21D72A014127}"/>
          </ac:spMkLst>
        </pc:spChg>
        <pc:graphicFrameChg chg="add mod modGraphic">
          <ac:chgData name="Janelle Gieseke" userId="1065d469-00d3-4a33-b073-8dab6534bb61" providerId="ADAL" clId="{6B281883-0FC6-4CCF-A2F8-396ABF009733}" dt="2023-08-28T14:46:20.231" v="1358" actId="207"/>
          <ac:graphicFrameMkLst>
            <pc:docMk/>
            <pc:sldMk cId="1317553363" sldId="2726"/>
            <ac:graphicFrameMk id="16" creationId="{108B9800-CF40-F999-D1AB-75841F9DA53F}"/>
          </ac:graphicFrameMkLst>
        </pc:graphicFrameChg>
      </pc:sldChg>
      <pc:sldChg chg="addSp delSp modSp mod modClrScheme delCm modCm chgLayout">
        <pc:chgData name="Janelle Gieseke" userId="1065d469-00d3-4a33-b073-8dab6534bb61" providerId="ADAL" clId="{6B281883-0FC6-4CCF-A2F8-396ABF009733}" dt="2023-08-30T19:41:17.030" v="3040"/>
        <pc:sldMkLst>
          <pc:docMk/>
          <pc:sldMk cId="2919983775" sldId="2737"/>
        </pc:sldMkLst>
        <pc:spChg chg="mod">
          <ac:chgData name="Janelle Gieseke" userId="1065d469-00d3-4a33-b073-8dab6534bb61" providerId="ADAL" clId="{6B281883-0FC6-4CCF-A2F8-396ABF009733}" dt="2023-08-23T16:25:29.103" v="0"/>
          <ac:spMkLst>
            <pc:docMk/>
            <pc:sldMk cId="2919983775" sldId="2737"/>
            <ac:spMk id="3" creationId="{F67845DC-F700-4338-A009-E6221E653A73}"/>
          </ac:spMkLst>
        </pc:spChg>
        <pc:spChg chg="mod ord">
          <ac:chgData name="Janelle Gieseke" userId="1065d469-00d3-4a33-b073-8dab6534bb61" providerId="ADAL" clId="{6B281883-0FC6-4CCF-A2F8-396ABF009733}" dt="2023-08-28T14:24:12.977" v="820" actId="700"/>
          <ac:spMkLst>
            <pc:docMk/>
            <pc:sldMk cId="2919983775" sldId="2737"/>
            <ac:spMk id="4" creationId="{C89F91F5-378F-42EB-B7F2-033BC5103BD8}"/>
          </ac:spMkLst>
        </pc:spChg>
        <pc:spChg chg="del mod ord">
          <ac:chgData name="Janelle Gieseke" userId="1065d469-00d3-4a33-b073-8dab6534bb61" providerId="ADAL" clId="{6B281883-0FC6-4CCF-A2F8-396ABF009733}" dt="2023-08-28T14:29:26.507" v="835" actId="931"/>
          <ac:spMkLst>
            <pc:docMk/>
            <pc:sldMk cId="2919983775" sldId="2737"/>
            <ac:spMk id="5" creationId="{C9CFB4F1-FE12-4ABC-B812-7A63112D00D7}"/>
          </ac:spMkLst>
        </pc:spChg>
        <pc:spChg chg="mod ord">
          <ac:chgData name="Janelle Gieseke" userId="1065d469-00d3-4a33-b073-8dab6534bb61" providerId="ADAL" clId="{6B281883-0FC6-4CCF-A2F8-396ABF009733}" dt="2023-08-28T14:24:12.977" v="820" actId="700"/>
          <ac:spMkLst>
            <pc:docMk/>
            <pc:sldMk cId="2919983775" sldId="2737"/>
            <ac:spMk id="6" creationId="{2A72750B-1582-4D11-9690-A7C632FD30B8}"/>
          </ac:spMkLst>
        </pc:spChg>
        <pc:spChg chg="del">
          <ac:chgData name="Janelle Gieseke" userId="1065d469-00d3-4a33-b073-8dab6534bb61" providerId="ADAL" clId="{6B281883-0FC6-4CCF-A2F8-396ABF009733}" dt="2023-08-28T14:23:22.917" v="814" actId="478"/>
          <ac:spMkLst>
            <pc:docMk/>
            <pc:sldMk cId="2919983775" sldId="2737"/>
            <ac:spMk id="8" creationId="{817D94A5-64E3-4A51-B657-315B03EDCE6C}"/>
          </ac:spMkLst>
        </pc:spChg>
        <pc:spChg chg="add mod ord">
          <ac:chgData name="Janelle Gieseke" userId="1065d469-00d3-4a33-b073-8dab6534bb61" providerId="ADAL" clId="{6B281883-0FC6-4CCF-A2F8-396ABF009733}" dt="2023-08-28T14:24:12.977" v="820" actId="700"/>
          <ac:spMkLst>
            <pc:docMk/>
            <pc:sldMk cId="2919983775" sldId="2737"/>
            <ac:spMk id="10" creationId="{031290C0-D5CC-3EF6-AC46-C69A78A8081B}"/>
          </ac:spMkLst>
        </pc:spChg>
        <pc:grpChg chg="del">
          <ac:chgData name="Janelle Gieseke" userId="1065d469-00d3-4a33-b073-8dab6534bb61" providerId="ADAL" clId="{6B281883-0FC6-4CCF-A2F8-396ABF009733}" dt="2023-08-28T14:29:22.826" v="833" actId="478"/>
          <ac:grpSpMkLst>
            <pc:docMk/>
            <pc:sldMk cId="2919983775" sldId="2737"/>
            <ac:grpSpMk id="11" creationId="{C55AE783-0EE6-96A9-01B4-FFAEDAB2BDCD}"/>
          </ac:grpSpMkLst>
        </pc:grpChg>
        <pc:picChg chg="del mod">
          <ac:chgData name="Janelle Gieseke" userId="1065d469-00d3-4a33-b073-8dab6534bb61" providerId="ADAL" clId="{6B281883-0FC6-4CCF-A2F8-396ABF009733}" dt="2023-08-28T14:29:23.308" v="834" actId="478"/>
          <ac:picMkLst>
            <pc:docMk/>
            <pc:sldMk cId="2919983775" sldId="2737"/>
            <ac:picMk id="9" creationId="{4A99D60D-D223-4C96-8595-98AB34782470}"/>
          </ac:picMkLst>
        </pc:picChg>
        <pc:picChg chg="add mod">
          <ac:chgData name="Janelle Gieseke" userId="1065d469-00d3-4a33-b073-8dab6534bb61" providerId="ADAL" clId="{6B281883-0FC6-4CCF-A2F8-396ABF009733}" dt="2023-08-28T14:29:45.188" v="838" actId="14100"/>
          <ac:picMkLst>
            <pc:docMk/>
            <pc:sldMk cId="2919983775" sldId="2737"/>
            <ac:picMk id="12" creationId="{CD45B8FB-D222-904D-ED7B-723600ECB8A5}"/>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9:41:17.030" v="3040"/>
              <pc2:cmMkLst xmlns:pc2="http://schemas.microsoft.com/office/powerpoint/2019/9/main/command">
                <pc:docMk/>
                <pc:sldMk cId="2919983775" sldId="2737"/>
                <pc2:cmMk id="{5EC30A45-D9BA-304A-9658-8B5AD53C195D}"/>
              </pc2:cmMkLst>
              <pc226:cmRplyChg chg="add">
                <pc226:chgData name="Janelle Gieseke" userId="1065d469-00d3-4a33-b073-8dab6534bb61" providerId="ADAL" clId="{6B281883-0FC6-4CCF-A2F8-396ABF009733}" dt="2023-08-28T14:24:01.423" v="819"/>
                <pc2:cmRplyMkLst xmlns:pc2="http://schemas.microsoft.com/office/powerpoint/2019/9/main/command">
                  <pc:docMk/>
                  <pc:sldMk cId="2919983775" sldId="2737"/>
                  <pc2:cmMk id="{5EC30A45-D9BA-304A-9658-8B5AD53C195D}"/>
                  <pc2:cmRplyMk id="{1BDA1CCB-6072-477D-9521-F0BF7A07B5DE}"/>
                </pc2:cmRplyMkLst>
              </pc226:cmRplyChg>
            </pc226:cmChg>
          </p:ext>
        </pc:extLst>
      </pc:sldChg>
      <pc:sldChg chg="addSp delSp modSp mod modClrScheme delCm modCm chgLayout">
        <pc:chgData name="Janelle Gieseke" userId="1065d469-00d3-4a33-b073-8dab6534bb61" providerId="ADAL" clId="{6B281883-0FC6-4CCF-A2F8-396ABF009733}" dt="2023-08-30T19:02:43.163" v="2974" actId="478"/>
        <pc:sldMkLst>
          <pc:docMk/>
          <pc:sldMk cId="1337769554" sldId="2744"/>
        </pc:sldMkLst>
        <pc:spChg chg="mod ord">
          <ac:chgData name="Janelle Gieseke" userId="1065d469-00d3-4a33-b073-8dab6534bb61" providerId="ADAL" clId="{6B281883-0FC6-4CCF-A2F8-396ABF009733}" dt="2023-08-23T16:34:04.938" v="486" actId="700"/>
          <ac:spMkLst>
            <pc:docMk/>
            <pc:sldMk cId="1337769554" sldId="2744"/>
            <ac:spMk id="2" creationId="{28758C05-BDFF-4C15-B792-CFE77B9980F7}"/>
          </ac:spMkLst>
        </pc:spChg>
        <pc:spChg chg="add del mod">
          <ac:chgData name="Janelle Gieseke" userId="1065d469-00d3-4a33-b073-8dab6534bb61" providerId="ADAL" clId="{6B281883-0FC6-4CCF-A2F8-396ABF009733}" dt="2023-08-30T18:16:31.005" v="2920" actId="6264"/>
          <ac:spMkLst>
            <pc:docMk/>
            <pc:sldMk cId="1337769554" sldId="2744"/>
            <ac:spMk id="2" creationId="{C712BEFC-4A6C-D53C-A3B3-DF59EFBA58BD}"/>
          </ac:spMkLst>
        </pc:spChg>
        <pc:spChg chg="mod">
          <ac:chgData name="Janelle Gieseke" userId="1065d469-00d3-4a33-b073-8dab6534bb61" providerId="ADAL" clId="{6B281883-0FC6-4CCF-A2F8-396ABF009733}" dt="2023-08-23T16:25:29.103" v="0"/>
          <ac:spMkLst>
            <pc:docMk/>
            <pc:sldMk cId="1337769554" sldId="2744"/>
            <ac:spMk id="3" creationId="{1B1AF98F-8271-42D4-90B8-22488A7E7A31}"/>
          </ac:spMkLst>
        </pc:spChg>
        <pc:spChg chg="mod ord">
          <ac:chgData name="Janelle Gieseke" userId="1065d469-00d3-4a33-b073-8dab6534bb61" providerId="ADAL" clId="{6B281883-0FC6-4CCF-A2F8-396ABF009733}" dt="2023-08-30T18:16:33.368" v="2921" actId="700"/>
          <ac:spMkLst>
            <pc:docMk/>
            <pc:sldMk cId="1337769554" sldId="2744"/>
            <ac:spMk id="4" creationId="{6D180735-C7FF-4140-9410-2B79D0B64CE8}"/>
          </ac:spMkLst>
        </pc:spChg>
        <pc:spChg chg="mod ord">
          <ac:chgData name="Janelle Gieseke" userId="1065d469-00d3-4a33-b073-8dab6534bb61" providerId="ADAL" clId="{6B281883-0FC6-4CCF-A2F8-396ABF009733}" dt="2023-08-30T18:16:33.368" v="2921" actId="700"/>
          <ac:spMkLst>
            <pc:docMk/>
            <pc:sldMk cId="1337769554" sldId="2744"/>
            <ac:spMk id="6" creationId="{8CDC3C98-885F-4196-BFAF-AFD4283E7B87}"/>
          </ac:spMkLst>
        </pc:spChg>
        <pc:spChg chg="add mod ord">
          <ac:chgData name="Janelle Gieseke" userId="1065d469-00d3-4a33-b073-8dab6534bb61" providerId="ADAL" clId="{6B281883-0FC6-4CCF-A2F8-396ABF009733}" dt="2023-08-23T16:34:04.938" v="486" actId="700"/>
          <ac:spMkLst>
            <pc:docMk/>
            <pc:sldMk cId="1337769554" sldId="2744"/>
            <ac:spMk id="7" creationId="{18C761CC-B0F8-BE24-95A2-9516F8F6413E}"/>
          </ac:spMkLst>
        </pc:spChg>
        <pc:spChg chg="add del mod">
          <ac:chgData name="Janelle Gieseke" userId="1065d469-00d3-4a33-b073-8dab6534bb61" providerId="ADAL" clId="{6B281883-0FC6-4CCF-A2F8-396ABF009733}" dt="2023-08-30T18:16:31.005" v="2920" actId="6264"/>
          <ac:spMkLst>
            <pc:docMk/>
            <pc:sldMk cId="1337769554" sldId="2744"/>
            <ac:spMk id="7" creationId="{9BB48FB6-E931-6698-0715-A6C2975AD60F}"/>
          </ac:spMkLst>
        </pc:spChg>
        <pc:spChg chg="add del mod ord">
          <ac:chgData name="Janelle Gieseke" userId="1065d469-00d3-4a33-b073-8dab6534bb61" providerId="ADAL" clId="{6B281883-0FC6-4CCF-A2F8-396ABF009733}" dt="2023-08-30T18:16:33.368" v="2921" actId="700"/>
          <ac:spMkLst>
            <pc:docMk/>
            <pc:sldMk cId="1337769554" sldId="2744"/>
            <ac:spMk id="8" creationId="{826089ED-CC37-757C-6A33-51658C045BDB}"/>
          </ac:spMkLst>
        </pc:spChg>
        <pc:spChg chg="add del mod ord">
          <ac:chgData name="Janelle Gieseke" userId="1065d469-00d3-4a33-b073-8dab6534bb61" providerId="ADAL" clId="{6B281883-0FC6-4CCF-A2F8-396ABF009733}" dt="2023-08-30T18:16:33.368" v="2921" actId="700"/>
          <ac:spMkLst>
            <pc:docMk/>
            <pc:sldMk cId="1337769554" sldId="2744"/>
            <ac:spMk id="9" creationId="{A3774646-651B-7C1B-47FD-CFF75C2BB1DC}"/>
          </ac:spMkLst>
        </pc:spChg>
        <pc:spChg chg="add mod ord">
          <ac:chgData name="Janelle Gieseke" userId="1065d469-00d3-4a33-b073-8dab6534bb61" providerId="ADAL" clId="{6B281883-0FC6-4CCF-A2F8-396ABF009733}" dt="2023-08-30T18:16:39.891" v="2924"/>
          <ac:spMkLst>
            <pc:docMk/>
            <pc:sldMk cId="1337769554" sldId="2744"/>
            <ac:spMk id="11" creationId="{19586CF6-955B-A050-10E4-78C963DFD21C}"/>
          </ac:spMkLst>
        </pc:spChg>
        <pc:spChg chg="del mod">
          <ac:chgData name="Janelle Gieseke" userId="1065d469-00d3-4a33-b073-8dab6534bb61" providerId="ADAL" clId="{6B281883-0FC6-4CCF-A2F8-396ABF009733}" dt="2023-08-30T18:16:38.724" v="2923" actId="478"/>
          <ac:spMkLst>
            <pc:docMk/>
            <pc:sldMk cId="1337769554" sldId="2744"/>
            <ac:spMk id="18" creationId="{41A22588-6621-399B-646B-BEAAC5140E77}"/>
          </ac:spMkLst>
        </pc:spChg>
        <pc:grpChg chg="add del mod">
          <ac:chgData name="Janelle Gieseke" userId="1065d469-00d3-4a33-b073-8dab6534bb61" providerId="ADAL" clId="{6B281883-0FC6-4CCF-A2F8-396ABF009733}" dt="2023-08-30T19:02:43.163" v="2974" actId="478"/>
          <ac:grpSpMkLst>
            <pc:docMk/>
            <pc:sldMk cId="1337769554" sldId="2744"/>
            <ac:grpSpMk id="3" creationId="{2125F2D4-E571-0BDF-4921-6C0A2F923E06}"/>
          </ac:grpSpMkLst>
        </pc:grpChg>
        <pc:picChg chg="mod topLvl">
          <ac:chgData name="Janelle Gieseke" userId="1065d469-00d3-4a33-b073-8dab6534bb61" providerId="ADAL" clId="{6B281883-0FC6-4CCF-A2F8-396ABF009733}" dt="2023-08-30T19:02:43.163" v="2974" actId="478"/>
          <ac:picMkLst>
            <pc:docMk/>
            <pc:sldMk cId="1337769554" sldId="2744"/>
            <ac:picMk id="5" creationId="{088039B0-BE31-B1E1-4368-68BE5D71CFC1}"/>
          </ac:picMkLst>
        </pc:picChg>
        <pc:inkChg chg="add del mod">
          <ac:chgData name="Janelle Gieseke" userId="1065d469-00d3-4a33-b073-8dab6534bb61" providerId="ADAL" clId="{6B281883-0FC6-4CCF-A2F8-396ABF009733}" dt="2023-08-30T19:02:35.051" v="2969" actId="478"/>
          <ac:inkMkLst>
            <pc:docMk/>
            <pc:sldMk cId="1337769554" sldId="2744"/>
            <ac:inkMk id="12" creationId="{4CF1C132-C409-B0E7-5EEB-DF38F2F03FD6}"/>
          </ac:inkMkLst>
        </pc:inkChg>
        <pc:inkChg chg="add del mod">
          <ac:chgData name="Janelle Gieseke" userId="1065d469-00d3-4a33-b073-8dab6534bb61" providerId="ADAL" clId="{6B281883-0FC6-4CCF-A2F8-396ABF009733}" dt="2023-08-30T19:02:39.592" v="2972" actId="478"/>
          <ac:inkMkLst>
            <pc:docMk/>
            <pc:sldMk cId="1337769554" sldId="2744"/>
            <ac:inkMk id="15" creationId="{0F077399-1AAC-683B-3268-0A58D0B9E48E}"/>
          </ac:inkMkLst>
        </pc:inkChg>
        <pc:inkChg chg="add del mod">
          <ac:chgData name="Janelle Gieseke" userId="1065d469-00d3-4a33-b073-8dab6534bb61" providerId="ADAL" clId="{6B281883-0FC6-4CCF-A2F8-396ABF009733}" dt="2023-08-30T19:02:41.450" v="2973" actId="478"/>
          <ac:inkMkLst>
            <pc:docMk/>
            <pc:sldMk cId="1337769554" sldId="2744"/>
            <ac:inkMk id="16" creationId="{B47CDA1C-A7B3-9BBC-E476-2B6EB1E32A34}"/>
          </ac:inkMkLst>
        </pc:inkChg>
        <pc:inkChg chg="add del mod topLvl">
          <ac:chgData name="Janelle Gieseke" userId="1065d469-00d3-4a33-b073-8dab6534bb61" providerId="ADAL" clId="{6B281883-0FC6-4CCF-A2F8-396ABF009733}" dt="2023-08-30T19:02:43.163" v="2974" actId="478"/>
          <ac:inkMkLst>
            <pc:docMk/>
            <pc:sldMk cId="1337769554" sldId="2744"/>
            <ac:inkMk id="17" creationId="{8B43C6B5-7EF3-D7C8-9AD8-E6563586EB37}"/>
          </ac:inkMkLst>
        </pc:inkChg>
        <pc:extLst>
          <p:ext xmlns:p="http://schemas.openxmlformats.org/presentationml/2006/main" uri="{D6D511B9-2390-475A-947B-AFAB55BFBCF1}">
            <pc226:cmChg xmlns:pc226="http://schemas.microsoft.com/office/powerpoint/2022/06/main/command" chg="del mod">
              <pc226:chgData name="Janelle Gieseke" userId="1065d469-00d3-4a33-b073-8dab6534bb61" providerId="ADAL" clId="{6B281883-0FC6-4CCF-A2F8-396ABF009733}" dt="2023-08-30T18:57:44.493" v="2958"/>
              <pc2:cmMkLst xmlns:pc2="http://schemas.microsoft.com/office/powerpoint/2019/9/main/command">
                <pc:docMk/>
                <pc:sldMk cId="1337769554" sldId="2744"/>
                <pc2:cmMk id="{3B08E217-C177-4ABF-A87E-F1229F7C1E5D}"/>
              </pc2:cmMkLst>
            </pc226:cmChg>
          </p:ext>
        </pc:extLst>
      </pc:sldChg>
      <pc:sldChg chg="addSp delSp modSp mod modClrScheme chgLayout">
        <pc:chgData name="Janelle Gieseke" userId="1065d469-00d3-4a33-b073-8dab6534bb61" providerId="ADAL" clId="{6B281883-0FC6-4CCF-A2F8-396ABF009733}" dt="2023-08-30T18:54:36.763" v="2945" actId="208"/>
        <pc:sldMkLst>
          <pc:docMk/>
          <pc:sldMk cId="2264728059" sldId="2745"/>
        </pc:sldMkLst>
        <pc:spChg chg="mod ord">
          <ac:chgData name="Janelle Gieseke" userId="1065d469-00d3-4a33-b073-8dab6534bb61" providerId="ADAL" clId="{6B281883-0FC6-4CCF-A2F8-396ABF009733}" dt="2023-08-30T18:14:17.378" v="2879" actId="6264"/>
          <ac:spMkLst>
            <pc:docMk/>
            <pc:sldMk cId="2264728059" sldId="2745"/>
            <ac:spMk id="4" creationId="{C89F91F5-378F-42EB-B7F2-033BC5103BD8}"/>
          </ac:spMkLst>
        </pc:spChg>
        <pc:spChg chg="mod ord">
          <ac:chgData name="Janelle Gieseke" userId="1065d469-00d3-4a33-b073-8dab6534bb61" providerId="ADAL" clId="{6B281883-0FC6-4CCF-A2F8-396ABF009733}" dt="2023-08-30T18:14:17.378" v="2879" actId="6264"/>
          <ac:spMkLst>
            <pc:docMk/>
            <pc:sldMk cId="2264728059" sldId="2745"/>
            <ac:spMk id="5" creationId="{C9CFB4F1-FE12-4ABC-B812-7A63112D00D7}"/>
          </ac:spMkLst>
        </pc:spChg>
        <pc:spChg chg="mod ord">
          <ac:chgData name="Janelle Gieseke" userId="1065d469-00d3-4a33-b073-8dab6534bb61" providerId="ADAL" clId="{6B281883-0FC6-4CCF-A2F8-396ABF009733}" dt="2023-08-30T18:14:17.378" v="2879" actId="6264"/>
          <ac:spMkLst>
            <pc:docMk/>
            <pc:sldMk cId="2264728059" sldId="2745"/>
            <ac:spMk id="6" creationId="{2A72750B-1582-4D11-9690-A7C632FD30B8}"/>
          </ac:spMkLst>
        </pc:spChg>
        <pc:spChg chg="add del mod">
          <ac:chgData name="Janelle Gieseke" userId="1065d469-00d3-4a33-b073-8dab6534bb61" providerId="ADAL" clId="{6B281883-0FC6-4CCF-A2F8-396ABF009733}" dt="2023-08-30T18:14:06.606" v="2876" actId="6264"/>
          <ac:spMkLst>
            <pc:docMk/>
            <pc:sldMk cId="2264728059" sldId="2745"/>
            <ac:spMk id="8" creationId="{265F9560-D96F-A363-0B91-D14F5D97B6A4}"/>
          </ac:spMkLst>
        </pc:spChg>
        <pc:spChg chg="add mod ord">
          <ac:chgData name="Janelle Gieseke" userId="1065d469-00d3-4a33-b073-8dab6534bb61" providerId="ADAL" clId="{6B281883-0FC6-4CCF-A2F8-396ABF009733}" dt="2023-08-30T18:14:22.476" v="2881" actId="12"/>
          <ac:spMkLst>
            <pc:docMk/>
            <pc:sldMk cId="2264728059" sldId="2745"/>
            <ac:spMk id="9" creationId="{43D649E9-C2DF-134C-5871-26CD41ECE717}"/>
          </ac:spMkLst>
        </pc:spChg>
        <pc:spChg chg="add mod ord">
          <ac:chgData name="Janelle Gieseke" userId="1065d469-00d3-4a33-b073-8dab6534bb61" providerId="ADAL" clId="{6B281883-0FC6-4CCF-A2F8-396ABF009733}" dt="2023-08-23T16:33:02.762" v="466" actId="700"/>
          <ac:spMkLst>
            <pc:docMk/>
            <pc:sldMk cId="2264728059" sldId="2745"/>
            <ac:spMk id="10" creationId="{7D5553E0-CA82-B5C8-A9BD-1A570A8E813C}"/>
          </ac:spMkLst>
        </pc:spChg>
        <pc:spChg chg="add del mod">
          <ac:chgData name="Janelle Gieseke" userId="1065d469-00d3-4a33-b073-8dab6534bb61" providerId="ADAL" clId="{6B281883-0FC6-4CCF-A2F8-396ABF009733}" dt="2023-08-30T18:14:06.606" v="2876" actId="6264"/>
          <ac:spMkLst>
            <pc:docMk/>
            <pc:sldMk cId="2264728059" sldId="2745"/>
            <ac:spMk id="10" creationId="{EC34AE68-1AB5-F179-1DA4-F182566DD8BD}"/>
          </ac:spMkLst>
        </pc:spChg>
        <pc:spChg chg="add del mod">
          <ac:chgData name="Janelle Gieseke" userId="1065d469-00d3-4a33-b073-8dab6534bb61" providerId="ADAL" clId="{6B281883-0FC6-4CCF-A2F8-396ABF009733}" dt="2023-08-30T18:14:06.606" v="2876" actId="6264"/>
          <ac:spMkLst>
            <pc:docMk/>
            <pc:sldMk cId="2264728059" sldId="2745"/>
            <ac:spMk id="11" creationId="{F94C49FA-2F60-103B-9E05-0C67CB0AAB22}"/>
          </ac:spMkLst>
        </pc:spChg>
        <pc:spChg chg="add del mod">
          <ac:chgData name="Janelle Gieseke" userId="1065d469-00d3-4a33-b073-8dab6534bb61" providerId="ADAL" clId="{6B281883-0FC6-4CCF-A2F8-396ABF009733}" dt="2023-08-30T18:14:06.606" v="2876" actId="6264"/>
          <ac:spMkLst>
            <pc:docMk/>
            <pc:sldMk cId="2264728059" sldId="2745"/>
            <ac:spMk id="12" creationId="{C1BC8D47-7AF2-BFC4-D128-C810FF12BF30}"/>
          </ac:spMkLst>
        </pc:spChg>
        <pc:spChg chg="add del mod ord">
          <ac:chgData name="Janelle Gieseke" userId="1065d469-00d3-4a33-b073-8dab6534bb61" providerId="ADAL" clId="{6B281883-0FC6-4CCF-A2F8-396ABF009733}" dt="2023-08-30T18:14:17.378" v="2879" actId="6264"/>
          <ac:spMkLst>
            <pc:docMk/>
            <pc:sldMk cId="2264728059" sldId="2745"/>
            <ac:spMk id="13" creationId="{2D3B84FD-DC46-75C2-63ED-62E318124ABE}"/>
          </ac:spMkLst>
        </pc:spChg>
        <pc:spChg chg="add del mod">
          <ac:chgData name="Janelle Gieseke" userId="1065d469-00d3-4a33-b073-8dab6534bb61" providerId="ADAL" clId="{6B281883-0FC6-4CCF-A2F8-396ABF009733}" dt="2023-08-30T18:14:17.378" v="2879" actId="6264"/>
          <ac:spMkLst>
            <pc:docMk/>
            <pc:sldMk cId="2264728059" sldId="2745"/>
            <ac:spMk id="14" creationId="{D2D96B24-D20B-A5EF-B7D5-D2D8126E8288}"/>
          </ac:spMkLst>
        </pc:spChg>
        <pc:spChg chg="add del mod">
          <ac:chgData name="Janelle Gieseke" userId="1065d469-00d3-4a33-b073-8dab6534bb61" providerId="ADAL" clId="{6B281883-0FC6-4CCF-A2F8-396ABF009733}" dt="2023-08-30T18:14:17.378" v="2879" actId="6264"/>
          <ac:spMkLst>
            <pc:docMk/>
            <pc:sldMk cId="2264728059" sldId="2745"/>
            <ac:spMk id="15" creationId="{8339070F-60E2-8E8E-779E-4BF9C93B2189}"/>
          </ac:spMkLst>
        </pc:spChg>
        <pc:spChg chg="add del mod">
          <ac:chgData name="Janelle Gieseke" userId="1065d469-00d3-4a33-b073-8dab6534bb61" providerId="ADAL" clId="{6B281883-0FC6-4CCF-A2F8-396ABF009733}" dt="2023-08-30T18:14:17.378" v="2879" actId="6264"/>
          <ac:spMkLst>
            <pc:docMk/>
            <pc:sldMk cId="2264728059" sldId="2745"/>
            <ac:spMk id="16" creationId="{BFBB86AF-6E14-5A71-E635-D7435EDA16A0}"/>
          </ac:spMkLst>
        </pc:spChg>
        <pc:spChg chg="add del mod">
          <ac:chgData name="Janelle Gieseke" userId="1065d469-00d3-4a33-b073-8dab6534bb61" providerId="ADAL" clId="{6B281883-0FC6-4CCF-A2F8-396ABF009733}" dt="2023-08-30T18:14:17.378" v="2879" actId="6264"/>
          <ac:spMkLst>
            <pc:docMk/>
            <pc:sldMk cId="2264728059" sldId="2745"/>
            <ac:spMk id="17" creationId="{55708C2C-C469-B478-4E37-F18C36889BBE}"/>
          </ac:spMkLst>
        </pc:spChg>
        <pc:spChg chg="add del mod ord">
          <ac:chgData name="Janelle Gieseke" userId="1065d469-00d3-4a33-b073-8dab6534bb61" providerId="ADAL" clId="{6B281883-0FC6-4CCF-A2F8-396ABF009733}" dt="2023-08-30T18:14:25.775" v="2882" actId="478"/>
          <ac:spMkLst>
            <pc:docMk/>
            <pc:sldMk cId="2264728059" sldId="2745"/>
            <ac:spMk id="18" creationId="{7FFA862E-29F1-6F58-2483-55DEA925C8F1}"/>
          </ac:spMkLst>
        </pc:spChg>
        <pc:picChg chg="mod">
          <ac:chgData name="Janelle Gieseke" userId="1065d469-00d3-4a33-b073-8dab6534bb61" providerId="ADAL" clId="{6B281883-0FC6-4CCF-A2F8-396ABF009733}" dt="2023-08-30T18:54:34.966" v="2944" actId="208"/>
          <ac:picMkLst>
            <pc:docMk/>
            <pc:sldMk cId="2264728059" sldId="2745"/>
            <ac:picMk id="2" creationId="{6E608D49-8B16-E621-E050-664FED830731}"/>
          </ac:picMkLst>
        </pc:picChg>
        <pc:picChg chg="mod">
          <ac:chgData name="Janelle Gieseke" userId="1065d469-00d3-4a33-b073-8dab6534bb61" providerId="ADAL" clId="{6B281883-0FC6-4CCF-A2F8-396ABF009733}" dt="2023-08-30T18:54:36.763" v="2945" actId="208"/>
          <ac:picMkLst>
            <pc:docMk/>
            <pc:sldMk cId="2264728059" sldId="2745"/>
            <ac:picMk id="7" creationId="{315AB36A-2EA2-3CAE-1B10-37E315922317}"/>
          </ac:picMkLst>
        </pc:picChg>
      </pc:sldChg>
      <pc:sldChg chg="addSp modSp mod modClrScheme chgLayout">
        <pc:chgData name="Janelle Gieseke" userId="1065d469-00d3-4a33-b073-8dab6534bb61" providerId="ADAL" clId="{6B281883-0FC6-4CCF-A2F8-396ABF009733}" dt="2023-08-28T15:52:05.495" v="1874" actId="313"/>
        <pc:sldMkLst>
          <pc:docMk/>
          <pc:sldMk cId="2084278112" sldId="2746"/>
        </pc:sldMkLst>
        <pc:spChg chg="add mod ord">
          <ac:chgData name="Janelle Gieseke" userId="1065d469-00d3-4a33-b073-8dab6534bb61" providerId="ADAL" clId="{6B281883-0FC6-4CCF-A2F8-396ABF009733}" dt="2023-08-23T16:37:11.025" v="551" actId="700"/>
          <ac:spMkLst>
            <pc:docMk/>
            <pc:sldMk cId="2084278112" sldId="2746"/>
            <ac:spMk id="3" creationId="{26DF1B83-A258-1D5E-C615-AAAE7BC260FC}"/>
          </ac:spMkLst>
        </pc:spChg>
        <pc:spChg chg="mod ord">
          <ac:chgData name="Janelle Gieseke" userId="1065d469-00d3-4a33-b073-8dab6534bb61" providerId="ADAL" clId="{6B281883-0FC6-4CCF-A2F8-396ABF009733}" dt="2023-08-23T16:37:11.025" v="551" actId="700"/>
          <ac:spMkLst>
            <pc:docMk/>
            <pc:sldMk cId="2084278112" sldId="2746"/>
            <ac:spMk id="4" creationId="{C89F91F5-378F-42EB-B7F2-033BC5103BD8}"/>
          </ac:spMkLst>
        </pc:spChg>
        <pc:spChg chg="mod ord">
          <ac:chgData name="Janelle Gieseke" userId="1065d469-00d3-4a33-b073-8dab6534bb61" providerId="ADAL" clId="{6B281883-0FC6-4CCF-A2F8-396ABF009733}" dt="2023-08-23T16:37:11.025" v="551" actId="700"/>
          <ac:spMkLst>
            <pc:docMk/>
            <pc:sldMk cId="2084278112" sldId="2746"/>
            <ac:spMk id="5" creationId="{C9CFB4F1-FE12-4ABC-B812-7A63112D00D7}"/>
          </ac:spMkLst>
        </pc:spChg>
        <pc:spChg chg="mod ord">
          <ac:chgData name="Janelle Gieseke" userId="1065d469-00d3-4a33-b073-8dab6534bb61" providerId="ADAL" clId="{6B281883-0FC6-4CCF-A2F8-396ABF009733}" dt="2023-08-23T16:37:11.025" v="551" actId="700"/>
          <ac:spMkLst>
            <pc:docMk/>
            <pc:sldMk cId="2084278112" sldId="2746"/>
            <ac:spMk id="6" creationId="{2A72750B-1582-4D11-9690-A7C632FD30B8}"/>
          </ac:spMkLst>
        </pc:spChg>
        <pc:spChg chg="mod">
          <ac:chgData name="Janelle Gieseke" userId="1065d469-00d3-4a33-b073-8dab6534bb61" providerId="ADAL" clId="{6B281883-0FC6-4CCF-A2F8-396ABF009733}" dt="2023-08-28T15:52:05.495" v="1874" actId="313"/>
          <ac:spMkLst>
            <pc:docMk/>
            <pc:sldMk cId="2084278112" sldId="2746"/>
            <ac:spMk id="8" creationId="{A6DEDFFC-DBD0-47FB-A0AF-55D36E897D2D}"/>
          </ac:spMkLst>
        </pc:spChg>
        <pc:spChg chg="add mod ord">
          <ac:chgData name="Janelle Gieseke" userId="1065d469-00d3-4a33-b073-8dab6534bb61" providerId="ADAL" clId="{6B281883-0FC6-4CCF-A2F8-396ABF009733}" dt="2023-08-23T16:37:11.025" v="551" actId="700"/>
          <ac:spMkLst>
            <pc:docMk/>
            <pc:sldMk cId="2084278112" sldId="2746"/>
            <ac:spMk id="9" creationId="{94CDF458-6B1A-B891-EAD2-8BCA35C32239}"/>
          </ac:spMkLst>
        </pc:spChg>
      </pc:sldChg>
      <pc:sldChg chg="delSp modSp mod modClrScheme chgLayout">
        <pc:chgData name="Janelle Gieseke" userId="1065d469-00d3-4a33-b073-8dab6534bb61" providerId="ADAL" clId="{6B281883-0FC6-4CCF-A2F8-396ABF009733}" dt="2023-08-28T16:12:10" v="2165" actId="700"/>
        <pc:sldMkLst>
          <pc:docMk/>
          <pc:sldMk cId="1970411915" sldId="2755"/>
        </pc:sldMkLst>
        <pc:spChg chg="mod ord">
          <ac:chgData name="Janelle Gieseke" userId="1065d469-00d3-4a33-b073-8dab6534bb61" providerId="ADAL" clId="{6B281883-0FC6-4CCF-A2F8-396ABF009733}" dt="2023-08-23T16:37:38.480" v="562" actId="700"/>
          <ac:spMkLst>
            <pc:docMk/>
            <pc:sldMk cId="1970411915" sldId="2755"/>
            <ac:spMk id="2" creationId="{A9CD383A-CEA2-4FF3-AFAD-8B745CD29DBD}"/>
          </ac:spMkLst>
        </pc:spChg>
        <pc:spChg chg="mod">
          <ac:chgData name="Janelle Gieseke" userId="1065d469-00d3-4a33-b073-8dab6534bb61" providerId="ADAL" clId="{6B281883-0FC6-4CCF-A2F8-396ABF009733}" dt="2023-08-23T16:25:29.103" v="0"/>
          <ac:spMkLst>
            <pc:docMk/>
            <pc:sldMk cId="1970411915" sldId="2755"/>
            <ac:spMk id="3" creationId="{23F0E5F5-E3FF-44FB-9F02-3FAD54A33628}"/>
          </ac:spMkLst>
        </pc:spChg>
        <pc:spChg chg="mod ord">
          <ac:chgData name="Janelle Gieseke" userId="1065d469-00d3-4a33-b073-8dab6534bb61" providerId="ADAL" clId="{6B281883-0FC6-4CCF-A2F8-396ABF009733}" dt="2023-08-28T16:12:10" v="2165" actId="700"/>
          <ac:spMkLst>
            <pc:docMk/>
            <pc:sldMk cId="1970411915" sldId="2755"/>
            <ac:spMk id="4" creationId="{90159055-9483-4911-85BD-77113388BC96}"/>
          </ac:spMkLst>
        </pc:spChg>
        <pc:spChg chg="del mod ord">
          <ac:chgData name="Janelle Gieseke" userId="1065d469-00d3-4a33-b073-8dab6534bb61" providerId="ADAL" clId="{6B281883-0FC6-4CCF-A2F8-396ABF009733}" dt="2023-08-28T16:12:10" v="2165" actId="700"/>
          <ac:spMkLst>
            <pc:docMk/>
            <pc:sldMk cId="1970411915" sldId="2755"/>
            <ac:spMk id="5" creationId="{DD7478FA-0932-4F5A-8805-6D6EE6CECC24}"/>
          </ac:spMkLst>
        </pc:spChg>
        <pc:spChg chg="mod ord">
          <ac:chgData name="Janelle Gieseke" userId="1065d469-00d3-4a33-b073-8dab6534bb61" providerId="ADAL" clId="{6B281883-0FC6-4CCF-A2F8-396ABF009733}" dt="2023-08-28T16:12:10" v="2165" actId="700"/>
          <ac:spMkLst>
            <pc:docMk/>
            <pc:sldMk cId="1970411915" sldId="2755"/>
            <ac:spMk id="6" creationId="{D16D2638-2F71-45EC-8A65-CE18730DA1BA}"/>
          </ac:spMkLst>
        </pc:spChg>
        <pc:graphicFrameChg chg="mod ord">
          <ac:chgData name="Janelle Gieseke" userId="1065d469-00d3-4a33-b073-8dab6534bb61" providerId="ADAL" clId="{6B281883-0FC6-4CCF-A2F8-396ABF009733}" dt="2023-08-28T16:12:10" v="2165" actId="700"/>
          <ac:graphicFrameMkLst>
            <pc:docMk/>
            <pc:sldMk cId="1970411915" sldId="2755"/>
            <ac:graphicFrameMk id="3" creationId="{47261832-CEE1-3304-7322-B26259AFC50F}"/>
          </ac:graphicFrameMkLst>
        </pc:graphicFrameChg>
      </pc:sldChg>
      <pc:sldChg chg="modSp mod modClrScheme chgLayout">
        <pc:chgData name="Janelle Gieseke" userId="1065d469-00d3-4a33-b073-8dab6534bb61" providerId="ADAL" clId="{6B281883-0FC6-4CCF-A2F8-396ABF009733}" dt="2023-08-23T16:37:44.510" v="566" actId="27636"/>
        <pc:sldMkLst>
          <pc:docMk/>
          <pc:sldMk cId="533148781" sldId="2767"/>
        </pc:sldMkLst>
        <pc:spChg chg="mod ord">
          <ac:chgData name="Janelle Gieseke" userId="1065d469-00d3-4a33-b073-8dab6534bb61" providerId="ADAL" clId="{6B281883-0FC6-4CCF-A2F8-396ABF009733}" dt="2023-08-23T16:37:44.510" v="566" actId="27636"/>
          <ac:spMkLst>
            <pc:docMk/>
            <pc:sldMk cId="533148781" sldId="2767"/>
            <ac:spMk id="2" creationId="{C56109B6-5B8E-41E0-B7C9-F53E8B80DD40}"/>
          </ac:spMkLst>
        </pc:spChg>
        <pc:spChg chg="mod ord">
          <ac:chgData name="Janelle Gieseke" userId="1065d469-00d3-4a33-b073-8dab6534bb61" providerId="ADAL" clId="{6B281883-0FC6-4CCF-A2F8-396ABF009733}" dt="2023-08-23T16:37:44.497" v="565" actId="700"/>
          <ac:spMkLst>
            <pc:docMk/>
            <pc:sldMk cId="533148781" sldId="2767"/>
            <ac:spMk id="3" creationId="{0426D9F2-4175-41D4-AE83-689E93E786E0}"/>
          </ac:spMkLst>
        </pc:spChg>
        <pc:spChg chg="mod ord">
          <ac:chgData name="Janelle Gieseke" userId="1065d469-00d3-4a33-b073-8dab6534bb61" providerId="ADAL" clId="{6B281883-0FC6-4CCF-A2F8-396ABF009733}" dt="2023-08-23T16:37:44.497" v="565" actId="700"/>
          <ac:spMkLst>
            <pc:docMk/>
            <pc:sldMk cId="533148781" sldId="2767"/>
            <ac:spMk id="4" creationId="{3323B230-C261-49E3-BD7C-67251535E4C1}"/>
          </ac:spMkLst>
        </pc:spChg>
        <pc:spChg chg="mod ord">
          <ac:chgData name="Janelle Gieseke" userId="1065d469-00d3-4a33-b073-8dab6534bb61" providerId="ADAL" clId="{6B281883-0FC6-4CCF-A2F8-396ABF009733}" dt="2023-08-23T16:37:44.497" v="565" actId="700"/>
          <ac:spMkLst>
            <pc:docMk/>
            <pc:sldMk cId="533148781" sldId="2767"/>
            <ac:spMk id="5" creationId="{77F5856D-A238-491F-B5F2-233A8486007F}"/>
          </ac:spMkLst>
        </pc:spChg>
      </pc:sldChg>
      <pc:sldChg chg="addSp modSp mod modClrScheme chgLayout">
        <pc:chgData name="Janelle Gieseke" userId="1065d469-00d3-4a33-b073-8dab6534bb61" providerId="ADAL" clId="{6B281883-0FC6-4CCF-A2F8-396ABF009733}" dt="2023-08-23T16:37:46.850" v="567" actId="700"/>
        <pc:sldMkLst>
          <pc:docMk/>
          <pc:sldMk cId="3801170369" sldId="2768"/>
        </pc:sldMkLst>
        <pc:spChg chg="mod ord">
          <ac:chgData name="Janelle Gieseke" userId="1065d469-00d3-4a33-b073-8dab6534bb61" providerId="ADAL" clId="{6B281883-0FC6-4CCF-A2F8-396ABF009733}" dt="2023-08-23T16:37:46.850" v="567" actId="700"/>
          <ac:spMkLst>
            <pc:docMk/>
            <pc:sldMk cId="3801170369" sldId="2768"/>
            <ac:spMk id="3" creationId="{0426D9F2-4175-41D4-AE83-689E93E786E0}"/>
          </ac:spMkLst>
        </pc:spChg>
        <pc:spChg chg="mod ord">
          <ac:chgData name="Janelle Gieseke" userId="1065d469-00d3-4a33-b073-8dab6534bb61" providerId="ADAL" clId="{6B281883-0FC6-4CCF-A2F8-396ABF009733}" dt="2023-08-23T16:37:46.850" v="567" actId="700"/>
          <ac:spMkLst>
            <pc:docMk/>
            <pc:sldMk cId="3801170369" sldId="2768"/>
            <ac:spMk id="4" creationId="{3323B230-C261-49E3-BD7C-67251535E4C1}"/>
          </ac:spMkLst>
        </pc:spChg>
        <pc:spChg chg="mod ord">
          <ac:chgData name="Janelle Gieseke" userId="1065d469-00d3-4a33-b073-8dab6534bb61" providerId="ADAL" clId="{6B281883-0FC6-4CCF-A2F8-396ABF009733}" dt="2023-08-23T16:37:46.850" v="567" actId="700"/>
          <ac:spMkLst>
            <pc:docMk/>
            <pc:sldMk cId="3801170369" sldId="2768"/>
            <ac:spMk id="5" creationId="{77F5856D-A238-491F-B5F2-233A8486007F}"/>
          </ac:spMkLst>
        </pc:spChg>
        <pc:spChg chg="add mod ord">
          <ac:chgData name="Janelle Gieseke" userId="1065d469-00d3-4a33-b073-8dab6534bb61" providerId="ADAL" clId="{6B281883-0FC6-4CCF-A2F8-396ABF009733}" dt="2023-08-23T16:37:46.850" v="567" actId="700"/>
          <ac:spMkLst>
            <pc:docMk/>
            <pc:sldMk cId="3801170369" sldId="2768"/>
            <ac:spMk id="6" creationId="{54095A98-633C-FA6F-7DB5-40CB523753AB}"/>
          </ac:spMkLst>
        </pc:spChg>
      </pc:sldChg>
      <pc:sldChg chg="addSp delSp modSp mod modClrScheme chgLayout">
        <pc:chgData name="Janelle Gieseke" userId="1065d469-00d3-4a33-b073-8dab6534bb61" providerId="ADAL" clId="{6B281883-0FC6-4CCF-A2F8-396ABF009733}" dt="2023-08-30T18:15:14.923" v="2902" actId="1036"/>
        <pc:sldMkLst>
          <pc:docMk/>
          <pc:sldMk cId="2538933410" sldId="3247"/>
        </pc:sldMkLst>
        <pc:spChg chg="add del mod">
          <ac:chgData name="Janelle Gieseke" userId="1065d469-00d3-4a33-b073-8dab6534bb61" providerId="ADAL" clId="{6B281883-0FC6-4CCF-A2F8-396ABF009733}" dt="2023-08-30T18:14:06.606" v="2876" actId="6264"/>
          <ac:spMkLst>
            <pc:docMk/>
            <pc:sldMk cId="2538933410" sldId="3247"/>
            <ac:spMk id="2" creationId="{E440634D-0239-918C-FD13-D69B65876704}"/>
          </ac:spMkLst>
        </pc:spChg>
        <pc:spChg chg="add del mod">
          <ac:chgData name="Janelle Gieseke" userId="1065d469-00d3-4a33-b073-8dab6534bb61" providerId="ADAL" clId="{6B281883-0FC6-4CCF-A2F8-396ABF009733}" dt="2023-08-30T18:14:06.606" v="2876" actId="6264"/>
          <ac:spMkLst>
            <pc:docMk/>
            <pc:sldMk cId="2538933410" sldId="3247"/>
            <ac:spMk id="3" creationId="{304DE1A7-CA37-973E-F3D3-6F78227FA7E8}"/>
          </ac:spMkLst>
        </pc:spChg>
        <pc:spChg chg="mod">
          <ac:chgData name="Janelle Gieseke" userId="1065d469-00d3-4a33-b073-8dab6534bb61" providerId="ADAL" clId="{6B281883-0FC6-4CCF-A2F8-396ABF009733}" dt="2023-08-23T16:25:29.103" v="0"/>
          <ac:spMkLst>
            <pc:docMk/>
            <pc:sldMk cId="2538933410" sldId="3247"/>
            <ac:spMk id="3" creationId="{998F035E-A35E-40CF-8D7B-24928196155D}"/>
          </ac:spMkLst>
        </pc:spChg>
        <pc:spChg chg="mod ord">
          <ac:chgData name="Janelle Gieseke" userId="1065d469-00d3-4a33-b073-8dab6534bb61" providerId="ADAL" clId="{6B281883-0FC6-4CCF-A2F8-396ABF009733}" dt="2023-08-30T18:15:01.829" v="2885" actId="700"/>
          <ac:spMkLst>
            <pc:docMk/>
            <pc:sldMk cId="2538933410" sldId="3247"/>
            <ac:spMk id="4" creationId="{D20CACE4-F4E0-47D3-BD3C-112B269DD198}"/>
          </ac:spMkLst>
        </pc:spChg>
        <pc:spChg chg="mod ord">
          <ac:chgData name="Janelle Gieseke" userId="1065d469-00d3-4a33-b073-8dab6534bb61" providerId="ADAL" clId="{6B281883-0FC6-4CCF-A2F8-396ABF009733}" dt="2023-08-30T18:15:06.750" v="2887" actId="12"/>
          <ac:spMkLst>
            <pc:docMk/>
            <pc:sldMk cId="2538933410" sldId="3247"/>
            <ac:spMk id="5" creationId="{401B0078-67C6-4253-B1CC-AF27B43FB254}"/>
          </ac:spMkLst>
        </pc:spChg>
        <pc:spChg chg="mod ord">
          <ac:chgData name="Janelle Gieseke" userId="1065d469-00d3-4a33-b073-8dab6534bb61" providerId="ADAL" clId="{6B281883-0FC6-4CCF-A2F8-396ABF009733}" dt="2023-08-30T18:15:01.829" v="2885" actId="700"/>
          <ac:spMkLst>
            <pc:docMk/>
            <pc:sldMk cId="2538933410" sldId="3247"/>
            <ac:spMk id="6" creationId="{F2CB58FC-4524-4146-AF2A-6FEB23062C50}"/>
          </ac:spMkLst>
        </pc:spChg>
        <pc:spChg chg="add del mod">
          <ac:chgData name="Janelle Gieseke" userId="1065d469-00d3-4a33-b073-8dab6534bb61" providerId="ADAL" clId="{6B281883-0FC6-4CCF-A2F8-396ABF009733}" dt="2023-08-30T18:14:06.606" v="2876" actId="6264"/>
          <ac:spMkLst>
            <pc:docMk/>
            <pc:sldMk cId="2538933410" sldId="3247"/>
            <ac:spMk id="7" creationId="{1CF26074-7C0A-228B-9944-45D4F5AE6AAD}"/>
          </ac:spMkLst>
        </pc:spChg>
        <pc:spChg chg="add mod ord">
          <ac:chgData name="Janelle Gieseke" userId="1065d469-00d3-4a33-b073-8dab6534bb61" providerId="ADAL" clId="{6B281883-0FC6-4CCF-A2F8-396ABF009733}" dt="2023-08-23T16:33:17.355" v="470" actId="700"/>
          <ac:spMkLst>
            <pc:docMk/>
            <pc:sldMk cId="2538933410" sldId="3247"/>
            <ac:spMk id="7" creationId="{E90A2E30-0CAC-2496-2986-BD2F7E081C98}"/>
          </ac:spMkLst>
        </pc:spChg>
        <pc:spChg chg="add del mod ord">
          <ac:chgData name="Janelle Gieseke" userId="1065d469-00d3-4a33-b073-8dab6534bb61" providerId="ADAL" clId="{6B281883-0FC6-4CCF-A2F8-396ABF009733}" dt="2023-08-30T18:15:01.829" v="2885" actId="700"/>
          <ac:spMkLst>
            <pc:docMk/>
            <pc:sldMk cId="2538933410" sldId="3247"/>
            <ac:spMk id="8" creationId="{5D89BB26-B413-B354-EF72-7930479637D4}"/>
          </ac:spMkLst>
        </pc:spChg>
        <pc:spChg chg="add mod ord">
          <ac:chgData name="Janelle Gieseke" userId="1065d469-00d3-4a33-b073-8dab6534bb61" providerId="ADAL" clId="{6B281883-0FC6-4CCF-A2F8-396ABF009733}" dt="2023-08-23T16:33:17.355" v="470" actId="700"/>
          <ac:spMkLst>
            <pc:docMk/>
            <pc:sldMk cId="2538933410" sldId="3247"/>
            <ac:spMk id="10" creationId="{B94D4942-7C04-37EA-6013-4338FE508A20}"/>
          </ac:spMkLst>
        </pc:spChg>
        <pc:picChg chg="mod">
          <ac:chgData name="Janelle Gieseke" userId="1065d469-00d3-4a33-b073-8dab6534bb61" providerId="ADAL" clId="{6B281883-0FC6-4CCF-A2F8-396ABF009733}" dt="2023-08-30T18:15:14.923" v="2902" actId="1036"/>
          <ac:picMkLst>
            <pc:docMk/>
            <pc:sldMk cId="2538933410" sldId="3247"/>
            <ac:picMk id="9" creationId="{AC2D0ACE-2E47-1ABE-68F0-3D844854F1C0}"/>
          </ac:picMkLst>
        </pc:picChg>
        <pc:picChg chg="mod">
          <ac:chgData name="Janelle Gieseke" userId="1065d469-00d3-4a33-b073-8dab6534bb61" providerId="ADAL" clId="{6B281883-0FC6-4CCF-A2F8-396ABF009733}" dt="2023-08-30T18:15:14.923" v="2902" actId="1036"/>
          <ac:picMkLst>
            <pc:docMk/>
            <pc:sldMk cId="2538933410" sldId="3247"/>
            <ac:picMk id="11" creationId="{E7B4C758-57FE-FB5F-5041-C7CCEEAFA93A}"/>
          </ac:picMkLst>
        </pc:picChg>
      </pc:sldChg>
      <pc:sldChg chg="add">
        <pc:chgData name="Janelle Gieseke" userId="1065d469-00d3-4a33-b073-8dab6534bb61" providerId="ADAL" clId="{6B281883-0FC6-4CCF-A2F8-396ABF009733}" dt="2023-08-23T16:25:32.093" v="6"/>
        <pc:sldMkLst>
          <pc:docMk/>
          <pc:sldMk cId="561014216" sldId="3318"/>
        </pc:sldMkLst>
      </pc:sldChg>
      <pc:sldChg chg="modSp add mod">
        <pc:chgData name="Janelle Gieseke" userId="1065d469-00d3-4a33-b073-8dab6534bb61" providerId="ADAL" clId="{6B281883-0FC6-4CCF-A2F8-396ABF009733}" dt="2023-09-06T18:37:55.813" v="3189" actId="20577"/>
        <pc:sldMkLst>
          <pc:docMk/>
          <pc:sldMk cId="1686753469" sldId="3319"/>
        </pc:sldMkLst>
        <pc:graphicFrameChg chg="modGraphic">
          <ac:chgData name="Janelle Gieseke" userId="1065d469-00d3-4a33-b073-8dab6534bb61" providerId="ADAL" clId="{6B281883-0FC6-4CCF-A2F8-396ABF009733}" dt="2023-09-06T18:37:55.813" v="3189" actId="20577"/>
          <ac:graphicFrameMkLst>
            <pc:docMk/>
            <pc:sldMk cId="1686753469" sldId="3319"/>
            <ac:graphicFrameMk id="5" creationId="{0029A0A2-8BA9-7CB9-8ED2-8ABE007F453F}"/>
          </ac:graphicFrameMkLst>
        </pc:graphicFrameChg>
      </pc:sldChg>
      <pc:sldChg chg="addSp delSp modSp add mod chgLayout">
        <pc:chgData name="Janelle Gieseke" userId="1065d469-00d3-4a33-b073-8dab6534bb61" providerId="ADAL" clId="{6B281883-0FC6-4CCF-A2F8-396ABF009733}" dt="2023-09-06T18:38:46.306" v="3225" actId="20577"/>
        <pc:sldMkLst>
          <pc:docMk/>
          <pc:sldMk cId="96177105" sldId="3320"/>
        </pc:sldMkLst>
        <pc:spChg chg="mod ord">
          <ac:chgData name="Janelle Gieseke" userId="1065d469-00d3-4a33-b073-8dab6534bb61" providerId="ADAL" clId="{6B281883-0FC6-4CCF-A2F8-396ABF009733}" dt="2023-08-28T16:03:57.329" v="2100" actId="6264"/>
          <ac:spMkLst>
            <pc:docMk/>
            <pc:sldMk cId="96177105" sldId="3320"/>
            <ac:spMk id="2" creationId="{226DE040-B891-72C6-49AB-2855EA2F20D1}"/>
          </ac:spMkLst>
        </pc:spChg>
        <pc:spChg chg="del">
          <ac:chgData name="Janelle Gieseke" userId="1065d469-00d3-4a33-b073-8dab6534bb61" providerId="ADAL" clId="{6B281883-0FC6-4CCF-A2F8-396ABF009733}" dt="2023-08-28T16:01:17.592" v="2079" actId="478"/>
          <ac:spMkLst>
            <pc:docMk/>
            <pc:sldMk cId="96177105" sldId="3320"/>
            <ac:spMk id="3" creationId="{DBEA2A4A-B04D-B90D-2873-1EF7B3939449}"/>
          </ac:spMkLst>
        </pc:spChg>
        <pc:spChg chg="add del mod">
          <ac:chgData name="Janelle Gieseke" userId="1065d469-00d3-4a33-b073-8dab6534bb61" providerId="ADAL" clId="{6B281883-0FC6-4CCF-A2F8-396ABF009733}" dt="2023-08-28T16:03:57.329" v="2100" actId="6264"/>
          <ac:spMkLst>
            <pc:docMk/>
            <pc:sldMk cId="96177105" sldId="3320"/>
            <ac:spMk id="5" creationId="{29935683-68C0-1E79-0AE7-2924E28EDBF2}"/>
          </ac:spMkLst>
        </pc:spChg>
        <pc:spChg chg="add del mod ord">
          <ac:chgData name="Janelle Gieseke" userId="1065d469-00d3-4a33-b073-8dab6534bb61" providerId="ADAL" clId="{6B281883-0FC6-4CCF-A2F8-396ABF009733}" dt="2023-08-28T16:04:00.552" v="2101" actId="478"/>
          <ac:spMkLst>
            <pc:docMk/>
            <pc:sldMk cId="96177105" sldId="3320"/>
            <ac:spMk id="6" creationId="{D67DEF03-AE8D-512E-72E6-B76AECA51C12}"/>
          </ac:spMkLst>
        </pc:spChg>
        <pc:graphicFrameChg chg="add mod">
          <ac:chgData name="Janelle Gieseke" userId="1065d469-00d3-4a33-b073-8dab6534bb61" providerId="ADAL" clId="{6B281883-0FC6-4CCF-A2F8-396ABF009733}" dt="2023-09-06T18:38:46.306" v="3225" actId="20577"/>
          <ac:graphicFrameMkLst>
            <pc:docMk/>
            <pc:sldMk cId="96177105" sldId="3320"/>
            <ac:graphicFrameMk id="4" creationId="{C8E4D4BE-36A1-4AC7-3DF3-9BE9491ABA95}"/>
          </ac:graphicFrameMkLst>
        </pc:graphicFrameChg>
      </pc:sldChg>
      <pc:sldChg chg="addSp delSp modSp add mod chgLayout">
        <pc:chgData name="Janelle Gieseke" userId="1065d469-00d3-4a33-b073-8dab6534bb61" providerId="ADAL" clId="{6B281883-0FC6-4CCF-A2F8-396ABF009733}" dt="2023-08-28T16:00:32.917" v="2077" actId="20577"/>
        <pc:sldMkLst>
          <pc:docMk/>
          <pc:sldMk cId="3847372835" sldId="3321"/>
        </pc:sldMkLst>
        <pc:spChg chg="mod ord">
          <ac:chgData name="Janelle Gieseke" userId="1065d469-00d3-4a33-b073-8dab6534bb61" providerId="ADAL" clId="{6B281883-0FC6-4CCF-A2F8-396ABF009733}" dt="2023-08-28T16:00:21.445" v="2034" actId="6264"/>
          <ac:spMkLst>
            <pc:docMk/>
            <pc:sldMk cId="3847372835" sldId="3321"/>
            <ac:spMk id="2" creationId="{4458CB16-3B6B-673C-1E55-DBA8DE568957}"/>
          </ac:spMkLst>
        </pc:spChg>
        <pc:spChg chg="del">
          <ac:chgData name="Janelle Gieseke" userId="1065d469-00d3-4a33-b073-8dab6534bb61" providerId="ADAL" clId="{6B281883-0FC6-4CCF-A2F8-396ABF009733}" dt="2023-08-23T16:29:34.136" v="125" actId="478"/>
          <ac:spMkLst>
            <pc:docMk/>
            <pc:sldMk cId="3847372835" sldId="3321"/>
            <ac:spMk id="3" creationId="{B7903936-1EAF-BFB9-4901-30C323F990D8}"/>
          </ac:spMkLst>
        </pc:spChg>
        <pc:spChg chg="add del mod">
          <ac:chgData name="Janelle Gieseke" userId="1065d469-00d3-4a33-b073-8dab6534bb61" providerId="ADAL" clId="{6B281883-0FC6-4CCF-A2F8-396ABF009733}" dt="2023-08-28T16:00:21.445" v="2034" actId="6264"/>
          <ac:spMkLst>
            <pc:docMk/>
            <pc:sldMk cId="3847372835" sldId="3321"/>
            <ac:spMk id="3" creationId="{DD649591-4EAF-E6FB-BE50-D0B5EAC21AE4}"/>
          </ac:spMkLst>
        </pc:spChg>
        <pc:spChg chg="add mod ord">
          <ac:chgData name="Janelle Gieseke" userId="1065d469-00d3-4a33-b073-8dab6534bb61" providerId="ADAL" clId="{6B281883-0FC6-4CCF-A2F8-396ABF009733}" dt="2023-08-28T16:00:32.917" v="2077" actId="20577"/>
          <ac:spMkLst>
            <pc:docMk/>
            <pc:sldMk cId="3847372835" sldId="3321"/>
            <ac:spMk id="4" creationId="{11A23FCC-FC7D-1F23-7020-A2EFC419A132}"/>
          </ac:spMkLst>
        </pc:spChg>
      </pc:sldChg>
      <pc:sldChg chg="addSp delSp modSp mod modClrScheme chgLayout">
        <pc:chgData name="Janelle Gieseke" userId="1065d469-00d3-4a33-b073-8dab6534bb61" providerId="ADAL" clId="{6B281883-0FC6-4CCF-A2F8-396ABF009733}" dt="2023-08-30T18:13:46.412" v="2874" actId="207"/>
        <pc:sldMkLst>
          <pc:docMk/>
          <pc:sldMk cId="895835741" sldId="3324"/>
        </pc:sldMkLst>
        <pc:spChg chg="add mod ord">
          <ac:chgData name="Janelle Gieseke" userId="1065d469-00d3-4a33-b073-8dab6534bb61" providerId="ADAL" clId="{6B281883-0FC6-4CCF-A2F8-396ABF009733}" dt="2023-08-30T18:13:46.412" v="2874" actId="207"/>
          <ac:spMkLst>
            <pc:docMk/>
            <pc:sldMk cId="895835741" sldId="3324"/>
            <ac:spMk id="2" creationId="{50F86C49-DA45-FFD5-0E85-D94238B0732D}"/>
          </ac:spMkLst>
        </pc:spChg>
        <pc:spChg chg="mod ord">
          <ac:chgData name="Janelle Gieseke" userId="1065d469-00d3-4a33-b073-8dab6534bb61" providerId="ADAL" clId="{6B281883-0FC6-4CCF-A2F8-396ABF009733}" dt="2023-08-30T18:13:43.513" v="2873" actId="6264"/>
          <ac:spMkLst>
            <pc:docMk/>
            <pc:sldMk cId="895835741" sldId="3324"/>
            <ac:spMk id="3" creationId="{38464B4C-9753-512A-00B8-3AFD5ECBD94B}"/>
          </ac:spMkLst>
        </pc:spChg>
        <pc:spChg chg="add del mod">
          <ac:chgData name="Janelle Gieseke" userId="1065d469-00d3-4a33-b073-8dab6534bb61" providerId="ADAL" clId="{6B281883-0FC6-4CCF-A2F8-396ABF009733}" dt="2023-08-30T18:13:43.513" v="2873" actId="6264"/>
          <ac:spMkLst>
            <pc:docMk/>
            <pc:sldMk cId="895835741" sldId="3324"/>
            <ac:spMk id="4" creationId="{E2C775C3-B6B4-0A68-15F4-85951CE614E4}"/>
          </ac:spMkLst>
        </pc:spChg>
        <pc:spChg chg="del mod">
          <ac:chgData name="Janelle Gieseke" userId="1065d469-00d3-4a33-b073-8dab6534bb61" providerId="ADAL" clId="{6B281883-0FC6-4CCF-A2F8-396ABF009733}" dt="2023-08-23T16:32:17.511" v="452" actId="478"/>
          <ac:spMkLst>
            <pc:docMk/>
            <pc:sldMk cId="895835741" sldId="3324"/>
            <ac:spMk id="5" creationId="{0A3B36D7-4349-4342-A5BD-1AEBCECC1873}"/>
          </ac:spMkLst>
        </pc:spChg>
        <pc:spChg chg="add del mod">
          <ac:chgData name="Janelle Gieseke" userId="1065d469-00d3-4a33-b073-8dab6534bb61" providerId="ADAL" clId="{6B281883-0FC6-4CCF-A2F8-396ABF009733}" dt="2023-08-30T18:13:43.513" v="2873" actId="6264"/>
          <ac:spMkLst>
            <pc:docMk/>
            <pc:sldMk cId="895835741" sldId="3324"/>
            <ac:spMk id="5" creationId="{A0472D1B-F282-A904-B3E6-7F77E3DD7FAC}"/>
          </ac:spMkLst>
        </pc:spChg>
        <pc:spChg chg="add del mod">
          <ac:chgData name="Janelle Gieseke" userId="1065d469-00d3-4a33-b073-8dab6534bb61" providerId="ADAL" clId="{6B281883-0FC6-4CCF-A2F8-396ABF009733}" dt="2023-08-30T18:13:43.513" v="2873" actId="6264"/>
          <ac:spMkLst>
            <pc:docMk/>
            <pc:sldMk cId="895835741" sldId="3324"/>
            <ac:spMk id="6" creationId="{2A237A40-FCE0-DADB-FF15-E622C8FD432B}"/>
          </ac:spMkLst>
        </pc:spChg>
        <pc:spChg chg="mod ord">
          <ac:chgData name="Janelle Gieseke" userId="1065d469-00d3-4a33-b073-8dab6534bb61" providerId="ADAL" clId="{6B281883-0FC6-4CCF-A2F8-396ABF009733}" dt="2023-08-30T18:13:43.513" v="2873" actId="6264"/>
          <ac:spMkLst>
            <pc:docMk/>
            <pc:sldMk cId="895835741" sldId="3324"/>
            <ac:spMk id="54" creationId="{AA0B15C4-1413-42A5-A5CF-40D79B6E3BC6}"/>
          </ac:spMkLst>
        </pc:spChg>
        <pc:picChg chg="del">
          <ac:chgData name="Janelle Gieseke" userId="1065d469-00d3-4a33-b073-8dab6534bb61" providerId="ADAL" clId="{6B281883-0FC6-4CCF-A2F8-396ABF009733}" dt="2023-08-23T16:32:18.535" v="453" actId="478"/>
          <ac:picMkLst>
            <pc:docMk/>
            <pc:sldMk cId="895835741" sldId="3324"/>
            <ac:picMk id="110" creationId="{CDA2880C-E30F-4FE5-8182-2B23F8FAFA9C}"/>
          </ac:picMkLst>
        </pc:picChg>
      </pc:sldChg>
      <pc:sldChg chg="addSp delSp modSp mod modClrScheme chgLayout">
        <pc:chgData name="Janelle Gieseke" userId="1065d469-00d3-4a33-b073-8dab6534bb61" providerId="ADAL" clId="{6B281883-0FC6-4CCF-A2F8-396ABF009733}" dt="2023-09-06T18:41:17.396" v="3239" actId="20577"/>
        <pc:sldMkLst>
          <pc:docMk/>
          <pc:sldMk cId="420113171" sldId="3325"/>
        </pc:sldMkLst>
        <pc:spChg chg="add mod ord">
          <ac:chgData name="Janelle Gieseke" userId="1065d469-00d3-4a33-b073-8dab6534bb61" providerId="ADAL" clId="{6B281883-0FC6-4CCF-A2F8-396ABF009733}" dt="2023-09-06T18:41:17.396" v="3239" actId="20577"/>
          <ac:spMkLst>
            <pc:docMk/>
            <pc:sldMk cId="420113171" sldId="3325"/>
            <ac:spMk id="2" creationId="{FDCBF623-D2E1-097C-9BD9-C300D6CA3748}"/>
          </ac:spMkLst>
        </pc:spChg>
        <pc:spChg chg="mod ord">
          <ac:chgData name="Janelle Gieseke" userId="1065d469-00d3-4a33-b073-8dab6534bb61" providerId="ADAL" clId="{6B281883-0FC6-4CCF-A2F8-396ABF009733}" dt="2023-08-30T18:14:06.606" v="2876" actId="6264"/>
          <ac:spMkLst>
            <pc:docMk/>
            <pc:sldMk cId="420113171" sldId="3325"/>
            <ac:spMk id="3" creationId="{8556CE32-B4C9-3776-9E55-CF865CE2CFF0}"/>
          </ac:spMkLst>
        </pc:spChg>
        <pc:spChg chg="add del mod">
          <ac:chgData name="Janelle Gieseke" userId="1065d469-00d3-4a33-b073-8dab6534bb61" providerId="ADAL" clId="{6B281883-0FC6-4CCF-A2F8-396ABF009733}" dt="2023-08-30T18:14:06.606" v="2876" actId="6264"/>
          <ac:spMkLst>
            <pc:docMk/>
            <pc:sldMk cId="420113171" sldId="3325"/>
            <ac:spMk id="4" creationId="{F944DEC0-0072-79D6-BF37-BA8375104AC1}"/>
          </ac:spMkLst>
        </pc:spChg>
        <pc:spChg chg="del mod">
          <ac:chgData name="Janelle Gieseke" userId="1065d469-00d3-4a33-b073-8dab6534bb61" providerId="ADAL" clId="{6B281883-0FC6-4CCF-A2F8-396ABF009733}" dt="2023-08-23T16:32:47.431" v="463" actId="478"/>
          <ac:spMkLst>
            <pc:docMk/>
            <pc:sldMk cId="420113171" sldId="3325"/>
            <ac:spMk id="5" creationId="{0A3B36D7-4349-4342-A5BD-1AEBCECC1873}"/>
          </ac:spMkLst>
        </pc:spChg>
        <pc:spChg chg="add del mod">
          <ac:chgData name="Janelle Gieseke" userId="1065d469-00d3-4a33-b073-8dab6534bb61" providerId="ADAL" clId="{6B281883-0FC6-4CCF-A2F8-396ABF009733}" dt="2023-08-30T18:14:06.606" v="2876" actId="6264"/>
          <ac:spMkLst>
            <pc:docMk/>
            <pc:sldMk cId="420113171" sldId="3325"/>
            <ac:spMk id="5" creationId="{8A12FA11-2D40-8366-4BEC-F3D428B70ACE}"/>
          </ac:spMkLst>
        </pc:spChg>
        <pc:spChg chg="add del mod">
          <ac:chgData name="Janelle Gieseke" userId="1065d469-00d3-4a33-b073-8dab6534bb61" providerId="ADAL" clId="{6B281883-0FC6-4CCF-A2F8-396ABF009733}" dt="2023-08-30T18:14:06.606" v="2876" actId="6264"/>
          <ac:spMkLst>
            <pc:docMk/>
            <pc:sldMk cId="420113171" sldId="3325"/>
            <ac:spMk id="6" creationId="{339A31E9-9F03-153D-E059-5ACF329AFE8A}"/>
          </ac:spMkLst>
        </pc:spChg>
        <pc:spChg chg="mod ord">
          <ac:chgData name="Janelle Gieseke" userId="1065d469-00d3-4a33-b073-8dab6534bb61" providerId="ADAL" clId="{6B281883-0FC6-4CCF-A2F8-396ABF009733}" dt="2023-08-30T18:14:06.606" v="2876" actId="6264"/>
          <ac:spMkLst>
            <pc:docMk/>
            <pc:sldMk cId="420113171" sldId="3325"/>
            <ac:spMk id="54" creationId="{AA0B15C4-1413-42A5-A5CF-40D79B6E3BC6}"/>
          </ac:spMkLst>
        </pc:spChg>
        <pc:picChg chg="del">
          <ac:chgData name="Janelle Gieseke" userId="1065d469-00d3-4a33-b073-8dab6534bb61" providerId="ADAL" clId="{6B281883-0FC6-4CCF-A2F8-396ABF009733}" dt="2023-08-23T16:32:48.726" v="464" actId="478"/>
          <ac:picMkLst>
            <pc:docMk/>
            <pc:sldMk cId="420113171" sldId="3325"/>
            <ac:picMk id="110" creationId="{CDA2880C-E30F-4FE5-8182-2B23F8FAFA9C}"/>
          </ac:picMkLst>
        </pc:picChg>
      </pc:sldChg>
      <pc:sldChg chg="addSp delSp modSp mod modClrScheme chgLayout">
        <pc:chgData name="Janelle Gieseke" userId="1065d469-00d3-4a33-b073-8dab6534bb61" providerId="ADAL" clId="{6B281883-0FC6-4CCF-A2F8-396ABF009733}" dt="2023-08-30T18:46:55.431" v="2932" actId="207"/>
        <pc:sldMkLst>
          <pc:docMk/>
          <pc:sldMk cId="468967282" sldId="3326"/>
        </pc:sldMkLst>
        <pc:spChg chg="add mod ord">
          <ac:chgData name="Janelle Gieseke" userId="1065d469-00d3-4a33-b073-8dab6534bb61" providerId="ADAL" clId="{6B281883-0FC6-4CCF-A2F8-396ABF009733}" dt="2023-08-30T18:46:55.431" v="2932" actId="207"/>
          <ac:spMkLst>
            <pc:docMk/>
            <pc:sldMk cId="468967282" sldId="3326"/>
            <ac:spMk id="2" creationId="{4FC1F3E7-2B75-D279-E9F0-A1579A88C939}"/>
          </ac:spMkLst>
        </pc:spChg>
        <pc:spChg chg="mod ord">
          <ac:chgData name="Janelle Gieseke" userId="1065d469-00d3-4a33-b073-8dab6534bb61" providerId="ADAL" clId="{6B281883-0FC6-4CCF-A2F8-396ABF009733}" dt="2023-08-30T18:46:52.633" v="2931" actId="6264"/>
          <ac:spMkLst>
            <pc:docMk/>
            <pc:sldMk cId="468967282" sldId="3326"/>
            <ac:spMk id="3" creationId="{9596C17C-FD6F-7F64-70A5-B130A0E3E9C4}"/>
          </ac:spMkLst>
        </pc:spChg>
        <pc:spChg chg="add del mod">
          <ac:chgData name="Janelle Gieseke" userId="1065d469-00d3-4a33-b073-8dab6534bb61" providerId="ADAL" clId="{6B281883-0FC6-4CCF-A2F8-396ABF009733}" dt="2023-08-30T18:46:52.633" v="2931" actId="6264"/>
          <ac:spMkLst>
            <pc:docMk/>
            <pc:sldMk cId="468967282" sldId="3326"/>
            <ac:spMk id="4" creationId="{7488668A-7423-4CB3-CCC6-8DB50E190E0F}"/>
          </ac:spMkLst>
        </pc:spChg>
        <pc:spChg chg="del mod">
          <ac:chgData name="Janelle Gieseke" userId="1065d469-00d3-4a33-b073-8dab6534bb61" providerId="ADAL" clId="{6B281883-0FC6-4CCF-A2F8-396ABF009733}" dt="2023-08-23T16:28:56.762" v="120" actId="478"/>
          <ac:spMkLst>
            <pc:docMk/>
            <pc:sldMk cId="468967282" sldId="3326"/>
            <ac:spMk id="5" creationId="{0A3B36D7-4349-4342-A5BD-1AEBCECC1873}"/>
          </ac:spMkLst>
        </pc:spChg>
        <pc:spChg chg="add del mod">
          <ac:chgData name="Janelle Gieseke" userId="1065d469-00d3-4a33-b073-8dab6534bb61" providerId="ADAL" clId="{6B281883-0FC6-4CCF-A2F8-396ABF009733}" dt="2023-08-30T18:46:52.633" v="2931" actId="6264"/>
          <ac:spMkLst>
            <pc:docMk/>
            <pc:sldMk cId="468967282" sldId="3326"/>
            <ac:spMk id="5" creationId="{805F7930-6414-C4FF-7B53-6917A81DE25E}"/>
          </ac:spMkLst>
        </pc:spChg>
        <pc:spChg chg="add del mod">
          <ac:chgData name="Janelle Gieseke" userId="1065d469-00d3-4a33-b073-8dab6534bb61" providerId="ADAL" clId="{6B281883-0FC6-4CCF-A2F8-396ABF009733}" dt="2023-08-30T18:46:52.633" v="2931" actId="6264"/>
          <ac:spMkLst>
            <pc:docMk/>
            <pc:sldMk cId="468967282" sldId="3326"/>
            <ac:spMk id="6" creationId="{6D246751-352A-E30D-EBED-8E0E4D011429}"/>
          </ac:spMkLst>
        </pc:spChg>
        <pc:spChg chg="mod ord">
          <ac:chgData name="Janelle Gieseke" userId="1065d469-00d3-4a33-b073-8dab6534bb61" providerId="ADAL" clId="{6B281883-0FC6-4CCF-A2F8-396ABF009733}" dt="2023-08-30T18:46:52.633" v="2931" actId="6264"/>
          <ac:spMkLst>
            <pc:docMk/>
            <pc:sldMk cId="468967282" sldId="3326"/>
            <ac:spMk id="54" creationId="{AA0B15C4-1413-42A5-A5CF-40D79B6E3BC6}"/>
          </ac:spMkLst>
        </pc:spChg>
        <pc:picChg chg="del">
          <ac:chgData name="Janelle Gieseke" userId="1065d469-00d3-4a33-b073-8dab6534bb61" providerId="ADAL" clId="{6B281883-0FC6-4CCF-A2F8-396ABF009733}" dt="2023-08-23T16:28:57.768" v="121" actId="478"/>
          <ac:picMkLst>
            <pc:docMk/>
            <pc:sldMk cId="468967282" sldId="3326"/>
            <ac:picMk id="110" creationId="{CDA2880C-E30F-4FE5-8182-2B23F8FAFA9C}"/>
          </ac:picMkLst>
        </pc:picChg>
      </pc:sldChg>
      <pc:sldChg chg="addSp delSp modSp mod modClrScheme chgLayout">
        <pc:chgData name="Janelle Gieseke" userId="1065d469-00d3-4a33-b073-8dab6534bb61" providerId="ADAL" clId="{6B281883-0FC6-4CCF-A2F8-396ABF009733}" dt="2023-09-06T18:41:36.353" v="3240" actId="20577"/>
        <pc:sldMkLst>
          <pc:docMk/>
          <pc:sldMk cId="2646641082" sldId="3327"/>
        </pc:sldMkLst>
        <pc:spChg chg="add mod ord">
          <ac:chgData name="Janelle Gieseke" userId="1065d469-00d3-4a33-b073-8dab6534bb61" providerId="ADAL" clId="{6B281883-0FC6-4CCF-A2F8-396ABF009733}" dt="2023-09-06T18:41:36.353" v="3240" actId="20577"/>
          <ac:spMkLst>
            <pc:docMk/>
            <pc:sldMk cId="2646641082" sldId="3327"/>
            <ac:spMk id="2" creationId="{CAC9AB99-ADD0-6C4A-615A-30BCD4B57F23}"/>
          </ac:spMkLst>
        </pc:spChg>
        <pc:spChg chg="mod ord">
          <ac:chgData name="Janelle Gieseke" userId="1065d469-00d3-4a33-b073-8dab6534bb61" providerId="ADAL" clId="{6B281883-0FC6-4CCF-A2F8-396ABF009733}" dt="2023-08-30T18:16:22.199" v="2918" actId="6264"/>
          <ac:spMkLst>
            <pc:docMk/>
            <pc:sldMk cId="2646641082" sldId="3327"/>
            <ac:spMk id="3" creationId="{E3B42D9B-593F-0FBA-6A41-601737954F60}"/>
          </ac:spMkLst>
        </pc:spChg>
        <pc:spChg chg="add del mod">
          <ac:chgData name="Janelle Gieseke" userId="1065d469-00d3-4a33-b073-8dab6534bb61" providerId="ADAL" clId="{6B281883-0FC6-4CCF-A2F8-396ABF009733}" dt="2023-08-30T18:16:22.199" v="2918" actId="6264"/>
          <ac:spMkLst>
            <pc:docMk/>
            <pc:sldMk cId="2646641082" sldId="3327"/>
            <ac:spMk id="4" creationId="{22F82D4F-2F1A-6FB6-BE42-7E65437B247E}"/>
          </ac:spMkLst>
        </pc:spChg>
        <pc:spChg chg="del mod">
          <ac:chgData name="Janelle Gieseke" userId="1065d469-00d3-4a33-b073-8dab6534bb61" providerId="ADAL" clId="{6B281883-0FC6-4CCF-A2F8-396ABF009733}" dt="2023-08-23T16:33:44.137" v="480" actId="478"/>
          <ac:spMkLst>
            <pc:docMk/>
            <pc:sldMk cId="2646641082" sldId="3327"/>
            <ac:spMk id="5" creationId="{0A3B36D7-4349-4342-A5BD-1AEBCECC1873}"/>
          </ac:spMkLst>
        </pc:spChg>
        <pc:spChg chg="add del mod">
          <ac:chgData name="Janelle Gieseke" userId="1065d469-00d3-4a33-b073-8dab6534bb61" providerId="ADAL" clId="{6B281883-0FC6-4CCF-A2F8-396ABF009733}" dt="2023-08-30T18:16:22.199" v="2918" actId="6264"/>
          <ac:spMkLst>
            <pc:docMk/>
            <pc:sldMk cId="2646641082" sldId="3327"/>
            <ac:spMk id="5" creationId="{1E872C62-1B77-E871-AEC5-540391C43B87}"/>
          </ac:spMkLst>
        </pc:spChg>
        <pc:spChg chg="add del mod">
          <ac:chgData name="Janelle Gieseke" userId="1065d469-00d3-4a33-b073-8dab6534bb61" providerId="ADAL" clId="{6B281883-0FC6-4CCF-A2F8-396ABF009733}" dt="2023-08-30T18:16:22.199" v="2918" actId="6264"/>
          <ac:spMkLst>
            <pc:docMk/>
            <pc:sldMk cId="2646641082" sldId="3327"/>
            <ac:spMk id="6" creationId="{9F3947DF-02B1-DFF3-9C64-851AFFB04478}"/>
          </ac:spMkLst>
        </pc:spChg>
        <pc:spChg chg="mod ord">
          <ac:chgData name="Janelle Gieseke" userId="1065d469-00d3-4a33-b073-8dab6534bb61" providerId="ADAL" clId="{6B281883-0FC6-4CCF-A2F8-396ABF009733}" dt="2023-08-30T18:16:22.199" v="2918" actId="6264"/>
          <ac:spMkLst>
            <pc:docMk/>
            <pc:sldMk cId="2646641082" sldId="3327"/>
            <ac:spMk id="54" creationId="{AA0B15C4-1413-42A5-A5CF-40D79B6E3BC6}"/>
          </ac:spMkLst>
        </pc:spChg>
        <pc:picChg chg="del">
          <ac:chgData name="Janelle Gieseke" userId="1065d469-00d3-4a33-b073-8dab6534bb61" providerId="ADAL" clId="{6B281883-0FC6-4CCF-A2F8-396ABF009733}" dt="2023-08-23T16:33:45.001" v="481" actId="478"/>
          <ac:picMkLst>
            <pc:docMk/>
            <pc:sldMk cId="2646641082" sldId="3327"/>
            <ac:picMk id="110" creationId="{CDA2880C-E30F-4FE5-8182-2B23F8FAFA9C}"/>
          </ac:picMkLst>
        </pc:picChg>
      </pc:sldChg>
      <pc:sldChg chg="addSp delSp modSp mod modClrScheme chgLayout">
        <pc:chgData name="Janelle Gieseke" userId="1065d469-00d3-4a33-b073-8dab6534bb61" providerId="ADAL" clId="{6B281883-0FC6-4CCF-A2F8-396ABF009733}" dt="2023-09-06T18:41:53.321" v="3241" actId="20577"/>
        <pc:sldMkLst>
          <pc:docMk/>
          <pc:sldMk cId="1593064532" sldId="3328"/>
        </pc:sldMkLst>
        <pc:spChg chg="add mod ord">
          <ac:chgData name="Janelle Gieseke" userId="1065d469-00d3-4a33-b073-8dab6534bb61" providerId="ADAL" clId="{6B281883-0FC6-4CCF-A2F8-396ABF009733}" dt="2023-09-06T18:41:53.321" v="3241" actId="20577"/>
          <ac:spMkLst>
            <pc:docMk/>
            <pc:sldMk cId="1593064532" sldId="3328"/>
            <ac:spMk id="2" creationId="{74D62D58-062C-EEB4-2FB1-997D58B9330E}"/>
          </ac:spMkLst>
        </pc:spChg>
        <pc:spChg chg="mod ord">
          <ac:chgData name="Janelle Gieseke" userId="1065d469-00d3-4a33-b073-8dab6534bb61" providerId="ADAL" clId="{6B281883-0FC6-4CCF-A2F8-396ABF009733}" dt="2023-08-30T18:17:04.933" v="2925" actId="6264"/>
          <ac:spMkLst>
            <pc:docMk/>
            <pc:sldMk cId="1593064532" sldId="3328"/>
            <ac:spMk id="3" creationId="{6CD70539-9B25-19E7-F3FC-B2F3F9258B59}"/>
          </ac:spMkLst>
        </pc:spChg>
        <pc:spChg chg="add del mod">
          <ac:chgData name="Janelle Gieseke" userId="1065d469-00d3-4a33-b073-8dab6534bb61" providerId="ADAL" clId="{6B281883-0FC6-4CCF-A2F8-396ABF009733}" dt="2023-08-30T18:17:04.933" v="2925" actId="6264"/>
          <ac:spMkLst>
            <pc:docMk/>
            <pc:sldMk cId="1593064532" sldId="3328"/>
            <ac:spMk id="4" creationId="{526A0FFC-2DE6-F2AF-875A-F8E20252BB82}"/>
          </ac:spMkLst>
        </pc:spChg>
        <pc:spChg chg="del mod">
          <ac:chgData name="Janelle Gieseke" userId="1065d469-00d3-4a33-b073-8dab6534bb61" providerId="ADAL" clId="{6B281883-0FC6-4CCF-A2F8-396ABF009733}" dt="2023-08-23T16:34:21.689" v="494" actId="478"/>
          <ac:spMkLst>
            <pc:docMk/>
            <pc:sldMk cId="1593064532" sldId="3328"/>
            <ac:spMk id="5" creationId="{0A3B36D7-4349-4342-A5BD-1AEBCECC1873}"/>
          </ac:spMkLst>
        </pc:spChg>
        <pc:spChg chg="add del mod">
          <ac:chgData name="Janelle Gieseke" userId="1065d469-00d3-4a33-b073-8dab6534bb61" providerId="ADAL" clId="{6B281883-0FC6-4CCF-A2F8-396ABF009733}" dt="2023-08-30T18:17:04.933" v="2925" actId="6264"/>
          <ac:spMkLst>
            <pc:docMk/>
            <pc:sldMk cId="1593064532" sldId="3328"/>
            <ac:spMk id="5" creationId="{D517C145-93CE-282E-082B-42C861105317}"/>
          </ac:spMkLst>
        </pc:spChg>
        <pc:spChg chg="add del mod">
          <ac:chgData name="Janelle Gieseke" userId="1065d469-00d3-4a33-b073-8dab6534bb61" providerId="ADAL" clId="{6B281883-0FC6-4CCF-A2F8-396ABF009733}" dt="2023-08-30T18:17:04.933" v="2925" actId="6264"/>
          <ac:spMkLst>
            <pc:docMk/>
            <pc:sldMk cId="1593064532" sldId="3328"/>
            <ac:spMk id="6" creationId="{3F0FB6B7-7899-5898-F935-79617C5455CB}"/>
          </ac:spMkLst>
        </pc:spChg>
        <pc:spChg chg="mod ord">
          <ac:chgData name="Janelle Gieseke" userId="1065d469-00d3-4a33-b073-8dab6534bb61" providerId="ADAL" clId="{6B281883-0FC6-4CCF-A2F8-396ABF009733}" dt="2023-08-30T18:17:04.933" v="2925" actId="6264"/>
          <ac:spMkLst>
            <pc:docMk/>
            <pc:sldMk cId="1593064532" sldId="3328"/>
            <ac:spMk id="54" creationId="{AA0B15C4-1413-42A5-A5CF-40D79B6E3BC6}"/>
          </ac:spMkLst>
        </pc:spChg>
        <pc:picChg chg="del">
          <ac:chgData name="Janelle Gieseke" userId="1065d469-00d3-4a33-b073-8dab6534bb61" providerId="ADAL" clId="{6B281883-0FC6-4CCF-A2F8-396ABF009733}" dt="2023-08-23T16:34:22.472" v="495" actId="478"/>
          <ac:picMkLst>
            <pc:docMk/>
            <pc:sldMk cId="1593064532" sldId="3328"/>
            <ac:picMk id="110" creationId="{CDA2880C-E30F-4FE5-8182-2B23F8FAFA9C}"/>
          </ac:picMkLst>
        </pc:picChg>
      </pc:sldChg>
      <pc:sldChg chg="addSp delSp modSp mod modClrScheme chgLayout">
        <pc:chgData name="Janelle Gieseke" userId="1065d469-00d3-4a33-b073-8dab6534bb61" providerId="ADAL" clId="{6B281883-0FC6-4CCF-A2F8-396ABF009733}" dt="2023-09-06T18:42:07.708" v="3242" actId="20577"/>
        <pc:sldMkLst>
          <pc:docMk/>
          <pc:sldMk cId="1358200961" sldId="3329"/>
        </pc:sldMkLst>
        <pc:spChg chg="add mod ord">
          <ac:chgData name="Janelle Gieseke" userId="1065d469-00d3-4a33-b073-8dab6534bb61" providerId="ADAL" clId="{6B281883-0FC6-4CCF-A2F8-396ABF009733}" dt="2023-09-06T18:42:07.708" v="3242" actId="20577"/>
          <ac:spMkLst>
            <pc:docMk/>
            <pc:sldMk cId="1358200961" sldId="3329"/>
            <ac:spMk id="2" creationId="{E48C544F-EDAC-2D4D-FEC3-AD7775BCCE63}"/>
          </ac:spMkLst>
        </pc:spChg>
        <pc:spChg chg="mod ord">
          <ac:chgData name="Janelle Gieseke" userId="1065d469-00d3-4a33-b073-8dab6534bb61" providerId="ADAL" clId="{6B281883-0FC6-4CCF-A2F8-396ABF009733}" dt="2023-08-30T18:17:22.292" v="2929" actId="6264"/>
          <ac:spMkLst>
            <pc:docMk/>
            <pc:sldMk cId="1358200961" sldId="3329"/>
            <ac:spMk id="3" creationId="{F33E3DAD-A4C1-6754-B2D6-EBDADE5B3F82}"/>
          </ac:spMkLst>
        </pc:spChg>
        <pc:spChg chg="add del mod">
          <ac:chgData name="Janelle Gieseke" userId="1065d469-00d3-4a33-b073-8dab6534bb61" providerId="ADAL" clId="{6B281883-0FC6-4CCF-A2F8-396ABF009733}" dt="2023-08-30T18:17:22.292" v="2929" actId="6264"/>
          <ac:spMkLst>
            <pc:docMk/>
            <pc:sldMk cId="1358200961" sldId="3329"/>
            <ac:spMk id="4" creationId="{D5C41170-0BB7-8D79-A8FD-1BF73F645A6A}"/>
          </ac:spMkLst>
        </pc:spChg>
        <pc:spChg chg="del mod">
          <ac:chgData name="Janelle Gieseke" userId="1065d469-00d3-4a33-b073-8dab6534bb61" providerId="ADAL" clId="{6B281883-0FC6-4CCF-A2F8-396ABF009733}" dt="2023-08-23T16:35:20.762" v="513" actId="478"/>
          <ac:spMkLst>
            <pc:docMk/>
            <pc:sldMk cId="1358200961" sldId="3329"/>
            <ac:spMk id="5" creationId="{0A3B36D7-4349-4342-A5BD-1AEBCECC1873}"/>
          </ac:spMkLst>
        </pc:spChg>
        <pc:spChg chg="add del mod">
          <ac:chgData name="Janelle Gieseke" userId="1065d469-00d3-4a33-b073-8dab6534bb61" providerId="ADAL" clId="{6B281883-0FC6-4CCF-A2F8-396ABF009733}" dt="2023-08-30T18:17:22.292" v="2929" actId="6264"/>
          <ac:spMkLst>
            <pc:docMk/>
            <pc:sldMk cId="1358200961" sldId="3329"/>
            <ac:spMk id="5" creationId="{DCA01466-96AF-BD63-F168-C3071FF60712}"/>
          </ac:spMkLst>
        </pc:spChg>
        <pc:spChg chg="add del mod">
          <ac:chgData name="Janelle Gieseke" userId="1065d469-00d3-4a33-b073-8dab6534bb61" providerId="ADAL" clId="{6B281883-0FC6-4CCF-A2F8-396ABF009733}" dt="2023-08-30T18:17:22.292" v="2929" actId="6264"/>
          <ac:spMkLst>
            <pc:docMk/>
            <pc:sldMk cId="1358200961" sldId="3329"/>
            <ac:spMk id="6" creationId="{422D75C0-06C4-7645-7264-8802CCC0B1B8}"/>
          </ac:spMkLst>
        </pc:spChg>
        <pc:spChg chg="mod ord">
          <ac:chgData name="Janelle Gieseke" userId="1065d469-00d3-4a33-b073-8dab6534bb61" providerId="ADAL" clId="{6B281883-0FC6-4CCF-A2F8-396ABF009733}" dt="2023-08-30T18:17:22.292" v="2929" actId="6264"/>
          <ac:spMkLst>
            <pc:docMk/>
            <pc:sldMk cId="1358200961" sldId="3329"/>
            <ac:spMk id="54" creationId="{AA0B15C4-1413-42A5-A5CF-40D79B6E3BC6}"/>
          </ac:spMkLst>
        </pc:spChg>
        <pc:picChg chg="del">
          <ac:chgData name="Janelle Gieseke" userId="1065d469-00d3-4a33-b073-8dab6534bb61" providerId="ADAL" clId="{6B281883-0FC6-4CCF-A2F8-396ABF009733}" dt="2023-08-23T16:35:25.736" v="515" actId="478"/>
          <ac:picMkLst>
            <pc:docMk/>
            <pc:sldMk cId="1358200961" sldId="3329"/>
            <ac:picMk id="110" creationId="{CDA2880C-E30F-4FE5-8182-2B23F8FAFA9C}"/>
          </ac:picMkLst>
        </pc:picChg>
      </pc:sldChg>
      <pc:sldChg chg="addSp delSp modSp mod modClrScheme chgLayout">
        <pc:chgData name="Janelle Gieseke" userId="1065d469-00d3-4a33-b073-8dab6534bb61" providerId="ADAL" clId="{6B281883-0FC6-4CCF-A2F8-396ABF009733}" dt="2023-09-06T18:42:20.135" v="3243" actId="20577"/>
        <pc:sldMkLst>
          <pc:docMk/>
          <pc:sldMk cId="3562778669" sldId="3330"/>
        </pc:sldMkLst>
        <pc:spChg chg="add mod ord">
          <ac:chgData name="Janelle Gieseke" userId="1065d469-00d3-4a33-b073-8dab6534bb61" providerId="ADAL" clId="{6B281883-0FC6-4CCF-A2F8-396ABF009733}" dt="2023-09-06T18:42:20.135" v="3243" actId="20577"/>
          <ac:spMkLst>
            <pc:docMk/>
            <pc:sldMk cId="3562778669" sldId="3330"/>
            <ac:spMk id="2" creationId="{0FC2D465-290C-76BE-3D7F-B3B73A66EF7F}"/>
          </ac:spMkLst>
        </pc:spChg>
        <pc:spChg chg="add del mod">
          <ac:chgData name="Janelle Gieseke" userId="1065d469-00d3-4a33-b073-8dab6534bb61" providerId="ADAL" clId="{6B281883-0FC6-4CCF-A2F8-396ABF009733}" dt="2023-08-23T16:36:45.580" v="544" actId="6264"/>
          <ac:spMkLst>
            <pc:docMk/>
            <pc:sldMk cId="3562778669" sldId="3330"/>
            <ac:spMk id="3" creationId="{AE85870D-64C8-D8CA-8900-2C2E2D2D502C}"/>
          </ac:spMkLst>
        </pc:spChg>
        <pc:spChg chg="add del mod">
          <ac:chgData name="Janelle Gieseke" userId="1065d469-00d3-4a33-b073-8dab6534bb61" providerId="ADAL" clId="{6B281883-0FC6-4CCF-A2F8-396ABF009733}" dt="2023-08-23T16:36:45.580" v="544" actId="6264"/>
          <ac:spMkLst>
            <pc:docMk/>
            <pc:sldMk cId="3562778669" sldId="3330"/>
            <ac:spMk id="4" creationId="{1BFD3F23-8D02-5EF9-F1CF-37E7AA113CE1}"/>
          </ac:spMkLst>
        </pc:spChg>
        <pc:spChg chg="del mod">
          <ac:chgData name="Janelle Gieseke" userId="1065d469-00d3-4a33-b073-8dab6534bb61" providerId="ADAL" clId="{6B281883-0FC6-4CCF-A2F8-396ABF009733}" dt="2023-08-23T16:36:43.529" v="542" actId="478"/>
          <ac:spMkLst>
            <pc:docMk/>
            <pc:sldMk cId="3562778669" sldId="3330"/>
            <ac:spMk id="5" creationId="{0A3B36D7-4349-4342-A5BD-1AEBCECC1873}"/>
          </ac:spMkLst>
        </pc:spChg>
        <pc:spChg chg="mod ord">
          <ac:chgData name="Janelle Gieseke" userId="1065d469-00d3-4a33-b073-8dab6534bb61" providerId="ADAL" clId="{6B281883-0FC6-4CCF-A2F8-396ABF009733}" dt="2023-08-23T16:36:45.580" v="544" actId="6264"/>
          <ac:spMkLst>
            <pc:docMk/>
            <pc:sldMk cId="3562778669" sldId="3330"/>
            <ac:spMk id="54" creationId="{AA0B15C4-1413-42A5-A5CF-40D79B6E3BC6}"/>
          </ac:spMkLst>
        </pc:spChg>
        <pc:picChg chg="del">
          <ac:chgData name="Janelle Gieseke" userId="1065d469-00d3-4a33-b073-8dab6534bb61" providerId="ADAL" clId="{6B281883-0FC6-4CCF-A2F8-396ABF009733}" dt="2023-08-23T16:36:44.566" v="543" actId="478"/>
          <ac:picMkLst>
            <pc:docMk/>
            <pc:sldMk cId="3562778669" sldId="3330"/>
            <ac:picMk id="110" creationId="{CDA2880C-E30F-4FE5-8182-2B23F8FAFA9C}"/>
          </ac:picMkLst>
        </pc:picChg>
      </pc:sldChg>
      <pc:sldChg chg="addSp delSp modSp mod modClrScheme chgLayout">
        <pc:chgData name="Janelle Gieseke" userId="1065d469-00d3-4a33-b073-8dab6534bb61" providerId="ADAL" clId="{6B281883-0FC6-4CCF-A2F8-396ABF009733}" dt="2023-08-23T16:36:16.045" v="533" actId="207"/>
        <pc:sldMkLst>
          <pc:docMk/>
          <pc:sldMk cId="1613004434" sldId="3331"/>
        </pc:sldMkLst>
        <pc:spChg chg="add mod ord">
          <ac:chgData name="Janelle Gieseke" userId="1065d469-00d3-4a33-b073-8dab6534bb61" providerId="ADAL" clId="{6B281883-0FC6-4CCF-A2F8-396ABF009733}" dt="2023-08-23T16:36:16.045" v="533" actId="207"/>
          <ac:spMkLst>
            <pc:docMk/>
            <pc:sldMk cId="1613004434" sldId="3331"/>
            <ac:spMk id="2" creationId="{4512EF02-9102-CEBA-6E0F-5E1DAA3F0FF8}"/>
          </ac:spMkLst>
        </pc:spChg>
        <pc:spChg chg="add del mod">
          <ac:chgData name="Janelle Gieseke" userId="1065d469-00d3-4a33-b073-8dab6534bb61" providerId="ADAL" clId="{6B281883-0FC6-4CCF-A2F8-396ABF009733}" dt="2023-08-23T16:36:11.995" v="532" actId="6264"/>
          <ac:spMkLst>
            <pc:docMk/>
            <pc:sldMk cId="1613004434" sldId="3331"/>
            <ac:spMk id="3" creationId="{5DCFD088-38E0-D86B-53F0-79E67754B1C9}"/>
          </ac:spMkLst>
        </pc:spChg>
        <pc:spChg chg="add del mod">
          <ac:chgData name="Janelle Gieseke" userId="1065d469-00d3-4a33-b073-8dab6534bb61" providerId="ADAL" clId="{6B281883-0FC6-4CCF-A2F8-396ABF009733}" dt="2023-08-23T16:36:11.995" v="532" actId="6264"/>
          <ac:spMkLst>
            <pc:docMk/>
            <pc:sldMk cId="1613004434" sldId="3331"/>
            <ac:spMk id="4" creationId="{44AB1261-4EDE-36ED-1B38-32A0AF4CD16C}"/>
          </ac:spMkLst>
        </pc:spChg>
        <pc:spChg chg="del mod">
          <ac:chgData name="Janelle Gieseke" userId="1065d469-00d3-4a33-b073-8dab6534bb61" providerId="ADAL" clId="{6B281883-0FC6-4CCF-A2F8-396ABF009733}" dt="2023-08-23T16:36:09.640" v="530" actId="478"/>
          <ac:spMkLst>
            <pc:docMk/>
            <pc:sldMk cId="1613004434" sldId="3331"/>
            <ac:spMk id="5" creationId="{0A3B36D7-4349-4342-A5BD-1AEBCECC1873}"/>
          </ac:spMkLst>
        </pc:spChg>
        <pc:spChg chg="mod ord">
          <ac:chgData name="Janelle Gieseke" userId="1065d469-00d3-4a33-b073-8dab6534bb61" providerId="ADAL" clId="{6B281883-0FC6-4CCF-A2F8-396ABF009733}" dt="2023-08-23T16:36:11.995" v="532" actId="6264"/>
          <ac:spMkLst>
            <pc:docMk/>
            <pc:sldMk cId="1613004434" sldId="3331"/>
            <ac:spMk id="54" creationId="{AA0B15C4-1413-42A5-A5CF-40D79B6E3BC6}"/>
          </ac:spMkLst>
        </pc:spChg>
        <pc:picChg chg="del">
          <ac:chgData name="Janelle Gieseke" userId="1065d469-00d3-4a33-b073-8dab6534bb61" providerId="ADAL" clId="{6B281883-0FC6-4CCF-A2F8-396ABF009733}" dt="2023-08-23T16:36:10.696" v="531" actId="478"/>
          <ac:picMkLst>
            <pc:docMk/>
            <pc:sldMk cId="1613004434" sldId="3331"/>
            <ac:picMk id="110" creationId="{CDA2880C-E30F-4FE5-8182-2B23F8FAFA9C}"/>
          </ac:picMkLst>
        </pc:picChg>
      </pc:sldChg>
      <pc:sldChg chg="addSp delSp modSp mod modClrScheme chgLayout">
        <pc:chgData name="Janelle Gieseke" userId="1065d469-00d3-4a33-b073-8dab6534bb61" providerId="ADAL" clId="{6B281883-0FC6-4CCF-A2F8-396ABF009733}" dt="2023-09-06T18:42:30.885" v="3244" actId="20577"/>
        <pc:sldMkLst>
          <pc:docMk/>
          <pc:sldMk cId="3288222164" sldId="3332"/>
        </pc:sldMkLst>
        <pc:spChg chg="add mod ord">
          <ac:chgData name="Janelle Gieseke" userId="1065d469-00d3-4a33-b073-8dab6534bb61" providerId="ADAL" clId="{6B281883-0FC6-4CCF-A2F8-396ABF009733}" dt="2023-09-06T18:42:30.885" v="3244" actId="20577"/>
          <ac:spMkLst>
            <pc:docMk/>
            <pc:sldMk cId="3288222164" sldId="3332"/>
            <ac:spMk id="2" creationId="{5AED4F0C-DF69-C4C9-B767-2F741CCBE675}"/>
          </ac:spMkLst>
        </pc:spChg>
        <pc:spChg chg="add del mod">
          <ac:chgData name="Janelle Gieseke" userId="1065d469-00d3-4a33-b073-8dab6534bb61" providerId="ADAL" clId="{6B281883-0FC6-4CCF-A2F8-396ABF009733}" dt="2023-08-23T16:37:24.837" v="558" actId="6264"/>
          <ac:spMkLst>
            <pc:docMk/>
            <pc:sldMk cId="3288222164" sldId="3332"/>
            <ac:spMk id="3" creationId="{6AA18B5B-264C-8F7D-D3C4-F676B0A5E538}"/>
          </ac:spMkLst>
        </pc:spChg>
        <pc:spChg chg="add del mod">
          <ac:chgData name="Janelle Gieseke" userId="1065d469-00d3-4a33-b073-8dab6534bb61" providerId="ADAL" clId="{6B281883-0FC6-4CCF-A2F8-396ABF009733}" dt="2023-08-23T16:37:24.837" v="558" actId="6264"/>
          <ac:spMkLst>
            <pc:docMk/>
            <pc:sldMk cId="3288222164" sldId="3332"/>
            <ac:spMk id="4" creationId="{D8DD0F75-980D-AE92-6B5E-D88A7971306F}"/>
          </ac:spMkLst>
        </pc:spChg>
        <pc:spChg chg="del mod">
          <ac:chgData name="Janelle Gieseke" userId="1065d469-00d3-4a33-b073-8dab6534bb61" providerId="ADAL" clId="{6B281883-0FC6-4CCF-A2F8-396ABF009733}" dt="2023-08-23T16:37:22.696" v="556" actId="478"/>
          <ac:spMkLst>
            <pc:docMk/>
            <pc:sldMk cId="3288222164" sldId="3332"/>
            <ac:spMk id="5" creationId="{0A3B36D7-4349-4342-A5BD-1AEBCECC1873}"/>
          </ac:spMkLst>
        </pc:spChg>
        <pc:spChg chg="mod ord">
          <ac:chgData name="Janelle Gieseke" userId="1065d469-00d3-4a33-b073-8dab6534bb61" providerId="ADAL" clId="{6B281883-0FC6-4CCF-A2F8-396ABF009733}" dt="2023-08-23T16:37:24.837" v="558" actId="6264"/>
          <ac:spMkLst>
            <pc:docMk/>
            <pc:sldMk cId="3288222164" sldId="3332"/>
            <ac:spMk id="54" creationId="{AA0B15C4-1413-42A5-A5CF-40D79B6E3BC6}"/>
          </ac:spMkLst>
        </pc:spChg>
        <pc:picChg chg="del">
          <ac:chgData name="Janelle Gieseke" userId="1065d469-00d3-4a33-b073-8dab6534bb61" providerId="ADAL" clId="{6B281883-0FC6-4CCF-A2F8-396ABF009733}" dt="2023-08-23T16:37:23.512" v="557" actId="478"/>
          <ac:picMkLst>
            <pc:docMk/>
            <pc:sldMk cId="3288222164" sldId="3332"/>
            <ac:picMk id="110" creationId="{CDA2880C-E30F-4FE5-8182-2B23F8FAFA9C}"/>
          </ac:picMkLst>
        </pc:picChg>
      </pc:sldChg>
      <pc:sldChg chg="addSp delSp modSp mod modClrScheme delCm chgLayout modNotesTx">
        <pc:chgData name="Janelle Gieseke" userId="1065d469-00d3-4a33-b073-8dab6534bb61" providerId="ADAL" clId="{6B281883-0FC6-4CCF-A2F8-396ABF009733}" dt="2023-08-30T18:13:30.311" v="2872" actId="12"/>
        <pc:sldMkLst>
          <pc:docMk/>
          <pc:sldMk cId="3782398578" sldId="3349"/>
        </pc:sldMkLst>
        <pc:spChg chg="mod ord">
          <ac:chgData name="Janelle Gieseke" userId="1065d469-00d3-4a33-b073-8dab6534bb61" providerId="ADAL" clId="{6B281883-0FC6-4CCF-A2F8-396ABF009733}" dt="2023-08-30T18:13:30.311" v="2872" actId="12"/>
          <ac:spMkLst>
            <pc:docMk/>
            <pc:sldMk cId="3782398578" sldId="3349"/>
            <ac:spMk id="2" creationId="{C7173DC7-6012-4B73-BFF9-37857346D616}"/>
          </ac:spMkLst>
        </pc:spChg>
        <pc:spChg chg="mod">
          <ac:chgData name="Janelle Gieseke" userId="1065d469-00d3-4a33-b073-8dab6534bb61" providerId="ADAL" clId="{6B281883-0FC6-4CCF-A2F8-396ABF009733}" dt="2023-08-23T16:25:29.103" v="0"/>
          <ac:spMkLst>
            <pc:docMk/>
            <pc:sldMk cId="3782398578" sldId="3349"/>
            <ac:spMk id="3" creationId="{54E25069-CB52-41E4-ACE4-ACFF6DD19163}"/>
          </ac:spMkLst>
        </pc:spChg>
        <pc:spChg chg="add del mod">
          <ac:chgData name="Janelle Gieseke" userId="1065d469-00d3-4a33-b073-8dab6534bb61" providerId="ADAL" clId="{6B281883-0FC6-4CCF-A2F8-396ABF009733}" dt="2023-08-30T18:13:26.297" v="2871" actId="6264"/>
          <ac:spMkLst>
            <pc:docMk/>
            <pc:sldMk cId="3782398578" sldId="3349"/>
            <ac:spMk id="3" creationId="{66997AF7-0CEC-B8FB-A87C-6084E5B0A3F5}"/>
          </ac:spMkLst>
        </pc:spChg>
        <pc:spChg chg="add del mod">
          <ac:chgData name="Janelle Gieseke" userId="1065d469-00d3-4a33-b073-8dab6534bb61" providerId="ADAL" clId="{6B281883-0FC6-4CCF-A2F8-396ABF009733}" dt="2023-08-28T21:00:38.878" v="2424" actId="6264"/>
          <ac:spMkLst>
            <pc:docMk/>
            <pc:sldMk cId="3782398578" sldId="3349"/>
            <ac:spMk id="3" creationId="{719590C6-383A-45DD-A7F7-CE405A44CBFB}"/>
          </ac:spMkLst>
        </pc:spChg>
        <pc:spChg chg="mod ord">
          <ac:chgData name="Janelle Gieseke" userId="1065d469-00d3-4a33-b073-8dab6534bb61" providerId="ADAL" clId="{6B281883-0FC6-4CCF-A2F8-396ABF009733}" dt="2023-08-30T18:13:26.297" v="2871" actId="6264"/>
          <ac:spMkLst>
            <pc:docMk/>
            <pc:sldMk cId="3782398578" sldId="3349"/>
            <ac:spMk id="4" creationId="{D8725F7B-B81F-49AF-A0B9-9F9B45D3AEFE}"/>
          </ac:spMkLst>
        </pc:spChg>
        <pc:spChg chg="add del mod">
          <ac:chgData name="Janelle Gieseke" userId="1065d469-00d3-4a33-b073-8dab6534bb61" providerId="ADAL" clId="{6B281883-0FC6-4CCF-A2F8-396ABF009733}" dt="2023-08-30T18:13:26.297" v="2871" actId="6264"/>
          <ac:spMkLst>
            <pc:docMk/>
            <pc:sldMk cId="3782398578" sldId="3349"/>
            <ac:spMk id="5" creationId="{798D63E8-36AB-0308-87C9-9A783E73E5DA}"/>
          </ac:spMkLst>
        </pc:spChg>
        <pc:spChg chg="del mod ord">
          <ac:chgData name="Janelle Gieseke" userId="1065d469-00d3-4a33-b073-8dab6534bb61" providerId="ADAL" clId="{6B281883-0FC6-4CCF-A2F8-396ABF009733}" dt="2023-08-28T21:03:11.202" v="2793" actId="700"/>
          <ac:spMkLst>
            <pc:docMk/>
            <pc:sldMk cId="3782398578" sldId="3349"/>
            <ac:spMk id="5" creationId="{B900E032-75DE-49C8-83EC-3B87B7FAB59F}"/>
          </ac:spMkLst>
        </pc:spChg>
        <pc:spChg chg="mod ord">
          <ac:chgData name="Janelle Gieseke" userId="1065d469-00d3-4a33-b073-8dab6534bb61" providerId="ADAL" clId="{6B281883-0FC6-4CCF-A2F8-396ABF009733}" dt="2023-08-30T18:13:26.297" v="2871" actId="6264"/>
          <ac:spMkLst>
            <pc:docMk/>
            <pc:sldMk cId="3782398578" sldId="3349"/>
            <ac:spMk id="6" creationId="{768323B1-B1AB-4560-9FF7-C9F44F2392D5}"/>
          </ac:spMkLst>
        </pc:spChg>
        <pc:spChg chg="add mod ord">
          <ac:chgData name="Janelle Gieseke" userId="1065d469-00d3-4a33-b073-8dab6534bb61" providerId="ADAL" clId="{6B281883-0FC6-4CCF-A2F8-396ABF009733}" dt="2023-08-23T16:31:52.535" v="444" actId="700"/>
          <ac:spMkLst>
            <pc:docMk/>
            <pc:sldMk cId="3782398578" sldId="3349"/>
            <ac:spMk id="9" creationId="{46B5CC10-855F-AC3E-CD4E-53950896D8E3}"/>
          </ac:spMkLst>
        </pc:spChg>
        <pc:spChg chg="add del mod">
          <ac:chgData name="Janelle Gieseke" userId="1065d469-00d3-4a33-b073-8dab6534bb61" providerId="ADAL" clId="{6B281883-0FC6-4CCF-A2F8-396ABF009733}" dt="2023-08-28T21:00:38.878" v="2424" actId="6264"/>
          <ac:spMkLst>
            <pc:docMk/>
            <pc:sldMk cId="3782398578" sldId="3349"/>
            <ac:spMk id="9" creationId="{7AE56A5F-A97C-8C57-6B1F-BCBD88C8BC27}"/>
          </ac:spMkLst>
        </pc:spChg>
        <pc:spChg chg="add del mod">
          <ac:chgData name="Janelle Gieseke" userId="1065d469-00d3-4a33-b073-8dab6534bb61" providerId="ADAL" clId="{6B281883-0FC6-4CCF-A2F8-396ABF009733}" dt="2023-08-30T18:13:26.297" v="2871" actId="6264"/>
          <ac:spMkLst>
            <pc:docMk/>
            <pc:sldMk cId="3782398578" sldId="3349"/>
            <ac:spMk id="9" creationId="{CEDCF89D-4FC4-165B-777C-1BB8ABC7431F}"/>
          </ac:spMkLst>
        </pc:spChg>
        <pc:spChg chg="add mod ord">
          <ac:chgData name="Janelle Gieseke" userId="1065d469-00d3-4a33-b073-8dab6534bb61" providerId="ADAL" clId="{6B281883-0FC6-4CCF-A2F8-396ABF009733}" dt="2023-08-30T18:13:26.297" v="2871" actId="6264"/>
          <ac:spMkLst>
            <pc:docMk/>
            <pc:sldMk cId="3782398578" sldId="3349"/>
            <ac:spMk id="11" creationId="{696202E7-1B56-D834-EF58-FCBEC63F8A08}"/>
          </ac:spMkLst>
        </pc:spChg>
        <pc:spChg chg="add del mod">
          <ac:chgData name="Janelle Gieseke" userId="1065d469-00d3-4a33-b073-8dab6534bb61" providerId="ADAL" clId="{6B281883-0FC6-4CCF-A2F8-396ABF009733}" dt="2023-08-28T21:00:38.878" v="2424" actId="6264"/>
          <ac:spMkLst>
            <pc:docMk/>
            <pc:sldMk cId="3782398578" sldId="3349"/>
            <ac:spMk id="11" creationId="{EA8138AF-8EC6-EEB3-B06B-A02822B1238E}"/>
          </ac:spMkLst>
        </pc:spChg>
        <pc:spChg chg="add del mod">
          <ac:chgData name="Janelle Gieseke" userId="1065d469-00d3-4a33-b073-8dab6534bb61" providerId="ADAL" clId="{6B281883-0FC6-4CCF-A2F8-396ABF009733}" dt="2023-08-28T21:00:38.878" v="2424" actId="6264"/>
          <ac:spMkLst>
            <pc:docMk/>
            <pc:sldMk cId="3782398578" sldId="3349"/>
            <ac:spMk id="12" creationId="{3BECFE7A-054C-FD91-9C95-6261487F13EE}"/>
          </ac:spMkLst>
        </pc:spChg>
        <pc:spChg chg="add del mod ord">
          <ac:chgData name="Janelle Gieseke" userId="1065d469-00d3-4a33-b073-8dab6534bb61" providerId="ADAL" clId="{6B281883-0FC6-4CCF-A2F8-396ABF009733}" dt="2023-08-28T21:00:38.878" v="2424" actId="6264"/>
          <ac:spMkLst>
            <pc:docMk/>
            <pc:sldMk cId="3782398578" sldId="3349"/>
            <ac:spMk id="14" creationId="{00B41244-8A80-A361-033A-D9B2525C7EFF}"/>
          </ac:spMkLst>
        </pc:spChg>
        <pc:spChg chg="add del mod">
          <ac:chgData name="Janelle Gieseke" userId="1065d469-00d3-4a33-b073-8dab6534bb61" providerId="ADAL" clId="{6B281883-0FC6-4CCF-A2F8-396ABF009733}" dt="2023-08-28T21:00:44.192" v="2425" actId="6264"/>
          <ac:spMkLst>
            <pc:docMk/>
            <pc:sldMk cId="3782398578" sldId="3349"/>
            <ac:spMk id="15" creationId="{26A972F1-D428-B065-B439-BB8209511B01}"/>
          </ac:spMkLst>
        </pc:spChg>
        <pc:spChg chg="add del mod">
          <ac:chgData name="Janelle Gieseke" userId="1065d469-00d3-4a33-b073-8dab6534bb61" providerId="ADAL" clId="{6B281883-0FC6-4CCF-A2F8-396ABF009733}" dt="2023-08-28T21:00:44.192" v="2425" actId="6264"/>
          <ac:spMkLst>
            <pc:docMk/>
            <pc:sldMk cId="3782398578" sldId="3349"/>
            <ac:spMk id="16" creationId="{1079AF65-D528-EF45-FD6F-8C18C734C617}"/>
          </ac:spMkLst>
        </pc:spChg>
        <pc:spChg chg="add del mod">
          <ac:chgData name="Janelle Gieseke" userId="1065d469-00d3-4a33-b073-8dab6534bb61" providerId="ADAL" clId="{6B281883-0FC6-4CCF-A2F8-396ABF009733}" dt="2023-08-28T21:00:44.192" v="2425" actId="6264"/>
          <ac:spMkLst>
            <pc:docMk/>
            <pc:sldMk cId="3782398578" sldId="3349"/>
            <ac:spMk id="17" creationId="{473845BB-604F-6249-2301-D0E328E45E1A}"/>
          </ac:spMkLst>
        </pc:spChg>
        <pc:spChg chg="add del mod">
          <ac:chgData name="Janelle Gieseke" userId="1065d469-00d3-4a33-b073-8dab6534bb61" providerId="ADAL" clId="{6B281883-0FC6-4CCF-A2F8-396ABF009733}" dt="2023-08-28T21:00:44.192" v="2425" actId="6264"/>
          <ac:spMkLst>
            <pc:docMk/>
            <pc:sldMk cId="3782398578" sldId="3349"/>
            <ac:spMk id="18" creationId="{BDF3CF6F-CAD0-2064-90C8-8BA97696F3EC}"/>
          </ac:spMkLst>
        </pc:spChg>
        <pc:spChg chg="add del mod ord">
          <ac:chgData name="Janelle Gieseke" userId="1065d469-00d3-4a33-b073-8dab6534bb61" providerId="ADAL" clId="{6B281883-0FC6-4CCF-A2F8-396ABF009733}" dt="2023-08-28T21:03:11.202" v="2793" actId="700"/>
          <ac:spMkLst>
            <pc:docMk/>
            <pc:sldMk cId="3782398578" sldId="3349"/>
            <ac:spMk id="19" creationId="{3B482347-115B-AA99-23D5-C280522386AF}"/>
          </ac:spMkLst>
        </pc:spChg>
        <pc:spChg chg="add del mod ord">
          <ac:chgData name="Janelle Gieseke" userId="1065d469-00d3-4a33-b073-8dab6534bb61" providerId="ADAL" clId="{6B281883-0FC6-4CCF-A2F8-396ABF009733}" dt="2023-08-30T18:13:26.297" v="2871" actId="6264"/>
          <ac:spMkLst>
            <pc:docMk/>
            <pc:sldMk cId="3782398578" sldId="3349"/>
            <ac:spMk id="20" creationId="{65C8462A-0E2C-9C50-AA36-301FEFF73B79}"/>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4:04:42.549" v="650"/>
              <pc2:cmMkLst xmlns:pc2="http://schemas.microsoft.com/office/powerpoint/2019/9/main/command">
                <pc:docMk/>
                <pc:sldMk cId="3782398578" sldId="3349"/>
                <pc2:cmMk id="{1A2E5076-D646-E848-86CF-6DE543AC6070}"/>
              </pc2:cmMkLst>
            </pc226:cmChg>
          </p:ext>
        </pc:extLst>
      </pc:sldChg>
      <pc:sldChg chg="addSp modSp mod modClrScheme delCm modCm chgLayout">
        <pc:chgData name="Janelle Gieseke" userId="1065d469-00d3-4a33-b073-8dab6534bb61" providerId="ADAL" clId="{6B281883-0FC6-4CCF-A2F8-396ABF009733}" dt="2023-08-30T19:40:57.146" v="3039"/>
        <pc:sldMkLst>
          <pc:docMk/>
          <pc:sldMk cId="907748260" sldId="3355"/>
        </pc:sldMkLst>
        <pc:spChg chg="mod">
          <ac:chgData name="Janelle Gieseke" userId="1065d469-00d3-4a33-b073-8dab6534bb61" providerId="ADAL" clId="{6B281883-0FC6-4CCF-A2F8-396ABF009733}" dt="2023-08-23T16:25:29.103" v="0"/>
          <ac:spMkLst>
            <pc:docMk/>
            <pc:sldMk cId="907748260" sldId="3355"/>
            <ac:spMk id="3" creationId="{4E5C113D-ADE8-48D1-A161-64E8866EAE30}"/>
          </ac:spMkLst>
        </pc:spChg>
        <pc:spChg chg="mod ord">
          <ac:chgData name="Janelle Gieseke" userId="1065d469-00d3-4a33-b073-8dab6534bb61" providerId="ADAL" clId="{6B281883-0FC6-4CCF-A2F8-396ABF009733}" dt="2023-08-23T16:34:07.603" v="487" actId="700"/>
          <ac:spMkLst>
            <pc:docMk/>
            <pc:sldMk cId="907748260" sldId="3355"/>
            <ac:spMk id="4" creationId="{F1788AEF-8226-4CF6-950D-EE90A624A4E8}"/>
          </ac:spMkLst>
        </pc:spChg>
        <pc:spChg chg="mod ord">
          <ac:chgData name="Janelle Gieseke" userId="1065d469-00d3-4a33-b073-8dab6534bb61" providerId="ADAL" clId="{6B281883-0FC6-4CCF-A2F8-396ABF009733}" dt="2023-08-23T16:34:07.603" v="487" actId="700"/>
          <ac:spMkLst>
            <pc:docMk/>
            <pc:sldMk cId="907748260" sldId="3355"/>
            <ac:spMk id="6" creationId="{331D5F7B-A246-42F6-8FDC-37120EC7C9CE}"/>
          </ac:spMkLst>
        </pc:spChg>
        <pc:spChg chg="mod ord">
          <ac:chgData name="Janelle Gieseke" userId="1065d469-00d3-4a33-b073-8dab6534bb61" providerId="ADAL" clId="{6B281883-0FC6-4CCF-A2F8-396ABF009733}" dt="2023-08-30T19:40:54.149" v="3038" actId="20577"/>
          <ac:spMkLst>
            <pc:docMk/>
            <pc:sldMk cId="907748260" sldId="3355"/>
            <ac:spMk id="7" creationId="{D8E1B8F8-742A-4D55-ABAB-385322F4145D}"/>
          </ac:spMkLst>
        </pc:spChg>
        <pc:spChg chg="add mod ord">
          <ac:chgData name="Janelle Gieseke" userId="1065d469-00d3-4a33-b073-8dab6534bb61" providerId="ADAL" clId="{6B281883-0FC6-4CCF-A2F8-396ABF009733}" dt="2023-08-23T16:34:07.603" v="487" actId="700"/>
          <ac:spMkLst>
            <pc:docMk/>
            <pc:sldMk cId="907748260" sldId="3355"/>
            <ac:spMk id="8" creationId="{94663381-89B1-2B5B-0258-9042EA18768F}"/>
          </ac:spMkLst>
        </pc:spChg>
        <pc:extLst>
          <p:ext xmlns:p="http://schemas.openxmlformats.org/presentationml/2006/main" uri="{D6D511B9-2390-475A-947B-AFAB55BFBCF1}">
            <pc226:cmChg xmlns:pc226="http://schemas.microsoft.com/office/powerpoint/2022/06/main/command" chg="del mod">
              <pc226:chgData name="Janelle Gieseke" userId="1065d469-00d3-4a33-b073-8dab6534bb61" providerId="ADAL" clId="{6B281883-0FC6-4CCF-A2F8-396ABF009733}" dt="2023-08-30T19:40:57.146" v="3039"/>
              <pc2:cmMkLst xmlns:pc2="http://schemas.microsoft.com/office/powerpoint/2019/9/main/command">
                <pc:docMk/>
                <pc:sldMk cId="907748260" sldId="3355"/>
                <pc2:cmMk id="{6204A33E-C6ED-48BA-BB1A-193B34528548}"/>
              </pc2:cmMkLst>
            </pc226:cmChg>
          </p:ext>
        </pc:extLst>
      </pc:sldChg>
      <pc:sldChg chg="addSp delSp modSp mod modClrScheme chgLayout">
        <pc:chgData name="Janelle Gieseke" userId="1065d469-00d3-4a33-b073-8dab6534bb61" providerId="ADAL" clId="{6B281883-0FC6-4CCF-A2F8-396ABF009733}" dt="2023-08-28T20:54:18.362" v="2178" actId="20577"/>
        <pc:sldMkLst>
          <pc:docMk/>
          <pc:sldMk cId="1345356365" sldId="3360"/>
        </pc:sldMkLst>
        <pc:spChg chg="add mod ord">
          <ac:chgData name="Janelle Gieseke" userId="1065d469-00d3-4a33-b073-8dab6534bb61" providerId="ADAL" clId="{6B281883-0FC6-4CCF-A2F8-396ABF009733}" dt="2023-08-23T16:27:48.383" v="96" actId="700"/>
          <ac:spMkLst>
            <pc:docMk/>
            <pc:sldMk cId="1345356365" sldId="3360"/>
            <ac:spMk id="2" creationId="{A00C5049-4E9E-F8E0-367D-7E49420C3E01}"/>
          </ac:spMkLst>
        </pc:spChg>
        <pc:spChg chg="del mod">
          <ac:chgData name="Janelle Gieseke" userId="1065d469-00d3-4a33-b073-8dab6534bb61" providerId="ADAL" clId="{6B281883-0FC6-4CCF-A2F8-396ABF009733}" dt="2023-08-23T16:27:48.383" v="96" actId="700"/>
          <ac:spMkLst>
            <pc:docMk/>
            <pc:sldMk cId="1345356365" sldId="3360"/>
            <ac:spMk id="3" creationId="{391EB28D-4F45-C9B6-4DEB-79193214DA35}"/>
          </ac:spMkLst>
        </pc:spChg>
        <pc:spChg chg="mod ord">
          <ac:chgData name="Janelle Gieseke" userId="1065d469-00d3-4a33-b073-8dab6534bb61" providerId="ADAL" clId="{6B281883-0FC6-4CCF-A2F8-396ABF009733}" dt="2023-08-23T16:27:48.383" v="96" actId="700"/>
          <ac:spMkLst>
            <pc:docMk/>
            <pc:sldMk cId="1345356365" sldId="3360"/>
            <ac:spMk id="4" creationId="{3A7DF3A2-4B8C-E758-98EA-A9C114A6255D}"/>
          </ac:spMkLst>
        </pc:spChg>
        <pc:spChg chg="mod ord">
          <ac:chgData name="Janelle Gieseke" userId="1065d469-00d3-4a33-b073-8dab6534bb61" providerId="ADAL" clId="{6B281883-0FC6-4CCF-A2F8-396ABF009733}" dt="2023-08-28T20:54:18.362" v="2178" actId="20577"/>
          <ac:spMkLst>
            <pc:docMk/>
            <pc:sldMk cId="1345356365" sldId="3360"/>
            <ac:spMk id="5" creationId="{EDB4B58B-650B-64E2-4AFE-3DDFA04A4835}"/>
          </ac:spMkLst>
        </pc:spChg>
        <pc:spChg chg="mod ord">
          <ac:chgData name="Janelle Gieseke" userId="1065d469-00d3-4a33-b073-8dab6534bb61" providerId="ADAL" clId="{6B281883-0FC6-4CCF-A2F8-396ABF009733}" dt="2023-08-23T16:27:48.383" v="96" actId="700"/>
          <ac:spMkLst>
            <pc:docMk/>
            <pc:sldMk cId="1345356365" sldId="3360"/>
            <ac:spMk id="6" creationId="{861D1CF5-6A8F-FA44-1D23-B20E38099BEC}"/>
          </ac:spMkLst>
        </pc:spChg>
        <pc:spChg chg="del mod ord">
          <ac:chgData name="Janelle Gieseke" userId="1065d469-00d3-4a33-b073-8dab6534bb61" providerId="ADAL" clId="{6B281883-0FC6-4CCF-A2F8-396ABF009733}" dt="2023-08-23T16:27:48.383" v="96" actId="700"/>
          <ac:spMkLst>
            <pc:docMk/>
            <pc:sldMk cId="1345356365" sldId="3360"/>
            <ac:spMk id="7" creationId="{CEBADE63-2B9E-40B5-3016-531B5940F579}"/>
          </ac:spMkLst>
        </pc:spChg>
      </pc:sldChg>
      <pc:sldChg chg="addSp delSp modSp mod modClrScheme chgLayout">
        <pc:chgData name="Janelle Gieseke" userId="1065d469-00d3-4a33-b073-8dab6534bb61" providerId="ADAL" clId="{6B281883-0FC6-4CCF-A2F8-396ABF009733}" dt="2023-08-23T16:28:07.817" v="105" actId="27636"/>
        <pc:sldMkLst>
          <pc:docMk/>
          <pc:sldMk cId="1431514622" sldId="3367"/>
        </pc:sldMkLst>
        <pc:spChg chg="add mod ord">
          <ac:chgData name="Janelle Gieseke" userId="1065d469-00d3-4a33-b073-8dab6534bb61" providerId="ADAL" clId="{6B281883-0FC6-4CCF-A2F8-396ABF009733}" dt="2023-08-23T16:28:07.807" v="104" actId="700"/>
          <ac:spMkLst>
            <pc:docMk/>
            <pc:sldMk cId="1431514622" sldId="3367"/>
            <ac:spMk id="2" creationId="{8ACEEFD9-7257-A177-0849-68C4A2E9EB11}"/>
          </ac:spMkLst>
        </pc:spChg>
        <pc:spChg chg="del mod">
          <ac:chgData name="Janelle Gieseke" userId="1065d469-00d3-4a33-b073-8dab6534bb61" providerId="ADAL" clId="{6B281883-0FC6-4CCF-A2F8-396ABF009733}" dt="2023-08-23T16:28:07.807" v="104" actId="700"/>
          <ac:spMkLst>
            <pc:docMk/>
            <pc:sldMk cId="1431514622" sldId="3367"/>
            <ac:spMk id="3" creationId="{4C0716D0-8455-9E3A-227E-924EF9003F3C}"/>
          </ac:spMkLst>
        </pc:spChg>
        <pc:spChg chg="mod ord">
          <ac:chgData name="Janelle Gieseke" userId="1065d469-00d3-4a33-b073-8dab6534bb61" providerId="ADAL" clId="{6B281883-0FC6-4CCF-A2F8-396ABF009733}" dt="2023-08-23T16:28:07.807" v="104" actId="700"/>
          <ac:spMkLst>
            <pc:docMk/>
            <pc:sldMk cId="1431514622" sldId="3367"/>
            <ac:spMk id="4" creationId="{E5BE56C6-1774-42D8-E866-531629ED7F5D}"/>
          </ac:spMkLst>
        </pc:spChg>
        <pc:spChg chg="mod ord">
          <ac:chgData name="Janelle Gieseke" userId="1065d469-00d3-4a33-b073-8dab6534bb61" providerId="ADAL" clId="{6B281883-0FC6-4CCF-A2F8-396ABF009733}" dt="2023-08-23T16:28:07.817" v="105" actId="27636"/>
          <ac:spMkLst>
            <pc:docMk/>
            <pc:sldMk cId="1431514622" sldId="3367"/>
            <ac:spMk id="5" creationId="{410EAB1F-B514-B85E-262A-D52FBD437827}"/>
          </ac:spMkLst>
        </pc:spChg>
        <pc:spChg chg="mod ord">
          <ac:chgData name="Janelle Gieseke" userId="1065d469-00d3-4a33-b073-8dab6534bb61" providerId="ADAL" clId="{6B281883-0FC6-4CCF-A2F8-396ABF009733}" dt="2023-08-23T16:28:07.807" v="104" actId="700"/>
          <ac:spMkLst>
            <pc:docMk/>
            <pc:sldMk cId="1431514622" sldId="3367"/>
            <ac:spMk id="6" creationId="{6D7CB11D-E078-AF6F-F696-AB034A975BAC}"/>
          </ac:spMkLst>
        </pc:spChg>
      </pc:sldChg>
      <pc:sldChg chg="addSp modSp mod modClrScheme chgLayout">
        <pc:chgData name="Janelle Gieseke" userId="1065d469-00d3-4a33-b073-8dab6534bb61" providerId="ADAL" clId="{6B281883-0FC6-4CCF-A2F8-396ABF009733}" dt="2023-08-23T16:31:59.809" v="446" actId="700"/>
        <pc:sldMkLst>
          <pc:docMk/>
          <pc:sldMk cId="2042780365" sldId="3369"/>
        </pc:sldMkLst>
        <pc:spChg chg="add mod ord">
          <ac:chgData name="Janelle Gieseke" userId="1065d469-00d3-4a33-b073-8dab6534bb61" providerId="ADAL" clId="{6B281883-0FC6-4CCF-A2F8-396ABF009733}" dt="2023-08-23T16:31:59.809" v="446" actId="700"/>
          <ac:spMkLst>
            <pc:docMk/>
            <pc:sldMk cId="2042780365" sldId="3369"/>
            <ac:spMk id="2" creationId="{9C30E42E-622B-08A2-D8EB-C0E85F81E96B}"/>
          </ac:spMkLst>
        </pc:spChg>
        <pc:spChg chg="mod">
          <ac:chgData name="Janelle Gieseke" userId="1065d469-00d3-4a33-b073-8dab6534bb61" providerId="ADAL" clId="{6B281883-0FC6-4CCF-A2F8-396ABF009733}" dt="2023-08-23T16:25:29.103" v="0"/>
          <ac:spMkLst>
            <pc:docMk/>
            <pc:sldMk cId="2042780365" sldId="3369"/>
            <ac:spMk id="3" creationId="{41EEF1CB-E5FC-8A27-CBB2-C96D2C79B2F1}"/>
          </ac:spMkLst>
        </pc:spChg>
        <pc:spChg chg="mod ord">
          <ac:chgData name="Janelle Gieseke" userId="1065d469-00d3-4a33-b073-8dab6534bb61" providerId="ADAL" clId="{6B281883-0FC6-4CCF-A2F8-396ABF009733}" dt="2023-08-23T16:31:59.809" v="446" actId="700"/>
          <ac:spMkLst>
            <pc:docMk/>
            <pc:sldMk cId="2042780365" sldId="3369"/>
            <ac:spMk id="4" creationId="{BFAAFE8B-DFA7-09C1-8CD2-643988D5F5F0}"/>
          </ac:spMkLst>
        </pc:spChg>
        <pc:spChg chg="mod ord">
          <ac:chgData name="Janelle Gieseke" userId="1065d469-00d3-4a33-b073-8dab6534bb61" providerId="ADAL" clId="{6B281883-0FC6-4CCF-A2F8-396ABF009733}" dt="2023-08-23T16:31:59.809" v="446" actId="700"/>
          <ac:spMkLst>
            <pc:docMk/>
            <pc:sldMk cId="2042780365" sldId="3369"/>
            <ac:spMk id="9" creationId="{06B73F2A-46B0-538E-B531-10A67E4D98A6}"/>
          </ac:spMkLst>
        </pc:spChg>
      </pc:sldChg>
      <pc:sldChg chg="addSp delSp modSp mod modClrScheme chgLayout">
        <pc:chgData name="Janelle Gieseke" userId="1065d469-00d3-4a33-b073-8dab6534bb61" providerId="ADAL" clId="{6B281883-0FC6-4CCF-A2F8-396ABF009733}" dt="2023-08-28T21:03:30.091" v="2798" actId="478"/>
        <pc:sldMkLst>
          <pc:docMk/>
          <pc:sldMk cId="3391761214" sldId="3370"/>
        </pc:sldMkLst>
        <pc:spChg chg="add mod ord">
          <ac:chgData name="Janelle Gieseke" userId="1065d469-00d3-4a33-b073-8dab6534bb61" providerId="ADAL" clId="{6B281883-0FC6-4CCF-A2F8-396ABF009733}" dt="2023-08-23T16:31:57.169" v="445" actId="700"/>
          <ac:spMkLst>
            <pc:docMk/>
            <pc:sldMk cId="3391761214" sldId="3370"/>
            <ac:spMk id="2" creationId="{01E127DF-D806-250A-6E55-1F3161F742B4}"/>
          </ac:spMkLst>
        </pc:spChg>
        <pc:spChg chg="mod ord">
          <ac:chgData name="Janelle Gieseke" userId="1065d469-00d3-4a33-b073-8dab6534bb61" providerId="ADAL" clId="{6B281883-0FC6-4CCF-A2F8-396ABF009733}" dt="2023-08-28T21:03:24.777" v="2796" actId="27636"/>
          <ac:spMkLst>
            <pc:docMk/>
            <pc:sldMk cId="3391761214" sldId="3370"/>
            <ac:spMk id="3" creationId="{1085DF0D-A3B8-58EB-EF12-609E2E37EADA}"/>
          </ac:spMkLst>
        </pc:spChg>
        <pc:spChg chg="mod">
          <ac:chgData name="Janelle Gieseke" userId="1065d469-00d3-4a33-b073-8dab6534bb61" providerId="ADAL" clId="{6B281883-0FC6-4CCF-A2F8-396ABF009733}" dt="2023-08-23T16:25:29.103" v="0"/>
          <ac:spMkLst>
            <pc:docMk/>
            <pc:sldMk cId="3391761214" sldId="3370"/>
            <ac:spMk id="3" creationId="{9E19553F-32AB-4845-AFD5-E7A399D0ECCE}"/>
          </ac:spMkLst>
        </pc:spChg>
        <pc:spChg chg="mod ord">
          <ac:chgData name="Janelle Gieseke" userId="1065d469-00d3-4a33-b073-8dab6534bb61" providerId="ADAL" clId="{6B281883-0FC6-4CCF-A2F8-396ABF009733}" dt="2023-08-28T21:03:24.761" v="2795" actId="700"/>
          <ac:spMkLst>
            <pc:docMk/>
            <pc:sldMk cId="3391761214" sldId="3370"/>
            <ac:spMk id="4" creationId="{38FBEAF0-625C-EE09-E532-88E74266E9B7}"/>
          </ac:spMkLst>
        </pc:spChg>
        <pc:spChg chg="del mod ord">
          <ac:chgData name="Janelle Gieseke" userId="1065d469-00d3-4a33-b073-8dab6534bb61" providerId="ADAL" clId="{6B281883-0FC6-4CCF-A2F8-396ABF009733}" dt="2023-08-28T21:03:27.069" v="2797" actId="478"/>
          <ac:spMkLst>
            <pc:docMk/>
            <pc:sldMk cId="3391761214" sldId="3370"/>
            <ac:spMk id="5" creationId="{415FC523-3EF0-313E-DDC8-E3700C35E6F5}"/>
          </ac:spMkLst>
        </pc:spChg>
        <pc:spChg chg="mod ord">
          <ac:chgData name="Janelle Gieseke" userId="1065d469-00d3-4a33-b073-8dab6534bb61" providerId="ADAL" clId="{6B281883-0FC6-4CCF-A2F8-396ABF009733}" dt="2023-08-28T21:03:24.761" v="2795" actId="700"/>
          <ac:spMkLst>
            <pc:docMk/>
            <pc:sldMk cId="3391761214" sldId="3370"/>
            <ac:spMk id="6" creationId="{8602AA0E-895D-4567-C82D-0DD7A121E218}"/>
          </ac:spMkLst>
        </pc:spChg>
        <pc:spChg chg="add del mod">
          <ac:chgData name="Janelle Gieseke" userId="1065d469-00d3-4a33-b073-8dab6534bb61" providerId="ADAL" clId="{6B281883-0FC6-4CCF-A2F8-396ABF009733}" dt="2023-08-28T21:03:30.091" v="2798" actId="478"/>
          <ac:spMkLst>
            <pc:docMk/>
            <pc:sldMk cId="3391761214" sldId="3370"/>
            <ac:spMk id="7" creationId="{C1FEEDB4-6E48-A9DF-22CA-3AEC90971F4C}"/>
          </ac:spMkLst>
        </pc:spChg>
        <pc:spChg chg="add mod ord">
          <ac:chgData name="Janelle Gieseke" userId="1065d469-00d3-4a33-b073-8dab6534bb61" providerId="ADAL" clId="{6B281883-0FC6-4CCF-A2F8-396ABF009733}" dt="2023-08-23T16:31:57.169" v="445" actId="700"/>
          <ac:spMkLst>
            <pc:docMk/>
            <pc:sldMk cId="3391761214" sldId="3370"/>
            <ac:spMk id="9" creationId="{39FE8A78-76B2-8402-853E-34122EEEB5EA}"/>
          </ac:spMkLst>
        </pc:spChg>
      </pc:sldChg>
      <pc:sldChg chg="modSp del">
        <pc:chgData name="Janelle Gieseke" userId="1065d469-00d3-4a33-b073-8dab6534bb61" providerId="ADAL" clId="{6B281883-0FC6-4CCF-A2F8-396ABF009733}" dt="2023-08-23T16:29:31.563" v="124" actId="47"/>
        <pc:sldMkLst>
          <pc:docMk/>
          <pc:sldMk cId="2775817293" sldId="3371"/>
        </pc:sldMkLst>
        <pc:spChg chg="mod">
          <ac:chgData name="Janelle Gieseke" userId="1065d469-00d3-4a33-b073-8dab6534bb61" providerId="ADAL" clId="{6B281883-0FC6-4CCF-A2F8-396ABF009733}" dt="2023-08-23T16:25:29.103" v="0"/>
          <ac:spMkLst>
            <pc:docMk/>
            <pc:sldMk cId="2775817293" sldId="3371"/>
            <ac:spMk id="54" creationId="{AA0B15C4-1413-42A5-A5CF-40D79B6E3BC6}"/>
          </ac:spMkLst>
        </pc:spChg>
      </pc:sldChg>
      <pc:sldChg chg="addSp delSp modSp mod modClrScheme delCm chgLayout">
        <pc:chgData name="Janelle Gieseke" userId="1065d469-00d3-4a33-b073-8dab6534bb61" providerId="ADAL" clId="{6B281883-0FC6-4CCF-A2F8-396ABF009733}" dt="2023-08-30T18:56:02.251" v="2954" actId="113"/>
        <pc:sldMkLst>
          <pc:docMk/>
          <pc:sldMk cId="1202224200" sldId="3372"/>
        </pc:sldMkLst>
        <pc:spChg chg="add mod ord">
          <ac:chgData name="Janelle Gieseke" userId="1065d469-00d3-4a33-b073-8dab6534bb61" providerId="ADAL" clId="{6B281883-0FC6-4CCF-A2F8-396ABF009733}" dt="2023-08-30T18:56:02.251" v="2954" actId="113"/>
          <ac:spMkLst>
            <pc:docMk/>
            <pc:sldMk cId="1202224200" sldId="3372"/>
            <ac:spMk id="2" creationId="{F4A5A698-D419-0B8E-BEFE-3877886EC6A9}"/>
          </ac:spMkLst>
        </pc:spChg>
        <pc:spChg chg="mod">
          <ac:chgData name="Janelle Gieseke" userId="1065d469-00d3-4a33-b073-8dab6534bb61" providerId="ADAL" clId="{6B281883-0FC6-4CCF-A2F8-396ABF009733}" dt="2023-08-23T16:25:29.103" v="0"/>
          <ac:spMkLst>
            <pc:docMk/>
            <pc:sldMk cId="1202224200" sldId="3372"/>
            <ac:spMk id="3" creationId="{04CFE225-8C01-86F3-2723-B61FCD02DA69}"/>
          </ac:spMkLst>
        </pc:spChg>
        <pc:spChg chg="add del mod">
          <ac:chgData name="Janelle Gieseke" userId="1065d469-00d3-4a33-b073-8dab6534bb61" providerId="ADAL" clId="{6B281883-0FC6-4CCF-A2F8-396ABF009733}" dt="2023-08-30T18:14:06.606" v="2876" actId="6264"/>
          <ac:spMkLst>
            <pc:docMk/>
            <pc:sldMk cId="1202224200" sldId="3372"/>
            <ac:spMk id="3" creationId="{2A847C39-21BE-34CC-A338-0752AA010242}"/>
          </ac:spMkLst>
        </pc:spChg>
        <pc:spChg chg="mod ord">
          <ac:chgData name="Janelle Gieseke" userId="1065d469-00d3-4a33-b073-8dab6534bb61" providerId="ADAL" clId="{6B281883-0FC6-4CCF-A2F8-396ABF009733}" dt="2023-08-30T18:14:06.606" v="2876" actId="6264"/>
          <ac:spMkLst>
            <pc:docMk/>
            <pc:sldMk cId="1202224200" sldId="3372"/>
            <ac:spMk id="4" creationId="{4C8256DC-1D8C-6610-3242-8D4B8861B81B}"/>
          </ac:spMkLst>
        </pc:spChg>
        <pc:spChg chg="mod ord">
          <ac:chgData name="Janelle Gieseke" userId="1065d469-00d3-4a33-b073-8dab6534bb61" providerId="ADAL" clId="{6B281883-0FC6-4CCF-A2F8-396ABF009733}" dt="2023-08-30T18:14:06.606" v="2876" actId="6264"/>
          <ac:spMkLst>
            <pc:docMk/>
            <pc:sldMk cId="1202224200" sldId="3372"/>
            <ac:spMk id="5" creationId="{55407EEF-AD9A-03AF-9599-2E3761C198AD}"/>
          </ac:spMkLst>
        </pc:spChg>
        <pc:spChg chg="mod ord">
          <ac:chgData name="Janelle Gieseke" userId="1065d469-00d3-4a33-b073-8dab6534bb61" providerId="ADAL" clId="{6B281883-0FC6-4CCF-A2F8-396ABF009733}" dt="2023-08-30T18:14:06.606" v="2876" actId="6264"/>
          <ac:spMkLst>
            <pc:docMk/>
            <pc:sldMk cId="1202224200" sldId="3372"/>
            <ac:spMk id="6" creationId="{7CF7B267-347B-9216-FEDF-FD4EDBA1F5BF}"/>
          </ac:spMkLst>
        </pc:spChg>
        <pc:spChg chg="add del mod">
          <ac:chgData name="Janelle Gieseke" userId="1065d469-00d3-4a33-b073-8dab6534bb61" providerId="ADAL" clId="{6B281883-0FC6-4CCF-A2F8-396ABF009733}" dt="2023-08-30T18:14:06.606" v="2876" actId="6264"/>
          <ac:spMkLst>
            <pc:docMk/>
            <pc:sldMk cId="1202224200" sldId="3372"/>
            <ac:spMk id="7" creationId="{D8A0581B-7E26-6874-9ED6-CA895CD9C799}"/>
          </ac:spMkLst>
        </pc:spChg>
        <pc:spChg chg="add del mod">
          <ac:chgData name="Janelle Gieseke" userId="1065d469-00d3-4a33-b073-8dab6534bb61" providerId="ADAL" clId="{6B281883-0FC6-4CCF-A2F8-396ABF009733}" dt="2023-08-30T18:14:06.606" v="2876" actId="6264"/>
          <ac:spMkLst>
            <pc:docMk/>
            <pc:sldMk cId="1202224200" sldId="3372"/>
            <ac:spMk id="9" creationId="{F893961D-E12F-F674-5C88-F81DA3613222}"/>
          </ac:spMkLst>
        </pc:spChg>
        <pc:spChg chg="add del mod">
          <ac:chgData name="Janelle Gieseke" userId="1065d469-00d3-4a33-b073-8dab6534bb61" providerId="ADAL" clId="{6B281883-0FC6-4CCF-A2F8-396ABF009733}" dt="2023-08-30T18:14:06.606" v="2876" actId="6264"/>
          <ac:spMkLst>
            <pc:docMk/>
            <pc:sldMk cId="1202224200" sldId="3372"/>
            <ac:spMk id="10" creationId="{36B4C4BA-5487-6049-BF5C-077B6420C89D}"/>
          </ac:spMkLst>
        </pc:spChg>
        <pc:spChg chg="add del mod">
          <ac:chgData name="Janelle Gieseke" userId="1065d469-00d3-4a33-b073-8dab6534bb61" providerId="ADAL" clId="{6B281883-0FC6-4CCF-A2F8-396ABF009733}" dt="2023-08-30T18:14:06.606" v="2876" actId="6264"/>
          <ac:spMkLst>
            <pc:docMk/>
            <pc:sldMk cId="1202224200" sldId="3372"/>
            <ac:spMk id="11" creationId="{E6654B0A-2913-09BB-9ECA-369288A71CB6}"/>
          </ac:spMkLst>
        </pc:spChg>
        <pc:picChg chg="mod ord">
          <ac:chgData name="Janelle Gieseke" userId="1065d469-00d3-4a33-b073-8dab6534bb61" providerId="ADAL" clId="{6B281883-0FC6-4CCF-A2F8-396ABF009733}" dt="2023-08-30T18:54:19.588" v="2942" actId="208"/>
          <ac:picMkLst>
            <pc:docMk/>
            <pc:sldMk cId="1202224200" sldId="3372"/>
            <ac:picMk id="8" creationId="{CFB75E26-3DF7-8E83-BF40-A8D7BB2863C5}"/>
          </ac:picMkLst>
        </pc:picChg>
        <pc:picChg chg="mod">
          <ac:chgData name="Janelle Gieseke" userId="1065d469-00d3-4a33-b073-8dab6534bb61" providerId="ADAL" clId="{6B281883-0FC6-4CCF-A2F8-396ABF009733}" dt="2023-08-30T18:54:16.779" v="2941" actId="208"/>
          <ac:picMkLst>
            <pc:docMk/>
            <pc:sldMk cId="1202224200" sldId="3372"/>
            <ac:picMk id="12" creationId="{2CB31953-679F-65A9-29F7-31707A5EC689}"/>
          </ac:picMkLst>
        </pc:picChg>
        <pc:picChg chg="add mod">
          <ac:chgData name="Janelle Gieseke" userId="1065d469-00d3-4a33-b073-8dab6534bb61" providerId="ADAL" clId="{6B281883-0FC6-4CCF-A2F8-396ABF009733}" dt="2023-08-30T18:54:53.887" v="2947" actId="1076"/>
          <ac:picMkLst>
            <pc:docMk/>
            <pc:sldMk cId="1202224200" sldId="3372"/>
            <ac:picMk id="14" creationId="{C5EA9B20-AB98-A70B-8207-E3277B8E6405}"/>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8:54:51.880" v="2946"/>
              <pc2:cmMkLst xmlns:pc2="http://schemas.microsoft.com/office/powerpoint/2019/9/main/command">
                <pc:docMk/>
                <pc:sldMk cId="1202224200" sldId="3372"/>
                <pc2:cmMk id="{B48496E4-3222-498F-B78E-DF57739B231E}"/>
              </pc2:cmMkLst>
            </pc226:cmChg>
          </p:ext>
        </pc:extLst>
      </pc:sldChg>
      <pc:sldChg chg="addSp delSp modSp mod modClrScheme chgLayout">
        <pc:chgData name="Janelle Gieseke" userId="1065d469-00d3-4a33-b073-8dab6534bb61" providerId="ADAL" clId="{6B281883-0FC6-4CCF-A2F8-396ABF009733}" dt="2023-08-30T18:16:14.611" v="2917" actId="1076"/>
        <pc:sldMkLst>
          <pc:docMk/>
          <pc:sldMk cId="3445429320" sldId="3373"/>
        </pc:sldMkLst>
        <pc:spChg chg="mod ord">
          <ac:chgData name="Janelle Gieseke" userId="1065d469-00d3-4a33-b073-8dab6534bb61" providerId="ADAL" clId="{6B281883-0FC6-4CCF-A2F8-396ABF009733}" dt="2023-08-23T16:33:26.656" v="473" actId="700"/>
          <ac:spMkLst>
            <pc:docMk/>
            <pc:sldMk cId="3445429320" sldId="3373"/>
            <ac:spMk id="2" creationId="{5BADA345-E2E8-467E-A79C-12BC1248C2A8}"/>
          </ac:spMkLst>
        </pc:spChg>
        <pc:spChg chg="add del mod">
          <ac:chgData name="Janelle Gieseke" userId="1065d469-00d3-4a33-b073-8dab6534bb61" providerId="ADAL" clId="{6B281883-0FC6-4CCF-A2F8-396ABF009733}" dt="2023-08-30T18:14:06.606" v="2876" actId="6264"/>
          <ac:spMkLst>
            <pc:docMk/>
            <pc:sldMk cId="3445429320" sldId="3373"/>
            <ac:spMk id="2" creationId="{A94AE7A6-46C3-E7C2-C13E-BB7F0875AF37}"/>
          </ac:spMkLst>
        </pc:spChg>
        <pc:spChg chg="add del mod">
          <ac:chgData name="Janelle Gieseke" userId="1065d469-00d3-4a33-b073-8dab6534bb61" providerId="ADAL" clId="{6B281883-0FC6-4CCF-A2F8-396ABF009733}" dt="2023-08-30T18:14:06.606" v="2876" actId="6264"/>
          <ac:spMkLst>
            <pc:docMk/>
            <pc:sldMk cId="3445429320" sldId="3373"/>
            <ac:spMk id="3" creationId="{ED88680D-B06A-DAC0-5805-6DA45D44FC69}"/>
          </ac:spMkLst>
        </pc:spChg>
        <pc:spChg chg="mod">
          <ac:chgData name="Janelle Gieseke" userId="1065d469-00d3-4a33-b073-8dab6534bb61" providerId="ADAL" clId="{6B281883-0FC6-4CCF-A2F8-396ABF009733}" dt="2023-08-23T16:25:29.103" v="0"/>
          <ac:spMkLst>
            <pc:docMk/>
            <pc:sldMk cId="3445429320" sldId="3373"/>
            <ac:spMk id="3" creationId="{F0CEA49F-DA96-4556-97E5-B5190F37EDD8}"/>
          </ac:spMkLst>
        </pc:spChg>
        <pc:spChg chg="mod ord">
          <ac:chgData name="Janelle Gieseke" userId="1065d469-00d3-4a33-b073-8dab6534bb61" providerId="ADAL" clId="{6B281883-0FC6-4CCF-A2F8-396ABF009733}" dt="2023-08-30T18:15:53.296" v="2910" actId="700"/>
          <ac:spMkLst>
            <pc:docMk/>
            <pc:sldMk cId="3445429320" sldId="3373"/>
            <ac:spMk id="4" creationId="{D11003A8-27D4-4047-9F88-91B5D4E8087A}"/>
          </ac:spMkLst>
        </pc:spChg>
        <pc:spChg chg="mod ord">
          <ac:chgData name="Janelle Gieseke" userId="1065d469-00d3-4a33-b073-8dab6534bb61" providerId="ADAL" clId="{6B281883-0FC6-4CCF-A2F8-396ABF009733}" dt="2023-08-23T16:33:26.656" v="473" actId="700"/>
          <ac:spMkLst>
            <pc:docMk/>
            <pc:sldMk cId="3445429320" sldId="3373"/>
            <ac:spMk id="5" creationId="{1A1D2DE9-6B96-45E9-93D4-ED610F2EDD9B}"/>
          </ac:spMkLst>
        </pc:spChg>
        <pc:spChg chg="add del mod ord">
          <ac:chgData name="Janelle Gieseke" userId="1065d469-00d3-4a33-b073-8dab6534bb61" providerId="ADAL" clId="{6B281883-0FC6-4CCF-A2F8-396ABF009733}" dt="2023-08-30T18:15:53.296" v="2910" actId="700"/>
          <ac:spMkLst>
            <pc:docMk/>
            <pc:sldMk cId="3445429320" sldId="3373"/>
            <ac:spMk id="5" creationId="{611D27E9-A445-5892-52B2-368ABE053A41}"/>
          </ac:spMkLst>
        </pc:spChg>
        <pc:spChg chg="mod ord">
          <ac:chgData name="Janelle Gieseke" userId="1065d469-00d3-4a33-b073-8dab6534bb61" providerId="ADAL" clId="{6B281883-0FC6-4CCF-A2F8-396ABF009733}" dt="2023-08-30T18:15:53.296" v="2910" actId="700"/>
          <ac:spMkLst>
            <pc:docMk/>
            <pc:sldMk cId="3445429320" sldId="3373"/>
            <ac:spMk id="6" creationId="{0C32C11D-93CF-4112-83FE-DDD6240200BC}"/>
          </ac:spMkLst>
        </pc:spChg>
        <pc:spChg chg="mod">
          <ac:chgData name="Janelle Gieseke" userId="1065d469-00d3-4a33-b073-8dab6534bb61" providerId="ADAL" clId="{6B281883-0FC6-4CCF-A2F8-396ABF009733}" dt="2023-08-30T18:15:57.160" v="2911" actId="21"/>
          <ac:spMkLst>
            <pc:docMk/>
            <pc:sldMk cId="3445429320" sldId="3373"/>
            <ac:spMk id="7" creationId="{A9E3ACB9-3687-09DD-0CF3-4BD72F1A47F8}"/>
          </ac:spMkLst>
        </pc:spChg>
        <pc:spChg chg="add del mod ord">
          <ac:chgData name="Janelle Gieseke" userId="1065d469-00d3-4a33-b073-8dab6534bb61" providerId="ADAL" clId="{6B281883-0FC6-4CCF-A2F8-396ABF009733}" dt="2023-08-30T18:15:53.296" v="2910" actId="700"/>
          <ac:spMkLst>
            <pc:docMk/>
            <pc:sldMk cId="3445429320" sldId="3373"/>
            <ac:spMk id="8" creationId="{A0F179E4-2145-20E4-440F-B1BB26D358B0}"/>
          </ac:spMkLst>
        </pc:spChg>
        <pc:spChg chg="add mod ord">
          <ac:chgData name="Janelle Gieseke" userId="1065d469-00d3-4a33-b073-8dab6534bb61" providerId="ADAL" clId="{6B281883-0FC6-4CCF-A2F8-396ABF009733}" dt="2023-08-30T18:16:10.049" v="2916" actId="1076"/>
          <ac:spMkLst>
            <pc:docMk/>
            <pc:sldMk cId="3445429320" sldId="3373"/>
            <ac:spMk id="9" creationId="{BC89FC1D-70CF-1F1E-5A60-468B42A9C007}"/>
          </ac:spMkLst>
        </pc:spChg>
        <pc:grpChg chg="mod">
          <ac:chgData name="Janelle Gieseke" userId="1065d469-00d3-4a33-b073-8dab6534bb61" providerId="ADAL" clId="{6B281883-0FC6-4CCF-A2F8-396ABF009733}" dt="2023-08-30T18:16:14.611" v="2917" actId="1076"/>
          <ac:grpSpMkLst>
            <pc:docMk/>
            <pc:sldMk cId="3445429320" sldId="3373"/>
            <ac:grpSpMk id="16" creationId="{C59D59AD-3353-C85B-B0B7-96C38E68AF66}"/>
          </ac:grpSpMkLst>
        </pc:grpChg>
        <pc:picChg chg="mod">
          <ac:chgData name="Janelle Gieseke" userId="1065d469-00d3-4a33-b073-8dab6534bb61" providerId="ADAL" clId="{6B281883-0FC6-4CCF-A2F8-396ABF009733}" dt="2023-08-30T18:16:14.611" v="2917" actId="1076"/>
          <ac:picMkLst>
            <pc:docMk/>
            <pc:sldMk cId="3445429320" sldId="3373"/>
            <ac:picMk id="11" creationId="{53B0F281-355D-E422-106B-7E1984192513}"/>
          </ac:picMkLst>
        </pc:picChg>
      </pc:sldChg>
      <pc:sldChg chg="modSp add mod modClrScheme chgLayout">
        <pc:chgData name="Janelle Gieseke" userId="1065d469-00d3-4a33-b073-8dab6534bb61" providerId="ADAL" clId="{6B281883-0FC6-4CCF-A2F8-396ABF009733}" dt="2023-08-28T16:04:42.294" v="2122" actId="20577"/>
        <pc:sldMkLst>
          <pc:docMk/>
          <pc:sldMk cId="1421064040" sldId="3374"/>
        </pc:sldMkLst>
        <pc:spChg chg="mod ord">
          <ac:chgData name="Janelle Gieseke" userId="1065d469-00d3-4a33-b073-8dab6534bb61" providerId="ADAL" clId="{6B281883-0FC6-4CCF-A2F8-396ABF009733}" dt="2023-08-28T16:04:42.294" v="2122" actId="20577"/>
          <ac:spMkLst>
            <pc:docMk/>
            <pc:sldMk cId="1421064040" sldId="3374"/>
            <ac:spMk id="2" creationId="{C8071F06-C993-8C46-B154-80AA4E06280A}"/>
          </ac:spMkLst>
        </pc:spChg>
        <pc:spChg chg="mod ord">
          <ac:chgData name="Janelle Gieseke" userId="1065d469-00d3-4a33-b073-8dab6534bb61" providerId="ADAL" clId="{6B281883-0FC6-4CCF-A2F8-396ABF009733}" dt="2023-08-23T16:26:13.942" v="48" actId="1076"/>
          <ac:spMkLst>
            <pc:docMk/>
            <pc:sldMk cId="1421064040" sldId="3374"/>
            <ac:spMk id="3" creationId="{15812E02-7122-2242-83E6-C9F0275A548F}"/>
          </ac:spMkLst>
        </pc:spChg>
      </pc:sldChg>
      <pc:sldChg chg="modSp new mod">
        <pc:chgData name="Janelle Gieseke" userId="1065d469-00d3-4a33-b073-8dab6534bb61" providerId="ADAL" clId="{6B281883-0FC6-4CCF-A2F8-396ABF009733}" dt="2023-09-06T18:38:17.875" v="3220" actId="20577"/>
        <pc:sldMkLst>
          <pc:docMk/>
          <pc:sldMk cId="1590207356" sldId="3375"/>
        </pc:sldMkLst>
        <pc:spChg chg="mod">
          <ac:chgData name="Janelle Gieseke" userId="1065d469-00d3-4a33-b073-8dab6534bb61" providerId="ADAL" clId="{6B281883-0FC6-4CCF-A2F8-396ABF009733}" dt="2023-09-06T18:38:17.875" v="3220" actId="20577"/>
          <ac:spMkLst>
            <pc:docMk/>
            <pc:sldMk cId="1590207356" sldId="3375"/>
            <ac:spMk id="2" creationId="{02060CC3-ADE5-9F7A-950C-409FF79E93C5}"/>
          </ac:spMkLst>
        </pc:spChg>
      </pc:sldChg>
      <pc:sldChg chg="new">
        <pc:chgData name="Janelle Gieseke" userId="1065d469-00d3-4a33-b073-8dab6534bb61" providerId="ADAL" clId="{6B281883-0FC6-4CCF-A2F8-396ABF009733}" dt="2023-08-23T16:29:10.360" v="122" actId="680"/>
        <pc:sldMkLst>
          <pc:docMk/>
          <pc:sldMk cId="4279563006" sldId="3376"/>
        </pc:sldMkLst>
      </pc:sldChg>
      <pc:sldChg chg="addSp delSp modSp new mod modClrScheme chgLayout">
        <pc:chgData name="Janelle Gieseke" userId="1065d469-00d3-4a33-b073-8dab6534bb61" providerId="ADAL" clId="{6B281883-0FC6-4CCF-A2F8-396ABF009733}" dt="2023-08-23T16:32:24.911" v="455" actId="700"/>
        <pc:sldMkLst>
          <pc:docMk/>
          <pc:sldMk cId="2175526775" sldId="3377"/>
        </pc:sldMkLst>
        <pc:spChg chg="mod ord">
          <ac:chgData name="Janelle Gieseke" userId="1065d469-00d3-4a33-b073-8dab6534bb61" providerId="ADAL" clId="{6B281883-0FC6-4CCF-A2F8-396ABF009733}" dt="2023-08-23T16:32:24.911" v="455" actId="700"/>
          <ac:spMkLst>
            <pc:docMk/>
            <pc:sldMk cId="2175526775" sldId="3377"/>
            <ac:spMk id="2" creationId="{CC552C49-07E5-A1A5-C08A-7DB21A201347}"/>
          </ac:spMkLst>
        </pc:spChg>
        <pc:spChg chg="del mod ord">
          <ac:chgData name="Janelle Gieseke" userId="1065d469-00d3-4a33-b073-8dab6534bb61" providerId="ADAL" clId="{6B281883-0FC6-4CCF-A2F8-396ABF009733}" dt="2023-08-23T16:32:24.911" v="455" actId="700"/>
          <ac:spMkLst>
            <pc:docMk/>
            <pc:sldMk cId="2175526775" sldId="3377"/>
            <ac:spMk id="3" creationId="{19A74AF1-3DA9-C30F-518B-BADD695F5D39}"/>
          </ac:spMkLst>
        </pc:spChg>
        <pc:spChg chg="add mod ord">
          <ac:chgData name="Janelle Gieseke" userId="1065d469-00d3-4a33-b073-8dab6534bb61" providerId="ADAL" clId="{6B281883-0FC6-4CCF-A2F8-396ABF009733}" dt="2023-08-23T16:32:24.911" v="455" actId="700"/>
          <ac:spMkLst>
            <pc:docMk/>
            <pc:sldMk cId="2175526775" sldId="3377"/>
            <ac:spMk id="4" creationId="{0F9C6DF8-4A9D-E58C-49CD-340E7F3EF12A}"/>
          </ac:spMkLst>
        </pc:spChg>
        <pc:spChg chg="add mod ord">
          <ac:chgData name="Janelle Gieseke" userId="1065d469-00d3-4a33-b073-8dab6534bb61" providerId="ADAL" clId="{6B281883-0FC6-4CCF-A2F8-396ABF009733}" dt="2023-08-23T16:32:24.911" v="455" actId="700"/>
          <ac:spMkLst>
            <pc:docMk/>
            <pc:sldMk cId="2175526775" sldId="3377"/>
            <ac:spMk id="5" creationId="{42EED49A-7B13-3D37-DDA7-5FC7DECFB70F}"/>
          </ac:spMkLst>
        </pc:spChg>
      </pc:sldChg>
      <pc:sldChg chg="addSp delSp modSp new mod chgLayout">
        <pc:chgData name="Janelle Gieseke" userId="1065d469-00d3-4a33-b073-8dab6534bb61" providerId="ADAL" clId="{6B281883-0FC6-4CCF-A2F8-396ABF009733}" dt="2023-08-30T18:14:06.606" v="2876" actId="6264"/>
        <pc:sldMkLst>
          <pc:docMk/>
          <pc:sldMk cId="1751393758" sldId="3378"/>
        </pc:sldMkLst>
        <pc:spChg chg="mod ord">
          <ac:chgData name="Janelle Gieseke" userId="1065d469-00d3-4a33-b073-8dab6534bb61" providerId="ADAL" clId="{6B281883-0FC6-4CCF-A2F8-396ABF009733}" dt="2023-08-30T18:14:06.606" v="2876" actId="6264"/>
          <ac:spMkLst>
            <pc:docMk/>
            <pc:sldMk cId="1751393758" sldId="3378"/>
            <ac:spMk id="2" creationId="{E6E20E7A-179F-9386-18E8-AC267DEAFF7F}"/>
          </ac:spMkLst>
        </pc:spChg>
        <pc:spChg chg="mod ord">
          <ac:chgData name="Janelle Gieseke" userId="1065d469-00d3-4a33-b073-8dab6534bb61" providerId="ADAL" clId="{6B281883-0FC6-4CCF-A2F8-396ABF009733}" dt="2023-08-30T18:14:06.606" v="2876" actId="6264"/>
          <ac:spMkLst>
            <pc:docMk/>
            <pc:sldMk cId="1751393758" sldId="3378"/>
            <ac:spMk id="3" creationId="{8EB1E85C-F5D8-A39F-AC01-28080573A4FB}"/>
          </ac:spMkLst>
        </pc:spChg>
        <pc:spChg chg="mod ord">
          <ac:chgData name="Janelle Gieseke" userId="1065d469-00d3-4a33-b073-8dab6534bb61" providerId="ADAL" clId="{6B281883-0FC6-4CCF-A2F8-396ABF009733}" dt="2023-08-30T18:14:06.606" v="2876" actId="6264"/>
          <ac:spMkLst>
            <pc:docMk/>
            <pc:sldMk cId="1751393758" sldId="3378"/>
            <ac:spMk id="4" creationId="{5BA61EE9-32C1-9530-20F9-17E8B0DA3E89}"/>
          </ac:spMkLst>
        </pc:spChg>
        <pc:spChg chg="add del mod">
          <ac:chgData name="Janelle Gieseke" userId="1065d469-00d3-4a33-b073-8dab6534bb61" providerId="ADAL" clId="{6B281883-0FC6-4CCF-A2F8-396ABF009733}" dt="2023-08-30T18:14:06.606" v="2876" actId="6264"/>
          <ac:spMkLst>
            <pc:docMk/>
            <pc:sldMk cId="1751393758" sldId="3378"/>
            <ac:spMk id="5" creationId="{EFF16DBD-D2AD-43F1-473E-ACEA09C42F15}"/>
          </ac:spMkLst>
        </pc:spChg>
        <pc:spChg chg="add del mod">
          <ac:chgData name="Janelle Gieseke" userId="1065d469-00d3-4a33-b073-8dab6534bb61" providerId="ADAL" clId="{6B281883-0FC6-4CCF-A2F8-396ABF009733}" dt="2023-08-30T18:14:06.606" v="2876" actId="6264"/>
          <ac:spMkLst>
            <pc:docMk/>
            <pc:sldMk cId="1751393758" sldId="3378"/>
            <ac:spMk id="6" creationId="{E9B72E96-036D-E49D-B40C-407C28500472}"/>
          </ac:spMkLst>
        </pc:spChg>
        <pc:spChg chg="add del mod">
          <ac:chgData name="Janelle Gieseke" userId="1065d469-00d3-4a33-b073-8dab6534bb61" providerId="ADAL" clId="{6B281883-0FC6-4CCF-A2F8-396ABF009733}" dt="2023-08-30T18:14:06.606" v="2876" actId="6264"/>
          <ac:spMkLst>
            <pc:docMk/>
            <pc:sldMk cId="1751393758" sldId="3378"/>
            <ac:spMk id="7" creationId="{817E34AD-68C6-EB30-5F07-3E6BE0790657}"/>
          </ac:spMkLst>
        </pc:spChg>
      </pc:sldChg>
      <pc:sldChg chg="new">
        <pc:chgData name="Janelle Gieseke" userId="1065d469-00d3-4a33-b073-8dab6534bb61" providerId="ADAL" clId="{6B281883-0FC6-4CCF-A2F8-396ABF009733}" dt="2023-08-23T16:33:50.467" v="482" actId="680"/>
        <pc:sldMkLst>
          <pc:docMk/>
          <pc:sldMk cId="4149313320" sldId="3379"/>
        </pc:sldMkLst>
      </pc:sldChg>
      <pc:sldChg chg="new del">
        <pc:chgData name="Janelle Gieseke" userId="1065d469-00d3-4a33-b073-8dab6534bb61" providerId="ADAL" clId="{6B281883-0FC6-4CCF-A2F8-396ABF009733}" dt="2023-08-23T16:33:57.570" v="484" actId="680"/>
        <pc:sldMkLst>
          <pc:docMk/>
          <pc:sldMk cId="1043720" sldId="3380"/>
        </pc:sldMkLst>
      </pc:sldChg>
      <pc:sldChg chg="new">
        <pc:chgData name="Janelle Gieseke" userId="1065d469-00d3-4a33-b073-8dab6534bb61" providerId="ADAL" clId="{6B281883-0FC6-4CCF-A2F8-396ABF009733}" dt="2023-08-23T16:34:32.974" v="498" actId="680"/>
        <pc:sldMkLst>
          <pc:docMk/>
          <pc:sldMk cId="884584332" sldId="3380"/>
        </pc:sldMkLst>
      </pc:sldChg>
      <pc:sldChg chg="new">
        <pc:chgData name="Janelle Gieseke" userId="1065d469-00d3-4a33-b073-8dab6534bb61" providerId="ADAL" clId="{6B281883-0FC6-4CCF-A2F8-396ABF009733}" dt="2023-08-23T16:35:08.192" v="508" actId="680"/>
        <pc:sldMkLst>
          <pc:docMk/>
          <pc:sldMk cId="3822469607" sldId="3381"/>
        </pc:sldMkLst>
      </pc:sldChg>
      <pc:sldChg chg="new">
        <pc:chgData name="Janelle Gieseke" userId="1065d469-00d3-4a33-b073-8dab6534bb61" providerId="ADAL" clId="{6B281883-0FC6-4CCF-A2F8-396ABF009733}" dt="2023-08-23T16:35:50.206" v="521" actId="680"/>
        <pc:sldMkLst>
          <pc:docMk/>
          <pc:sldMk cId="2420674029" sldId="3382"/>
        </pc:sldMkLst>
      </pc:sldChg>
      <pc:sldChg chg="new">
        <pc:chgData name="Janelle Gieseke" userId="1065d469-00d3-4a33-b073-8dab6534bb61" providerId="ADAL" clId="{6B281883-0FC6-4CCF-A2F8-396ABF009733}" dt="2023-08-23T16:36:33.417" v="537" actId="680"/>
        <pc:sldMkLst>
          <pc:docMk/>
          <pc:sldMk cId="2586740485" sldId="3383"/>
        </pc:sldMkLst>
      </pc:sldChg>
      <pc:sldChg chg="new">
        <pc:chgData name="Janelle Gieseke" userId="1065d469-00d3-4a33-b073-8dab6534bb61" providerId="ADAL" clId="{6B281883-0FC6-4CCF-A2F8-396ABF009733}" dt="2023-08-23T16:37:17.504" v="553" actId="680"/>
        <pc:sldMkLst>
          <pc:docMk/>
          <pc:sldMk cId="245027873" sldId="3384"/>
        </pc:sldMkLst>
      </pc:sldChg>
      <pc:sldChg chg="addSp modSp mod modClrScheme delCm chgLayout">
        <pc:chgData name="Janelle Gieseke" userId="1065d469-00d3-4a33-b073-8dab6534bb61" providerId="ADAL" clId="{6B281883-0FC6-4CCF-A2F8-396ABF009733}" dt="2023-08-28T14:04:18.508" v="649"/>
        <pc:sldMkLst>
          <pc:docMk/>
          <pc:sldMk cId="860362578" sldId="3388"/>
        </pc:sldMkLst>
        <pc:spChg chg="mod ord">
          <ac:chgData name="Janelle Gieseke" userId="1065d469-00d3-4a33-b073-8dab6534bb61" providerId="ADAL" clId="{6B281883-0FC6-4CCF-A2F8-396ABF009733}" dt="2023-08-28T14:04:01.418" v="627" actId="700"/>
          <ac:spMkLst>
            <pc:docMk/>
            <pc:sldMk cId="860362578" sldId="3388"/>
            <ac:spMk id="2" creationId="{9663BDD8-E3D6-33E6-3F5C-442130080D3D}"/>
          </ac:spMkLst>
        </pc:spChg>
        <pc:spChg chg="add mod ord">
          <ac:chgData name="Janelle Gieseke" userId="1065d469-00d3-4a33-b073-8dab6534bb61" providerId="ADAL" clId="{6B281883-0FC6-4CCF-A2F8-396ABF009733}" dt="2023-08-28T14:04:05.156" v="629"/>
          <ac:spMkLst>
            <pc:docMk/>
            <pc:sldMk cId="860362578" sldId="3388"/>
            <ac:spMk id="3" creationId="{BE024414-80A2-EB3F-BB5A-BF195B82E12B}"/>
          </ac:spMkLst>
        </pc:spChg>
        <pc:spChg chg="mod ord">
          <ac:chgData name="Janelle Gieseke" userId="1065d469-00d3-4a33-b073-8dab6534bb61" providerId="ADAL" clId="{6B281883-0FC6-4CCF-A2F8-396ABF009733}" dt="2023-08-28T14:04:09.197" v="648" actId="20577"/>
          <ac:spMkLst>
            <pc:docMk/>
            <pc:sldMk cId="860362578" sldId="3388"/>
            <ac:spMk id="4" creationId="{AD1E35D1-C8BF-9C95-1770-09B345AE517B}"/>
          </ac:spMkLst>
        </pc:spChg>
        <pc:spChg chg="mod ord">
          <ac:chgData name="Janelle Gieseke" userId="1065d469-00d3-4a33-b073-8dab6534bb61" providerId="ADAL" clId="{6B281883-0FC6-4CCF-A2F8-396ABF009733}" dt="2023-08-28T14:04:01.418" v="627" actId="700"/>
          <ac:spMkLst>
            <pc:docMk/>
            <pc:sldMk cId="860362578" sldId="3388"/>
            <ac:spMk id="5" creationId="{C9A50788-77BF-DBB2-81DB-ABCCD7227A0C}"/>
          </ac:spMkLst>
        </pc:spChg>
        <pc:spChg chg="mod ord">
          <ac:chgData name="Janelle Gieseke" userId="1065d469-00d3-4a33-b073-8dab6534bb61" providerId="ADAL" clId="{6B281883-0FC6-4CCF-A2F8-396ABF009733}" dt="2023-08-28T14:04:01.418" v="627" actId="700"/>
          <ac:spMkLst>
            <pc:docMk/>
            <pc:sldMk cId="860362578" sldId="3388"/>
            <ac:spMk id="7" creationId="{AC520591-A048-589B-41B3-E6DC8DB938A4}"/>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4:04:18.508" v="649"/>
              <pc2:cmMkLst xmlns:pc2="http://schemas.microsoft.com/office/powerpoint/2019/9/main/command">
                <pc:docMk/>
                <pc:sldMk cId="860362578" sldId="3388"/>
                <pc2:cmMk id="{2ABC3DB4-D70E-3A41-937E-98458F5B32E9}"/>
              </pc2:cmMkLst>
            </pc226:cmChg>
          </p:ext>
        </pc:extLst>
      </pc:sldChg>
      <pc:sldChg chg="del">
        <pc:chgData name="Janelle Gieseke" userId="1065d469-00d3-4a33-b073-8dab6534bb61" providerId="ADAL" clId="{6B281883-0FC6-4CCF-A2F8-396ABF009733}" dt="2023-08-28T14:18:46.809" v="656" actId="47"/>
        <pc:sldMkLst>
          <pc:docMk/>
          <pc:sldMk cId="3956070176" sldId="3390"/>
        </pc:sldMkLst>
      </pc:sldChg>
      <pc:sldChg chg="addSp delSp modSp mod chgLayout">
        <pc:chgData name="Janelle Gieseke" userId="1065d469-00d3-4a33-b073-8dab6534bb61" providerId="ADAL" clId="{6B281883-0FC6-4CCF-A2F8-396ABF009733}" dt="2023-08-30T18:14:06.606" v="2876" actId="6264"/>
        <pc:sldMkLst>
          <pc:docMk/>
          <pc:sldMk cId="421001206" sldId="3391"/>
        </pc:sldMkLst>
        <pc:spChg chg="mod ord">
          <ac:chgData name="Janelle Gieseke" userId="1065d469-00d3-4a33-b073-8dab6534bb61" providerId="ADAL" clId="{6B281883-0FC6-4CCF-A2F8-396ABF009733}" dt="2023-08-30T18:14:06.606" v="2876" actId="6264"/>
          <ac:spMkLst>
            <pc:docMk/>
            <pc:sldMk cId="421001206" sldId="3391"/>
            <ac:spMk id="2" creationId="{E428C1EC-75D0-73E6-F2E0-202F5EC10DAD}"/>
          </ac:spMkLst>
        </pc:spChg>
        <pc:spChg chg="mod ord">
          <ac:chgData name="Janelle Gieseke" userId="1065d469-00d3-4a33-b073-8dab6534bb61" providerId="ADAL" clId="{6B281883-0FC6-4CCF-A2F8-396ABF009733}" dt="2023-08-30T18:14:06.606" v="2876" actId="6264"/>
          <ac:spMkLst>
            <pc:docMk/>
            <pc:sldMk cId="421001206" sldId="3391"/>
            <ac:spMk id="3" creationId="{238C3AA6-BEA9-794F-E131-D114A2A3C127}"/>
          </ac:spMkLst>
        </pc:spChg>
        <pc:spChg chg="mod ord">
          <ac:chgData name="Janelle Gieseke" userId="1065d469-00d3-4a33-b073-8dab6534bb61" providerId="ADAL" clId="{6B281883-0FC6-4CCF-A2F8-396ABF009733}" dt="2023-08-30T18:14:06.606" v="2876" actId="6264"/>
          <ac:spMkLst>
            <pc:docMk/>
            <pc:sldMk cId="421001206" sldId="3391"/>
            <ac:spMk id="4" creationId="{72D13F21-AF96-1FC5-06B9-1EA8670566A8}"/>
          </ac:spMkLst>
        </pc:spChg>
        <pc:spChg chg="mod ord">
          <ac:chgData name="Janelle Gieseke" userId="1065d469-00d3-4a33-b073-8dab6534bb61" providerId="ADAL" clId="{6B281883-0FC6-4CCF-A2F8-396ABF009733}" dt="2023-08-30T18:14:06.606" v="2876" actId="6264"/>
          <ac:spMkLst>
            <pc:docMk/>
            <pc:sldMk cId="421001206" sldId="3391"/>
            <ac:spMk id="5" creationId="{FC19A490-2AEB-3837-11EB-3F444B918913}"/>
          </ac:spMkLst>
        </pc:spChg>
        <pc:spChg chg="add del mod">
          <ac:chgData name="Janelle Gieseke" userId="1065d469-00d3-4a33-b073-8dab6534bb61" providerId="ADAL" clId="{6B281883-0FC6-4CCF-A2F8-396ABF009733}" dt="2023-08-30T18:14:06.606" v="2876" actId="6264"/>
          <ac:spMkLst>
            <pc:docMk/>
            <pc:sldMk cId="421001206" sldId="3391"/>
            <ac:spMk id="6" creationId="{B78D41F9-6D9B-840C-8C98-B16CB1E7C192}"/>
          </ac:spMkLst>
        </pc:spChg>
        <pc:spChg chg="add del mod">
          <ac:chgData name="Janelle Gieseke" userId="1065d469-00d3-4a33-b073-8dab6534bb61" providerId="ADAL" clId="{6B281883-0FC6-4CCF-A2F8-396ABF009733}" dt="2023-08-30T18:14:06.606" v="2876" actId="6264"/>
          <ac:spMkLst>
            <pc:docMk/>
            <pc:sldMk cId="421001206" sldId="3391"/>
            <ac:spMk id="7" creationId="{4778D8FA-DF60-4B07-1390-01A9D29DBF9B}"/>
          </ac:spMkLst>
        </pc:spChg>
        <pc:spChg chg="add del mod">
          <ac:chgData name="Janelle Gieseke" userId="1065d469-00d3-4a33-b073-8dab6534bb61" providerId="ADAL" clId="{6B281883-0FC6-4CCF-A2F8-396ABF009733}" dt="2023-08-30T18:14:06.606" v="2876" actId="6264"/>
          <ac:spMkLst>
            <pc:docMk/>
            <pc:sldMk cId="421001206" sldId="3391"/>
            <ac:spMk id="8" creationId="{D85B4C3C-6CAA-40CE-2C2A-9CA8A15065EE}"/>
          </ac:spMkLst>
        </pc:spChg>
        <pc:spChg chg="add del mod">
          <ac:chgData name="Janelle Gieseke" userId="1065d469-00d3-4a33-b073-8dab6534bb61" providerId="ADAL" clId="{6B281883-0FC6-4CCF-A2F8-396ABF009733}" dt="2023-08-30T18:14:06.606" v="2876" actId="6264"/>
          <ac:spMkLst>
            <pc:docMk/>
            <pc:sldMk cId="421001206" sldId="3391"/>
            <ac:spMk id="9" creationId="{89F6A925-D24B-4950-3591-971608D1F244}"/>
          </ac:spMkLst>
        </pc:spChg>
      </pc:sldChg>
      <pc:sldChg chg="addSp delSp modSp mod chgLayout">
        <pc:chgData name="Janelle Gieseke" userId="1065d469-00d3-4a33-b073-8dab6534bb61" providerId="ADAL" clId="{6B281883-0FC6-4CCF-A2F8-396ABF009733}" dt="2023-08-30T18:14:06.606" v="2876" actId="6264"/>
        <pc:sldMkLst>
          <pc:docMk/>
          <pc:sldMk cId="2567929919" sldId="3393"/>
        </pc:sldMkLst>
        <pc:spChg chg="mod ord">
          <ac:chgData name="Janelle Gieseke" userId="1065d469-00d3-4a33-b073-8dab6534bb61" providerId="ADAL" clId="{6B281883-0FC6-4CCF-A2F8-396ABF009733}" dt="2023-08-30T18:14:06.606" v="2876" actId="6264"/>
          <ac:spMkLst>
            <pc:docMk/>
            <pc:sldMk cId="2567929919" sldId="3393"/>
            <ac:spMk id="2" creationId="{F03EAB6B-5520-C472-8448-CC3D72EA2EF9}"/>
          </ac:spMkLst>
        </pc:spChg>
        <pc:spChg chg="del">
          <ac:chgData name="Janelle Gieseke" userId="1065d469-00d3-4a33-b073-8dab6534bb61" providerId="ADAL" clId="{6B281883-0FC6-4CCF-A2F8-396ABF009733}" dt="2023-08-30T18:14:06.606" v="2876" actId="6264"/>
          <ac:spMkLst>
            <pc:docMk/>
            <pc:sldMk cId="2567929919" sldId="3393"/>
            <ac:spMk id="3" creationId="{6882A0D2-0CFE-4791-DECB-31392E491201}"/>
          </ac:spMkLst>
        </pc:spChg>
        <pc:spChg chg="add del mod">
          <ac:chgData name="Janelle Gieseke" userId="1065d469-00d3-4a33-b073-8dab6534bb61" providerId="ADAL" clId="{6B281883-0FC6-4CCF-A2F8-396ABF009733}" dt="2023-08-30T18:14:06.606" v="2876" actId="6264"/>
          <ac:spMkLst>
            <pc:docMk/>
            <pc:sldMk cId="2567929919" sldId="3393"/>
            <ac:spMk id="4" creationId="{CF6C29E1-D7E6-1D42-0EE5-DB1F80859609}"/>
          </ac:spMkLst>
        </pc:spChg>
      </pc:sldChg>
      <pc:sldChg chg="modSp mod delCm">
        <pc:chgData name="Janelle Gieseke" userId="1065d469-00d3-4a33-b073-8dab6534bb61" providerId="ADAL" clId="{6B281883-0FC6-4CCF-A2F8-396ABF009733}" dt="2023-08-30T19:41:44.918" v="3041"/>
        <pc:sldMkLst>
          <pc:docMk/>
          <pc:sldMk cId="261075012" sldId="3395"/>
        </pc:sldMkLst>
        <pc:spChg chg="mod">
          <ac:chgData name="Janelle Gieseke" userId="1065d469-00d3-4a33-b073-8dab6534bb61" providerId="ADAL" clId="{6B281883-0FC6-4CCF-A2F8-396ABF009733}" dt="2023-08-28T14:30:15.482" v="862" actId="20577"/>
          <ac:spMkLst>
            <pc:docMk/>
            <pc:sldMk cId="261075012" sldId="3395"/>
            <ac:spMk id="3" creationId="{85975CCB-6ABB-C562-40F8-298BA1BE9027}"/>
          </ac:spMkLst>
        </pc:spChg>
        <pc:spChg chg="mod">
          <ac:chgData name="Janelle Gieseke" userId="1065d469-00d3-4a33-b073-8dab6534bb61" providerId="ADAL" clId="{6B281883-0FC6-4CCF-A2F8-396ABF009733}" dt="2023-08-28T14:31:01.130" v="966" actId="20577"/>
          <ac:spMkLst>
            <pc:docMk/>
            <pc:sldMk cId="261075012" sldId="3395"/>
            <ac:spMk id="5" creationId="{01D67C21-960E-98E5-9E63-A27A558A907E}"/>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9:41:44.918" v="3041"/>
              <pc2:cmMkLst xmlns:pc2="http://schemas.microsoft.com/office/powerpoint/2019/9/main/command">
                <pc:docMk/>
                <pc:sldMk cId="261075012" sldId="3395"/>
                <pc2:cmMk id="{CFC3A2D5-80C0-3A42-BA98-DBC1C278862C}"/>
              </pc2:cmMkLst>
            </pc226:cmChg>
          </p:ext>
        </pc:extLst>
      </pc:sldChg>
      <pc:sldChg chg="modSp mod delCm">
        <pc:chgData name="Janelle Gieseke" userId="1065d469-00d3-4a33-b073-8dab6534bb61" providerId="ADAL" clId="{6B281883-0FC6-4CCF-A2F8-396ABF009733}" dt="2023-08-30T19:41:49.307" v="3042"/>
        <pc:sldMkLst>
          <pc:docMk/>
          <pc:sldMk cId="3503625422" sldId="3399"/>
        </pc:sldMkLst>
        <pc:spChg chg="mod">
          <ac:chgData name="Janelle Gieseke" userId="1065d469-00d3-4a33-b073-8dab6534bb61" providerId="ADAL" clId="{6B281883-0FC6-4CCF-A2F8-396ABF009733}" dt="2023-08-28T14:31:14.524" v="993" actId="20577"/>
          <ac:spMkLst>
            <pc:docMk/>
            <pc:sldMk cId="3503625422" sldId="3399"/>
            <ac:spMk id="3" creationId="{7A65073A-5E73-1CF5-6CCB-CC2E851E430A}"/>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9:41:49.307" v="3042"/>
              <pc2:cmMkLst xmlns:pc2="http://schemas.microsoft.com/office/powerpoint/2019/9/main/command">
                <pc:docMk/>
                <pc:sldMk cId="3503625422" sldId="3399"/>
                <pc2:cmMk id="{F2D56B0A-2C4A-B341-B715-9AD760AAAE10}"/>
              </pc2:cmMkLst>
            </pc226:cmChg>
          </p:ext>
        </pc:extLst>
      </pc:sldChg>
      <pc:sldChg chg="addSp delSp modSp mod chgLayout">
        <pc:chgData name="Janelle Gieseke" userId="1065d469-00d3-4a33-b073-8dab6534bb61" providerId="ADAL" clId="{6B281883-0FC6-4CCF-A2F8-396ABF009733}" dt="2023-08-30T18:14:06.606" v="2876" actId="6264"/>
        <pc:sldMkLst>
          <pc:docMk/>
          <pc:sldMk cId="363249271" sldId="3400"/>
        </pc:sldMkLst>
        <pc:spChg chg="mod ord">
          <ac:chgData name="Janelle Gieseke" userId="1065d469-00d3-4a33-b073-8dab6534bb61" providerId="ADAL" clId="{6B281883-0FC6-4CCF-A2F8-396ABF009733}" dt="2023-08-30T18:14:06.606" v="2876" actId="6264"/>
          <ac:spMkLst>
            <pc:docMk/>
            <pc:sldMk cId="363249271" sldId="3400"/>
            <ac:spMk id="2" creationId="{CD9E9805-65EE-8B9C-838D-06A89D925EB9}"/>
          </ac:spMkLst>
        </pc:spChg>
        <pc:spChg chg="mod ord">
          <ac:chgData name="Janelle Gieseke" userId="1065d469-00d3-4a33-b073-8dab6534bb61" providerId="ADAL" clId="{6B281883-0FC6-4CCF-A2F8-396ABF009733}" dt="2023-08-30T18:14:06.606" v="2876" actId="6264"/>
          <ac:spMkLst>
            <pc:docMk/>
            <pc:sldMk cId="363249271" sldId="3400"/>
            <ac:spMk id="3" creationId="{7EBA7FAC-BEDE-CE7E-A2C1-37F50BC1BFDF}"/>
          </ac:spMkLst>
        </pc:spChg>
        <pc:spChg chg="mod ord">
          <ac:chgData name="Janelle Gieseke" userId="1065d469-00d3-4a33-b073-8dab6534bb61" providerId="ADAL" clId="{6B281883-0FC6-4CCF-A2F8-396ABF009733}" dt="2023-08-30T18:14:06.606" v="2876" actId="6264"/>
          <ac:spMkLst>
            <pc:docMk/>
            <pc:sldMk cId="363249271" sldId="3400"/>
            <ac:spMk id="4" creationId="{856B5856-CCE7-8DF4-6570-FFA8713A49A3}"/>
          </ac:spMkLst>
        </pc:spChg>
        <pc:spChg chg="mod ord">
          <ac:chgData name="Janelle Gieseke" userId="1065d469-00d3-4a33-b073-8dab6534bb61" providerId="ADAL" clId="{6B281883-0FC6-4CCF-A2F8-396ABF009733}" dt="2023-08-30T18:14:06.606" v="2876" actId="6264"/>
          <ac:spMkLst>
            <pc:docMk/>
            <pc:sldMk cId="363249271" sldId="3400"/>
            <ac:spMk id="5" creationId="{43504138-4382-0812-FB35-A248E1928D4B}"/>
          </ac:spMkLst>
        </pc:spChg>
        <pc:spChg chg="add del mod">
          <ac:chgData name="Janelle Gieseke" userId="1065d469-00d3-4a33-b073-8dab6534bb61" providerId="ADAL" clId="{6B281883-0FC6-4CCF-A2F8-396ABF009733}" dt="2023-08-30T18:14:06.606" v="2876" actId="6264"/>
          <ac:spMkLst>
            <pc:docMk/>
            <pc:sldMk cId="363249271" sldId="3400"/>
            <ac:spMk id="6" creationId="{79A018E0-E78D-79C5-F731-CD1D18A4DC0A}"/>
          </ac:spMkLst>
        </pc:spChg>
        <pc:spChg chg="add del mod">
          <ac:chgData name="Janelle Gieseke" userId="1065d469-00d3-4a33-b073-8dab6534bb61" providerId="ADAL" clId="{6B281883-0FC6-4CCF-A2F8-396ABF009733}" dt="2023-08-30T18:14:06.606" v="2876" actId="6264"/>
          <ac:spMkLst>
            <pc:docMk/>
            <pc:sldMk cId="363249271" sldId="3400"/>
            <ac:spMk id="7" creationId="{B8E635E8-275F-ECDA-B6BD-C4C0D5DD7933}"/>
          </ac:spMkLst>
        </pc:spChg>
        <pc:spChg chg="add del mod">
          <ac:chgData name="Janelle Gieseke" userId="1065d469-00d3-4a33-b073-8dab6534bb61" providerId="ADAL" clId="{6B281883-0FC6-4CCF-A2F8-396ABF009733}" dt="2023-08-30T18:14:06.606" v="2876" actId="6264"/>
          <ac:spMkLst>
            <pc:docMk/>
            <pc:sldMk cId="363249271" sldId="3400"/>
            <ac:spMk id="8" creationId="{75B06CB7-1606-0538-4511-2DCA6A487A6A}"/>
          </ac:spMkLst>
        </pc:spChg>
        <pc:spChg chg="add del mod">
          <ac:chgData name="Janelle Gieseke" userId="1065d469-00d3-4a33-b073-8dab6534bb61" providerId="ADAL" clId="{6B281883-0FC6-4CCF-A2F8-396ABF009733}" dt="2023-08-30T18:14:06.606" v="2876" actId="6264"/>
          <ac:spMkLst>
            <pc:docMk/>
            <pc:sldMk cId="363249271" sldId="3400"/>
            <ac:spMk id="9" creationId="{1B8EBC20-AC1D-CAD6-A44C-1DD5A21E938B}"/>
          </ac:spMkLst>
        </pc:spChg>
      </pc:sldChg>
      <pc:sldChg chg="addSp delSp modSp mod delCm">
        <pc:chgData name="Janelle Gieseke" userId="1065d469-00d3-4a33-b073-8dab6534bb61" providerId="ADAL" clId="{6B281883-0FC6-4CCF-A2F8-396ABF009733}" dt="2023-08-28T14:56:42.047" v="1693"/>
        <pc:sldMkLst>
          <pc:docMk/>
          <pc:sldMk cId="2966115665" sldId="3402"/>
        </pc:sldMkLst>
        <pc:spChg chg="mod">
          <ac:chgData name="Janelle Gieseke" userId="1065d469-00d3-4a33-b073-8dab6534bb61" providerId="ADAL" clId="{6B281883-0FC6-4CCF-A2F8-396ABF009733}" dt="2023-08-28T14:55:25.451" v="1567" actId="20577"/>
          <ac:spMkLst>
            <pc:docMk/>
            <pc:sldMk cId="2966115665" sldId="3402"/>
            <ac:spMk id="3" creationId="{26097C8D-512F-09FD-D468-42B7BB79AF53}"/>
          </ac:spMkLst>
        </pc:spChg>
        <pc:spChg chg="mod">
          <ac:chgData name="Janelle Gieseke" userId="1065d469-00d3-4a33-b073-8dab6534bb61" providerId="ADAL" clId="{6B281883-0FC6-4CCF-A2F8-396ABF009733}" dt="2023-08-28T14:56:25.483" v="1690" actId="20577"/>
          <ac:spMkLst>
            <pc:docMk/>
            <pc:sldMk cId="2966115665" sldId="3402"/>
            <ac:spMk id="5" creationId="{89809757-ACD7-2D4E-1984-5995E8BD06D9}"/>
          </ac:spMkLst>
        </pc:spChg>
        <pc:spChg chg="add del">
          <ac:chgData name="Janelle Gieseke" userId="1065d469-00d3-4a33-b073-8dab6534bb61" providerId="ADAL" clId="{6B281883-0FC6-4CCF-A2F8-396ABF009733}" dt="2023-08-28T14:55:55.229" v="1642" actId="478"/>
          <ac:spMkLst>
            <pc:docMk/>
            <pc:sldMk cId="2966115665" sldId="3402"/>
            <ac:spMk id="6" creationId="{7A543BBD-CDA6-DFC5-B651-8F0538EED125}"/>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4:56:42.047" v="1693"/>
              <pc2:cmMkLst xmlns:pc2="http://schemas.microsoft.com/office/powerpoint/2019/9/main/command">
                <pc:docMk/>
                <pc:sldMk cId="2966115665" sldId="3402"/>
                <pc2:cmMk id="{85709EFA-576A-1A4A-B2ED-9924282FFAC9}"/>
              </pc2:cmMkLst>
            </pc226:cmChg>
          </p:ext>
        </pc:extLst>
      </pc:sldChg>
      <pc:sldChg chg="modSp mod delCm">
        <pc:chgData name="Janelle Gieseke" userId="1065d469-00d3-4a33-b073-8dab6534bb61" providerId="ADAL" clId="{6B281883-0FC6-4CCF-A2F8-396ABF009733}" dt="2023-08-28T14:56:46.684" v="1694"/>
        <pc:sldMkLst>
          <pc:docMk/>
          <pc:sldMk cId="614719784" sldId="3403"/>
        </pc:sldMkLst>
        <pc:spChg chg="mod">
          <ac:chgData name="Janelle Gieseke" userId="1065d469-00d3-4a33-b073-8dab6534bb61" providerId="ADAL" clId="{6B281883-0FC6-4CCF-A2F8-396ABF009733}" dt="2023-08-28T14:56:35.451" v="1692" actId="20577"/>
          <ac:spMkLst>
            <pc:docMk/>
            <pc:sldMk cId="614719784" sldId="3403"/>
            <ac:spMk id="3" creationId="{F175A4B1-DA72-A389-12E7-8CD86202CC95}"/>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4:56:46.684" v="1694"/>
              <pc2:cmMkLst xmlns:pc2="http://schemas.microsoft.com/office/powerpoint/2019/9/main/command">
                <pc:docMk/>
                <pc:sldMk cId="614719784" sldId="3403"/>
                <pc2:cmMk id="{F44B4A59-57DC-5846-B865-C4A4292841FA}"/>
              </pc2:cmMkLst>
            </pc226:cmChg>
          </p:ext>
        </pc:extLst>
      </pc:sldChg>
      <pc:sldChg chg="modSp mod delCm">
        <pc:chgData name="Janelle Gieseke" userId="1065d469-00d3-4a33-b073-8dab6534bb61" providerId="ADAL" clId="{6B281883-0FC6-4CCF-A2F8-396ABF009733}" dt="2023-08-28T15:52:31.652" v="1911"/>
        <pc:sldMkLst>
          <pc:docMk/>
          <pc:sldMk cId="1492018403" sldId="3405"/>
        </pc:sldMkLst>
        <pc:spChg chg="mod">
          <ac:chgData name="Janelle Gieseke" userId="1065d469-00d3-4a33-b073-8dab6534bb61" providerId="ADAL" clId="{6B281883-0FC6-4CCF-A2F8-396ABF009733}" dt="2023-08-28T15:50:44.120" v="1787" actId="20577"/>
          <ac:spMkLst>
            <pc:docMk/>
            <pc:sldMk cId="1492018403" sldId="3405"/>
            <ac:spMk id="3" creationId="{62A53FFB-F868-63D2-76D3-A17D61C7948D}"/>
          </ac:spMkLst>
        </pc:spChg>
        <pc:spChg chg="mod">
          <ac:chgData name="Janelle Gieseke" userId="1065d469-00d3-4a33-b073-8dab6534bb61" providerId="ADAL" clId="{6B281883-0FC6-4CCF-A2F8-396ABF009733}" dt="2023-08-28T15:51:51.270" v="1871" actId="20577"/>
          <ac:spMkLst>
            <pc:docMk/>
            <pc:sldMk cId="1492018403" sldId="3405"/>
            <ac:spMk id="5" creationId="{227C8A6A-AED4-8CC5-4FC3-B0F71F5776E1}"/>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5:52:31.652" v="1911"/>
              <pc2:cmMkLst xmlns:pc2="http://schemas.microsoft.com/office/powerpoint/2019/9/main/command">
                <pc:docMk/>
                <pc:sldMk cId="1492018403" sldId="3405"/>
                <pc2:cmMk id="{FE965194-A8E3-7E49-8535-F9E8EBD4E561}"/>
              </pc2:cmMkLst>
            </pc226:cmChg>
          </p:ext>
        </pc:extLst>
      </pc:sldChg>
      <pc:sldChg chg="modSp mod delCm">
        <pc:chgData name="Janelle Gieseke" userId="1065d469-00d3-4a33-b073-8dab6534bb61" providerId="ADAL" clId="{6B281883-0FC6-4CCF-A2F8-396ABF009733}" dt="2023-08-28T15:52:27.707" v="1910"/>
        <pc:sldMkLst>
          <pc:docMk/>
          <pc:sldMk cId="1428155943" sldId="3406"/>
        </pc:sldMkLst>
        <pc:spChg chg="mod">
          <ac:chgData name="Janelle Gieseke" userId="1065d469-00d3-4a33-b073-8dab6534bb61" providerId="ADAL" clId="{6B281883-0FC6-4CCF-A2F8-396ABF009733}" dt="2023-08-28T15:52:21.143" v="1909" actId="20577"/>
          <ac:spMkLst>
            <pc:docMk/>
            <pc:sldMk cId="1428155943" sldId="3406"/>
            <ac:spMk id="3" creationId="{2C5358AF-1219-BB3C-E546-3E1B94759AE4}"/>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28T15:52:27.707" v="1910"/>
              <pc2:cmMkLst xmlns:pc2="http://schemas.microsoft.com/office/powerpoint/2019/9/main/command">
                <pc:docMk/>
                <pc:sldMk cId="1428155943" sldId="3406"/>
                <pc2:cmMk id="{1B120A0D-FEBD-5546-84A9-69554440990E}"/>
              </pc2:cmMkLst>
            </pc226:cmChg>
          </p:ext>
        </pc:extLst>
      </pc:sldChg>
      <pc:sldChg chg="modSp del mod">
        <pc:chgData name="Janelle Gieseke" userId="1065d469-00d3-4a33-b073-8dab6534bb61" providerId="ADAL" clId="{6B281883-0FC6-4CCF-A2F8-396ABF009733}" dt="2023-08-28T16:00:34.734" v="2078" actId="47"/>
        <pc:sldMkLst>
          <pc:docMk/>
          <pc:sldMk cId="264667380" sldId="3410"/>
        </pc:sldMkLst>
        <pc:spChg chg="mod">
          <ac:chgData name="Janelle Gieseke" userId="1065d469-00d3-4a33-b073-8dab6534bb61" providerId="ADAL" clId="{6B281883-0FC6-4CCF-A2F8-396ABF009733}" dt="2023-08-28T15:59:35.361" v="2031" actId="21"/>
          <ac:spMkLst>
            <pc:docMk/>
            <pc:sldMk cId="264667380" sldId="3410"/>
            <ac:spMk id="4" creationId="{0B7DFA43-5585-A659-AD36-C88E5D8DB34F}"/>
          </ac:spMkLst>
        </pc:spChg>
      </pc:sldChg>
      <pc:sldChg chg="delCm">
        <pc:chgData name="Janelle Gieseke" userId="1065d469-00d3-4a33-b073-8dab6534bb61" providerId="ADAL" clId="{6B281883-0FC6-4CCF-A2F8-396ABF009733}" dt="2023-08-30T18:14:02.327" v="2875"/>
        <pc:sldMkLst>
          <pc:docMk/>
          <pc:sldMk cId="2194967902" sldId="3412"/>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6B281883-0FC6-4CCF-A2F8-396ABF009733}" dt="2023-08-30T18:14:02.327" v="2875"/>
              <pc2:cmMkLst xmlns:pc2="http://schemas.microsoft.com/office/powerpoint/2019/9/main/command">
                <pc:docMk/>
                <pc:sldMk cId="2194967902" sldId="3412"/>
                <pc2:cmMk id="{404A6ED3-D27E-BA4E-BAF8-0C42577F72DF}"/>
              </pc2:cmMkLst>
            </pc226:cmChg>
          </p:ext>
        </pc:extLst>
      </pc:sldChg>
      <pc:sldChg chg="del">
        <pc:chgData name="Janelle Gieseke" userId="1065d469-00d3-4a33-b073-8dab6534bb61" providerId="ADAL" clId="{6B281883-0FC6-4CCF-A2F8-396ABF009733}" dt="2023-08-28T20:00:11.393" v="2166" actId="47"/>
        <pc:sldMkLst>
          <pc:docMk/>
          <pc:sldMk cId="467752754" sldId="3413"/>
        </pc:sldMkLst>
      </pc:sldChg>
      <pc:sldChg chg="modSp add mod addCm delCm modCm">
        <pc:chgData name="Janelle Gieseke" userId="1065d469-00d3-4a33-b073-8dab6534bb61" providerId="ADAL" clId="{6B281883-0FC6-4CCF-A2F8-396ABF009733}" dt="2023-08-31T12:14:34.925" v="3184"/>
        <pc:sldMkLst>
          <pc:docMk/>
          <pc:sldMk cId="433404923" sldId="10977"/>
        </pc:sldMkLst>
        <pc:spChg chg="mod">
          <ac:chgData name="Janelle Gieseke" userId="1065d469-00d3-4a33-b073-8dab6534bb61" providerId="ADAL" clId="{6B281883-0FC6-4CCF-A2F8-396ABF009733}" dt="2023-08-31T12:14:27.594" v="3183" actId="20577"/>
          <ac:spMkLst>
            <pc:docMk/>
            <pc:sldMk cId="433404923" sldId="10977"/>
            <ac:spMk id="5" creationId="{A07A7307-F721-B2E3-986E-B9952D154C46}"/>
          </ac:spMkLst>
        </pc:spChg>
        <pc:extLst>
          <p:ext xmlns:p="http://schemas.openxmlformats.org/presentationml/2006/main" uri="{D6D511B9-2390-475A-947B-AFAB55BFBCF1}">
            <pc226:cmChg xmlns:pc226="http://schemas.microsoft.com/office/powerpoint/2022/06/main/command" chg="add del mod">
              <pc226:chgData name="Janelle Gieseke" userId="1065d469-00d3-4a33-b073-8dab6534bb61" providerId="ADAL" clId="{6B281883-0FC6-4CCF-A2F8-396ABF009733}" dt="2023-08-31T12:14:34.925" v="3184"/>
              <pc2:cmMkLst xmlns:pc2="http://schemas.microsoft.com/office/powerpoint/2019/9/main/command">
                <pc:docMk/>
                <pc:sldMk cId="433404923" sldId="10977"/>
                <pc2:cmMk id="{142187D8-CA32-440D-AECE-0A1E01BBFC8E}"/>
              </pc2:cmMkLst>
            </pc226:cmChg>
          </p:ext>
        </pc:extLst>
      </pc:sldChg>
      <pc:sldMasterChg chg="addSp delSp mod delSldLayout modSldLayout">
        <pc:chgData name="Janelle Gieseke" userId="1065d469-00d3-4a33-b073-8dab6534bb61" providerId="ADAL" clId="{6B281883-0FC6-4CCF-A2F8-396ABF009733}" dt="2023-09-06T18:38:57.947" v="3226" actId="207"/>
        <pc:sldMasterMkLst>
          <pc:docMk/>
          <pc:sldMasterMk cId="3765795727" sldId="2147483751"/>
        </pc:sldMasterMkLst>
        <pc:picChg chg="add del">
          <ac:chgData name="Janelle Gieseke" userId="1065d469-00d3-4a33-b073-8dab6534bb61" providerId="ADAL" clId="{6B281883-0FC6-4CCF-A2F8-396ABF009733}" dt="2023-08-23T16:27:37.528" v="92" actId="478"/>
          <ac:picMkLst>
            <pc:docMk/>
            <pc:sldMasterMk cId="3765795727" sldId="2147483751"/>
            <ac:picMk id="2" creationId="{360D1E01-09B2-F8BE-8B60-EC34B0800FAC}"/>
          </ac:picMkLst>
        </pc:picChg>
        <pc:picChg chg="del">
          <ac:chgData name="Janelle Gieseke" userId="1065d469-00d3-4a33-b073-8dab6534bb61" providerId="ADAL" clId="{6B281883-0FC6-4CCF-A2F8-396ABF009733}" dt="2023-08-23T16:27:38.599" v="93" actId="478"/>
          <ac:picMkLst>
            <pc:docMk/>
            <pc:sldMasterMk cId="3765795727" sldId="2147483751"/>
            <ac:picMk id="4" creationId="{F111A918-39BA-B332-15CA-97E12E67F203}"/>
          </ac:picMkLst>
        </pc:picChg>
        <pc:picChg chg="add del">
          <ac:chgData name="Janelle Gieseke" userId="1065d469-00d3-4a33-b073-8dab6534bb61" providerId="ADAL" clId="{6B281883-0FC6-4CCF-A2F8-396ABF009733}" dt="2023-08-23T16:27:35.964" v="90" actId="478"/>
          <ac:picMkLst>
            <pc:docMk/>
            <pc:sldMasterMk cId="3765795727" sldId="2147483751"/>
            <ac:picMk id="5" creationId="{A45D61A4-94D5-A394-D742-C2BCAA35FDFA}"/>
          </ac:picMkLst>
        </pc:picChg>
        <pc:picChg chg="add del">
          <ac:chgData name="Janelle Gieseke" userId="1065d469-00d3-4a33-b073-8dab6534bb61" providerId="ADAL" clId="{6B281883-0FC6-4CCF-A2F8-396ABF009733}" dt="2023-08-23T16:27:36.609" v="91" actId="478"/>
          <ac:picMkLst>
            <pc:docMk/>
            <pc:sldMasterMk cId="3765795727" sldId="2147483751"/>
            <ac:picMk id="6" creationId="{4B6747A6-B251-DCDF-631E-DD1243B250C1}"/>
          </ac:picMkLst>
        </pc:picChg>
        <pc:cxnChg chg="add del">
          <ac:chgData name="Janelle Gieseke" userId="1065d469-00d3-4a33-b073-8dab6534bb61" providerId="ADAL" clId="{6B281883-0FC6-4CCF-A2F8-396ABF009733}" dt="2023-08-23T16:27:39.215" v="94" actId="478"/>
          <ac:cxnSpMkLst>
            <pc:docMk/>
            <pc:sldMasterMk cId="3765795727" sldId="2147483751"/>
            <ac:cxnSpMk id="3" creationId="{5FF1780C-BDF8-D22A-9E9E-42D18EEC59EC}"/>
          </ac:cxnSpMkLst>
        </pc:cxnChg>
        <pc:sldLayoutChg chg="modSp">
          <pc:chgData name="Janelle Gieseke" userId="1065d469-00d3-4a33-b073-8dab6534bb61" providerId="ADAL" clId="{6B281883-0FC6-4CCF-A2F8-396ABF009733}" dt="2023-09-06T18:38:57.947" v="3226" actId="207"/>
          <pc:sldLayoutMkLst>
            <pc:docMk/>
            <pc:sldMasterMk cId="3765795727" sldId="2147483751"/>
            <pc:sldLayoutMk cId="4027905381" sldId="2147483769"/>
          </pc:sldLayoutMkLst>
          <pc:spChg chg="mod">
            <ac:chgData name="Janelle Gieseke" userId="1065d469-00d3-4a33-b073-8dab6534bb61" providerId="ADAL" clId="{6B281883-0FC6-4CCF-A2F8-396ABF009733}" dt="2023-09-06T18:38:57.947" v="3226" actId="207"/>
            <ac:spMkLst>
              <pc:docMk/>
              <pc:sldMasterMk cId="3765795727" sldId="2147483751"/>
              <pc:sldLayoutMk cId="4027905381" sldId="2147483769"/>
              <ac:spMk id="3" creationId="{84C1290C-B48E-5CFB-3023-CA79FF5AA731}"/>
            </ac:spMkLst>
          </pc:spChg>
        </pc:sldLayoutChg>
        <pc:sldLayoutChg chg="del">
          <pc:chgData name="Janelle Gieseke" userId="1065d469-00d3-4a33-b073-8dab6534bb61" providerId="ADAL" clId="{6B281883-0FC6-4CCF-A2F8-396ABF009733}" dt="2023-08-23T16:26:20.864" v="49" actId="47"/>
          <pc:sldLayoutMkLst>
            <pc:docMk/>
            <pc:sldMasterMk cId="3765795727" sldId="2147483751"/>
            <pc:sldLayoutMk cId="21969351" sldId="2147483778"/>
          </pc:sldLayoutMkLst>
        </pc:sldLayoutChg>
        <pc:sldLayoutChg chg="addSp modSp">
          <pc:chgData name="Janelle Gieseke" userId="1065d469-00d3-4a33-b073-8dab6534bb61" providerId="ADAL" clId="{6B281883-0FC6-4CCF-A2F8-396ABF009733}" dt="2023-08-28T16:00:17.848" v="2033"/>
          <pc:sldLayoutMkLst>
            <pc:docMk/>
            <pc:sldMasterMk cId="3765795727" sldId="2147483751"/>
            <pc:sldLayoutMk cId="2205344580" sldId="2147483792"/>
          </pc:sldLayoutMkLst>
          <pc:spChg chg="add mod">
            <ac:chgData name="Janelle Gieseke" userId="1065d469-00d3-4a33-b073-8dab6534bb61" providerId="ADAL" clId="{6B281883-0FC6-4CCF-A2F8-396ABF009733}" dt="2023-08-28T16:00:17.848" v="2033"/>
            <ac:spMkLst>
              <pc:docMk/>
              <pc:sldMasterMk cId="3765795727" sldId="2147483751"/>
              <pc:sldLayoutMk cId="2205344580" sldId="2147483792"/>
              <ac:spMk id="2" creationId="{2F4614B1-EC75-D341-46B2-384FEFA20940}"/>
            </ac:spMkLst>
          </pc:spChg>
        </pc:sldLayoutChg>
        <pc:sldLayoutChg chg="del">
          <pc:chgData name="Janelle Gieseke" userId="1065d469-00d3-4a33-b073-8dab6534bb61" providerId="ADAL" clId="{6B281883-0FC6-4CCF-A2F8-396ABF009733}" dt="2023-08-28T16:00:08.097" v="2032" actId="2696"/>
          <pc:sldLayoutMkLst>
            <pc:docMk/>
            <pc:sldMasterMk cId="3765795727" sldId="2147483751"/>
            <pc:sldLayoutMk cId="3117728916" sldId="2147483793"/>
          </pc:sldLayoutMkLst>
        </pc:sldLayoutChg>
      </pc:sldMasterChg>
    </pc:docChg>
  </pc:docChgLst>
  <pc:docChgLst>
    <pc:chgData name="Jamie Biskupski" userId="S::jamie.biskupski@risenow.com::add50d74-15ea-4ef1-a88f-a2afcfbd5347" providerId="AD" clId="Web-{9CC71277-7187-9049-2003-FD0948622EAA}"/>
    <pc:docChg chg="modSld">
      <pc:chgData name="Jamie Biskupski" userId="S::jamie.biskupski@risenow.com::add50d74-15ea-4ef1-a88f-a2afcfbd5347" providerId="AD" clId="Web-{9CC71277-7187-9049-2003-FD0948622EAA}" dt="2023-08-29T17:39:33.014" v="3"/>
      <pc:docMkLst>
        <pc:docMk/>
      </pc:docMkLst>
      <pc:sldChg chg="modSp addCm">
        <pc:chgData name="Jamie Biskupski" userId="S::jamie.biskupski@risenow.com::add50d74-15ea-4ef1-a88f-a2afcfbd5347" providerId="AD" clId="Web-{9CC71277-7187-9049-2003-FD0948622EAA}" dt="2023-08-29T17:33:02.782" v="1"/>
        <pc:sldMkLst>
          <pc:docMk/>
          <pc:sldMk cId="2212541145" sldId="2651"/>
        </pc:sldMkLst>
        <pc:spChg chg="mod">
          <ac:chgData name="Jamie Biskupski" userId="S::jamie.biskupski@risenow.com::add50d74-15ea-4ef1-a88f-a2afcfbd5347" providerId="AD" clId="Web-{9CC71277-7187-9049-2003-FD0948622EAA}" dt="2023-08-29T17:32:04.061" v="0" actId="14100"/>
          <ac:spMkLst>
            <pc:docMk/>
            <pc:sldMk cId="2212541145" sldId="2651"/>
            <ac:spMk id="16" creationId="{8FB45419-DBAC-4A12-9525-4C35ED7AE239}"/>
          </ac:spMkLst>
        </pc:spChg>
        <pc:extLst>
          <p:ext xmlns:p="http://schemas.openxmlformats.org/presentationml/2006/main" uri="{D6D511B9-2390-475A-947B-AFAB55BFBCF1}">
            <pc226:cmChg xmlns:pc226="http://schemas.microsoft.com/office/powerpoint/2022/06/main/command" chg="add">
              <pc226:chgData name="Jamie Biskupski" userId="S::jamie.biskupski@risenow.com::add50d74-15ea-4ef1-a88f-a2afcfbd5347" providerId="AD" clId="Web-{9CC71277-7187-9049-2003-FD0948622EAA}" dt="2023-08-29T17:33:02.782" v="1"/>
              <pc2:cmMkLst xmlns:pc2="http://schemas.microsoft.com/office/powerpoint/2019/9/main/command">
                <pc:docMk/>
                <pc:sldMk cId="2212541145" sldId="2651"/>
                <pc2:cmMk id="{44B10557-836E-4DB8-9327-D0CB16896449}"/>
              </pc2:cmMkLst>
            </pc226:cmChg>
          </p:ext>
        </pc:extLst>
      </pc:sldChg>
      <pc:sldChg chg="modCm">
        <pc:chgData name="Jamie Biskupski" userId="S::jamie.biskupski@risenow.com::add50d74-15ea-4ef1-a88f-a2afcfbd5347" providerId="AD" clId="Web-{9CC71277-7187-9049-2003-FD0948622EAA}" dt="2023-08-29T17:39:33.014" v="3"/>
        <pc:sldMkLst>
          <pc:docMk/>
          <pc:sldMk cId="2919983775" sldId="2737"/>
        </pc:sldMkLst>
        <pc:extLst>
          <p:ext xmlns:p="http://schemas.openxmlformats.org/presentationml/2006/main" uri="{D6D511B9-2390-475A-947B-AFAB55BFBCF1}">
            <pc226:cmChg xmlns:pc226="http://schemas.microsoft.com/office/powerpoint/2022/06/main/command" chg="">
              <pc226:chgData name="Jamie Biskupski" userId="S::jamie.biskupski@risenow.com::add50d74-15ea-4ef1-a88f-a2afcfbd5347" providerId="AD" clId="Web-{9CC71277-7187-9049-2003-FD0948622EAA}" dt="2023-08-29T17:39:33.014" v="3"/>
              <pc2:cmMkLst xmlns:pc2="http://schemas.microsoft.com/office/powerpoint/2019/9/main/command">
                <pc:docMk/>
                <pc:sldMk cId="2919983775" sldId="2737"/>
                <pc2:cmMk id="{5EC30A45-D9BA-304A-9658-8B5AD53C195D}"/>
              </pc2:cmMkLst>
              <pc226:cmRplyChg chg="add">
                <pc226:chgData name="Jamie Biskupski" userId="S::jamie.biskupski@risenow.com::add50d74-15ea-4ef1-a88f-a2afcfbd5347" providerId="AD" clId="Web-{9CC71277-7187-9049-2003-FD0948622EAA}" dt="2023-08-29T17:39:33.014" v="3"/>
                <pc2:cmRplyMkLst xmlns:pc2="http://schemas.microsoft.com/office/powerpoint/2019/9/main/command">
                  <pc:docMk/>
                  <pc:sldMk cId="2919983775" sldId="2737"/>
                  <pc2:cmMk id="{5EC30A45-D9BA-304A-9658-8B5AD53C195D}"/>
                  <pc2:cmRplyMk id="{410FC052-369F-45F6-AEF5-48271298A91C}"/>
                </pc2:cmRplyMkLst>
              </pc226:cmRplyChg>
            </pc226:cmChg>
          </p:ext>
        </pc:extLst>
      </pc:sldChg>
      <pc:sldChg chg="addCm">
        <pc:chgData name="Jamie Biskupski" userId="S::jamie.biskupski@risenow.com::add50d74-15ea-4ef1-a88f-a2afcfbd5347" providerId="AD" clId="Web-{9CC71277-7187-9049-2003-FD0948622EAA}" dt="2023-08-29T17:38:22.808" v="2"/>
        <pc:sldMkLst>
          <pc:docMk/>
          <pc:sldMk cId="1337769554" sldId="2744"/>
        </pc:sldMkLst>
        <pc:extLst>
          <p:ext xmlns:p="http://schemas.openxmlformats.org/presentationml/2006/main" uri="{D6D511B9-2390-475A-947B-AFAB55BFBCF1}">
            <pc226:cmChg xmlns:pc226="http://schemas.microsoft.com/office/powerpoint/2022/06/main/command" chg="add">
              <pc226:chgData name="Jamie Biskupski" userId="S::jamie.biskupski@risenow.com::add50d74-15ea-4ef1-a88f-a2afcfbd5347" providerId="AD" clId="Web-{9CC71277-7187-9049-2003-FD0948622EAA}" dt="2023-08-29T17:38:22.808" v="2"/>
              <pc2:cmMkLst xmlns:pc2="http://schemas.microsoft.com/office/powerpoint/2019/9/main/command">
                <pc:docMk/>
                <pc:sldMk cId="1337769554" sldId="2744"/>
                <pc2:cmMk id="{3B08E217-C177-4ABF-A87E-F1229F7C1E5D}"/>
              </pc2:cmMkLst>
            </pc226:cmChg>
          </p:ext>
        </pc:extLst>
      </pc:sldChg>
    </pc:docChg>
  </pc:docChgLst>
  <pc:docChgLst>
    <pc:chgData name="Rebecca DeSantis" userId="96ce93bd-d761-4476-9c31-e9be55a74f37" providerId="ADAL" clId="{3C7263AF-D63B-4B10-A0D4-1C2248DE5666}"/>
    <pc:docChg chg="undo custSel addSld delSld modSld modSection">
      <pc:chgData name="Rebecca DeSantis" userId="96ce93bd-d761-4476-9c31-e9be55a74f37" providerId="ADAL" clId="{3C7263AF-D63B-4B10-A0D4-1C2248DE5666}" dt="2024-05-14T13:39:28.407" v="1077"/>
      <pc:docMkLst>
        <pc:docMk/>
      </pc:docMkLst>
      <pc:sldChg chg="modSp">
        <pc:chgData name="Rebecca DeSantis" userId="96ce93bd-d761-4476-9c31-e9be55a74f37" providerId="ADAL" clId="{3C7263AF-D63B-4B10-A0D4-1C2248DE5666}" dt="2024-05-13T20:47:31.464" v="771" actId="12100"/>
        <pc:sldMkLst>
          <pc:docMk/>
          <pc:sldMk cId="1601350786" sldId="273"/>
        </pc:sldMkLst>
        <pc:graphicFrameChg chg="mod">
          <ac:chgData name="Rebecca DeSantis" userId="96ce93bd-d761-4476-9c31-e9be55a74f37" providerId="ADAL" clId="{3C7263AF-D63B-4B10-A0D4-1C2248DE5666}" dt="2024-05-13T20:47:31.464" v="771" actId="12100"/>
          <ac:graphicFrameMkLst>
            <pc:docMk/>
            <pc:sldMk cId="1601350786" sldId="273"/>
            <ac:graphicFrameMk id="2" creationId="{E6C13A77-7123-8B1E-0CBB-F9103A7E8386}"/>
          </ac:graphicFrameMkLst>
        </pc:graphicFrameChg>
        <pc:graphicFrameChg chg="mod">
          <ac:chgData name="Rebecca DeSantis" userId="96ce93bd-d761-4476-9c31-e9be55a74f37" providerId="ADAL" clId="{3C7263AF-D63B-4B10-A0D4-1C2248DE5666}" dt="2024-05-13T20:47:10.539" v="770" actId="12100"/>
          <ac:graphicFrameMkLst>
            <pc:docMk/>
            <pc:sldMk cId="1601350786" sldId="273"/>
            <ac:graphicFrameMk id="14" creationId="{96F3B8F9-23CB-7161-208F-323836023F08}"/>
          </ac:graphicFrameMkLst>
        </pc:graphicFrameChg>
      </pc:sldChg>
      <pc:sldChg chg="modSp mod">
        <pc:chgData name="Rebecca DeSantis" userId="96ce93bd-d761-4476-9c31-e9be55a74f37" providerId="ADAL" clId="{3C7263AF-D63B-4B10-A0D4-1C2248DE5666}" dt="2024-05-10T15:44:13.575" v="575" actId="6549"/>
        <pc:sldMkLst>
          <pc:docMk/>
          <pc:sldMk cId="703463812" sldId="574"/>
        </pc:sldMkLst>
        <pc:spChg chg="mod">
          <ac:chgData name="Rebecca DeSantis" userId="96ce93bd-d761-4476-9c31-e9be55a74f37" providerId="ADAL" clId="{3C7263AF-D63B-4B10-A0D4-1C2248DE5666}" dt="2024-05-10T15:44:13.575" v="575" actId="6549"/>
          <ac:spMkLst>
            <pc:docMk/>
            <pc:sldMk cId="703463812" sldId="574"/>
            <ac:spMk id="12" creationId="{00000000-0000-0000-0000-000000000000}"/>
          </ac:spMkLst>
        </pc:spChg>
        <pc:picChg chg="mod">
          <ac:chgData name="Rebecca DeSantis" userId="96ce93bd-d761-4476-9c31-e9be55a74f37" providerId="ADAL" clId="{3C7263AF-D63B-4B10-A0D4-1C2248DE5666}" dt="2024-05-10T15:44:09.602" v="573" actId="1076"/>
          <ac:picMkLst>
            <pc:docMk/>
            <pc:sldMk cId="703463812" sldId="574"/>
            <ac:picMk id="28" creationId="{DB8C3ED1-4907-467F-9897-0F196BDC6E17}"/>
          </ac:picMkLst>
        </pc:picChg>
      </pc:sldChg>
      <pc:sldChg chg="addSp delSp modSp mod modClrScheme chgLayout">
        <pc:chgData name="Rebecca DeSantis" userId="96ce93bd-d761-4476-9c31-e9be55a74f37" providerId="ADAL" clId="{3C7263AF-D63B-4B10-A0D4-1C2248DE5666}" dt="2024-05-14T13:37:19.573" v="1066" actId="6264"/>
        <pc:sldMkLst>
          <pc:docMk/>
          <pc:sldMk cId="87872850" sldId="1598"/>
        </pc:sldMkLst>
        <pc:spChg chg="add del mod ord">
          <ac:chgData name="Rebecca DeSantis" userId="96ce93bd-d761-4476-9c31-e9be55a74f37" providerId="ADAL" clId="{3C7263AF-D63B-4B10-A0D4-1C2248DE5666}" dt="2024-05-14T13:37:18.584" v="1065"/>
          <ac:spMkLst>
            <pc:docMk/>
            <pc:sldMk cId="87872850" sldId="1598"/>
            <ac:spMk id="2" creationId="{F56B920F-07C3-9FDB-55CC-BCD6369FE86D}"/>
          </ac:spMkLst>
        </pc:spChg>
        <pc:spChg chg="add mod ord">
          <ac:chgData name="Rebecca DeSantis" userId="96ce93bd-d761-4476-9c31-e9be55a74f37" providerId="ADAL" clId="{3C7263AF-D63B-4B10-A0D4-1C2248DE5666}" dt="2024-05-14T13:37:19.573" v="1066" actId="6264"/>
          <ac:spMkLst>
            <pc:docMk/>
            <pc:sldMk cId="87872850" sldId="1598"/>
            <ac:spMk id="3" creationId="{B7E38334-F818-81B7-099D-D71641D1D7A9}"/>
          </ac:spMkLst>
        </pc:spChg>
        <pc:spChg chg="mod ord">
          <ac:chgData name="Rebecca DeSantis" userId="96ce93bd-d761-4476-9c31-e9be55a74f37" providerId="ADAL" clId="{3C7263AF-D63B-4B10-A0D4-1C2248DE5666}" dt="2024-05-14T13:37:19.573" v="1066" actId="6264"/>
          <ac:spMkLst>
            <pc:docMk/>
            <pc:sldMk cId="87872850" sldId="1598"/>
            <ac:spMk id="4" creationId="{302DBE26-DD42-4888-9BEF-504699EBC583}"/>
          </ac:spMkLst>
        </pc:spChg>
        <pc:spChg chg="del mod ord">
          <ac:chgData name="Rebecca DeSantis" userId="96ce93bd-d761-4476-9c31-e9be55a74f37" providerId="ADAL" clId="{3C7263AF-D63B-4B10-A0D4-1C2248DE5666}" dt="2024-05-14T13:37:15.350" v="1062" actId="700"/>
          <ac:spMkLst>
            <pc:docMk/>
            <pc:sldMk cId="87872850" sldId="1598"/>
            <ac:spMk id="5" creationId="{7C7BFD77-AFA3-7E1E-ABD6-1315E82CC347}"/>
          </ac:spMkLst>
        </pc:spChg>
        <pc:spChg chg="mod ord">
          <ac:chgData name="Rebecca DeSantis" userId="96ce93bd-d761-4476-9c31-e9be55a74f37" providerId="ADAL" clId="{3C7263AF-D63B-4B10-A0D4-1C2248DE5666}" dt="2024-05-14T13:37:19.573" v="1066" actId="6264"/>
          <ac:spMkLst>
            <pc:docMk/>
            <pc:sldMk cId="87872850" sldId="1598"/>
            <ac:spMk id="6" creationId="{C7932966-5ADF-4054-B2D4-2ABC9336F3D1}"/>
          </ac:spMkLst>
        </pc:spChg>
        <pc:spChg chg="add del mod">
          <ac:chgData name="Rebecca DeSantis" userId="96ce93bd-d761-4476-9c31-e9be55a74f37" providerId="ADAL" clId="{3C7263AF-D63B-4B10-A0D4-1C2248DE5666}" dt="2024-05-14T13:37:19.573" v="1066" actId="6264"/>
          <ac:spMkLst>
            <pc:docMk/>
            <pc:sldMk cId="87872850" sldId="1598"/>
            <ac:spMk id="10" creationId="{B07DC2DD-0D44-2098-7FF1-58AB8675B2E0}"/>
          </ac:spMkLst>
        </pc:spChg>
        <pc:spChg chg="add del mod">
          <ac:chgData name="Rebecca DeSantis" userId="96ce93bd-d761-4476-9c31-e9be55a74f37" providerId="ADAL" clId="{3C7263AF-D63B-4B10-A0D4-1C2248DE5666}" dt="2024-05-14T13:37:19.573" v="1066" actId="6264"/>
          <ac:spMkLst>
            <pc:docMk/>
            <pc:sldMk cId="87872850" sldId="1598"/>
            <ac:spMk id="11" creationId="{3C903DB8-8ADD-1F80-9F57-D8C5C6127C0E}"/>
          </ac:spMkLst>
        </pc:spChg>
        <pc:spChg chg="add del mod">
          <ac:chgData name="Rebecca DeSantis" userId="96ce93bd-d761-4476-9c31-e9be55a74f37" providerId="ADAL" clId="{3C7263AF-D63B-4B10-A0D4-1C2248DE5666}" dt="2024-05-14T13:37:19.573" v="1066" actId="6264"/>
          <ac:spMkLst>
            <pc:docMk/>
            <pc:sldMk cId="87872850" sldId="1598"/>
            <ac:spMk id="12" creationId="{44AF6EBA-5EE7-ABA5-92A9-464448797883}"/>
          </ac:spMkLst>
        </pc:spChg>
        <pc:spChg chg="add del mod">
          <ac:chgData name="Rebecca DeSantis" userId="96ce93bd-d761-4476-9c31-e9be55a74f37" providerId="ADAL" clId="{3C7263AF-D63B-4B10-A0D4-1C2248DE5666}" dt="2024-05-14T13:37:19.573" v="1066" actId="6264"/>
          <ac:spMkLst>
            <pc:docMk/>
            <pc:sldMk cId="87872850" sldId="1598"/>
            <ac:spMk id="13" creationId="{052AA59C-A2BF-23F1-F667-6EBA7EC36E29}"/>
          </ac:spMkLst>
        </pc:spChg>
        <pc:picChg chg="del">
          <ac:chgData name="Rebecca DeSantis" userId="96ce93bd-d761-4476-9c31-e9be55a74f37" providerId="ADAL" clId="{3C7263AF-D63B-4B10-A0D4-1C2248DE5666}" dt="2024-05-14T13:37:17.136" v="1064" actId="21"/>
          <ac:picMkLst>
            <pc:docMk/>
            <pc:sldMk cId="87872850" sldId="1598"/>
            <ac:picMk id="7" creationId="{7535D460-FE42-46D4-86BB-D5CF3BCBC0F7}"/>
          </ac:picMkLst>
        </pc:picChg>
        <pc:picChg chg="add mod ord">
          <ac:chgData name="Rebecca DeSantis" userId="96ce93bd-d761-4476-9c31-e9be55a74f37" providerId="ADAL" clId="{3C7263AF-D63B-4B10-A0D4-1C2248DE5666}" dt="2024-05-14T13:37:19.573" v="1066" actId="6264"/>
          <ac:picMkLst>
            <pc:docMk/>
            <pc:sldMk cId="87872850" sldId="1598"/>
            <ac:picMk id="9" creationId="{7535D460-FE42-46D4-86BB-D5CF3BCBC0F7}"/>
          </ac:picMkLst>
        </pc:picChg>
      </pc:sldChg>
      <pc:sldChg chg="addSp delSp modSp mod modClrScheme chgLayout">
        <pc:chgData name="Rebecca DeSantis" userId="96ce93bd-d761-4476-9c31-e9be55a74f37" providerId="ADAL" clId="{3C7263AF-D63B-4B10-A0D4-1C2248DE5666}" dt="2024-05-14T13:37:07.007" v="1060" actId="6264"/>
        <pc:sldMkLst>
          <pc:docMk/>
          <pc:sldMk cId="606336549" sldId="1603"/>
        </pc:sldMkLst>
        <pc:spChg chg="add del mod">
          <ac:chgData name="Rebecca DeSantis" userId="96ce93bd-d761-4476-9c31-e9be55a74f37" providerId="ADAL" clId="{3C7263AF-D63B-4B10-A0D4-1C2248DE5666}" dt="2024-05-14T13:36:53.553" v="1052" actId="6264"/>
          <ac:spMkLst>
            <pc:docMk/>
            <pc:sldMk cId="606336549" sldId="1603"/>
            <ac:spMk id="2" creationId="{D7781B99-7E9B-9DA8-5DBC-EAEC5586E3F1}"/>
          </ac:spMkLst>
        </pc:spChg>
        <pc:spChg chg="mod ord">
          <ac:chgData name="Rebecca DeSantis" userId="96ce93bd-d761-4476-9c31-e9be55a74f37" providerId="ADAL" clId="{3C7263AF-D63B-4B10-A0D4-1C2248DE5666}" dt="2024-05-14T13:37:07.007" v="1060" actId="6264"/>
          <ac:spMkLst>
            <pc:docMk/>
            <pc:sldMk cId="606336549" sldId="1603"/>
            <ac:spMk id="3" creationId="{71F70DD0-882C-4531-A0D2-9F32ED697EE9}"/>
          </ac:spMkLst>
        </pc:spChg>
        <pc:spChg chg="mod ord">
          <ac:chgData name="Rebecca DeSantis" userId="96ce93bd-d761-4476-9c31-e9be55a74f37" providerId="ADAL" clId="{3C7263AF-D63B-4B10-A0D4-1C2248DE5666}" dt="2024-05-14T13:37:07.007" v="1060" actId="6264"/>
          <ac:spMkLst>
            <pc:docMk/>
            <pc:sldMk cId="606336549" sldId="1603"/>
            <ac:spMk id="4" creationId="{302DBE26-DD42-4888-9BEF-504699EBC583}"/>
          </ac:spMkLst>
        </pc:spChg>
        <pc:spChg chg="add del mod">
          <ac:chgData name="Rebecca DeSantis" userId="96ce93bd-d761-4476-9c31-e9be55a74f37" providerId="ADAL" clId="{3C7263AF-D63B-4B10-A0D4-1C2248DE5666}" dt="2024-05-14T13:36:53.553" v="1052" actId="6264"/>
          <ac:spMkLst>
            <pc:docMk/>
            <pc:sldMk cId="606336549" sldId="1603"/>
            <ac:spMk id="5" creationId="{477B33B2-5D15-7522-7374-E46B3ACA1696}"/>
          </ac:spMkLst>
        </pc:spChg>
        <pc:spChg chg="mod ord">
          <ac:chgData name="Rebecca DeSantis" userId="96ce93bd-d761-4476-9c31-e9be55a74f37" providerId="ADAL" clId="{3C7263AF-D63B-4B10-A0D4-1C2248DE5666}" dt="2024-05-14T13:37:07.007" v="1060" actId="6264"/>
          <ac:spMkLst>
            <pc:docMk/>
            <pc:sldMk cId="606336549" sldId="1603"/>
            <ac:spMk id="6" creationId="{C7932966-5ADF-4054-B2D4-2ABC9336F3D1}"/>
          </ac:spMkLst>
        </pc:spChg>
        <pc:spChg chg="del mod ord">
          <ac:chgData name="Rebecca DeSantis" userId="96ce93bd-d761-4476-9c31-e9be55a74f37" providerId="ADAL" clId="{3C7263AF-D63B-4B10-A0D4-1C2248DE5666}" dt="2024-05-14T13:37:05.620" v="1059"/>
          <ac:spMkLst>
            <pc:docMk/>
            <pc:sldMk cId="606336549" sldId="1603"/>
            <ac:spMk id="9" creationId="{D35FD18E-40CB-3D37-81DB-495348CB9752}"/>
          </ac:spMkLst>
        </pc:spChg>
        <pc:spChg chg="add del mod">
          <ac:chgData name="Rebecca DeSantis" userId="96ce93bd-d761-4476-9c31-e9be55a74f37" providerId="ADAL" clId="{3C7263AF-D63B-4B10-A0D4-1C2248DE5666}" dt="2024-05-14T13:36:53.553" v="1052" actId="6264"/>
          <ac:spMkLst>
            <pc:docMk/>
            <pc:sldMk cId="606336549" sldId="1603"/>
            <ac:spMk id="10" creationId="{0FF32DA0-5FDF-154A-92B8-0793A50F5C62}"/>
          </ac:spMkLst>
        </pc:spChg>
        <pc:spChg chg="add del mod">
          <ac:chgData name="Rebecca DeSantis" userId="96ce93bd-d761-4476-9c31-e9be55a74f37" providerId="ADAL" clId="{3C7263AF-D63B-4B10-A0D4-1C2248DE5666}" dt="2024-05-14T13:36:54.217" v="1053" actId="6264"/>
          <ac:spMkLst>
            <pc:docMk/>
            <pc:sldMk cId="606336549" sldId="1603"/>
            <ac:spMk id="11" creationId="{A7EAE029-870F-B6E6-6C4D-8283AA7706F0}"/>
          </ac:spMkLst>
        </pc:spChg>
        <pc:spChg chg="add del mod">
          <ac:chgData name="Rebecca DeSantis" userId="96ce93bd-d761-4476-9c31-e9be55a74f37" providerId="ADAL" clId="{3C7263AF-D63B-4B10-A0D4-1C2248DE5666}" dt="2024-05-14T13:36:54.217" v="1053" actId="6264"/>
          <ac:spMkLst>
            <pc:docMk/>
            <pc:sldMk cId="606336549" sldId="1603"/>
            <ac:spMk id="12" creationId="{0E894B5E-9312-7CD2-E2B9-C203765E7071}"/>
          </ac:spMkLst>
        </pc:spChg>
        <pc:spChg chg="add del mod">
          <ac:chgData name="Rebecca DeSantis" userId="96ce93bd-d761-4476-9c31-e9be55a74f37" providerId="ADAL" clId="{3C7263AF-D63B-4B10-A0D4-1C2248DE5666}" dt="2024-05-14T13:36:54.217" v="1053" actId="6264"/>
          <ac:spMkLst>
            <pc:docMk/>
            <pc:sldMk cId="606336549" sldId="1603"/>
            <ac:spMk id="13" creationId="{A28FDB67-5A36-5FF0-7109-2CAC285C0A61}"/>
          </ac:spMkLst>
        </pc:spChg>
        <pc:spChg chg="add mod ord">
          <ac:chgData name="Rebecca DeSantis" userId="96ce93bd-d761-4476-9c31-e9be55a74f37" providerId="ADAL" clId="{3C7263AF-D63B-4B10-A0D4-1C2248DE5666}" dt="2024-05-14T13:37:07.007" v="1060" actId="6264"/>
          <ac:spMkLst>
            <pc:docMk/>
            <pc:sldMk cId="606336549" sldId="1603"/>
            <ac:spMk id="14" creationId="{2568EA17-72D3-4229-89DE-455D40BBE962}"/>
          </ac:spMkLst>
        </pc:spChg>
        <pc:spChg chg="add del mod">
          <ac:chgData name="Rebecca DeSantis" userId="96ce93bd-d761-4476-9c31-e9be55a74f37" providerId="ADAL" clId="{3C7263AF-D63B-4B10-A0D4-1C2248DE5666}" dt="2024-05-14T13:37:07.007" v="1060" actId="6264"/>
          <ac:spMkLst>
            <pc:docMk/>
            <pc:sldMk cId="606336549" sldId="1603"/>
            <ac:spMk id="16" creationId="{39DE0E61-C97C-026E-90D7-80DF6C7146B1}"/>
          </ac:spMkLst>
        </pc:spChg>
        <pc:spChg chg="add del mod">
          <ac:chgData name="Rebecca DeSantis" userId="96ce93bd-d761-4476-9c31-e9be55a74f37" providerId="ADAL" clId="{3C7263AF-D63B-4B10-A0D4-1C2248DE5666}" dt="2024-05-14T13:37:07.007" v="1060" actId="6264"/>
          <ac:spMkLst>
            <pc:docMk/>
            <pc:sldMk cId="606336549" sldId="1603"/>
            <ac:spMk id="17" creationId="{EE149357-85FB-EB86-0B04-4E2A087AE254}"/>
          </ac:spMkLst>
        </pc:spChg>
        <pc:spChg chg="add del mod">
          <ac:chgData name="Rebecca DeSantis" userId="96ce93bd-d761-4476-9c31-e9be55a74f37" providerId="ADAL" clId="{3C7263AF-D63B-4B10-A0D4-1C2248DE5666}" dt="2024-05-14T13:37:07.007" v="1060" actId="6264"/>
          <ac:spMkLst>
            <pc:docMk/>
            <pc:sldMk cId="606336549" sldId="1603"/>
            <ac:spMk id="18" creationId="{87491E1F-F26C-6DC0-9552-D230A285E214}"/>
          </ac:spMkLst>
        </pc:spChg>
        <pc:spChg chg="add del mod">
          <ac:chgData name="Rebecca DeSantis" userId="96ce93bd-d761-4476-9c31-e9be55a74f37" providerId="ADAL" clId="{3C7263AF-D63B-4B10-A0D4-1C2248DE5666}" dt="2024-05-14T13:37:07.007" v="1060" actId="6264"/>
          <ac:spMkLst>
            <pc:docMk/>
            <pc:sldMk cId="606336549" sldId="1603"/>
            <ac:spMk id="19" creationId="{7FE02527-6B71-CE33-79F9-0B32F97B224B}"/>
          </ac:spMkLst>
        </pc:spChg>
        <pc:picChg chg="del">
          <ac:chgData name="Rebecca DeSantis" userId="96ce93bd-d761-4476-9c31-e9be55a74f37" providerId="ADAL" clId="{3C7263AF-D63B-4B10-A0D4-1C2248DE5666}" dt="2024-05-14T13:37:04.129" v="1058" actId="21"/>
          <ac:picMkLst>
            <pc:docMk/>
            <pc:sldMk cId="606336549" sldId="1603"/>
            <ac:picMk id="7" creationId="{3416113C-4C77-4127-85AC-0CF309D20FE5}"/>
          </ac:picMkLst>
        </pc:picChg>
        <pc:picChg chg="add mod ord">
          <ac:chgData name="Rebecca DeSantis" userId="96ce93bd-d761-4476-9c31-e9be55a74f37" providerId="ADAL" clId="{3C7263AF-D63B-4B10-A0D4-1C2248DE5666}" dt="2024-05-14T13:37:07.007" v="1060" actId="6264"/>
          <ac:picMkLst>
            <pc:docMk/>
            <pc:sldMk cId="606336549" sldId="1603"/>
            <ac:picMk id="15" creationId="{3416113C-4C77-4127-85AC-0CF309D20FE5}"/>
          </ac:picMkLst>
        </pc:picChg>
      </pc:sldChg>
      <pc:sldChg chg="addSp delSp modSp mod modClrScheme chgLayout">
        <pc:chgData name="Rebecca DeSantis" userId="96ce93bd-d761-4476-9c31-e9be55a74f37" providerId="ADAL" clId="{3C7263AF-D63B-4B10-A0D4-1C2248DE5666}" dt="2024-05-14T13:36:08.754" v="1037"/>
        <pc:sldMkLst>
          <pc:docMk/>
          <pc:sldMk cId="3352713606" sldId="1604"/>
        </pc:sldMkLst>
        <pc:spChg chg="add del mod">
          <ac:chgData name="Rebecca DeSantis" userId="96ce93bd-d761-4476-9c31-e9be55a74f37" providerId="ADAL" clId="{3C7263AF-D63B-4B10-A0D4-1C2248DE5666}" dt="2024-05-14T13:35:59.684" v="1034" actId="6264"/>
          <ac:spMkLst>
            <pc:docMk/>
            <pc:sldMk cId="3352713606" sldId="1604"/>
            <ac:spMk id="2" creationId="{209186C8-FAD1-B3E3-518C-4BE9411E974C}"/>
          </ac:spMkLst>
        </pc:spChg>
        <pc:spChg chg="mod ord">
          <ac:chgData name="Rebecca DeSantis" userId="96ce93bd-d761-4476-9c31-e9be55a74f37" providerId="ADAL" clId="{3C7263AF-D63B-4B10-A0D4-1C2248DE5666}" dt="2024-05-14T13:36:04.016" v="1035" actId="700"/>
          <ac:spMkLst>
            <pc:docMk/>
            <pc:sldMk cId="3352713606" sldId="1604"/>
            <ac:spMk id="3" creationId="{71F70DD0-882C-4531-A0D2-9F32ED697EE9}"/>
          </ac:spMkLst>
        </pc:spChg>
        <pc:spChg chg="mod ord">
          <ac:chgData name="Rebecca DeSantis" userId="96ce93bd-d761-4476-9c31-e9be55a74f37" providerId="ADAL" clId="{3C7263AF-D63B-4B10-A0D4-1C2248DE5666}" dt="2024-05-14T13:36:04.016" v="1035" actId="700"/>
          <ac:spMkLst>
            <pc:docMk/>
            <pc:sldMk cId="3352713606" sldId="1604"/>
            <ac:spMk id="4" creationId="{302DBE26-DD42-4888-9BEF-504699EBC583}"/>
          </ac:spMkLst>
        </pc:spChg>
        <pc:spChg chg="add del mod">
          <ac:chgData name="Rebecca DeSantis" userId="96ce93bd-d761-4476-9c31-e9be55a74f37" providerId="ADAL" clId="{3C7263AF-D63B-4B10-A0D4-1C2248DE5666}" dt="2024-05-14T13:35:59.684" v="1034" actId="6264"/>
          <ac:spMkLst>
            <pc:docMk/>
            <pc:sldMk cId="3352713606" sldId="1604"/>
            <ac:spMk id="5" creationId="{ED0336CD-333F-B538-CE13-8DC2C0B376FA}"/>
          </ac:spMkLst>
        </pc:spChg>
        <pc:spChg chg="mod ord">
          <ac:chgData name="Rebecca DeSantis" userId="96ce93bd-d761-4476-9c31-e9be55a74f37" providerId="ADAL" clId="{3C7263AF-D63B-4B10-A0D4-1C2248DE5666}" dt="2024-05-14T13:36:04.016" v="1035" actId="700"/>
          <ac:spMkLst>
            <pc:docMk/>
            <pc:sldMk cId="3352713606" sldId="1604"/>
            <ac:spMk id="6" creationId="{C7932966-5ADF-4054-B2D4-2ABC9336F3D1}"/>
          </ac:spMkLst>
        </pc:spChg>
        <pc:spChg chg="mod ord">
          <ac:chgData name="Rebecca DeSantis" userId="96ce93bd-d761-4476-9c31-e9be55a74f37" providerId="ADAL" clId="{3C7263AF-D63B-4B10-A0D4-1C2248DE5666}" dt="2024-05-14T13:36:04.016" v="1035" actId="700"/>
          <ac:spMkLst>
            <pc:docMk/>
            <pc:sldMk cId="3352713606" sldId="1604"/>
            <ac:spMk id="9" creationId="{06C37B30-BB1B-47D0-AD0D-678D3CED5BF1}"/>
          </ac:spMkLst>
        </pc:spChg>
        <pc:spChg chg="add del mod">
          <ac:chgData name="Rebecca DeSantis" userId="96ce93bd-d761-4476-9c31-e9be55a74f37" providerId="ADAL" clId="{3C7263AF-D63B-4B10-A0D4-1C2248DE5666}" dt="2024-05-14T13:35:59.684" v="1034" actId="6264"/>
          <ac:spMkLst>
            <pc:docMk/>
            <pc:sldMk cId="3352713606" sldId="1604"/>
            <ac:spMk id="10" creationId="{FDC699F7-D299-874C-9E32-6E6618DD3B4A}"/>
          </ac:spMkLst>
        </pc:spChg>
        <pc:spChg chg="add del mod ord">
          <ac:chgData name="Rebecca DeSantis" userId="96ce93bd-d761-4476-9c31-e9be55a74f37" providerId="ADAL" clId="{3C7263AF-D63B-4B10-A0D4-1C2248DE5666}" dt="2024-05-14T13:36:04.016" v="1035" actId="700"/>
          <ac:spMkLst>
            <pc:docMk/>
            <pc:sldMk cId="3352713606" sldId="1604"/>
            <ac:spMk id="11" creationId="{FAD0842D-16BD-C7A6-B290-FB96D8BEBADE}"/>
          </ac:spMkLst>
        </pc:spChg>
        <pc:spChg chg="add del mod ord">
          <ac:chgData name="Rebecca DeSantis" userId="96ce93bd-d761-4476-9c31-e9be55a74f37" providerId="ADAL" clId="{3C7263AF-D63B-4B10-A0D4-1C2248DE5666}" dt="2024-05-14T13:36:08.754" v="1037"/>
          <ac:spMkLst>
            <pc:docMk/>
            <pc:sldMk cId="3352713606" sldId="1604"/>
            <ac:spMk id="12" creationId="{B9C148D0-47CC-6679-A100-CBC8B22AEBBF}"/>
          </ac:spMkLst>
        </pc:spChg>
        <pc:picChg chg="del">
          <ac:chgData name="Rebecca DeSantis" userId="96ce93bd-d761-4476-9c31-e9be55a74f37" providerId="ADAL" clId="{3C7263AF-D63B-4B10-A0D4-1C2248DE5666}" dt="2024-05-14T13:36:07.792" v="1036" actId="21"/>
          <ac:picMkLst>
            <pc:docMk/>
            <pc:sldMk cId="3352713606" sldId="1604"/>
            <ac:picMk id="7" creationId="{A5918871-5451-4170-B156-BE576189A8AA}"/>
          </ac:picMkLst>
        </pc:picChg>
        <pc:picChg chg="add mod">
          <ac:chgData name="Rebecca DeSantis" userId="96ce93bd-d761-4476-9c31-e9be55a74f37" providerId="ADAL" clId="{3C7263AF-D63B-4B10-A0D4-1C2248DE5666}" dt="2024-05-14T13:36:08.754" v="1037"/>
          <ac:picMkLst>
            <pc:docMk/>
            <pc:sldMk cId="3352713606" sldId="1604"/>
            <ac:picMk id="13" creationId="{A5918871-5451-4170-B156-BE576189A8AA}"/>
          </ac:picMkLst>
        </pc:picChg>
      </pc:sldChg>
      <pc:sldChg chg="addSp delSp modSp mod modClrScheme chgLayout">
        <pc:chgData name="Rebecca DeSantis" userId="96ce93bd-d761-4476-9c31-e9be55a74f37" providerId="ADAL" clId="{3C7263AF-D63B-4B10-A0D4-1C2248DE5666}" dt="2024-05-14T13:36:50.043" v="1051" actId="6264"/>
        <pc:sldMkLst>
          <pc:docMk/>
          <pc:sldMk cId="494479381" sldId="1608"/>
        </pc:sldMkLst>
        <pc:spChg chg="add del mod">
          <ac:chgData name="Rebecca DeSantis" userId="96ce93bd-d761-4476-9c31-e9be55a74f37" providerId="ADAL" clId="{3C7263AF-D63B-4B10-A0D4-1C2248DE5666}" dt="2024-05-14T13:36:17.131" v="1038" actId="6264"/>
          <ac:spMkLst>
            <pc:docMk/>
            <pc:sldMk cId="494479381" sldId="1608"/>
            <ac:spMk id="2" creationId="{8E459BC2-3116-91C6-D3D2-506D71048FDA}"/>
          </ac:spMkLst>
        </pc:spChg>
        <pc:spChg chg="add del mod">
          <ac:chgData name="Rebecca DeSantis" userId="96ce93bd-d761-4476-9c31-e9be55a74f37" providerId="ADAL" clId="{3C7263AF-D63B-4B10-A0D4-1C2248DE5666}" dt="2024-05-14T13:36:17.131" v="1038" actId="6264"/>
          <ac:spMkLst>
            <pc:docMk/>
            <pc:sldMk cId="494479381" sldId="1608"/>
            <ac:spMk id="3" creationId="{76538081-70CC-190D-2B99-C7BD05D8298F}"/>
          </ac:spMkLst>
        </pc:spChg>
        <pc:spChg chg="mod ord">
          <ac:chgData name="Rebecca DeSantis" userId="96ce93bd-d761-4476-9c31-e9be55a74f37" providerId="ADAL" clId="{3C7263AF-D63B-4B10-A0D4-1C2248DE5666}" dt="2024-05-14T13:36:50.043" v="1051" actId="6264"/>
          <ac:spMkLst>
            <pc:docMk/>
            <pc:sldMk cId="494479381" sldId="1608"/>
            <ac:spMk id="4" creationId="{302DBE26-DD42-4888-9BEF-504699EBC583}"/>
          </ac:spMkLst>
        </pc:spChg>
        <pc:spChg chg="del mod ord">
          <ac:chgData name="Rebecca DeSantis" userId="96ce93bd-d761-4476-9c31-e9be55a74f37" providerId="ADAL" clId="{3C7263AF-D63B-4B10-A0D4-1C2248DE5666}" dt="2024-05-14T13:36:41.044" v="1046"/>
          <ac:spMkLst>
            <pc:docMk/>
            <pc:sldMk cId="494479381" sldId="1608"/>
            <ac:spMk id="5" creationId="{14A05ECA-5983-98DE-1156-2704713FE318}"/>
          </ac:spMkLst>
        </pc:spChg>
        <pc:spChg chg="mod ord">
          <ac:chgData name="Rebecca DeSantis" userId="96ce93bd-d761-4476-9c31-e9be55a74f37" providerId="ADAL" clId="{3C7263AF-D63B-4B10-A0D4-1C2248DE5666}" dt="2024-05-14T13:36:50.043" v="1051" actId="6264"/>
          <ac:spMkLst>
            <pc:docMk/>
            <pc:sldMk cId="494479381" sldId="1608"/>
            <ac:spMk id="6" creationId="{C7932966-5ADF-4054-B2D4-2ABC9336F3D1}"/>
          </ac:spMkLst>
        </pc:spChg>
        <pc:spChg chg="add del mod">
          <ac:chgData name="Rebecca DeSantis" userId="96ce93bd-d761-4476-9c31-e9be55a74f37" providerId="ADAL" clId="{3C7263AF-D63B-4B10-A0D4-1C2248DE5666}" dt="2024-05-14T13:36:17.131" v="1038" actId="6264"/>
          <ac:spMkLst>
            <pc:docMk/>
            <pc:sldMk cId="494479381" sldId="1608"/>
            <ac:spMk id="9" creationId="{D6FDD405-5449-F6BC-F099-023C59C3BCEC}"/>
          </ac:spMkLst>
        </pc:spChg>
        <pc:spChg chg="add del mod ord">
          <ac:chgData name="Rebecca DeSantis" userId="96ce93bd-d761-4476-9c31-e9be55a74f37" providerId="ADAL" clId="{3C7263AF-D63B-4B10-A0D4-1C2248DE5666}" dt="2024-05-14T13:36:21.261" v="1040"/>
          <ac:spMkLst>
            <pc:docMk/>
            <pc:sldMk cId="494479381" sldId="1608"/>
            <ac:spMk id="10" creationId="{43B821E9-5E57-E1B4-A658-820BA648C226}"/>
          </ac:spMkLst>
        </pc:spChg>
        <pc:spChg chg="add mod ord">
          <ac:chgData name="Rebecca DeSantis" userId="96ce93bd-d761-4476-9c31-e9be55a74f37" providerId="ADAL" clId="{3C7263AF-D63B-4B10-A0D4-1C2248DE5666}" dt="2024-05-14T13:36:50.043" v="1051" actId="6264"/>
          <ac:spMkLst>
            <pc:docMk/>
            <pc:sldMk cId="494479381" sldId="1608"/>
            <ac:spMk id="12" creationId="{6C577F9F-E990-7130-6BC7-87CA3B5A6AF9}"/>
          </ac:spMkLst>
        </pc:spChg>
        <pc:spChg chg="add del mod">
          <ac:chgData name="Rebecca DeSantis" userId="96ce93bd-d761-4476-9c31-e9be55a74f37" providerId="ADAL" clId="{3C7263AF-D63B-4B10-A0D4-1C2248DE5666}" dt="2024-05-14T13:36:49.547" v="1050" actId="6264"/>
          <ac:spMkLst>
            <pc:docMk/>
            <pc:sldMk cId="494479381" sldId="1608"/>
            <ac:spMk id="14" creationId="{281FEA6C-1656-AD08-6322-0EBEF725726A}"/>
          </ac:spMkLst>
        </pc:spChg>
        <pc:spChg chg="add del mod">
          <ac:chgData name="Rebecca DeSantis" userId="96ce93bd-d761-4476-9c31-e9be55a74f37" providerId="ADAL" clId="{3C7263AF-D63B-4B10-A0D4-1C2248DE5666}" dt="2024-05-14T13:36:49.547" v="1050" actId="6264"/>
          <ac:spMkLst>
            <pc:docMk/>
            <pc:sldMk cId="494479381" sldId="1608"/>
            <ac:spMk id="15" creationId="{69CB9DCE-8E51-DE6B-640C-AEA952ACB3B6}"/>
          </ac:spMkLst>
        </pc:spChg>
        <pc:spChg chg="add del mod">
          <ac:chgData name="Rebecca DeSantis" userId="96ce93bd-d761-4476-9c31-e9be55a74f37" providerId="ADAL" clId="{3C7263AF-D63B-4B10-A0D4-1C2248DE5666}" dt="2024-05-14T13:36:49.547" v="1050" actId="6264"/>
          <ac:spMkLst>
            <pc:docMk/>
            <pc:sldMk cId="494479381" sldId="1608"/>
            <ac:spMk id="16" creationId="{B46DA4AD-4551-E416-F4F3-B24562D15D48}"/>
          </ac:spMkLst>
        </pc:spChg>
        <pc:spChg chg="add del mod">
          <ac:chgData name="Rebecca DeSantis" userId="96ce93bd-d761-4476-9c31-e9be55a74f37" providerId="ADAL" clId="{3C7263AF-D63B-4B10-A0D4-1C2248DE5666}" dt="2024-05-14T13:36:49.547" v="1050" actId="6264"/>
          <ac:spMkLst>
            <pc:docMk/>
            <pc:sldMk cId="494479381" sldId="1608"/>
            <ac:spMk id="17" creationId="{C1F6AEDA-1BCF-B31E-75EE-8D3DA963E3BC}"/>
          </ac:spMkLst>
        </pc:spChg>
        <pc:spChg chg="add del mod">
          <ac:chgData name="Rebecca DeSantis" userId="96ce93bd-d761-4476-9c31-e9be55a74f37" providerId="ADAL" clId="{3C7263AF-D63B-4B10-A0D4-1C2248DE5666}" dt="2024-05-14T13:36:50.043" v="1051" actId="6264"/>
          <ac:spMkLst>
            <pc:docMk/>
            <pc:sldMk cId="494479381" sldId="1608"/>
            <ac:spMk id="18" creationId="{EAEDF6B3-E919-B88E-55B8-6274A5CB4F6E}"/>
          </ac:spMkLst>
        </pc:spChg>
        <pc:spChg chg="add del mod">
          <ac:chgData name="Rebecca DeSantis" userId="96ce93bd-d761-4476-9c31-e9be55a74f37" providerId="ADAL" clId="{3C7263AF-D63B-4B10-A0D4-1C2248DE5666}" dt="2024-05-14T13:36:50.043" v="1051" actId="6264"/>
          <ac:spMkLst>
            <pc:docMk/>
            <pc:sldMk cId="494479381" sldId="1608"/>
            <ac:spMk id="19" creationId="{44BBEE9D-D403-5409-F052-A76D61F2CCD8}"/>
          </ac:spMkLst>
        </pc:spChg>
        <pc:spChg chg="add del mod">
          <ac:chgData name="Rebecca DeSantis" userId="96ce93bd-d761-4476-9c31-e9be55a74f37" providerId="ADAL" clId="{3C7263AF-D63B-4B10-A0D4-1C2248DE5666}" dt="2024-05-14T13:36:50.043" v="1051" actId="6264"/>
          <ac:spMkLst>
            <pc:docMk/>
            <pc:sldMk cId="494479381" sldId="1608"/>
            <ac:spMk id="20" creationId="{14EBD8DB-82E5-5EA0-1EF3-4960D55AE19F}"/>
          </ac:spMkLst>
        </pc:spChg>
        <pc:spChg chg="add del mod">
          <ac:chgData name="Rebecca DeSantis" userId="96ce93bd-d761-4476-9c31-e9be55a74f37" providerId="ADAL" clId="{3C7263AF-D63B-4B10-A0D4-1C2248DE5666}" dt="2024-05-14T13:36:50.043" v="1051" actId="6264"/>
          <ac:spMkLst>
            <pc:docMk/>
            <pc:sldMk cId="494479381" sldId="1608"/>
            <ac:spMk id="21" creationId="{A76EBB1E-A8A3-8521-DFC9-E722DEBCEA80}"/>
          </ac:spMkLst>
        </pc:spChg>
        <pc:picChg chg="del">
          <ac:chgData name="Rebecca DeSantis" userId="96ce93bd-d761-4476-9c31-e9be55a74f37" providerId="ADAL" clId="{3C7263AF-D63B-4B10-A0D4-1C2248DE5666}" dt="2024-05-14T13:36:19.729" v="1039" actId="21"/>
          <ac:picMkLst>
            <pc:docMk/>
            <pc:sldMk cId="494479381" sldId="1608"/>
            <ac:picMk id="7" creationId="{81D50B18-B4B8-43C5-BF18-0CF6113151A3}"/>
          </ac:picMkLst>
        </pc:picChg>
        <pc:picChg chg="add del mod ord">
          <ac:chgData name="Rebecca DeSantis" userId="96ce93bd-d761-4476-9c31-e9be55a74f37" providerId="ADAL" clId="{3C7263AF-D63B-4B10-A0D4-1C2248DE5666}" dt="2024-05-14T13:36:37.044" v="1044" actId="21"/>
          <ac:picMkLst>
            <pc:docMk/>
            <pc:sldMk cId="494479381" sldId="1608"/>
            <ac:picMk id="11" creationId="{81D50B18-B4B8-43C5-BF18-0CF6113151A3}"/>
          </ac:picMkLst>
        </pc:picChg>
        <pc:picChg chg="add mod ord">
          <ac:chgData name="Rebecca DeSantis" userId="96ce93bd-d761-4476-9c31-e9be55a74f37" providerId="ADAL" clId="{3C7263AF-D63B-4B10-A0D4-1C2248DE5666}" dt="2024-05-14T13:36:50.043" v="1051" actId="6264"/>
          <ac:picMkLst>
            <pc:docMk/>
            <pc:sldMk cId="494479381" sldId="1608"/>
            <ac:picMk id="13" creationId="{81D50B18-B4B8-43C5-BF18-0CF6113151A3}"/>
          </ac:picMkLst>
        </pc:picChg>
      </pc:sldChg>
      <pc:sldChg chg="addSp delSp modSp mod modClrScheme chgLayout">
        <pc:chgData name="Rebecca DeSantis" userId="96ce93bd-d761-4476-9c31-e9be55a74f37" providerId="ADAL" clId="{3C7263AF-D63B-4B10-A0D4-1C2248DE5666}" dt="2024-05-14T13:37:34.061" v="1072" actId="6264"/>
        <pc:sldMkLst>
          <pc:docMk/>
          <pc:sldMk cId="3370637974" sldId="1610"/>
        </pc:sldMkLst>
        <pc:spChg chg="add del mod ord">
          <ac:chgData name="Rebecca DeSantis" userId="96ce93bd-d761-4476-9c31-e9be55a74f37" providerId="ADAL" clId="{3C7263AF-D63B-4B10-A0D4-1C2248DE5666}" dt="2024-05-14T13:37:32.464" v="1071"/>
          <ac:spMkLst>
            <pc:docMk/>
            <pc:sldMk cId="3370637974" sldId="1610"/>
            <ac:spMk id="2" creationId="{2FF1813F-A78B-3C65-026A-A933B853C6A1}"/>
          </ac:spMkLst>
        </pc:spChg>
        <pc:spChg chg="add mod ord">
          <ac:chgData name="Rebecca DeSantis" userId="96ce93bd-d761-4476-9c31-e9be55a74f37" providerId="ADAL" clId="{3C7263AF-D63B-4B10-A0D4-1C2248DE5666}" dt="2024-05-14T13:37:34.061" v="1072" actId="6264"/>
          <ac:spMkLst>
            <pc:docMk/>
            <pc:sldMk cId="3370637974" sldId="1610"/>
            <ac:spMk id="3" creationId="{A9C77C5B-8349-E820-C3E6-4700C959D852}"/>
          </ac:spMkLst>
        </pc:spChg>
        <pc:spChg chg="mod ord">
          <ac:chgData name="Rebecca DeSantis" userId="96ce93bd-d761-4476-9c31-e9be55a74f37" providerId="ADAL" clId="{3C7263AF-D63B-4B10-A0D4-1C2248DE5666}" dt="2024-05-14T13:37:34.061" v="1072" actId="6264"/>
          <ac:spMkLst>
            <pc:docMk/>
            <pc:sldMk cId="3370637974" sldId="1610"/>
            <ac:spMk id="4" creationId="{302DBE26-DD42-4888-9BEF-504699EBC583}"/>
          </ac:spMkLst>
        </pc:spChg>
        <pc:spChg chg="del mod ord">
          <ac:chgData name="Rebecca DeSantis" userId="96ce93bd-d761-4476-9c31-e9be55a74f37" providerId="ADAL" clId="{3C7263AF-D63B-4B10-A0D4-1C2248DE5666}" dt="2024-05-14T13:37:29.419" v="1068" actId="700"/>
          <ac:spMkLst>
            <pc:docMk/>
            <pc:sldMk cId="3370637974" sldId="1610"/>
            <ac:spMk id="5" creationId="{E5B5BD98-EA6F-A4CC-0760-09BD14FDFB63}"/>
          </ac:spMkLst>
        </pc:spChg>
        <pc:spChg chg="mod ord">
          <ac:chgData name="Rebecca DeSantis" userId="96ce93bd-d761-4476-9c31-e9be55a74f37" providerId="ADAL" clId="{3C7263AF-D63B-4B10-A0D4-1C2248DE5666}" dt="2024-05-14T13:37:34.061" v="1072" actId="6264"/>
          <ac:spMkLst>
            <pc:docMk/>
            <pc:sldMk cId="3370637974" sldId="1610"/>
            <ac:spMk id="6" creationId="{C7932966-5ADF-4054-B2D4-2ABC9336F3D1}"/>
          </ac:spMkLst>
        </pc:spChg>
        <pc:spChg chg="add del mod">
          <ac:chgData name="Rebecca DeSantis" userId="96ce93bd-d761-4476-9c31-e9be55a74f37" providerId="ADAL" clId="{3C7263AF-D63B-4B10-A0D4-1C2248DE5666}" dt="2024-05-14T13:37:34.061" v="1072" actId="6264"/>
          <ac:spMkLst>
            <pc:docMk/>
            <pc:sldMk cId="3370637974" sldId="1610"/>
            <ac:spMk id="9" creationId="{69BBD014-99C5-9E6B-FF41-D02541954C21}"/>
          </ac:spMkLst>
        </pc:spChg>
        <pc:spChg chg="add del mod">
          <ac:chgData name="Rebecca DeSantis" userId="96ce93bd-d761-4476-9c31-e9be55a74f37" providerId="ADAL" clId="{3C7263AF-D63B-4B10-A0D4-1C2248DE5666}" dt="2024-05-14T13:37:34.061" v="1072" actId="6264"/>
          <ac:spMkLst>
            <pc:docMk/>
            <pc:sldMk cId="3370637974" sldId="1610"/>
            <ac:spMk id="10" creationId="{60E0E7FC-BB63-8916-52B4-643D4999F39D}"/>
          </ac:spMkLst>
        </pc:spChg>
        <pc:spChg chg="add del mod">
          <ac:chgData name="Rebecca DeSantis" userId="96ce93bd-d761-4476-9c31-e9be55a74f37" providerId="ADAL" clId="{3C7263AF-D63B-4B10-A0D4-1C2248DE5666}" dt="2024-05-14T13:37:34.061" v="1072" actId="6264"/>
          <ac:spMkLst>
            <pc:docMk/>
            <pc:sldMk cId="3370637974" sldId="1610"/>
            <ac:spMk id="11" creationId="{334369B4-39F0-6040-9AAE-F0A4652384EF}"/>
          </ac:spMkLst>
        </pc:spChg>
        <pc:spChg chg="add del mod">
          <ac:chgData name="Rebecca DeSantis" userId="96ce93bd-d761-4476-9c31-e9be55a74f37" providerId="ADAL" clId="{3C7263AF-D63B-4B10-A0D4-1C2248DE5666}" dt="2024-05-14T13:37:34.061" v="1072" actId="6264"/>
          <ac:spMkLst>
            <pc:docMk/>
            <pc:sldMk cId="3370637974" sldId="1610"/>
            <ac:spMk id="12" creationId="{6A47FE14-4C03-A2D3-810B-3F3CD6D0D6C0}"/>
          </ac:spMkLst>
        </pc:spChg>
        <pc:picChg chg="add mod ord">
          <ac:chgData name="Rebecca DeSantis" userId="96ce93bd-d761-4476-9c31-e9be55a74f37" providerId="ADAL" clId="{3C7263AF-D63B-4B10-A0D4-1C2248DE5666}" dt="2024-05-14T13:37:34.061" v="1072" actId="6264"/>
          <ac:picMkLst>
            <pc:docMk/>
            <pc:sldMk cId="3370637974" sldId="1610"/>
            <ac:picMk id="7" creationId="{695E5E16-3A2A-4E21-B642-D7866B1324F9}"/>
          </ac:picMkLst>
        </pc:picChg>
        <pc:picChg chg="del">
          <ac:chgData name="Rebecca DeSantis" userId="96ce93bd-d761-4476-9c31-e9be55a74f37" providerId="ADAL" clId="{3C7263AF-D63B-4B10-A0D4-1C2248DE5666}" dt="2024-05-14T13:37:31.132" v="1070" actId="21"/>
          <ac:picMkLst>
            <pc:docMk/>
            <pc:sldMk cId="3370637974" sldId="1610"/>
            <ac:picMk id="8" creationId="{695E5E16-3A2A-4E21-B642-D7866B1324F9}"/>
          </ac:picMkLst>
        </pc:picChg>
      </pc:sldChg>
      <pc:sldChg chg="addSp delSp modSp mod chgLayout">
        <pc:chgData name="Rebecca DeSantis" userId="96ce93bd-d761-4476-9c31-e9be55a74f37" providerId="ADAL" clId="{3C7263AF-D63B-4B10-A0D4-1C2248DE5666}" dt="2024-05-07T13:18:04.377" v="523" actId="13782"/>
        <pc:sldMkLst>
          <pc:docMk/>
          <pc:sldMk cId="3507395504" sldId="2731"/>
        </pc:sldMkLst>
        <pc:spChg chg="add del mod">
          <ac:chgData name="Rebecca DeSantis" userId="96ce93bd-d761-4476-9c31-e9be55a74f37" providerId="ADAL" clId="{3C7263AF-D63B-4B10-A0D4-1C2248DE5666}" dt="2024-05-07T13:13:48.948" v="467" actId="6264"/>
          <ac:spMkLst>
            <pc:docMk/>
            <pc:sldMk cId="3507395504" sldId="2731"/>
            <ac:spMk id="2" creationId="{F0D15E2E-5D99-17A3-8501-964FF4BAB35B}"/>
          </ac:spMkLst>
        </pc:spChg>
        <pc:spChg chg="mod ord">
          <ac:chgData name="Rebecca DeSantis" userId="96ce93bd-d761-4476-9c31-e9be55a74f37" providerId="ADAL" clId="{3C7263AF-D63B-4B10-A0D4-1C2248DE5666}" dt="2024-05-07T13:13:48.948" v="467" actId="6264"/>
          <ac:spMkLst>
            <pc:docMk/>
            <pc:sldMk cId="3507395504" sldId="2731"/>
            <ac:spMk id="4" creationId="{536758C5-C864-467D-A1B3-00501E801AF6}"/>
          </ac:spMkLst>
        </pc:spChg>
        <pc:spChg chg="add del mod">
          <ac:chgData name="Rebecca DeSantis" userId="96ce93bd-d761-4476-9c31-e9be55a74f37" providerId="ADAL" clId="{3C7263AF-D63B-4B10-A0D4-1C2248DE5666}" dt="2024-05-07T13:13:48.948" v="467" actId="6264"/>
          <ac:spMkLst>
            <pc:docMk/>
            <pc:sldMk cId="3507395504" sldId="2731"/>
            <ac:spMk id="5" creationId="{51F89236-F554-EC54-42B7-983ABF588261}"/>
          </ac:spMkLst>
        </pc:spChg>
        <pc:spChg chg="mod ord">
          <ac:chgData name="Rebecca DeSantis" userId="96ce93bd-d761-4476-9c31-e9be55a74f37" providerId="ADAL" clId="{3C7263AF-D63B-4B10-A0D4-1C2248DE5666}" dt="2024-05-07T13:13:48.948" v="467" actId="6264"/>
          <ac:spMkLst>
            <pc:docMk/>
            <pc:sldMk cId="3507395504" sldId="2731"/>
            <ac:spMk id="6" creationId="{AC6737C5-D06F-4E17-90D8-E0A48F7744DB}"/>
          </ac:spMkLst>
        </pc:spChg>
        <pc:spChg chg="add del mod">
          <ac:chgData name="Rebecca DeSantis" userId="96ce93bd-d761-4476-9c31-e9be55a74f37" providerId="ADAL" clId="{3C7263AF-D63B-4B10-A0D4-1C2248DE5666}" dt="2024-05-07T13:13:48.948" v="467" actId="6264"/>
          <ac:spMkLst>
            <pc:docMk/>
            <pc:sldMk cId="3507395504" sldId="2731"/>
            <ac:spMk id="8" creationId="{0B8C526E-FE73-67A4-270B-99C62DB3AF75}"/>
          </ac:spMkLst>
        </pc:spChg>
        <pc:graphicFrameChg chg="mod ord">
          <ac:chgData name="Rebecca DeSantis" userId="96ce93bd-d761-4476-9c31-e9be55a74f37" providerId="ADAL" clId="{3C7263AF-D63B-4B10-A0D4-1C2248DE5666}" dt="2024-05-07T13:18:04.377" v="523" actId="13782"/>
          <ac:graphicFrameMkLst>
            <pc:docMk/>
            <pc:sldMk cId="3507395504" sldId="2731"/>
            <ac:graphicFrameMk id="3" creationId="{6FEEC3B4-D2D7-571A-14AB-38EDB729FD38}"/>
          </ac:graphicFrameMkLst>
        </pc:graphicFrameChg>
      </pc:sldChg>
      <pc:sldChg chg="modSp">
        <pc:chgData name="Rebecca DeSantis" userId="96ce93bd-d761-4476-9c31-e9be55a74f37" providerId="ADAL" clId="{3C7263AF-D63B-4B10-A0D4-1C2248DE5666}" dt="2024-05-10T17:38:46.276" v="748"/>
        <pc:sldMkLst>
          <pc:docMk/>
          <pc:sldMk cId="2084278112" sldId="2746"/>
        </pc:sldMkLst>
        <pc:graphicFrameChg chg="mod">
          <ac:chgData name="Rebecca DeSantis" userId="96ce93bd-d761-4476-9c31-e9be55a74f37" providerId="ADAL" clId="{3C7263AF-D63B-4B10-A0D4-1C2248DE5666}" dt="2024-05-10T17:38:46.276" v="748"/>
          <ac:graphicFrameMkLst>
            <pc:docMk/>
            <pc:sldMk cId="2084278112" sldId="2746"/>
            <ac:graphicFrameMk id="10" creationId="{4243B274-B9F4-E556-A5B1-8A838167CA07}"/>
          </ac:graphicFrameMkLst>
        </pc:graphicFrameChg>
      </pc:sldChg>
      <pc:sldChg chg="modSp mod">
        <pc:chgData name="Rebecca DeSantis" userId="96ce93bd-d761-4476-9c31-e9be55a74f37" providerId="ADAL" clId="{3C7263AF-D63B-4B10-A0D4-1C2248DE5666}" dt="2024-05-14T13:32:46.939" v="1013" actId="20577"/>
        <pc:sldMkLst>
          <pc:docMk/>
          <pc:sldMk cId="1470492384" sldId="2771"/>
        </pc:sldMkLst>
        <pc:graphicFrameChg chg="mod modGraphic">
          <ac:chgData name="Rebecca DeSantis" userId="96ce93bd-d761-4476-9c31-e9be55a74f37" providerId="ADAL" clId="{3C7263AF-D63B-4B10-A0D4-1C2248DE5666}" dt="2024-05-14T13:32:46.939" v="1013" actId="20577"/>
          <ac:graphicFrameMkLst>
            <pc:docMk/>
            <pc:sldMk cId="1470492384" sldId="2771"/>
            <ac:graphicFrameMk id="21" creationId="{6EE464BB-4925-41AB-908C-EB9B71A1EAB0}"/>
          </ac:graphicFrameMkLst>
        </pc:graphicFrameChg>
      </pc:sldChg>
      <pc:sldChg chg="addSp delSp modSp mod">
        <pc:chgData name="Rebecca DeSantis" userId="96ce93bd-d761-4476-9c31-e9be55a74f37" providerId="ADAL" clId="{3C7263AF-D63B-4B10-A0D4-1C2248DE5666}" dt="2024-05-07T13:53:02.454" v="530" actId="1035"/>
        <pc:sldMkLst>
          <pc:docMk/>
          <pc:sldMk cId="1163011480" sldId="3021"/>
        </pc:sldMkLst>
        <pc:spChg chg="mod ord topLvl">
          <ac:chgData name="Rebecca DeSantis" userId="96ce93bd-d761-4476-9c31-e9be55a74f37" providerId="ADAL" clId="{3C7263AF-D63B-4B10-A0D4-1C2248DE5666}" dt="2024-05-07T13:10:55.579" v="443" actId="1076"/>
          <ac:spMkLst>
            <pc:docMk/>
            <pc:sldMk cId="1163011480" sldId="3021"/>
            <ac:spMk id="3" creationId="{1E3694E6-2CDF-B141-2139-4F5AF1D4F502}"/>
          </ac:spMkLst>
        </pc:spChg>
        <pc:spChg chg="mod ord topLvl">
          <ac:chgData name="Rebecca DeSantis" userId="96ce93bd-d761-4476-9c31-e9be55a74f37" providerId="ADAL" clId="{3C7263AF-D63B-4B10-A0D4-1C2248DE5666}" dt="2024-05-07T13:08:08.102" v="248" actId="167"/>
          <ac:spMkLst>
            <pc:docMk/>
            <pc:sldMk cId="1163011480" sldId="3021"/>
            <ac:spMk id="4" creationId="{D3D0716D-2715-42ED-8A43-9B950CBA5E52}"/>
          </ac:spMkLst>
        </pc:spChg>
        <pc:spChg chg="mod topLvl">
          <ac:chgData name="Rebecca DeSantis" userId="96ce93bd-d761-4476-9c31-e9be55a74f37" providerId="ADAL" clId="{3C7263AF-D63B-4B10-A0D4-1C2248DE5666}" dt="2024-05-07T13:10:03.051" v="392" actId="1036"/>
          <ac:spMkLst>
            <pc:docMk/>
            <pc:sldMk cId="1163011480" sldId="3021"/>
            <ac:spMk id="5" creationId="{814E7BC3-7C7B-8021-6CA8-BA1AC5B81973}"/>
          </ac:spMkLst>
        </pc:spChg>
        <pc:spChg chg="mod ord topLvl">
          <ac:chgData name="Rebecca DeSantis" userId="96ce93bd-d761-4476-9c31-e9be55a74f37" providerId="ADAL" clId="{3C7263AF-D63B-4B10-A0D4-1C2248DE5666}" dt="2024-05-07T13:09:39.377" v="349" actId="1036"/>
          <ac:spMkLst>
            <pc:docMk/>
            <pc:sldMk cId="1163011480" sldId="3021"/>
            <ac:spMk id="8" creationId="{07790DCE-55D7-4A53-B64E-EE842EEE64F8}"/>
          </ac:spMkLst>
        </pc:spChg>
        <pc:spChg chg="mod topLvl">
          <ac:chgData name="Rebecca DeSantis" userId="96ce93bd-d761-4476-9c31-e9be55a74f37" providerId="ADAL" clId="{3C7263AF-D63B-4B10-A0D4-1C2248DE5666}" dt="2024-05-07T13:53:02.454" v="530" actId="1035"/>
          <ac:spMkLst>
            <pc:docMk/>
            <pc:sldMk cId="1163011480" sldId="3021"/>
            <ac:spMk id="12" creationId="{FF73FF76-D48F-4B17-A70E-7FFECDFBE3F8}"/>
          </ac:spMkLst>
        </pc:spChg>
        <pc:spChg chg="mod topLvl">
          <ac:chgData name="Rebecca DeSantis" userId="96ce93bd-d761-4476-9c31-e9be55a74f37" providerId="ADAL" clId="{3C7263AF-D63B-4B10-A0D4-1C2248DE5666}" dt="2024-05-07T13:09:52.820" v="369" actId="1035"/>
          <ac:spMkLst>
            <pc:docMk/>
            <pc:sldMk cId="1163011480" sldId="3021"/>
            <ac:spMk id="14" creationId="{1774D65B-92AD-4AE7-97BE-0D998FAAB3DF}"/>
          </ac:spMkLst>
        </pc:spChg>
        <pc:spChg chg="mod topLvl">
          <ac:chgData name="Rebecca DeSantis" userId="96ce93bd-d761-4476-9c31-e9be55a74f37" providerId="ADAL" clId="{3C7263AF-D63B-4B10-A0D4-1C2248DE5666}" dt="2024-05-07T13:09:36.630" v="348" actId="1036"/>
          <ac:spMkLst>
            <pc:docMk/>
            <pc:sldMk cId="1163011480" sldId="3021"/>
            <ac:spMk id="15" creationId="{2A86E168-28F0-4578-8C1F-E45BBC9866F8}"/>
          </ac:spMkLst>
        </pc:spChg>
        <pc:spChg chg="mod topLvl">
          <ac:chgData name="Rebecca DeSantis" userId="96ce93bd-d761-4476-9c31-e9be55a74f37" providerId="ADAL" clId="{3C7263AF-D63B-4B10-A0D4-1C2248DE5666}" dt="2024-05-07T13:09:14.303" v="322" actId="12788"/>
          <ac:spMkLst>
            <pc:docMk/>
            <pc:sldMk cId="1163011480" sldId="3021"/>
            <ac:spMk id="17" creationId="{EB198BDC-F966-47C7-AB93-40D5FB9AD226}"/>
          </ac:spMkLst>
        </pc:spChg>
        <pc:spChg chg="mod topLvl">
          <ac:chgData name="Rebecca DeSantis" userId="96ce93bd-d761-4476-9c31-e9be55a74f37" providerId="ADAL" clId="{3C7263AF-D63B-4B10-A0D4-1C2248DE5666}" dt="2024-05-07T13:09:04.649" v="321" actId="12788"/>
          <ac:spMkLst>
            <pc:docMk/>
            <pc:sldMk cId="1163011480" sldId="3021"/>
            <ac:spMk id="19" creationId="{5091C8B6-6327-41CE-8A96-907FE17EE4FE}"/>
          </ac:spMkLst>
        </pc:spChg>
        <pc:spChg chg="mod topLvl">
          <ac:chgData name="Rebecca DeSantis" userId="96ce93bd-d761-4476-9c31-e9be55a74f37" providerId="ADAL" clId="{3C7263AF-D63B-4B10-A0D4-1C2248DE5666}" dt="2024-05-07T13:07:03.633" v="233" actId="165"/>
          <ac:spMkLst>
            <pc:docMk/>
            <pc:sldMk cId="1163011480" sldId="3021"/>
            <ac:spMk id="20" creationId="{30E88ACC-332A-4753-8928-68DD6B94F43C}"/>
          </ac:spMkLst>
        </pc:spChg>
        <pc:spChg chg="mod topLvl">
          <ac:chgData name="Rebecca DeSantis" userId="96ce93bd-d761-4476-9c31-e9be55a74f37" providerId="ADAL" clId="{3C7263AF-D63B-4B10-A0D4-1C2248DE5666}" dt="2024-05-07T13:09:25.369" v="324" actId="12788"/>
          <ac:spMkLst>
            <pc:docMk/>
            <pc:sldMk cId="1163011480" sldId="3021"/>
            <ac:spMk id="21" creationId="{74E052B2-1F0C-475E-A3D8-84435576F7CE}"/>
          </ac:spMkLst>
        </pc:spChg>
        <pc:spChg chg="mod topLvl">
          <ac:chgData name="Rebecca DeSantis" userId="96ce93bd-d761-4476-9c31-e9be55a74f37" providerId="ADAL" clId="{3C7263AF-D63B-4B10-A0D4-1C2248DE5666}" dt="2024-05-07T13:07:03.633" v="233" actId="165"/>
          <ac:spMkLst>
            <pc:docMk/>
            <pc:sldMk cId="1163011480" sldId="3021"/>
            <ac:spMk id="22" creationId="{2132C0A4-98F4-4F7D-8010-42AC9A0E0BD7}"/>
          </ac:spMkLst>
        </pc:spChg>
        <pc:spChg chg="mod ord topLvl">
          <ac:chgData name="Rebecca DeSantis" userId="96ce93bd-d761-4476-9c31-e9be55a74f37" providerId="ADAL" clId="{3C7263AF-D63B-4B10-A0D4-1C2248DE5666}" dt="2024-05-07T13:08:08.102" v="248" actId="167"/>
          <ac:spMkLst>
            <pc:docMk/>
            <pc:sldMk cId="1163011480" sldId="3021"/>
            <ac:spMk id="23" creationId="{EB49B24F-72CF-F181-6B97-333B0A11957A}"/>
          </ac:spMkLst>
        </pc:spChg>
        <pc:spChg chg="mod ord topLvl">
          <ac:chgData name="Rebecca DeSantis" userId="96ce93bd-d761-4476-9c31-e9be55a74f37" providerId="ADAL" clId="{3C7263AF-D63B-4B10-A0D4-1C2248DE5666}" dt="2024-05-07T13:10:44.361" v="419" actId="1038"/>
          <ac:spMkLst>
            <pc:docMk/>
            <pc:sldMk cId="1163011480" sldId="3021"/>
            <ac:spMk id="24" creationId="{DE1702E6-BAB8-468B-A3FC-0C975786D1B3}"/>
          </ac:spMkLst>
        </pc:spChg>
        <pc:spChg chg="mod topLvl">
          <ac:chgData name="Rebecca DeSantis" userId="96ce93bd-d761-4476-9c31-e9be55a74f37" providerId="ADAL" clId="{3C7263AF-D63B-4B10-A0D4-1C2248DE5666}" dt="2024-05-07T13:10:10.366" v="404" actId="1036"/>
          <ac:spMkLst>
            <pc:docMk/>
            <pc:sldMk cId="1163011480" sldId="3021"/>
            <ac:spMk id="25" creationId="{E44C8261-5476-4CA7-BFF3-6AE863E87C22}"/>
          </ac:spMkLst>
        </pc:spChg>
        <pc:spChg chg="mod topLvl">
          <ac:chgData name="Rebecca DeSantis" userId="96ce93bd-d761-4476-9c31-e9be55a74f37" providerId="ADAL" clId="{3C7263AF-D63B-4B10-A0D4-1C2248DE5666}" dt="2024-05-07T13:10:51.930" v="440" actId="1036"/>
          <ac:spMkLst>
            <pc:docMk/>
            <pc:sldMk cId="1163011480" sldId="3021"/>
            <ac:spMk id="26" creationId="{57E98D37-1BCB-4A84-B09D-451683618C75}"/>
          </ac:spMkLst>
        </pc:spChg>
        <pc:grpChg chg="add del mod ord">
          <ac:chgData name="Rebecca DeSantis" userId="96ce93bd-d761-4476-9c31-e9be55a74f37" providerId="ADAL" clId="{3C7263AF-D63B-4B10-A0D4-1C2248DE5666}" dt="2024-05-07T13:06:53.335" v="231" actId="165"/>
          <ac:grpSpMkLst>
            <pc:docMk/>
            <pc:sldMk cId="1163011480" sldId="3021"/>
            <ac:grpSpMk id="6" creationId="{59533906-3D26-A6B4-5364-D9C72376F477}"/>
          </ac:grpSpMkLst>
        </pc:grpChg>
        <pc:grpChg chg="add mod">
          <ac:chgData name="Rebecca DeSantis" userId="96ce93bd-d761-4476-9c31-e9be55a74f37" providerId="ADAL" clId="{3C7263AF-D63B-4B10-A0D4-1C2248DE5666}" dt="2024-05-07T13:07:50.773" v="245" actId="164"/>
          <ac:grpSpMkLst>
            <pc:docMk/>
            <pc:sldMk cId="1163011480" sldId="3021"/>
            <ac:grpSpMk id="9" creationId="{A65B300D-9680-F02C-FA02-BF7E83945652}"/>
          </ac:grpSpMkLst>
        </pc:grpChg>
        <pc:grpChg chg="add del mod topLvl">
          <ac:chgData name="Rebecca DeSantis" userId="96ce93bd-d761-4476-9c31-e9be55a74f37" providerId="ADAL" clId="{3C7263AF-D63B-4B10-A0D4-1C2248DE5666}" dt="2024-05-07T13:07:03.633" v="233" actId="165"/>
          <ac:grpSpMkLst>
            <pc:docMk/>
            <pc:sldMk cId="1163011480" sldId="3021"/>
            <ac:grpSpMk id="10" creationId="{817E021C-C531-4685-9104-B2914FAA3D33}"/>
          </ac:grpSpMkLst>
        </pc:grpChg>
        <pc:grpChg chg="del mod topLvl">
          <ac:chgData name="Rebecca DeSantis" userId="96ce93bd-d761-4476-9c31-e9be55a74f37" providerId="ADAL" clId="{3C7263AF-D63B-4B10-A0D4-1C2248DE5666}" dt="2024-05-07T13:06:22.194" v="227" actId="165"/>
          <ac:grpSpMkLst>
            <pc:docMk/>
            <pc:sldMk cId="1163011480" sldId="3021"/>
            <ac:grpSpMk id="16" creationId="{36E09411-7585-7CD3-3CC4-50B0E4B94860}"/>
          </ac:grpSpMkLst>
        </pc:grpChg>
        <pc:grpChg chg="del mod topLvl">
          <ac:chgData name="Rebecca DeSantis" userId="96ce93bd-d761-4476-9c31-e9be55a74f37" providerId="ADAL" clId="{3C7263AF-D63B-4B10-A0D4-1C2248DE5666}" dt="2024-05-07T13:06:07.936" v="224" actId="165"/>
          <ac:grpSpMkLst>
            <pc:docMk/>
            <pc:sldMk cId="1163011480" sldId="3021"/>
            <ac:grpSpMk id="18" creationId="{C6DCDE50-F908-0B8A-F93C-8ECA4E2FAD5B}"/>
          </ac:grpSpMkLst>
        </pc:grpChg>
        <pc:grpChg chg="del mod">
          <ac:chgData name="Rebecca DeSantis" userId="96ce93bd-d761-4476-9c31-e9be55a74f37" providerId="ADAL" clId="{3C7263AF-D63B-4B10-A0D4-1C2248DE5666}" dt="2024-05-07T13:05:29.987" v="221" actId="165"/>
          <ac:grpSpMkLst>
            <pc:docMk/>
            <pc:sldMk cId="1163011480" sldId="3021"/>
            <ac:grpSpMk id="27" creationId="{7E353D52-2465-9E55-5C26-B695236777C2}"/>
          </ac:grpSpMkLst>
        </pc:grpChg>
        <pc:picChg chg="mod topLvl">
          <ac:chgData name="Rebecca DeSantis" userId="96ce93bd-d761-4476-9c31-e9be55a74f37" providerId="ADAL" clId="{3C7263AF-D63B-4B10-A0D4-1C2248DE5666}" dt="2024-05-07T13:10:58.961" v="455" actId="1036"/>
          <ac:picMkLst>
            <pc:docMk/>
            <pc:sldMk cId="1163011480" sldId="3021"/>
            <ac:picMk id="7" creationId="{0618112C-E9FC-1FAC-96E4-D475218B98DA}"/>
          </ac:picMkLst>
        </pc:picChg>
      </pc:sldChg>
      <pc:sldChg chg="modSp">
        <pc:chgData name="Rebecca DeSantis" userId="96ce93bd-d761-4476-9c31-e9be55a74f37" providerId="ADAL" clId="{3C7263AF-D63B-4B10-A0D4-1C2248DE5666}" dt="2024-05-10T17:37:19.673" v="609" actId="20577"/>
        <pc:sldMkLst>
          <pc:docMk/>
          <pc:sldMk cId="3461450305" sldId="3168"/>
        </pc:sldMkLst>
        <pc:graphicFrameChg chg="mod">
          <ac:chgData name="Rebecca DeSantis" userId="96ce93bd-d761-4476-9c31-e9be55a74f37" providerId="ADAL" clId="{3C7263AF-D63B-4B10-A0D4-1C2248DE5666}" dt="2024-05-10T17:37:19.673" v="609" actId="20577"/>
          <ac:graphicFrameMkLst>
            <pc:docMk/>
            <pc:sldMk cId="3461450305" sldId="3168"/>
            <ac:graphicFrameMk id="22" creationId="{71AACB98-ABB0-3127-7B84-E63174FC2704}"/>
          </ac:graphicFrameMkLst>
        </pc:graphicFrameChg>
      </pc:sldChg>
      <pc:sldChg chg="modSp mod">
        <pc:chgData name="Rebecca DeSantis" userId="96ce93bd-d761-4476-9c31-e9be55a74f37" providerId="ADAL" clId="{3C7263AF-D63B-4B10-A0D4-1C2248DE5666}" dt="2024-05-14T13:34:15.760" v="1025" actId="14100"/>
        <pc:sldMkLst>
          <pc:docMk/>
          <pc:sldMk cId="2850206461" sldId="3247"/>
        </pc:sldMkLst>
        <pc:spChg chg="mod">
          <ac:chgData name="Rebecca DeSantis" userId="96ce93bd-d761-4476-9c31-e9be55a74f37" providerId="ADAL" clId="{3C7263AF-D63B-4B10-A0D4-1C2248DE5666}" dt="2024-05-14T13:34:15.760" v="1025" actId="14100"/>
          <ac:spMkLst>
            <pc:docMk/>
            <pc:sldMk cId="2850206461" sldId="3247"/>
            <ac:spMk id="5" creationId="{7A95D02E-B75E-70C1-6260-B2D6125424CF}"/>
          </ac:spMkLst>
        </pc:spChg>
      </pc:sldChg>
      <pc:sldChg chg="addSp delSp modSp mod chgLayout">
        <pc:chgData name="Rebecca DeSantis" userId="96ce93bd-d761-4476-9c31-e9be55a74f37" providerId="ADAL" clId="{3C7263AF-D63B-4B10-A0D4-1C2248DE5666}" dt="2024-05-14T13:33:50.519" v="1019"/>
        <pc:sldMkLst>
          <pc:docMk/>
          <pc:sldMk cId="3185379577" sldId="3248"/>
        </pc:sldMkLst>
        <pc:spChg chg="add del mod">
          <ac:chgData name="Rebecca DeSantis" userId="96ce93bd-d761-4476-9c31-e9be55a74f37" providerId="ADAL" clId="{3C7263AF-D63B-4B10-A0D4-1C2248DE5666}" dt="2024-05-14T13:33:43.465" v="1017" actId="6264"/>
          <ac:spMkLst>
            <pc:docMk/>
            <pc:sldMk cId="3185379577" sldId="3248"/>
            <ac:spMk id="2" creationId="{1828B492-0985-3B04-3CE6-830E5309823E}"/>
          </ac:spMkLst>
        </pc:spChg>
        <pc:spChg chg="mod ord">
          <ac:chgData name="Rebecca DeSantis" userId="96ce93bd-d761-4476-9c31-e9be55a74f37" providerId="ADAL" clId="{3C7263AF-D63B-4B10-A0D4-1C2248DE5666}" dt="2024-05-14T13:33:43.465" v="1017" actId="6264"/>
          <ac:spMkLst>
            <pc:docMk/>
            <pc:sldMk cId="3185379577" sldId="3248"/>
            <ac:spMk id="4" creationId="{BABDD8E6-45D9-458C-AA49-4C42F3473A8A}"/>
          </ac:spMkLst>
        </pc:spChg>
        <pc:spChg chg="add del mod">
          <ac:chgData name="Rebecca DeSantis" userId="96ce93bd-d761-4476-9c31-e9be55a74f37" providerId="ADAL" clId="{3C7263AF-D63B-4B10-A0D4-1C2248DE5666}" dt="2024-05-14T13:33:43.465" v="1017" actId="6264"/>
          <ac:spMkLst>
            <pc:docMk/>
            <pc:sldMk cId="3185379577" sldId="3248"/>
            <ac:spMk id="5" creationId="{2F3C1B9A-FA85-0000-C343-3905E4F99940}"/>
          </ac:spMkLst>
        </pc:spChg>
        <pc:spChg chg="mod ord">
          <ac:chgData name="Rebecca DeSantis" userId="96ce93bd-d761-4476-9c31-e9be55a74f37" providerId="ADAL" clId="{3C7263AF-D63B-4B10-A0D4-1C2248DE5666}" dt="2024-05-14T13:33:43.465" v="1017" actId="6264"/>
          <ac:spMkLst>
            <pc:docMk/>
            <pc:sldMk cId="3185379577" sldId="3248"/>
            <ac:spMk id="6" creationId="{368CBDC0-6B0E-431D-B616-ED225C773011}"/>
          </ac:spMkLst>
        </pc:spChg>
        <pc:spChg chg="add del mod ord">
          <ac:chgData name="Rebecca DeSantis" userId="96ce93bd-d761-4476-9c31-e9be55a74f37" providerId="ADAL" clId="{3C7263AF-D63B-4B10-A0D4-1C2248DE5666}" dt="2024-05-14T13:33:50.519" v="1019"/>
          <ac:spMkLst>
            <pc:docMk/>
            <pc:sldMk cId="3185379577" sldId="3248"/>
            <ac:spMk id="7" creationId="{D6C1D8A9-ACC4-EC02-FCDE-94A8FAA8A7FD}"/>
          </ac:spMkLst>
        </pc:spChg>
        <pc:picChg chg="del">
          <ac:chgData name="Rebecca DeSantis" userId="96ce93bd-d761-4476-9c31-e9be55a74f37" providerId="ADAL" clId="{3C7263AF-D63B-4B10-A0D4-1C2248DE5666}" dt="2024-05-14T13:33:48.256" v="1018" actId="21"/>
          <ac:picMkLst>
            <pc:docMk/>
            <pc:sldMk cId="3185379577" sldId="3248"/>
            <ac:picMk id="3" creationId="{615B3C78-7DC0-1D2B-7DDF-56B93DF812C1}"/>
          </ac:picMkLst>
        </pc:picChg>
        <pc:picChg chg="add mod">
          <ac:chgData name="Rebecca DeSantis" userId="96ce93bd-d761-4476-9c31-e9be55a74f37" providerId="ADAL" clId="{3C7263AF-D63B-4B10-A0D4-1C2248DE5666}" dt="2024-05-14T13:33:50.519" v="1019"/>
          <ac:picMkLst>
            <pc:docMk/>
            <pc:sldMk cId="3185379577" sldId="3248"/>
            <ac:picMk id="8" creationId="{615B3C78-7DC0-1D2B-7DDF-56B93DF812C1}"/>
          </ac:picMkLst>
        </pc:picChg>
      </pc:sldChg>
      <pc:sldChg chg="addSp delSp modSp mod addCm chgLayout">
        <pc:chgData name="Rebecca DeSantis" userId="96ce93bd-d761-4476-9c31-e9be55a74f37" providerId="ADAL" clId="{3C7263AF-D63B-4B10-A0D4-1C2248DE5666}" dt="2024-05-13T20:48:03.377" v="773"/>
        <pc:sldMkLst>
          <pc:docMk/>
          <pc:sldMk cId="3825248545" sldId="3255"/>
        </pc:sldMkLst>
        <pc:spChg chg="add del mod">
          <ac:chgData name="Rebecca DeSantis" userId="96ce93bd-d761-4476-9c31-e9be55a74f37" providerId="ADAL" clId="{3C7263AF-D63B-4B10-A0D4-1C2248DE5666}" dt="2024-05-13T20:47:45.391" v="772" actId="6264"/>
          <ac:spMkLst>
            <pc:docMk/>
            <pc:sldMk cId="3825248545" sldId="3255"/>
            <ac:spMk id="2" creationId="{E58D91DD-9A2E-C90A-BB8E-09AC2A205150}"/>
          </ac:spMkLst>
        </pc:spChg>
        <pc:spChg chg="add mod ord">
          <ac:chgData name="Rebecca DeSantis" userId="96ce93bd-d761-4476-9c31-e9be55a74f37" providerId="ADAL" clId="{3C7263AF-D63B-4B10-A0D4-1C2248DE5666}" dt="2024-05-13T20:47:45.391" v="772" actId="6264"/>
          <ac:spMkLst>
            <pc:docMk/>
            <pc:sldMk cId="3825248545" sldId="3255"/>
            <ac:spMk id="3" creationId="{1101F09E-85B5-8530-138E-C12D69A143AF}"/>
          </ac:spMkLst>
        </pc:spChg>
        <pc:spChg chg="mod ord">
          <ac:chgData name="Rebecca DeSantis" userId="96ce93bd-d761-4476-9c31-e9be55a74f37" providerId="ADAL" clId="{3C7263AF-D63B-4B10-A0D4-1C2248DE5666}" dt="2024-05-13T20:47:45.391" v="772" actId="6264"/>
          <ac:spMkLst>
            <pc:docMk/>
            <pc:sldMk cId="3825248545" sldId="3255"/>
            <ac:spMk id="9" creationId="{BB0AB52B-344D-D3A0-6985-DE9075769B5B}"/>
          </ac:spMkLst>
        </pc:spChg>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3T20:48:03.377" v="773"/>
              <pc2:cmMkLst xmlns:pc2="http://schemas.microsoft.com/office/powerpoint/2019/9/main/command">
                <pc:docMk/>
                <pc:sldMk cId="3825248545" sldId="3255"/>
                <pc2:cmMk id="{E58AC40F-C9BB-43A3-A452-8553C7948201}"/>
              </pc2:cmMkLst>
            </pc226:cmChg>
          </p:ext>
        </pc:extLst>
      </pc:sldChg>
      <pc:sldChg chg="addSp delSp modSp mod chgLayout">
        <pc:chgData name="Rebecca DeSantis" userId="96ce93bd-d761-4476-9c31-e9be55a74f37" providerId="ADAL" clId="{3C7263AF-D63B-4B10-A0D4-1C2248DE5666}" dt="2024-05-14T12:57:39.936" v="892" actId="1076"/>
        <pc:sldMkLst>
          <pc:docMk/>
          <pc:sldMk cId="2625290451" sldId="3256"/>
        </pc:sldMkLst>
        <pc:spChg chg="add mod ord">
          <ac:chgData name="Rebecca DeSantis" userId="96ce93bd-d761-4476-9c31-e9be55a74f37" providerId="ADAL" clId="{3C7263AF-D63B-4B10-A0D4-1C2248DE5666}" dt="2024-05-14T12:48:42.682" v="817" actId="11529"/>
          <ac:spMkLst>
            <pc:docMk/>
            <pc:sldMk cId="2625290451" sldId="3256"/>
            <ac:spMk id="3" creationId="{5FB48F16-CE0D-80C1-BB42-A0D8B8ED7A6A}"/>
          </ac:spMkLst>
        </pc:spChg>
        <pc:spChg chg="mod ord">
          <ac:chgData name="Rebecca DeSantis" userId="96ce93bd-d761-4476-9c31-e9be55a74f37" providerId="ADAL" clId="{3C7263AF-D63B-4B10-A0D4-1C2248DE5666}" dt="2024-05-14T12:57:30.349" v="889" actId="6264"/>
          <ac:spMkLst>
            <pc:docMk/>
            <pc:sldMk cId="2625290451" sldId="3256"/>
            <ac:spMk id="4" creationId="{B7673CD4-6793-4DE8-9E43-CD30AF9322D2}"/>
          </ac:spMkLst>
        </pc:spChg>
        <pc:spChg chg="add del mod">
          <ac:chgData name="Rebecca DeSantis" userId="96ce93bd-d761-4476-9c31-e9be55a74f37" providerId="ADAL" clId="{3C7263AF-D63B-4B10-A0D4-1C2248DE5666}" dt="2024-05-14T12:48:27.508" v="804" actId="6264"/>
          <ac:spMkLst>
            <pc:docMk/>
            <pc:sldMk cId="2625290451" sldId="3256"/>
            <ac:spMk id="5" creationId="{969EA215-89E1-DC81-4BD7-36806C3AF70C}"/>
          </ac:spMkLst>
        </pc:spChg>
        <pc:spChg chg="mod ord">
          <ac:chgData name="Rebecca DeSantis" userId="96ce93bd-d761-4476-9c31-e9be55a74f37" providerId="ADAL" clId="{3C7263AF-D63B-4B10-A0D4-1C2248DE5666}" dt="2024-05-14T12:57:30.349" v="889" actId="6264"/>
          <ac:spMkLst>
            <pc:docMk/>
            <pc:sldMk cId="2625290451" sldId="3256"/>
            <ac:spMk id="6" creationId="{0D0295B5-FF2F-496C-BD74-C070881DD51E}"/>
          </ac:spMkLst>
        </pc:spChg>
        <pc:spChg chg="add del mod">
          <ac:chgData name="Rebecca DeSantis" userId="96ce93bd-d761-4476-9c31-e9be55a74f37" providerId="ADAL" clId="{3C7263AF-D63B-4B10-A0D4-1C2248DE5666}" dt="2024-05-14T12:48:27.508" v="804" actId="6264"/>
          <ac:spMkLst>
            <pc:docMk/>
            <pc:sldMk cId="2625290451" sldId="3256"/>
            <ac:spMk id="7" creationId="{2BA31ECE-C47E-BE8F-508D-AF551B4C4949}"/>
          </ac:spMkLst>
        </pc:spChg>
        <pc:spChg chg="add del mod">
          <ac:chgData name="Rebecca DeSantis" userId="96ce93bd-d761-4476-9c31-e9be55a74f37" providerId="ADAL" clId="{3C7263AF-D63B-4B10-A0D4-1C2248DE5666}" dt="2024-05-14T12:48:27.508" v="804" actId="6264"/>
          <ac:spMkLst>
            <pc:docMk/>
            <pc:sldMk cId="2625290451" sldId="3256"/>
            <ac:spMk id="8" creationId="{47C05BCA-30FE-C040-D576-D8ED1A9C3F76}"/>
          </ac:spMkLst>
        </pc:spChg>
        <pc:spChg chg="add del mod">
          <ac:chgData name="Rebecca DeSantis" userId="96ce93bd-d761-4476-9c31-e9be55a74f37" providerId="ADAL" clId="{3C7263AF-D63B-4B10-A0D4-1C2248DE5666}" dt="2024-05-14T12:48:27.508" v="804" actId="6264"/>
          <ac:spMkLst>
            <pc:docMk/>
            <pc:sldMk cId="2625290451" sldId="3256"/>
            <ac:spMk id="9" creationId="{D30BE946-285E-17B8-FC98-46F03CA46DC2}"/>
          </ac:spMkLst>
        </pc:spChg>
        <pc:spChg chg="add del mod">
          <ac:chgData name="Rebecca DeSantis" userId="96ce93bd-d761-4476-9c31-e9be55a74f37" providerId="ADAL" clId="{3C7263AF-D63B-4B10-A0D4-1C2248DE5666}" dt="2024-05-14T12:57:30.349" v="889" actId="6264"/>
          <ac:spMkLst>
            <pc:docMk/>
            <pc:sldMk cId="2625290451" sldId="3256"/>
            <ac:spMk id="10" creationId="{9C501945-FAF9-7E5E-DFF9-73DF7108AC22}"/>
          </ac:spMkLst>
        </pc:spChg>
        <pc:spChg chg="add del mod">
          <ac:chgData name="Rebecca DeSantis" userId="96ce93bd-d761-4476-9c31-e9be55a74f37" providerId="ADAL" clId="{3C7263AF-D63B-4B10-A0D4-1C2248DE5666}" dt="2024-05-14T12:57:30.349" v="889" actId="6264"/>
          <ac:spMkLst>
            <pc:docMk/>
            <pc:sldMk cId="2625290451" sldId="3256"/>
            <ac:spMk id="11" creationId="{6BBF0BD2-5D18-13D1-AF2C-5C4F116EF05D}"/>
          </ac:spMkLst>
        </pc:spChg>
        <pc:spChg chg="add del mod">
          <ac:chgData name="Rebecca DeSantis" userId="96ce93bd-d761-4476-9c31-e9be55a74f37" providerId="ADAL" clId="{3C7263AF-D63B-4B10-A0D4-1C2248DE5666}" dt="2024-05-14T12:57:30.349" v="889" actId="6264"/>
          <ac:spMkLst>
            <pc:docMk/>
            <pc:sldMk cId="2625290451" sldId="3256"/>
            <ac:spMk id="12" creationId="{8B2B8AB8-ED72-3D5C-3C86-B71BED9CD189}"/>
          </ac:spMkLst>
        </pc:spChg>
        <pc:spChg chg="add del mod">
          <ac:chgData name="Rebecca DeSantis" userId="96ce93bd-d761-4476-9c31-e9be55a74f37" providerId="ADAL" clId="{3C7263AF-D63B-4B10-A0D4-1C2248DE5666}" dt="2024-05-14T12:57:30.349" v="889" actId="6264"/>
          <ac:spMkLst>
            <pc:docMk/>
            <pc:sldMk cId="2625290451" sldId="3256"/>
            <ac:spMk id="13" creationId="{714216ED-5BC5-19B5-5081-797B7E9404C3}"/>
          </ac:spMkLst>
        </pc:spChg>
        <pc:graphicFrameChg chg="add del mod ord">
          <ac:chgData name="Rebecca DeSantis" userId="96ce93bd-d761-4476-9c31-e9be55a74f37" providerId="ADAL" clId="{3C7263AF-D63B-4B10-A0D4-1C2248DE5666}" dt="2024-05-14T12:57:30.349" v="889" actId="6264"/>
          <ac:graphicFrameMkLst>
            <pc:docMk/>
            <pc:sldMk cId="2625290451" sldId="3256"/>
            <ac:graphicFrameMk id="2" creationId="{C301BCFF-6013-F39A-5886-AD7F80242D0F}"/>
          </ac:graphicFrameMkLst>
        </pc:graphicFrameChg>
        <pc:picChg chg="mod ord">
          <ac:chgData name="Rebecca DeSantis" userId="96ce93bd-d761-4476-9c31-e9be55a74f37" providerId="ADAL" clId="{3C7263AF-D63B-4B10-A0D4-1C2248DE5666}" dt="2024-05-14T12:57:39.936" v="892" actId="1076"/>
          <ac:picMkLst>
            <pc:docMk/>
            <pc:sldMk cId="2625290451" sldId="3256"/>
            <ac:picMk id="22" creationId="{DFD3FE41-F6DB-552E-AE54-ADA0033A69D0}"/>
          </ac:picMkLst>
        </pc:picChg>
      </pc:sldChg>
      <pc:sldChg chg="addSp delSp modSp mod chgLayout">
        <pc:chgData name="Rebecca DeSantis" userId="96ce93bd-d761-4476-9c31-e9be55a74f37" providerId="ADAL" clId="{3C7263AF-D63B-4B10-A0D4-1C2248DE5666}" dt="2024-05-14T12:58:29.432" v="898" actId="1076"/>
        <pc:sldMkLst>
          <pc:docMk/>
          <pc:sldMk cId="1438020009" sldId="3259"/>
        </pc:sldMkLst>
        <pc:spChg chg="add del mod">
          <ac:chgData name="Rebecca DeSantis" userId="96ce93bd-d761-4476-9c31-e9be55a74f37" providerId="ADAL" clId="{3C7263AF-D63B-4B10-A0D4-1C2248DE5666}" dt="2024-05-14T12:58:04.475" v="896" actId="6264"/>
          <ac:spMkLst>
            <pc:docMk/>
            <pc:sldMk cId="1438020009" sldId="3259"/>
            <ac:spMk id="2" creationId="{4FDF7D82-07E4-66D1-F311-D72C172F9736}"/>
          </ac:spMkLst>
        </pc:spChg>
        <pc:spChg chg="add del mod">
          <ac:chgData name="Rebecca DeSantis" userId="96ce93bd-d761-4476-9c31-e9be55a74f37" providerId="ADAL" clId="{3C7263AF-D63B-4B10-A0D4-1C2248DE5666}" dt="2024-05-14T12:58:04.475" v="896" actId="6264"/>
          <ac:spMkLst>
            <pc:docMk/>
            <pc:sldMk cId="1438020009" sldId="3259"/>
            <ac:spMk id="3" creationId="{8D12D7C4-D952-44F5-8683-3D52EEE9620D}"/>
          </ac:spMkLst>
        </pc:spChg>
        <pc:spChg chg="mod ord">
          <ac:chgData name="Rebecca DeSantis" userId="96ce93bd-d761-4476-9c31-e9be55a74f37" providerId="ADAL" clId="{3C7263AF-D63B-4B10-A0D4-1C2248DE5666}" dt="2024-05-14T12:58:04.475" v="896" actId="6264"/>
          <ac:spMkLst>
            <pc:docMk/>
            <pc:sldMk cId="1438020009" sldId="3259"/>
            <ac:spMk id="4" creationId="{B7673CD4-6793-4DE8-9E43-CD30AF9322D2}"/>
          </ac:spMkLst>
        </pc:spChg>
        <pc:spChg chg="add del mod">
          <ac:chgData name="Rebecca DeSantis" userId="96ce93bd-d761-4476-9c31-e9be55a74f37" providerId="ADAL" clId="{3C7263AF-D63B-4B10-A0D4-1C2248DE5666}" dt="2024-05-14T12:58:04.475" v="896" actId="6264"/>
          <ac:spMkLst>
            <pc:docMk/>
            <pc:sldMk cId="1438020009" sldId="3259"/>
            <ac:spMk id="5" creationId="{5E6C7EE4-3104-974D-5415-0E990932683C}"/>
          </ac:spMkLst>
        </pc:spChg>
        <pc:spChg chg="mod ord">
          <ac:chgData name="Rebecca DeSantis" userId="96ce93bd-d761-4476-9c31-e9be55a74f37" providerId="ADAL" clId="{3C7263AF-D63B-4B10-A0D4-1C2248DE5666}" dt="2024-05-14T12:58:04.475" v="896" actId="6264"/>
          <ac:spMkLst>
            <pc:docMk/>
            <pc:sldMk cId="1438020009" sldId="3259"/>
            <ac:spMk id="6" creationId="{0D0295B5-FF2F-496C-BD74-C070881DD51E}"/>
          </ac:spMkLst>
        </pc:spChg>
        <pc:spChg chg="add del mod">
          <ac:chgData name="Rebecca DeSantis" userId="96ce93bd-d761-4476-9c31-e9be55a74f37" providerId="ADAL" clId="{3C7263AF-D63B-4B10-A0D4-1C2248DE5666}" dt="2024-05-14T12:58:04.475" v="896" actId="6264"/>
          <ac:spMkLst>
            <pc:docMk/>
            <pc:sldMk cId="1438020009" sldId="3259"/>
            <ac:spMk id="7" creationId="{5A322F50-727E-9799-6CB4-EDF2DEF35071}"/>
          </ac:spMkLst>
        </pc:spChg>
        <pc:spChg chg="mod ord">
          <ac:chgData name="Rebecca DeSantis" userId="96ce93bd-d761-4476-9c31-e9be55a74f37" providerId="ADAL" clId="{3C7263AF-D63B-4B10-A0D4-1C2248DE5666}" dt="2024-05-14T12:58:04.475" v="896" actId="6264"/>
          <ac:spMkLst>
            <pc:docMk/>
            <pc:sldMk cId="1438020009" sldId="3259"/>
            <ac:spMk id="12" creationId="{98C27583-8A22-021C-19C9-C32D1E565653}"/>
          </ac:spMkLst>
        </pc:spChg>
        <pc:picChg chg="mod ord">
          <ac:chgData name="Rebecca DeSantis" userId="96ce93bd-d761-4476-9c31-e9be55a74f37" providerId="ADAL" clId="{3C7263AF-D63B-4B10-A0D4-1C2248DE5666}" dt="2024-05-14T12:58:29.432" v="898" actId="1076"/>
          <ac:picMkLst>
            <pc:docMk/>
            <pc:sldMk cId="1438020009" sldId="3259"/>
            <ac:picMk id="24" creationId="{359CA9F5-3430-9CF3-DB0B-7690F3026B2F}"/>
          </ac:picMkLst>
        </pc:picChg>
      </pc:sldChg>
      <pc:sldChg chg="addSp delSp modSp mod chgLayout">
        <pc:chgData name="Rebecca DeSantis" userId="96ce93bd-d761-4476-9c31-e9be55a74f37" providerId="ADAL" clId="{3C7263AF-D63B-4B10-A0D4-1C2248DE5666}" dt="2024-05-14T13:34:33.367" v="1029" actId="14100"/>
        <pc:sldMkLst>
          <pc:docMk/>
          <pc:sldMk cId="3366050546" sldId="3266"/>
        </pc:sldMkLst>
        <pc:spChg chg="add del mod">
          <ac:chgData name="Rebecca DeSantis" userId="96ce93bd-d761-4476-9c31-e9be55a74f37" providerId="ADAL" clId="{3C7263AF-D63B-4B10-A0D4-1C2248DE5666}" dt="2024-05-14T13:33:32.952" v="1014" actId="6264"/>
          <ac:spMkLst>
            <pc:docMk/>
            <pc:sldMk cId="3366050546" sldId="3266"/>
            <ac:spMk id="2" creationId="{DE7A9332-8B72-2EDA-1704-F1FF1D8C75D0}"/>
          </ac:spMkLst>
        </pc:spChg>
        <pc:spChg chg="add del mod">
          <ac:chgData name="Rebecca DeSantis" userId="96ce93bd-d761-4476-9c31-e9be55a74f37" providerId="ADAL" clId="{3C7263AF-D63B-4B10-A0D4-1C2248DE5666}" dt="2024-05-14T13:33:32.952" v="1014" actId="6264"/>
          <ac:spMkLst>
            <pc:docMk/>
            <pc:sldMk cId="3366050546" sldId="3266"/>
            <ac:spMk id="3" creationId="{9E1FAB86-0C09-A0AD-BDE5-C6F3C87DD4C3}"/>
          </ac:spMkLst>
        </pc:spChg>
        <pc:spChg chg="mod ord">
          <ac:chgData name="Rebecca DeSantis" userId="96ce93bd-d761-4476-9c31-e9be55a74f37" providerId="ADAL" clId="{3C7263AF-D63B-4B10-A0D4-1C2248DE5666}" dt="2024-05-14T13:34:21.825" v="1028" actId="6264"/>
          <ac:spMkLst>
            <pc:docMk/>
            <pc:sldMk cId="3366050546" sldId="3266"/>
            <ac:spMk id="4" creationId="{BABDD8E6-45D9-458C-AA49-4C42F3473A8A}"/>
          </ac:spMkLst>
        </pc:spChg>
        <pc:spChg chg="mod">
          <ac:chgData name="Rebecca DeSantis" userId="96ce93bd-d761-4476-9c31-e9be55a74f37" providerId="ADAL" clId="{3C7263AF-D63B-4B10-A0D4-1C2248DE5666}" dt="2024-05-14T13:34:33.367" v="1029" actId="14100"/>
          <ac:spMkLst>
            <pc:docMk/>
            <pc:sldMk cId="3366050546" sldId="3266"/>
            <ac:spMk id="5" creationId="{7A95D02E-B75E-70C1-6260-B2D6125424CF}"/>
          </ac:spMkLst>
        </pc:spChg>
        <pc:spChg chg="mod ord">
          <ac:chgData name="Rebecca DeSantis" userId="96ce93bd-d761-4476-9c31-e9be55a74f37" providerId="ADAL" clId="{3C7263AF-D63B-4B10-A0D4-1C2248DE5666}" dt="2024-05-14T13:34:21.825" v="1028" actId="6264"/>
          <ac:spMkLst>
            <pc:docMk/>
            <pc:sldMk cId="3366050546" sldId="3266"/>
            <ac:spMk id="6" creationId="{368CBDC0-6B0E-431D-B616-ED225C773011}"/>
          </ac:spMkLst>
        </pc:spChg>
        <pc:spChg chg="add del mod">
          <ac:chgData name="Rebecca DeSantis" userId="96ce93bd-d761-4476-9c31-e9be55a74f37" providerId="ADAL" clId="{3C7263AF-D63B-4B10-A0D4-1C2248DE5666}" dt="2024-05-14T13:33:32.952" v="1014" actId="6264"/>
          <ac:spMkLst>
            <pc:docMk/>
            <pc:sldMk cId="3366050546" sldId="3266"/>
            <ac:spMk id="7" creationId="{991AAC2F-DE81-4556-D100-958B38EE07EB}"/>
          </ac:spMkLst>
        </pc:spChg>
        <pc:spChg chg="add del mod">
          <ac:chgData name="Rebecca DeSantis" userId="96ce93bd-d761-4476-9c31-e9be55a74f37" providerId="ADAL" clId="{3C7263AF-D63B-4B10-A0D4-1C2248DE5666}" dt="2024-05-14T13:34:20.893" v="1026" actId="6264"/>
          <ac:spMkLst>
            <pc:docMk/>
            <pc:sldMk cId="3366050546" sldId="3266"/>
            <ac:spMk id="8" creationId="{4647A838-BFF1-E09B-FB29-AC750D300737}"/>
          </ac:spMkLst>
        </pc:spChg>
        <pc:spChg chg="add del mod">
          <ac:chgData name="Rebecca DeSantis" userId="96ce93bd-d761-4476-9c31-e9be55a74f37" providerId="ADAL" clId="{3C7263AF-D63B-4B10-A0D4-1C2248DE5666}" dt="2024-05-14T13:34:20.893" v="1026" actId="6264"/>
          <ac:spMkLst>
            <pc:docMk/>
            <pc:sldMk cId="3366050546" sldId="3266"/>
            <ac:spMk id="9" creationId="{71AA9A60-0DE0-C724-3DF2-27A9B075EE0A}"/>
          </ac:spMkLst>
        </pc:spChg>
        <pc:spChg chg="add del mod">
          <ac:chgData name="Rebecca DeSantis" userId="96ce93bd-d761-4476-9c31-e9be55a74f37" providerId="ADAL" clId="{3C7263AF-D63B-4B10-A0D4-1C2248DE5666}" dt="2024-05-14T13:34:20.893" v="1026" actId="6264"/>
          <ac:spMkLst>
            <pc:docMk/>
            <pc:sldMk cId="3366050546" sldId="3266"/>
            <ac:spMk id="10" creationId="{DC2F4928-0F50-3C6F-8D7B-C84F23062ACF}"/>
          </ac:spMkLst>
        </pc:spChg>
        <pc:spChg chg="add del mod">
          <ac:chgData name="Rebecca DeSantis" userId="96ce93bd-d761-4476-9c31-e9be55a74f37" providerId="ADAL" clId="{3C7263AF-D63B-4B10-A0D4-1C2248DE5666}" dt="2024-05-14T13:34:21.592" v="1027" actId="6264"/>
          <ac:spMkLst>
            <pc:docMk/>
            <pc:sldMk cId="3366050546" sldId="3266"/>
            <ac:spMk id="11" creationId="{8C7F25DA-23FA-B054-2CB7-625504F645E0}"/>
          </ac:spMkLst>
        </pc:spChg>
        <pc:spChg chg="add del mod">
          <ac:chgData name="Rebecca DeSantis" userId="96ce93bd-d761-4476-9c31-e9be55a74f37" providerId="ADAL" clId="{3C7263AF-D63B-4B10-A0D4-1C2248DE5666}" dt="2024-05-14T13:34:21.592" v="1027" actId="6264"/>
          <ac:spMkLst>
            <pc:docMk/>
            <pc:sldMk cId="3366050546" sldId="3266"/>
            <ac:spMk id="12" creationId="{76F12E48-B2EA-22C8-96FF-5DAE98653301}"/>
          </ac:spMkLst>
        </pc:spChg>
        <pc:spChg chg="add del mod">
          <ac:chgData name="Rebecca DeSantis" userId="96ce93bd-d761-4476-9c31-e9be55a74f37" providerId="ADAL" clId="{3C7263AF-D63B-4B10-A0D4-1C2248DE5666}" dt="2024-05-14T13:34:21.592" v="1027" actId="6264"/>
          <ac:spMkLst>
            <pc:docMk/>
            <pc:sldMk cId="3366050546" sldId="3266"/>
            <ac:spMk id="13" creationId="{2B52F1D5-6F35-D47F-763E-219DA450BF63}"/>
          </ac:spMkLst>
        </pc:spChg>
        <pc:spChg chg="add del mod">
          <ac:chgData name="Rebecca DeSantis" userId="96ce93bd-d761-4476-9c31-e9be55a74f37" providerId="ADAL" clId="{3C7263AF-D63B-4B10-A0D4-1C2248DE5666}" dt="2024-05-14T13:34:21.825" v="1028" actId="6264"/>
          <ac:spMkLst>
            <pc:docMk/>
            <pc:sldMk cId="3366050546" sldId="3266"/>
            <ac:spMk id="15" creationId="{B4836E92-4324-6D18-371A-8BFF67F9F70F}"/>
          </ac:spMkLst>
        </pc:spChg>
        <pc:spChg chg="add del mod">
          <ac:chgData name="Rebecca DeSantis" userId="96ce93bd-d761-4476-9c31-e9be55a74f37" providerId="ADAL" clId="{3C7263AF-D63B-4B10-A0D4-1C2248DE5666}" dt="2024-05-14T13:34:21.825" v="1028" actId="6264"/>
          <ac:spMkLst>
            <pc:docMk/>
            <pc:sldMk cId="3366050546" sldId="3266"/>
            <ac:spMk id="16" creationId="{6CAD6F3E-0919-1E9D-6EAE-7D733E4E5B45}"/>
          </ac:spMkLst>
        </pc:spChg>
        <pc:spChg chg="add del mod">
          <ac:chgData name="Rebecca DeSantis" userId="96ce93bd-d761-4476-9c31-e9be55a74f37" providerId="ADAL" clId="{3C7263AF-D63B-4B10-A0D4-1C2248DE5666}" dt="2024-05-14T13:34:21.825" v="1028" actId="6264"/>
          <ac:spMkLst>
            <pc:docMk/>
            <pc:sldMk cId="3366050546" sldId="3266"/>
            <ac:spMk id="17" creationId="{BAC58573-A523-358E-A222-D16B725C927B}"/>
          </ac:spMkLst>
        </pc:spChg>
        <pc:picChg chg="mod ord">
          <ac:chgData name="Rebecca DeSantis" userId="96ce93bd-d761-4476-9c31-e9be55a74f37" providerId="ADAL" clId="{3C7263AF-D63B-4B10-A0D4-1C2248DE5666}" dt="2024-05-14T13:34:21.825" v="1028" actId="6264"/>
          <ac:picMkLst>
            <pc:docMk/>
            <pc:sldMk cId="3366050546" sldId="3266"/>
            <ac:picMk id="14" creationId="{ECAACEEA-0AFD-8FDB-5673-22045F336BC0}"/>
          </ac:picMkLst>
        </pc:picChg>
      </pc:sldChg>
      <pc:sldChg chg="addSp delSp modSp mod chgLayout">
        <pc:chgData name="Rebecca DeSantis" userId="96ce93bd-d761-4476-9c31-e9be55a74f37" providerId="ADAL" clId="{3C7263AF-D63B-4B10-A0D4-1C2248DE5666}" dt="2024-05-14T13:34:37.551" v="1030" actId="14100"/>
        <pc:sldMkLst>
          <pc:docMk/>
          <pc:sldMk cId="1937794215" sldId="3267"/>
        </pc:sldMkLst>
        <pc:spChg chg="add del mod">
          <ac:chgData name="Rebecca DeSantis" userId="96ce93bd-d761-4476-9c31-e9be55a74f37" providerId="ADAL" clId="{3C7263AF-D63B-4B10-A0D4-1C2248DE5666}" dt="2024-05-14T13:33:36.303" v="1015" actId="6264"/>
          <ac:spMkLst>
            <pc:docMk/>
            <pc:sldMk cId="1937794215" sldId="3267"/>
            <ac:spMk id="2" creationId="{F84DED9B-636F-4E72-7371-5F2FBADB22CE}"/>
          </ac:spMkLst>
        </pc:spChg>
        <pc:spChg chg="add del mod">
          <ac:chgData name="Rebecca DeSantis" userId="96ce93bd-d761-4476-9c31-e9be55a74f37" providerId="ADAL" clId="{3C7263AF-D63B-4B10-A0D4-1C2248DE5666}" dt="2024-05-14T13:33:36.303" v="1015" actId="6264"/>
          <ac:spMkLst>
            <pc:docMk/>
            <pc:sldMk cId="1937794215" sldId="3267"/>
            <ac:spMk id="3" creationId="{415D50B0-718C-55C8-F54B-9CC2BAD18F1D}"/>
          </ac:spMkLst>
        </pc:spChg>
        <pc:spChg chg="mod ord">
          <ac:chgData name="Rebecca DeSantis" userId="96ce93bd-d761-4476-9c31-e9be55a74f37" providerId="ADAL" clId="{3C7263AF-D63B-4B10-A0D4-1C2248DE5666}" dt="2024-05-14T13:33:37.561" v="1016" actId="6264"/>
          <ac:spMkLst>
            <pc:docMk/>
            <pc:sldMk cId="1937794215" sldId="3267"/>
            <ac:spMk id="4" creationId="{BABDD8E6-45D9-458C-AA49-4C42F3473A8A}"/>
          </ac:spMkLst>
        </pc:spChg>
        <pc:spChg chg="mod">
          <ac:chgData name="Rebecca DeSantis" userId="96ce93bd-d761-4476-9c31-e9be55a74f37" providerId="ADAL" clId="{3C7263AF-D63B-4B10-A0D4-1C2248DE5666}" dt="2024-05-14T13:34:37.551" v="1030" actId="14100"/>
          <ac:spMkLst>
            <pc:docMk/>
            <pc:sldMk cId="1937794215" sldId="3267"/>
            <ac:spMk id="5" creationId="{7A95D02E-B75E-70C1-6260-B2D6125424CF}"/>
          </ac:spMkLst>
        </pc:spChg>
        <pc:spChg chg="mod ord">
          <ac:chgData name="Rebecca DeSantis" userId="96ce93bd-d761-4476-9c31-e9be55a74f37" providerId="ADAL" clId="{3C7263AF-D63B-4B10-A0D4-1C2248DE5666}" dt="2024-05-14T13:33:37.561" v="1016" actId="6264"/>
          <ac:spMkLst>
            <pc:docMk/>
            <pc:sldMk cId="1937794215" sldId="3267"/>
            <ac:spMk id="6" creationId="{368CBDC0-6B0E-431D-B616-ED225C773011}"/>
          </ac:spMkLst>
        </pc:spChg>
        <pc:spChg chg="add del mod">
          <ac:chgData name="Rebecca DeSantis" userId="96ce93bd-d761-4476-9c31-e9be55a74f37" providerId="ADAL" clId="{3C7263AF-D63B-4B10-A0D4-1C2248DE5666}" dt="2024-05-14T13:33:36.303" v="1015" actId="6264"/>
          <ac:spMkLst>
            <pc:docMk/>
            <pc:sldMk cId="1937794215" sldId="3267"/>
            <ac:spMk id="7" creationId="{E3EC309F-E5EE-EF32-CEF5-5CBFA1DC47C0}"/>
          </ac:spMkLst>
        </pc:spChg>
        <pc:spChg chg="add del mod">
          <ac:chgData name="Rebecca DeSantis" userId="96ce93bd-d761-4476-9c31-e9be55a74f37" providerId="ADAL" clId="{3C7263AF-D63B-4B10-A0D4-1C2248DE5666}" dt="2024-05-14T13:33:37.561" v="1016" actId="6264"/>
          <ac:spMkLst>
            <pc:docMk/>
            <pc:sldMk cId="1937794215" sldId="3267"/>
            <ac:spMk id="8" creationId="{CB0FAFBC-691F-9649-C30A-D2474AA9F9B8}"/>
          </ac:spMkLst>
        </pc:spChg>
        <pc:spChg chg="add del mod">
          <ac:chgData name="Rebecca DeSantis" userId="96ce93bd-d761-4476-9c31-e9be55a74f37" providerId="ADAL" clId="{3C7263AF-D63B-4B10-A0D4-1C2248DE5666}" dt="2024-05-14T13:33:37.561" v="1016" actId="6264"/>
          <ac:spMkLst>
            <pc:docMk/>
            <pc:sldMk cId="1937794215" sldId="3267"/>
            <ac:spMk id="9" creationId="{13FC0121-8F9A-7075-CE9D-AEE53CE3FADD}"/>
          </ac:spMkLst>
        </pc:spChg>
        <pc:spChg chg="add del mod">
          <ac:chgData name="Rebecca DeSantis" userId="96ce93bd-d761-4476-9c31-e9be55a74f37" providerId="ADAL" clId="{3C7263AF-D63B-4B10-A0D4-1C2248DE5666}" dt="2024-05-14T13:33:37.561" v="1016" actId="6264"/>
          <ac:spMkLst>
            <pc:docMk/>
            <pc:sldMk cId="1937794215" sldId="3267"/>
            <ac:spMk id="10" creationId="{DEDE02D4-F573-B4D0-0DB9-3CC4BC2B0C60}"/>
          </ac:spMkLst>
        </pc:spChg>
        <pc:picChg chg="mod ord">
          <ac:chgData name="Rebecca DeSantis" userId="96ce93bd-d761-4476-9c31-e9be55a74f37" providerId="ADAL" clId="{3C7263AF-D63B-4B10-A0D4-1C2248DE5666}" dt="2024-05-14T13:33:37.561" v="1016" actId="6264"/>
          <ac:picMkLst>
            <pc:docMk/>
            <pc:sldMk cId="1937794215" sldId="3267"/>
            <ac:picMk id="14" creationId="{FF4C2B83-6D5C-39D4-E46B-3580DD581EB9}"/>
          </ac:picMkLst>
        </pc:picChg>
      </pc:sldChg>
      <pc:sldChg chg="addSp delSp modSp mod">
        <pc:chgData name="Rebecca DeSantis" userId="96ce93bd-d761-4476-9c31-e9be55a74f37" providerId="ADAL" clId="{3C7263AF-D63B-4B10-A0D4-1C2248DE5666}" dt="2024-05-14T13:33:59.072" v="1023" actId="21"/>
        <pc:sldMkLst>
          <pc:docMk/>
          <pc:sldMk cId="3291958251" sldId="3269"/>
        </pc:sldMkLst>
        <pc:spChg chg="add del mod">
          <ac:chgData name="Rebecca DeSantis" userId="96ce93bd-d761-4476-9c31-e9be55a74f37" providerId="ADAL" clId="{3C7263AF-D63B-4B10-A0D4-1C2248DE5666}" dt="2024-05-14T13:33:59.072" v="1023" actId="21"/>
          <ac:spMkLst>
            <pc:docMk/>
            <pc:sldMk cId="3291958251" sldId="3269"/>
            <ac:spMk id="3" creationId="{20A8DA76-B906-9E57-F1C1-D698C04BD99D}"/>
          </ac:spMkLst>
        </pc:spChg>
        <pc:picChg chg="add mod">
          <ac:chgData name="Rebecca DeSantis" userId="96ce93bd-d761-4476-9c31-e9be55a74f37" providerId="ADAL" clId="{3C7263AF-D63B-4B10-A0D4-1C2248DE5666}" dt="2024-05-14T13:33:57.176" v="1021"/>
          <ac:picMkLst>
            <pc:docMk/>
            <pc:sldMk cId="3291958251" sldId="3269"/>
            <ac:picMk id="7" creationId="{91F7FC13-AAE0-0FD5-81DC-E47897552D3E}"/>
          </ac:picMkLst>
        </pc:picChg>
        <pc:picChg chg="add del">
          <ac:chgData name="Rebecca DeSantis" userId="96ce93bd-d761-4476-9c31-e9be55a74f37" providerId="ADAL" clId="{3C7263AF-D63B-4B10-A0D4-1C2248DE5666}" dt="2024-05-14T13:33:59.072" v="1023" actId="21"/>
          <ac:picMkLst>
            <pc:docMk/>
            <pc:sldMk cId="3291958251" sldId="3269"/>
            <ac:picMk id="12" creationId="{91F7FC13-AAE0-0FD5-81DC-E47897552D3E}"/>
          </ac:picMkLst>
        </pc:picChg>
      </pc:sldChg>
      <pc:sldChg chg="addCm">
        <pc:chgData name="Rebecca DeSantis" userId="96ce93bd-d761-4476-9c31-e9be55a74f37" providerId="ADAL" clId="{3C7263AF-D63B-4B10-A0D4-1C2248DE5666}" dt="2024-05-14T13:39:28.407" v="1077"/>
        <pc:sldMkLst>
          <pc:docMk/>
          <pc:sldMk cId="3847372835" sldId="3321"/>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9:28.407" v="1077"/>
              <pc2:cmMkLst xmlns:pc2="http://schemas.microsoft.com/office/powerpoint/2019/9/main/command">
                <pc:docMk/>
                <pc:sldMk cId="3847372835" sldId="3321"/>
                <pc2:cmMk id="{74377AAE-605C-4983-B790-1AE20EFEA9A8}"/>
              </pc2:cmMkLst>
            </pc226:cmChg>
          </p:ext>
        </pc:extLst>
      </pc:sldChg>
      <pc:sldChg chg="modSp">
        <pc:chgData name="Rebecca DeSantis" userId="96ce93bd-d761-4476-9c31-e9be55a74f37" providerId="ADAL" clId="{3C7263AF-D63B-4B10-A0D4-1C2248DE5666}" dt="2024-05-10T17:12:44.459" v="597" actId="20577"/>
        <pc:sldMkLst>
          <pc:docMk/>
          <pc:sldMk cId="2014633448" sldId="3324"/>
        </pc:sldMkLst>
        <pc:graphicFrameChg chg="mod">
          <ac:chgData name="Rebecca DeSantis" userId="96ce93bd-d761-4476-9c31-e9be55a74f37" providerId="ADAL" clId="{3C7263AF-D63B-4B10-A0D4-1C2248DE5666}" dt="2024-05-10T17:12:44.459" v="597" actId="20577"/>
          <ac:graphicFrameMkLst>
            <pc:docMk/>
            <pc:sldMk cId="2014633448" sldId="3324"/>
            <ac:graphicFrameMk id="7" creationId="{504AE3D0-7189-D3F8-1CFF-BE93AD1FEB7B}"/>
          </ac:graphicFrameMkLst>
        </pc:graphicFrameChg>
      </pc:sldChg>
      <pc:sldChg chg="addCm">
        <pc:chgData name="Rebecca DeSantis" userId="96ce93bd-d761-4476-9c31-e9be55a74f37" providerId="ADAL" clId="{3C7263AF-D63B-4B10-A0D4-1C2248DE5666}" dt="2024-05-13T20:46:36.642" v="769"/>
        <pc:sldMkLst>
          <pc:docMk/>
          <pc:sldMk cId="1431514622" sldId="3367"/>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3T20:46:36.642" v="769"/>
              <pc2:cmMkLst xmlns:pc2="http://schemas.microsoft.com/office/powerpoint/2019/9/main/command">
                <pc:docMk/>
                <pc:sldMk cId="1431514622" sldId="3367"/>
                <pc2:cmMk id="{1C4DCCE1-82E0-4A8F-9B8B-12D71751DBE5}"/>
              </pc2:cmMkLst>
            </pc226:cmChg>
          </p:ext>
        </pc:extLst>
      </pc:sldChg>
      <pc:sldChg chg="addSp delSp modSp mod chgLayout">
        <pc:chgData name="Rebecca DeSantis" userId="96ce93bd-d761-4476-9c31-e9be55a74f37" providerId="ADAL" clId="{3C7263AF-D63B-4B10-A0D4-1C2248DE5666}" dt="2024-05-14T13:37:46.733" v="1073" actId="6264"/>
        <pc:sldMkLst>
          <pc:docMk/>
          <pc:sldMk cId="693478289" sldId="3408"/>
        </pc:sldMkLst>
        <pc:spChg chg="mod ord">
          <ac:chgData name="Rebecca DeSantis" userId="96ce93bd-d761-4476-9c31-e9be55a74f37" providerId="ADAL" clId="{3C7263AF-D63B-4B10-A0D4-1C2248DE5666}" dt="2024-05-14T13:37:46.733" v="1073" actId="6264"/>
          <ac:spMkLst>
            <pc:docMk/>
            <pc:sldMk cId="693478289" sldId="3408"/>
            <ac:spMk id="2" creationId="{2EF388B4-22B5-560B-3D3E-98245527A37F}"/>
          </ac:spMkLst>
        </pc:spChg>
        <pc:spChg chg="mod ord">
          <ac:chgData name="Rebecca DeSantis" userId="96ce93bd-d761-4476-9c31-e9be55a74f37" providerId="ADAL" clId="{3C7263AF-D63B-4B10-A0D4-1C2248DE5666}" dt="2024-05-14T13:37:46.733" v="1073" actId="6264"/>
          <ac:spMkLst>
            <pc:docMk/>
            <pc:sldMk cId="693478289" sldId="3408"/>
            <ac:spMk id="3" creationId="{04FB83D9-3C02-7FB2-5378-A9A703057F56}"/>
          </ac:spMkLst>
        </pc:spChg>
        <pc:spChg chg="mod ord">
          <ac:chgData name="Rebecca DeSantis" userId="96ce93bd-d761-4476-9c31-e9be55a74f37" providerId="ADAL" clId="{3C7263AF-D63B-4B10-A0D4-1C2248DE5666}" dt="2024-05-14T13:37:46.733" v="1073" actId="6264"/>
          <ac:spMkLst>
            <pc:docMk/>
            <pc:sldMk cId="693478289" sldId="3408"/>
            <ac:spMk id="4" creationId="{73933B1B-AB1D-5D43-03FC-8183BD768D16}"/>
          </ac:spMkLst>
        </pc:spChg>
        <pc:spChg chg="mod ord">
          <ac:chgData name="Rebecca DeSantis" userId="96ce93bd-d761-4476-9c31-e9be55a74f37" providerId="ADAL" clId="{3C7263AF-D63B-4B10-A0D4-1C2248DE5666}" dt="2024-05-14T13:37:46.733" v="1073" actId="6264"/>
          <ac:spMkLst>
            <pc:docMk/>
            <pc:sldMk cId="693478289" sldId="3408"/>
            <ac:spMk id="5" creationId="{FC8C6397-2D97-F63A-AA4E-CF2D46CE87CE}"/>
          </ac:spMkLst>
        </pc:spChg>
        <pc:spChg chg="add del mod">
          <ac:chgData name="Rebecca DeSantis" userId="96ce93bd-d761-4476-9c31-e9be55a74f37" providerId="ADAL" clId="{3C7263AF-D63B-4B10-A0D4-1C2248DE5666}" dt="2024-05-14T13:37:46.733" v="1073" actId="6264"/>
          <ac:spMkLst>
            <pc:docMk/>
            <pc:sldMk cId="693478289" sldId="3408"/>
            <ac:spMk id="6" creationId="{EFF1040C-4BAB-47B4-DD28-4A2DA959D62F}"/>
          </ac:spMkLst>
        </pc:spChg>
        <pc:spChg chg="add del mod">
          <ac:chgData name="Rebecca DeSantis" userId="96ce93bd-d761-4476-9c31-e9be55a74f37" providerId="ADAL" clId="{3C7263AF-D63B-4B10-A0D4-1C2248DE5666}" dt="2024-05-14T13:37:46.733" v="1073" actId="6264"/>
          <ac:spMkLst>
            <pc:docMk/>
            <pc:sldMk cId="693478289" sldId="3408"/>
            <ac:spMk id="7" creationId="{F3DAA5EF-C22B-8A73-49DB-221ED2DF60B2}"/>
          </ac:spMkLst>
        </pc:spChg>
        <pc:spChg chg="add del mod">
          <ac:chgData name="Rebecca DeSantis" userId="96ce93bd-d761-4476-9c31-e9be55a74f37" providerId="ADAL" clId="{3C7263AF-D63B-4B10-A0D4-1C2248DE5666}" dt="2024-05-14T13:37:46.733" v="1073" actId="6264"/>
          <ac:spMkLst>
            <pc:docMk/>
            <pc:sldMk cId="693478289" sldId="3408"/>
            <ac:spMk id="8" creationId="{49982A1E-2506-A04F-7CAD-2A9B6AE60931}"/>
          </ac:spMkLst>
        </pc:spChg>
        <pc:spChg chg="add del mod">
          <ac:chgData name="Rebecca DeSantis" userId="96ce93bd-d761-4476-9c31-e9be55a74f37" providerId="ADAL" clId="{3C7263AF-D63B-4B10-A0D4-1C2248DE5666}" dt="2024-05-14T13:37:46.733" v="1073" actId="6264"/>
          <ac:spMkLst>
            <pc:docMk/>
            <pc:sldMk cId="693478289" sldId="3408"/>
            <ac:spMk id="9" creationId="{2CA40F42-2E43-F51F-BD89-ACFAD00E29C3}"/>
          </ac:spMkLst>
        </pc:spChg>
      </pc:sldChg>
      <pc:sldChg chg="addSp delSp modSp mod chgLayout">
        <pc:chgData name="Rebecca DeSantis" userId="96ce93bd-d761-4476-9c31-e9be55a74f37" providerId="ADAL" clId="{3C7263AF-D63B-4B10-A0D4-1C2248DE5666}" dt="2024-05-14T13:34:51.712" v="1031" actId="6264"/>
        <pc:sldMkLst>
          <pc:docMk/>
          <pc:sldMk cId="3909166147" sldId="3419"/>
        </pc:sldMkLst>
        <pc:spChg chg="mod ord">
          <ac:chgData name="Rebecca DeSantis" userId="96ce93bd-d761-4476-9c31-e9be55a74f37" providerId="ADAL" clId="{3C7263AF-D63B-4B10-A0D4-1C2248DE5666}" dt="2024-05-14T13:34:51.712" v="1031" actId="6264"/>
          <ac:spMkLst>
            <pc:docMk/>
            <pc:sldMk cId="3909166147" sldId="3419"/>
            <ac:spMk id="2" creationId="{CD8DAFEB-FF5B-52D4-FEAA-AAC4E4634EC6}"/>
          </ac:spMkLst>
        </pc:spChg>
        <pc:spChg chg="mod ord">
          <ac:chgData name="Rebecca DeSantis" userId="96ce93bd-d761-4476-9c31-e9be55a74f37" providerId="ADAL" clId="{3C7263AF-D63B-4B10-A0D4-1C2248DE5666}" dt="2024-05-14T13:34:51.712" v="1031" actId="6264"/>
          <ac:spMkLst>
            <pc:docMk/>
            <pc:sldMk cId="3909166147" sldId="3419"/>
            <ac:spMk id="3" creationId="{8235EB93-7FFC-779D-C0C2-DF17574EC262}"/>
          </ac:spMkLst>
        </pc:spChg>
        <pc:spChg chg="mod ord">
          <ac:chgData name="Rebecca DeSantis" userId="96ce93bd-d761-4476-9c31-e9be55a74f37" providerId="ADAL" clId="{3C7263AF-D63B-4B10-A0D4-1C2248DE5666}" dt="2024-05-14T13:34:51.712" v="1031" actId="6264"/>
          <ac:spMkLst>
            <pc:docMk/>
            <pc:sldMk cId="3909166147" sldId="3419"/>
            <ac:spMk id="4" creationId="{5F2B8DD1-EE88-BC25-F76B-02AD8FBFF22C}"/>
          </ac:spMkLst>
        </pc:spChg>
        <pc:spChg chg="add del mod">
          <ac:chgData name="Rebecca DeSantis" userId="96ce93bd-d761-4476-9c31-e9be55a74f37" providerId="ADAL" clId="{3C7263AF-D63B-4B10-A0D4-1C2248DE5666}" dt="2024-05-14T13:34:51.712" v="1031" actId="6264"/>
          <ac:spMkLst>
            <pc:docMk/>
            <pc:sldMk cId="3909166147" sldId="3419"/>
            <ac:spMk id="5" creationId="{4D15A6FB-9AFE-89BA-66A4-2623008EEDC2}"/>
          </ac:spMkLst>
        </pc:spChg>
        <pc:spChg chg="add del mod">
          <ac:chgData name="Rebecca DeSantis" userId="96ce93bd-d761-4476-9c31-e9be55a74f37" providerId="ADAL" clId="{3C7263AF-D63B-4B10-A0D4-1C2248DE5666}" dt="2024-05-14T13:34:51.712" v="1031" actId="6264"/>
          <ac:spMkLst>
            <pc:docMk/>
            <pc:sldMk cId="3909166147" sldId="3419"/>
            <ac:spMk id="6" creationId="{DD8BFEDE-5805-112C-983B-891E007C0C1B}"/>
          </ac:spMkLst>
        </pc:spChg>
        <pc:spChg chg="add del mod">
          <ac:chgData name="Rebecca DeSantis" userId="96ce93bd-d761-4476-9c31-e9be55a74f37" providerId="ADAL" clId="{3C7263AF-D63B-4B10-A0D4-1C2248DE5666}" dt="2024-05-14T13:34:51.712" v="1031" actId="6264"/>
          <ac:spMkLst>
            <pc:docMk/>
            <pc:sldMk cId="3909166147" sldId="3419"/>
            <ac:spMk id="7" creationId="{33351FED-ECCD-0F02-6C21-DB407D3B3339}"/>
          </ac:spMkLst>
        </pc:spChg>
      </pc:sldChg>
      <pc:sldChg chg="addSp delSp modSp mod chgLayout">
        <pc:chgData name="Rebecca DeSantis" userId="96ce93bd-d761-4476-9c31-e9be55a74f37" providerId="ADAL" clId="{3C7263AF-D63B-4B10-A0D4-1C2248DE5666}" dt="2024-05-07T13:12:36.959" v="457" actId="6264"/>
        <pc:sldMkLst>
          <pc:docMk/>
          <pc:sldMk cId="1528350237" sldId="3429"/>
        </pc:sldMkLst>
        <pc:spChg chg="add del mod">
          <ac:chgData name="Rebecca DeSantis" userId="96ce93bd-d761-4476-9c31-e9be55a74f37" providerId="ADAL" clId="{3C7263AF-D63B-4B10-A0D4-1C2248DE5666}" dt="2024-05-07T13:12:36.959" v="457" actId="6264"/>
          <ac:spMkLst>
            <pc:docMk/>
            <pc:sldMk cId="1528350237" sldId="3429"/>
            <ac:spMk id="2" creationId="{26FA0D6E-DB0A-0AFB-2E32-37D9BD0C48DF}"/>
          </ac:spMkLst>
        </pc:spChg>
        <pc:spChg chg="add del mod">
          <ac:chgData name="Rebecca DeSantis" userId="96ce93bd-d761-4476-9c31-e9be55a74f37" providerId="ADAL" clId="{3C7263AF-D63B-4B10-A0D4-1C2248DE5666}" dt="2024-05-07T13:12:36.959" v="457" actId="6264"/>
          <ac:spMkLst>
            <pc:docMk/>
            <pc:sldMk cId="1528350237" sldId="3429"/>
            <ac:spMk id="3" creationId="{FCAAE6B2-48DE-E3EA-466D-25943214AF97}"/>
          </ac:spMkLst>
        </pc:spChg>
        <pc:spChg chg="mod ord">
          <ac:chgData name="Rebecca DeSantis" userId="96ce93bd-d761-4476-9c31-e9be55a74f37" providerId="ADAL" clId="{3C7263AF-D63B-4B10-A0D4-1C2248DE5666}" dt="2024-05-07T13:12:36.959" v="457" actId="6264"/>
          <ac:spMkLst>
            <pc:docMk/>
            <pc:sldMk cId="1528350237" sldId="3429"/>
            <ac:spMk id="4" creationId="{D24B255C-6744-4821-9CE9-0926B67C7383}"/>
          </ac:spMkLst>
        </pc:spChg>
        <pc:spChg chg="add del mod">
          <ac:chgData name="Rebecca DeSantis" userId="96ce93bd-d761-4476-9c31-e9be55a74f37" providerId="ADAL" clId="{3C7263AF-D63B-4B10-A0D4-1C2248DE5666}" dt="2024-05-07T13:12:36.959" v="457" actId="6264"/>
          <ac:spMkLst>
            <pc:docMk/>
            <pc:sldMk cId="1528350237" sldId="3429"/>
            <ac:spMk id="5" creationId="{AB9DA051-FF57-A8BB-F26E-1FC2582A8BB4}"/>
          </ac:spMkLst>
        </pc:spChg>
        <pc:spChg chg="mod ord">
          <ac:chgData name="Rebecca DeSantis" userId="96ce93bd-d761-4476-9c31-e9be55a74f37" providerId="ADAL" clId="{3C7263AF-D63B-4B10-A0D4-1C2248DE5666}" dt="2024-05-07T13:12:36.959" v="457" actId="6264"/>
          <ac:spMkLst>
            <pc:docMk/>
            <pc:sldMk cId="1528350237" sldId="3429"/>
            <ac:spMk id="6" creationId="{40414E45-25F4-4AD1-83E3-E5ACFB99C454}"/>
          </ac:spMkLst>
        </pc:spChg>
        <pc:spChg chg="add del mod">
          <ac:chgData name="Rebecca DeSantis" userId="96ce93bd-d761-4476-9c31-e9be55a74f37" providerId="ADAL" clId="{3C7263AF-D63B-4B10-A0D4-1C2248DE5666}" dt="2024-05-07T13:12:36.959" v="457" actId="6264"/>
          <ac:spMkLst>
            <pc:docMk/>
            <pc:sldMk cId="1528350237" sldId="3429"/>
            <ac:spMk id="7" creationId="{227E0B50-9EA8-F7C8-7E8D-C253A51A6301}"/>
          </ac:spMkLst>
        </pc:spChg>
        <pc:graphicFrameChg chg="mod ord">
          <ac:chgData name="Rebecca DeSantis" userId="96ce93bd-d761-4476-9c31-e9be55a74f37" providerId="ADAL" clId="{3C7263AF-D63B-4B10-A0D4-1C2248DE5666}" dt="2024-05-07T13:12:36.959" v="457" actId="6264"/>
          <ac:graphicFrameMkLst>
            <pc:docMk/>
            <pc:sldMk cId="1528350237" sldId="3429"/>
            <ac:graphicFrameMk id="8" creationId="{3E13EBAE-931A-3FC7-4871-E1D23C617510}"/>
          </ac:graphicFrameMkLst>
        </pc:graphicFrameChg>
        <pc:picChg chg="mod ord">
          <ac:chgData name="Rebecca DeSantis" userId="96ce93bd-d761-4476-9c31-e9be55a74f37" providerId="ADAL" clId="{3C7263AF-D63B-4B10-A0D4-1C2248DE5666}" dt="2024-05-07T13:12:36.959" v="457" actId="6264"/>
          <ac:picMkLst>
            <pc:docMk/>
            <pc:sldMk cId="1528350237" sldId="3429"/>
            <ac:picMk id="9" creationId="{D2FCE438-0996-80EE-90B2-B9BB2B1549B0}"/>
          </ac:picMkLst>
        </pc:picChg>
      </pc:sldChg>
      <pc:sldChg chg="addSp delSp modSp mod chgLayout">
        <pc:chgData name="Rebecca DeSantis" userId="96ce93bd-d761-4476-9c31-e9be55a74f37" providerId="ADAL" clId="{3C7263AF-D63B-4B10-A0D4-1C2248DE5666}" dt="2024-05-07T13:13:13.369" v="466" actId="12"/>
        <pc:sldMkLst>
          <pc:docMk/>
          <pc:sldMk cId="1768733113" sldId="3430"/>
        </pc:sldMkLst>
        <pc:spChg chg="mod ord">
          <ac:chgData name="Rebecca DeSantis" userId="96ce93bd-d761-4476-9c31-e9be55a74f37" providerId="ADAL" clId="{3C7263AF-D63B-4B10-A0D4-1C2248DE5666}" dt="2024-05-07T13:12:56.948" v="463" actId="6264"/>
          <ac:spMkLst>
            <pc:docMk/>
            <pc:sldMk cId="1768733113" sldId="3430"/>
            <ac:spMk id="2" creationId="{F6552ED3-BCDD-1C00-09C3-2E997539C17D}"/>
          </ac:spMkLst>
        </pc:spChg>
        <pc:spChg chg="mod ord">
          <ac:chgData name="Rebecca DeSantis" userId="96ce93bd-d761-4476-9c31-e9be55a74f37" providerId="ADAL" clId="{3C7263AF-D63B-4B10-A0D4-1C2248DE5666}" dt="2024-05-07T13:13:09.001" v="465" actId="12"/>
          <ac:spMkLst>
            <pc:docMk/>
            <pc:sldMk cId="1768733113" sldId="3430"/>
            <ac:spMk id="3" creationId="{93A3A597-CE60-1836-5149-E5E4D6871754}"/>
          </ac:spMkLst>
        </pc:spChg>
        <pc:spChg chg="mod ord">
          <ac:chgData name="Rebecca DeSantis" userId="96ce93bd-d761-4476-9c31-e9be55a74f37" providerId="ADAL" clId="{3C7263AF-D63B-4B10-A0D4-1C2248DE5666}" dt="2024-05-07T13:12:56.948" v="463" actId="6264"/>
          <ac:spMkLst>
            <pc:docMk/>
            <pc:sldMk cId="1768733113" sldId="3430"/>
            <ac:spMk id="4" creationId="{3485BD7E-1917-E660-18EC-EDD2B9538370}"/>
          </ac:spMkLst>
        </pc:spChg>
        <pc:spChg chg="mod ord">
          <ac:chgData name="Rebecca DeSantis" userId="96ce93bd-d761-4476-9c31-e9be55a74f37" providerId="ADAL" clId="{3C7263AF-D63B-4B10-A0D4-1C2248DE5666}" dt="2024-05-07T13:12:56.948" v="463" actId="6264"/>
          <ac:spMkLst>
            <pc:docMk/>
            <pc:sldMk cId="1768733113" sldId="3430"/>
            <ac:spMk id="5" creationId="{CD4D71EF-8F19-20AA-D8CF-8B58189AC4DB}"/>
          </ac:spMkLst>
        </pc:spChg>
        <pc:spChg chg="mod ord">
          <ac:chgData name="Rebecca DeSantis" userId="96ce93bd-d761-4476-9c31-e9be55a74f37" providerId="ADAL" clId="{3C7263AF-D63B-4B10-A0D4-1C2248DE5666}" dt="2024-05-07T13:12:56.948" v="463" actId="6264"/>
          <ac:spMkLst>
            <pc:docMk/>
            <pc:sldMk cId="1768733113" sldId="3430"/>
            <ac:spMk id="6" creationId="{B977470E-7A03-46BC-22F6-3190E0A9E241}"/>
          </ac:spMkLst>
        </pc:spChg>
        <pc:spChg chg="mod ord">
          <ac:chgData name="Rebecca DeSantis" userId="96ce93bd-d761-4476-9c31-e9be55a74f37" providerId="ADAL" clId="{3C7263AF-D63B-4B10-A0D4-1C2248DE5666}" dt="2024-05-07T13:13:13.369" v="466" actId="12"/>
          <ac:spMkLst>
            <pc:docMk/>
            <pc:sldMk cId="1768733113" sldId="3430"/>
            <ac:spMk id="7" creationId="{53DBBE5E-E52C-2B03-2573-8BFDC41D5BAB}"/>
          </ac:spMkLst>
        </pc:spChg>
        <pc:spChg chg="add del mod">
          <ac:chgData name="Rebecca DeSantis" userId="96ce93bd-d761-4476-9c31-e9be55a74f37" providerId="ADAL" clId="{3C7263AF-D63B-4B10-A0D4-1C2248DE5666}" dt="2024-05-07T13:12:44.854" v="459" actId="6264"/>
          <ac:spMkLst>
            <pc:docMk/>
            <pc:sldMk cId="1768733113" sldId="3430"/>
            <ac:spMk id="9" creationId="{F27D6910-3011-1083-E5A8-C973DDE96BAB}"/>
          </ac:spMkLst>
        </pc:spChg>
        <pc:spChg chg="add del mod">
          <ac:chgData name="Rebecca DeSantis" userId="96ce93bd-d761-4476-9c31-e9be55a74f37" providerId="ADAL" clId="{3C7263AF-D63B-4B10-A0D4-1C2248DE5666}" dt="2024-05-07T13:12:44.854" v="459" actId="6264"/>
          <ac:spMkLst>
            <pc:docMk/>
            <pc:sldMk cId="1768733113" sldId="3430"/>
            <ac:spMk id="10" creationId="{E90E15F4-AFF8-4708-F5E4-3A98A507CD4A}"/>
          </ac:spMkLst>
        </pc:spChg>
        <pc:spChg chg="add del mod">
          <ac:chgData name="Rebecca DeSantis" userId="96ce93bd-d761-4476-9c31-e9be55a74f37" providerId="ADAL" clId="{3C7263AF-D63B-4B10-A0D4-1C2248DE5666}" dt="2024-05-07T13:12:44.854" v="459" actId="6264"/>
          <ac:spMkLst>
            <pc:docMk/>
            <pc:sldMk cId="1768733113" sldId="3430"/>
            <ac:spMk id="11" creationId="{2061823F-F24A-4FA7-4185-0046CED5E519}"/>
          </ac:spMkLst>
        </pc:spChg>
        <pc:spChg chg="add del mod">
          <ac:chgData name="Rebecca DeSantis" userId="96ce93bd-d761-4476-9c31-e9be55a74f37" providerId="ADAL" clId="{3C7263AF-D63B-4B10-A0D4-1C2248DE5666}" dt="2024-05-07T13:12:44.854" v="459" actId="6264"/>
          <ac:spMkLst>
            <pc:docMk/>
            <pc:sldMk cId="1768733113" sldId="3430"/>
            <ac:spMk id="12" creationId="{212FE07B-2580-4331-A614-5559E2649E70}"/>
          </ac:spMkLst>
        </pc:spChg>
        <pc:spChg chg="add del mod">
          <ac:chgData name="Rebecca DeSantis" userId="96ce93bd-d761-4476-9c31-e9be55a74f37" providerId="ADAL" clId="{3C7263AF-D63B-4B10-A0D4-1C2248DE5666}" dt="2024-05-07T13:12:44.854" v="459" actId="6264"/>
          <ac:spMkLst>
            <pc:docMk/>
            <pc:sldMk cId="1768733113" sldId="3430"/>
            <ac:spMk id="13" creationId="{A1B10C3E-0D57-E4B6-9A35-78D2BFAF54FA}"/>
          </ac:spMkLst>
        </pc:spChg>
        <pc:spChg chg="add del mod">
          <ac:chgData name="Rebecca DeSantis" userId="96ce93bd-d761-4476-9c31-e9be55a74f37" providerId="ADAL" clId="{3C7263AF-D63B-4B10-A0D4-1C2248DE5666}" dt="2024-05-07T13:12:44.854" v="459" actId="6264"/>
          <ac:spMkLst>
            <pc:docMk/>
            <pc:sldMk cId="1768733113" sldId="3430"/>
            <ac:spMk id="19" creationId="{E6F541F6-8AB6-0C45-93E2-18C08104703D}"/>
          </ac:spMkLst>
        </pc:spChg>
        <pc:spChg chg="add del mod">
          <ac:chgData name="Rebecca DeSantis" userId="96ce93bd-d761-4476-9c31-e9be55a74f37" providerId="ADAL" clId="{3C7263AF-D63B-4B10-A0D4-1C2248DE5666}" dt="2024-05-07T13:12:52.166" v="461" actId="6264"/>
          <ac:spMkLst>
            <pc:docMk/>
            <pc:sldMk cId="1768733113" sldId="3430"/>
            <ac:spMk id="20" creationId="{191C4BCA-C40F-7CFF-F1EC-E0EBBBD81072}"/>
          </ac:spMkLst>
        </pc:spChg>
        <pc:spChg chg="add del mod">
          <ac:chgData name="Rebecca DeSantis" userId="96ce93bd-d761-4476-9c31-e9be55a74f37" providerId="ADAL" clId="{3C7263AF-D63B-4B10-A0D4-1C2248DE5666}" dt="2024-05-07T13:12:52.166" v="461" actId="6264"/>
          <ac:spMkLst>
            <pc:docMk/>
            <pc:sldMk cId="1768733113" sldId="3430"/>
            <ac:spMk id="21" creationId="{AB38FDB6-2ACD-08B8-D79E-BAF30DC64C5F}"/>
          </ac:spMkLst>
        </pc:spChg>
        <pc:spChg chg="add del mod">
          <ac:chgData name="Rebecca DeSantis" userId="96ce93bd-d761-4476-9c31-e9be55a74f37" providerId="ADAL" clId="{3C7263AF-D63B-4B10-A0D4-1C2248DE5666}" dt="2024-05-07T13:12:52.166" v="461" actId="6264"/>
          <ac:spMkLst>
            <pc:docMk/>
            <pc:sldMk cId="1768733113" sldId="3430"/>
            <ac:spMk id="22" creationId="{579EAAB5-CE38-2373-9358-F476BA01DCAC}"/>
          </ac:spMkLst>
        </pc:spChg>
        <pc:spChg chg="add del mod">
          <ac:chgData name="Rebecca DeSantis" userId="96ce93bd-d761-4476-9c31-e9be55a74f37" providerId="ADAL" clId="{3C7263AF-D63B-4B10-A0D4-1C2248DE5666}" dt="2024-05-07T13:12:52.166" v="461" actId="6264"/>
          <ac:spMkLst>
            <pc:docMk/>
            <pc:sldMk cId="1768733113" sldId="3430"/>
            <ac:spMk id="23" creationId="{B3A2BE9A-7625-B47D-9E0C-28391A139636}"/>
          </ac:spMkLst>
        </pc:spChg>
        <pc:spChg chg="add del mod">
          <ac:chgData name="Rebecca DeSantis" userId="96ce93bd-d761-4476-9c31-e9be55a74f37" providerId="ADAL" clId="{3C7263AF-D63B-4B10-A0D4-1C2248DE5666}" dt="2024-05-07T13:12:52.166" v="461" actId="6264"/>
          <ac:spMkLst>
            <pc:docMk/>
            <pc:sldMk cId="1768733113" sldId="3430"/>
            <ac:spMk id="24" creationId="{EFA4943A-D72D-48C0-2AE1-DC53CC603F0A}"/>
          </ac:spMkLst>
        </pc:spChg>
        <pc:spChg chg="add del mod">
          <ac:chgData name="Rebecca DeSantis" userId="96ce93bd-d761-4476-9c31-e9be55a74f37" providerId="ADAL" clId="{3C7263AF-D63B-4B10-A0D4-1C2248DE5666}" dt="2024-05-07T13:12:52.166" v="461" actId="6264"/>
          <ac:spMkLst>
            <pc:docMk/>
            <pc:sldMk cId="1768733113" sldId="3430"/>
            <ac:spMk id="25" creationId="{A155C803-752A-C72E-07BA-672840E32F58}"/>
          </ac:spMkLst>
        </pc:spChg>
        <pc:spChg chg="mod">
          <ac:chgData name="Rebecca DeSantis" userId="96ce93bd-d761-4476-9c31-e9be55a74f37" providerId="ADAL" clId="{3C7263AF-D63B-4B10-A0D4-1C2248DE5666}" dt="2024-05-07T13:12:53.699" v="462"/>
          <ac:spMkLst>
            <pc:docMk/>
            <pc:sldMk cId="1768733113" sldId="3430"/>
            <ac:spMk id="29" creationId="{E67594E7-4EB9-0804-FACF-92C8E3C30E84}"/>
          </ac:spMkLst>
        </pc:spChg>
        <pc:spChg chg="mod">
          <ac:chgData name="Rebecca DeSantis" userId="96ce93bd-d761-4476-9c31-e9be55a74f37" providerId="ADAL" clId="{3C7263AF-D63B-4B10-A0D4-1C2248DE5666}" dt="2024-05-07T13:12:53.699" v="462"/>
          <ac:spMkLst>
            <pc:docMk/>
            <pc:sldMk cId="1768733113" sldId="3430"/>
            <ac:spMk id="31" creationId="{3C7A17ED-1C4F-92BD-72A3-A2C20E0CFDF7}"/>
          </ac:spMkLst>
        </pc:spChg>
        <pc:spChg chg="add del mod">
          <ac:chgData name="Rebecca DeSantis" userId="96ce93bd-d761-4476-9c31-e9be55a74f37" providerId="ADAL" clId="{3C7263AF-D63B-4B10-A0D4-1C2248DE5666}" dt="2024-05-07T13:12:56.948" v="463" actId="6264"/>
          <ac:spMkLst>
            <pc:docMk/>
            <pc:sldMk cId="1768733113" sldId="3430"/>
            <ac:spMk id="32" creationId="{21EF4DE0-CD87-3C44-B50D-0070F7F605A7}"/>
          </ac:spMkLst>
        </pc:spChg>
        <pc:spChg chg="add del mod">
          <ac:chgData name="Rebecca DeSantis" userId="96ce93bd-d761-4476-9c31-e9be55a74f37" providerId="ADAL" clId="{3C7263AF-D63B-4B10-A0D4-1C2248DE5666}" dt="2024-05-07T13:12:56.948" v="463" actId="6264"/>
          <ac:spMkLst>
            <pc:docMk/>
            <pc:sldMk cId="1768733113" sldId="3430"/>
            <ac:spMk id="33" creationId="{A8C9E7EF-0CF9-E884-30EA-C8DA18B063ED}"/>
          </ac:spMkLst>
        </pc:spChg>
        <pc:spChg chg="add del mod">
          <ac:chgData name="Rebecca DeSantis" userId="96ce93bd-d761-4476-9c31-e9be55a74f37" providerId="ADAL" clId="{3C7263AF-D63B-4B10-A0D4-1C2248DE5666}" dt="2024-05-07T13:12:56.948" v="463" actId="6264"/>
          <ac:spMkLst>
            <pc:docMk/>
            <pc:sldMk cId="1768733113" sldId="3430"/>
            <ac:spMk id="34" creationId="{C6C17F26-36C5-A892-093D-11ADADDD3F7B}"/>
          </ac:spMkLst>
        </pc:spChg>
        <pc:spChg chg="add del mod">
          <ac:chgData name="Rebecca DeSantis" userId="96ce93bd-d761-4476-9c31-e9be55a74f37" providerId="ADAL" clId="{3C7263AF-D63B-4B10-A0D4-1C2248DE5666}" dt="2024-05-07T13:12:56.948" v="463" actId="6264"/>
          <ac:spMkLst>
            <pc:docMk/>
            <pc:sldMk cId="1768733113" sldId="3430"/>
            <ac:spMk id="35" creationId="{AAC56D95-DC71-0092-16C8-288E28EC7CC5}"/>
          </ac:spMkLst>
        </pc:spChg>
        <pc:spChg chg="add del mod">
          <ac:chgData name="Rebecca DeSantis" userId="96ce93bd-d761-4476-9c31-e9be55a74f37" providerId="ADAL" clId="{3C7263AF-D63B-4B10-A0D4-1C2248DE5666}" dt="2024-05-07T13:12:56.948" v="463" actId="6264"/>
          <ac:spMkLst>
            <pc:docMk/>
            <pc:sldMk cId="1768733113" sldId="3430"/>
            <ac:spMk id="36" creationId="{D706B22F-44DB-855F-BDAE-013866D947B9}"/>
          </ac:spMkLst>
        </pc:spChg>
        <pc:spChg chg="add del mod">
          <ac:chgData name="Rebecca DeSantis" userId="96ce93bd-d761-4476-9c31-e9be55a74f37" providerId="ADAL" clId="{3C7263AF-D63B-4B10-A0D4-1C2248DE5666}" dt="2024-05-07T13:12:56.948" v="463" actId="6264"/>
          <ac:spMkLst>
            <pc:docMk/>
            <pc:sldMk cId="1768733113" sldId="3430"/>
            <ac:spMk id="37" creationId="{9C30CADF-4F0C-7AE3-4CCF-ADDC586C0637}"/>
          </ac:spMkLst>
        </pc:spChg>
        <pc:grpChg chg="del">
          <ac:chgData name="Rebecca DeSantis" userId="96ce93bd-d761-4476-9c31-e9be55a74f37" providerId="ADAL" clId="{3C7263AF-D63B-4B10-A0D4-1C2248DE5666}" dt="2024-05-07T13:12:50.576" v="460" actId="21"/>
          <ac:grpSpMkLst>
            <pc:docMk/>
            <pc:sldMk cId="1768733113" sldId="3430"/>
            <ac:grpSpMk id="8" creationId="{C35AEE09-88A6-D6DB-813E-89A43D42C95E}"/>
          </ac:grpSpMkLst>
        </pc:grpChg>
        <pc:grpChg chg="add mod">
          <ac:chgData name="Rebecca DeSantis" userId="96ce93bd-d761-4476-9c31-e9be55a74f37" providerId="ADAL" clId="{3C7263AF-D63B-4B10-A0D4-1C2248DE5666}" dt="2024-05-07T13:12:53.699" v="462"/>
          <ac:grpSpMkLst>
            <pc:docMk/>
            <pc:sldMk cId="1768733113" sldId="3430"/>
            <ac:grpSpMk id="26" creationId="{C35AEE09-88A6-D6DB-813E-89A43D42C95E}"/>
          </ac:grpSpMkLst>
        </pc:grpChg>
        <pc:grpChg chg="mod">
          <ac:chgData name="Rebecca DeSantis" userId="96ce93bd-d761-4476-9c31-e9be55a74f37" providerId="ADAL" clId="{3C7263AF-D63B-4B10-A0D4-1C2248DE5666}" dt="2024-05-07T13:12:53.699" v="462"/>
          <ac:grpSpMkLst>
            <pc:docMk/>
            <pc:sldMk cId="1768733113" sldId="3430"/>
            <ac:grpSpMk id="28" creationId="{07808A18-75F9-09AA-CF80-6821712A402A}"/>
          </ac:grpSpMkLst>
        </pc:grpChg>
        <pc:graphicFrameChg chg="mod">
          <ac:chgData name="Rebecca DeSantis" userId="96ce93bd-d761-4476-9c31-e9be55a74f37" providerId="ADAL" clId="{3C7263AF-D63B-4B10-A0D4-1C2248DE5666}" dt="2024-05-07T13:12:53.699" v="462"/>
          <ac:graphicFrameMkLst>
            <pc:docMk/>
            <pc:sldMk cId="1768733113" sldId="3430"/>
            <ac:graphicFrameMk id="27" creationId="{62C9C94E-544B-90DF-5E0A-052A56C50519}"/>
          </ac:graphicFrameMkLst>
        </pc:graphicFrameChg>
        <pc:picChg chg="mod">
          <ac:chgData name="Rebecca DeSantis" userId="96ce93bd-d761-4476-9c31-e9be55a74f37" providerId="ADAL" clId="{3C7263AF-D63B-4B10-A0D4-1C2248DE5666}" dt="2024-05-07T13:12:53.699" v="462"/>
          <ac:picMkLst>
            <pc:docMk/>
            <pc:sldMk cId="1768733113" sldId="3430"/>
            <ac:picMk id="30" creationId="{3273818C-CCB2-540F-ABF1-951FD524EF2E}"/>
          </ac:picMkLst>
        </pc:picChg>
      </pc:sldChg>
      <pc:sldChg chg="addSp delSp modSp mod chgLayout">
        <pc:chgData name="Rebecca DeSantis" userId="96ce93bd-d761-4476-9c31-e9be55a74f37" providerId="ADAL" clId="{3C7263AF-D63B-4B10-A0D4-1C2248DE5666}" dt="2024-05-07T13:18:38.348" v="525" actId="6264"/>
        <pc:sldMkLst>
          <pc:docMk/>
          <pc:sldMk cId="2975866161" sldId="3434"/>
        </pc:sldMkLst>
        <pc:spChg chg="add del mod">
          <ac:chgData name="Rebecca DeSantis" userId="96ce93bd-d761-4476-9c31-e9be55a74f37" providerId="ADAL" clId="{3C7263AF-D63B-4B10-A0D4-1C2248DE5666}" dt="2024-05-07T13:18:38.348" v="525" actId="6264"/>
          <ac:spMkLst>
            <pc:docMk/>
            <pc:sldMk cId="2975866161" sldId="3434"/>
            <ac:spMk id="3" creationId="{3943F5B3-4EFC-220F-9A0A-117BBA3F7350}"/>
          </ac:spMkLst>
        </pc:spChg>
        <pc:spChg chg="mod ord">
          <ac:chgData name="Rebecca DeSantis" userId="96ce93bd-d761-4476-9c31-e9be55a74f37" providerId="ADAL" clId="{3C7263AF-D63B-4B10-A0D4-1C2248DE5666}" dt="2024-05-07T13:18:38.348" v="525" actId="6264"/>
          <ac:spMkLst>
            <pc:docMk/>
            <pc:sldMk cId="2975866161" sldId="3434"/>
            <ac:spMk id="4" creationId="{764E754A-5D7B-4D2A-80B4-B88FB4AFF56B}"/>
          </ac:spMkLst>
        </pc:spChg>
        <pc:spChg chg="add del mod">
          <ac:chgData name="Rebecca DeSantis" userId="96ce93bd-d761-4476-9c31-e9be55a74f37" providerId="ADAL" clId="{3C7263AF-D63B-4B10-A0D4-1C2248DE5666}" dt="2024-05-07T13:18:38.348" v="525" actId="6264"/>
          <ac:spMkLst>
            <pc:docMk/>
            <pc:sldMk cId="2975866161" sldId="3434"/>
            <ac:spMk id="5" creationId="{F94B2FA8-CCBC-0297-BEC5-10527183F3A0}"/>
          </ac:spMkLst>
        </pc:spChg>
        <pc:spChg chg="mod ord">
          <ac:chgData name="Rebecca DeSantis" userId="96ce93bd-d761-4476-9c31-e9be55a74f37" providerId="ADAL" clId="{3C7263AF-D63B-4B10-A0D4-1C2248DE5666}" dt="2024-05-07T13:18:38.348" v="525" actId="6264"/>
          <ac:spMkLst>
            <pc:docMk/>
            <pc:sldMk cId="2975866161" sldId="3434"/>
            <ac:spMk id="6" creationId="{134892C1-F554-4830-87E7-C0E8B6C52E41}"/>
          </ac:spMkLst>
        </pc:spChg>
        <pc:spChg chg="add del mod">
          <ac:chgData name="Rebecca DeSantis" userId="96ce93bd-d761-4476-9c31-e9be55a74f37" providerId="ADAL" clId="{3C7263AF-D63B-4B10-A0D4-1C2248DE5666}" dt="2024-05-07T13:18:38.348" v="525" actId="6264"/>
          <ac:spMkLst>
            <pc:docMk/>
            <pc:sldMk cId="2975866161" sldId="3434"/>
            <ac:spMk id="7" creationId="{D1854B50-46A0-0ABA-6FE8-7EAC248C30D0}"/>
          </ac:spMkLst>
        </pc:spChg>
        <pc:graphicFrameChg chg="mod ord">
          <ac:chgData name="Rebecca DeSantis" userId="96ce93bd-d761-4476-9c31-e9be55a74f37" providerId="ADAL" clId="{3C7263AF-D63B-4B10-A0D4-1C2248DE5666}" dt="2024-05-07T13:18:38.348" v="525" actId="6264"/>
          <ac:graphicFrameMkLst>
            <pc:docMk/>
            <pc:sldMk cId="2975866161" sldId="3434"/>
            <ac:graphicFrameMk id="2" creationId="{5F3FC0C9-940B-2752-5B0F-498C0572EEB2}"/>
          </ac:graphicFrameMkLst>
        </pc:graphicFrameChg>
      </pc:sldChg>
      <pc:sldChg chg="addCm">
        <pc:chgData name="Rebecca DeSantis" userId="96ce93bd-d761-4476-9c31-e9be55a74f37" providerId="ADAL" clId="{3C7263AF-D63B-4B10-A0D4-1C2248DE5666}" dt="2024-05-14T13:39:09.977" v="1076"/>
        <pc:sldMkLst>
          <pc:docMk/>
          <pc:sldMk cId="433404923" sldId="10977"/>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9:09.977" v="1076"/>
              <pc2:cmMkLst xmlns:pc2="http://schemas.microsoft.com/office/powerpoint/2019/9/main/command">
                <pc:docMk/>
                <pc:sldMk cId="433404923" sldId="10977"/>
                <pc2:cmMk id="{FBA59395-FDF1-4ECC-9C8E-30CF58203094}"/>
              </pc2:cmMkLst>
            </pc226:cmChg>
          </p:ext>
        </pc:extLst>
      </pc:sldChg>
      <pc:sldChg chg="addCm">
        <pc:chgData name="Rebecca DeSantis" userId="96ce93bd-d761-4476-9c31-e9be55a74f37" providerId="ADAL" clId="{3C7263AF-D63B-4B10-A0D4-1C2248DE5666}" dt="2024-05-07T12:53:50.073" v="0"/>
        <pc:sldMkLst>
          <pc:docMk/>
          <pc:sldMk cId="2065312350" sldId="10982"/>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07T12:53:50.073" v="0"/>
              <pc2:cmMkLst xmlns:pc2="http://schemas.microsoft.com/office/powerpoint/2019/9/main/command">
                <pc:docMk/>
                <pc:sldMk cId="2065312350" sldId="10982"/>
                <pc2:cmMk id="{706E20B3-F7B5-48BB-9E2B-CB752098DD95}"/>
              </pc2:cmMkLst>
            </pc226:cmChg>
          </p:ext>
        </pc:extLst>
      </pc:sldChg>
      <pc:sldChg chg="addCm">
        <pc:chgData name="Rebecca DeSantis" userId="96ce93bd-d761-4476-9c31-e9be55a74f37" providerId="ADAL" clId="{3C7263AF-D63B-4B10-A0D4-1C2248DE5666}" dt="2024-05-14T13:38:52.775" v="1075"/>
        <pc:sldMkLst>
          <pc:docMk/>
          <pc:sldMk cId="4055209652" sldId="10983"/>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8:52.775" v="1075"/>
              <pc2:cmMkLst xmlns:pc2="http://schemas.microsoft.com/office/powerpoint/2019/9/main/command">
                <pc:docMk/>
                <pc:sldMk cId="4055209652" sldId="10983"/>
                <pc2:cmMk id="{17F1BF0C-C3E7-42E4-BA5A-987D4D3C1BC2}"/>
              </pc2:cmMkLst>
            </pc226:cmChg>
          </p:ext>
        </pc:extLst>
      </pc:sldChg>
      <pc:sldChg chg="modSp mod modClrScheme chgLayout">
        <pc:chgData name="Rebecca DeSantis" userId="96ce93bd-d761-4476-9c31-e9be55a74f37" providerId="ADAL" clId="{3C7263AF-D63B-4B10-A0D4-1C2248DE5666}" dt="2024-05-13T20:51:13.284" v="791" actId="700"/>
        <pc:sldMkLst>
          <pc:docMk/>
          <pc:sldMk cId="1074125150" sldId="11022"/>
        </pc:sldMkLst>
        <pc:spChg chg="mod ord">
          <ac:chgData name="Rebecca DeSantis" userId="96ce93bd-d761-4476-9c31-e9be55a74f37" providerId="ADAL" clId="{3C7263AF-D63B-4B10-A0D4-1C2248DE5666}" dt="2024-05-13T20:51:13.284" v="791" actId="700"/>
          <ac:spMkLst>
            <pc:docMk/>
            <pc:sldMk cId="1074125150" sldId="11022"/>
            <ac:spMk id="2" creationId="{F6A5DC01-869A-3002-9220-650762C48D19}"/>
          </ac:spMkLst>
        </pc:spChg>
        <pc:spChg chg="mod ord">
          <ac:chgData name="Rebecca DeSantis" userId="96ce93bd-d761-4476-9c31-e9be55a74f37" providerId="ADAL" clId="{3C7263AF-D63B-4B10-A0D4-1C2248DE5666}" dt="2024-05-13T20:51:13.284" v="791" actId="700"/>
          <ac:spMkLst>
            <pc:docMk/>
            <pc:sldMk cId="1074125150" sldId="11022"/>
            <ac:spMk id="5" creationId="{FC7EF9C5-02EC-E858-63F6-8C0F0E129951}"/>
          </ac:spMkLst>
        </pc:spChg>
        <pc:graphicFrameChg chg="mod ord">
          <ac:chgData name="Rebecca DeSantis" userId="96ce93bd-d761-4476-9c31-e9be55a74f37" providerId="ADAL" clId="{3C7263AF-D63B-4B10-A0D4-1C2248DE5666}" dt="2024-05-13T20:51:13.284" v="791" actId="700"/>
          <ac:graphicFrameMkLst>
            <pc:docMk/>
            <pc:sldMk cId="1074125150" sldId="11022"/>
            <ac:graphicFrameMk id="6" creationId="{15158772-9C4B-7BA6-FE9B-F745502A1E0B}"/>
          </ac:graphicFrameMkLst>
        </pc:graphicFrameChg>
      </pc:sldChg>
      <pc:sldChg chg="addSp delSp modSp mod chgLayout">
        <pc:chgData name="Rebecca DeSantis" userId="96ce93bd-d761-4476-9c31-e9be55a74f37" providerId="ADAL" clId="{3C7263AF-D63B-4B10-A0D4-1C2248DE5666}" dt="2024-05-14T12:57:56.887" v="895" actId="14100"/>
        <pc:sldMkLst>
          <pc:docMk/>
          <pc:sldMk cId="2945202729" sldId="11023"/>
        </pc:sldMkLst>
        <pc:spChg chg="add del mod">
          <ac:chgData name="Rebecca DeSantis" userId="96ce93bd-d761-4476-9c31-e9be55a74f37" providerId="ADAL" clId="{3C7263AF-D63B-4B10-A0D4-1C2248DE5666}" dt="2024-05-14T12:46:08.378" v="792" actId="6264"/>
          <ac:spMkLst>
            <pc:docMk/>
            <pc:sldMk cId="2945202729" sldId="11023"/>
            <ac:spMk id="3" creationId="{636ACEBA-EF95-0838-7012-05D05843D15A}"/>
          </ac:spMkLst>
        </pc:spChg>
        <pc:spChg chg="mod ord">
          <ac:chgData name="Rebecca DeSantis" userId="96ce93bd-d761-4476-9c31-e9be55a74f37" providerId="ADAL" clId="{3C7263AF-D63B-4B10-A0D4-1C2248DE5666}" dt="2024-05-14T12:46:08.378" v="792" actId="6264"/>
          <ac:spMkLst>
            <pc:docMk/>
            <pc:sldMk cId="2945202729" sldId="11023"/>
            <ac:spMk id="4" creationId="{72FA6C29-D201-F62C-C4EE-004B24C5FB33}"/>
          </ac:spMkLst>
        </pc:spChg>
        <pc:spChg chg="add del mod">
          <ac:chgData name="Rebecca DeSantis" userId="96ce93bd-d761-4476-9c31-e9be55a74f37" providerId="ADAL" clId="{3C7263AF-D63B-4B10-A0D4-1C2248DE5666}" dt="2024-05-14T12:46:08.378" v="792" actId="6264"/>
          <ac:spMkLst>
            <pc:docMk/>
            <pc:sldMk cId="2945202729" sldId="11023"/>
            <ac:spMk id="5" creationId="{7F615EDC-2E44-1F5D-3E08-8DCA1D752861}"/>
          </ac:spMkLst>
        </pc:spChg>
        <pc:spChg chg="mod ord">
          <ac:chgData name="Rebecca DeSantis" userId="96ce93bd-d761-4476-9c31-e9be55a74f37" providerId="ADAL" clId="{3C7263AF-D63B-4B10-A0D4-1C2248DE5666}" dt="2024-05-14T12:46:08.378" v="792" actId="6264"/>
          <ac:spMkLst>
            <pc:docMk/>
            <pc:sldMk cId="2945202729" sldId="11023"/>
            <ac:spMk id="6" creationId="{2016B8E7-B755-0A9A-31EB-888C466E7F4A}"/>
          </ac:spMkLst>
        </pc:spChg>
        <pc:spChg chg="add del mod">
          <ac:chgData name="Rebecca DeSantis" userId="96ce93bd-d761-4476-9c31-e9be55a74f37" providerId="ADAL" clId="{3C7263AF-D63B-4B10-A0D4-1C2248DE5666}" dt="2024-05-14T12:46:08.378" v="792" actId="6264"/>
          <ac:spMkLst>
            <pc:docMk/>
            <pc:sldMk cId="2945202729" sldId="11023"/>
            <ac:spMk id="7" creationId="{67FA99BD-6C91-ED20-D5F3-6D6A2D924C8A}"/>
          </ac:spMkLst>
        </pc:spChg>
        <pc:spChg chg="add del mod">
          <ac:chgData name="Rebecca DeSantis" userId="96ce93bd-d761-4476-9c31-e9be55a74f37" providerId="ADAL" clId="{3C7263AF-D63B-4B10-A0D4-1C2248DE5666}" dt="2024-05-14T12:46:08.378" v="792" actId="6264"/>
          <ac:spMkLst>
            <pc:docMk/>
            <pc:sldMk cId="2945202729" sldId="11023"/>
            <ac:spMk id="8" creationId="{FC921E77-38D5-8AD4-3C37-EE745A6E0D0F}"/>
          </ac:spMkLst>
        </pc:spChg>
        <pc:graphicFrameChg chg="mod ord">
          <ac:chgData name="Rebecca DeSantis" userId="96ce93bd-d761-4476-9c31-e9be55a74f37" providerId="ADAL" clId="{3C7263AF-D63B-4B10-A0D4-1C2248DE5666}" dt="2024-05-14T12:54:11.160" v="860" actId="12"/>
          <ac:graphicFrameMkLst>
            <pc:docMk/>
            <pc:sldMk cId="2945202729" sldId="11023"/>
            <ac:graphicFrameMk id="2" creationId="{4AE7F5EC-B05E-9044-FFD1-74E35B4D4B90}"/>
          </ac:graphicFrameMkLst>
        </pc:graphicFrameChg>
        <pc:picChg chg="mod ord">
          <ac:chgData name="Rebecca DeSantis" userId="96ce93bd-d761-4476-9c31-e9be55a74f37" providerId="ADAL" clId="{3C7263AF-D63B-4B10-A0D4-1C2248DE5666}" dt="2024-05-14T12:57:56.887" v="895" actId="14100"/>
          <ac:picMkLst>
            <pc:docMk/>
            <pc:sldMk cId="2945202729" sldId="11023"/>
            <ac:picMk id="28" creationId="{1F45065C-BFC9-9ADF-F9BC-006DE55FA7D5}"/>
          </ac:picMkLst>
        </pc:picChg>
      </pc:sldChg>
      <pc:sldChg chg="addSp delSp modSp mod chgLayout">
        <pc:chgData name="Rebecca DeSantis" userId="96ce93bd-d761-4476-9c31-e9be55a74f37" providerId="ADAL" clId="{3C7263AF-D63B-4B10-A0D4-1C2248DE5666}" dt="2024-05-14T12:57:51.496" v="894" actId="14100"/>
        <pc:sldMkLst>
          <pc:docMk/>
          <pc:sldMk cId="3970316110" sldId="11024"/>
        </pc:sldMkLst>
        <pc:spChg chg="add mod ord">
          <ac:chgData name="Rebecca DeSantis" userId="96ce93bd-d761-4476-9c31-e9be55a74f37" providerId="ADAL" clId="{3C7263AF-D63B-4B10-A0D4-1C2248DE5666}" dt="2024-05-14T12:55:00.570" v="866" actId="11529"/>
          <ac:spMkLst>
            <pc:docMk/>
            <pc:sldMk cId="3970316110" sldId="11024"/>
            <ac:spMk id="3" creationId="{7BB4A8ED-3F8F-365F-A19B-A8992FC12CF1}"/>
          </ac:spMkLst>
        </pc:spChg>
        <pc:spChg chg="mod ord">
          <ac:chgData name="Rebecca DeSantis" userId="96ce93bd-d761-4476-9c31-e9be55a74f37" providerId="ADAL" clId="{3C7263AF-D63B-4B10-A0D4-1C2248DE5666}" dt="2024-05-14T12:57:16.930" v="887" actId="6264"/>
          <ac:spMkLst>
            <pc:docMk/>
            <pc:sldMk cId="3970316110" sldId="11024"/>
            <ac:spMk id="4" creationId="{945D1C34-32D9-FA97-36F3-3D0DE6B40A24}"/>
          </ac:spMkLst>
        </pc:spChg>
        <pc:spChg chg="add del mod">
          <ac:chgData name="Rebecca DeSantis" userId="96ce93bd-d761-4476-9c31-e9be55a74f37" providerId="ADAL" clId="{3C7263AF-D63B-4B10-A0D4-1C2248DE5666}" dt="2024-05-14T12:54:59.981" v="864" actId="6264"/>
          <ac:spMkLst>
            <pc:docMk/>
            <pc:sldMk cId="3970316110" sldId="11024"/>
            <ac:spMk id="5" creationId="{470D0903-C6DD-4C00-95AB-ACE509B89631}"/>
          </ac:spMkLst>
        </pc:spChg>
        <pc:spChg chg="mod ord">
          <ac:chgData name="Rebecca DeSantis" userId="96ce93bd-d761-4476-9c31-e9be55a74f37" providerId="ADAL" clId="{3C7263AF-D63B-4B10-A0D4-1C2248DE5666}" dt="2024-05-14T12:57:16.930" v="887" actId="6264"/>
          <ac:spMkLst>
            <pc:docMk/>
            <pc:sldMk cId="3970316110" sldId="11024"/>
            <ac:spMk id="6" creationId="{960B5692-2AC9-008E-8E52-9CDE778DB581}"/>
          </ac:spMkLst>
        </pc:spChg>
        <pc:spChg chg="add del mod">
          <ac:chgData name="Rebecca DeSantis" userId="96ce93bd-d761-4476-9c31-e9be55a74f37" providerId="ADAL" clId="{3C7263AF-D63B-4B10-A0D4-1C2248DE5666}" dt="2024-05-14T12:54:59.981" v="864" actId="6264"/>
          <ac:spMkLst>
            <pc:docMk/>
            <pc:sldMk cId="3970316110" sldId="11024"/>
            <ac:spMk id="7" creationId="{E55685DF-0078-28C5-6725-EA05CA27648C}"/>
          </ac:spMkLst>
        </pc:spChg>
        <pc:spChg chg="add del mod">
          <ac:chgData name="Rebecca DeSantis" userId="96ce93bd-d761-4476-9c31-e9be55a74f37" providerId="ADAL" clId="{3C7263AF-D63B-4B10-A0D4-1C2248DE5666}" dt="2024-05-14T12:54:59.981" v="864" actId="6264"/>
          <ac:spMkLst>
            <pc:docMk/>
            <pc:sldMk cId="3970316110" sldId="11024"/>
            <ac:spMk id="8" creationId="{73DE5154-BCBC-3B3B-0733-8F29F6A10DA0}"/>
          </ac:spMkLst>
        </pc:spChg>
        <pc:spChg chg="add del mod">
          <ac:chgData name="Rebecca DeSantis" userId="96ce93bd-d761-4476-9c31-e9be55a74f37" providerId="ADAL" clId="{3C7263AF-D63B-4B10-A0D4-1C2248DE5666}" dt="2024-05-14T12:54:59.981" v="864" actId="6264"/>
          <ac:spMkLst>
            <pc:docMk/>
            <pc:sldMk cId="3970316110" sldId="11024"/>
            <ac:spMk id="9" creationId="{7F12C4E2-31E2-C786-49B0-5FD75ADA71B5}"/>
          </ac:spMkLst>
        </pc:spChg>
        <pc:spChg chg="add del mod">
          <ac:chgData name="Rebecca DeSantis" userId="96ce93bd-d761-4476-9c31-e9be55a74f37" providerId="ADAL" clId="{3C7263AF-D63B-4B10-A0D4-1C2248DE5666}" dt="2024-05-14T12:57:16.930" v="887" actId="6264"/>
          <ac:spMkLst>
            <pc:docMk/>
            <pc:sldMk cId="3970316110" sldId="11024"/>
            <ac:spMk id="10" creationId="{421D2A28-8BAC-7BE5-D45F-C03DEB79E034}"/>
          </ac:spMkLst>
        </pc:spChg>
        <pc:spChg chg="add del mod">
          <ac:chgData name="Rebecca DeSantis" userId="96ce93bd-d761-4476-9c31-e9be55a74f37" providerId="ADAL" clId="{3C7263AF-D63B-4B10-A0D4-1C2248DE5666}" dt="2024-05-14T12:57:16.930" v="887" actId="6264"/>
          <ac:spMkLst>
            <pc:docMk/>
            <pc:sldMk cId="3970316110" sldId="11024"/>
            <ac:spMk id="11" creationId="{7969063F-C67F-5B3E-41B7-4D46C83C6CA9}"/>
          </ac:spMkLst>
        </pc:spChg>
        <pc:spChg chg="add del mod">
          <ac:chgData name="Rebecca DeSantis" userId="96ce93bd-d761-4476-9c31-e9be55a74f37" providerId="ADAL" clId="{3C7263AF-D63B-4B10-A0D4-1C2248DE5666}" dt="2024-05-14T12:57:16.930" v="887" actId="6264"/>
          <ac:spMkLst>
            <pc:docMk/>
            <pc:sldMk cId="3970316110" sldId="11024"/>
            <ac:spMk id="12" creationId="{5FC92727-6D7F-4324-F112-F64578939AAF}"/>
          </ac:spMkLst>
        </pc:spChg>
        <pc:spChg chg="add del mod">
          <ac:chgData name="Rebecca DeSantis" userId="96ce93bd-d761-4476-9c31-e9be55a74f37" providerId="ADAL" clId="{3C7263AF-D63B-4B10-A0D4-1C2248DE5666}" dt="2024-05-14T12:57:16.930" v="887" actId="6264"/>
          <ac:spMkLst>
            <pc:docMk/>
            <pc:sldMk cId="3970316110" sldId="11024"/>
            <ac:spMk id="13" creationId="{2899E318-ACE0-D917-B395-CF1D4F7E6EE2}"/>
          </ac:spMkLst>
        </pc:spChg>
        <pc:graphicFrameChg chg="add del mod ord">
          <ac:chgData name="Rebecca DeSantis" userId="96ce93bd-d761-4476-9c31-e9be55a74f37" providerId="ADAL" clId="{3C7263AF-D63B-4B10-A0D4-1C2248DE5666}" dt="2024-05-14T12:57:16.930" v="887" actId="6264"/>
          <ac:graphicFrameMkLst>
            <pc:docMk/>
            <pc:sldMk cId="3970316110" sldId="11024"/>
            <ac:graphicFrameMk id="2" creationId="{67DD2B40-B27D-7057-2F6E-E4475368C80B}"/>
          </ac:graphicFrameMkLst>
        </pc:graphicFrameChg>
        <pc:picChg chg="mod ord">
          <ac:chgData name="Rebecca DeSantis" userId="96ce93bd-d761-4476-9c31-e9be55a74f37" providerId="ADAL" clId="{3C7263AF-D63B-4B10-A0D4-1C2248DE5666}" dt="2024-05-14T12:57:51.496" v="894" actId="14100"/>
          <ac:picMkLst>
            <pc:docMk/>
            <pc:sldMk cId="3970316110" sldId="11024"/>
            <ac:picMk id="18" creationId="{CC32EA9A-B65A-2A3B-2BF9-932D8421438D}"/>
          </ac:picMkLst>
        </pc:picChg>
      </pc:sldChg>
      <pc:sldChg chg="addSp delSp modSp mod chgLayout modNotesTx">
        <pc:chgData name="Rebecca DeSantis" userId="96ce93bd-d761-4476-9c31-e9be55a74f37" providerId="ADAL" clId="{3C7263AF-D63B-4B10-A0D4-1C2248DE5666}" dt="2024-05-10T17:11:31.131" v="591" actId="2"/>
        <pc:sldMkLst>
          <pc:docMk/>
          <pc:sldMk cId="2222353995" sldId="11030"/>
        </pc:sldMkLst>
        <pc:spChg chg="mod ord">
          <ac:chgData name="Rebecca DeSantis" userId="96ce93bd-d761-4476-9c31-e9be55a74f37" providerId="ADAL" clId="{3C7263AF-D63B-4B10-A0D4-1C2248DE5666}" dt="2024-05-07T13:01:38.687" v="188" actId="20577"/>
          <ac:spMkLst>
            <pc:docMk/>
            <pc:sldMk cId="2222353995" sldId="11030"/>
            <ac:spMk id="2" creationId="{A2E4593E-85E8-1B54-1366-0B2FBE3D966D}"/>
          </ac:spMkLst>
        </pc:spChg>
        <pc:spChg chg="add del mod">
          <ac:chgData name="Rebecca DeSantis" userId="96ce93bd-d761-4476-9c31-e9be55a74f37" providerId="ADAL" clId="{3C7263AF-D63B-4B10-A0D4-1C2248DE5666}" dt="2024-05-07T13:00:50.069" v="114" actId="6264"/>
          <ac:spMkLst>
            <pc:docMk/>
            <pc:sldMk cId="2222353995" sldId="11030"/>
            <ac:spMk id="3" creationId="{4BEF5FD7-CA09-32F0-7E5D-CC998EEFE70B}"/>
          </ac:spMkLst>
        </pc:spChg>
        <pc:spChg chg="mod ord">
          <ac:chgData name="Rebecca DeSantis" userId="96ce93bd-d761-4476-9c31-e9be55a74f37" providerId="ADAL" clId="{3C7263AF-D63B-4B10-A0D4-1C2248DE5666}" dt="2024-05-07T13:00:50.069" v="114" actId="6264"/>
          <ac:spMkLst>
            <pc:docMk/>
            <pc:sldMk cId="2222353995" sldId="11030"/>
            <ac:spMk id="4" creationId="{4A4D24E4-ECC4-5836-EE28-BE74EDF06AAB}"/>
          </ac:spMkLst>
        </pc:spChg>
        <pc:spChg chg="add del mod">
          <ac:chgData name="Rebecca DeSantis" userId="96ce93bd-d761-4476-9c31-e9be55a74f37" providerId="ADAL" clId="{3C7263AF-D63B-4B10-A0D4-1C2248DE5666}" dt="2024-05-07T13:00:50.069" v="114" actId="6264"/>
          <ac:spMkLst>
            <pc:docMk/>
            <pc:sldMk cId="2222353995" sldId="11030"/>
            <ac:spMk id="6" creationId="{35D21594-85C6-5B6B-B552-FCDC9E8CC4F2}"/>
          </ac:spMkLst>
        </pc:spChg>
        <pc:spChg chg="add del mod">
          <ac:chgData name="Rebecca DeSantis" userId="96ce93bd-d761-4476-9c31-e9be55a74f37" providerId="ADAL" clId="{3C7263AF-D63B-4B10-A0D4-1C2248DE5666}" dt="2024-05-07T13:00:50.069" v="114" actId="6264"/>
          <ac:spMkLst>
            <pc:docMk/>
            <pc:sldMk cId="2222353995" sldId="11030"/>
            <ac:spMk id="7" creationId="{5A140C94-4EB1-2F08-B731-9C22FCB0AFC0}"/>
          </ac:spMkLst>
        </pc:spChg>
        <pc:graphicFrameChg chg="mod ord modGraphic">
          <ac:chgData name="Rebecca DeSantis" userId="96ce93bd-d761-4476-9c31-e9be55a74f37" providerId="ADAL" clId="{3C7263AF-D63B-4B10-A0D4-1C2248DE5666}" dt="2024-05-10T17:11:28.365" v="589" actId="2"/>
          <ac:graphicFrameMkLst>
            <pc:docMk/>
            <pc:sldMk cId="2222353995" sldId="11030"/>
            <ac:graphicFrameMk id="5" creationId="{9BC644BA-0A98-1AA9-9EB4-CC7AE30C8949}"/>
          </ac:graphicFrameMkLst>
        </pc:graphicFrameChg>
      </pc:sldChg>
      <pc:sldChg chg="modSp mod chgLayout">
        <pc:chgData name="Rebecca DeSantis" userId="96ce93bd-d761-4476-9c31-e9be55a74f37" providerId="ADAL" clId="{3C7263AF-D63B-4B10-A0D4-1C2248DE5666}" dt="2024-05-07T12:59:53.302" v="111"/>
        <pc:sldMkLst>
          <pc:docMk/>
          <pc:sldMk cId="3252655768" sldId="11034"/>
        </pc:sldMkLst>
        <pc:spChg chg="mod ord">
          <ac:chgData name="Rebecca DeSantis" userId="96ce93bd-d761-4476-9c31-e9be55a74f37" providerId="ADAL" clId="{3C7263AF-D63B-4B10-A0D4-1C2248DE5666}" dt="2024-05-07T12:54:40.466" v="6" actId="700"/>
          <ac:spMkLst>
            <pc:docMk/>
            <pc:sldMk cId="3252655768" sldId="11034"/>
            <ac:spMk id="3" creationId="{5E22E251-FA2E-DFB1-2BEB-52CD5A9437AF}"/>
          </ac:spMkLst>
        </pc:spChg>
        <pc:graphicFrameChg chg="mod modGraphic">
          <ac:chgData name="Rebecca DeSantis" userId="96ce93bd-d761-4476-9c31-e9be55a74f37" providerId="ADAL" clId="{3C7263AF-D63B-4B10-A0D4-1C2248DE5666}" dt="2024-05-07T12:59:50.538" v="110"/>
          <ac:graphicFrameMkLst>
            <pc:docMk/>
            <pc:sldMk cId="3252655768" sldId="11034"/>
            <ac:graphicFrameMk id="2" creationId="{09782238-86F7-851D-94F8-F7CF035136E4}"/>
          </ac:graphicFrameMkLst>
        </pc:graphicFrameChg>
        <pc:graphicFrameChg chg="mod modGraphic">
          <ac:chgData name="Rebecca DeSantis" userId="96ce93bd-d761-4476-9c31-e9be55a74f37" providerId="ADAL" clId="{3C7263AF-D63B-4B10-A0D4-1C2248DE5666}" dt="2024-05-07T12:59:53.302" v="111"/>
          <ac:graphicFrameMkLst>
            <pc:docMk/>
            <pc:sldMk cId="3252655768" sldId="11034"/>
            <ac:graphicFrameMk id="4" creationId="{CD0121B5-B1E8-210C-C895-F60826D2963D}"/>
          </ac:graphicFrameMkLst>
        </pc:graphicFrameChg>
        <pc:graphicFrameChg chg="mod ord modGraphic">
          <ac:chgData name="Rebecca DeSantis" userId="96ce93bd-d761-4476-9c31-e9be55a74f37" providerId="ADAL" clId="{3C7263AF-D63B-4B10-A0D4-1C2248DE5666}" dt="2024-05-07T12:59:33.327" v="104"/>
          <ac:graphicFrameMkLst>
            <pc:docMk/>
            <pc:sldMk cId="3252655768" sldId="11034"/>
            <ac:graphicFrameMk id="8" creationId="{EE9048DB-CB8A-3199-41D8-B1F44E4603D8}"/>
          </ac:graphicFrameMkLst>
        </pc:graphicFrameChg>
        <pc:graphicFrameChg chg="mod modGraphic">
          <ac:chgData name="Rebecca DeSantis" userId="96ce93bd-d761-4476-9c31-e9be55a74f37" providerId="ADAL" clId="{3C7263AF-D63B-4B10-A0D4-1C2248DE5666}" dt="2024-05-07T12:59:48.106" v="109"/>
          <ac:graphicFrameMkLst>
            <pc:docMk/>
            <pc:sldMk cId="3252655768" sldId="11034"/>
            <ac:graphicFrameMk id="14" creationId="{C4154843-BCCC-8F11-A279-4378E4AE057B}"/>
          </ac:graphicFrameMkLst>
        </pc:graphicFrameChg>
      </pc:sldChg>
      <pc:sldChg chg="modSp mod addCm">
        <pc:chgData name="Rebecca DeSantis" userId="96ce93bd-d761-4476-9c31-e9be55a74f37" providerId="ADAL" clId="{3C7263AF-D63B-4B10-A0D4-1C2248DE5666}" dt="2024-05-10T15:24:30.175" v="540"/>
        <pc:sldMkLst>
          <pc:docMk/>
          <pc:sldMk cId="4066466928" sldId="11040"/>
        </pc:sldMkLst>
        <pc:spChg chg="mod">
          <ac:chgData name="Rebecca DeSantis" userId="96ce93bd-d761-4476-9c31-e9be55a74f37" providerId="ADAL" clId="{3C7263AF-D63B-4B10-A0D4-1C2248DE5666}" dt="2024-05-10T15:23:22.821" v="539" actId="20577"/>
          <ac:spMkLst>
            <pc:docMk/>
            <pc:sldMk cId="4066466928" sldId="11040"/>
            <ac:spMk id="3" creationId="{5F2BA825-1EDD-926B-9EDC-C2E57267BCA0}"/>
          </ac:spMkLst>
        </pc:spChg>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0T15:24:30.175" v="540"/>
              <pc2:cmMkLst xmlns:pc2="http://schemas.microsoft.com/office/powerpoint/2019/9/main/command">
                <pc:docMk/>
                <pc:sldMk cId="4066466928" sldId="11040"/>
                <pc2:cmMk id="{014326C5-67D7-43A7-A56D-44F01E432DD1}"/>
              </pc2:cmMkLst>
            </pc226:cmChg>
          </p:ext>
        </pc:extLst>
      </pc:sldChg>
      <pc:sldChg chg="modSp mod">
        <pc:chgData name="Rebecca DeSantis" userId="96ce93bd-d761-4476-9c31-e9be55a74f37" providerId="ADAL" clId="{3C7263AF-D63B-4B10-A0D4-1C2248DE5666}" dt="2024-05-10T17:41:33.667" v="765" actId="6549"/>
        <pc:sldMkLst>
          <pc:docMk/>
          <pc:sldMk cId="1309893592" sldId="11052"/>
        </pc:sldMkLst>
        <pc:spChg chg="mod">
          <ac:chgData name="Rebecca DeSantis" userId="96ce93bd-d761-4476-9c31-e9be55a74f37" providerId="ADAL" clId="{3C7263AF-D63B-4B10-A0D4-1C2248DE5666}" dt="2024-05-10T17:41:33.667" v="765" actId="6549"/>
          <ac:spMkLst>
            <pc:docMk/>
            <pc:sldMk cId="1309893592" sldId="11052"/>
            <ac:spMk id="4" creationId="{9ED32864-C51D-D405-A140-38B51783E5EC}"/>
          </ac:spMkLst>
        </pc:spChg>
      </pc:sldChg>
      <pc:sldChg chg="addCm modCm">
        <pc:chgData name="Rebecca DeSantis" userId="96ce93bd-d761-4476-9c31-e9be55a74f37" providerId="ADAL" clId="{3C7263AF-D63B-4B10-A0D4-1C2248DE5666}" dt="2024-05-10T17:42:23.560" v="767"/>
        <pc:sldMkLst>
          <pc:docMk/>
          <pc:sldMk cId="3009295402" sldId="11053"/>
        </pc:sldMkLst>
        <pc:extLst>
          <p:ext xmlns:p="http://schemas.openxmlformats.org/presentationml/2006/main" uri="{D6D511B9-2390-475A-947B-AFAB55BFBCF1}">
            <pc226:cmChg xmlns:pc226="http://schemas.microsoft.com/office/powerpoint/2022/06/main/command" chg="add mod">
              <pc226:chgData name="Rebecca DeSantis" userId="96ce93bd-d761-4476-9c31-e9be55a74f37" providerId="ADAL" clId="{3C7263AF-D63B-4B10-A0D4-1C2248DE5666}" dt="2024-05-10T17:42:23.560" v="767"/>
              <pc2:cmMkLst xmlns:pc2="http://schemas.microsoft.com/office/powerpoint/2019/9/main/command">
                <pc:docMk/>
                <pc:sldMk cId="3009295402" sldId="11053"/>
                <pc2:cmMk id="{47D3CC49-D504-405B-80D3-89A20B20776C}"/>
              </pc2:cmMkLst>
            </pc226:cmChg>
          </p:ext>
        </pc:extLst>
      </pc:sldChg>
      <pc:sldChg chg="addSp delSp modSp mod chgLayout">
        <pc:chgData name="Rebecca DeSantis" userId="96ce93bd-d761-4476-9c31-e9be55a74f37" providerId="ADAL" clId="{3C7263AF-D63B-4B10-A0D4-1C2248DE5666}" dt="2024-05-07T13:18:24.335" v="524" actId="6264"/>
        <pc:sldMkLst>
          <pc:docMk/>
          <pc:sldMk cId="2426498397" sldId="11071"/>
        </pc:sldMkLst>
        <pc:spChg chg="add del mod">
          <ac:chgData name="Rebecca DeSantis" userId="96ce93bd-d761-4476-9c31-e9be55a74f37" providerId="ADAL" clId="{3C7263AF-D63B-4B10-A0D4-1C2248DE5666}" dt="2024-05-07T13:18:24.335" v="524" actId="6264"/>
          <ac:spMkLst>
            <pc:docMk/>
            <pc:sldMk cId="2426498397" sldId="11071"/>
            <ac:spMk id="2" creationId="{EE094953-7680-AB01-876D-4561F4C36975}"/>
          </ac:spMkLst>
        </pc:spChg>
        <pc:spChg chg="mod ord">
          <ac:chgData name="Rebecca DeSantis" userId="96ce93bd-d761-4476-9c31-e9be55a74f37" providerId="ADAL" clId="{3C7263AF-D63B-4B10-A0D4-1C2248DE5666}" dt="2024-05-07T13:18:24.335" v="524" actId="6264"/>
          <ac:spMkLst>
            <pc:docMk/>
            <pc:sldMk cId="2426498397" sldId="11071"/>
            <ac:spMk id="4" creationId="{764E754A-5D7B-4D2A-80B4-B88FB4AFF56B}"/>
          </ac:spMkLst>
        </pc:spChg>
        <pc:spChg chg="add del mod">
          <ac:chgData name="Rebecca DeSantis" userId="96ce93bd-d761-4476-9c31-e9be55a74f37" providerId="ADAL" clId="{3C7263AF-D63B-4B10-A0D4-1C2248DE5666}" dt="2024-05-07T13:18:24.335" v="524" actId="6264"/>
          <ac:spMkLst>
            <pc:docMk/>
            <pc:sldMk cId="2426498397" sldId="11071"/>
            <ac:spMk id="5" creationId="{4AF484F9-048B-750D-065A-ED6E32AB831D}"/>
          </ac:spMkLst>
        </pc:spChg>
        <pc:spChg chg="mod ord">
          <ac:chgData name="Rebecca DeSantis" userId="96ce93bd-d761-4476-9c31-e9be55a74f37" providerId="ADAL" clId="{3C7263AF-D63B-4B10-A0D4-1C2248DE5666}" dt="2024-05-07T13:18:24.335" v="524" actId="6264"/>
          <ac:spMkLst>
            <pc:docMk/>
            <pc:sldMk cId="2426498397" sldId="11071"/>
            <ac:spMk id="6" creationId="{134892C1-F554-4830-87E7-C0E8B6C52E41}"/>
          </ac:spMkLst>
        </pc:spChg>
        <pc:spChg chg="add del mod">
          <ac:chgData name="Rebecca DeSantis" userId="96ce93bd-d761-4476-9c31-e9be55a74f37" providerId="ADAL" clId="{3C7263AF-D63B-4B10-A0D4-1C2248DE5666}" dt="2024-05-07T13:18:24.335" v="524" actId="6264"/>
          <ac:spMkLst>
            <pc:docMk/>
            <pc:sldMk cId="2426498397" sldId="11071"/>
            <ac:spMk id="7" creationId="{4B20A020-62A6-FBDC-73B6-B33B05B8D868}"/>
          </ac:spMkLst>
        </pc:spChg>
        <pc:picChg chg="mod ord">
          <ac:chgData name="Rebecca DeSantis" userId="96ce93bd-d761-4476-9c31-e9be55a74f37" providerId="ADAL" clId="{3C7263AF-D63B-4B10-A0D4-1C2248DE5666}" dt="2024-05-07T13:18:24.335" v="524" actId="6264"/>
          <ac:picMkLst>
            <pc:docMk/>
            <pc:sldMk cId="2426498397" sldId="11071"/>
            <ac:picMk id="3" creationId="{BBBEA439-2D31-152B-6856-2BEC67E4D345}"/>
          </ac:picMkLst>
        </pc:picChg>
      </pc:sldChg>
      <pc:sldChg chg="addSp delSp modSp mod chgLayout">
        <pc:chgData name="Rebecca DeSantis" userId="96ce93bd-d761-4476-9c31-e9be55a74f37" providerId="ADAL" clId="{3C7263AF-D63B-4B10-A0D4-1C2248DE5666}" dt="2024-05-07T13:00:46.425" v="113" actId="6264"/>
        <pc:sldMkLst>
          <pc:docMk/>
          <pc:sldMk cId="397125286" sldId="11085"/>
        </pc:sldMkLst>
        <pc:spChg chg="mod ord">
          <ac:chgData name="Rebecca DeSantis" userId="96ce93bd-d761-4476-9c31-e9be55a74f37" providerId="ADAL" clId="{3C7263AF-D63B-4B10-A0D4-1C2248DE5666}" dt="2024-05-07T13:00:46.425" v="113" actId="6264"/>
          <ac:spMkLst>
            <pc:docMk/>
            <pc:sldMk cId="397125286" sldId="11085"/>
            <ac:spMk id="2" creationId="{8E15D167-F2B5-513A-C7B2-BCACA292D8EC}"/>
          </ac:spMkLst>
        </pc:spChg>
        <pc:spChg chg="add del mod">
          <ac:chgData name="Rebecca DeSantis" userId="96ce93bd-d761-4476-9c31-e9be55a74f37" providerId="ADAL" clId="{3C7263AF-D63B-4B10-A0D4-1C2248DE5666}" dt="2024-05-07T13:00:45.752" v="112" actId="6264"/>
          <ac:spMkLst>
            <pc:docMk/>
            <pc:sldMk cId="397125286" sldId="11085"/>
            <ac:spMk id="3" creationId="{1A1DE1AB-E0B7-64AE-546F-F079774FDD4A}"/>
          </ac:spMkLst>
        </pc:spChg>
        <pc:spChg chg="mod ord">
          <ac:chgData name="Rebecca DeSantis" userId="96ce93bd-d761-4476-9c31-e9be55a74f37" providerId="ADAL" clId="{3C7263AF-D63B-4B10-A0D4-1C2248DE5666}" dt="2024-05-07T13:00:46.425" v="113" actId="6264"/>
          <ac:spMkLst>
            <pc:docMk/>
            <pc:sldMk cId="397125286" sldId="11085"/>
            <ac:spMk id="4" creationId="{D5650B16-F421-97D0-BB81-792D46051EE3}"/>
          </ac:spMkLst>
        </pc:spChg>
        <pc:spChg chg="add del mod">
          <ac:chgData name="Rebecca DeSantis" userId="96ce93bd-d761-4476-9c31-e9be55a74f37" providerId="ADAL" clId="{3C7263AF-D63B-4B10-A0D4-1C2248DE5666}" dt="2024-05-07T13:00:45.752" v="112" actId="6264"/>
          <ac:spMkLst>
            <pc:docMk/>
            <pc:sldMk cId="397125286" sldId="11085"/>
            <ac:spMk id="5" creationId="{597F0CA2-24F4-33DA-03BF-161F9570817F}"/>
          </ac:spMkLst>
        </pc:spChg>
        <pc:spChg chg="add del mod">
          <ac:chgData name="Rebecca DeSantis" userId="96ce93bd-d761-4476-9c31-e9be55a74f37" providerId="ADAL" clId="{3C7263AF-D63B-4B10-A0D4-1C2248DE5666}" dt="2024-05-07T13:00:45.752" v="112" actId="6264"/>
          <ac:spMkLst>
            <pc:docMk/>
            <pc:sldMk cId="397125286" sldId="11085"/>
            <ac:spMk id="7" creationId="{CAECB414-C1C9-72E0-CB05-8A6167D8A227}"/>
          </ac:spMkLst>
        </pc:spChg>
        <pc:spChg chg="add del mod">
          <ac:chgData name="Rebecca DeSantis" userId="96ce93bd-d761-4476-9c31-e9be55a74f37" providerId="ADAL" clId="{3C7263AF-D63B-4B10-A0D4-1C2248DE5666}" dt="2024-05-07T13:00:46.425" v="113" actId="6264"/>
          <ac:spMkLst>
            <pc:docMk/>
            <pc:sldMk cId="397125286" sldId="11085"/>
            <ac:spMk id="8" creationId="{E424FBEE-EB35-A754-C711-E4A0683C60F3}"/>
          </ac:spMkLst>
        </pc:spChg>
        <pc:spChg chg="add del mod">
          <ac:chgData name="Rebecca DeSantis" userId="96ce93bd-d761-4476-9c31-e9be55a74f37" providerId="ADAL" clId="{3C7263AF-D63B-4B10-A0D4-1C2248DE5666}" dt="2024-05-07T13:00:46.425" v="113" actId="6264"/>
          <ac:spMkLst>
            <pc:docMk/>
            <pc:sldMk cId="397125286" sldId="11085"/>
            <ac:spMk id="9" creationId="{99791B70-1D62-B6DA-CCA1-5E4FBBB2D3A8}"/>
          </ac:spMkLst>
        </pc:spChg>
        <pc:spChg chg="add del mod">
          <ac:chgData name="Rebecca DeSantis" userId="96ce93bd-d761-4476-9c31-e9be55a74f37" providerId="ADAL" clId="{3C7263AF-D63B-4B10-A0D4-1C2248DE5666}" dt="2024-05-07T13:00:46.425" v="113" actId="6264"/>
          <ac:spMkLst>
            <pc:docMk/>
            <pc:sldMk cId="397125286" sldId="11085"/>
            <ac:spMk id="10" creationId="{32880CF2-8D79-B96F-297D-40D236AED8B9}"/>
          </ac:spMkLst>
        </pc:spChg>
        <pc:graphicFrameChg chg="mod ord">
          <ac:chgData name="Rebecca DeSantis" userId="96ce93bd-d761-4476-9c31-e9be55a74f37" providerId="ADAL" clId="{3C7263AF-D63B-4B10-A0D4-1C2248DE5666}" dt="2024-05-07T13:00:46.425" v="113" actId="6264"/>
          <ac:graphicFrameMkLst>
            <pc:docMk/>
            <pc:sldMk cId="397125286" sldId="11085"/>
            <ac:graphicFrameMk id="6" creationId="{673612AD-2517-8B3E-AECF-2D3B0FA62F3E}"/>
          </ac:graphicFrameMkLst>
        </pc:graphicFrameChg>
      </pc:sldChg>
      <pc:sldChg chg="modSp">
        <pc:chgData name="Rebecca DeSantis" userId="96ce93bd-d761-4476-9c31-e9be55a74f37" providerId="ADAL" clId="{3C7263AF-D63B-4B10-A0D4-1C2248DE5666}" dt="2024-05-10T17:44:00.260" v="768" actId="13782"/>
        <pc:sldMkLst>
          <pc:docMk/>
          <pc:sldMk cId="247453076" sldId="11089"/>
        </pc:sldMkLst>
        <pc:graphicFrameChg chg="mod">
          <ac:chgData name="Rebecca DeSantis" userId="96ce93bd-d761-4476-9c31-e9be55a74f37" providerId="ADAL" clId="{3C7263AF-D63B-4B10-A0D4-1C2248DE5666}" dt="2024-05-10T17:44:00.260" v="768" actId="13782"/>
          <ac:graphicFrameMkLst>
            <pc:docMk/>
            <pc:sldMk cId="247453076" sldId="11089"/>
            <ac:graphicFrameMk id="3" creationId="{3FC8395F-E062-148C-C8E3-51FDF0D3598C}"/>
          </ac:graphicFrameMkLst>
        </pc:graphicFrameChg>
      </pc:sldChg>
      <pc:sldChg chg="addCm">
        <pc:chgData name="Rebecca DeSantis" userId="96ce93bd-d761-4476-9c31-e9be55a74f37" providerId="ADAL" clId="{3C7263AF-D63B-4B10-A0D4-1C2248DE5666}" dt="2024-05-14T13:35:36.468" v="1032"/>
        <pc:sldMkLst>
          <pc:docMk/>
          <pc:sldMk cId="1492255388" sldId="11090"/>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5:36.468" v="1032"/>
              <pc2:cmMkLst xmlns:pc2="http://schemas.microsoft.com/office/powerpoint/2019/9/main/command">
                <pc:docMk/>
                <pc:sldMk cId="1492255388" sldId="11090"/>
                <pc2:cmMk id="{4D74AFD9-F05C-4826-A76E-819CCC87269F}"/>
              </pc2:cmMkLst>
            </pc226:cmChg>
          </p:ext>
        </pc:extLst>
      </pc:sldChg>
      <pc:sldChg chg="addCm">
        <pc:chgData name="Rebecca DeSantis" userId="96ce93bd-d761-4476-9c31-e9be55a74f37" providerId="ADAL" clId="{3C7263AF-D63B-4B10-A0D4-1C2248DE5666}" dt="2024-05-14T13:35:48.291" v="1033"/>
        <pc:sldMkLst>
          <pc:docMk/>
          <pc:sldMk cId="1718574229" sldId="11091"/>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5:48.291" v="1033"/>
              <pc2:cmMkLst xmlns:pc2="http://schemas.microsoft.com/office/powerpoint/2019/9/main/command">
                <pc:docMk/>
                <pc:sldMk cId="1718574229" sldId="11091"/>
                <pc2:cmMk id="{8472F666-0BAE-467E-8779-B705CB2A4077}"/>
              </pc2:cmMkLst>
            </pc226:cmChg>
          </p:ext>
        </pc:extLst>
      </pc:sldChg>
      <pc:sldChg chg="modSp mod addCm">
        <pc:chgData name="Rebecca DeSantis" userId="96ce93bd-d761-4476-9c31-e9be55a74f37" providerId="ADAL" clId="{3C7263AF-D63B-4B10-A0D4-1C2248DE5666}" dt="2024-05-10T17:11:43.189" v="593" actId="2"/>
        <pc:sldMkLst>
          <pc:docMk/>
          <pc:sldMk cId="2835979098" sldId="11092"/>
        </pc:sldMkLst>
        <pc:spChg chg="mod">
          <ac:chgData name="Rebecca DeSantis" userId="96ce93bd-d761-4476-9c31-e9be55a74f37" providerId="ADAL" clId="{3C7263AF-D63B-4B10-A0D4-1C2248DE5666}" dt="2024-05-10T17:11:38.074" v="592" actId="2"/>
          <ac:spMkLst>
            <pc:docMk/>
            <pc:sldMk cId="2835979098" sldId="11092"/>
            <ac:spMk id="2" creationId="{41B77612-F1FE-D132-1F53-335CDDB7C05A}"/>
          </ac:spMkLst>
        </pc:spChg>
        <pc:graphicFrameChg chg="mod">
          <ac:chgData name="Rebecca DeSantis" userId="96ce93bd-d761-4476-9c31-e9be55a74f37" providerId="ADAL" clId="{3C7263AF-D63B-4B10-A0D4-1C2248DE5666}" dt="2024-05-10T17:11:43.189" v="593" actId="2"/>
          <ac:graphicFrameMkLst>
            <pc:docMk/>
            <pc:sldMk cId="2835979098" sldId="11092"/>
            <ac:graphicFrameMk id="5" creationId="{11D2078F-2099-F84B-F477-65030287E777}"/>
          </ac:graphicFrameMkLst>
        </pc:graphicFrameChg>
        <pc:graphicFrameChg chg="mod">
          <ac:chgData name="Rebecca DeSantis" userId="96ce93bd-d761-4476-9c31-e9be55a74f37" providerId="ADAL" clId="{3C7263AF-D63B-4B10-A0D4-1C2248DE5666}" dt="2024-05-10T15:42:41.277" v="570" actId="20577"/>
          <ac:graphicFrameMkLst>
            <pc:docMk/>
            <pc:sldMk cId="2835979098" sldId="11092"/>
            <ac:graphicFrameMk id="6" creationId="{DF882F64-BA6F-D93D-4D5F-CF1A0C662A74}"/>
          </ac:graphicFrameMkLst>
        </pc:graphicFrameChg>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0T15:41:26.495" v="544"/>
              <pc2:cmMkLst xmlns:pc2="http://schemas.microsoft.com/office/powerpoint/2019/9/main/command">
                <pc:docMk/>
                <pc:sldMk cId="2835979098" sldId="11092"/>
                <pc2:cmMk id="{50750AC9-4FDC-4445-AF9F-2B3AB19D01DC}"/>
              </pc2:cmMkLst>
            </pc226:cmChg>
          </p:ext>
        </pc:extLst>
      </pc:sldChg>
      <pc:sldChg chg="addCm">
        <pc:chgData name="Rebecca DeSantis" userId="96ce93bd-d761-4476-9c31-e9be55a74f37" providerId="ADAL" clId="{3C7263AF-D63B-4B10-A0D4-1C2248DE5666}" dt="2024-05-10T15:40:46.119" v="543"/>
        <pc:sldMkLst>
          <pc:docMk/>
          <pc:sldMk cId="1711206957" sldId="11093"/>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0T15:40:46.119" v="543"/>
              <pc2:cmMkLst xmlns:pc2="http://schemas.microsoft.com/office/powerpoint/2019/9/main/command">
                <pc:docMk/>
                <pc:sldMk cId="1711206957" sldId="11093"/>
                <pc2:cmMk id="{60CCBB15-EA09-426C-A3C0-1BABC2D15676}"/>
              </pc2:cmMkLst>
            </pc226:cmChg>
          </p:ext>
        </pc:extLst>
      </pc:sldChg>
      <pc:sldChg chg="addSp delSp modSp mod modClrScheme chgLayout">
        <pc:chgData name="Rebecca DeSantis" userId="96ce93bd-d761-4476-9c31-e9be55a74f37" providerId="ADAL" clId="{3C7263AF-D63B-4B10-A0D4-1C2248DE5666}" dt="2024-05-10T17:40:23.826" v="763" actId="11529"/>
        <pc:sldMkLst>
          <pc:docMk/>
          <pc:sldMk cId="1711240834" sldId="11098"/>
        </pc:sldMkLst>
        <pc:spChg chg="mod ord">
          <ac:chgData name="Rebecca DeSantis" userId="96ce93bd-d761-4476-9c31-e9be55a74f37" providerId="ADAL" clId="{3C7263AF-D63B-4B10-A0D4-1C2248DE5666}" dt="2024-05-10T17:40:23.100" v="762" actId="700"/>
          <ac:spMkLst>
            <pc:docMk/>
            <pc:sldMk cId="1711240834" sldId="11098"/>
            <ac:spMk id="2" creationId="{E466A7DC-38BD-05A6-3121-86B014FA0AC7}"/>
          </ac:spMkLst>
        </pc:spChg>
        <pc:spChg chg="add del mod ord">
          <ac:chgData name="Rebecca DeSantis" userId="96ce93bd-d761-4476-9c31-e9be55a74f37" providerId="ADAL" clId="{3C7263AF-D63B-4B10-A0D4-1C2248DE5666}" dt="2024-05-10T17:39:03.567" v="750" actId="700"/>
          <ac:spMkLst>
            <pc:docMk/>
            <pc:sldMk cId="1711240834" sldId="11098"/>
            <ac:spMk id="3" creationId="{BFF72938-F3DD-5BD8-B891-B57554F40BD8}"/>
          </ac:spMkLst>
        </pc:spChg>
        <pc:spChg chg="mod ord">
          <ac:chgData name="Rebecca DeSantis" userId="96ce93bd-d761-4476-9c31-e9be55a74f37" providerId="ADAL" clId="{3C7263AF-D63B-4B10-A0D4-1C2248DE5666}" dt="2024-05-10T17:40:23.100" v="762" actId="700"/>
          <ac:spMkLst>
            <pc:docMk/>
            <pc:sldMk cId="1711240834" sldId="11098"/>
            <ac:spMk id="4" creationId="{0CD04097-A257-4216-1976-010F1C01E52B}"/>
          </ac:spMkLst>
        </pc:spChg>
        <pc:spChg chg="add del mod ord">
          <ac:chgData name="Rebecca DeSantis" userId="96ce93bd-d761-4476-9c31-e9be55a74f37" providerId="ADAL" clId="{3C7263AF-D63B-4B10-A0D4-1C2248DE5666}" dt="2024-05-10T17:39:03.567" v="750" actId="700"/>
          <ac:spMkLst>
            <pc:docMk/>
            <pc:sldMk cId="1711240834" sldId="11098"/>
            <ac:spMk id="6" creationId="{BF564F51-0388-28DE-C43D-A819FFD04AB4}"/>
          </ac:spMkLst>
        </pc:spChg>
        <pc:spChg chg="add del mod ord">
          <ac:chgData name="Rebecca DeSantis" userId="96ce93bd-d761-4476-9c31-e9be55a74f37" providerId="ADAL" clId="{3C7263AF-D63B-4B10-A0D4-1C2248DE5666}" dt="2024-05-10T17:39:03.567" v="750" actId="700"/>
          <ac:spMkLst>
            <pc:docMk/>
            <pc:sldMk cId="1711240834" sldId="11098"/>
            <ac:spMk id="7" creationId="{5C5DFA10-23CC-3B4E-B53D-2D409ED77508}"/>
          </ac:spMkLst>
        </pc:spChg>
        <pc:spChg chg="add mod ord">
          <ac:chgData name="Rebecca DeSantis" userId="96ce93bd-d761-4476-9c31-e9be55a74f37" providerId="ADAL" clId="{3C7263AF-D63B-4B10-A0D4-1C2248DE5666}" dt="2024-05-10T17:40:23.826" v="763" actId="11529"/>
          <ac:spMkLst>
            <pc:docMk/>
            <pc:sldMk cId="1711240834" sldId="11098"/>
            <ac:spMk id="8" creationId="{4E8C65CD-8280-5753-7045-F7428A577D63}"/>
          </ac:spMkLst>
        </pc:spChg>
        <pc:spChg chg="add del mod ord">
          <ac:chgData name="Rebecca DeSantis" userId="96ce93bd-d761-4476-9c31-e9be55a74f37" providerId="ADAL" clId="{3C7263AF-D63B-4B10-A0D4-1C2248DE5666}" dt="2024-05-10T17:40:23.100" v="762" actId="700"/>
          <ac:spMkLst>
            <pc:docMk/>
            <pc:sldMk cId="1711240834" sldId="11098"/>
            <ac:spMk id="9" creationId="{2BF8FB91-7010-42D7-1D77-56BD82F8A2AB}"/>
          </ac:spMkLst>
        </pc:spChg>
        <pc:spChg chg="add del mod ord">
          <ac:chgData name="Rebecca DeSantis" userId="96ce93bd-d761-4476-9c31-e9be55a74f37" providerId="ADAL" clId="{3C7263AF-D63B-4B10-A0D4-1C2248DE5666}" dt="2024-05-10T17:39:44.508" v="754" actId="26606"/>
          <ac:spMkLst>
            <pc:docMk/>
            <pc:sldMk cId="1711240834" sldId="11098"/>
            <ac:spMk id="10" creationId="{50E9232E-3F39-ECFA-3345-D062E88B6C93}"/>
          </ac:spMkLst>
        </pc:spChg>
        <pc:spChg chg="add del mod ord">
          <ac:chgData name="Rebecca DeSantis" userId="96ce93bd-d761-4476-9c31-e9be55a74f37" providerId="ADAL" clId="{3C7263AF-D63B-4B10-A0D4-1C2248DE5666}" dt="2024-05-10T17:40:23.100" v="762" actId="700"/>
          <ac:spMkLst>
            <pc:docMk/>
            <pc:sldMk cId="1711240834" sldId="11098"/>
            <ac:spMk id="11" creationId="{71DFD4FF-8618-F988-517E-E24F9678DFF9}"/>
          </ac:spMkLst>
        </pc:spChg>
        <pc:spChg chg="add del mod ord">
          <ac:chgData name="Rebecca DeSantis" userId="96ce93bd-d761-4476-9c31-e9be55a74f37" providerId="ADAL" clId="{3C7263AF-D63B-4B10-A0D4-1C2248DE5666}" dt="2024-05-10T17:40:23.100" v="762" actId="700"/>
          <ac:spMkLst>
            <pc:docMk/>
            <pc:sldMk cId="1711240834" sldId="11098"/>
            <ac:spMk id="12" creationId="{E8B2A9C3-DE05-FDC0-D617-84C8455FA653}"/>
          </ac:spMkLst>
        </pc:spChg>
        <pc:graphicFrameChg chg="add del mod ord modGraphic">
          <ac:chgData name="Rebecca DeSantis" userId="96ce93bd-d761-4476-9c31-e9be55a74f37" providerId="ADAL" clId="{3C7263AF-D63B-4B10-A0D4-1C2248DE5666}" dt="2024-05-10T17:40:23.826" v="763" actId="11529"/>
          <ac:graphicFrameMkLst>
            <pc:docMk/>
            <pc:sldMk cId="1711240834" sldId="11098"/>
            <ac:graphicFrameMk id="5" creationId="{CB16F971-2270-202F-1256-B87D22A2E56D}"/>
          </ac:graphicFrameMkLst>
        </pc:graphicFrameChg>
      </pc:sldChg>
      <pc:sldChg chg="addCm">
        <pc:chgData name="Rebecca DeSantis" userId="96ce93bd-d761-4476-9c31-e9be55a74f37" providerId="ADAL" clId="{3C7263AF-D63B-4B10-A0D4-1C2248DE5666}" dt="2024-05-14T13:38:02.276" v="1074"/>
        <pc:sldMkLst>
          <pc:docMk/>
          <pc:sldMk cId="996268399" sldId="11105"/>
        </pc:sldMkLst>
        <pc:extLst>
          <p:ext xmlns:p="http://schemas.openxmlformats.org/presentationml/2006/main" uri="{D6D511B9-2390-475A-947B-AFAB55BFBCF1}">
            <pc226:cmChg xmlns:pc226="http://schemas.microsoft.com/office/powerpoint/2022/06/main/command" chg="add">
              <pc226:chgData name="Rebecca DeSantis" userId="96ce93bd-d761-4476-9c31-e9be55a74f37" providerId="ADAL" clId="{3C7263AF-D63B-4B10-A0D4-1C2248DE5666}" dt="2024-05-14T13:38:02.276" v="1074"/>
              <pc2:cmMkLst xmlns:pc2="http://schemas.microsoft.com/office/powerpoint/2019/9/main/command">
                <pc:docMk/>
                <pc:sldMk cId="996268399" sldId="11105"/>
                <pc2:cmMk id="{C4197F9E-FBD4-410B-9A15-81AB5D2AE3E7}"/>
              </pc2:cmMkLst>
            </pc226:cmChg>
          </p:ext>
        </pc:extLst>
      </pc:sldChg>
      <pc:sldChg chg="modSp mod modClrScheme addCm modCm chgLayout">
        <pc:chgData name="Rebecca DeSantis" userId="96ce93bd-d761-4476-9c31-e9be55a74f37" providerId="ADAL" clId="{3C7263AF-D63B-4B10-A0D4-1C2248DE5666}" dt="2024-05-13T20:50:31.772" v="787"/>
        <pc:sldMkLst>
          <pc:docMk/>
          <pc:sldMk cId="879894490" sldId="11147"/>
        </pc:sldMkLst>
        <pc:spChg chg="mod ord">
          <ac:chgData name="Rebecca DeSantis" userId="96ce93bd-d761-4476-9c31-e9be55a74f37" providerId="ADAL" clId="{3C7263AF-D63B-4B10-A0D4-1C2248DE5666}" dt="2024-05-13T20:48:54.573" v="775" actId="700"/>
          <ac:spMkLst>
            <pc:docMk/>
            <pc:sldMk cId="879894490" sldId="11147"/>
            <ac:spMk id="2" creationId="{1B7C6346-9341-05D7-693A-AB2B55538992}"/>
          </ac:spMkLst>
        </pc:spChg>
        <pc:spChg chg="mod ord">
          <ac:chgData name="Rebecca DeSantis" userId="96ce93bd-d761-4476-9c31-e9be55a74f37" providerId="ADAL" clId="{3C7263AF-D63B-4B10-A0D4-1C2248DE5666}" dt="2024-05-13T20:48:54.573" v="775" actId="700"/>
          <ac:spMkLst>
            <pc:docMk/>
            <pc:sldMk cId="879894490" sldId="11147"/>
            <ac:spMk id="5" creationId="{88A8EB9E-F761-2762-3786-F5114E5039D8}"/>
          </ac:spMkLst>
        </pc:spChg>
        <pc:picChg chg="mod ord modCrop">
          <ac:chgData name="Rebecca DeSantis" userId="96ce93bd-d761-4476-9c31-e9be55a74f37" providerId="ADAL" clId="{3C7263AF-D63B-4B10-A0D4-1C2248DE5666}" dt="2024-05-13T20:49:57.507" v="786" actId="1076"/>
          <ac:picMkLst>
            <pc:docMk/>
            <pc:sldMk cId="879894490" sldId="11147"/>
            <ac:picMk id="10" creationId="{A1758869-AA31-1B53-9B48-62A90C16478A}"/>
          </ac:picMkLst>
        </pc:picChg>
        <pc:extLst>
          <p:ext xmlns:p="http://schemas.openxmlformats.org/presentationml/2006/main" uri="{D6D511B9-2390-475A-947B-AFAB55BFBCF1}">
            <pc226:cmChg xmlns:pc226="http://schemas.microsoft.com/office/powerpoint/2022/06/main/command" chg="add mod">
              <pc226:chgData name="Rebecca DeSantis" userId="96ce93bd-d761-4476-9c31-e9be55a74f37" providerId="ADAL" clId="{3C7263AF-D63B-4B10-A0D4-1C2248DE5666}" dt="2024-05-13T20:50:31.772" v="787"/>
              <pc2:cmMkLst xmlns:pc2="http://schemas.microsoft.com/office/powerpoint/2019/9/main/command">
                <pc:docMk/>
                <pc:sldMk cId="879894490" sldId="11147"/>
                <pc2:cmMk id="{D06675D2-F3FF-4D06-893C-AB8C221FE19F}"/>
              </pc2:cmMkLst>
            </pc226:cmChg>
          </p:ext>
        </pc:extLst>
      </pc:sldChg>
      <pc:sldChg chg="addSp delSp modSp mod chgLayout">
        <pc:chgData name="Rebecca DeSantis" userId="96ce93bd-d761-4476-9c31-e9be55a74f37" providerId="ADAL" clId="{3C7263AF-D63B-4B10-A0D4-1C2248DE5666}" dt="2024-05-13T20:50:38.331" v="788" actId="6264"/>
        <pc:sldMkLst>
          <pc:docMk/>
          <pc:sldMk cId="247855003" sldId="11149"/>
        </pc:sldMkLst>
        <pc:spChg chg="mod ord">
          <ac:chgData name="Rebecca DeSantis" userId="96ce93bd-d761-4476-9c31-e9be55a74f37" providerId="ADAL" clId="{3C7263AF-D63B-4B10-A0D4-1C2248DE5666}" dt="2024-05-13T20:50:38.331" v="788" actId="6264"/>
          <ac:spMkLst>
            <pc:docMk/>
            <pc:sldMk cId="247855003" sldId="11149"/>
            <ac:spMk id="2" creationId="{1B7C6346-9341-05D7-693A-AB2B55538992}"/>
          </ac:spMkLst>
        </pc:spChg>
        <pc:spChg chg="add del mod">
          <ac:chgData name="Rebecca DeSantis" userId="96ce93bd-d761-4476-9c31-e9be55a74f37" providerId="ADAL" clId="{3C7263AF-D63B-4B10-A0D4-1C2248DE5666}" dt="2024-05-13T20:50:38.331" v="788" actId="6264"/>
          <ac:spMkLst>
            <pc:docMk/>
            <pc:sldMk cId="247855003" sldId="11149"/>
            <ac:spMk id="3" creationId="{F6EEEEDA-6437-E4E8-2C09-F2EA3C9E72D7}"/>
          </ac:spMkLst>
        </pc:spChg>
        <pc:spChg chg="add del mod">
          <ac:chgData name="Rebecca DeSantis" userId="96ce93bd-d761-4476-9c31-e9be55a74f37" providerId="ADAL" clId="{3C7263AF-D63B-4B10-A0D4-1C2248DE5666}" dt="2024-05-13T20:50:38.331" v="788" actId="6264"/>
          <ac:spMkLst>
            <pc:docMk/>
            <pc:sldMk cId="247855003" sldId="11149"/>
            <ac:spMk id="4" creationId="{1CF00163-3320-9EA4-205B-D076C2FAEC97}"/>
          </ac:spMkLst>
        </pc:spChg>
        <pc:spChg chg="mod ord">
          <ac:chgData name="Rebecca DeSantis" userId="96ce93bd-d761-4476-9c31-e9be55a74f37" providerId="ADAL" clId="{3C7263AF-D63B-4B10-A0D4-1C2248DE5666}" dt="2024-05-13T20:50:38.331" v="788" actId="6264"/>
          <ac:spMkLst>
            <pc:docMk/>
            <pc:sldMk cId="247855003" sldId="11149"/>
            <ac:spMk id="5" creationId="{88A8EB9E-F761-2762-3786-F5114E5039D8}"/>
          </ac:spMkLst>
        </pc:spChg>
        <pc:spChg chg="add del mod">
          <ac:chgData name="Rebecca DeSantis" userId="96ce93bd-d761-4476-9c31-e9be55a74f37" providerId="ADAL" clId="{3C7263AF-D63B-4B10-A0D4-1C2248DE5666}" dt="2024-05-13T20:50:38.331" v="788" actId="6264"/>
          <ac:spMkLst>
            <pc:docMk/>
            <pc:sldMk cId="247855003" sldId="11149"/>
            <ac:spMk id="6" creationId="{98141966-651F-6AF3-4FA4-3D9675DCF957}"/>
          </ac:spMkLst>
        </pc:spChg>
        <pc:picChg chg="mod ord">
          <ac:chgData name="Rebecca DeSantis" userId="96ce93bd-d761-4476-9c31-e9be55a74f37" providerId="ADAL" clId="{3C7263AF-D63B-4B10-A0D4-1C2248DE5666}" dt="2024-05-13T20:50:38.331" v="788" actId="6264"/>
          <ac:picMkLst>
            <pc:docMk/>
            <pc:sldMk cId="247855003" sldId="11149"/>
            <ac:picMk id="7" creationId="{168D25AA-EDA2-4FB2-B013-6EB5B913A451}"/>
          </ac:picMkLst>
        </pc:picChg>
      </pc:sldChg>
      <pc:sldChg chg="add del">
        <pc:chgData name="Rebecca DeSantis" userId="96ce93bd-d761-4476-9c31-e9be55a74f37" providerId="ADAL" clId="{3C7263AF-D63B-4B10-A0D4-1C2248DE5666}" dt="2024-05-14T12:56:55.516" v="885" actId="47"/>
        <pc:sldMkLst>
          <pc:docMk/>
          <pc:sldMk cId="3181314845" sldId="11166"/>
        </pc:sldMkLst>
      </pc:sldChg>
    </pc:docChg>
  </pc:docChgLst>
  <pc:docChgLst>
    <pc:chgData name="Kathy Hartnett" userId="S::kathy.hartnett@risenow.com::bba9e19c-65ed-4f72-ab54-5ff52c5f834c" providerId="AD" clId="Web-{B7494155-97BD-F13B-4F8B-E36F239D662A}"/>
    <pc:docChg chg="modSld sldOrd">
      <pc:chgData name="Kathy Hartnett" userId="S::kathy.hartnett@risenow.com::bba9e19c-65ed-4f72-ab54-5ff52c5f834c" providerId="AD" clId="Web-{B7494155-97BD-F13B-4F8B-E36F239D662A}" dt="2023-10-04T16:48:18.917" v="1807"/>
      <pc:docMkLst>
        <pc:docMk/>
      </pc:docMkLst>
      <pc:sldChg chg="modNotes">
        <pc:chgData name="Kathy Hartnett" userId="S::kathy.hartnett@risenow.com::bba9e19c-65ed-4f72-ab54-5ff52c5f834c" providerId="AD" clId="Web-{B7494155-97BD-F13B-4F8B-E36F239D662A}" dt="2023-10-04T14:49:47.871" v="324"/>
        <pc:sldMkLst>
          <pc:docMk/>
          <pc:sldMk cId="2728170894" sldId="2648"/>
        </pc:sldMkLst>
      </pc:sldChg>
      <pc:sldChg chg="modNotes">
        <pc:chgData name="Kathy Hartnett" userId="S::kathy.hartnett@risenow.com::bba9e19c-65ed-4f72-ab54-5ff52c5f834c" providerId="AD" clId="Web-{B7494155-97BD-F13B-4F8B-E36F239D662A}" dt="2023-10-04T14:38:09.565" v="261"/>
        <pc:sldMkLst>
          <pc:docMk/>
          <pc:sldMk cId="2188303309" sldId="2649"/>
        </pc:sldMkLst>
      </pc:sldChg>
      <pc:sldChg chg="modNotes">
        <pc:chgData name="Kathy Hartnett" userId="S::kathy.hartnett@risenow.com::bba9e19c-65ed-4f72-ab54-5ff52c5f834c" providerId="AD" clId="Web-{B7494155-97BD-F13B-4F8B-E36F239D662A}" dt="2023-10-04T15:01:51.349" v="422"/>
        <pc:sldMkLst>
          <pc:docMk/>
          <pc:sldMk cId="2241398086" sldId="2650"/>
        </pc:sldMkLst>
      </pc:sldChg>
      <pc:sldChg chg="modNotes">
        <pc:chgData name="Kathy Hartnett" userId="S::kathy.hartnett@risenow.com::bba9e19c-65ed-4f72-ab54-5ff52c5f834c" providerId="AD" clId="Web-{B7494155-97BD-F13B-4F8B-E36F239D662A}" dt="2023-10-04T15:02:03.693" v="424"/>
        <pc:sldMkLst>
          <pc:docMk/>
          <pc:sldMk cId="2212541145" sldId="2651"/>
        </pc:sldMkLst>
      </pc:sldChg>
      <pc:sldChg chg="modNotes">
        <pc:chgData name="Kathy Hartnett" userId="S::kathy.hartnett@risenow.com::bba9e19c-65ed-4f72-ab54-5ff52c5f834c" providerId="AD" clId="Web-{B7494155-97BD-F13B-4F8B-E36F239D662A}" dt="2023-10-04T15:04:36.152" v="481"/>
        <pc:sldMkLst>
          <pc:docMk/>
          <pc:sldMk cId="3250418150" sldId="2652"/>
        </pc:sldMkLst>
      </pc:sldChg>
      <pc:sldChg chg="addSp modSp modNotes">
        <pc:chgData name="Kathy Hartnett" userId="S::kathy.hartnett@risenow.com::bba9e19c-65ed-4f72-ab54-5ff52c5f834c" providerId="AD" clId="Web-{B7494155-97BD-F13B-4F8B-E36F239D662A}" dt="2023-10-04T15:03:26.165" v="433"/>
        <pc:sldMkLst>
          <pc:docMk/>
          <pc:sldMk cId="278015422" sldId="2654"/>
        </pc:sldMkLst>
        <pc:spChg chg="add mod">
          <ac:chgData name="Kathy Hartnett" userId="S::kathy.hartnett@risenow.com::bba9e19c-65ed-4f72-ab54-5ff52c5f834c" providerId="AD" clId="Web-{B7494155-97BD-F13B-4F8B-E36F239D662A}" dt="2023-10-04T15:02:35.601" v="427" actId="14100"/>
          <ac:spMkLst>
            <pc:docMk/>
            <pc:sldMk cId="278015422" sldId="2654"/>
            <ac:spMk id="2" creationId="{444B03D0-E497-8627-4F1A-4742A3CFCA42}"/>
          </ac:spMkLst>
        </pc:spChg>
      </pc:sldChg>
      <pc:sldChg chg="ord modNotes">
        <pc:chgData name="Kathy Hartnett" userId="S::kathy.hartnett@risenow.com::bba9e19c-65ed-4f72-ab54-5ff52c5f834c" providerId="AD" clId="Web-{B7494155-97BD-F13B-4F8B-E36F239D662A}" dt="2023-10-04T16:42:32.455" v="1472"/>
        <pc:sldMkLst>
          <pc:docMk/>
          <pc:sldMk cId="3782398578" sldId="3349"/>
        </pc:sldMkLst>
      </pc:sldChg>
      <pc:sldChg chg="modNotes">
        <pc:chgData name="Kathy Hartnett" userId="S::kathy.hartnett@risenow.com::bba9e19c-65ed-4f72-ab54-5ff52c5f834c" providerId="AD" clId="Web-{B7494155-97BD-F13B-4F8B-E36F239D662A}" dt="2023-10-04T14:38:32.159" v="306"/>
        <pc:sldMkLst>
          <pc:docMk/>
          <pc:sldMk cId="1345356365" sldId="3360"/>
        </pc:sldMkLst>
      </pc:sldChg>
      <pc:sldChg chg="modNotes">
        <pc:chgData name="Kathy Hartnett" userId="S::kathy.hartnett@risenow.com::bba9e19c-65ed-4f72-ab54-5ff52c5f834c" providerId="AD" clId="Web-{B7494155-97BD-F13B-4F8B-E36F239D662A}" dt="2023-10-04T14:54:35.599" v="420"/>
        <pc:sldMkLst>
          <pc:docMk/>
          <pc:sldMk cId="1431514622" sldId="3367"/>
        </pc:sldMkLst>
      </pc:sldChg>
      <pc:sldChg chg="modNotes">
        <pc:chgData name="Kathy Hartnett" userId="S::kathy.hartnett@risenow.com::bba9e19c-65ed-4f72-ab54-5ff52c5f834c" providerId="AD" clId="Web-{B7494155-97BD-F13B-4F8B-E36F239D662A}" dt="2023-10-04T16:48:18.917" v="1807"/>
        <pc:sldMkLst>
          <pc:docMk/>
          <pc:sldMk cId="2042780365" sldId="3369"/>
        </pc:sldMkLst>
      </pc:sldChg>
      <pc:sldChg chg="modNotes">
        <pc:chgData name="Kathy Hartnett" userId="S::kathy.hartnett@risenow.com::bba9e19c-65ed-4f72-ab54-5ff52c5f834c" providerId="AD" clId="Web-{B7494155-97BD-F13B-4F8B-E36F239D662A}" dt="2023-10-04T16:45:57.148" v="1743"/>
        <pc:sldMkLst>
          <pc:docMk/>
          <pc:sldMk cId="3391761214" sldId="3370"/>
        </pc:sldMkLst>
      </pc:sldChg>
      <pc:sldChg chg="modNotes">
        <pc:chgData name="Kathy Hartnett" userId="S::kathy.hartnett@risenow.com::bba9e19c-65ed-4f72-ab54-5ff52c5f834c" providerId="AD" clId="Web-{B7494155-97BD-F13B-4F8B-E36F239D662A}" dt="2023-10-04T14:33:03.632" v="1"/>
        <pc:sldMkLst>
          <pc:docMk/>
          <pc:sldMk cId="1590207356" sldId="3375"/>
        </pc:sldMkLst>
      </pc:sldChg>
      <pc:sldChg chg="modNotes">
        <pc:chgData name="Kathy Hartnett" userId="S::kathy.hartnett@risenow.com::bba9e19c-65ed-4f72-ab54-5ff52c5f834c" providerId="AD" clId="Web-{B7494155-97BD-F13B-4F8B-E36F239D662A}" dt="2023-10-04T16:21:59.845" v="864"/>
        <pc:sldMkLst>
          <pc:docMk/>
          <pc:sldMk cId="1954043022" sldId="10979"/>
        </pc:sldMkLst>
      </pc:sldChg>
    </pc:docChg>
  </pc:docChgLst>
  <pc:docChgLst>
    <pc:chgData clId="Web-{B3792633-303C-4BA6-9C10-A19C661528F5}"/>
    <pc:docChg chg="">
      <pc:chgData name="" userId="" providerId="" clId="Web-{B3792633-303C-4BA6-9C10-A19C661528F5}" dt="2024-05-14T15:33:30.365" v="0"/>
      <pc:docMkLst>
        <pc:docMk/>
      </pc:docMkLst>
      <pc:sldChg chg="modCm">
        <pc:chgData name="" userId="" providerId="" clId="Web-{B3792633-303C-4BA6-9C10-A19C661528F5}" dt="2024-05-14T15:33:30.365" v="0"/>
        <pc:sldMkLst>
          <pc:docMk/>
          <pc:sldMk cId="3973334379" sldId="2659"/>
        </pc:sldMkLst>
        <pc:extLst>
          <p:ext xmlns:p="http://schemas.openxmlformats.org/presentationml/2006/main" uri="{D6D511B9-2390-475A-947B-AFAB55BFBCF1}">
            <pc226:cmChg xmlns:pc226="http://schemas.microsoft.com/office/powerpoint/2022/06/main/command" chg="">
              <pc226:chgData name="" userId="" providerId="" clId="Web-{B3792633-303C-4BA6-9C10-A19C661528F5}" dt="2024-05-14T15:33:30.365" v="0"/>
              <pc2:cmMkLst xmlns:pc2="http://schemas.microsoft.com/office/powerpoint/2019/9/main/command">
                <pc:docMk/>
                <pc:sldMk cId="3973334379" sldId="2659"/>
                <pc2:cmMk id="{0E475556-98E2-48A4-BDBE-32D0BF3A0B49}"/>
              </pc2:cmMkLst>
              <pc226:cmRplyChg chg="add">
                <pc226:chgData name="" userId="" providerId="" clId="Web-{B3792633-303C-4BA6-9C10-A19C661528F5}" dt="2024-05-14T15:33:30.365" v="0"/>
                <pc2:cmRplyMkLst xmlns:pc2="http://schemas.microsoft.com/office/powerpoint/2019/9/main/command">
                  <pc:docMk/>
                  <pc:sldMk cId="3973334379" sldId="2659"/>
                  <pc2:cmMk id="{0E475556-98E2-48A4-BDBE-32D0BF3A0B49}"/>
                  <pc2:cmRplyMk id="{66904DFF-47CE-4D48-8272-6858C6BBD568}"/>
                </pc2:cmRplyMkLst>
              </pc226:cmRplyChg>
            </pc226:cmChg>
          </p:ext>
        </pc:extLst>
      </pc:sldChg>
    </pc:docChg>
  </pc:docChgLst>
  <pc:docChgLst>
    <pc:chgData name="Janelle Gieseke" userId="S::janelle.gieseke_risenow.com#ext#@tecsys4.onmicrosoft.com::dae9d3d0-0962-4290-8552-386c7df5fe23" providerId="AD" clId="Web-{EEA4289F-BEBC-AB12-4E58-352BE04DE1D2}"/>
    <pc:docChg chg="modSld">
      <pc:chgData name="Janelle Gieseke" userId="S::janelle.gieseke_risenow.com#ext#@tecsys4.onmicrosoft.com::dae9d3d0-0962-4290-8552-386c7df5fe23" providerId="AD" clId="Web-{EEA4289F-BEBC-AB12-4E58-352BE04DE1D2}" dt="2023-08-09T15:32:37.523" v="9" actId="20577"/>
      <pc:docMkLst>
        <pc:docMk/>
      </pc:docMkLst>
      <pc:sldChg chg="modSp">
        <pc:chgData name="Janelle Gieseke" userId="S::janelle.gieseke_risenow.com#ext#@tecsys4.onmicrosoft.com::dae9d3d0-0962-4290-8552-386c7df5fe23" providerId="AD" clId="Web-{EEA4289F-BEBC-AB12-4E58-352BE04DE1D2}" dt="2023-08-09T15:27:47.195" v="6" actId="20577"/>
        <pc:sldMkLst>
          <pc:docMk/>
          <pc:sldMk cId="2575218545" sldId="270"/>
        </pc:sldMkLst>
        <pc:spChg chg="mod">
          <ac:chgData name="Janelle Gieseke" userId="S::janelle.gieseke_risenow.com#ext#@tecsys4.onmicrosoft.com::dae9d3d0-0962-4290-8552-386c7df5fe23" providerId="AD" clId="Web-{EEA4289F-BEBC-AB12-4E58-352BE04DE1D2}" dt="2023-08-09T15:27:47.195" v="6" actId="20577"/>
          <ac:spMkLst>
            <pc:docMk/>
            <pc:sldMk cId="2575218545" sldId="270"/>
            <ac:spMk id="8" creationId="{682CD014-037A-1E4F-89F1-C3D9CDAAB6C4}"/>
          </ac:spMkLst>
        </pc:spChg>
      </pc:sldChg>
      <pc:sldChg chg="modSp">
        <pc:chgData name="Janelle Gieseke" userId="S::janelle.gieseke_risenow.com#ext#@tecsys4.onmicrosoft.com::dae9d3d0-0962-4290-8552-386c7df5fe23" providerId="AD" clId="Web-{EEA4289F-BEBC-AB12-4E58-352BE04DE1D2}" dt="2023-08-09T15:32:37.523" v="9" actId="20577"/>
        <pc:sldMkLst>
          <pc:docMk/>
          <pc:sldMk cId="372044859" sldId="2467"/>
        </pc:sldMkLst>
        <pc:spChg chg="mod">
          <ac:chgData name="Janelle Gieseke" userId="S::janelle.gieseke_risenow.com#ext#@tecsys4.onmicrosoft.com::dae9d3d0-0962-4290-8552-386c7df5fe23" providerId="AD" clId="Web-{EEA4289F-BEBC-AB12-4E58-352BE04DE1D2}" dt="2023-08-09T15:32:37.523" v="9" actId="20577"/>
          <ac:spMkLst>
            <pc:docMk/>
            <pc:sldMk cId="372044859" sldId="2467"/>
            <ac:spMk id="6" creationId="{EE4F2A7F-175B-443E-A74D-A709AEC960A1}"/>
          </ac:spMkLst>
        </pc:spChg>
      </pc:sldChg>
    </pc:docChg>
  </pc:docChgLst>
  <pc:docChgLst>
    <pc:chgData clId="Web-{BE71544A-C75F-49B0-947B-ED2BA224C895}"/>
    <pc:docChg chg="mod">
      <pc:chgData name="" userId="" providerId="" clId="Web-{BE71544A-C75F-49B0-947B-ED2BA224C895}" dt="2024-05-14T15:28:25.030" v="1"/>
      <pc:docMkLst>
        <pc:docMk/>
      </pc:docMkLst>
      <pc:sldChg chg="modCm">
        <pc:chgData name="" userId="" providerId="" clId="Web-{BE71544A-C75F-49B0-947B-ED2BA224C895}" dt="2024-05-14T15:28:25.030" v="1"/>
        <pc:sldMkLst>
          <pc:docMk/>
          <pc:sldMk cId="2835979098" sldId="11092"/>
        </pc:sldMkLst>
        <pc:extLst>
          <p:ext xmlns:p="http://schemas.openxmlformats.org/presentationml/2006/main" uri="{D6D511B9-2390-475A-947B-AFAB55BFBCF1}">
            <pc226:cmChg xmlns:pc226="http://schemas.microsoft.com/office/powerpoint/2022/06/main/command" chg="">
              <pc226:chgData name="" userId="" providerId="" clId="Web-{BE71544A-C75F-49B0-947B-ED2BA224C895}" dt="2024-05-14T15:28:25.030" v="1"/>
              <pc2:cmMkLst xmlns:pc2="http://schemas.microsoft.com/office/powerpoint/2019/9/main/command">
                <pc:docMk/>
                <pc:sldMk cId="2835979098" sldId="11092"/>
                <pc2:cmMk id="{34EA52A4-EF8D-4381-A50E-92CBFC8EBE48}"/>
              </pc2:cmMkLst>
              <pc226:cmRplyChg chg="add">
                <pc226:chgData name="" userId="" providerId="" clId="Web-{BE71544A-C75F-49B0-947B-ED2BA224C895}" dt="2024-05-14T15:28:25.030" v="1"/>
                <pc2:cmRplyMkLst xmlns:pc2="http://schemas.microsoft.com/office/powerpoint/2019/9/main/command">
                  <pc:docMk/>
                  <pc:sldMk cId="2835979098" sldId="11092"/>
                  <pc2:cmMk id="{34EA52A4-EF8D-4381-A50E-92CBFC8EBE48}"/>
                  <pc2:cmRplyMk id="{A13B8845-9459-4D68-A531-CF90EC1CF0F7}"/>
                </pc2:cmRplyMkLst>
              </pc226:cmRplyChg>
            </pc226:cmChg>
          </p:ext>
        </pc:extLst>
      </pc:sldChg>
    </pc:docChg>
  </pc:docChgLst>
  <pc:docChgLst>
    <pc:chgData name="Hunter Kirby" userId="e6fc5ae6-a79f-4844-9fe1-82cc905d4bff" providerId="ADAL" clId="{59B7F189-9083-4D4C-8B24-1F36327EF40D}"/>
    <pc:docChg chg="undo custSel addSld delSld modSld modMainMaster modSection">
      <pc:chgData name="Hunter Kirby" userId="e6fc5ae6-a79f-4844-9fe1-82cc905d4bff" providerId="ADAL" clId="{59B7F189-9083-4D4C-8B24-1F36327EF40D}" dt="2023-08-25T16:26:57.455" v="43" actId="478"/>
      <pc:docMkLst>
        <pc:docMk/>
      </pc:docMkLst>
      <pc:sldChg chg="addSp delSp modSp mod chgLayout">
        <pc:chgData name="Hunter Kirby" userId="e6fc5ae6-a79f-4844-9fe1-82cc905d4bff" providerId="ADAL" clId="{59B7F189-9083-4D4C-8B24-1F36327EF40D}" dt="2023-08-25T16:20:52.332" v="30" actId="6264"/>
        <pc:sldMkLst>
          <pc:docMk/>
          <pc:sldMk cId="2056145994" sldId="279"/>
        </pc:sldMkLst>
        <pc:spChg chg="add del mod">
          <ac:chgData name="Hunter Kirby" userId="e6fc5ae6-a79f-4844-9fe1-82cc905d4bff" providerId="ADAL" clId="{59B7F189-9083-4D4C-8B24-1F36327EF40D}" dt="2023-08-25T16:20:52.332" v="30" actId="6264"/>
          <ac:spMkLst>
            <pc:docMk/>
            <pc:sldMk cId="2056145994" sldId="279"/>
            <ac:spMk id="3" creationId="{93B3A025-5291-58BE-2422-742A98504C51}"/>
          </ac:spMkLst>
        </pc:spChg>
        <pc:spChg chg="mod ord">
          <ac:chgData name="Hunter Kirby" userId="e6fc5ae6-a79f-4844-9fe1-82cc905d4bff" providerId="ADAL" clId="{59B7F189-9083-4D4C-8B24-1F36327EF40D}" dt="2023-08-25T16:20:52.332" v="30" actId="6264"/>
          <ac:spMkLst>
            <pc:docMk/>
            <pc:sldMk cId="2056145994" sldId="279"/>
            <ac:spMk id="4" creationId="{AFBE9ABF-ACB3-4D24-814C-7D1F8CAD2031}"/>
          </ac:spMkLst>
        </pc:spChg>
        <pc:spChg chg="add del mod">
          <ac:chgData name="Hunter Kirby" userId="e6fc5ae6-a79f-4844-9fe1-82cc905d4bff" providerId="ADAL" clId="{59B7F189-9083-4D4C-8B24-1F36327EF40D}" dt="2023-08-25T16:20:52.332" v="30" actId="6264"/>
          <ac:spMkLst>
            <pc:docMk/>
            <pc:sldMk cId="2056145994" sldId="279"/>
            <ac:spMk id="5" creationId="{0E9904CE-0626-A84C-276D-57150950D815}"/>
          </ac:spMkLst>
        </pc:spChg>
        <pc:spChg chg="mod ord">
          <ac:chgData name="Hunter Kirby" userId="e6fc5ae6-a79f-4844-9fe1-82cc905d4bff" providerId="ADAL" clId="{59B7F189-9083-4D4C-8B24-1F36327EF40D}" dt="2023-08-25T16:20:52.332" v="30" actId="6264"/>
          <ac:spMkLst>
            <pc:docMk/>
            <pc:sldMk cId="2056145994" sldId="279"/>
            <ac:spMk id="6" creationId="{10413CB8-89B7-4C86-9011-62F1255C87A5}"/>
          </ac:spMkLst>
        </pc:spChg>
        <pc:spChg chg="add del mod ord">
          <ac:chgData name="Hunter Kirby" userId="e6fc5ae6-a79f-4844-9fe1-82cc905d4bff" providerId="ADAL" clId="{59B7F189-9083-4D4C-8B24-1F36327EF40D}" dt="2023-08-25T16:20:52.332" v="30" actId="6264"/>
          <ac:spMkLst>
            <pc:docMk/>
            <pc:sldMk cId="2056145994" sldId="279"/>
            <ac:spMk id="7" creationId="{09FA7FB9-D921-5741-CA96-13BED54F184B}"/>
          </ac:spMkLst>
        </pc:spChg>
        <pc:spChg chg="add del mod ord">
          <ac:chgData name="Hunter Kirby" userId="e6fc5ae6-a79f-4844-9fe1-82cc905d4bff" providerId="ADAL" clId="{59B7F189-9083-4D4C-8B24-1F36327EF40D}" dt="2023-08-25T16:20:52.332" v="30" actId="6264"/>
          <ac:spMkLst>
            <pc:docMk/>
            <pc:sldMk cId="2056145994" sldId="279"/>
            <ac:spMk id="8" creationId="{B519D036-57D0-9A08-F066-6452CC88F95E}"/>
          </ac:spMkLst>
        </pc:spChg>
        <pc:spChg chg="add del mod ord">
          <ac:chgData name="Hunter Kirby" userId="e6fc5ae6-a79f-4844-9fe1-82cc905d4bff" providerId="ADAL" clId="{59B7F189-9083-4D4C-8B24-1F36327EF40D}" dt="2023-08-25T16:20:52.332" v="30" actId="6264"/>
          <ac:spMkLst>
            <pc:docMk/>
            <pc:sldMk cId="2056145994" sldId="279"/>
            <ac:spMk id="9" creationId="{48D66AA3-3553-99EF-F22B-DA4FF88F05F2}"/>
          </ac:spMkLst>
        </pc:spChg>
        <pc:spChg chg="mod">
          <ac:chgData name="Hunter Kirby" userId="e6fc5ae6-a79f-4844-9fe1-82cc905d4bff" providerId="ADAL" clId="{59B7F189-9083-4D4C-8B24-1F36327EF40D}" dt="2023-08-25T16:19:26.035" v="28" actId="208"/>
          <ac:spMkLst>
            <pc:docMk/>
            <pc:sldMk cId="2056145994" sldId="279"/>
            <ac:spMk id="11" creationId="{C57049CB-2D8F-D119-5646-958035ECD37A}"/>
          </ac:spMkLst>
        </pc:spChg>
        <pc:spChg chg="mod">
          <ac:chgData name="Hunter Kirby" userId="e6fc5ae6-a79f-4844-9fe1-82cc905d4bff" providerId="ADAL" clId="{59B7F189-9083-4D4C-8B24-1F36327EF40D}" dt="2023-08-25T16:19:22.258" v="26" actId="208"/>
          <ac:spMkLst>
            <pc:docMk/>
            <pc:sldMk cId="2056145994" sldId="279"/>
            <ac:spMk id="17" creationId="{B5FFF611-4D9D-4EE7-B2BC-389B3891B070}"/>
          </ac:spMkLst>
        </pc:spChg>
      </pc:sldChg>
      <pc:sldChg chg="modSp mod">
        <pc:chgData name="Hunter Kirby" userId="e6fc5ae6-a79f-4844-9fe1-82cc905d4bff" providerId="ADAL" clId="{59B7F189-9083-4D4C-8B24-1F36327EF40D}" dt="2023-08-25T16:17:29.147" v="25" actId="1582"/>
        <pc:sldMkLst>
          <pc:docMk/>
          <pc:sldMk cId="2241398086" sldId="2650"/>
        </pc:sldMkLst>
        <pc:spChg chg="mod">
          <ac:chgData name="Hunter Kirby" userId="e6fc5ae6-a79f-4844-9fe1-82cc905d4bff" providerId="ADAL" clId="{59B7F189-9083-4D4C-8B24-1F36327EF40D}" dt="2023-08-25T16:17:29.147" v="25" actId="1582"/>
          <ac:spMkLst>
            <pc:docMk/>
            <pc:sldMk cId="2241398086" sldId="2650"/>
            <ac:spMk id="5" creationId="{0F62BE00-0B13-4446-B432-690376CCCF7A}"/>
          </ac:spMkLst>
        </pc:spChg>
      </pc:sldChg>
      <pc:sldChg chg="delSp modSp mod">
        <pc:chgData name="Hunter Kirby" userId="e6fc5ae6-a79f-4844-9fe1-82cc905d4bff" providerId="ADAL" clId="{59B7F189-9083-4D4C-8B24-1F36327EF40D}" dt="2023-08-25T16:23:32.700" v="37" actId="478"/>
        <pc:sldMkLst>
          <pc:docMk/>
          <pc:sldMk cId="1317553363" sldId="2726"/>
        </pc:sldMkLst>
        <pc:spChg chg="del mod">
          <ac:chgData name="Hunter Kirby" userId="e6fc5ae6-a79f-4844-9fe1-82cc905d4bff" providerId="ADAL" clId="{59B7F189-9083-4D4C-8B24-1F36327EF40D}" dt="2023-08-25T16:23:32.700" v="37" actId="478"/>
          <ac:spMkLst>
            <pc:docMk/>
            <pc:sldMk cId="1317553363" sldId="2726"/>
            <ac:spMk id="6" creationId="{A5476F1F-5993-624E-C561-B4D45E17CAFC}"/>
          </ac:spMkLst>
        </pc:spChg>
      </pc:sldChg>
      <pc:sldChg chg="modSp mod">
        <pc:chgData name="Hunter Kirby" userId="e6fc5ae6-a79f-4844-9fe1-82cc905d4bff" providerId="ADAL" clId="{59B7F189-9083-4D4C-8B24-1F36327EF40D}" dt="2023-08-25T16:26:04.358" v="40" actId="12"/>
        <pc:sldMkLst>
          <pc:docMk/>
          <pc:sldMk cId="2084278112" sldId="2746"/>
        </pc:sldMkLst>
        <pc:spChg chg="mod">
          <ac:chgData name="Hunter Kirby" userId="e6fc5ae6-a79f-4844-9fe1-82cc905d4bff" providerId="ADAL" clId="{59B7F189-9083-4D4C-8B24-1F36327EF40D}" dt="2023-08-25T16:26:04.358" v="40" actId="12"/>
          <ac:spMkLst>
            <pc:docMk/>
            <pc:sldMk cId="2084278112" sldId="2746"/>
            <ac:spMk id="8" creationId="{A6DEDFFC-DBD0-47FB-A0AF-55D36E897D2D}"/>
          </ac:spMkLst>
        </pc:spChg>
      </pc:sldChg>
      <pc:sldChg chg="modSp mod modCm">
        <pc:chgData name="Hunter Kirby" userId="e6fc5ae6-a79f-4844-9fe1-82cc905d4bff" providerId="ADAL" clId="{59B7F189-9083-4D4C-8B24-1F36327EF40D}" dt="2023-08-25T16:10:02.518" v="7" actId="20577"/>
        <pc:sldMkLst>
          <pc:docMk/>
          <pc:sldMk cId="3782398578" sldId="3349"/>
        </pc:sldMkLst>
        <pc:spChg chg="mod">
          <ac:chgData name="Hunter Kirby" userId="e6fc5ae6-a79f-4844-9fe1-82cc905d4bff" providerId="ADAL" clId="{59B7F189-9083-4D4C-8B24-1F36327EF40D}" dt="2023-08-25T16:10:02.518" v="7" actId="20577"/>
          <ac:spMkLst>
            <pc:docMk/>
            <pc:sldMk cId="3782398578" sldId="3349"/>
            <ac:spMk id="2" creationId="{C7173DC7-6012-4B73-BFF9-37857346D616}"/>
          </ac:spMkLst>
        </pc:spChg>
        <pc:spChg chg="mod">
          <ac:chgData name="Hunter Kirby" userId="e6fc5ae6-a79f-4844-9fe1-82cc905d4bff" providerId="ADAL" clId="{59B7F189-9083-4D4C-8B24-1F36327EF40D}" dt="2023-08-25T15:59:55.949" v="0" actId="20577"/>
          <ac:spMkLst>
            <pc:docMk/>
            <pc:sldMk cId="3782398578" sldId="3349"/>
            <ac:spMk id="5" creationId="{B900E032-75DE-49C8-83EC-3B87B7FAB59F}"/>
          </ac:spMkLst>
        </pc:spChg>
        <pc:extLst>
          <p:ext xmlns:p="http://schemas.openxmlformats.org/presentationml/2006/main" uri="{D6D511B9-2390-475A-947B-AFAB55BFBCF1}">
            <pc226:cmChg xmlns:pc226="http://schemas.microsoft.com/office/powerpoint/2022/06/main/command" chg="mod">
              <pc226:chgData name="Hunter Kirby" userId="e6fc5ae6-a79f-4844-9fe1-82cc905d4bff" providerId="ADAL" clId="{59B7F189-9083-4D4C-8B24-1F36327EF40D}" dt="2023-08-25T16:10:02.518" v="7" actId="20577"/>
              <pc2:cmMkLst xmlns:pc2="http://schemas.microsoft.com/office/powerpoint/2019/9/main/command">
                <pc:docMk/>
                <pc:sldMk cId="3782398578" sldId="3349"/>
                <pc2:cmMk id="{1A2E5076-D646-E848-86CF-6DE543AC6070}"/>
              </pc2:cmMkLst>
            </pc226:cmChg>
            <pc226:cmChg xmlns:pc226="http://schemas.microsoft.com/office/powerpoint/2022/06/main/command" chg="mod">
              <pc226:chgData name="Hunter Kirby" userId="e6fc5ae6-a79f-4844-9fe1-82cc905d4bff" providerId="ADAL" clId="{59B7F189-9083-4D4C-8B24-1F36327EF40D}" dt="2023-08-25T15:59:55.949" v="0" actId="20577"/>
              <pc2:cmMkLst xmlns:pc2="http://schemas.microsoft.com/office/powerpoint/2019/9/main/command">
                <pc:docMk/>
                <pc:sldMk cId="3782398578" sldId="3349"/>
                <pc2:cmMk id="{F0D715D1-7A4F-1D42-BDA8-BA3022116C74}"/>
              </pc2:cmMkLst>
            </pc226:cmChg>
            <pc226:cmChg xmlns:pc226="http://schemas.microsoft.com/office/powerpoint/2022/06/main/command" chg="mod">
              <pc226:chgData name="Hunter Kirby" userId="e6fc5ae6-a79f-4844-9fe1-82cc905d4bff" providerId="ADAL" clId="{59B7F189-9083-4D4C-8B24-1F36327EF40D}" dt="2023-08-25T16:10:02.518" v="7" actId="20577"/>
              <pc2:cmMkLst xmlns:pc2="http://schemas.microsoft.com/office/powerpoint/2019/9/main/command">
                <pc:docMk/>
                <pc:sldMk cId="3782398578" sldId="3349"/>
                <pc2:cmMk id="{91019EDC-5E3A-614E-9D7C-B52B2082AC74}"/>
              </pc2:cmMkLst>
            </pc226:cmChg>
            <pc226:cmChg xmlns:pc226="http://schemas.microsoft.com/office/powerpoint/2022/06/main/command" chg="mod">
              <pc226:chgData name="Hunter Kirby" userId="e6fc5ae6-a79f-4844-9fe1-82cc905d4bff" providerId="ADAL" clId="{59B7F189-9083-4D4C-8B24-1F36327EF40D}" dt="2023-08-25T16:10:02.518" v="7" actId="20577"/>
              <pc2:cmMkLst xmlns:pc2="http://schemas.microsoft.com/office/powerpoint/2019/9/main/command">
                <pc:docMk/>
                <pc:sldMk cId="3782398578" sldId="3349"/>
                <pc2:cmMk id="{56DDFCED-CE5B-5242-B760-F92F52AE70DA}"/>
              </pc2:cmMkLst>
            </pc226:cmChg>
          </p:ext>
        </pc:extLst>
      </pc:sldChg>
      <pc:sldChg chg="addSp delSp modSp mod modCm chgLayout">
        <pc:chgData name="Hunter Kirby" userId="e6fc5ae6-a79f-4844-9fe1-82cc905d4bff" providerId="ADAL" clId="{59B7F189-9083-4D4C-8B24-1F36327EF40D}" dt="2023-08-25T16:22:40.996" v="35" actId="1582"/>
        <pc:sldMkLst>
          <pc:docMk/>
          <pc:sldMk cId="907748260" sldId="3355"/>
        </pc:sldMkLst>
        <pc:spChg chg="add del mod">
          <ac:chgData name="Hunter Kirby" userId="e6fc5ae6-a79f-4844-9fe1-82cc905d4bff" providerId="ADAL" clId="{59B7F189-9083-4D4C-8B24-1F36327EF40D}" dt="2023-08-25T16:22:25.710" v="33" actId="6264"/>
          <ac:spMkLst>
            <pc:docMk/>
            <pc:sldMk cId="907748260" sldId="3355"/>
            <ac:spMk id="2" creationId="{EE162F92-16EE-8377-5118-AF5C48A5871B}"/>
          </ac:spMkLst>
        </pc:spChg>
        <pc:spChg chg="add del mod">
          <ac:chgData name="Hunter Kirby" userId="e6fc5ae6-a79f-4844-9fe1-82cc905d4bff" providerId="ADAL" clId="{59B7F189-9083-4D4C-8B24-1F36327EF40D}" dt="2023-08-25T16:22:25.710" v="33" actId="6264"/>
          <ac:spMkLst>
            <pc:docMk/>
            <pc:sldMk cId="907748260" sldId="3355"/>
            <ac:spMk id="3" creationId="{3B7AC0E6-C759-C982-E5E7-F29B1FDC17C6}"/>
          </ac:spMkLst>
        </pc:spChg>
        <pc:spChg chg="mod ord">
          <ac:chgData name="Hunter Kirby" userId="e6fc5ae6-a79f-4844-9fe1-82cc905d4bff" providerId="ADAL" clId="{59B7F189-9083-4D4C-8B24-1F36327EF40D}" dt="2023-08-25T16:22:25.710" v="33" actId="6264"/>
          <ac:spMkLst>
            <pc:docMk/>
            <pc:sldMk cId="907748260" sldId="3355"/>
            <ac:spMk id="4" creationId="{F1788AEF-8226-4CF6-950D-EE90A624A4E8}"/>
          </ac:spMkLst>
        </pc:spChg>
        <pc:spChg chg="mod ord">
          <ac:chgData name="Hunter Kirby" userId="e6fc5ae6-a79f-4844-9fe1-82cc905d4bff" providerId="ADAL" clId="{59B7F189-9083-4D4C-8B24-1F36327EF40D}" dt="2023-08-25T16:22:25.710" v="33" actId="6264"/>
          <ac:spMkLst>
            <pc:docMk/>
            <pc:sldMk cId="907748260" sldId="3355"/>
            <ac:spMk id="6" creationId="{331D5F7B-A246-42F6-8FDC-37120EC7C9CE}"/>
          </ac:spMkLst>
        </pc:spChg>
        <pc:spChg chg="mod ord">
          <ac:chgData name="Hunter Kirby" userId="e6fc5ae6-a79f-4844-9fe1-82cc905d4bff" providerId="ADAL" clId="{59B7F189-9083-4D4C-8B24-1F36327EF40D}" dt="2023-08-25T16:22:25.710" v="33" actId="6264"/>
          <ac:spMkLst>
            <pc:docMk/>
            <pc:sldMk cId="907748260" sldId="3355"/>
            <ac:spMk id="7" creationId="{D8E1B8F8-742A-4D55-ABAB-385322F4145D}"/>
          </ac:spMkLst>
        </pc:spChg>
        <pc:spChg chg="mod ord">
          <ac:chgData name="Hunter Kirby" userId="e6fc5ae6-a79f-4844-9fe1-82cc905d4bff" providerId="ADAL" clId="{59B7F189-9083-4D4C-8B24-1F36327EF40D}" dt="2023-08-25T16:22:25.710" v="33" actId="6264"/>
          <ac:spMkLst>
            <pc:docMk/>
            <pc:sldMk cId="907748260" sldId="3355"/>
            <ac:spMk id="8" creationId="{94663381-89B1-2B5B-0258-9042EA18768F}"/>
          </ac:spMkLst>
        </pc:spChg>
        <pc:spChg chg="add del mod">
          <ac:chgData name="Hunter Kirby" userId="e6fc5ae6-a79f-4844-9fe1-82cc905d4bff" providerId="ADAL" clId="{59B7F189-9083-4D4C-8B24-1F36327EF40D}" dt="2023-08-25T16:22:25.710" v="33" actId="6264"/>
          <ac:spMkLst>
            <pc:docMk/>
            <pc:sldMk cId="907748260" sldId="3355"/>
            <ac:spMk id="9" creationId="{6CBCA63E-EA87-85E3-0F00-774CFF260E9B}"/>
          </ac:spMkLst>
        </pc:spChg>
        <pc:spChg chg="add del mod">
          <ac:chgData name="Hunter Kirby" userId="e6fc5ae6-a79f-4844-9fe1-82cc905d4bff" providerId="ADAL" clId="{59B7F189-9083-4D4C-8B24-1F36327EF40D}" dt="2023-08-25T16:22:25.710" v="33" actId="6264"/>
          <ac:spMkLst>
            <pc:docMk/>
            <pc:sldMk cId="907748260" sldId="3355"/>
            <ac:spMk id="10" creationId="{16C35284-E9D7-2B41-72F5-9E32ED960C35}"/>
          </ac:spMkLst>
        </pc:spChg>
        <pc:picChg chg="mod">
          <ac:chgData name="Hunter Kirby" userId="e6fc5ae6-a79f-4844-9fe1-82cc905d4bff" providerId="ADAL" clId="{59B7F189-9083-4D4C-8B24-1F36327EF40D}" dt="2023-08-25T16:22:40.996" v="35" actId="1582"/>
          <ac:picMkLst>
            <pc:docMk/>
            <pc:sldMk cId="907748260" sldId="3355"/>
            <ac:picMk id="5" creationId="{ECC7F897-0805-459D-4655-54CC1F3BF5E8}"/>
          </ac:picMkLst>
        </pc:picChg>
        <pc:extLst>
          <p:ext xmlns:p="http://schemas.openxmlformats.org/presentationml/2006/main" uri="{D6D511B9-2390-475A-947B-AFAB55BFBCF1}">
            <pc226:cmChg xmlns:pc226="http://schemas.microsoft.com/office/powerpoint/2022/06/main/command" chg="mod">
              <pc226:chgData name="Hunter Kirby" userId="e6fc5ae6-a79f-4844-9fe1-82cc905d4bff" providerId="ADAL" clId="{59B7F189-9083-4D4C-8B24-1F36327EF40D}" dt="2023-08-25T16:22:25.710" v="33" actId="6264"/>
              <pc2:cmMkLst xmlns:pc2="http://schemas.microsoft.com/office/powerpoint/2019/9/main/command">
                <pc:docMk/>
                <pc:sldMk cId="907748260" sldId="3355"/>
                <pc2:cmMk id="{679DFFAC-93B8-2D40-B057-46087930AB6E}"/>
              </pc2:cmMkLst>
            </pc226:cmChg>
          </p:ext>
        </pc:extLst>
      </pc:sldChg>
      <pc:sldChg chg="modSp mod">
        <pc:chgData name="Hunter Kirby" userId="e6fc5ae6-a79f-4844-9fe1-82cc905d4bff" providerId="ADAL" clId="{59B7F189-9083-4D4C-8B24-1F36327EF40D}" dt="2023-08-25T16:11:19.736" v="12" actId="1076"/>
        <pc:sldMkLst>
          <pc:docMk/>
          <pc:sldMk cId="2042780365" sldId="3369"/>
        </pc:sldMkLst>
        <pc:picChg chg="mod modCrop">
          <ac:chgData name="Hunter Kirby" userId="e6fc5ae6-a79f-4844-9fe1-82cc905d4bff" providerId="ADAL" clId="{59B7F189-9083-4D4C-8B24-1F36327EF40D}" dt="2023-08-25T16:11:19.736" v="12" actId="1076"/>
          <ac:picMkLst>
            <pc:docMk/>
            <pc:sldMk cId="2042780365" sldId="3369"/>
            <ac:picMk id="8" creationId="{AE0B1644-7AD5-34CE-5596-893232A04687}"/>
          </ac:picMkLst>
        </pc:picChg>
      </pc:sldChg>
      <pc:sldChg chg="modSp mod">
        <pc:chgData name="Hunter Kirby" userId="e6fc5ae6-a79f-4844-9fe1-82cc905d4bff" providerId="ADAL" clId="{59B7F189-9083-4D4C-8B24-1F36327EF40D}" dt="2023-08-25T16:04:46.723" v="1" actId="14100"/>
        <pc:sldMkLst>
          <pc:docMk/>
          <pc:sldMk cId="1590207356" sldId="3375"/>
        </pc:sldMkLst>
        <pc:spChg chg="mod">
          <ac:chgData name="Hunter Kirby" userId="e6fc5ae6-a79f-4844-9fe1-82cc905d4bff" providerId="ADAL" clId="{59B7F189-9083-4D4C-8B24-1F36327EF40D}" dt="2023-08-25T16:04:46.723" v="1" actId="14100"/>
          <ac:spMkLst>
            <pc:docMk/>
            <pc:sldMk cId="1590207356" sldId="3375"/>
            <ac:spMk id="3" creationId="{68C5DC9F-FEA8-3D15-BB86-FED40A9E8ADA}"/>
          </ac:spMkLst>
        </pc:spChg>
      </pc:sldChg>
      <pc:sldChg chg="delSp mod">
        <pc:chgData name="Hunter Kirby" userId="e6fc5ae6-a79f-4844-9fe1-82cc905d4bff" providerId="ADAL" clId="{59B7F189-9083-4D4C-8B24-1F36327EF40D}" dt="2023-08-25T16:09:06.931" v="6" actId="478"/>
        <pc:sldMkLst>
          <pc:docMk/>
          <pc:sldMk cId="2609850629" sldId="3385"/>
        </pc:sldMkLst>
        <pc:spChg chg="del">
          <ac:chgData name="Hunter Kirby" userId="e6fc5ae6-a79f-4844-9fe1-82cc905d4bff" providerId="ADAL" clId="{59B7F189-9083-4D4C-8B24-1F36327EF40D}" dt="2023-08-25T16:09:06.931" v="6" actId="478"/>
          <ac:spMkLst>
            <pc:docMk/>
            <pc:sldMk cId="2609850629" sldId="3385"/>
            <ac:spMk id="3" creationId="{CBA88F60-160A-3468-B690-47F805471E94}"/>
          </ac:spMkLst>
        </pc:spChg>
      </pc:sldChg>
      <pc:sldChg chg="modSp mod">
        <pc:chgData name="Hunter Kirby" userId="e6fc5ae6-a79f-4844-9fe1-82cc905d4bff" providerId="ADAL" clId="{59B7F189-9083-4D4C-8B24-1F36327EF40D}" dt="2023-08-25T16:15:24.085" v="24" actId="20577"/>
        <pc:sldMkLst>
          <pc:docMk/>
          <pc:sldMk cId="233714850" sldId="3387"/>
        </pc:sldMkLst>
        <pc:spChg chg="mod">
          <ac:chgData name="Hunter Kirby" userId="e6fc5ae6-a79f-4844-9fe1-82cc905d4bff" providerId="ADAL" clId="{59B7F189-9083-4D4C-8B24-1F36327EF40D}" dt="2023-08-25T16:15:24.085" v="24" actId="20577"/>
          <ac:spMkLst>
            <pc:docMk/>
            <pc:sldMk cId="233714850" sldId="3387"/>
            <ac:spMk id="2" creationId="{5B2FC2F9-6573-91CF-491B-C561D5C45CA2}"/>
          </ac:spMkLst>
        </pc:spChg>
      </pc:sldChg>
      <pc:sldChg chg="addSp delSp modSp mod modClrScheme chgLayout">
        <pc:chgData name="Hunter Kirby" userId="e6fc5ae6-a79f-4844-9fe1-82cc905d4bff" providerId="ADAL" clId="{59B7F189-9083-4D4C-8B24-1F36327EF40D}" dt="2023-08-25T16:07:13.992" v="2" actId="700"/>
        <pc:sldMkLst>
          <pc:docMk/>
          <pc:sldMk cId="860362578" sldId="3388"/>
        </pc:sldMkLst>
        <pc:spChg chg="mod ord">
          <ac:chgData name="Hunter Kirby" userId="e6fc5ae6-a79f-4844-9fe1-82cc905d4bff" providerId="ADAL" clId="{59B7F189-9083-4D4C-8B24-1F36327EF40D}" dt="2023-08-25T16:07:13.992" v="2" actId="700"/>
          <ac:spMkLst>
            <pc:docMk/>
            <pc:sldMk cId="860362578" sldId="3388"/>
            <ac:spMk id="2" creationId="{9663BDD8-E3D6-33E6-3F5C-442130080D3D}"/>
          </ac:spMkLst>
        </pc:spChg>
        <pc:spChg chg="del mod ord">
          <ac:chgData name="Hunter Kirby" userId="e6fc5ae6-a79f-4844-9fe1-82cc905d4bff" providerId="ADAL" clId="{59B7F189-9083-4D4C-8B24-1F36327EF40D}" dt="2023-08-25T16:07:13.992" v="2" actId="700"/>
          <ac:spMkLst>
            <pc:docMk/>
            <pc:sldMk cId="860362578" sldId="3388"/>
            <ac:spMk id="3" creationId="{272BEAA2-C945-D1C1-210A-0A2FCE711178}"/>
          </ac:spMkLst>
        </pc:spChg>
        <pc:spChg chg="mod ord">
          <ac:chgData name="Hunter Kirby" userId="e6fc5ae6-a79f-4844-9fe1-82cc905d4bff" providerId="ADAL" clId="{59B7F189-9083-4D4C-8B24-1F36327EF40D}" dt="2023-08-25T16:07:13.992" v="2" actId="700"/>
          <ac:spMkLst>
            <pc:docMk/>
            <pc:sldMk cId="860362578" sldId="3388"/>
            <ac:spMk id="4" creationId="{AD1E35D1-C8BF-9C95-1770-09B345AE517B}"/>
          </ac:spMkLst>
        </pc:spChg>
        <pc:spChg chg="mod ord">
          <ac:chgData name="Hunter Kirby" userId="e6fc5ae6-a79f-4844-9fe1-82cc905d4bff" providerId="ADAL" clId="{59B7F189-9083-4D4C-8B24-1F36327EF40D}" dt="2023-08-25T16:07:13.992" v="2" actId="700"/>
          <ac:spMkLst>
            <pc:docMk/>
            <pc:sldMk cId="860362578" sldId="3388"/>
            <ac:spMk id="5" creationId="{C9A50788-77BF-DBB2-81DB-ABCCD7227A0C}"/>
          </ac:spMkLst>
        </pc:spChg>
        <pc:spChg chg="add mod ord">
          <ac:chgData name="Hunter Kirby" userId="e6fc5ae6-a79f-4844-9fe1-82cc905d4bff" providerId="ADAL" clId="{59B7F189-9083-4D4C-8B24-1F36327EF40D}" dt="2023-08-25T16:07:13.992" v="2" actId="700"/>
          <ac:spMkLst>
            <pc:docMk/>
            <pc:sldMk cId="860362578" sldId="3388"/>
            <ac:spMk id="7" creationId="{AC520591-A048-589B-41B3-E6DC8DB938A4}"/>
          </ac:spMkLst>
        </pc:spChg>
        <pc:spChg chg="add mod ord">
          <ac:chgData name="Hunter Kirby" userId="e6fc5ae6-a79f-4844-9fe1-82cc905d4bff" providerId="ADAL" clId="{59B7F189-9083-4D4C-8B24-1F36327EF40D}" dt="2023-08-25T16:07:13.992" v="2" actId="700"/>
          <ac:spMkLst>
            <pc:docMk/>
            <pc:sldMk cId="860362578" sldId="3388"/>
            <ac:spMk id="8" creationId="{4BCB6EE3-8F85-CA37-3EEF-4EBC3977B258}"/>
          </ac:spMkLst>
        </pc:spChg>
      </pc:sldChg>
      <pc:sldChg chg="delSp mod">
        <pc:chgData name="Hunter Kirby" userId="e6fc5ae6-a79f-4844-9fe1-82cc905d4bff" providerId="ADAL" clId="{59B7F189-9083-4D4C-8B24-1F36327EF40D}" dt="2023-08-25T16:26:57.455" v="43" actId="478"/>
        <pc:sldMkLst>
          <pc:docMk/>
          <pc:sldMk cId="1707221987" sldId="3404"/>
        </pc:sldMkLst>
        <pc:spChg chg="del">
          <ac:chgData name="Hunter Kirby" userId="e6fc5ae6-a79f-4844-9fe1-82cc905d4bff" providerId="ADAL" clId="{59B7F189-9083-4D4C-8B24-1F36327EF40D}" dt="2023-08-25T16:26:57.455" v="43" actId="478"/>
          <ac:spMkLst>
            <pc:docMk/>
            <pc:sldMk cId="1707221987" sldId="3404"/>
            <ac:spMk id="3" creationId="{E672736D-DDD8-F892-A99E-4A7D4D465097}"/>
          </ac:spMkLst>
        </pc:spChg>
      </pc:sldChg>
      <pc:sldChg chg="new del">
        <pc:chgData name="Hunter Kirby" userId="e6fc5ae6-a79f-4844-9fe1-82cc905d4bff" providerId="ADAL" clId="{59B7F189-9083-4D4C-8B24-1F36327EF40D}" dt="2023-08-25T16:26:37.553" v="42" actId="680"/>
        <pc:sldMkLst>
          <pc:docMk/>
          <pc:sldMk cId="852880756" sldId="3412"/>
        </pc:sldMkLst>
      </pc:sldChg>
      <pc:sldMasterChg chg="modSldLayout">
        <pc:chgData name="Hunter Kirby" userId="e6fc5ae6-a79f-4844-9fe1-82cc905d4bff" providerId="ADAL" clId="{59B7F189-9083-4D4C-8B24-1F36327EF40D}" dt="2023-08-25T16:08:55.359" v="5" actId="478"/>
        <pc:sldMasterMkLst>
          <pc:docMk/>
          <pc:sldMasterMk cId="3765795727" sldId="2147483751"/>
        </pc:sldMasterMkLst>
        <pc:sldLayoutChg chg="addSp delSp modSp mod">
          <pc:chgData name="Hunter Kirby" userId="e6fc5ae6-a79f-4844-9fe1-82cc905d4bff" providerId="ADAL" clId="{59B7F189-9083-4D4C-8B24-1F36327EF40D}" dt="2023-08-25T16:08:55.359" v="5" actId="478"/>
          <pc:sldLayoutMkLst>
            <pc:docMk/>
            <pc:sldMasterMk cId="3765795727" sldId="2147483751"/>
            <pc:sldLayoutMk cId="4027905381" sldId="2147483769"/>
          </pc:sldLayoutMkLst>
          <pc:spChg chg="del">
            <ac:chgData name="Hunter Kirby" userId="e6fc5ae6-a79f-4844-9fe1-82cc905d4bff" providerId="ADAL" clId="{59B7F189-9083-4D4C-8B24-1F36327EF40D}" dt="2023-08-25T16:08:55.359" v="5" actId="478"/>
            <ac:spMkLst>
              <pc:docMk/>
              <pc:sldMasterMk cId="3765795727" sldId="2147483751"/>
              <pc:sldLayoutMk cId="4027905381" sldId="2147483769"/>
              <ac:spMk id="2" creationId="{3F6F646F-7FA6-72BA-AF9A-7FA47CD158A5}"/>
            </ac:spMkLst>
          </pc:spChg>
          <pc:picChg chg="add mod">
            <ac:chgData name="Hunter Kirby" userId="e6fc5ae6-a79f-4844-9fe1-82cc905d4bff" providerId="ADAL" clId="{59B7F189-9083-4D4C-8B24-1F36327EF40D}" dt="2023-08-25T16:08:52.461" v="4"/>
            <ac:picMkLst>
              <pc:docMk/>
              <pc:sldMasterMk cId="3765795727" sldId="2147483751"/>
              <pc:sldLayoutMk cId="4027905381" sldId="2147483769"/>
              <ac:picMk id="6" creationId="{3B392506-03FD-C9DC-70FC-A44586930D37}"/>
            </ac:picMkLst>
          </pc:picChg>
        </pc:sldLayoutChg>
        <pc:sldLayoutChg chg="delSp mod">
          <pc:chgData name="Hunter Kirby" userId="e6fc5ae6-a79f-4844-9fe1-82cc905d4bff" providerId="ADAL" clId="{59B7F189-9083-4D4C-8B24-1F36327EF40D}" dt="2023-08-25T16:08:41.924" v="3" actId="21"/>
          <pc:sldLayoutMkLst>
            <pc:docMk/>
            <pc:sldMasterMk cId="3765795727" sldId="2147483751"/>
            <pc:sldLayoutMk cId="2205344580" sldId="2147483792"/>
          </pc:sldLayoutMkLst>
          <pc:picChg chg="del">
            <ac:chgData name="Hunter Kirby" userId="e6fc5ae6-a79f-4844-9fe1-82cc905d4bff" providerId="ADAL" clId="{59B7F189-9083-4D4C-8B24-1F36327EF40D}" dt="2023-08-25T16:08:41.924" v="3" actId="21"/>
            <ac:picMkLst>
              <pc:docMk/>
              <pc:sldMasterMk cId="3765795727" sldId="2147483751"/>
              <pc:sldLayoutMk cId="2205344580" sldId="2147483792"/>
              <ac:picMk id="6" creationId="{880F81BB-AD3A-87C6-C806-C3DABCEF21EE}"/>
            </ac:picMkLst>
          </pc:picChg>
        </pc:sldLayoutChg>
      </pc:sldMasterChg>
    </pc:docChg>
  </pc:docChgLst>
  <pc:docChgLst>
    <pc:chgData name="Hunter Kirby" userId="e6fc5ae6-a79f-4844-9fe1-82cc905d4bff" providerId="ADAL" clId="{77FDF437-EE49-4353-ABFE-BF77C860FA5A}"/>
    <pc:docChg chg="undo custSel addSld delSld modSld sldOrd modSection">
      <pc:chgData name="Hunter Kirby" userId="e6fc5ae6-a79f-4844-9fe1-82cc905d4bff" providerId="ADAL" clId="{77FDF437-EE49-4353-ABFE-BF77C860FA5A}" dt="2023-09-26T15:42:08.420" v="468" actId="47"/>
      <pc:docMkLst>
        <pc:docMk/>
      </pc:docMkLst>
      <pc:sldChg chg="modSp mod chgLayout">
        <pc:chgData name="Hunter Kirby" userId="e6fc5ae6-a79f-4844-9fe1-82cc905d4bff" providerId="ADAL" clId="{77FDF437-EE49-4353-ABFE-BF77C860FA5A}" dt="2023-09-25T14:43:21.583" v="0" actId="700"/>
        <pc:sldMkLst>
          <pc:docMk/>
          <pc:sldMk cId="1625244042" sldId="2424"/>
        </pc:sldMkLst>
        <pc:spChg chg="mod ord">
          <ac:chgData name="Hunter Kirby" userId="e6fc5ae6-a79f-4844-9fe1-82cc905d4bff" providerId="ADAL" clId="{77FDF437-EE49-4353-ABFE-BF77C860FA5A}" dt="2023-09-25T14:43:21.583" v="0" actId="700"/>
          <ac:spMkLst>
            <pc:docMk/>
            <pc:sldMk cId="1625244042" sldId="2424"/>
            <ac:spMk id="14338" creationId="{00000000-0000-0000-0000-000000000000}"/>
          </ac:spMkLst>
        </pc:spChg>
        <pc:spChg chg="mod ord">
          <ac:chgData name="Hunter Kirby" userId="e6fc5ae6-a79f-4844-9fe1-82cc905d4bff" providerId="ADAL" clId="{77FDF437-EE49-4353-ABFE-BF77C860FA5A}" dt="2023-09-25T14:43:21.583" v="0" actId="700"/>
          <ac:spMkLst>
            <pc:docMk/>
            <pc:sldMk cId="1625244042" sldId="2424"/>
            <ac:spMk id="14339" creationId="{00000000-0000-0000-0000-000000000000}"/>
          </ac:spMkLst>
        </pc:spChg>
      </pc:sldChg>
      <pc:sldChg chg="del">
        <pc:chgData name="Hunter Kirby" userId="e6fc5ae6-a79f-4844-9fe1-82cc905d4bff" providerId="ADAL" clId="{77FDF437-EE49-4353-ABFE-BF77C860FA5A}" dt="2023-09-26T15:42:08.420" v="468" actId="47"/>
        <pc:sldMkLst>
          <pc:docMk/>
          <pc:sldMk cId="206028925" sldId="2567"/>
        </pc:sldMkLst>
      </pc:sldChg>
      <pc:sldChg chg="del">
        <pc:chgData name="Hunter Kirby" userId="e6fc5ae6-a79f-4844-9fe1-82cc905d4bff" providerId="ADAL" clId="{77FDF437-EE49-4353-ABFE-BF77C860FA5A}" dt="2023-09-25T15:06:24.247" v="398" actId="47"/>
        <pc:sldMkLst>
          <pc:docMk/>
          <pc:sldMk cId="1317553363" sldId="2726"/>
        </pc:sldMkLst>
      </pc:sldChg>
      <pc:sldChg chg="addSp delSp modSp new mod ord">
        <pc:chgData name="Hunter Kirby" userId="e6fc5ae6-a79f-4844-9fe1-82cc905d4bff" providerId="ADAL" clId="{77FDF437-EE49-4353-ABFE-BF77C860FA5A}" dt="2023-09-25T15:07:53.131" v="401" actId="20578"/>
        <pc:sldMkLst>
          <pc:docMk/>
          <pc:sldMk cId="496847482" sldId="10978"/>
        </pc:sldMkLst>
        <pc:spChg chg="mod">
          <ac:chgData name="Hunter Kirby" userId="e6fc5ae6-a79f-4844-9fe1-82cc905d4bff" providerId="ADAL" clId="{77FDF437-EE49-4353-ABFE-BF77C860FA5A}" dt="2023-09-25T14:48:00.769" v="48" actId="20577"/>
          <ac:spMkLst>
            <pc:docMk/>
            <pc:sldMk cId="496847482" sldId="10978"/>
            <ac:spMk id="2" creationId="{6499FC2F-6201-D332-5E3F-21C5A855DA67}"/>
          </ac:spMkLst>
        </pc:spChg>
        <pc:spChg chg="del">
          <ac:chgData name="Hunter Kirby" userId="e6fc5ae6-a79f-4844-9fe1-82cc905d4bff" providerId="ADAL" clId="{77FDF437-EE49-4353-ABFE-BF77C860FA5A}" dt="2023-09-25T14:51:08.373" v="49" actId="1032"/>
          <ac:spMkLst>
            <pc:docMk/>
            <pc:sldMk cId="496847482" sldId="10978"/>
            <ac:spMk id="3" creationId="{CB8B00A5-EE78-DCAA-CDB1-15750F748E2E}"/>
          </ac:spMkLst>
        </pc:spChg>
        <pc:graphicFrameChg chg="add mod modGraphic">
          <ac:chgData name="Hunter Kirby" userId="e6fc5ae6-a79f-4844-9fe1-82cc905d4bff" providerId="ADAL" clId="{77FDF437-EE49-4353-ABFE-BF77C860FA5A}" dt="2023-09-25T14:56:43.987" v="381" actId="20577"/>
          <ac:graphicFrameMkLst>
            <pc:docMk/>
            <pc:sldMk cId="496847482" sldId="10978"/>
            <ac:graphicFrameMk id="5" creationId="{84227E7E-FFF7-2F7A-6A73-8E0F2CCD540A}"/>
          </ac:graphicFrameMkLst>
        </pc:graphicFrameChg>
      </pc:sldChg>
      <pc:sldChg chg="addSp modSp add mod modClrScheme chgLayout">
        <pc:chgData name="Hunter Kirby" userId="e6fc5ae6-a79f-4844-9fe1-82cc905d4bff" providerId="ADAL" clId="{77FDF437-EE49-4353-ABFE-BF77C860FA5A}" dt="2023-09-25T15:08:24.223" v="442" actId="20577"/>
        <pc:sldMkLst>
          <pc:docMk/>
          <pc:sldMk cId="1954043022" sldId="10979"/>
        </pc:sldMkLst>
        <pc:spChg chg="mod ord">
          <ac:chgData name="Hunter Kirby" userId="e6fc5ae6-a79f-4844-9fe1-82cc905d4bff" providerId="ADAL" clId="{77FDF437-EE49-4353-ABFE-BF77C860FA5A}" dt="2023-09-25T15:08:04.959" v="402" actId="700"/>
          <ac:spMkLst>
            <pc:docMk/>
            <pc:sldMk cId="1954043022" sldId="10979"/>
            <ac:spMk id="2" creationId="{6499FC2F-6201-D332-5E3F-21C5A855DA67}"/>
          </ac:spMkLst>
        </pc:spChg>
        <pc:spChg chg="add mod ord">
          <ac:chgData name="Hunter Kirby" userId="e6fc5ae6-a79f-4844-9fe1-82cc905d4bff" providerId="ADAL" clId="{77FDF437-EE49-4353-ABFE-BF77C860FA5A}" dt="2023-09-25T15:08:24.223" v="442" actId="20577"/>
          <ac:spMkLst>
            <pc:docMk/>
            <pc:sldMk cId="1954043022" sldId="10979"/>
            <ac:spMk id="3" creationId="{CAADD386-16A5-CBAF-F40A-85977596B236}"/>
          </ac:spMkLst>
        </pc:spChg>
        <pc:spChg chg="mod ord">
          <ac:chgData name="Hunter Kirby" userId="e6fc5ae6-a79f-4844-9fe1-82cc905d4bff" providerId="ADAL" clId="{77FDF437-EE49-4353-ABFE-BF77C860FA5A}" dt="2023-09-25T15:08:04.959" v="402" actId="700"/>
          <ac:spMkLst>
            <pc:docMk/>
            <pc:sldMk cId="1954043022" sldId="10979"/>
            <ac:spMk id="4" creationId="{CA336BB5-5573-042B-A718-1E094D1B05BC}"/>
          </ac:spMkLst>
        </pc:spChg>
        <pc:graphicFrameChg chg="mod ord modGraphic">
          <ac:chgData name="Hunter Kirby" userId="e6fc5ae6-a79f-4844-9fe1-82cc905d4bff" providerId="ADAL" clId="{77FDF437-EE49-4353-ABFE-BF77C860FA5A}" dt="2023-09-25T15:08:04.959" v="402" actId="700"/>
          <ac:graphicFrameMkLst>
            <pc:docMk/>
            <pc:sldMk cId="1954043022" sldId="10979"/>
            <ac:graphicFrameMk id="5" creationId="{84227E7E-FFF7-2F7A-6A73-8E0F2CCD540A}"/>
          </ac:graphicFrameMkLst>
        </pc:graphicFrameChg>
      </pc:sldChg>
      <pc:sldChg chg="addSp modSp add mod modClrScheme chgLayout">
        <pc:chgData name="Hunter Kirby" userId="e6fc5ae6-a79f-4844-9fe1-82cc905d4bff" providerId="ADAL" clId="{77FDF437-EE49-4353-ABFE-BF77C860FA5A}" dt="2023-09-25T15:08:41.369" v="452" actId="20577"/>
        <pc:sldMkLst>
          <pc:docMk/>
          <pc:sldMk cId="2345395966" sldId="10980"/>
        </pc:sldMkLst>
        <pc:spChg chg="mod ord">
          <ac:chgData name="Hunter Kirby" userId="e6fc5ae6-a79f-4844-9fe1-82cc905d4bff" providerId="ADAL" clId="{77FDF437-EE49-4353-ABFE-BF77C860FA5A}" dt="2023-09-25T15:08:35.083" v="443" actId="700"/>
          <ac:spMkLst>
            <pc:docMk/>
            <pc:sldMk cId="2345395966" sldId="10980"/>
            <ac:spMk id="2" creationId="{6499FC2F-6201-D332-5E3F-21C5A855DA67}"/>
          </ac:spMkLst>
        </pc:spChg>
        <pc:spChg chg="add mod ord">
          <ac:chgData name="Hunter Kirby" userId="e6fc5ae6-a79f-4844-9fe1-82cc905d4bff" providerId="ADAL" clId="{77FDF437-EE49-4353-ABFE-BF77C860FA5A}" dt="2023-09-25T15:08:41.369" v="452" actId="20577"/>
          <ac:spMkLst>
            <pc:docMk/>
            <pc:sldMk cId="2345395966" sldId="10980"/>
            <ac:spMk id="3" creationId="{B3A56519-7AFE-53FB-7F4A-FA68030307B6}"/>
          </ac:spMkLst>
        </pc:spChg>
        <pc:spChg chg="mod ord">
          <ac:chgData name="Hunter Kirby" userId="e6fc5ae6-a79f-4844-9fe1-82cc905d4bff" providerId="ADAL" clId="{77FDF437-EE49-4353-ABFE-BF77C860FA5A}" dt="2023-09-25T15:08:35.083" v="443" actId="700"/>
          <ac:spMkLst>
            <pc:docMk/>
            <pc:sldMk cId="2345395966" sldId="10980"/>
            <ac:spMk id="4" creationId="{CA336BB5-5573-042B-A718-1E094D1B05BC}"/>
          </ac:spMkLst>
        </pc:spChg>
        <pc:graphicFrameChg chg="mod ord">
          <ac:chgData name="Hunter Kirby" userId="e6fc5ae6-a79f-4844-9fe1-82cc905d4bff" providerId="ADAL" clId="{77FDF437-EE49-4353-ABFE-BF77C860FA5A}" dt="2023-09-25T15:08:35.083" v="443" actId="700"/>
          <ac:graphicFrameMkLst>
            <pc:docMk/>
            <pc:sldMk cId="2345395966" sldId="10980"/>
            <ac:graphicFrameMk id="5" creationId="{84227E7E-FFF7-2F7A-6A73-8E0F2CCD540A}"/>
          </ac:graphicFrameMkLst>
        </pc:graphicFrameChg>
      </pc:sldChg>
      <pc:sldChg chg="addSp modSp add mod modClrScheme chgLayout">
        <pc:chgData name="Hunter Kirby" userId="e6fc5ae6-a79f-4844-9fe1-82cc905d4bff" providerId="ADAL" clId="{77FDF437-EE49-4353-ABFE-BF77C860FA5A}" dt="2023-09-25T15:08:57.153" v="467" actId="20577"/>
        <pc:sldMkLst>
          <pc:docMk/>
          <pc:sldMk cId="4053737711" sldId="10981"/>
        </pc:sldMkLst>
        <pc:spChg chg="mod ord">
          <ac:chgData name="Hunter Kirby" userId="e6fc5ae6-a79f-4844-9fe1-82cc905d4bff" providerId="ADAL" clId="{77FDF437-EE49-4353-ABFE-BF77C860FA5A}" dt="2023-09-25T15:08:49.998" v="453" actId="700"/>
          <ac:spMkLst>
            <pc:docMk/>
            <pc:sldMk cId="4053737711" sldId="10981"/>
            <ac:spMk id="2" creationId="{6499FC2F-6201-D332-5E3F-21C5A855DA67}"/>
          </ac:spMkLst>
        </pc:spChg>
        <pc:spChg chg="add mod ord">
          <ac:chgData name="Hunter Kirby" userId="e6fc5ae6-a79f-4844-9fe1-82cc905d4bff" providerId="ADAL" clId="{77FDF437-EE49-4353-ABFE-BF77C860FA5A}" dt="2023-09-25T15:08:57.153" v="467" actId="20577"/>
          <ac:spMkLst>
            <pc:docMk/>
            <pc:sldMk cId="4053737711" sldId="10981"/>
            <ac:spMk id="3" creationId="{2A92D180-56AC-BD39-A805-46916E2398CE}"/>
          </ac:spMkLst>
        </pc:spChg>
        <pc:spChg chg="mod ord">
          <ac:chgData name="Hunter Kirby" userId="e6fc5ae6-a79f-4844-9fe1-82cc905d4bff" providerId="ADAL" clId="{77FDF437-EE49-4353-ABFE-BF77C860FA5A}" dt="2023-09-25T15:08:49.998" v="453" actId="700"/>
          <ac:spMkLst>
            <pc:docMk/>
            <pc:sldMk cId="4053737711" sldId="10981"/>
            <ac:spMk id="4" creationId="{CA336BB5-5573-042B-A718-1E094D1B05BC}"/>
          </ac:spMkLst>
        </pc:spChg>
        <pc:graphicFrameChg chg="mod ord">
          <ac:chgData name="Hunter Kirby" userId="e6fc5ae6-a79f-4844-9fe1-82cc905d4bff" providerId="ADAL" clId="{77FDF437-EE49-4353-ABFE-BF77C860FA5A}" dt="2023-09-25T15:08:49.998" v="453" actId="700"/>
          <ac:graphicFrameMkLst>
            <pc:docMk/>
            <pc:sldMk cId="4053737711" sldId="10981"/>
            <ac:graphicFrameMk id="5" creationId="{84227E7E-FFF7-2F7A-6A73-8E0F2CCD540A}"/>
          </ac:graphicFrameMkLst>
        </pc:graphicFrameChg>
      </pc:sldChg>
    </pc:docChg>
  </pc:docChgLst>
  <pc:docChgLst>
    <pc:chgData name="Janelle Gieseke" userId="1065d469-00d3-4a33-b073-8dab6534bb61" providerId="ADAL" clId="{09A2E101-F7C2-4E78-BDBF-AB4FE674D62E}"/>
    <pc:docChg chg="undo custSel addSld delSld modSld sldOrd delMainMaster modMainMaster addSection modSection">
      <pc:chgData name="Janelle Gieseke" userId="1065d469-00d3-4a33-b073-8dab6534bb61" providerId="ADAL" clId="{09A2E101-F7C2-4E78-BDBF-AB4FE674D62E}" dt="2023-12-19T17:59:44.127" v="722" actId="692"/>
      <pc:docMkLst>
        <pc:docMk/>
      </pc:docMkLst>
      <pc:sldChg chg="modSp">
        <pc:chgData name="Janelle Gieseke" userId="1065d469-00d3-4a33-b073-8dab6534bb61" providerId="ADAL" clId="{09A2E101-F7C2-4E78-BDBF-AB4FE674D62E}" dt="2023-12-13T19:42:38.513" v="33"/>
        <pc:sldMkLst>
          <pc:docMk/>
          <pc:sldMk cId="3880079853" sldId="273"/>
        </pc:sldMkLst>
        <pc:spChg chg="mod">
          <ac:chgData name="Janelle Gieseke" userId="1065d469-00d3-4a33-b073-8dab6534bb61" providerId="ADAL" clId="{09A2E101-F7C2-4E78-BDBF-AB4FE674D62E}" dt="2023-12-13T19:42:38.513" v="33"/>
          <ac:spMkLst>
            <pc:docMk/>
            <pc:sldMk cId="3880079853" sldId="273"/>
            <ac:spMk id="4" creationId="{51E57586-27C9-4829-836E-2ECE324CFD92}"/>
          </ac:spMkLst>
        </pc:spChg>
        <pc:spChg chg="mod">
          <ac:chgData name="Janelle Gieseke" userId="1065d469-00d3-4a33-b073-8dab6534bb61" providerId="ADAL" clId="{09A2E101-F7C2-4E78-BDBF-AB4FE674D62E}" dt="2023-12-13T19:42:38.513" v="33"/>
          <ac:spMkLst>
            <pc:docMk/>
            <pc:sldMk cId="3880079853" sldId="273"/>
            <ac:spMk id="7" creationId="{894133A4-F928-484C-86B0-273E2F712446}"/>
          </ac:spMkLst>
        </pc:spChg>
      </pc:sldChg>
      <pc:sldChg chg="addSp delSp modSp mod chgLayout">
        <pc:chgData name="Janelle Gieseke" userId="1065d469-00d3-4a33-b073-8dab6534bb61" providerId="ADAL" clId="{09A2E101-F7C2-4E78-BDBF-AB4FE674D62E}" dt="2023-12-13T19:48:13.909" v="167" actId="6264"/>
        <pc:sldMkLst>
          <pc:docMk/>
          <pc:sldMk cId="2056145994" sldId="279"/>
        </pc:sldMkLst>
        <pc:spChg chg="add del mod">
          <ac:chgData name="Janelle Gieseke" userId="1065d469-00d3-4a33-b073-8dab6534bb61" providerId="ADAL" clId="{09A2E101-F7C2-4E78-BDBF-AB4FE674D62E}" dt="2023-12-13T19:48:13.909" v="167" actId="6264"/>
          <ac:spMkLst>
            <pc:docMk/>
            <pc:sldMk cId="2056145994" sldId="279"/>
            <ac:spMk id="3" creationId="{AA488CDA-415F-C3F1-8E1B-26D9DAF2E954}"/>
          </ac:spMkLst>
        </pc:spChg>
        <pc:spChg chg="mod ord">
          <ac:chgData name="Janelle Gieseke" userId="1065d469-00d3-4a33-b073-8dab6534bb61" providerId="ADAL" clId="{09A2E101-F7C2-4E78-BDBF-AB4FE674D62E}" dt="2023-12-13T19:48:13.909" v="167" actId="6264"/>
          <ac:spMkLst>
            <pc:docMk/>
            <pc:sldMk cId="2056145994" sldId="279"/>
            <ac:spMk id="4" creationId="{AFBE9ABF-ACB3-4D24-814C-7D1F8CAD2031}"/>
          </ac:spMkLst>
        </pc:spChg>
        <pc:spChg chg="add del mod">
          <ac:chgData name="Janelle Gieseke" userId="1065d469-00d3-4a33-b073-8dab6534bb61" providerId="ADAL" clId="{09A2E101-F7C2-4E78-BDBF-AB4FE674D62E}" dt="2023-12-13T19:48:13.909" v="167" actId="6264"/>
          <ac:spMkLst>
            <pc:docMk/>
            <pc:sldMk cId="2056145994" sldId="279"/>
            <ac:spMk id="5" creationId="{9CF2A41B-E797-8873-0905-31C9B998099E}"/>
          </ac:spMkLst>
        </pc:spChg>
        <pc:spChg chg="mod ord">
          <ac:chgData name="Janelle Gieseke" userId="1065d469-00d3-4a33-b073-8dab6534bb61" providerId="ADAL" clId="{09A2E101-F7C2-4E78-BDBF-AB4FE674D62E}" dt="2023-12-13T19:48:13.909" v="167" actId="6264"/>
          <ac:spMkLst>
            <pc:docMk/>
            <pc:sldMk cId="2056145994" sldId="279"/>
            <ac:spMk id="6" creationId="{10413CB8-89B7-4C86-9011-62F1255C87A5}"/>
          </ac:spMkLst>
        </pc:spChg>
        <pc:spChg chg="add del mod ord">
          <ac:chgData name="Janelle Gieseke" userId="1065d469-00d3-4a33-b073-8dab6534bb61" providerId="ADAL" clId="{09A2E101-F7C2-4E78-BDBF-AB4FE674D62E}" dt="2023-12-13T19:48:13.909" v="167" actId="6264"/>
          <ac:spMkLst>
            <pc:docMk/>
            <pc:sldMk cId="2056145994" sldId="279"/>
            <ac:spMk id="7" creationId="{275E9837-E837-2E3D-4174-AA494460CEC6}"/>
          </ac:spMkLst>
        </pc:spChg>
        <pc:spChg chg="add del mod ord">
          <ac:chgData name="Janelle Gieseke" userId="1065d469-00d3-4a33-b073-8dab6534bb61" providerId="ADAL" clId="{09A2E101-F7C2-4E78-BDBF-AB4FE674D62E}" dt="2023-12-13T19:48:13.909" v="167" actId="6264"/>
          <ac:spMkLst>
            <pc:docMk/>
            <pc:sldMk cId="2056145994" sldId="279"/>
            <ac:spMk id="8" creationId="{AD96CFB5-C418-4F0B-5A82-23C96CA478AF}"/>
          </ac:spMkLst>
        </pc:spChg>
        <pc:spChg chg="add del mod ord">
          <ac:chgData name="Janelle Gieseke" userId="1065d469-00d3-4a33-b073-8dab6534bb61" providerId="ADAL" clId="{09A2E101-F7C2-4E78-BDBF-AB4FE674D62E}" dt="2023-12-13T19:48:13.909" v="167" actId="6264"/>
          <ac:spMkLst>
            <pc:docMk/>
            <pc:sldMk cId="2056145994" sldId="279"/>
            <ac:spMk id="9" creationId="{CACA8E40-AB76-7FCD-4410-2E4898D880F4}"/>
          </ac:spMkLst>
        </pc:spChg>
      </pc:sldChg>
      <pc:sldChg chg="addSp delSp modSp mod chgLayout">
        <pc:chgData name="Janelle Gieseke" userId="1065d469-00d3-4a33-b073-8dab6534bb61" providerId="ADAL" clId="{09A2E101-F7C2-4E78-BDBF-AB4FE674D62E}" dt="2023-12-13T19:45:26.544" v="114" actId="6264"/>
        <pc:sldMkLst>
          <pc:docMk/>
          <pc:sldMk cId="3453088737" sldId="632"/>
        </pc:sldMkLst>
        <pc:spChg chg="add del mod">
          <ac:chgData name="Janelle Gieseke" userId="1065d469-00d3-4a33-b073-8dab6534bb61" providerId="ADAL" clId="{09A2E101-F7C2-4E78-BDBF-AB4FE674D62E}" dt="2023-12-13T19:45:26.544" v="114" actId="6264"/>
          <ac:spMkLst>
            <pc:docMk/>
            <pc:sldMk cId="3453088737" sldId="632"/>
            <ac:spMk id="2" creationId="{E490A33F-87A3-4200-20EE-3DBE91724316}"/>
          </ac:spMkLst>
        </pc:spChg>
        <pc:spChg chg="add del mod">
          <ac:chgData name="Janelle Gieseke" userId="1065d469-00d3-4a33-b073-8dab6534bb61" providerId="ADAL" clId="{09A2E101-F7C2-4E78-BDBF-AB4FE674D62E}" dt="2023-12-13T19:45:26.544" v="114" actId="6264"/>
          <ac:spMkLst>
            <pc:docMk/>
            <pc:sldMk cId="3453088737" sldId="632"/>
            <ac:spMk id="3" creationId="{00677651-D9BC-63B9-109D-037AD3E2B84E}"/>
          </ac:spMkLst>
        </pc:spChg>
        <pc:spChg chg="mod ord">
          <ac:chgData name="Janelle Gieseke" userId="1065d469-00d3-4a33-b073-8dab6534bb61" providerId="ADAL" clId="{09A2E101-F7C2-4E78-BDBF-AB4FE674D62E}" dt="2023-12-13T19:45:26.544" v="114" actId="6264"/>
          <ac:spMkLst>
            <pc:docMk/>
            <pc:sldMk cId="3453088737" sldId="632"/>
            <ac:spMk id="4" creationId="{5C684D8C-9773-CDB6-AFF9-9AC0FC1D7D2D}"/>
          </ac:spMkLst>
        </pc:spChg>
        <pc:spChg chg="add del mod">
          <ac:chgData name="Janelle Gieseke" userId="1065d469-00d3-4a33-b073-8dab6534bb61" providerId="ADAL" clId="{09A2E101-F7C2-4E78-BDBF-AB4FE674D62E}" dt="2023-12-13T19:45:26.544" v="114" actId="6264"/>
          <ac:spMkLst>
            <pc:docMk/>
            <pc:sldMk cId="3453088737" sldId="632"/>
            <ac:spMk id="6" creationId="{E9FA3AD6-E379-518D-C15B-39A204C9BC0B}"/>
          </ac:spMkLst>
        </pc:spChg>
        <pc:spChg chg="add del mod">
          <ac:chgData name="Janelle Gieseke" userId="1065d469-00d3-4a33-b073-8dab6534bb61" providerId="ADAL" clId="{09A2E101-F7C2-4E78-BDBF-AB4FE674D62E}" dt="2023-12-13T19:45:26.544" v="114" actId="6264"/>
          <ac:spMkLst>
            <pc:docMk/>
            <pc:sldMk cId="3453088737" sldId="632"/>
            <ac:spMk id="7" creationId="{B8889EB1-98F6-22F0-C0DB-68A13A07FE45}"/>
          </ac:spMkLst>
        </pc:spChg>
        <pc:spChg chg="mod ord">
          <ac:chgData name="Janelle Gieseke" userId="1065d469-00d3-4a33-b073-8dab6534bb61" providerId="ADAL" clId="{09A2E101-F7C2-4E78-BDBF-AB4FE674D62E}" dt="2023-12-13T19:45:26.544" v="114" actId="6264"/>
          <ac:spMkLst>
            <pc:docMk/>
            <pc:sldMk cId="3453088737" sldId="632"/>
            <ac:spMk id="8" creationId="{BD84888D-8D8D-1BA8-B08D-A6EE608E7308}"/>
          </ac:spMkLst>
        </pc:spChg>
        <pc:spChg chg="mod ord">
          <ac:chgData name="Janelle Gieseke" userId="1065d469-00d3-4a33-b073-8dab6534bb61" providerId="ADAL" clId="{09A2E101-F7C2-4E78-BDBF-AB4FE674D62E}" dt="2023-12-13T19:45:26.544" v="114" actId="6264"/>
          <ac:spMkLst>
            <pc:docMk/>
            <pc:sldMk cId="3453088737" sldId="632"/>
            <ac:spMk id="11" creationId="{ADE565DE-C316-D35D-AC87-2A69B87A4E25}"/>
          </ac:spMkLst>
        </pc:spChg>
        <pc:graphicFrameChg chg="mod ord">
          <ac:chgData name="Janelle Gieseke" userId="1065d469-00d3-4a33-b073-8dab6534bb61" providerId="ADAL" clId="{09A2E101-F7C2-4E78-BDBF-AB4FE674D62E}" dt="2023-12-13T19:45:26.544" v="114" actId="6264"/>
          <ac:graphicFrameMkLst>
            <pc:docMk/>
            <pc:sldMk cId="3453088737" sldId="632"/>
            <ac:graphicFrameMk id="5" creationId="{37860EB4-1BEA-92E4-2ED3-3511638ACD67}"/>
          </ac:graphicFrameMkLst>
        </pc:graphicFrameChg>
      </pc:sldChg>
      <pc:sldChg chg="addSp delSp modSp mod modClrScheme chgLayout">
        <pc:chgData name="Janelle Gieseke" userId="1065d469-00d3-4a33-b073-8dab6534bb61" providerId="ADAL" clId="{09A2E101-F7C2-4E78-BDBF-AB4FE674D62E}" dt="2023-12-19T17:44:58.886" v="585" actId="12100"/>
        <pc:sldMkLst>
          <pc:docMk/>
          <pc:sldMk cId="1694195094" sldId="2427"/>
        </pc:sldMkLst>
        <pc:spChg chg="add del mod">
          <ac:chgData name="Janelle Gieseke" userId="1065d469-00d3-4a33-b073-8dab6534bb61" providerId="ADAL" clId="{09A2E101-F7C2-4E78-BDBF-AB4FE674D62E}" dt="2023-12-13T19:48:48.006" v="172" actId="6264"/>
          <ac:spMkLst>
            <pc:docMk/>
            <pc:sldMk cId="1694195094" sldId="2427"/>
            <ac:spMk id="2" creationId="{18B9FACF-B952-5318-03AA-BE862061B6F8}"/>
          </ac:spMkLst>
        </pc:spChg>
        <pc:spChg chg="mod ord">
          <ac:chgData name="Janelle Gieseke" userId="1065d469-00d3-4a33-b073-8dab6534bb61" providerId="ADAL" clId="{09A2E101-F7C2-4E78-BDBF-AB4FE674D62E}" dt="2023-12-19T17:42:26.561" v="579" actId="6264"/>
          <ac:spMkLst>
            <pc:docMk/>
            <pc:sldMk cId="1694195094" sldId="2427"/>
            <ac:spMk id="4" creationId="{D11003A8-27D4-4047-9F88-91B5D4E8087A}"/>
          </ac:spMkLst>
        </pc:spChg>
        <pc:spChg chg="del mod ord">
          <ac:chgData name="Janelle Gieseke" userId="1065d469-00d3-4a33-b073-8dab6534bb61" providerId="ADAL" clId="{09A2E101-F7C2-4E78-BDBF-AB4FE674D62E}" dt="2023-12-19T17:41:54.349" v="573" actId="700"/>
          <ac:spMkLst>
            <pc:docMk/>
            <pc:sldMk cId="1694195094" sldId="2427"/>
            <ac:spMk id="5" creationId="{1A1D2DE9-6B96-45E9-93D4-ED610F2EDD9B}"/>
          </ac:spMkLst>
        </pc:spChg>
        <pc:spChg chg="mod ord">
          <ac:chgData name="Janelle Gieseke" userId="1065d469-00d3-4a33-b073-8dab6534bb61" providerId="ADAL" clId="{09A2E101-F7C2-4E78-BDBF-AB4FE674D62E}" dt="2023-12-19T17:42:26.561" v="579" actId="6264"/>
          <ac:spMkLst>
            <pc:docMk/>
            <pc:sldMk cId="1694195094" sldId="2427"/>
            <ac:spMk id="6" creationId="{0C32C11D-93CF-4112-83FE-DDD6240200BC}"/>
          </ac:spMkLst>
        </pc:spChg>
        <pc:spChg chg="add del mod">
          <ac:chgData name="Janelle Gieseke" userId="1065d469-00d3-4a33-b073-8dab6534bb61" providerId="ADAL" clId="{09A2E101-F7C2-4E78-BDBF-AB4FE674D62E}" dt="2023-12-19T17:42:26.561" v="579" actId="6264"/>
          <ac:spMkLst>
            <pc:docMk/>
            <pc:sldMk cId="1694195094" sldId="2427"/>
            <ac:spMk id="7" creationId="{BB840199-C8F3-7392-97DC-BB61398D56D1}"/>
          </ac:spMkLst>
        </pc:spChg>
        <pc:spChg chg="del mod ord">
          <ac:chgData name="Janelle Gieseke" userId="1065d469-00d3-4a33-b073-8dab6534bb61" providerId="ADAL" clId="{09A2E101-F7C2-4E78-BDBF-AB4FE674D62E}" dt="2023-12-19T17:41:28.610" v="547" actId="1032"/>
          <ac:spMkLst>
            <pc:docMk/>
            <pc:sldMk cId="1694195094" sldId="2427"/>
            <ac:spMk id="8" creationId="{9F5C8B14-443A-7A76-ADA3-184D3DBE1943}"/>
          </ac:spMkLst>
        </pc:spChg>
        <pc:spChg chg="add del mod">
          <ac:chgData name="Janelle Gieseke" userId="1065d469-00d3-4a33-b073-8dab6534bb61" providerId="ADAL" clId="{09A2E101-F7C2-4E78-BDBF-AB4FE674D62E}" dt="2023-12-19T17:42:26.561" v="579" actId="6264"/>
          <ac:spMkLst>
            <pc:docMk/>
            <pc:sldMk cId="1694195094" sldId="2427"/>
            <ac:spMk id="11" creationId="{35F0ABEA-9BEC-F048-83B8-0D8A08D7D709}"/>
          </ac:spMkLst>
        </pc:spChg>
        <pc:spChg chg="add del mod">
          <ac:chgData name="Janelle Gieseke" userId="1065d469-00d3-4a33-b073-8dab6534bb61" providerId="ADAL" clId="{09A2E101-F7C2-4E78-BDBF-AB4FE674D62E}" dt="2023-12-13T19:48:48.006" v="172" actId="6264"/>
          <ac:spMkLst>
            <pc:docMk/>
            <pc:sldMk cId="1694195094" sldId="2427"/>
            <ac:spMk id="11" creationId="{C3DF48D3-2B04-0EBF-C973-FE2728F4BF51}"/>
          </ac:spMkLst>
        </pc:spChg>
        <pc:spChg chg="add del mod">
          <ac:chgData name="Janelle Gieseke" userId="1065d469-00d3-4a33-b073-8dab6534bb61" providerId="ADAL" clId="{09A2E101-F7C2-4E78-BDBF-AB4FE674D62E}" dt="2023-12-13T19:48:48.006" v="172" actId="6264"/>
          <ac:spMkLst>
            <pc:docMk/>
            <pc:sldMk cId="1694195094" sldId="2427"/>
            <ac:spMk id="12" creationId="{5D4FFB41-B1F8-6B0F-999C-C437BDF4C167}"/>
          </ac:spMkLst>
        </pc:spChg>
        <pc:spChg chg="add del mod">
          <ac:chgData name="Janelle Gieseke" userId="1065d469-00d3-4a33-b073-8dab6534bb61" providerId="ADAL" clId="{09A2E101-F7C2-4E78-BDBF-AB4FE674D62E}" dt="2023-12-19T17:42:26.561" v="579" actId="6264"/>
          <ac:spMkLst>
            <pc:docMk/>
            <pc:sldMk cId="1694195094" sldId="2427"/>
            <ac:spMk id="12" creationId="{B7C75872-2463-0C98-886A-B2846534A377}"/>
          </ac:spMkLst>
        </pc:spChg>
        <pc:spChg chg="add del mod">
          <ac:chgData name="Janelle Gieseke" userId="1065d469-00d3-4a33-b073-8dab6534bb61" providerId="ADAL" clId="{09A2E101-F7C2-4E78-BDBF-AB4FE674D62E}" dt="2023-12-13T19:48:48.006" v="172" actId="6264"/>
          <ac:spMkLst>
            <pc:docMk/>
            <pc:sldMk cId="1694195094" sldId="2427"/>
            <ac:spMk id="14" creationId="{CE461554-C0E9-1370-10D3-E541565DDEC9}"/>
          </ac:spMkLst>
        </pc:spChg>
        <pc:grpChg chg="mod">
          <ac:chgData name="Janelle Gieseke" userId="1065d469-00d3-4a33-b073-8dab6534bb61" providerId="ADAL" clId="{09A2E101-F7C2-4E78-BDBF-AB4FE674D62E}" dt="2023-12-19T17:42:01.164" v="574" actId="1076"/>
          <ac:grpSpMkLst>
            <pc:docMk/>
            <pc:sldMk cId="1694195094" sldId="2427"/>
            <ac:grpSpMk id="13" creationId="{7AAA5A4E-63FF-CF27-5316-E64F74D65DB6}"/>
          </ac:grpSpMkLst>
        </pc:grpChg>
        <pc:graphicFrameChg chg="add mod ord modGraphic">
          <ac:chgData name="Janelle Gieseke" userId="1065d469-00d3-4a33-b073-8dab6534bb61" providerId="ADAL" clId="{09A2E101-F7C2-4E78-BDBF-AB4FE674D62E}" dt="2023-12-19T17:44:58.886" v="585" actId="12100"/>
          <ac:graphicFrameMkLst>
            <pc:docMk/>
            <pc:sldMk cId="1694195094" sldId="2427"/>
            <ac:graphicFrameMk id="2" creationId="{84EB89F4-9104-D61D-A881-3974F1DCB270}"/>
          </ac:graphicFrameMkLst>
        </pc:graphicFrameChg>
      </pc:sldChg>
      <pc:sldChg chg="modSp mod">
        <pc:chgData name="Janelle Gieseke" userId="1065d469-00d3-4a33-b073-8dab6534bb61" providerId="ADAL" clId="{09A2E101-F7C2-4E78-BDBF-AB4FE674D62E}" dt="2023-12-13T20:12:35.539" v="300" actId="20577"/>
        <pc:sldMkLst>
          <pc:docMk/>
          <pc:sldMk cId="3434434572" sldId="2429"/>
        </pc:sldMkLst>
        <pc:spChg chg="mod">
          <ac:chgData name="Janelle Gieseke" userId="1065d469-00d3-4a33-b073-8dab6534bb61" providerId="ADAL" clId="{09A2E101-F7C2-4E78-BDBF-AB4FE674D62E}" dt="2023-12-13T19:42:38.513" v="33"/>
          <ac:spMkLst>
            <pc:docMk/>
            <pc:sldMk cId="3434434572" sldId="2429"/>
            <ac:spMk id="4" creationId="{29325126-46AD-482F-A58C-FE452FD2A9E7}"/>
          </ac:spMkLst>
        </pc:spChg>
        <pc:spChg chg="mod">
          <ac:chgData name="Janelle Gieseke" userId="1065d469-00d3-4a33-b073-8dab6534bb61" providerId="ADAL" clId="{09A2E101-F7C2-4E78-BDBF-AB4FE674D62E}" dt="2023-12-13T19:42:38.513" v="33"/>
          <ac:spMkLst>
            <pc:docMk/>
            <pc:sldMk cId="3434434572" sldId="2429"/>
            <ac:spMk id="6" creationId="{AF7EB28D-451F-416E-A922-E4B4D6DAB218}"/>
          </ac:spMkLst>
        </pc:spChg>
        <pc:spChg chg="mod">
          <ac:chgData name="Janelle Gieseke" userId="1065d469-00d3-4a33-b073-8dab6534bb61" providerId="ADAL" clId="{09A2E101-F7C2-4E78-BDBF-AB4FE674D62E}" dt="2023-12-13T20:12:35.539" v="300" actId="20577"/>
          <ac:spMkLst>
            <pc:docMk/>
            <pc:sldMk cId="3434434572" sldId="2429"/>
            <ac:spMk id="17" creationId="{2B963044-5E60-D712-539E-84D527C4B0F0}"/>
          </ac:spMkLst>
        </pc:spChg>
      </pc:sldChg>
      <pc:sldChg chg="addSp delSp modSp mod chgLayout">
        <pc:chgData name="Janelle Gieseke" userId="1065d469-00d3-4a33-b073-8dab6534bb61" providerId="ADAL" clId="{09A2E101-F7C2-4E78-BDBF-AB4FE674D62E}" dt="2023-12-13T19:52:09.909" v="185" actId="6264"/>
        <pc:sldMkLst>
          <pc:docMk/>
          <pc:sldMk cId="3621660711" sldId="2434"/>
        </pc:sldMkLst>
        <pc:spChg chg="add del mod">
          <ac:chgData name="Janelle Gieseke" userId="1065d469-00d3-4a33-b073-8dab6534bb61" providerId="ADAL" clId="{09A2E101-F7C2-4E78-BDBF-AB4FE674D62E}" dt="2023-12-13T19:52:09.909" v="185" actId="6264"/>
          <ac:spMkLst>
            <pc:docMk/>
            <pc:sldMk cId="3621660711" sldId="2434"/>
            <ac:spMk id="2" creationId="{8881F549-79B9-EEB1-7E93-569E425E3B7B}"/>
          </ac:spMkLst>
        </pc:spChg>
        <pc:spChg chg="add del mod">
          <ac:chgData name="Janelle Gieseke" userId="1065d469-00d3-4a33-b073-8dab6534bb61" providerId="ADAL" clId="{09A2E101-F7C2-4E78-BDBF-AB4FE674D62E}" dt="2023-12-13T19:52:09.909" v="185" actId="6264"/>
          <ac:spMkLst>
            <pc:docMk/>
            <pc:sldMk cId="3621660711" sldId="2434"/>
            <ac:spMk id="3" creationId="{3D6CAEC2-DC84-0177-EEFB-D56DB55B40DC}"/>
          </ac:spMkLst>
        </pc:spChg>
        <pc:spChg chg="mod ord">
          <ac:chgData name="Janelle Gieseke" userId="1065d469-00d3-4a33-b073-8dab6534bb61" providerId="ADAL" clId="{09A2E101-F7C2-4E78-BDBF-AB4FE674D62E}" dt="2023-12-13T19:52:09.909" v="185" actId="6264"/>
          <ac:spMkLst>
            <pc:docMk/>
            <pc:sldMk cId="3621660711" sldId="2434"/>
            <ac:spMk id="4" creationId="{6B73AAC4-8889-493D-9868-B5383B9DCD1F}"/>
          </ac:spMkLst>
        </pc:spChg>
        <pc:spChg chg="add del mod ord">
          <ac:chgData name="Janelle Gieseke" userId="1065d469-00d3-4a33-b073-8dab6534bb61" providerId="ADAL" clId="{09A2E101-F7C2-4E78-BDBF-AB4FE674D62E}" dt="2023-12-13T19:52:09.909" v="185" actId="6264"/>
          <ac:spMkLst>
            <pc:docMk/>
            <pc:sldMk cId="3621660711" sldId="2434"/>
            <ac:spMk id="5" creationId="{1580E8D0-A482-242D-EF4E-4817AECCC18F}"/>
          </ac:spMkLst>
        </pc:spChg>
        <pc:spChg chg="mod ord">
          <ac:chgData name="Janelle Gieseke" userId="1065d469-00d3-4a33-b073-8dab6534bb61" providerId="ADAL" clId="{09A2E101-F7C2-4E78-BDBF-AB4FE674D62E}" dt="2023-12-13T19:52:09.909" v="185" actId="6264"/>
          <ac:spMkLst>
            <pc:docMk/>
            <pc:sldMk cId="3621660711" sldId="2434"/>
            <ac:spMk id="6" creationId="{300986A3-91D7-446F-B488-8A3842270975}"/>
          </ac:spMkLst>
        </pc:spChg>
      </pc:sldChg>
      <pc:sldChg chg="modSp">
        <pc:chgData name="Janelle Gieseke" userId="1065d469-00d3-4a33-b073-8dab6534bb61" providerId="ADAL" clId="{09A2E101-F7C2-4E78-BDBF-AB4FE674D62E}" dt="2023-12-13T19:42:38.513" v="33"/>
        <pc:sldMkLst>
          <pc:docMk/>
          <pc:sldMk cId="4180290429" sldId="2454"/>
        </pc:sldMkLst>
        <pc:spChg chg="mod">
          <ac:chgData name="Janelle Gieseke" userId="1065d469-00d3-4a33-b073-8dab6534bb61" providerId="ADAL" clId="{09A2E101-F7C2-4E78-BDBF-AB4FE674D62E}" dt="2023-12-13T19:42:38.513" v="33"/>
          <ac:spMkLst>
            <pc:docMk/>
            <pc:sldMk cId="4180290429" sldId="2454"/>
            <ac:spMk id="4" creationId="{EB0FA29A-CFC1-4D50-8F71-B9671465C083}"/>
          </ac:spMkLst>
        </pc:spChg>
        <pc:spChg chg="mod">
          <ac:chgData name="Janelle Gieseke" userId="1065d469-00d3-4a33-b073-8dab6534bb61" providerId="ADAL" clId="{09A2E101-F7C2-4E78-BDBF-AB4FE674D62E}" dt="2023-12-13T19:42:38.513" v="33"/>
          <ac:spMkLst>
            <pc:docMk/>
            <pc:sldMk cId="4180290429" sldId="2454"/>
            <ac:spMk id="6" creationId="{10743942-AD86-42AA-9841-117772F45A31}"/>
          </ac:spMkLst>
        </pc:spChg>
      </pc:sldChg>
      <pc:sldChg chg="modSp">
        <pc:chgData name="Janelle Gieseke" userId="1065d469-00d3-4a33-b073-8dab6534bb61" providerId="ADAL" clId="{09A2E101-F7C2-4E78-BDBF-AB4FE674D62E}" dt="2023-12-13T19:42:38.513" v="33"/>
        <pc:sldMkLst>
          <pc:docMk/>
          <pc:sldMk cId="1407418984" sldId="2466"/>
        </pc:sldMkLst>
        <pc:spChg chg="mod">
          <ac:chgData name="Janelle Gieseke" userId="1065d469-00d3-4a33-b073-8dab6534bb61" providerId="ADAL" clId="{09A2E101-F7C2-4E78-BDBF-AB4FE674D62E}" dt="2023-12-13T19:42:38.513" v="33"/>
          <ac:spMkLst>
            <pc:docMk/>
            <pc:sldMk cId="1407418984" sldId="2466"/>
            <ac:spMk id="2" creationId="{2928793B-5F5D-F18F-A43E-C4A74035979A}"/>
          </ac:spMkLst>
        </pc:spChg>
        <pc:spChg chg="mod">
          <ac:chgData name="Janelle Gieseke" userId="1065d469-00d3-4a33-b073-8dab6534bb61" providerId="ADAL" clId="{09A2E101-F7C2-4E78-BDBF-AB4FE674D62E}" dt="2023-12-13T19:42:38.513" v="33"/>
          <ac:spMkLst>
            <pc:docMk/>
            <pc:sldMk cId="1407418984" sldId="2466"/>
            <ac:spMk id="4" creationId="{699AB255-8019-4F19-AFAA-69AF29CE0846}"/>
          </ac:spMkLst>
        </pc:spChg>
        <pc:spChg chg="mod">
          <ac:chgData name="Janelle Gieseke" userId="1065d469-00d3-4a33-b073-8dab6534bb61" providerId="ADAL" clId="{09A2E101-F7C2-4E78-BDBF-AB4FE674D62E}" dt="2023-12-13T19:42:38.513" v="33"/>
          <ac:spMkLst>
            <pc:docMk/>
            <pc:sldMk cId="1407418984" sldId="2466"/>
            <ac:spMk id="11" creationId="{9CC15573-A805-828C-4A89-191B1AD3AC97}"/>
          </ac:spMkLst>
        </pc:spChg>
      </pc:sldChg>
      <pc:sldChg chg="modSp">
        <pc:chgData name="Janelle Gieseke" userId="1065d469-00d3-4a33-b073-8dab6534bb61" providerId="ADAL" clId="{09A2E101-F7C2-4E78-BDBF-AB4FE674D62E}" dt="2023-12-13T19:42:38.513" v="33"/>
        <pc:sldMkLst>
          <pc:docMk/>
          <pc:sldMk cId="372044859" sldId="2467"/>
        </pc:sldMkLst>
        <pc:spChg chg="mod">
          <ac:chgData name="Janelle Gieseke" userId="1065d469-00d3-4a33-b073-8dab6534bb61" providerId="ADAL" clId="{09A2E101-F7C2-4E78-BDBF-AB4FE674D62E}" dt="2023-12-13T19:42:38.513" v="33"/>
          <ac:spMkLst>
            <pc:docMk/>
            <pc:sldMk cId="372044859" sldId="2467"/>
            <ac:spMk id="4" creationId="{368ECABA-751C-4EFB-B18A-911393437C95}"/>
          </ac:spMkLst>
        </pc:spChg>
        <pc:spChg chg="mod">
          <ac:chgData name="Janelle Gieseke" userId="1065d469-00d3-4a33-b073-8dab6534bb61" providerId="ADAL" clId="{09A2E101-F7C2-4E78-BDBF-AB4FE674D62E}" dt="2023-12-13T19:42:38.513" v="33"/>
          <ac:spMkLst>
            <pc:docMk/>
            <pc:sldMk cId="372044859" sldId="2467"/>
            <ac:spMk id="6" creationId="{EE4F2A7F-175B-443E-A74D-A709AEC960A1}"/>
          </ac:spMkLst>
        </pc:spChg>
      </pc:sldChg>
      <pc:sldChg chg="modSp mod">
        <pc:chgData name="Janelle Gieseke" userId="1065d469-00d3-4a33-b073-8dab6534bb61" providerId="ADAL" clId="{09A2E101-F7C2-4E78-BDBF-AB4FE674D62E}" dt="2023-12-13T19:55:34.069" v="205" actId="20577"/>
        <pc:sldMkLst>
          <pc:docMk/>
          <pc:sldMk cId="67528856" sldId="2468"/>
        </pc:sldMkLst>
        <pc:spChg chg="mod">
          <ac:chgData name="Janelle Gieseke" userId="1065d469-00d3-4a33-b073-8dab6534bb61" providerId="ADAL" clId="{09A2E101-F7C2-4E78-BDBF-AB4FE674D62E}" dt="2023-12-13T19:42:38.513" v="33"/>
          <ac:spMkLst>
            <pc:docMk/>
            <pc:sldMk cId="67528856" sldId="2468"/>
            <ac:spMk id="4" creationId="{9A2E3513-FDA8-4CC5-B8A8-8891929BC93A}"/>
          </ac:spMkLst>
        </pc:spChg>
        <pc:spChg chg="mod">
          <ac:chgData name="Janelle Gieseke" userId="1065d469-00d3-4a33-b073-8dab6534bb61" providerId="ADAL" clId="{09A2E101-F7C2-4E78-BDBF-AB4FE674D62E}" dt="2023-12-13T19:42:38.513" v="33"/>
          <ac:spMkLst>
            <pc:docMk/>
            <pc:sldMk cId="67528856" sldId="2468"/>
            <ac:spMk id="6" creationId="{376C6274-AFA1-4EAB-A0FD-734866E19FC5}"/>
          </ac:spMkLst>
        </pc:spChg>
        <pc:spChg chg="mod">
          <ac:chgData name="Janelle Gieseke" userId="1065d469-00d3-4a33-b073-8dab6534bb61" providerId="ADAL" clId="{09A2E101-F7C2-4E78-BDBF-AB4FE674D62E}" dt="2023-12-13T19:55:34.069" v="205" actId="20577"/>
          <ac:spMkLst>
            <pc:docMk/>
            <pc:sldMk cId="67528856" sldId="2468"/>
            <ac:spMk id="7" creationId="{4D6EBA0A-D53B-668B-2D92-283E91C74CAD}"/>
          </ac:spMkLst>
        </pc:spChg>
      </pc:sldChg>
      <pc:sldChg chg="modSp mod">
        <pc:chgData name="Janelle Gieseke" userId="1065d469-00d3-4a33-b073-8dab6534bb61" providerId="ADAL" clId="{09A2E101-F7C2-4E78-BDBF-AB4FE674D62E}" dt="2023-12-13T19:55:42.682" v="210" actId="20577"/>
        <pc:sldMkLst>
          <pc:docMk/>
          <pc:sldMk cId="773799664" sldId="2470"/>
        </pc:sldMkLst>
        <pc:spChg chg="mod">
          <ac:chgData name="Janelle Gieseke" userId="1065d469-00d3-4a33-b073-8dab6534bb61" providerId="ADAL" clId="{09A2E101-F7C2-4E78-BDBF-AB4FE674D62E}" dt="2023-12-13T19:55:42.682" v="210" actId="20577"/>
          <ac:spMkLst>
            <pc:docMk/>
            <pc:sldMk cId="773799664" sldId="2470"/>
            <ac:spMk id="2" creationId="{1C6DFD28-30CD-4D5E-95D4-AB994D6C00EE}"/>
          </ac:spMkLst>
        </pc:spChg>
        <pc:spChg chg="mod">
          <ac:chgData name="Janelle Gieseke" userId="1065d469-00d3-4a33-b073-8dab6534bb61" providerId="ADAL" clId="{09A2E101-F7C2-4E78-BDBF-AB4FE674D62E}" dt="2023-12-13T19:42:38.513" v="33"/>
          <ac:spMkLst>
            <pc:docMk/>
            <pc:sldMk cId="773799664" sldId="2470"/>
            <ac:spMk id="4" creationId="{87930B2F-200E-4F36-BA7D-AF6884461930}"/>
          </ac:spMkLst>
        </pc:spChg>
        <pc:spChg chg="mod">
          <ac:chgData name="Janelle Gieseke" userId="1065d469-00d3-4a33-b073-8dab6534bb61" providerId="ADAL" clId="{09A2E101-F7C2-4E78-BDBF-AB4FE674D62E}" dt="2023-12-13T19:42:38.513" v="33"/>
          <ac:spMkLst>
            <pc:docMk/>
            <pc:sldMk cId="773799664" sldId="2470"/>
            <ac:spMk id="6" creationId="{50249A8C-83A6-4668-8567-3D191A005DDB}"/>
          </ac:spMkLst>
        </pc:spChg>
      </pc:sldChg>
      <pc:sldChg chg="modSp addCm delCm">
        <pc:chgData name="Janelle Gieseke" userId="1065d469-00d3-4a33-b073-8dab6534bb61" providerId="ADAL" clId="{09A2E101-F7C2-4E78-BDBF-AB4FE674D62E}" dt="2023-12-19T17:50:58.944" v="678"/>
        <pc:sldMkLst>
          <pc:docMk/>
          <pc:sldMk cId="122029734" sldId="2477"/>
        </pc:sldMkLst>
        <pc:spChg chg="mod">
          <ac:chgData name="Janelle Gieseke" userId="1065d469-00d3-4a33-b073-8dab6534bb61" providerId="ADAL" clId="{09A2E101-F7C2-4E78-BDBF-AB4FE674D62E}" dt="2023-12-13T19:42:38.513" v="33"/>
          <ac:spMkLst>
            <pc:docMk/>
            <pc:sldMk cId="122029734" sldId="2477"/>
            <ac:spMk id="4" creationId="{10AE669E-41FD-4112-9C7A-559C495BBED8}"/>
          </ac:spMkLst>
        </pc:spChg>
        <pc:spChg chg="mod">
          <ac:chgData name="Janelle Gieseke" userId="1065d469-00d3-4a33-b073-8dab6534bb61" providerId="ADAL" clId="{09A2E101-F7C2-4E78-BDBF-AB4FE674D62E}" dt="2023-12-13T19:42:38.513" v="33"/>
          <ac:spMkLst>
            <pc:docMk/>
            <pc:sldMk cId="122029734" sldId="2477"/>
            <ac:spMk id="6" creationId="{0A05096D-94C5-4423-AE69-DF3517785DA3}"/>
          </ac:spMkLst>
        </pc:spChg>
        <pc:graphicFrameChg chg="mod">
          <ac:chgData name="Janelle Gieseke" userId="1065d469-00d3-4a33-b073-8dab6534bb61" providerId="ADAL" clId="{09A2E101-F7C2-4E78-BDBF-AB4FE674D62E}" dt="2023-12-19T17:50:51.302" v="677" actId="207"/>
          <ac:graphicFrameMkLst>
            <pc:docMk/>
            <pc:sldMk cId="122029734" sldId="2477"/>
            <ac:graphicFrameMk id="5" creationId="{900E7C5D-B9A8-1E3A-12A6-AAA25B12393F}"/>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9T17:50:58.944" v="678"/>
              <pc2:cmMkLst xmlns:pc2="http://schemas.microsoft.com/office/powerpoint/2019/9/main/command">
                <pc:docMk/>
                <pc:sldMk cId="122029734" sldId="2477"/>
                <pc2:cmMk id="{9700C258-F340-41FF-9B8C-83FA5E5F5EBB}"/>
              </pc2:cmMkLst>
            </pc226:cmChg>
          </p:ext>
        </pc:extLst>
      </pc:sldChg>
      <pc:sldChg chg="addSp delSp modSp mod chgLayout">
        <pc:chgData name="Janelle Gieseke" userId="1065d469-00d3-4a33-b073-8dab6534bb61" providerId="ADAL" clId="{09A2E101-F7C2-4E78-BDBF-AB4FE674D62E}" dt="2023-12-13T19:47:48.429" v="154" actId="6264"/>
        <pc:sldMkLst>
          <pc:docMk/>
          <pc:sldMk cId="3188759535" sldId="2478"/>
        </pc:sldMkLst>
        <pc:spChg chg="mod ord">
          <ac:chgData name="Janelle Gieseke" userId="1065d469-00d3-4a33-b073-8dab6534bb61" providerId="ADAL" clId="{09A2E101-F7C2-4E78-BDBF-AB4FE674D62E}" dt="2023-12-13T19:47:48.429" v="154" actId="6264"/>
          <ac:spMkLst>
            <pc:docMk/>
            <pc:sldMk cId="3188759535" sldId="2478"/>
            <ac:spMk id="4" creationId="{F1788AEF-8226-4CF6-950D-EE90A624A4E8}"/>
          </ac:spMkLst>
        </pc:spChg>
        <pc:spChg chg="mod ord">
          <ac:chgData name="Janelle Gieseke" userId="1065d469-00d3-4a33-b073-8dab6534bb61" providerId="ADAL" clId="{09A2E101-F7C2-4E78-BDBF-AB4FE674D62E}" dt="2023-12-13T19:47:48.429" v="154" actId="6264"/>
          <ac:spMkLst>
            <pc:docMk/>
            <pc:sldMk cId="3188759535" sldId="2478"/>
            <ac:spMk id="5" creationId="{E3F687A2-BB47-4045-A459-217ABB10FD45}"/>
          </ac:spMkLst>
        </pc:spChg>
        <pc:spChg chg="mod ord">
          <ac:chgData name="Janelle Gieseke" userId="1065d469-00d3-4a33-b073-8dab6534bb61" providerId="ADAL" clId="{09A2E101-F7C2-4E78-BDBF-AB4FE674D62E}" dt="2023-12-13T19:47:48.429" v="154" actId="6264"/>
          <ac:spMkLst>
            <pc:docMk/>
            <pc:sldMk cId="3188759535" sldId="2478"/>
            <ac:spMk id="6" creationId="{331D5F7B-A246-42F6-8FDC-37120EC7C9CE}"/>
          </ac:spMkLst>
        </pc:spChg>
        <pc:spChg chg="mod">
          <ac:chgData name="Janelle Gieseke" userId="1065d469-00d3-4a33-b073-8dab6534bb61" providerId="ADAL" clId="{09A2E101-F7C2-4E78-BDBF-AB4FE674D62E}" dt="2023-12-13T19:39:41.123" v="29" actId="164"/>
          <ac:spMkLst>
            <pc:docMk/>
            <pc:sldMk cId="3188759535" sldId="2478"/>
            <ac:spMk id="7" creationId="{D857EF12-3FBD-A745-06B2-5E904148B8C1}"/>
          </ac:spMkLst>
        </pc:spChg>
        <pc:spChg chg="add del mod">
          <ac:chgData name="Janelle Gieseke" userId="1065d469-00d3-4a33-b073-8dab6534bb61" providerId="ADAL" clId="{09A2E101-F7C2-4E78-BDBF-AB4FE674D62E}" dt="2023-12-13T19:47:48.429" v="154" actId="6264"/>
          <ac:spMkLst>
            <pc:docMk/>
            <pc:sldMk cId="3188759535" sldId="2478"/>
            <ac:spMk id="11" creationId="{1D53ED35-74D1-671F-E5AC-81626FC2A4E7}"/>
          </ac:spMkLst>
        </pc:spChg>
        <pc:spChg chg="mod">
          <ac:chgData name="Janelle Gieseke" userId="1065d469-00d3-4a33-b073-8dab6534bb61" providerId="ADAL" clId="{09A2E101-F7C2-4E78-BDBF-AB4FE674D62E}" dt="2023-12-13T19:39:41.123" v="29" actId="164"/>
          <ac:spMkLst>
            <pc:docMk/>
            <pc:sldMk cId="3188759535" sldId="2478"/>
            <ac:spMk id="12" creationId="{6D48D4AD-70F7-DC7B-42DF-DD0414F8F4F3}"/>
          </ac:spMkLst>
        </pc:spChg>
        <pc:spChg chg="mod">
          <ac:chgData name="Janelle Gieseke" userId="1065d469-00d3-4a33-b073-8dab6534bb61" providerId="ADAL" clId="{09A2E101-F7C2-4E78-BDBF-AB4FE674D62E}" dt="2023-12-13T19:39:41.123" v="29" actId="164"/>
          <ac:spMkLst>
            <pc:docMk/>
            <pc:sldMk cId="3188759535" sldId="2478"/>
            <ac:spMk id="13" creationId="{214A2BD1-4B76-4B50-75D0-DF09DEED0F23}"/>
          </ac:spMkLst>
        </pc:spChg>
        <pc:spChg chg="add del mod">
          <ac:chgData name="Janelle Gieseke" userId="1065d469-00d3-4a33-b073-8dab6534bb61" providerId="ADAL" clId="{09A2E101-F7C2-4E78-BDBF-AB4FE674D62E}" dt="2023-12-13T19:47:48.429" v="154" actId="6264"/>
          <ac:spMkLst>
            <pc:docMk/>
            <pc:sldMk cId="3188759535" sldId="2478"/>
            <ac:spMk id="14" creationId="{DF62F5B5-6C9E-09DB-7161-9829BC6C6B5B}"/>
          </ac:spMkLst>
        </pc:spChg>
        <pc:spChg chg="add del mod">
          <ac:chgData name="Janelle Gieseke" userId="1065d469-00d3-4a33-b073-8dab6534bb61" providerId="ADAL" clId="{09A2E101-F7C2-4E78-BDBF-AB4FE674D62E}" dt="2023-12-13T19:47:48.429" v="154" actId="6264"/>
          <ac:spMkLst>
            <pc:docMk/>
            <pc:sldMk cId="3188759535" sldId="2478"/>
            <ac:spMk id="17" creationId="{34D1260B-FE10-C83D-7806-088F605A50F5}"/>
          </ac:spMkLst>
        </pc:spChg>
        <pc:spChg chg="add del mod ord">
          <ac:chgData name="Janelle Gieseke" userId="1065d469-00d3-4a33-b073-8dab6534bb61" providerId="ADAL" clId="{09A2E101-F7C2-4E78-BDBF-AB4FE674D62E}" dt="2023-12-13T19:47:48.429" v="154" actId="6264"/>
          <ac:spMkLst>
            <pc:docMk/>
            <pc:sldMk cId="3188759535" sldId="2478"/>
            <ac:spMk id="18" creationId="{DD79A22D-9D6C-2A10-9A0C-C650CF176BE2}"/>
          </ac:spMkLst>
        </pc:spChg>
        <pc:grpChg chg="add mod">
          <ac:chgData name="Janelle Gieseke" userId="1065d469-00d3-4a33-b073-8dab6534bb61" providerId="ADAL" clId="{09A2E101-F7C2-4E78-BDBF-AB4FE674D62E}" dt="2023-12-13T19:39:41.123" v="29" actId="164"/>
          <ac:grpSpMkLst>
            <pc:docMk/>
            <pc:sldMk cId="3188759535" sldId="2478"/>
            <ac:grpSpMk id="2" creationId="{192DBA86-B7F9-1CDE-6F84-08156E7E0D41}"/>
          </ac:grpSpMkLst>
        </pc:grpChg>
        <pc:grpChg chg="mod">
          <ac:chgData name="Janelle Gieseke" userId="1065d469-00d3-4a33-b073-8dab6534bb61" providerId="ADAL" clId="{09A2E101-F7C2-4E78-BDBF-AB4FE674D62E}" dt="2023-12-13T19:39:41.123" v="29" actId="164"/>
          <ac:grpSpMkLst>
            <pc:docMk/>
            <pc:sldMk cId="3188759535" sldId="2478"/>
            <ac:grpSpMk id="3" creationId="{EDF82434-9373-05EB-D005-286F65261B7C}"/>
          </ac:grpSpMkLst>
        </pc:grpChg>
        <pc:picChg chg="mod">
          <ac:chgData name="Janelle Gieseke" userId="1065d469-00d3-4a33-b073-8dab6534bb61" providerId="ADAL" clId="{09A2E101-F7C2-4E78-BDBF-AB4FE674D62E}" dt="2023-12-13T19:39:41.123" v="29" actId="164"/>
          <ac:picMkLst>
            <pc:docMk/>
            <pc:sldMk cId="3188759535" sldId="2478"/>
            <ac:picMk id="8" creationId="{6D484B1A-66D7-43B2-8662-C17490A90C01}"/>
          </ac:picMkLst>
        </pc:picChg>
        <pc:picChg chg="mod">
          <ac:chgData name="Janelle Gieseke" userId="1065d469-00d3-4a33-b073-8dab6534bb61" providerId="ADAL" clId="{09A2E101-F7C2-4E78-BDBF-AB4FE674D62E}" dt="2023-12-13T19:39:41.123" v="29" actId="164"/>
          <ac:picMkLst>
            <pc:docMk/>
            <pc:sldMk cId="3188759535" sldId="2478"/>
            <ac:picMk id="15" creationId="{BDC99737-D847-DCF9-3D48-A6017B0CEEAC}"/>
          </ac:picMkLst>
        </pc:picChg>
      </pc:sldChg>
      <pc:sldChg chg="addSp delSp modSp mod addCm delCm modCm chgLayout">
        <pc:chgData name="Janelle Gieseke" userId="1065d469-00d3-4a33-b073-8dab6534bb61" providerId="ADAL" clId="{09A2E101-F7C2-4E78-BDBF-AB4FE674D62E}" dt="2023-12-19T17:34:02.599" v="482"/>
        <pc:sldMkLst>
          <pc:docMk/>
          <pc:sldMk cId="4236453479" sldId="2479"/>
        </pc:sldMkLst>
        <pc:spChg chg="add del mod">
          <ac:chgData name="Janelle Gieseke" userId="1065d469-00d3-4a33-b073-8dab6534bb61" providerId="ADAL" clId="{09A2E101-F7C2-4E78-BDBF-AB4FE674D62E}" dt="2023-12-13T19:47:52.758" v="156" actId="6264"/>
          <ac:spMkLst>
            <pc:docMk/>
            <pc:sldMk cId="4236453479" sldId="2479"/>
            <ac:spMk id="2" creationId="{3DE05CF2-B7A1-0FAD-19E3-B49F30AFE8CA}"/>
          </ac:spMkLst>
        </pc:spChg>
        <pc:spChg chg="add del mod">
          <ac:chgData name="Janelle Gieseke" userId="1065d469-00d3-4a33-b073-8dab6534bb61" providerId="ADAL" clId="{09A2E101-F7C2-4E78-BDBF-AB4FE674D62E}" dt="2023-12-13T19:47:52.758" v="156" actId="6264"/>
          <ac:spMkLst>
            <pc:docMk/>
            <pc:sldMk cId="4236453479" sldId="2479"/>
            <ac:spMk id="3" creationId="{949F9B76-8B8A-528E-5B17-1213A9312524}"/>
          </ac:spMkLst>
        </pc:spChg>
        <pc:spChg chg="mod ord">
          <ac:chgData name="Janelle Gieseke" userId="1065d469-00d3-4a33-b073-8dab6534bb61" providerId="ADAL" clId="{09A2E101-F7C2-4E78-BDBF-AB4FE674D62E}" dt="2023-12-13T19:47:52.758" v="156" actId="6264"/>
          <ac:spMkLst>
            <pc:docMk/>
            <pc:sldMk cId="4236453479" sldId="2479"/>
            <ac:spMk id="4" creationId="{D1C124D3-35DF-49CD-92AA-22F8B4DEC81B}"/>
          </ac:spMkLst>
        </pc:spChg>
        <pc:spChg chg="add del mod">
          <ac:chgData name="Janelle Gieseke" userId="1065d469-00d3-4a33-b073-8dab6534bb61" providerId="ADAL" clId="{09A2E101-F7C2-4E78-BDBF-AB4FE674D62E}" dt="2023-12-13T19:47:52.758" v="156" actId="6264"/>
          <ac:spMkLst>
            <pc:docMk/>
            <pc:sldMk cId="4236453479" sldId="2479"/>
            <ac:spMk id="5" creationId="{F9C6ED10-53F5-04D5-39CB-95B82DFC891C}"/>
          </ac:spMkLst>
        </pc:spChg>
        <pc:spChg chg="mod ord">
          <ac:chgData name="Janelle Gieseke" userId="1065d469-00d3-4a33-b073-8dab6534bb61" providerId="ADAL" clId="{09A2E101-F7C2-4E78-BDBF-AB4FE674D62E}" dt="2023-12-13T19:47:52.758" v="156" actId="6264"/>
          <ac:spMkLst>
            <pc:docMk/>
            <pc:sldMk cId="4236453479" sldId="2479"/>
            <ac:spMk id="6" creationId="{837755C7-2ED6-4163-BAEF-21032A8ED6A0}"/>
          </ac:spMkLst>
        </pc:spChg>
        <pc:spChg chg="mod ord">
          <ac:chgData name="Janelle Gieseke" userId="1065d469-00d3-4a33-b073-8dab6534bb61" providerId="ADAL" clId="{09A2E101-F7C2-4E78-BDBF-AB4FE674D62E}" dt="2023-12-13T19:47:52.758" v="156" actId="6264"/>
          <ac:spMkLst>
            <pc:docMk/>
            <pc:sldMk cId="4236453479" sldId="2479"/>
            <ac:spMk id="8" creationId="{8639C3BB-2008-B515-3DBA-7C2A0FB18171}"/>
          </ac:spMkLst>
        </pc:spChg>
        <pc:spChg chg="add del mod ord">
          <ac:chgData name="Janelle Gieseke" userId="1065d469-00d3-4a33-b073-8dab6534bb61" providerId="ADAL" clId="{09A2E101-F7C2-4E78-BDBF-AB4FE674D62E}" dt="2023-12-13T19:47:52.758" v="156" actId="6264"/>
          <ac:spMkLst>
            <pc:docMk/>
            <pc:sldMk cId="4236453479" sldId="2479"/>
            <ac:spMk id="9" creationId="{4C7AABAA-2E32-6D70-3E72-BCC4DC09BA5A}"/>
          </ac:spMkLst>
        </pc:spChg>
        <pc:extLst>
          <p:ext xmlns:p="http://schemas.openxmlformats.org/presentationml/2006/main" uri="{D6D511B9-2390-475A-947B-AFAB55BFBCF1}">
            <pc226:cmChg xmlns:pc226="http://schemas.microsoft.com/office/powerpoint/2022/06/main/command" chg="add del mod">
              <pc226:chgData name="Janelle Gieseke" userId="1065d469-00d3-4a33-b073-8dab6534bb61" providerId="ADAL" clId="{09A2E101-F7C2-4E78-BDBF-AB4FE674D62E}" dt="2023-12-19T17:34:02.599" v="482"/>
              <pc2:cmMkLst xmlns:pc2="http://schemas.microsoft.com/office/powerpoint/2019/9/main/command">
                <pc:docMk/>
                <pc:sldMk cId="4236453479" sldId="2479"/>
                <pc2:cmMk id="{6668DE3D-35A8-4A88-A879-B953910C2C98}"/>
              </pc2:cmMkLst>
            </pc226:cmChg>
          </p:ext>
        </pc:extLst>
      </pc:sldChg>
      <pc:sldChg chg="addSp delSp modSp mod chgLayout">
        <pc:chgData name="Janelle Gieseke" userId="1065d469-00d3-4a33-b073-8dab6534bb61" providerId="ADAL" clId="{09A2E101-F7C2-4E78-BDBF-AB4FE674D62E}" dt="2023-12-13T20:06:34.466" v="235" actId="12100"/>
        <pc:sldMkLst>
          <pc:docMk/>
          <pc:sldMk cId="43527669" sldId="2481"/>
        </pc:sldMkLst>
        <pc:spChg chg="mod ord">
          <ac:chgData name="Janelle Gieseke" userId="1065d469-00d3-4a33-b073-8dab6534bb61" providerId="ADAL" clId="{09A2E101-F7C2-4E78-BDBF-AB4FE674D62E}" dt="2023-12-13T19:48:06.887" v="163" actId="6264"/>
          <ac:spMkLst>
            <pc:docMk/>
            <pc:sldMk cId="43527669" sldId="2481"/>
            <ac:spMk id="3" creationId="{B2E0F3A7-A9E6-C4DE-E5D6-3C7E977E8548}"/>
          </ac:spMkLst>
        </pc:spChg>
        <pc:spChg chg="mod">
          <ac:chgData name="Janelle Gieseke" userId="1065d469-00d3-4a33-b073-8dab6534bb61" providerId="ADAL" clId="{09A2E101-F7C2-4E78-BDBF-AB4FE674D62E}" dt="2023-12-13T19:45:02.429" v="108" actId="164"/>
          <ac:spMkLst>
            <pc:docMk/>
            <pc:sldMk cId="43527669" sldId="2481"/>
            <ac:spMk id="4" creationId="{BA7B4EDC-9A38-BA9F-8C90-B8081F0A3AB8}"/>
          </ac:spMkLst>
        </pc:spChg>
        <pc:spChg chg="mod ord">
          <ac:chgData name="Janelle Gieseke" userId="1065d469-00d3-4a33-b073-8dab6534bb61" providerId="ADAL" clId="{09A2E101-F7C2-4E78-BDBF-AB4FE674D62E}" dt="2023-12-13T19:48:06.887" v="163" actId="6264"/>
          <ac:spMkLst>
            <pc:docMk/>
            <pc:sldMk cId="43527669" sldId="2481"/>
            <ac:spMk id="5" creationId="{FC5B6510-736B-4532-AF7C-5527169BCA7E}"/>
          </ac:spMkLst>
        </pc:spChg>
        <pc:spChg chg="mod ord">
          <ac:chgData name="Janelle Gieseke" userId="1065d469-00d3-4a33-b073-8dab6534bb61" providerId="ADAL" clId="{09A2E101-F7C2-4E78-BDBF-AB4FE674D62E}" dt="2023-12-13T19:48:06.887" v="163" actId="6264"/>
          <ac:spMkLst>
            <pc:docMk/>
            <pc:sldMk cId="43527669" sldId="2481"/>
            <ac:spMk id="6" creationId="{C34E66D4-0C47-448C-95B0-E390A2BFC60B}"/>
          </ac:spMkLst>
        </pc:spChg>
        <pc:spChg chg="mod">
          <ac:chgData name="Janelle Gieseke" userId="1065d469-00d3-4a33-b073-8dab6534bb61" providerId="ADAL" clId="{09A2E101-F7C2-4E78-BDBF-AB4FE674D62E}" dt="2023-12-13T19:45:02.429" v="108" actId="164"/>
          <ac:spMkLst>
            <pc:docMk/>
            <pc:sldMk cId="43527669" sldId="2481"/>
            <ac:spMk id="7" creationId="{9E828820-409A-8D60-709E-8D8F543E3042}"/>
          </ac:spMkLst>
        </pc:spChg>
        <pc:spChg chg="add del mod">
          <ac:chgData name="Janelle Gieseke" userId="1065d469-00d3-4a33-b073-8dab6534bb61" providerId="ADAL" clId="{09A2E101-F7C2-4E78-BDBF-AB4FE674D62E}" dt="2023-12-13T19:44:30.061" v="79" actId="6264"/>
          <ac:spMkLst>
            <pc:docMk/>
            <pc:sldMk cId="43527669" sldId="2481"/>
            <ac:spMk id="9" creationId="{16CFE75C-ADB3-0EF4-288B-8C1240C4BA25}"/>
          </ac:spMkLst>
        </pc:spChg>
        <pc:spChg chg="add del mod">
          <ac:chgData name="Janelle Gieseke" userId="1065d469-00d3-4a33-b073-8dab6534bb61" providerId="ADAL" clId="{09A2E101-F7C2-4E78-BDBF-AB4FE674D62E}" dt="2023-12-13T19:44:30.061" v="79" actId="6264"/>
          <ac:spMkLst>
            <pc:docMk/>
            <pc:sldMk cId="43527669" sldId="2481"/>
            <ac:spMk id="10" creationId="{35BD656A-2C5F-33B0-F73D-8957DB9F2A0E}"/>
          </ac:spMkLst>
        </pc:spChg>
        <pc:spChg chg="add del mod">
          <ac:chgData name="Janelle Gieseke" userId="1065d469-00d3-4a33-b073-8dab6534bb61" providerId="ADAL" clId="{09A2E101-F7C2-4E78-BDBF-AB4FE674D62E}" dt="2023-12-13T19:44:30.061" v="79" actId="6264"/>
          <ac:spMkLst>
            <pc:docMk/>
            <pc:sldMk cId="43527669" sldId="2481"/>
            <ac:spMk id="11" creationId="{000D0639-CCD6-CEB2-2981-35EDA38D1851}"/>
          </ac:spMkLst>
        </pc:spChg>
        <pc:spChg chg="add del mod">
          <ac:chgData name="Janelle Gieseke" userId="1065d469-00d3-4a33-b073-8dab6534bb61" providerId="ADAL" clId="{09A2E101-F7C2-4E78-BDBF-AB4FE674D62E}" dt="2023-12-13T19:44:30.061" v="79" actId="6264"/>
          <ac:spMkLst>
            <pc:docMk/>
            <pc:sldMk cId="43527669" sldId="2481"/>
            <ac:spMk id="13" creationId="{8625348B-A653-1947-CBB4-DC0ED582C892}"/>
          </ac:spMkLst>
        </pc:spChg>
        <pc:spChg chg="add del mod ord">
          <ac:chgData name="Janelle Gieseke" userId="1065d469-00d3-4a33-b073-8dab6534bb61" providerId="ADAL" clId="{09A2E101-F7C2-4E78-BDBF-AB4FE674D62E}" dt="2023-12-13T19:44:30.061" v="79" actId="6264"/>
          <ac:spMkLst>
            <pc:docMk/>
            <pc:sldMk cId="43527669" sldId="2481"/>
            <ac:spMk id="14" creationId="{F517A528-5BF8-D2FD-0D54-96D4DF68C238}"/>
          </ac:spMkLst>
        </pc:spChg>
        <pc:spChg chg="add del mod">
          <ac:chgData name="Janelle Gieseke" userId="1065d469-00d3-4a33-b073-8dab6534bb61" providerId="ADAL" clId="{09A2E101-F7C2-4E78-BDBF-AB4FE674D62E}" dt="2023-12-13T19:44:35.049" v="80" actId="6264"/>
          <ac:spMkLst>
            <pc:docMk/>
            <pc:sldMk cId="43527669" sldId="2481"/>
            <ac:spMk id="15" creationId="{AA91F899-2FCB-09BD-A210-F8A2FF573AA6}"/>
          </ac:spMkLst>
        </pc:spChg>
        <pc:spChg chg="add del mod">
          <ac:chgData name="Janelle Gieseke" userId="1065d469-00d3-4a33-b073-8dab6534bb61" providerId="ADAL" clId="{09A2E101-F7C2-4E78-BDBF-AB4FE674D62E}" dt="2023-12-13T19:44:35.049" v="80" actId="6264"/>
          <ac:spMkLst>
            <pc:docMk/>
            <pc:sldMk cId="43527669" sldId="2481"/>
            <ac:spMk id="16" creationId="{9B7C1CE9-91DC-BE45-EF9C-668AF23F6CF6}"/>
          </ac:spMkLst>
        </pc:spChg>
        <pc:spChg chg="add del mod">
          <ac:chgData name="Janelle Gieseke" userId="1065d469-00d3-4a33-b073-8dab6534bb61" providerId="ADAL" clId="{09A2E101-F7C2-4E78-BDBF-AB4FE674D62E}" dt="2023-12-13T19:44:35.049" v="80" actId="6264"/>
          <ac:spMkLst>
            <pc:docMk/>
            <pc:sldMk cId="43527669" sldId="2481"/>
            <ac:spMk id="17" creationId="{FEE33DDA-4E5D-709C-2DA0-FFF138CE712E}"/>
          </ac:spMkLst>
        </pc:spChg>
        <pc:spChg chg="add del mod">
          <ac:chgData name="Janelle Gieseke" userId="1065d469-00d3-4a33-b073-8dab6534bb61" providerId="ADAL" clId="{09A2E101-F7C2-4E78-BDBF-AB4FE674D62E}" dt="2023-12-13T19:44:35.049" v="80" actId="6264"/>
          <ac:spMkLst>
            <pc:docMk/>
            <pc:sldMk cId="43527669" sldId="2481"/>
            <ac:spMk id="18" creationId="{D69BDE3A-30FF-2471-1719-49C807E69165}"/>
          </ac:spMkLst>
        </pc:spChg>
        <pc:spChg chg="add del mod ord">
          <ac:chgData name="Janelle Gieseke" userId="1065d469-00d3-4a33-b073-8dab6534bb61" providerId="ADAL" clId="{09A2E101-F7C2-4E78-BDBF-AB4FE674D62E}" dt="2023-12-13T19:44:41.249" v="81" actId="478"/>
          <ac:spMkLst>
            <pc:docMk/>
            <pc:sldMk cId="43527669" sldId="2481"/>
            <ac:spMk id="19" creationId="{4FBF9357-3887-B3C7-0E20-FB51FB71C30A}"/>
          </ac:spMkLst>
        </pc:spChg>
        <pc:spChg chg="add del mod">
          <ac:chgData name="Janelle Gieseke" userId="1065d469-00d3-4a33-b073-8dab6534bb61" providerId="ADAL" clId="{09A2E101-F7C2-4E78-BDBF-AB4FE674D62E}" dt="2023-12-13T19:48:06.887" v="163" actId="6264"/>
          <ac:spMkLst>
            <pc:docMk/>
            <pc:sldMk cId="43527669" sldId="2481"/>
            <ac:spMk id="21" creationId="{737840B5-051D-BFCE-C110-FAAEC4E4E3A0}"/>
          </ac:spMkLst>
        </pc:spChg>
        <pc:spChg chg="add del mod">
          <ac:chgData name="Janelle Gieseke" userId="1065d469-00d3-4a33-b073-8dab6534bb61" providerId="ADAL" clId="{09A2E101-F7C2-4E78-BDBF-AB4FE674D62E}" dt="2023-12-13T19:48:06.887" v="163" actId="6264"/>
          <ac:spMkLst>
            <pc:docMk/>
            <pc:sldMk cId="43527669" sldId="2481"/>
            <ac:spMk id="22" creationId="{B315681F-EA5F-D14F-BA5E-74C3ACBE83E0}"/>
          </ac:spMkLst>
        </pc:spChg>
        <pc:spChg chg="add del mod">
          <ac:chgData name="Janelle Gieseke" userId="1065d469-00d3-4a33-b073-8dab6534bb61" providerId="ADAL" clId="{09A2E101-F7C2-4E78-BDBF-AB4FE674D62E}" dt="2023-12-13T19:48:06.887" v="163" actId="6264"/>
          <ac:spMkLst>
            <pc:docMk/>
            <pc:sldMk cId="43527669" sldId="2481"/>
            <ac:spMk id="23" creationId="{5E8FECFF-3E12-0D2E-C8FB-B6A8A1B43DC9}"/>
          </ac:spMkLst>
        </pc:spChg>
        <pc:spChg chg="add del mod">
          <ac:chgData name="Janelle Gieseke" userId="1065d469-00d3-4a33-b073-8dab6534bb61" providerId="ADAL" clId="{09A2E101-F7C2-4E78-BDBF-AB4FE674D62E}" dt="2023-12-13T19:48:06.887" v="163" actId="6264"/>
          <ac:spMkLst>
            <pc:docMk/>
            <pc:sldMk cId="43527669" sldId="2481"/>
            <ac:spMk id="24" creationId="{ED761FC2-0450-110B-2D48-224B2CFCF37C}"/>
          </ac:spMkLst>
        </pc:spChg>
        <pc:spChg chg="add del mod ord">
          <ac:chgData name="Janelle Gieseke" userId="1065d469-00d3-4a33-b073-8dab6534bb61" providerId="ADAL" clId="{09A2E101-F7C2-4E78-BDBF-AB4FE674D62E}" dt="2023-12-13T19:48:06.887" v="163" actId="6264"/>
          <ac:spMkLst>
            <pc:docMk/>
            <pc:sldMk cId="43527669" sldId="2481"/>
            <ac:spMk id="25" creationId="{E97FEA7A-2843-6C75-BB05-044F3B89B476}"/>
          </ac:spMkLst>
        </pc:spChg>
        <pc:grpChg chg="add mod">
          <ac:chgData name="Janelle Gieseke" userId="1065d469-00d3-4a33-b073-8dab6534bb61" providerId="ADAL" clId="{09A2E101-F7C2-4E78-BDBF-AB4FE674D62E}" dt="2023-12-13T19:45:08.875" v="109" actId="14100"/>
          <ac:grpSpMkLst>
            <pc:docMk/>
            <pc:sldMk cId="43527669" sldId="2481"/>
            <ac:grpSpMk id="20" creationId="{9662E22B-5709-2FF6-333B-1625B4D2D84C}"/>
          </ac:grpSpMkLst>
        </pc:grpChg>
        <pc:graphicFrameChg chg="mod ord">
          <ac:chgData name="Janelle Gieseke" userId="1065d469-00d3-4a33-b073-8dab6534bb61" providerId="ADAL" clId="{09A2E101-F7C2-4E78-BDBF-AB4FE674D62E}" dt="2023-12-13T20:06:34.466" v="235" actId="12100"/>
          <ac:graphicFrameMkLst>
            <pc:docMk/>
            <pc:sldMk cId="43527669" sldId="2481"/>
            <ac:graphicFrameMk id="2" creationId="{B458D47C-61C7-8DCA-F601-57DCCD77C150}"/>
          </ac:graphicFrameMkLst>
        </pc:graphicFrameChg>
        <pc:picChg chg="mod">
          <ac:chgData name="Janelle Gieseke" userId="1065d469-00d3-4a33-b073-8dab6534bb61" providerId="ADAL" clId="{09A2E101-F7C2-4E78-BDBF-AB4FE674D62E}" dt="2023-12-13T19:45:02.429" v="108" actId="164"/>
          <ac:picMkLst>
            <pc:docMk/>
            <pc:sldMk cId="43527669" sldId="2481"/>
            <ac:picMk id="8" creationId="{BA946AE5-8E05-467A-93E1-5B9938DDC1E9}"/>
          </ac:picMkLst>
        </pc:picChg>
        <pc:picChg chg="mod">
          <ac:chgData name="Janelle Gieseke" userId="1065d469-00d3-4a33-b073-8dab6534bb61" providerId="ADAL" clId="{09A2E101-F7C2-4E78-BDBF-AB4FE674D62E}" dt="2023-12-13T19:45:02.429" v="108" actId="164"/>
          <ac:picMkLst>
            <pc:docMk/>
            <pc:sldMk cId="43527669" sldId="2481"/>
            <ac:picMk id="12" creationId="{90D4A0DF-F31C-4B6C-9C21-B60D0BA4A8F0}"/>
          </ac:picMkLst>
        </pc:picChg>
      </pc:sldChg>
      <pc:sldChg chg="modSp">
        <pc:chgData name="Janelle Gieseke" userId="1065d469-00d3-4a33-b073-8dab6534bb61" providerId="ADAL" clId="{09A2E101-F7C2-4E78-BDBF-AB4FE674D62E}" dt="2023-12-13T19:42:38.513" v="33"/>
        <pc:sldMkLst>
          <pc:docMk/>
          <pc:sldMk cId="831149288" sldId="2521"/>
        </pc:sldMkLst>
        <pc:spChg chg="mod">
          <ac:chgData name="Janelle Gieseke" userId="1065d469-00d3-4a33-b073-8dab6534bb61" providerId="ADAL" clId="{09A2E101-F7C2-4E78-BDBF-AB4FE674D62E}" dt="2023-12-13T19:42:38.513" v="33"/>
          <ac:spMkLst>
            <pc:docMk/>
            <pc:sldMk cId="831149288" sldId="2521"/>
            <ac:spMk id="3" creationId="{0426D9F2-4175-41D4-AE83-689E93E786E0}"/>
          </ac:spMkLst>
        </pc:spChg>
        <pc:spChg chg="mod">
          <ac:chgData name="Janelle Gieseke" userId="1065d469-00d3-4a33-b073-8dab6534bb61" providerId="ADAL" clId="{09A2E101-F7C2-4E78-BDBF-AB4FE674D62E}" dt="2023-12-13T19:42:38.513" v="33"/>
          <ac:spMkLst>
            <pc:docMk/>
            <pc:sldMk cId="831149288" sldId="2521"/>
            <ac:spMk id="4" creationId="{3323B230-C261-49E3-BD7C-67251535E4C1}"/>
          </ac:spMkLst>
        </pc:spChg>
        <pc:spChg chg="mod">
          <ac:chgData name="Janelle Gieseke" userId="1065d469-00d3-4a33-b073-8dab6534bb61" providerId="ADAL" clId="{09A2E101-F7C2-4E78-BDBF-AB4FE674D62E}" dt="2023-12-13T19:42:38.513" v="33"/>
          <ac:spMkLst>
            <pc:docMk/>
            <pc:sldMk cId="831149288" sldId="2521"/>
            <ac:spMk id="5" creationId="{77F5856D-A238-491F-B5F2-233A8486007F}"/>
          </ac:spMkLst>
        </pc:spChg>
      </pc:sldChg>
      <pc:sldChg chg="modSp">
        <pc:chgData name="Janelle Gieseke" userId="1065d469-00d3-4a33-b073-8dab6534bb61" providerId="ADAL" clId="{09A2E101-F7C2-4E78-BDBF-AB4FE674D62E}" dt="2023-12-13T19:42:38.513" v="33"/>
        <pc:sldMkLst>
          <pc:docMk/>
          <pc:sldMk cId="1944327811" sldId="2523"/>
        </pc:sldMkLst>
        <pc:spChg chg="mod">
          <ac:chgData name="Janelle Gieseke" userId="1065d469-00d3-4a33-b073-8dab6534bb61" providerId="ADAL" clId="{09A2E101-F7C2-4E78-BDBF-AB4FE674D62E}" dt="2023-12-13T19:42:38.513" v="33"/>
          <ac:spMkLst>
            <pc:docMk/>
            <pc:sldMk cId="1944327811" sldId="2523"/>
            <ac:spMk id="3" creationId="{A92D08C1-7C3F-41A2-BEA8-450937B429B9}"/>
          </ac:spMkLst>
        </pc:spChg>
        <pc:spChg chg="mod">
          <ac:chgData name="Janelle Gieseke" userId="1065d469-00d3-4a33-b073-8dab6534bb61" providerId="ADAL" clId="{09A2E101-F7C2-4E78-BDBF-AB4FE674D62E}" dt="2023-12-13T19:42:38.513" v="33"/>
          <ac:spMkLst>
            <pc:docMk/>
            <pc:sldMk cId="1944327811" sldId="2523"/>
            <ac:spMk id="5" creationId="{38203622-5D1D-43A6-A008-4EEA35AF22E4}"/>
          </ac:spMkLst>
        </pc:spChg>
      </pc:sldChg>
      <pc:sldChg chg="modSp">
        <pc:chgData name="Janelle Gieseke" userId="1065d469-00d3-4a33-b073-8dab6534bb61" providerId="ADAL" clId="{09A2E101-F7C2-4E78-BDBF-AB4FE674D62E}" dt="2023-12-13T19:42:38.513" v="33"/>
        <pc:sldMkLst>
          <pc:docMk/>
          <pc:sldMk cId="3686025084" sldId="2529"/>
        </pc:sldMkLst>
        <pc:spChg chg="mod">
          <ac:chgData name="Janelle Gieseke" userId="1065d469-00d3-4a33-b073-8dab6534bb61" providerId="ADAL" clId="{09A2E101-F7C2-4E78-BDBF-AB4FE674D62E}" dt="2023-12-13T19:42:38.513" v="33"/>
          <ac:spMkLst>
            <pc:docMk/>
            <pc:sldMk cId="3686025084" sldId="2529"/>
            <ac:spMk id="3" creationId="{0426D9F2-4175-41D4-AE83-689E93E786E0}"/>
          </ac:spMkLst>
        </pc:spChg>
        <pc:spChg chg="mod">
          <ac:chgData name="Janelle Gieseke" userId="1065d469-00d3-4a33-b073-8dab6534bb61" providerId="ADAL" clId="{09A2E101-F7C2-4E78-BDBF-AB4FE674D62E}" dt="2023-12-13T19:42:38.513" v="33"/>
          <ac:spMkLst>
            <pc:docMk/>
            <pc:sldMk cId="3686025084" sldId="2529"/>
            <ac:spMk id="5" creationId="{77F5856D-A238-491F-B5F2-233A8486007F}"/>
          </ac:spMkLst>
        </pc:spChg>
      </pc:sldChg>
      <pc:sldChg chg="modSp">
        <pc:chgData name="Janelle Gieseke" userId="1065d469-00d3-4a33-b073-8dab6534bb61" providerId="ADAL" clId="{09A2E101-F7C2-4E78-BDBF-AB4FE674D62E}" dt="2023-12-13T19:42:38.513" v="33"/>
        <pc:sldMkLst>
          <pc:docMk/>
          <pc:sldMk cId="1008658000" sldId="2531"/>
        </pc:sldMkLst>
        <pc:spChg chg="mod">
          <ac:chgData name="Janelle Gieseke" userId="1065d469-00d3-4a33-b073-8dab6534bb61" providerId="ADAL" clId="{09A2E101-F7C2-4E78-BDBF-AB4FE674D62E}" dt="2023-12-13T19:42:38.513" v="33"/>
          <ac:spMkLst>
            <pc:docMk/>
            <pc:sldMk cId="1008658000" sldId="2531"/>
            <ac:spMk id="3" creationId="{A92D08C1-7C3F-41A2-BEA8-450937B429B9}"/>
          </ac:spMkLst>
        </pc:spChg>
        <pc:spChg chg="mod">
          <ac:chgData name="Janelle Gieseke" userId="1065d469-00d3-4a33-b073-8dab6534bb61" providerId="ADAL" clId="{09A2E101-F7C2-4E78-BDBF-AB4FE674D62E}" dt="2023-12-13T19:42:38.513" v="33"/>
          <ac:spMkLst>
            <pc:docMk/>
            <pc:sldMk cId="1008658000" sldId="2531"/>
            <ac:spMk id="5" creationId="{38203622-5D1D-43A6-A008-4EEA35AF22E4}"/>
          </ac:spMkLst>
        </pc:spChg>
      </pc:sldChg>
      <pc:sldChg chg="modSp">
        <pc:chgData name="Janelle Gieseke" userId="1065d469-00d3-4a33-b073-8dab6534bb61" providerId="ADAL" clId="{09A2E101-F7C2-4E78-BDBF-AB4FE674D62E}" dt="2023-12-13T19:42:38.513" v="33"/>
        <pc:sldMkLst>
          <pc:docMk/>
          <pc:sldMk cId="3655364050" sldId="2533"/>
        </pc:sldMkLst>
        <pc:spChg chg="mod">
          <ac:chgData name="Janelle Gieseke" userId="1065d469-00d3-4a33-b073-8dab6534bb61" providerId="ADAL" clId="{09A2E101-F7C2-4E78-BDBF-AB4FE674D62E}" dt="2023-12-13T19:42:38.513" v="33"/>
          <ac:spMkLst>
            <pc:docMk/>
            <pc:sldMk cId="3655364050" sldId="2533"/>
            <ac:spMk id="3" creationId="{A92D08C1-7C3F-41A2-BEA8-450937B429B9}"/>
          </ac:spMkLst>
        </pc:spChg>
        <pc:spChg chg="mod">
          <ac:chgData name="Janelle Gieseke" userId="1065d469-00d3-4a33-b073-8dab6534bb61" providerId="ADAL" clId="{09A2E101-F7C2-4E78-BDBF-AB4FE674D62E}" dt="2023-12-13T19:42:38.513" v="33"/>
          <ac:spMkLst>
            <pc:docMk/>
            <pc:sldMk cId="3655364050" sldId="2533"/>
            <ac:spMk id="4" creationId="{F8DD885A-0AA8-4815-BBA1-A540B16E2A57}"/>
          </ac:spMkLst>
        </pc:spChg>
        <pc:spChg chg="mod">
          <ac:chgData name="Janelle Gieseke" userId="1065d469-00d3-4a33-b073-8dab6534bb61" providerId="ADAL" clId="{09A2E101-F7C2-4E78-BDBF-AB4FE674D62E}" dt="2023-12-13T19:42:38.513" v="33"/>
          <ac:spMkLst>
            <pc:docMk/>
            <pc:sldMk cId="3655364050" sldId="2533"/>
            <ac:spMk id="5" creationId="{38203622-5D1D-43A6-A008-4EEA35AF22E4}"/>
          </ac:spMkLst>
        </pc:spChg>
      </pc:sldChg>
      <pc:sldChg chg="modSp">
        <pc:chgData name="Janelle Gieseke" userId="1065d469-00d3-4a33-b073-8dab6534bb61" providerId="ADAL" clId="{09A2E101-F7C2-4E78-BDBF-AB4FE674D62E}" dt="2023-12-13T19:42:38.513" v="33"/>
        <pc:sldMkLst>
          <pc:docMk/>
          <pc:sldMk cId="982006887" sldId="2535"/>
        </pc:sldMkLst>
        <pc:spChg chg="mod">
          <ac:chgData name="Janelle Gieseke" userId="1065d469-00d3-4a33-b073-8dab6534bb61" providerId="ADAL" clId="{09A2E101-F7C2-4E78-BDBF-AB4FE674D62E}" dt="2023-12-13T19:42:38.513" v="33"/>
          <ac:spMkLst>
            <pc:docMk/>
            <pc:sldMk cId="982006887" sldId="2535"/>
            <ac:spMk id="3" creationId="{0426D9F2-4175-41D4-AE83-689E93E786E0}"/>
          </ac:spMkLst>
        </pc:spChg>
        <pc:spChg chg="mod">
          <ac:chgData name="Janelle Gieseke" userId="1065d469-00d3-4a33-b073-8dab6534bb61" providerId="ADAL" clId="{09A2E101-F7C2-4E78-BDBF-AB4FE674D62E}" dt="2023-12-13T19:42:38.513" v="33"/>
          <ac:spMkLst>
            <pc:docMk/>
            <pc:sldMk cId="982006887" sldId="2535"/>
            <ac:spMk id="4" creationId="{3323B230-C261-49E3-BD7C-67251535E4C1}"/>
          </ac:spMkLst>
        </pc:spChg>
        <pc:spChg chg="mod">
          <ac:chgData name="Janelle Gieseke" userId="1065d469-00d3-4a33-b073-8dab6534bb61" providerId="ADAL" clId="{09A2E101-F7C2-4E78-BDBF-AB4FE674D62E}" dt="2023-12-13T19:42:38.513" v="33"/>
          <ac:spMkLst>
            <pc:docMk/>
            <pc:sldMk cId="982006887" sldId="2535"/>
            <ac:spMk id="5" creationId="{77F5856D-A238-491F-B5F2-233A8486007F}"/>
          </ac:spMkLst>
        </pc:spChg>
      </pc:sldChg>
      <pc:sldChg chg="modSp mod">
        <pc:chgData name="Janelle Gieseke" userId="1065d469-00d3-4a33-b073-8dab6534bb61" providerId="ADAL" clId="{09A2E101-F7C2-4E78-BDBF-AB4FE674D62E}" dt="2023-12-19T17:59:44.127" v="722" actId="692"/>
        <pc:sldMkLst>
          <pc:docMk/>
          <pc:sldMk cId="3485878499" sldId="2542"/>
        </pc:sldMkLst>
        <pc:spChg chg="mod">
          <ac:chgData name="Janelle Gieseke" userId="1065d469-00d3-4a33-b073-8dab6534bb61" providerId="ADAL" clId="{09A2E101-F7C2-4E78-BDBF-AB4FE674D62E}" dt="2023-12-13T19:42:38.513" v="33"/>
          <ac:spMkLst>
            <pc:docMk/>
            <pc:sldMk cId="3485878499" sldId="2542"/>
            <ac:spMk id="2" creationId="{EEACF0D8-590E-463E-A7FD-A93FDBF86892}"/>
          </ac:spMkLst>
        </pc:spChg>
        <pc:spChg chg="mod">
          <ac:chgData name="Janelle Gieseke" userId="1065d469-00d3-4a33-b073-8dab6534bb61" providerId="ADAL" clId="{09A2E101-F7C2-4E78-BDBF-AB4FE674D62E}" dt="2023-12-13T19:42:38.513" v="33"/>
          <ac:spMkLst>
            <pc:docMk/>
            <pc:sldMk cId="3485878499" sldId="2542"/>
            <ac:spMk id="3" creationId="{473F69B8-712F-4594-B3C6-72D17D442FC5}"/>
          </ac:spMkLst>
        </pc:spChg>
        <pc:spChg chg="mod">
          <ac:chgData name="Janelle Gieseke" userId="1065d469-00d3-4a33-b073-8dab6534bb61" providerId="ADAL" clId="{09A2E101-F7C2-4E78-BDBF-AB4FE674D62E}" dt="2023-12-13T19:42:38.513" v="33"/>
          <ac:spMkLst>
            <pc:docMk/>
            <pc:sldMk cId="3485878499" sldId="2542"/>
            <ac:spMk id="5" creationId="{E7636D26-1620-4A5B-9E65-87200E5D0A89}"/>
          </ac:spMkLst>
        </pc:spChg>
        <pc:cxnChg chg="mod">
          <ac:chgData name="Janelle Gieseke" userId="1065d469-00d3-4a33-b073-8dab6534bb61" providerId="ADAL" clId="{09A2E101-F7C2-4E78-BDBF-AB4FE674D62E}" dt="2023-12-19T17:59:44.127" v="722" actId="692"/>
          <ac:cxnSpMkLst>
            <pc:docMk/>
            <pc:sldMk cId="3485878499" sldId="2542"/>
            <ac:cxnSpMk id="16" creationId="{AAA5B327-66C3-4D16-BFCB-E17733B0598A}"/>
          </ac:cxnSpMkLst>
        </pc:cxnChg>
      </pc:sldChg>
      <pc:sldChg chg="modSp">
        <pc:chgData name="Janelle Gieseke" userId="1065d469-00d3-4a33-b073-8dab6534bb61" providerId="ADAL" clId="{09A2E101-F7C2-4E78-BDBF-AB4FE674D62E}" dt="2023-12-13T19:42:38.513" v="33"/>
        <pc:sldMkLst>
          <pc:docMk/>
          <pc:sldMk cId="3903597412" sldId="2543"/>
        </pc:sldMkLst>
        <pc:spChg chg="mod">
          <ac:chgData name="Janelle Gieseke" userId="1065d469-00d3-4a33-b073-8dab6534bb61" providerId="ADAL" clId="{09A2E101-F7C2-4E78-BDBF-AB4FE674D62E}" dt="2023-12-13T19:42:38.513" v="33"/>
          <ac:spMkLst>
            <pc:docMk/>
            <pc:sldMk cId="3903597412" sldId="2543"/>
            <ac:spMk id="3" creationId="{473F69B8-712F-4594-B3C6-72D17D442FC5}"/>
          </ac:spMkLst>
        </pc:spChg>
        <pc:spChg chg="mod">
          <ac:chgData name="Janelle Gieseke" userId="1065d469-00d3-4a33-b073-8dab6534bb61" providerId="ADAL" clId="{09A2E101-F7C2-4E78-BDBF-AB4FE674D62E}" dt="2023-12-13T19:42:38.513" v="33"/>
          <ac:spMkLst>
            <pc:docMk/>
            <pc:sldMk cId="3903597412" sldId="2543"/>
            <ac:spMk id="5" creationId="{E7636D26-1620-4A5B-9E65-87200E5D0A89}"/>
          </ac:spMkLst>
        </pc:spChg>
      </pc:sldChg>
      <pc:sldChg chg="modSp">
        <pc:chgData name="Janelle Gieseke" userId="1065d469-00d3-4a33-b073-8dab6534bb61" providerId="ADAL" clId="{09A2E101-F7C2-4E78-BDBF-AB4FE674D62E}" dt="2023-12-13T19:42:38.513" v="33"/>
        <pc:sldMkLst>
          <pc:docMk/>
          <pc:sldMk cId="234014338" sldId="2544"/>
        </pc:sldMkLst>
        <pc:spChg chg="mod">
          <ac:chgData name="Janelle Gieseke" userId="1065d469-00d3-4a33-b073-8dab6534bb61" providerId="ADAL" clId="{09A2E101-F7C2-4E78-BDBF-AB4FE674D62E}" dt="2023-12-13T19:42:38.513" v="33"/>
          <ac:spMkLst>
            <pc:docMk/>
            <pc:sldMk cId="234014338" sldId="2544"/>
            <ac:spMk id="2" creationId="{29CE4931-5F36-ED6B-56C5-3710B6036FCE}"/>
          </ac:spMkLst>
        </pc:spChg>
        <pc:spChg chg="mod">
          <ac:chgData name="Janelle Gieseke" userId="1065d469-00d3-4a33-b073-8dab6534bb61" providerId="ADAL" clId="{09A2E101-F7C2-4E78-BDBF-AB4FE674D62E}" dt="2023-12-13T19:42:38.513" v="33"/>
          <ac:spMkLst>
            <pc:docMk/>
            <pc:sldMk cId="234014338" sldId="2544"/>
            <ac:spMk id="4" creationId="{51E57586-27C9-4829-836E-2ECE324CFD92}"/>
          </ac:spMkLst>
        </pc:spChg>
        <pc:spChg chg="mod">
          <ac:chgData name="Janelle Gieseke" userId="1065d469-00d3-4a33-b073-8dab6534bb61" providerId="ADAL" clId="{09A2E101-F7C2-4E78-BDBF-AB4FE674D62E}" dt="2023-12-13T19:42:38.513" v="33"/>
          <ac:spMkLst>
            <pc:docMk/>
            <pc:sldMk cId="234014338" sldId="2544"/>
            <ac:spMk id="8" creationId="{717474BB-7FD2-1028-4DA3-F81C568F6AB2}"/>
          </ac:spMkLst>
        </pc:spChg>
        <pc:spChg chg="mod">
          <ac:chgData name="Janelle Gieseke" userId="1065d469-00d3-4a33-b073-8dab6534bb61" providerId="ADAL" clId="{09A2E101-F7C2-4E78-BDBF-AB4FE674D62E}" dt="2023-12-13T19:42:38.513" v="33"/>
          <ac:spMkLst>
            <pc:docMk/>
            <pc:sldMk cId="234014338" sldId="2544"/>
            <ac:spMk id="38" creationId="{2EC555F9-A3F7-4580-B107-A3AD4BF8EA44}"/>
          </ac:spMkLst>
        </pc:spChg>
      </pc:sldChg>
      <pc:sldChg chg="modSp addCm delCm">
        <pc:chgData name="Janelle Gieseke" userId="1065d469-00d3-4a33-b073-8dab6534bb61" providerId="ADAL" clId="{09A2E101-F7C2-4E78-BDBF-AB4FE674D62E}" dt="2023-12-19T17:51:09.465" v="679"/>
        <pc:sldMkLst>
          <pc:docMk/>
          <pc:sldMk cId="2919983775" sldId="2737"/>
        </pc:sldMkLst>
        <pc:spChg chg="mod">
          <ac:chgData name="Janelle Gieseke" userId="1065d469-00d3-4a33-b073-8dab6534bb61" providerId="ADAL" clId="{09A2E101-F7C2-4E78-BDBF-AB4FE674D62E}" dt="2023-12-13T19:42:38.513" v="33"/>
          <ac:spMkLst>
            <pc:docMk/>
            <pc:sldMk cId="2919983775" sldId="2737"/>
            <ac:spMk id="4" creationId="{C89F91F5-378F-42EB-B7F2-033BC5103BD8}"/>
          </ac:spMkLst>
        </pc:spChg>
        <pc:spChg chg="mod">
          <ac:chgData name="Janelle Gieseke" userId="1065d469-00d3-4a33-b073-8dab6534bb61" providerId="ADAL" clId="{09A2E101-F7C2-4E78-BDBF-AB4FE674D62E}" dt="2023-12-13T19:42:38.513" v="33"/>
          <ac:spMkLst>
            <pc:docMk/>
            <pc:sldMk cId="2919983775" sldId="2737"/>
            <ac:spMk id="6" creationId="{2A72750B-1582-4D11-9690-A7C632FD30B8}"/>
          </ac:spMkLst>
        </pc:spChg>
        <pc:graphicFrameChg chg="mod">
          <ac:chgData name="Janelle Gieseke" userId="1065d469-00d3-4a33-b073-8dab6534bb61" providerId="ADAL" clId="{09A2E101-F7C2-4E78-BDBF-AB4FE674D62E}" dt="2023-12-13T19:53:21.859" v="189" actId="20577"/>
          <ac:graphicFrameMkLst>
            <pc:docMk/>
            <pc:sldMk cId="2919983775" sldId="2737"/>
            <ac:graphicFrameMk id="2" creationId="{C1FDF698-04A7-82C0-6FB7-57ED894291F7}"/>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9T17:51:09.465" v="679"/>
              <pc2:cmMkLst xmlns:pc2="http://schemas.microsoft.com/office/powerpoint/2019/9/main/command">
                <pc:docMk/>
                <pc:sldMk cId="2919983775" sldId="2737"/>
                <pc2:cmMk id="{BBB4617A-7EF9-4C90-A684-89BC840CE3CD}"/>
              </pc2:cmMkLst>
            </pc226:cmChg>
          </p:ext>
        </pc:extLst>
      </pc:sldChg>
      <pc:sldChg chg="addSp delSp modSp mod chgLayout">
        <pc:chgData name="Janelle Gieseke" userId="1065d469-00d3-4a33-b073-8dab6534bb61" providerId="ADAL" clId="{09A2E101-F7C2-4E78-BDBF-AB4FE674D62E}" dt="2023-12-13T19:52:14.213" v="187" actId="6264"/>
        <pc:sldMkLst>
          <pc:docMk/>
          <pc:sldMk cId="1337769554" sldId="2744"/>
        </pc:sldMkLst>
        <pc:spChg chg="mod ord">
          <ac:chgData name="Janelle Gieseke" userId="1065d469-00d3-4a33-b073-8dab6534bb61" providerId="ADAL" clId="{09A2E101-F7C2-4E78-BDBF-AB4FE674D62E}" dt="2023-12-13T19:52:14.213" v="187" actId="6264"/>
          <ac:spMkLst>
            <pc:docMk/>
            <pc:sldMk cId="1337769554" sldId="2744"/>
            <ac:spMk id="4" creationId="{6D180735-C7FF-4140-9410-2B79D0B64CE8}"/>
          </ac:spMkLst>
        </pc:spChg>
        <pc:spChg chg="mod ord">
          <ac:chgData name="Janelle Gieseke" userId="1065d469-00d3-4a33-b073-8dab6534bb61" providerId="ADAL" clId="{09A2E101-F7C2-4E78-BDBF-AB4FE674D62E}" dt="2023-12-13T19:52:14.213" v="187" actId="6264"/>
          <ac:spMkLst>
            <pc:docMk/>
            <pc:sldMk cId="1337769554" sldId="2744"/>
            <ac:spMk id="6" creationId="{8CDC3C98-885F-4196-BFAF-AFD4283E7B87}"/>
          </ac:spMkLst>
        </pc:spChg>
        <pc:spChg chg="add del mod">
          <ac:chgData name="Janelle Gieseke" userId="1065d469-00d3-4a33-b073-8dab6534bb61" providerId="ADAL" clId="{09A2E101-F7C2-4E78-BDBF-AB4FE674D62E}" dt="2023-12-13T19:52:14.213" v="187" actId="6264"/>
          <ac:spMkLst>
            <pc:docMk/>
            <pc:sldMk cId="1337769554" sldId="2744"/>
            <ac:spMk id="7" creationId="{7B9D2AC8-64FB-FBFD-905F-937D34EB82CD}"/>
          </ac:spMkLst>
        </pc:spChg>
        <pc:spChg chg="add del mod">
          <ac:chgData name="Janelle Gieseke" userId="1065d469-00d3-4a33-b073-8dab6534bb61" providerId="ADAL" clId="{09A2E101-F7C2-4E78-BDBF-AB4FE674D62E}" dt="2023-12-13T19:52:14.213" v="187" actId="6264"/>
          <ac:spMkLst>
            <pc:docMk/>
            <pc:sldMk cId="1337769554" sldId="2744"/>
            <ac:spMk id="8" creationId="{FBC3B6CA-4C46-8E7E-E168-122768C051B9}"/>
          </ac:spMkLst>
        </pc:spChg>
        <pc:spChg chg="add del mod">
          <ac:chgData name="Janelle Gieseke" userId="1065d469-00d3-4a33-b073-8dab6534bb61" providerId="ADAL" clId="{09A2E101-F7C2-4E78-BDBF-AB4FE674D62E}" dt="2023-12-13T19:52:14.213" v="187" actId="6264"/>
          <ac:spMkLst>
            <pc:docMk/>
            <pc:sldMk cId="1337769554" sldId="2744"/>
            <ac:spMk id="9" creationId="{A3E79D9D-3A02-44DC-FF1D-6D5EECE22D32}"/>
          </ac:spMkLst>
        </pc:spChg>
        <pc:graphicFrameChg chg="mod ord">
          <ac:chgData name="Janelle Gieseke" userId="1065d469-00d3-4a33-b073-8dab6534bb61" providerId="ADAL" clId="{09A2E101-F7C2-4E78-BDBF-AB4FE674D62E}" dt="2023-12-13T19:52:14.213" v="187" actId="6264"/>
          <ac:graphicFrameMkLst>
            <pc:docMk/>
            <pc:sldMk cId="1337769554" sldId="2744"/>
            <ac:graphicFrameMk id="2" creationId="{8F18EE05-5750-CB4F-C0CE-C8B5986BF7F1}"/>
          </ac:graphicFrameMkLst>
        </pc:graphicFrameChg>
      </pc:sldChg>
      <pc:sldChg chg="addSp delSp modSp mod modClrScheme addCm chgLayout">
        <pc:chgData name="Janelle Gieseke" userId="1065d469-00d3-4a33-b073-8dab6534bb61" providerId="ADAL" clId="{09A2E101-F7C2-4E78-BDBF-AB4FE674D62E}" dt="2023-12-13T20:07:21.405" v="251" actId="478"/>
        <pc:sldMkLst>
          <pc:docMk/>
          <pc:sldMk cId="2264728059" sldId="2745"/>
        </pc:sldMkLst>
        <pc:spChg chg="mod ord">
          <ac:chgData name="Janelle Gieseke" userId="1065d469-00d3-4a33-b073-8dab6534bb61" providerId="ADAL" clId="{09A2E101-F7C2-4E78-BDBF-AB4FE674D62E}" dt="2023-12-13T20:07:14.802" v="249" actId="700"/>
          <ac:spMkLst>
            <pc:docMk/>
            <pc:sldMk cId="2264728059" sldId="2745"/>
            <ac:spMk id="4" creationId="{C89F91F5-378F-42EB-B7F2-033BC5103BD8}"/>
          </ac:spMkLst>
        </pc:spChg>
        <pc:spChg chg="del mod ord">
          <ac:chgData name="Janelle Gieseke" userId="1065d469-00d3-4a33-b073-8dab6534bb61" providerId="ADAL" clId="{09A2E101-F7C2-4E78-BDBF-AB4FE674D62E}" dt="2023-12-13T20:07:14.802" v="249" actId="700"/>
          <ac:spMkLst>
            <pc:docMk/>
            <pc:sldMk cId="2264728059" sldId="2745"/>
            <ac:spMk id="5" creationId="{C9CFB4F1-FE12-4ABC-B812-7A63112D00D7}"/>
          </ac:spMkLst>
        </pc:spChg>
        <pc:spChg chg="mod ord">
          <ac:chgData name="Janelle Gieseke" userId="1065d469-00d3-4a33-b073-8dab6534bb61" providerId="ADAL" clId="{09A2E101-F7C2-4E78-BDBF-AB4FE674D62E}" dt="2023-12-13T20:07:14.802" v="249" actId="700"/>
          <ac:spMkLst>
            <pc:docMk/>
            <pc:sldMk cId="2264728059" sldId="2745"/>
            <ac:spMk id="6" creationId="{2A72750B-1582-4D11-9690-A7C632FD30B8}"/>
          </ac:spMkLst>
        </pc:spChg>
        <pc:spChg chg="add del mod">
          <ac:chgData name="Janelle Gieseke" userId="1065d469-00d3-4a33-b073-8dab6534bb61" providerId="ADAL" clId="{09A2E101-F7C2-4E78-BDBF-AB4FE674D62E}" dt="2023-12-13T19:48:02.816" v="161" actId="6264"/>
          <ac:spMkLst>
            <pc:docMk/>
            <pc:sldMk cId="2264728059" sldId="2745"/>
            <ac:spMk id="9" creationId="{43A98C27-2F07-46A9-2115-CAD8E04A7688}"/>
          </ac:spMkLst>
        </pc:spChg>
        <pc:spChg chg="add del mod">
          <ac:chgData name="Janelle Gieseke" userId="1065d469-00d3-4a33-b073-8dab6534bb61" providerId="ADAL" clId="{09A2E101-F7C2-4E78-BDBF-AB4FE674D62E}" dt="2023-12-13T19:48:02.816" v="161" actId="6264"/>
          <ac:spMkLst>
            <pc:docMk/>
            <pc:sldMk cId="2264728059" sldId="2745"/>
            <ac:spMk id="11" creationId="{05B3EFD8-78CB-1839-7A73-CE1F289B4044}"/>
          </ac:spMkLst>
        </pc:spChg>
        <pc:spChg chg="add del mod">
          <ac:chgData name="Janelle Gieseke" userId="1065d469-00d3-4a33-b073-8dab6534bb61" providerId="ADAL" clId="{09A2E101-F7C2-4E78-BDBF-AB4FE674D62E}" dt="2023-12-13T19:48:02.816" v="161" actId="6264"/>
          <ac:spMkLst>
            <pc:docMk/>
            <pc:sldMk cId="2264728059" sldId="2745"/>
            <ac:spMk id="12" creationId="{C119C7F0-B025-5029-5C20-0F4F9ED19CB5}"/>
          </ac:spMkLst>
        </pc:spChg>
        <pc:spChg chg="add del mod">
          <ac:chgData name="Janelle Gieseke" userId="1065d469-00d3-4a33-b073-8dab6534bb61" providerId="ADAL" clId="{09A2E101-F7C2-4E78-BDBF-AB4FE674D62E}" dt="2023-12-13T19:48:02.816" v="161" actId="6264"/>
          <ac:spMkLst>
            <pc:docMk/>
            <pc:sldMk cId="2264728059" sldId="2745"/>
            <ac:spMk id="13" creationId="{F868ABDC-268E-FA74-43BD-D014698EF9F7}"/>
          </ac:spMkLst>
        </pc:spChg>
        <pc:spChg chg="add del mod ord">
          <ac:chgData name="Janelle Gieseke" userId="1065d469-00d3-4a33-b073-8dab6534bb61" providerId="ADAL" clId="{09A2E101-F7C2-4E78-BDBF-AB4FE674D62E}" dt="2023-12-13T19:48:02.816" v="161" actId="6264"/>
          <ac:spMkLst>
            <pc:docMk/>
            <pc:sldMk cId="2264728059" sldId="2745"/>
            <ac:spMk id="14" creationId="{DB8346F6-77E3-9348-2600-738A7D18E103}"/>
          </ac:spMkLst>
        </pc:spChg>
        <pc:spChg chg="add del mod ord">
          <ac:chgData name="Janelle Gieseke" userId="1065d469-00d3-4a33-b073-8dab6534bb61" providerId="ADAL" clId="{09A2E101-F7C2-4E78-BDBF-AB4FE674D62E}" dt="2023-12-13T20:07:21.405" v="251" actId="478"/>
          <ac:spMkLst>
            <pc:docMk/>
            <pc:sldMk cId="2264728059" sldId="2745"/>
            <ac:spMk id="15" creationId="{DE3A2AF5-AFD1-8571-ACA1-19F600693AC5}"/>
          </ac:spMkLst>
        </pc:spChg>
        <pc:graphicFrameChg chg="mod ord">
          <ac:chgData name="Janelle Gieseke" userId="1065d469-00d3-4a33-b073-8dab6534bb61" providerId="ADAL" clId="{09A2E101-F7C2-4E78-BDBF-AB4FE674D62E}" dt="2023-12-13T20:07:18.947" v="250" actId="14100"/>
          <ac:graphicFrameMkLst>
            <pc:docMk/>
            <pc:sldMk cId="2264728059" sldId="2745"/>
            <ac:graphicFrameMk id="10" creationId="{64C23FCB-0DF5-F759-4536-FB0C0BCDD3C6}"/>
          </ac:graphicFrameMkLst>
        </pc:graphicFrame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3T19:44:18.164" v="77"/>
              <pc2:cmMkLst xmlns:pc2="http://schemas.microsoft.com/office/powerpoint/2019/9/main/command">
                <pc:docMk/>
                <pc:sldMk cId="2264728059" sldId="2745"/>
                <pc2:cmMk id="{03271A3E-681E-4756-8494-5B8C134EA3A5}"/>
              </pc2:cmMkLst>
            </pc226:cmChg>
          </p:ext>
        </pc:extLst>
      </pc:sldChg>
      <pc:sldChg chg="modSp">
        <pc:chgData name="Janelle Gieseke" userId="1065d469-00d3-4a33-b073-8dab6534bb61" providerId="ADAL" clId="{09A2E101-F7C2-4E78-BDBF-AB4FE674D62E}" dt="2023-12-19T17:59:14.256" v="721" actId="2085"/>
        <pc:sldMkLst>
          <pc:docMk/>
          <pc:sldMk cId="2084278112" sldId="2746"/>
        </pc:sldMkLst>
        <pc:spChg chg="mod">
          <ac:chgData name="Janelle Gieseke" userId="1065d469-00d3-4a33-b073-8dab6534bb61" providerId="ADAL" clId="{09A2E101-F7C2-4E78-BDBF-AB4FE674D62E}" dt="2023-12-13T19:42:38.513" v="33"/>
          <ac:spMkLst>
            <pc:docMk/>
            <pc:sldMk cId="2084278112" sldId="2746"/>
            <ac:spMk id="4" creationId="{C89F91F5-378F-42EB-B7F2-033BC5103BD8}"/>
          </ac:spMkLst>
        </pc:spChg>
        <pc:spChg chg="mod">
          <ac:chgData name="Janelle Gieseke" userId="1065d469-00d3-4a33-b073-8dab6534bb61" providerId="ADAL" clId="{09A2E101-F7C2-4E78-BDBF-AB4FE674D62E}" dt="2023-12-13T19:42:38.513" v="33"/>
          <ac:spMkLst>
            <pc:docMk/>
            <pc:sldMk cId="2084278112" sldId="2746"/>
            <ac:spMk id="5" creationId="{C9CFB4F1-FE12-4ABC-B812-7A63112D00D7}"/>
          </ac:spMkLst>
        </pc:spChg>
        <pc:spChg chg="mod">
          <ac:chgData name="Janelle Gieseke" userId="1065d469-00d3-4a33-b073-8dab6534bb61" providerId="ADAL" clId="{09A2E101-F7C2-4E78-BDBF-AB4FE674D62E}" dt="2023-12-13T19:42:38.513" v="33"/>
          <ac:spMkLst>
            <pc:docMk/>
            <pc:sldMk cId="2084278112" sldId="2746"/>
            <ac:spMk id="6" creationId="{2A72750B-1582-4D11-9690-A7C632FD30B8}"/>
          </ac:spMkLst>
        </pc:spChg>
        <pc:graphicFrameChg chg="mod">
          <ac:chgData name="Janelle Gieseke" userId="1065d469-00d3-4a33-b073-8dab6534bb61" providerId="ADAL" clId="{09A2E101-F7C2-4E78-BDBF-AB4FE674D62E}" dt="2023-12-19T17:59:14.256" v="721" actId="2085"/>
          <ac:graphicFrameMkLst>
            <pc:docMk/>
            <pc:sldMk cId="2084278112" sldId="2746"/>
            <ac:graphicFrameMk id="10" creationId="{4243B274-B9F4-E556-A5B1-8A838167CA07}"/>
          </ac:graphicFrameMkLst>
        </pc:graphicFrameChg>
      </pc:sldChg>
      <pc:sldChg chg="modSp">
        <pc:chgData name="Janelle Gieseke" userId="1065d469-00d3-4a33-b073-8dab6534bb61" providerId="ADAL" clId="{09A2E101-F7C2-4E78-BDBF-AB4FE674D62E}" dt="2023-12-13T19:42:38.513" v="33"/>
        <pc:sldMkLst>
          <pc:docMk/>
          <pc:sldMk cId="1970411915" sldId="2755"/>
        </pc:sldMkLst>
        <pc:spChg chg="mod">
          <ac:chgData name="Janelle Gieseke" userId="1065d469-00d3-4a33-b073-8dab6534bb61" providerId="ADAL" clId="{09A2E101-F7C2-4E78-BDBF-AB4FE674D62E}" dt="2023-12-13T19:42:38.513" v="33"/>
          <ac:spMkLst>
            <pc:docMk/>
            <pc:sldMk cId="1970411915" sldId="2755"/>
            <ac:spMk id="4" creationId="{90159055-9483-4911-85BD-77113388BC96}"/>
          </ac:spMkLst>
        </pc:spChg>
        <pc:spChg chg="mod">
          <ac:chgData name="Janelle Gieseke" userId="1065d469-00d3-4a33-b073-8dab6534bb61" providerId="ADAL" clId="{09A2E101-F7C2-4E78-BDBF-AB4FE674D62E}" dt="2023-12-13T19:42:38.513" v="33"/>
          <ac:spMkLst>
            <pc:docMk/>
            <pc:sldMk cId="1970411915" sldId="2755"/>
            <ac:spMk id="6" creationId="{D16D2638-2F71-45EC-8A65-CE18730DA1BA}"/>
          </ac:spMkLst>
        </pc:spChg>
      </pc:sldChg>
      <pc:sldChg chg="modSp">
        <pc:chgData name="Janelle Gieseke" userId="1065d469-00d3-4a33-b073-8dab6534bb61" providerId="ADAL" clId="{09A2E101-F7C2-4E78-BDBF-AB4FE674D62E}" dt="2023-12-13T19:42:38.513" v="33"/>
        <pc:sldMkLst>
          <pc:docMk/>
          <pc:sldMk cId="533148781" sldId="2767"/>
        </pc:sldMkLst>
        <pc:spChg chg="mod">
          <ac:chgData name="Janelle Gieseke" userId="1065d469-00d3-4a33-b073-8dab6534bb61" providerId="ADAL" clId="{09A2E101-F7C2-4E78-BDBF-AB4FE674D62E}" dt="2023-12-13T19:42:38.513" v="33"/>
          <ac:spMkLst>
            <pc:docMk/>
            <pc:sldMk cId="533148781" sldId="2767"/>
            <ac:spMk id="3" creationId="{0426D9F2-4175-41D4-AE83-689E93E786E0}"/>
          </ac:spMkLst>
        </pc:spChg>
        <pc:spChg chg="mod">
          <ac:chgData name="Janelle Gieseke" userId="1065d469-00d3-4a33-b073-8dab6534bb61" providerId="ADAL" clId="{09A2E101-F7C2-4E78-BDBF-AB4FE674D62E}" dt="2023-12-13T19:42:38.513" v="33"/>
          <ac:spMkLst>
            <pc:docMk/>
            <pc:sldMk cId="533148781" sldId="2767"/>
            <ac:spMk id="4" creationId="{3323B230-C261-49E3-BD7C-67251535E4C1}"/>
          </ac:spMkLst>
        </pc:spChg>
        <pc:spChg chg="mod">
          <ac:chgData name="Janelle Gieseke" userId="1065d469-00d3-4a33-b073-8dab6534bb61" providerId="ADAL" clId="{09A2E101-F7C2-4E78-BDBF-AB4FE674D62E}" dt="2023-12-13T19:42:38.513" v="33"/>
          <ac:spMkLst>
            <pc:docMk/>
            <pc:sldMk cId="533148781" sldId="2767"/>
            <ac:spMk id="5" creationId="{77F5856D-A238-491F-B5F2-233A8486007F}"/>
          </ac:spMkLst>
        </pc:spChg>
      </pc:sldChg>
      <pc:sldChg chg="modSp mod">
        <pc:chgData name="Janelle Gieseke" userId="1065d469-00d3-4a33-b073-8dab6534bb61" providerId="ADAL" clId="{09A2E101-F7C2-4E78-BDBF-AB4FE674D62E}" dt="2023-12-19T17:58:00.471" v="716" actId="207"/>
        <pc:sldMkLst>
          <pc:docMk/>
          <pc:sldMk cId="3801170369" sldId="2768"/>
        </pc:sldMkLst>
        <pc:spChg chg="mod">
          <ac:chgData name="Janelle Gieseke" userId="1065d469-00d3-4a33-b073-8dab6534bb61" providerId="ADAL" clId="{09A2E101-F7C2-4E78-BDBF-AB4FE674D62E}" dt="2023-12-13T19:42:38.513" v="33"/>
          <ac:spMkLst>
            <pc:docMk/>
            <pc:sldMk cId="3801170369" sldId="2768"/>
            <ac:spMk id="3" creationId="{0426D9F2-4175-41D4-AE83-689E93E786E0}"/>
          </ac:spMkLst>
        </pc:spChg>
        <pc:spChg chg="mod">
          <ac:chgData name="Janelle Gieseke" userId="1065d469-00d3-4a33-b073-8dab6534bb61" providerId="ADAL" clId="{09A2E101-F7C2-4E78-BDBF-AB4FE674D62E}" dt="2023-12-13T19:42:38.513" v="33"/>
          <ac:spMkLst>
            <pc:docMk/>
            <pc:sldMk cId="3801170369" sldId="2768"/>
            <ac:spMk id="4" creationId="{3323B230-C261-49E3-BD7C-67251535E4C1}"/>
          </ac:spMkLst>
        </pc:spChg>
        <pc:spChg chg="mod">
          <ac:chgData name="Janelle Gieseke" userId="1065d469-00d3-4a33-b073-8dab6534bb61" providerId="ADAL" clId="{09A2E101-F7C2-4E78-BDBF-AB4FE674D62E}" dt="2023-12-13T19:42:38.513" v="33"/>
          <ac:spMkLst>
            <pc:docMk/>
            <pc:sldMk cId="3801170369" sldId="2768"/>
            <ac:spMk id="5" creationId="{77F5856D-A238-491F-B5F2-233A8486007F}"/>
          </ac:spMkLst>
        </pc:spChg>
        <pc:spChg chg="mod">
          <ac:chgData name="Janelle Gieseke" userId="1065d469-00d3-4a33-b073-8dab6534bb61" providerId="ADAL" clId="{09A2E101-F7C2-4E78-BDBF-AB4FE674D62E}" dt="2023-12-19T17:58:00.471" v="716" actId="207"/>
          <ac:spMkLst>
            <pc:docMk/>
            <pc:sldMk cId="3801170369" sldId="2768"/>
            <ac:spMk id="6" creationId="{16B38065-A5AB-230C-6358-0D0D2D921C6B}"/>
          </ac:spMkLst>
        </pc:spChg>
        <pc:spChg chg="mod">
          <ac:chgData name="Janelle Gieseke" userId="1065d469-00d3-4a33-b073-8dab6534bb61" providerId="ADAL" clId="{09A2E101-F7C2-4E78-BDBF-AB4FE674D62E}" dt="2023-12-19T17:58:00.471" v="716" actId="207"/>
          <ac:spMkLst>
            <pc:docMk/>
            <pc:sldMk cId="3801170369" sldId="2768"/>
            <ac:spMk id="10" creationId="{A74F12C6-BE7F-2F20-8750-DE8DA1B409B1}"/>
          </ac:spMkLst>
        </pc:spChg>
        <pc:grpChg chg="mod">
          <ac:chgData name="Janelle Gieseke" userId="1065d469-00d3-4a33-b073-8dab6534bb61" providerId="ADAL" clId="{09A2E101-F7C2-4E78-BDBF-AB4FE674D62E}" dt="2023-12-19T17:57:44.369" v="714" actId="207"/>
          <ac:grpSpMkLst>
            <pc:docMk/>
            <pc:sldMk cId="3801170369" sldId="2768"/>
            <ac:grpSpMk id="11" creationId="{7FC6D2D1-55B8-BD35-0EA9-6E62D4D9C25B}"/>
          </ac:grpSpMkLst>
        </pc:grpChg>
        <pc:graphicFrameChg chg="mod">
          <ac:chgData name="Janelle Gieseke" userId="1065d469-00d3-4a33-b073-8dab6534bb61" providerId="ADAL" clId="{09A2E101-F7C2-4E78-BDBF-AB4FE674D62E}" dt="2023-12-19T17:57:04.511" v="710" actId="207"/>
          <ac:graphicFrameMkLst>
            <pc:docMk/>
            <pc:sldMk cId="3801170369" sldId="2768"/>
            <ac:graphicFrameMk id="8" creationId="{E3009C27-B45E-73F7-81C7-D083CA704829}"/>
          </ac:graphicFrameMkLst>
        </pc:graphicFrameChg>
      </pc:sldChg>
      <pc:sldChg chg="addSp delSp modSp mod chgLayout">
        <pc:chgData name="Janelle Gieseke" userId="1065d469-00d3-4a33-b073-8dab6534bb61" providerId="ADAL" clId="{09A2E101-F7C2-4E78-BDBF-AB4FE674D62E}" dt="2023-12-13T19:45:37.707" v="119" actId="6264"/>
        <pc:sldMkLst>
          <pc:docMk/>
          <pc:sldMk cId="2903230103" sldId="3034"/>
        </pc:sldMkLst>
        <pc:spChg chg="add del mod">
          <ac:chgData name="Janelle Gieseke" userId="1065d469-00d3-4a33-b073-8dab6534bb61" providerId="ADAL" clId="{09A2E101-F7C2-4E78-BDBF-AB4FE674D62E}" dt="2023-12-13T19:45:37.707" v="119" actId="6264"/>
          <ac:spMkLst>
            <pc:docMk/>
            <pc:sldMk cId="2903230103" sldId="3034"/>
            <ac:spMk id="2" creationId="{EA3948A4-D2E6-FE7D-8851-1B4B68BEA45C}"/>
          </ac:spMkLst>
        </pc:spChg>
        <pc:spChg chg="add del mod">
          <ac:chgData name="Janelle Gieseke" userId="1065d469-00d3-4a33-b073-8dab6534bb61" providerId="ADAL" clId="{09A2E101-F7C2-4E78-BDBF-AB4FE674D62E}" dt="2023-12-13T19:45:37.707" v="119" actId="6264"/>
          <ac:spMkLst>
            <pc:docMk/>
            <pc:sldMk cId="2903230103" sldId="3034"/>
            <ac:spMk id="3" creationId="{8FD20A3E-F6F0-3607-97A2-F0132EDB141B}"/>
          </ac:spMkLst>
        </pc:spChg>
        <pc:spChg chg="add del mod">
          <ac:chgData name="Janelle Gieseke" userId="1065d469-00d3-4a33-b073-8dab6534bb61" providerId="ADAL" clId="{09A2E101-F7C2-4E78-BDBF-AB4FE674D62E}" dt="2023-12-13T19:45:37.707" v="119" actId="6264"/>
          <ac:spMkLst>
            <pc:docMk/>
            <pc:sldMk cId="2903230103" sldId="3034"/>
            <ac:spMk id="4" creationId="{508E3701-36B6-9C24-307D-B1635F1B5BBB}"/>
          </ac:spMkLst>
        </pc:spChg>
        <pc:spChg chg="add del mod">
          <ac:chgData name="Janelle Gieseke" userId="1065d469-00d3-4a33-b073-8dab6534bb61" providerId="ADAL" clId="{09A2E101-F7C2-4E78-BDBF-AB4FE674D62E}" dt="2023-12-13T19:45:37.707" v="119" actId="6264"/>
          <ac:spMkLst>
            <pc:docMk/>
            <pc:sldMk cId="2903230103" sldId="3034"/>
            <ac:spMk id="5" creationId="{E09F7EC0-1CB2-AACF-5686-CA199E897A34}"/>
          </ac:spMkLst>
        </pc:spChg>
        <pc:spChg chg="mod ord">
          <ac:chgData name="Janelle Gieseke" userId="1065d469-00d3-4a33-b073-8dab6534bb61" providerId="ADAL" clId="{09A2E101-F7C2-4E78-BDBF-AB4FE674D62E}" dt="2023-12-13T19:45:37.707" v="119" actId="6264"/>
          <ac:spMkLst>
            <pc:docMk/>
            <pc:sldMk cId="2903230103" sldId="3034"/>
            <ac:spMk id="14" creationId="{F9D16699-9A0A-4A7E-8252-39BD55AE941D}"/>
          </ac:spMkLst>
        </pc:spChg>
        <pc:spChg chg="mod ord">
          <ac:chgData name="Janelle Gieseke" userId="1065d469-00d3-4a33-b073-8dab6534bb61" providerId="ADAL" clId="{09A2E101-F7C2-4E78-BDBF-AB4FE674D62E}" dt="2023-12-13T19:45:37.707" v="119" actId="6264"/>
          <ac:spMkLst>
            <pc:docMk/>
            <pc:sldMk cId="2903230103" sldId="3034"/>
            <ac:spMk id="21" creationId="{6FFCD4A1-ADD2-4835-A602-2D0D56FA1A27}"/>
          </ac:spMkLst>
        </pc:spChg>
        <pc:graphicFrameChg chg="mod ord">
          <ac:chgData name="Janelle Gieseke" userId="1065d469-00d3-4a33-b073-8dab6534bb61" providerId="ADAL" clId="{09A2E101-F7C2-4E78-BDBF-AB4FE674D62E}" dt="2023-12-13T19:45:37.707" v="119" actId="6264"/>
          <ac:graphicFrameMkLst>
            <pc:docMk/>
            <pc:sldMk cId="2903230103" sldId="3034"/>
            <ac:graphicFrameMk id="29" creationId="{E1BE6F98-3695-8483-3521-8765E791FA30}"/>
          </ac:graphicFrameMkLst>
        </pc:graphicFrameChg>
        <pc:picChg chg="mod ord">
          <ac:chgData name="Janelle Gieseke" userId="1065d469-00d3-4a33-b073-8dab6534bb61" providerId="ADAL" clId="{09A2E101-F7C2-4E78-BDBF-AB4FE674D62E}" dt="2023-12-13T19:45:37.707" v="119" actId="6264"/>
          <ac:picMkLst>
            <pc:docMk/>
            <pc:sldMk cId="2903230103" sldId="3034"/>
            <ac:picMk id="35" creationId="{8C5B17D3-63E6-464D-7000-3B09A13A35EF}"/>
          </ac:picMkLst>
        </pc:picChg>
      </pc:sldChg>
      <pc:sldChg chg="addSp delSp modSp mod addCm delCm chgLayout">
        <pc:chgData name="Janelle Gieseke" userId="1065d469-00d3-4a33-b073-8dab6534bb61" providerId="ADAL" clId="{09A2E101-F7C2-4E78-BDBF-AB4FE674D62E}" dt="2023-12-19T17:42:21.118" v="578" actId="1076"/>
        <pc:sldMkLst>
          <pc:docMk/>
          <pc:sldMk cId="2538933410" sldId="3247"/>
        </pc:sldMkLst>
        <pc:spChg chg="add del mod">
          <ac:chgData name="Janelle Gieseke" userId="1065d469-00d3-4a33-b073-8dab6534bb61" providerId="ADAL" clId="{09A2E101-F7C2-4E78-BDBF-AB4FE674D62E}" dt="2023-12-13T19:48:18.195" v="169" actId="6264"/>
          <ac:spMkLst>
            <pc:docMk/>
            <pc:sldMk cId="2538933410" sldId="3247"/>
            <ac:spMk id="3" creationId="{FB5A32F6-AB4E-7E05-D3B5-786C1024C78E}"/>
          </ac:spMkLst>
        </pc:spChg>
        <pc:spChg chg="mod ord">
          <ac:chgData name="Janelle Gieseke" userId="1065d469-00d3-4a33-b073-8dab6534bb61" providerId="ADAL" clId="{09A2E101-F7C2-4E78-BDBF-AB4FE674D62E}" dt="2023-12-19T17:42:10.742" v="576" actId="6264"/>
          <ac:spMkLst>
            <pc:docMk/>
            <pc:sldMk cId="2538933410" sldId="3247"/>
            <ac:spMk id="4" creationId="{D20CACE4-F4E0-47D3-BD3C-112B269DD198}"/>
          </ac:spMkLst>
        </pc:spChg>
        <pc:spChg chg="add del mod">
          <ac:chgData name="Janelle Gieseke" userId="1065d469-00d3-4a33-b073-8dab6534bb61" providerId="ADAL" clId="{09A2E101-F7C2-4E78-BDBF-AB4FE674D62E}" dt="2023-12-19T17:42:10.742" v="576" actId="6264"/>
          <ac:spMkLst>
            <pc:docMk/>
            <pc:sldMk cId="2538933410" sldId="3247"/>
            <ac:spMk id="5" creationId="{2CC0EA98-FB15-0ACE-7405-B2D8E23B3230}"/>
          </ac:spMkLst>
        </pc:spChg>
        <pc:spChg chg="add del mod">
          <ac:chgData name="Janelle Gieseke" userId="1065d469-00d3-4a33-b073-8dab6534bb61" providerId="ADAL" clId="{09A2E101-F7C2-4E78-BDBF-AB4FE674D62E}" dt="2023-12-13T19:48:18.195" v="169" actId="6264"/>
          <ac:spMkLst>
            <pc:docMk/>
            <pc:sldMk cId="2538933410" sldId="3247"/>
            <ac:spMk id="5" creationId="{752522ED-A9F3-F263-83A4-97E57AD04372}"/>
          </ac:spMkLst>
        </pc:spChg>
        <pc:spChg chg="mod ord">
          <ac:chgData name="Janelle Gieseke" userId="1065d469-00d3-4a33-b073-8dab6534bb61" providerId="ADAL" clId="{09A2E101-F7C2-4E78-BDBF-AB4FE674D62E}" dt="2023-12-19T17:42:10.742" v="576" actId="6264"/>
          <ac:spMkLst>
            <pc:docMk/>
            <pc:sldMk cId="2538933410" sldId="3247"/>
            <ac:spMk id="6" creationId="{F2CB58FC-4524-4146-AF2A-6FEB23062C50}"/>
          </ac:spMkLst>
        </pc:spChg>
        <pc:spChg chg="add del mod">
          <ac:chgData name="Janelle Gieseke" userId="1065d469-00d3-4a33-b073-8dab6534bb61" providerId="ADAL" clId="{09A2E101-F7C2-4E78-BDBF-AB4FE674D62E}" dt="2023-12-13T19:48:18.195" v="169" actId="6264"/>
          <ac:spMkLst>
            <pc:docMk/>
            <pc:sldMk cId="2538933410" sldId="3247"/>
            <ac:spMk id="7" creationId="{1BB42680-7138-438D-5C8E-739EA8A75C11}"/>
          </ac:spMkLst>
        </pc:spChg>
        <pc:spChg chg="add del mod">
          <ac:chgData name="Janelle Gieseke" userId="1065d469-00d3-4a33-b073-8dab6534bb61" providerId="ADAL" clId="{09A2E101-F7C2-4E78-BDBF-AB4FE674D62E}" dt="2023-12-19T17:42:10.742" v="576" actId="6264"/>
          <ac:spMkLst>
            <pc:docMk/>
            <pc:sldMk cId="2538933410" sldId="3247"/>
            <ac:spMk id="7" creationId="{4DCE974A-FFAD-8031-0B58-7D6BC92A4EBC}"/>
          </ac:spMkLst>
        </pc:spChg>
        <pc:spChg chg="add del mod">
          <ac:chgData name="Janelle Gieseke" userId="1065d469-00d3-4a33-b073-8dab6534bb61" providerId="ADAL" clId="{09A2E101-F7C2-4E78-BDBF-AB4FE674D62E}" dt="2023-12-19T17:42:10.742" v="576" actId="6264"/>
          <ac:spMkLst>
            <pc:docMk/>
            <pc:sldMk cId="2538933410" sldId="3247"/>
            <ac:spMk id="8" creationId="{F718A9EC-48B8-72DE-6E26-2B6E2241577B}"/>
          </ac:spMkLst>
        </pc:spChg>
        <pc:grpChg chg="mod">
          <ac:chgData name="Janelle Gieseke" userId="1065d469-00d3-4a33-b073-8dab6534bb61" providerId="ADAL" clId="{09A2E101-F7C2-4E78-BDBF-AB4FE674D62E}" dt="2023-12-19T17:42:21.118" v="578" actId="1076"/>
          <ac:grpSpMkLst>
            <pc:docMk/>
            <pc:sldMk cId="2538933410" sldId="3247"/>
            <ac:grpSpMk id="3" creationId="{F61B937D-6257-56E8-C110-33EF4A4B360C}"/>
          </ac:grpSpMkLst>
        </pc:grpChg>
        <pc:graphicFrameChg chg="mod ord">
          <ac:chgData name="Janelle Gieseke" userId="1065d469-00d3-4a33-b073-8dab6534bb61" providerId="ADAL" clId="{09A2E101-F7C2-4E78-BDBF-AB4FE674D62E}" dt="2023-12-19T17:42:16.167" v="577" actId="14100"/>
          <ac:graphicFrameMkLst>
            <pc:docMk/>
            <pc:sldMk cId="2538933410" sldId="3247"/>
            <ac:graphicFrameMk id="2" creationId="{570A9795-0DA4-9C9F-A6EB-195BAC8CECB3}"/>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9T17:40:53.087" v="545"/>
              <pc2:cmMkLst xmlns:pc2="http://schemas.microsoft.com/office/powerpoint/2019/9/main/command">
                <pc:docMk/>
                <pc:sldMk cId="2538933410" sldId="3247"/>
                <pc2:cmMk id="{DD7E4600-DE40-44A9-9906-18202B1063E9}"/>
              </pc2:cmMkLst>
            </pc226:cmChg>
          </p:ext>
        </pc:extLst>
      </pc:sldChg>
      <pc:sldChg chg="addSp delSp modSp mod chgLayout">
        <pc:chgData name="Janelle Gieseke" userId="1065d469-00d3-4a33-b073-8dab6534bb61" providerId="ADAL" clId="{09A2E101-F7C2-4E78-BDBF-AB4FE674D62E}" dt="2023-12-13T19:45:18.433" v="111" actId="6264"/>
        <pc:sldMkLst>
          <pc:docMk/>
          <pc:sldMk cId="561014216" sldId="3318"/>
        </pc:sldMkLst>
        <pc:spChg chg="del mod">
          <ac:chgData name="Janelle Gieseke" userId="1065d469-00d3-4a33-b073-8dab6534bb61" providerId="ADAL" clId="{09A2E101-F7C2-4E78-BDBF-AB4FE674D62E}" dt="2023-12-13T19:45:18.433" v="111" actId="6264"/>
          <ac:spMkLst>
            <pc:docMk/>
            <pc:sldMk cId="561014216" sldId="3318"/>
            <ac:spMk id="2" creationId="{A346792D-91B9-8C88-D842-BD4C82CD6541}"/>
          </ac:spMkLst>
        </pc:spChg>
        <pc:spChg chg="mod ord">
          <ac:chgData name="Janelle Gieseke" userId="1065d469-00d3-4a33-b073-8dab6534bb61" providerId="ADAL" clId="{09A2E101-F7C2-4E78-BDBF-AB4FE674D62E}" dt="2023-12-13T19:45:18.433" v="111" actId="6264"/>
          <ac:spMkLst>
            <pc:docMk/>
            <pc:sldMk cId="561014216" sldId="3318"/>
            <ac:spMk id="3" creationId="{62D9FADD-E24A-CA5C-384D-7F025B548FB5}"/>
          </ac:spMkLst>
        </pc:spChg>
        <pc:spChg chg="del mod">
          <ac:chgData name="Janelle Gieseke" userId="1065d469-00d3-4a33-b073-8dab6534bb61" providerId="ADAL" clId="{09A2E101-F7C2-4E78-BDBF-AB4FE674D62E}" dt="2023-12-13T19:45:18.433" v="111" actId="6264"/>
          <ac:spMkLst>
            <pc:docMk/>
            <pc:sldMk cId="561014216" sldId="3318"/>
            <ac:spMk id="4" creationId="{68597A30-4025-75F0-5491-F97A30E83DD5}"/>
          </ac:spMkLst>
        </pc:spChg>
        <pc:spChg chg="mod ord">
          <ac:chgData name="Janelle Gieseke" userId="1065d469-00d3-4a33-b073-8dab6534bb61" providerId="ADAL" clId="{09A2E101-F7C2-4E78-BDBF-AB4FE674D62E}" dt="2023-12-13T19:45:18.433" v="111" actId="6264"/>
          <ac:spMkLst>
            <pc:docMk/>
            <pc:sldMk cId="561014216" sldId="3318"/>
            <ac:spMk id="5" creationId="{6819126E-71EB-3FCC-3B87-A3F085C72056}"/>
          </ac:spMkLst>
        </pc:spChg>
        <pc:spChg chg="add del mod">
          <ac:chgData name="Janelle Gieseke" userId="1065d469-00d3-4a33-b073-8dab6534bb61" providerId="ADAL" clId="{09A2E101-F7C2-4E78-BDBF-AB4FE674D62E}" dt="2023-12-13T19:45:18.433" v="111" actId="6264"/>
          <ac:spMkLst>
            <pc:docMk/>
            <pc:sldMk cId="561014216" sldId="3318"/>
            <ac:spMk id="6" creationId="{5D6101DA-0F7C-7FA6-C47F-5EFCE6164E74}"/>
          </ac:spMkLst>
        </pc:spChg>
        <pc:spChg chg="add del mod">
          <ac:chgData name="Janelle Gieseke" userId="1065d469-00d3-4a33-b073-8dab6534bb61" providerId="ADAL" clId="{09A2E101-F7C2-4E78-BDBF-AB4FE674D62E}" dt="2023-12-13T19:45:18.433" v="111" actId="6264"/>
          <ac:spMkLst>
            <pc:docMk/>
            <pc:sldMk cId="561014216" sldId="3318"/>
            <ac:spMk id="7" creationId="{54C3B431-0EC3-8F1A-6426-FD2489AA456F}"/>
          </ac:spMkLst>
        </pc:spChg>
        <pc:spChg chg="add mod ord">
          <ac:chgData name="Janelle Gieseke" userId="1065d469-00d3-4a33-b073-8dab6534bb61" providerId="ADAL" clId="{09A2E101-F7C2-4E78-BDBF-AB4FE674D62E}" dt="2023-12-13T19:45:18.433" v="111" actId="6264"/>
          <ac:spMkLst>
            <pc:docMk/>
            <pc:sldMk cId="561014216" sldId="3318"/>
            <ac:spMk id="8" creationId="{144EB1A3-248F-7730-AD03-FCFDE77F1C3F}"/>
          </ac:spMkLst>
        </pc:spChg>
        <pc:spChg chg="add mod ord">
          <ac:chgData name="Janelle Gieseke" userId="1065d469-00d3-4a33-b073-8dab6534bb61" providerId="ADAL" clId="{09A2E101-F7C2-4E78-BDBF-AB4FE674D62E}" dt="2023-12-13T19:45:18.433" v="111" actId="6264"/>
          <ac:spMkLst>
            <pc:docMk/>
            <pc:sldMk cId="561014216" sldId="3318"/>
            <ac:spMk id="9" creationId="{7C926EE2-5C3C-80FB-72EC-234A939D1A97}"/>
          </ac:spMkLst>
        </pc:spChg>
      </pc:sldChg>
      <pc:sldChg chg="addSp delSp modSp mod addCm modCm chgLayout">
        <pc:chgData name="Janelle Gieseke" userId="1065d469-00d3-4a33-b073-8dab6534bb61" providerId="ADAL" clId="{09A2E101-F7C2-4E78-BDBF-AB4FE674D62E}" dt="2023-12-13T20:19:28.393" v="481"/>
        <pc:sldMkLst>
          <pc:docMk/>
          <pc:sldMk cId="1686753469" sldId="3319"/>
        </pc:sldMkLst>
        <pc:spChg chg="add del mod">
          <ac:chgData name="Janelle Gieseke" userId="1065d469-00d3-4a33-b073-8dab6534bb61" providerId="ADAL" clId="{09A2E101-F7C2-4E78-BDBF-AB4FE674D62E}" dt="2023-12-13T19:45:23.865" v="113" actId="6264"/>
          <ac:spMkLst>
            <pc:docMk/>
            <pc:sldMk cId="1686753469" sldId="3319"/>
            <ac:spMk id="2" creationId="{0DFCBCEF-C7F7-182E-6F57-08C817B84914}"/>
          </ac:spMkLst>
        </pc:spChg>
        <pc:spChg chg="mod ord">
          <ac:chgData name="Janelle Gieseke" userId="1065d469-00d3-4a33-b073-8dab6534bb61" providerId="ADAL" clId="{09A2E101-F7C2-4E78-BDBF-AB4FE674D62E}" dt="2023-12-13T19:45:23.865" v="113" actId="6264"/>
          <ac:spMkLst>
            <pc:docMk/>
            <pc:sldMk cId="1686753469" sldId="3319"/>
            <ac:spMk id="3" creationId="{5E22E251-FA2E-DFB1-2BEB-52CD5A9437AF}"/>
          </ac:spMkLst>
        </pc:spChg>
        <pc:spChg chg="add del mod ord">
          <ac:chgData name="Janelle Gieseke" userId="1065d469-00d3-4a33-b073-8dab6534bb61" providerId="ADAL" clId="{09A2E101-F7C2-4E78-BDBF-AB4FE674D62E}" dt="2023-12-13T19:45:23.865" v="113" actId="6264"/>
          <ac:spMkLst>
            <pc:docMk/>
            <pc:sldMk cId="1686753469" sldId="3319"/>
            <ac:spMk id="4" creationId="{D958AFE7-7CB5-A8D1-74A3-6B6A9DAC60F6}"/>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3T20:19:28.393" v="481"/>
              <pc2:cmMkLst xmlns:pc2="http://schemas.microsoft.com/office/powerpoint/2019/9/main/command">
                <pc:docMk/>
                <pc:sldMk cId="1686753469" sldId="3319"/>
                <pc2:cmMk id="{0C691806-AD7E-4A09-BA99-F13065308428}"/>
              </pc2:cmMkLst>
              <pc226:cmRplyChg chg="add">
                <pc226:chgData name="Janelle Gieseke" userId="1065d469-00d3-4a33-b073-8dab6534bb61" providerId="ADAL" clId="{09A2E101-F7C2-4E78-BDBF-AB4FE674D62E}" dt="2023-12-13T19:57:50.039" v="215"/>
                <pc2:cmRplyMkLst xmlns:pc2="http://schemas.microsoft.com/office/powerpoint/2019/9/main/command">
                  <pc:docMk/>
                  <pc:sldMk cId="1686753469" sldId="3319"/>
                  <pc2:cmMk id="{0C691806-AD7E-4A09-BA99-F13065308428}"/>
                  <pc2:cmRplyMk id="{767819A7-0354-4162-804B-79D0B02A9EC8}"/>
                </pc2:cmRplyMkLst>
              </pc226:cmRplyChg>
              <pc226:cmRplyChg chg="add">
                <pc226:chgData name="Janelle Gieseke" userId="1065d469-00d3-4a33-b073-8dab6534bb61" providerId="ADAL" clId="{09A2E101-F7C2-4E78-BDBF-AB4FE674D62E}" dt="2023-12-13T20:19:28.393" v="481"/>
                <pc2:cmRplyMkLst xmlns:pc2="http://schemas.microsoft.com/office/powerpoint/2019/9/main/command">
                  <pc:docMk/>
                  <pc:sldMk cId="1686753469" sldId="3319"/>
                  <pc2:cmMk id="{0C691806-AD7E-4A09-BA99-F13065308428}"/>
                  <pc2:cmRplyMk id="{17621FF4-E8D6-4949-86AD-79E1E98474DB}"/>
                </pc2:cmRplyMkLst>
              </pc226:cmRplyChg>
            </pc226:cmChg>
          </p:ext>
        </pc:extLst>
      </pc:sldChg>
      <pc:sldChg chg="modSp">
        <pc:chgData name="Janelle Gieseke" userId="1065d469-00d3-4a33-b073-8dab6534bb61" providerId="ADAL" clId="{09A2E101-F7C2-4E78-BDBF-AB4FE674D62E}" dt="2023-12-13T19:42:38.513" v="33"/>
        <pc:sldMkLst>
          <pc:docMk/>
          <pc:sldMk cId="3847372835" sldId="3321"/>
        </pc:sldMkLst>
        <pc:spChg chg="mod">
          <ac:chgData name="Janelle Gieseke" userId="1065d469-00d3-4a33-b073-8dab6534bb61" providerId="ADAL" clId="{09A2E101-F7C2-4E78-BDBF-AB4FE674D62E}" dt="2023-12-13T19:42:38.513" v="33"/>
          <ac:spMkLst>
            <pc:docMk/>
            <pc:sldMk cId="3847372835" sldId="3321"/>
            <ac:spMk id="2" creationId="{4458CB16-3B6B-673C-1E55-DBA8DE568957}"/>
          </ac:spMkLst>
        </pc:spChg>
        <pc:spChg chg="mod">
          <ac:chgData name="Janelle Gieseke" userId="1065d469-00d3-4a33-b073-8dab6534bb61" providerId="ADAL" clId="{09A2E101-F7C2-4E78-BDBF-AB4FE674D62E}" dt="2023-12-13T19:42:38.513" v="33"/>
          <ac:spMkLst>
            <pc:docMk/>
            <pc:sldMk cId="3847372835" sldId="3321"/>
            <ac:spMk id="4" creationId="{11A23FCC-FC7D-1F23-7020-A2EFC419A132}"/>
          </ac:spMkLst>
        </pc:spChg>
      </pc:sldChg>
      <pc:sldChg chg="addSp delSp modSp mod chgLayout">
        <pc:chgData name="Janelle Gieseke" userId="1065d469-00d3-4a33-b073-8dab6534bb61" providerId="ADAL" clId="{09A2E101-F7C2-4E78-BDBF-AB4FE674D62E}" dt="2023-12-13T19:47:40.251" v="151" actId="6264"/>
        <pc:sldMkLst>
          <pc:docMk/>
          <pc:sldMk cId="895835741" sldId="3324"/>
        </pc:sldMkLst>
        <pc:spChg chg="mod ord">
          <ac:chgData name="Janelle Gieseke" userId="1065d469-00d3-4a33-b073-8dab6534bb61" providerId="ADAL" clId="{09A2E101-F7C2-4E78-BDBF-AB4FE674D62E}" dt="2023-12-13T19:47:40.251" v="151" actId="6264"/>
          <ac:spMkLst>
            <pc:docMk/>
            <pc:sldMk cId="895835741" sldId="3324"/>
            <ac:spMk id="2" creationId="{50F86C49-DA45-FFD5-0E85-D94238B0732D}"/>
          </ac:spMkLst>
        </pc:spChg>
        <pc:spChg chg="mod ord">
          <ac:chgData name="Janelle Gieseke" userId="1065d469-00d3-4a33-b073-8dab6534bb61" providerId="ADAL" clId="{09A2E101-F7C2-4E78-BDBF-AB4FE674D62E}" dt="2023-12-13T19:47:40.251" v="151" actId="6264"/>
          <ac:spMkLst>
            <pc:docMk/>
            <pc:sldMk cId="895835741" sldId="3324"/>
            <ac:spMk id="3" creationId="{38464B4C-9753-512A-00B8-3AFD5ECBD94B}"/>
          </ac:spMkLst>
        </pc:spChg>
        <pc:spChg chg="add del mod">
          <ac:chgData name="Janelle Gieseke" userId="1065d469-00d3-4a33-b073-8dab6534bb61" providerId="ADAL" clId="{09A2E101-F7C2-4E78-BDBF-AB4FE674D62E}" dt="2023-12-13T19:47:40.251" v="151" actId="6264"/>
          <ac:spMkLst>
            <pc:docMk/>
            <pc:sldMk cId="895835741" sldId="3324"/>
            <ac:spMk id="4" creationId="{28C0587A-0EFE-4337-2CA2-F01B9EF29F71}"/>
          </ac:spMkLst>
        </pc:spChg>
        <pc:spChg chg="add del mod">
          <ac:chgData name="Janelle Gieseke" userId="1065d469-00d3-4a33-b073-8dab6534bb61" providerId="ADAL" clId="{09A2E101-F7C2-4E78-BDBF-AB4FE674D62E}" dt="2023-12-13T19:47:40.251" v="151" actId="6264"/>
          <ac:spMkLst>
            <pc:docMk/>
            <pc:sldMk cId="895835741" sldId="3324"/>
            <ac:spMk id="5" creationId="{4829F526-AC60-8432-1990-FD286DEBDDED}"/>
          </ac:spMkLst>
        </pc:spChg>
        <pc:spChg chg="add del mod">
          <ac:chgData name="Janelle Gieseke" userId="1065d469-00d3-4a33-b073-8dab6534bb61" providerId="ADAL" clId="{09A2E101-F7C2-4E78-BDBF-AB4FE674D62E}" dt="2023-12-13T19:47:40.251" v="151" actId="6264"/>
          <ac:spMkLst>
            <pc:docMk/>
            <pc:sldMk cId="895835741" sldId="3324"/>
            <ac:spMk id="6" creationId="{3F1D69E4-9D2A-692C-AE10-9B9094A9CEC4}"/>
          </ac:spMkLst>
        </pc:spChg>
        <pc:spChg chg="mod ord">
          <ac:chgData name="Janelle Gieseke" userId="1065d469-00d3-4a33-b073-8dab6534bb61" providerId="ADAL" clId="{09A2E101-F7C2-4E78-BDBF-AB4FE674D62E}" dt="2023-12-13T19:47:40.251" v="151" actId="6264"/>
          <ac:spMkLst>
            <pc:docMk/>
            <pc:sldMk cId="895835741" sldId="3324"/>
            <ac:spMk id="54" creationId="{AA0B15C4-1413-42A5-A5CF-40D79B6E3BC6}"/>
          </ac:spMkLst>
        </pc:spChg>
      </pc:sldChg>
      <pc:sldChg chg="addSp delSp modSp mod chgLayout">
        <pc:chgData name="Janelle Gieseke" userId="1065d469-00d3-4a33-b073-8dab6534bb61" providerId="ADAL" clId="{09A2E101-F7C2-4E78-BDBF-AB4FE674D62E}" dt="2023-12-19T17:37:05.031" v="501" actId="20577"/>
        <pc:sldMkLst>
          <pc:docMk/>
          <pc:sldMk cId="420113171" sldId="3325"/>
        </pc:sldMkLst>
        <pc:spChg chg="mod ord">
          <ac:chgData name="Janelle Gieseke" userId="1065d469-00d3-4a33-b073-8dab6534bb61" providerId="ADAL" clId="{09A2E101-F7C2-4E78-BDBF-AB4FE674D62E}" dt="2023-12-19T17:37:05.031" v="501" actId="20577"/>
          <ac:spMkLst>
            <pc:docMk/>
            <pc:sldMk cId="420113171" sldId="3325"/>
            <ac:spMk id="2" creationId="{FDCBF623-D2E1-097C-9BD9-C300D6CA3748}"/>
          </ac:spMkLst>
        </pc:spChg>
        <pc:spChg chg="mod ord">
          <ac:chgData name="Janelle Gieseke" userId="1065d469-00d3-4a33-b073-8dab6534bb61" providerId="ADAL" clId="{09A2E101-F7C2-4E78-BDBF-AB4FE674D62E}" dt="2023-12-13T19:47:56.968" v="158" actId="6264"/>
          <ac:spMkLst>
            <pc:docMk/>
            <pc:sldMk cId="420113171" sldId="3325"/>
            <ac:spMk id="3" creationId="{8556CE32-B4C9-3776-9E55-CF865CE2CFF0}"/>
          </ac:spMkLst>
        </pc:spChg>
        <pc:spChg chg="add del mod">
          <ac:chgData name="Janelle Gieseke" userId="1065d469-00d3-4a33-b073-8dab6534bb61" providerId="ADAL" clId="{09A2E101-F7C2-4E78-BDBF-AB4FE674D62E}" dt="2023-12-13T19:47:56.968" v="158" actId="6264"/>
          <ac:spMkLst>
            <pc:docMk/>
            <pc:sldMk cId="420113171" sldId="3325"/>
            <ac:spMk id="4" creationId="{5FC9A3E3-4EC3-5BF4-7692-1D5EAACF6475}"/>
          </ac:spMkLst>
        </pc:spChg>
        <pc:spChg chg="add del mod">
          <ac:chgData name="Janelle Gieseke" userId="1065d469-00d3-4a33-b073-8dab6534bb61" providerId="ADAL" clId="{09A2E101-F7C2-4E78-BDBF-AB4FE674D62E}" dt="2023-12-13T19:47:56.968" v="158" actId="6264"/>
          <ac:spMkLst>
            <pc:docMk/>
            <pc:sldMk cId="420113171" sldId="3325"/>
            <ac:spMk id="5" creationId="{9EC5D0B8-B775-8D85-6DF6-84A0A6B968BB}"/>
          </ac:spMkLst>
        </pc:spChg>
        <pc:spChg chg="add del mod">
          <ac:chgData name="Janelle Gieseke" userId="1065d469-00d3-4a33-b073-8dab6534bb61" providerId="ADAL" clId="{09A2E101-F7C2-4E78-BDBF-AB4FE674D62E}" dt="2023-12-13T19:47:56.968" v="158" actId="6264"/>
          <ac:spMkLst>
            <pc:docMk/>
            <pc:sldMk cId="420113171" sldId="3325"/>
            <ac:spMk id="6" creationId="{0D416A0D-3E0D-170D-38F6-EA69F20C9A47}"/>
          </ac:spMkLst>
        </pc:spChg>
        <pc:spChg chg="mod ord">
          <ac:chgData name="Janelle Gieseke" userId="1065d469-00d3-4a33-b073-8dab6534bb61" providerId="ADAL" clId="{09A2E101-F7C2-4E78-BDBF-AB4FE674D62E}" dt="2023-12-13T19:47:56.968" v="158" actId="6264"/>
          <ac:spMkLst>
            <pc:docMk/>
            <pc:sldMk cId="420113171" sldId="3325"/>
            <ac:spMk id="54" creationId="{AA0B15C4-1413-42A5-A5CF-40D79B6E3BC6}"/>
          </ac:spMkLst>
        </pc:spChg>
      </pc:sldChg>
      <pc:sldChg chg="addSp delSp modSp mod chgLayout">
        <pc:chgData name="Janelle Gieseke" userId="1065d469-00d3-4a33-b073-8dab6534bb61" providerId="ADAL" clId="{09A2E101-F7C2-4E78-BDBF-AB4FE674D62E}" dt="2023-12-13T19:47:06.791" v="140" actId="6264"/>
        <pc:sldMkLst>
          <pc:docMk/>
          <pc:sldMk cId="468967282" sldId="3326"/>
        </pc:sldMkLst>
        <pc:spChg chg="mod ord">
          <ac:chgData name="Janelle Gieseke" userId="1065d469-00d3-4a33-b073-8dab6534bb61" providerId="ADAL" clId="{09A2E101-F7C2-4E78-BDBF-AB4FE674D62E}" dt="2023-12-13T19:47:06.791" v="140" actId="6264"/>
          <ac:spMkLst>
            <pc:docMk/>
            <pc:sldMk cId="468967282" sldId="3326"/>
            <ac:spMk id="2" creationId="{4FC1F3E7-2B75-D279-E9F0-A1579A88C939}"/>
          </ac:spMkLst>
        </pc:spChg>
        <pc:spChg chg="mod ord">
          <ac:chgData name="Janelle Gieseke" userId="1065d469-00d3-4a33-b073-8dab6534bb61" providerId="ADAL" clId="{09A2E101-F7C2-4E78-BDBF-AB4FE674D62E}" dt="2023-12-13T19:47:06.791" v="140" actId="6264"/>
          <ac:spMkLst>
            <pc:docMk/>
            <pc:sldMk cId="468967282" sldId="3326"/>
            <ac:spMk id="3" creationId="{9596C17C-FD6F-7F64-70A5-B130A0E3E9C4}"/>
          </ac:spMkLst>
        </pc:spChg>
        <pc:spChg chg="add del mod">
          <ac:chgData name="Janelle Gieseke" userId="1065d469-00d3-4a33-b073-8dab6534bb61" providerId="ADAL" clId="{09A2E101-F7C2-4E78-BDBF-AB4FE674D62E}" dt="2023-12-13T19:47:06.791" v="140" actId="6264"/>
          <ac:spMkLst>
            <pc:docMk/>
            <pc:sldMk cId="468967282" sldId="3326"/>
            <ac:spMk id="4" creationId="{BB993C69-031F-8525-1964-D6C1BD5D8443}"/>
          </ac:spMkLst>
        </pc:spChg>
        <pc:spChg chg="add del mod">
          <ac:chgData name="Janelle Gieseke" userId="1065d469-00d3-4a33-b073-8dab6534bb61" providerId="ADAL" clId="{09A2E101-F7C2-4E78-BDBF-AB4FE674D62E}" dt="2023-12-13T19:47:06.791" v="140" actId="6264"/>
          <ac:spMkLst>
            <pc:docMk/>
            <pc:sldMk cId="468967282" sldId="3326"/>
            <ac:spMk id="5" creationId="{3EC89BB3-A7ED-E042-5F3E-1023C40BBF3C}"/>
          </ac:spMkLst>
        </pc:spChg>
        <pc:spChg chg="add del mod">
          <ac:chgData name="Janelle Gieseke" userId="1065d469-00d3-4a33-b073-8dab6534bb61" providerId="ADAL" clId="{09A2E101-F7C2-4E78-BDBF-AB4FE674D62E}" dt="2023-12-13T19:47:06.791" v="140" actId="6264"/>
          <ac:spMkLst>
            <pc:docMk/>
            <pc:sldMk cId="468967282" sldId="3326"/>
            <ac:spMk id="6" creationId="{94727910-257C-52B2-6EFD-7BF95B05D2DC}"/>
          </ac:spMkLst>
        </pc:spChg>
        <pc:spChg chg="mod ord">
          <ac:chgData name="Janelle Gieseke" userId="1065d469-00d3-4a33-b073-8dab6534bb61" providerId="ADAL" clId="{09A2E101-F7C2-4E78-BDBF-AB4FE674D62E}" dt="2023-12-13T19:47:06.791" v="140" actId="6264"/>
          <ac:spMkLst>
            <pc:docMk/>
            <pc:sldMk cId="468967282" sldId="3326"/>
            <ac:spMk id="54" creationId="{AA0B15C4-1413-42A5-A5CF-40D79B6E3BC6}"/>
          </ac:spMkLst>
        </pc:spChg>
      </pc:sldChg>
      <pc:sldChg chg="addSp delSp modSp mod chgLayout">
        <pc:chgData name="Janelle Gieseke" userId="1065d469-00d3-4a33-b073-8dab6534bb61" providerId="ADAL" clId="{09A2E101-F7C2-4E78-BDBF-AB4FE674D62E}" dt="2023-12-19T17:48:48.962" v="667" actId="20577"/>
        <pc:sldMkLst>
          <pc:docMk/>
          <pc:sldMk cId="2646641082" sldId="3327"/>
        </pc:sldMkLst>
        <pc:spChg chg="mod ord">
          <ac:chgData name="Janelle Gieseke" userId="1065d469-00d3-4a33-b073-8dab6534bb61" providerId="ADAL" clId="{09A2E101-F7C2-4E78-BDBF-AB4FE674D62E}" dt="2023-12-19T17:48:48.962" v="667" actId="20577"/>
          <ac:spMkLst>
            <pc:docMk/>
            <pc:sldMk cId="2646641082" sldId="3327"/>
            <ac:spMk id="2" creationId="{CAC9AB99-ADD0-6C4A-615A-30BCD4B57F23}"/>
          </ac:spMkLst>
        </pc:spChg>
        <pc:spChg chg="mod ord">
          <ac:chgData name="Janelle Gieseke" userId="1065d469-00d3-4a33-b073-8dab6534bb61" providerId="ADAL" clId="{09A2E101-F7C2-4E78-BDBF-AB4FE674D62E}" dt="2023-12-13T19:48:58.560" v="178" actId="6264"/>
          <ac:spMkLst>
            <pc:docMk/>
            <pc:sldMk cId="2646641082" sldId="3327"/>
            <ac:spMk id="3" creationId="{E3B42D9B-593F-0FBA-6A41-601737954F60}"/>
          </ac:spMkLst>
        </pc:spChg>
        <pc:spChg chg="add del mod">
          <ac:chgData name="Janelle Gieseke" userId="1065d469-00d3-4a33-b073-8dab6534bb61" providerId="ADAL" clId="{09A2E101-F7C2-4E78-BDBF-AB4FE674D62E}" dt="2023-12-13T19:48:58.560" v="178" actId="6264"/>
          <ac:spMkLst>
            <pc:docMk/>
            <pc:sldMk cId="2646641082" sldId="3327"/>
            <ac:spMk id="4" creationId="{70CD5541-831A-6B4A-1A56-B09BBBB69F11}"/>
          </ac:spMkLst>
        </pc:spChg>
        <pc:spChg chg="add del mod">
          <ac:chgData name="Janelle Gieseke" userId="1065d469-00d3-4a33-b073-8dab6534bb61" providerId="ADAL" clId="{09A2E101-F7C2-4E78-BDBF-AB4FE674D62E}" dt="2023-12-13T19:48:58.560" v="178" actId="6264"/>
          <ac:spMkLst>
            <pc:docMk/>
            <pc:sldMk cId="2646641082" sldId="3327"/>
            <ac:spMk id="5" creationId="{9AEB77F8-9C2F-799C-A797-630FB5C36A7B}"/>
          </ac:spMkLst>
        </pc:spChg>
        <pc:spChg chg="add del mod">
          <ac:chgData name="Janelle Gieseke" userId="1065d469-00d3-4a33-b073-8dab6534bb61" providerId="ADAL" clId="{09A2E101-F7C2-4E78-BDBF-AB4FE674D62E}" dt="2023-12-13T19:48:58.560" v="178" actId="6264"/>
          <ac:spMkLst>
            <pc:docMk/>
            <pc:sldMk cId="2646641082" sldId="3327"/>
            <ac:spMk id="6" creationId="{BE09BCDF-0D8D-1231-F27C-8A9582A70393}"/>
          </ac:spMkLst>
        </pc:spChg>
        <pc:spChg chg="mod ord">
          <ac:chgData name="Janelle Gieseke" userId="1065d469-00d3-4a33-b073-8dab6534bb61" providerId="ADAL" clId="{09A2E101-F7C2-4E78-BDBF-AB4FE674D62E}" dt="2023-12-13T19:48:58.560" v="178" actId="6264"/>
          <ac:spMkLst>
            <pc:docMk/>
            <pc:sldMk cId="2646641082" sldId="3327"/>
            <ac:spMk id="54" creationId="{AA0B15C4-1413-42A5-A5CF-40D79B6E3BC6}"/>
          </ac:spMkLst>
        </pc:spChg>
      </pc:sldChg>
      <pc:sldChg chg="modSp">
        <pc:chgData name="Janelle Gieseke" userId="1065d469-00d3-4a33-b073-8dab6534bb61" providerId="ADAL" clId="{09A2E101-F7C2-4E78-BDBF-AB4FE674D62E}" dt="2023-12-13T19:42:38.513" v="33"/>
        <pc:sldMkLst>
          <pc:docMk/>
          <pc:sldMk cId="1593064532" sldId="3328"/>
        </pc:sldMkLst>
        <pc:spChg chg="mod">
          <ac:chgData name="Janelle Gieseke" userId="1065d469-00d3-4a33-b073-8dab6534bb61" providerId="ADAL" clId="{09A2E101-F7C2-4E78-BDBF-AB4FE674D62E}" dt="2023-12-13T19:42:38.513" v="33"/>
          <ac:spMkLst>
            <pc:docMk/>
            <pc:sldMk cId="1593064532" sldId="3328"/>
            <ac:spMk id="2" creationId="{74D62D58-062C-EEB4-2FB1-997D58B9330E}"/>
          </ac:spMkLst>
        </pc:spChg>
        <pc:spChg chg="mod">
          <ac:chgData name="Janelle Gieseke" userId="1065d469-00d3-4a33-b073-8dab6534bb61" providerId="ADAL" clId="{09A2E101-F7C2-4E78-BDBF-AB4FE674D62E}" dt="2023-12-13T19:42:38.513" v="33"/>
          <ac:spMkLst>
            <pc:docMk/>
            <pc:sldMk cId="1593064532" sldId="3328"/>
            <ac:spMk id="3" creationId="{6CD70539-9B25-19E7-F3FC-B2F3F9258B59}"/>
          </ac:spMkLst>
        </pc:spChg>
        <pc:spChg chg="mod">
          <ac:chgData name="Janelle Gieseke" userId="1065d469-00d3-4a33-b073-8dab6534bb61" providerId="ADAL" clId="{09A2E101-F7C2-4E78-BDBF-AB4FE674D62E}" dt="2023-12-13T19:42:38.513" v="33"/>
          <ac:spMkLst>
            <pc:docMk/>
            <pc:sldMk cId="1593064532" sldId="3328"/>
            <ac:spMk id="54" creationId="{AA0B15C4-1413-42A5-A5CF-40D79B6E3BC6}"/>
          </ac:spMkLst>
        </pc:spChg>
      </pc:sldChg>
      <pc:sldChg chg="modSp mod">
        <pc:chgData name="Janelle Gieseke" userId="1065d469-00d3-4a33-b073-8dab6534bb61" providerId="ADAL" clId="{09A2E101-F7C2-4E78-BDBF-AB4FE674D62E}" dt="2023-12-19T17:51:48.482" v="688" actId="20577"/>
        <pc:sldMkLst>
          <pc:docMk/>
          <pc:sldMk cId="1358200961" sldId="3329"/>
        </pc:sldMkLst>
        <pc:spChg chg="mod">
          <ac:chgData name="Janelle Gieseke" userId="1065d469-00d3-4a33-b073-8dab6534bb61" providerId="ADAL" clId="{09A2E101-F7C2-4E78-BDBF-AB4FE674D62E}" dt="2023-12-19T17:51:48.482" v="688" actId="20577"/>
          <ac:spMkLst>
            <pc:docMk/>
            <pc:sldMk cId="1358200961" sldId="3329"/>
            <ac:spMk id="2" creationId="{E48C544F-EDAC-2D4D-FEC3-AD7775BCCE63}"/>
          </ac:spMkLst>
        </pc:spChg>
        <pc:spChg chg="mod">
          <ac:chgData name="Janelle Gieseke" userId="1065d469-00d3-4a33-b073-8dab6534bb61" providerId="ADAL" clId="{09A2E101-F7C2-4E78-BDBF-AB4FE674D62E}" dt="2023-12-13T19:42:38.513" v="33"/>
          <ac:spMkLst>
            <pc:docMk/>
            <pc:sldMk cId="1358200961" sldId="3329"/>
            <ac:spMk id="3" creationId="{F33E3DAD-A4C1-6754-B2D6-EBDADE5B3F82}"/>
          </ac:spMkLst>
        </pc:spChg>
        <pc:spChg chg="mod">
          <ac:chgData name="Janelle Gieseke" userId="1065d469-00d3-4a33-b073-8dab6534bb61" providerId="ADAL" clId="{09A2E101-F7C2-4E78-BDBF-AB4FE674D62E}" dt="2023-12-13T19:42:38.513" v="33"/>
          <ac:spMkLst>
            <pc:docMk/>
            <pc:sldMk cId="1358200961" sldId="3329"/>
            <ac:spMk id="54" creationId="{AA0B15C4-1413-42A5-A5CF-40D79B6E3BC6}"/>
          </ac:spMkLst>
        </pc:spChg>
      </pc:sldChg>
      <pc:sldChg chg="modSp mod">
        <pc:chgData name="Janelle Gieseke" userId="1065d469-00d3-4a33-b073-8dab6534bb61" providerId="ADAL" clId="{09A2E101-F7C2-4E78-BDBF-AB4FE674D62E}" dt="2023-12-19T17:53:40.915" v="689" actId="20577"/>
        <pc:sldMkLst>
          <pc:docMk/>
          <pc:sldMk cId="3562778669" sldId="3330"/>
        </pc:sldMkLst>
        <pc:spChg chg="mod">
          <ac:chgData name="Janelle Gieseke" userId="1065d469-00d3-4a33-b073-8dab6534bb61" providerId="ADAL" clId="{09A2E101-F7C2-4E78-BDBF-AB4FE674D62E}" dt="2023-12-19T17:53:40.915" v="689" actId="20577"/>
          <ac:spMkLst>
            <pc:docMk/>
            <pc:sldMk cId="3562778669" sldId="3330"/>
            <ac:spMk id="2" creationId="{0FC2D465-290C-76BE-3D7F-B3B73A66EF7F}"/>
          </ac:spMkLst>
        </pc:spChg>
        <pc:spChg chg="mod">
          <ac:chgData name="Janelle Gieseke" userId="1065d469-00d3-4a33-b073-8dab6534bb61" providerId="ADAL" clId="{09A2E101-F7C2-4E78-BDBF-AB4FE674D62E}" dt="2023-12-13T19:42:38.513" v="33"/>
          <ac:spMkLst>
            <pc:docMk/>
            <pc:sldMk cId="3562778669" sldId="3330"/>
            <ac:spMk id="3" creationId="{56DC27B8-4AC6-3C6C-0721-9FD416AB5E46}"/>
          </ac:spMkLst>
        </pc:spChg>
        <pc:spChg chg="mod">
          <ac:chgData name="Janelle Gieseke" userId="1065d469-00d3-4a33-b073-8dab6534bb61" providerId="ADAL" clId="{09A2E101-F7C2-4E78-BDBF-AB4FE674D62E}" dt="2023-12-13T19:42:38.513" v="33"/>
          <ac:spMkLst>
            <pc:docMk/>
            <pc:sldMk cId="3562778669" sldId="3330"/>
            <ac:spMk id="54" creationId="{AA0B15C4-1413-42A5-A5CF-40D79B6E3BC6}"/>
          </ac:spMkLst>
        </pc:spChg>
      </pc:sldChg>
      <pc:sldChg chg="addSp delSp modSp mod chgLayout">
        <pc:chgData name="Janelle Gieseke" userId="1065d469-00d3-4a33-b073-8dab6534bb61" providerId="ADAL" clId="{09A2E101-F7C2-4E78-BDBF-AB4FE674D62E}" dt="2023-12-13T19:46:59.907" v="138" actId="6264"/>
        <pc:sldMkLst>
          <pc:docMk/>
          <pc:sldMk cId="1538678938" sldId="3331"/>
        </pc:sldMkLst>
        <pc:spChg chg="mod ord">
          <ac:chgData name="Janelle Gieseke" userId="1065d469-00d3-4a33-b073-8dab6534bb61" providerId="ADAL" clId="{09A2E101-F7C2-4E78-BDBF-AB4FE674D62E}" dt="2023-12-13T19:46:59.907" v="138" actId="6264"/>
          <ac:spMkLst>
            <pc:docMk/>
            <pc:sldMk cId="1538678938" sldId="3331"/>
            <ac:spMk id="2" creationId="{88A4A80B-9691-F914-C4DB-0DF2F8258452}"/>
          </ac:spMkLst>
        </pc:spChg>
        <pc:spChg chg="mod ord">
          <ac:chgData name="Janelle Gieseke" userId="1065d469-00d3-4a33-b073-8dab6534bb61" providerId="ADAL" clId="{09A2E101-F7C2-4E78-BDBF-AB4FE674D62E}" dt="2023-12-13T19:46:59.907" v="138" actId="6264"/>
          <ac:spMkLst>
            <pc:docMk/>
            <pc:sldMk cId="1538678938" sldId="3331"/>
            <ac:spMk id="3" creationId="{8FDF97DF-37F3-9E24-D7DC-A1942E57CC77}"/>
          </ac:spMkLst>
        </pc:spChg>
        <pc:spChg chg="mod ord">
          <ac:chgData name="Janelle Gieseke" userId="1065d469-00d3-4a33-b073-8dab6534bb61" providerId="ADAL" clId="{09A2E101-F7C2-4E78-BDBF-AB4FE674D62E}" dt="2023-12-13T19:46:59.907" v="138" actId="6264"/>
          <ac:spMkLst>
            <pc:docMk/>
            <pc:sldMk cId="1538678938" sldId="3331"/>
            <ac:spMk id="4" creationId="{6133411F-5F5E-E8EE-333D-50D8DC54529A}"/>
          </ac:spMkLst>
        </pc:spChg>
        <pc:spChg chg="mod ord">
          <ac:chgData name="Janelle Gieseke" userId="1065d469-00d3-4a33-b073-8dab6534bb61" providerId="ADAL" clId="{09A2E101-F7C2-4E78-BDBF-AB4FE674D62E}" dt="2023-12-13T19:46:59.907" v="138" actId="6264"/>
          <ac:spMkLst>
            <pc:docMk/>
            <pc:sldMk cId="1538678938" sldId="3331"/>
            <ac:spMk id="5" creationId="{A22F12E3-5A23-98DB-B6FE-57A89EEED018}"/>
          </ac:spMkLst>
        </pc:spChg>
        <pc:spChg chg="mod ord">
          <ac:chgData name="Janelle Gieseke" userId="1065d469-00d3-4a33-b073-8dab6534bb61" providerId="ADAL" clId="{09A2E101-F7C2-4E78-BDBF-AB4FE674D62E}" dt="2023-12-13T19:46:59.907" v="138" actId="6264"/>
          <ac:spMkLst>
            <pc:docMk/>
            <pc:sldMk cId="1538678938" sldId="3331"/>
            <ac:spMk id="6" creationId="{D0A947A6-25A9-9AB0-F160-423619C4BA70}"/>
          </ac:spMkLst>
        </pc:spChg>
        <pc:spChg chg="add del mod">
          <ac:chgData name="Janelle Gieseke" userId="1065d469-00d3-4a33-b073-8dab6534bb61" providerId="ADAL" clId="{09A2E101-F7C2-4E78-BDBF-AB4FE674D62E}" dt="2023-12-13T19:46:59.907" v="138" actId="6264"/>
          <ac:spMkLst>
            <pc:docMk/>
            <pc:sldMk cId="1538678938" sldId="3331"/>
            <ac:spMk id="7" creationId="{3012884E-377C-D2CD-AF36-8A2D3304CE9E}"/>
          </ac:spMkLst>
        </pc:spChg>
        <pc:spChg chg="add del mod">
          <ac:chgData name="Janelle Gieseke" userId="1065d469-00d3-4a33-b073-8dab6534bb61" providerId="ADAL" clId="{09A2E101-F7C2-4E78-BDBF-AB4FE674D62E}" dt="2023-12-13T19:46:59.907" v="138" actId="6264"/>
          <ac:spMkLst>
            <pc:docMk/>
            <pc:sldMk cId="1538678938" sldId="3331"/>
            <ac:spMk id="8" creationId="{3AFE3533-4807-6D22-4F7A-44D3C7593A11}"/>
          </ac:spMkLst>
        </pc:spChg>
        <pc:spChg chg="add del mod">
          <ac:chgData name="Janelle Gieseke" userId="1065d469-00d3-4a33-b073-8dab6534bb61" providerId="ADAL" clId="{09A2E101-F7C2-4E78-BDBF-AB4FE674D62E}" dt="2023-12-13T19:46:59.907" v="138" actId="6264"/>
          <ac:spMkLst>
            <pc:docMk/>
            <pc:sldMk cId="1538678938" sldId="3331"/>
            <ac:spMk id="9" creationId="{075FAC3B-7B14-3368-B2CA-1B34AA58DD23}"/>
          </ac:spMkLst>
        </pc:spChg>
        <pc:spChg chg="add del mod">
          <ac:chgData name="Janelle Gieseke" userId="1065d469-00d3-4a33-b073-8dab6534bb61" providerId="ADAL" clId="{09A2E101-F7C2-4E78-BDBF-AB4FE674D62E}" dt="2023-12-13T19:46:59.907" v="138" actId="6264"/>
          <ac:spMkLst>
            <pc:docMk/>
            <pc:sldMk cId="1538678938" sldId="3331"/>
            <ac:spMk id="10" creationId="{6C9BE07F-107E-45BD-1095-83BE1FB4DF8C}"/>
          </ac:spMkLst>
        </pc:spChg>
        <pc:spChg chg="add del mod">
          <ac:chgData name="Janelle Gieseke" userId="1065d469-00d3-4a33-b073-8dab6534bb61" providerId="ADAL" clId="{09A2E101-F7C2-4E78-BDBF-AB4FE674D62E}" dt="2023-12-13T19:46:59.907" v="138" actId="6264"/>
          <ac:spMkLst>
            <pc:docMk/>
            <pc:sldMk cId="1538678938" sldId="3331"/>
            <ac:spMk id="11" creationId="{BF86D5D8-39AC-5811-CE72-DB064FF13A3E}"/>
          </ac:spMkLst>
        </pc:spChg>
      </pc:sldChg>
      <pc:sldChg chg="modSp mod">
        <pc:chgData name="Janelle Gieseke" userId="1065d469-00d3-4a33-b073-8dab6534bb61" providerId="ADAL" clId="{09A2E101-F7C2-4E78-BDBF-AB4FE674D62E}" dt="2023-12-19T17:58:38.625" v="717" actId="20577"/>
        <pc:sldMkLst>
          <pc:docMk/>
          <pc:sldMk cId="3288222164" sldId="3332"/>
        </pc:sldMkLst>
        <pc:spChg chg="mod">
          <ac:chgData name="Janelle Gieseke" userId="1065d469-00d3-4a33-b073-8dab6534bb61" providerId="ADAL" clId="{09A2E101-F7C2-4E78-BDBF-AB4FE674D62E}" dt="2023-12-19T17:58:38.625" v="717" actId="20577"/>
          <ac:spMkLst>
            <pc:docMk/>
            <pc:sldMk cId="3288222164" sldId="3332"/>
            <ac:spMk id="2" creationId="{5AED4F0C-DF69-C4C9-B767-2F741CCBE675}"/>
          </ac:spMkLst>
        </pc:spChg>
        <pc:spChg chg="mod">
          <ac:chgData name="Janelle Gieseke" userId="1065d469-00d3-4a33-b073-8dab6534bb61" providerId="ADAL" clId="{09A2E101-F7C2-4E78-BDBF-AB4FE674D62E}" dt="2023-12-13T19:42:38.513" v="33"/>
          <ac:spMkLst>
            <pc:docMk/>
            <pc:sldMk cId="3288222164" sldId="3332"/>
            <ac:spMk id="3" creationId="{2EC4EE3B-AF55-8CBF-B694-D98CCFB55D74}"/>
          </ac:spMkLst>
        </pc:spChg>
        <pc:spChg chg="mod">
          <ac:chgData name="Janelle Gieseke" userId="1065d469-00d3-4a33-b073-8dab6534bb61" providerId="ADAL" clId="{09A2E101-F7C2-4E78-BDBF-AB4FE674D62E}" dt="2023-12-13T20:14:04.010" v="379" actId="20577"/>
          <ac:spMkLst>
            <pc:docMk/>
            <pc:sldMk cId="3288222164" sldId="3332"/>
            <ac:spMk id="54" creationId="{AA0B15C4-1413-42A5-A5CF-40D79B6E3BC6}"/>
          </ac:spMkLst>
        </pc:spChg>
      </pc:sldChg>
      <pc:sldChg chg="addSp delSp modSp mod chgLayout">
        <pc:chgData name="Janelle Gieseke" userId="1065d469-00d3-4a33-b073-8dab6534bb61" providerId="ADAL" clId="{09A2E101-F7C2-4E78-BDBF-AB4FE674D62E}" dt="2023-12-13T19:47:14.781" v="144" actId="6264"/>
        <pc:sldMkLst>
          <pc:docMk/>
          <pc:sldMk cId="3782398578" sldId="3349"/>
        </pc:sldMkLst>
        <pc:spChg chg="add del mod">
          <ac:chgData name="Janelle Gieseke" userId="1065d469-00d3-4a33-b073-8dab6534bb61" providerId="ADAL" clId="{09A2E101-F7C2-4E78-BDBF-AB4FE674D62E}" dt="2023-12-13T19:47:14.781" v="144" actId="6264"/>
          <ac:spMkLst>
            <pc:docMk/>
            <pc:sldMk cId="3782398578" sldId="3349"/>
            <ac:spMk id="2" creationId="{91F8FEDF-0619-5C5C-65C7-D13D5566BE60}"/>
          </ac:spMkLst>
        </pc:spChg>
        <pc:spChg chg="add del mod">
          <ac:chgData name="Janelle Gieseke" userId="1065d469-00d3-4a33-b073-8dab6534bb61" providerId="ADAL" clId="{09A2E101-F7C2-4E78-BDBF-AB4FE674D62E}" dt="2023-12-13T19:47:14.781" v="144" actId="6264"/>
          <ac:spMkLst>
            <pc:docMk/>
            <pc:sldMk cId="3782398578" sldId="3349"/>
            <ac:spMk id="3" creationId="{5D579EE9-B37F-72C5-C2F6-FDD2BA834A2F}"/>
          </ac:spMkLst>
        </pc:spChg>
        <pc:spChg chg="mod ord">
          <ac:chgData name="Janelle Gieseke" userId="1065d469-00d3-4a33-b073-8dab6534bb61" providerId="ADAL" clId="{09A2E101-F7C2-4E78-BDBF-AB4FE674D62E}" dt="2023-12-13T19:47:14.781" v="144" actId="6264"/>
          <ac:spMkLst>
            <pc:docMk/>
            <pc:sldMk cId="3782398578" sldId="3349"/>
            <ac:spMk id="4" creationId="{D8725F7B-B81F-49AF-A0B9-9F9B45D3AEFE}"/>
          </ac:spMkLst>
        </pc:spChg>
        <pc:spChg chg="add del mod ord">
          <ac:chgData name="Janelle Gieseke" userId="1065d469-00d3-4a33-b073-8dab6534bb61" providerId="ADAL" clId="{09A2E101-F7C2-4E78-BDBF-AB4FE674D62E}" dt="2023-12-13T19:47:14.781" v="144" actId="6264"/>
          <ac:spMkLst>
            <pc:docMk/>
            <pc:sldMk cId="3782398578" sldId="3349"/>
            <ac:spMk id="5" creationId="{32922E9D-428C-7E4E-D756-8FD79A2F7690}"/>
          </ac:spMkLst>
        </pc:spChg>
        <pc:spChg chg="mod ord">
          <ac:chgData name="Janelle Gieseke" userId="1065d469-00d3-4a33-b073-8dab6534bb61" providerId="ADAL" clId="{09A2E101-F7C2-4E78-BDBF-AB4FE674D62E}" dt="2023-12-13T19:47:14.781" v="144" actId="6264"/>
          <ac:spMkLst>
            <pc:docMk/>
            <pc:sldMk cId="3782398578" sldId="3349"/>
            <ac:spMk id="6" creationId="{768323B1-B1AB-4560-9FF7-C9F44F2392D5}"/>
          </ac:spMkLst>
        </pc:spChg>
        <pc:spChg chg="add del mod ord">
          <ac:chgData name="Janelle Gieseke" userId="1065d469-00d3-4a33-b073-8dab6534bb61" providerId="ADAL" clId="{09A2E101-F7C2-4E78-BDBF-AB4FE674D62E}" dt="2023-12-13T19:47:14.781" v="144" actId="6264"/>
          <ac:spMkLst>
            <pc:docMk/>
            <pc:sldMk cId="3782398578" sldId="3349"/>
            <ac:spMk id="9" creationId="{DB5F905C-9E21-A110-F04B-AD1F180E21A5}"/>
          </ac:spMkLst>
        </pc:spChg>
      </pc:sldChg>
      <pc:sldChg chg="delSp modSp mod modClrScheme chgLayout">
        <pc:chgData name="Janelle Gieseke" userId="1065d469-00d3-4a33-b073-8dab6534bb61" providerId="ADAL" clId="{09A2E101-F7C2-4E78-BDBF-AB4FE674D62E}" dt="2023-12-13T20:11:34.958" v="296" actId="113"/>
        <pc:sldMkLst>
          <pc:docMk/>
          <pc:sldMk cId="907748260" sldId="3355"/>
        </pc:sldMkLst>
        <pc:spChg chg="mod ord">
          <ac:chgData name="Janelle Gieseke" userId="1065d469-00d3-4a33-b073-8dab6534bb61" providerId="ADAL" clId="{09A2E101-F7C2-4E78-BDBF-AB4FE674D62E}" dt="2023-12-13T20:11:21.852" v="294" actId="700"/>
          <ac:spMkLst>
            <pc:docMk/>
            <pc:sldMk cId="907748260" sldId="3355"/>
            <ac:spMk id="4" creationId="{F1788AEF-8226-4CF6-950D-EE90A624A4E8}"/>
          </ac:spMkLst>
        </pc:spChg>
        <pc:spChg chg="mod ord">
          <ac:chgData name="Janelle Gieseke" userId="1065d469-00d3-4a33-b073-8dab6534bb61" providerId="ADAL" clId="{09A2E101-F7C2-4E78-BDBF-AB4FE674D62E}" dt="2023-12-13T20:11:21.852" v="294" actId="700"/>
          <ac:spMkLst>
            <pc:docMk/>
            <pc:sldMk cId="907748260" sldId="3355"/>
            <ac:spMk id="6" creationId="{331D5F7B-A246-42F6-8FDC-37120EC7C9CE}"/>
          </ac:spMkLst>
        </pc:spChg>
        <pc:spChg chg="mod ord">
          <ac:chgData name="Janelle Gieseke" userId="1065d469-00d3-4a33-b073-8dab6534bb61" providerId="ADAL" clId="{09A2E101-F7C2-4E78-BDBF-AB4FE674D62E}" dt="2023-12-13T20:11:34.958" v="296" actId="113"/>
          <ac:spMkLst>
            <pc:docMk/>
            <pc:sldMk cId="907748260" sldId="3355"/>
            <ac:spMk id="7" creationId="{D8E1B8F8-742A-4D55-ABAB-385322F4145D}"/>
          </ac:spMkLst>
        </pc:spChg>
        <pc:spChg chg="del mod">
          <ac:chgData name="Janelle Gieseke" userId="1065d469-00d3-4a33-b073-8dab6534bb61" providerId="ADAL" clId="{09A2E101-F7C2-4E78-BDBF-AB4FE674D62E}" dt="2023-12-13T20:11:21.852" v="294" actId="700"/>
          <ac:spMkLst>
            <pc:docMk/>
            <pc:sldMk cId="907748260" sldId="3355"/>
            <ac:spMk id="8" creationId="{94663381-89B1-2B5B-0258-9042EA18768F}"/>
          </ac:spMkLst>
        </pc:spChg>
      </pc:sldChg>
      <pc:sldChg chg="addSp delSp modSp mod chgLayout">
        <pc:chgData name="Janelle Gieseke" userId="1065d469-00d3-4a33-b073-8dab6534bb61" providerId="ADAL" clId="{09A2E101-F7C2-4E78-BDBF-AB4FE674D62E}" dt="2023-12-13T19:45:48.706" v="123" actId="478"/>
        <pc:sldMkLst>
          <pc:docMk/>
          <pc:sldMk cId="1345356365" sldId="3360"/>
        </pc:sldMkLst>
        <pc:spChg chg="add del mod">
          <ac:chgData name="Janelle Gieseke" userId="1065d469-00d3-4a33-b073-8dab6534bb61" providerId="ADAL" clId="{09A2E101-F7C2-4E78-BDBF-AB4FE674D62E}" dt="2023-12-13T19:45:43.544" v="121" actId="6264"/>
          <ac:spMkLst>
            <pc:docMk/>
            <pc:sldMk cId="1345356365" sldId="3360"/>
            <ac:spMk id="2" creationId="{12881ACC-0455-5EEA-3985-7DFB53F6607B}"/>
          </ac:spMkLst>
        </pc:spChg>
        <pc:spChg chg="mod ord">
          <ac:chgData name="Janelle Gieseke" userId="1065d469-00d3-4a33-b073-8dab6534bb61" providerId="ADAL" clId="{09A2E101-F7C2-4E78-BDBF-AB4FE674D62E}" dt="2023-12-13T19:45:46.201" v="122" actId="6264"/>
          <ac:spMkLst>
            <pc:docMk/>
            <pc:sldMk cId="1345356365" sldId="3360"/>
            <ac:spMk id="4" creationId="{3A7DF3A2-4B8C-E758-98EA-A9C114A6255D}"/>
          </ac:spMkLst>
        </pc:spChg>
        <pc:spChg chg="mod ord">
          <ac:chgData name="Janelle Gieseke" userId="1065d469-00d3-4a33-b073-8dab6534bb61" providerId="ADAL" clId="{09A2E101-F7C2-4E78-BDBF-AB4FE674D62E}" dt="2023-12-13T19:45:46.201" v="122" actId="6264"/>
          <ac:spMkLst>
            <pc:docMk/>
            <pc:sldMk cId="1345356365" sldId="3360"/>
            <ac:spMk id="5" creationId="{EDB4B58B-650B-64E2-4AFE-3DDFA04A4835}"/>
          </ac:spMkLst>
        </pc:spChg>
        <pc:spChg chg="mod ord">
          <ac:chgData name="Janelle Gieseke" userId="1065d469-00d3-4a33-b073-8dab6534bb61" providerId="ADAL" clId="{09A2E101-F7C2-4E78-BDBF-AB4FE674D62E}" dt="2023-12-13T19:45:46.201" v="122" actId="6264"/>
          <ac:spMkLst>
            <pc:docMk/>
            <pc:sldMk cId="1345356365" sldId="3360"/>
            <ac:spMk id="6" creationId="{861D1CF5-6A8F-FA44-1D23-B20E38099BEC}"/>
          </ac:spMkLst>
        </pc:spChg>
        <pc:spChg chg="add del mod">
          <ac:chgData name="Janelle Gieseke" userId="1065d469-00d3-4a33-b073-8dab6534bb61" providerId="ADAL" clId="{09A2E101-F7C2-4E78-BDBF-AB4FE674D62E}" dt="2023-12-13T19:45:43.544" v="121" actId="6264"/>
          <ac:spMkLst>
            <pc:docMk/>
            <pc:sldMk cId="1345356365" sldId="3360"/>
            <ac:spMk id="8" creationId="{9048E02F-475A-5334-82B4-2674AED5FAC3}"/>
          </ac:spMkLst>
        </pc:spChg>
        <pc:spChg chg="add del mod">
          <ac:chgData name="Janelle Gieseke" userId="1065d469-00d3-4a33-b073-8dab6534bb61" providerId="ADAL" clId="{09A2E101-F7C2-4E78-BDBF-AB4FE674D62E}" dt="2023-12-13T19:45:43.544" v="121" actId="6264"/>
          <ac:spMkLst>
            <pc:docMk/>
            <pc:sldMk cId="1345356365" sldId="3360"/>
            <ac:spMk id="9" creationId="{01A77827-6146-380C-8D78-91B86305CF4B}"/>
          </ac:spMkLst>
        </pc:spChg>
        <pc:spChg chg="add del mod ord">
          <ac:chgData name="Janelle Gieseke" userId="1065d469-00d3-4a33-b073-8dab6534bb61" providerId="ADAL" clId="{09A2E101-F7C2-4E78-BDBF-AB4FE674D62E}" dt="2023-12-13T19:45:43.544" v="121" actId="6264"/>
          <ac:spMkLst>
            <pc:docMk/>
            <pc:sldMk cId="1345356365" sldId="3360"/>
            <ac:spMk id="10" creationId="{F1E9D93F-F641-556B-1203-2EFAB284975F}"/>
          </ac:spMkLst>
        </pc:spChg>
        <pc:spChg chg="add del mod">
          <ac:chgData name="Janelle Gieseke" userId="1065d469-00d3-4a33-b073-8dab6534bb61" providerId="ADAL" clId="{09A2E101-F7C2-4E78-BDBF-AB4FE674D62E}" dt="2023-12-13T19:45:46.201" v="122" actId="6264"/>
          <ac:spMkLst>
            <pc:docMk/>
            <pc:sldMk cId="1345356365" sldId="3360"/>
            <ac:spMk id="11" creationId="{70DC240C-575A-315F-4CD4-A0091C282F0B}"/>
          </ac:spMkLst>
        </pc:spChg>
        <pc:spChg chg="add del mod">
          <ac:chgData name="Janelle Gieseke" userId="1065d469-00d3-4a33-b073-8dab6534bb61" providerId="ADAL" clId="{09A2E101-F7C2-4E78-BDBF-AB4FE674D62E}" dt="2023-12-13T19:45:46.201" v="122" actId="6264"/>
          <ac:spMkLst>
            <pc:docMk/>
            <pc:sldMk cId="1345356365" sldId="3360"/>
            <ac:spMk id="12" creationId="{38F4999A-39B4-85AC-C488-82B1486B1772}"/>
          </ac:spMkLst>
        </pc:spChg>
        <pc:spChg chg="add del mod">
          <ac:chgData name="Janelle Gieseke" userId="1065d469-00d3-4a33-b073-8dab6534bb61" providerId="ADAL" clId="{09A2E101-F7C2-4E78-BDBF-AB4FE674D62E}" dt="2023-12-13T19:45:46.201" v="122" actId="6264"/>
          <ac:spMkLst>
            <pc:docMk/>
            <pc:sldMk cId="1345356365" sldId="3360"/>
            <ac:spMk id="13" creationId="{AEA09E3B-9AAC-7A04-EB45-A5D3C899E024}"/>
          </ac:spMkLst>
        </pc:spChg>
        <pc:spChg chg="add del mod ord">
          <ac:chgData name="Janelle Gieseke" userId="1065d469-00d3-4a33-b073-8dab6534bb61" providerId="ADAL" clId="{09A2E101-F7C2-4E78-BDBF-AB4FE674D62E}" dt="2023-12-13T19:45:48.706" v="123" actId="478"/>
          <ac:spMkLst>
            <pc:docMk/>
            <pc:sldMk cId="1345356365" sldId="3360"/>
            <ac:spMk id="14" creationId="{7441F916-2358-8EEA-9CDC-EEACEC937E70}"/>
          </ac:spMkLst>
        </pc:spChg>
      </pc:sldChg>
      <pc:sldChg chg="addSp modSp mod">
        <pc:chgData name="Janelle Gieseke" userId="1065d469-00d3-4a33-b073-8dab6534bb61" providerId="ADAL" clId="{09A2E101-F7C2-4E78-BDBF-AB4FE674D62E}" dt="2023-12-13T19:46:24.127" v="129" actId="164"/>
        <pc:sldMkLst>
          <pc:docMk/>
          <pc:sldMk cId="1431514622" sldId="3367"/>
        </pc:sldMkLst>
        <pc:spChg chg="mod">
          <ac:chgData name="Janelle Gieseke" userId="1065d469-00d3-4a33-b073-8dab6534bb61" providerId="ADAL" clId="{09A2E101-F7C2-4E78-BDBF-AB4FE674D62E}" dt="2023-12-13T19:42:38.513" v="33"/>
          <ac:spMkLst>
            <pc:docMk/>
            <pc:sldMk cId="1431514622" sldId="3367"/>
            <ac:spMk id="4" creationId="{E5BE56C6-1774-42D8-E866-531629ED7F5D}"/>
          </ac:spMkLst>
        </pc:spChg>
        <pc:spChg chg="mod">
          <ac:chgData name="Janelle Gieseke" userId="1065d469-00d3-4a33-b073-8dab6534bb61" providerId="ADAL" clId="{09A2E101-F7C2-4E78-BDBF-AB4FE674D62E}" dt="2023-12-13T19:42:38.513" v="33"/>
          <ac:spMkLst>
            <pc:docMk/>
            <pc:sldMk cId="1431514622" sldId="3367"/>
            <ac:spMk id="5" creationId="{410EAB1F-B514-B85E-262A-D52FBD437827}"/>
          </ac:spMkLst>
        </pc:spChg>
        <pc:spChg chg="mod">
          <ac:chgData name="Janelle Gieseke" userId="1065d469-00d3-4a33-b073-8dab6534bb61" providerId="ADAL" clId="{09A2E101-F7C2-4E78-BDBF-AB4FE674D62E}" dt="2023-12-13T19:42:38.513" v="33"/>
          <ac:spMkLst>
            <pc:docMk/>
            <pc:sldMk cId="1431514622" sldId="3367"/>
            <ac:spMk id="6" creationId="{6D7CB11D-E078-AF6F-F696-AB034A975BAC}"/>
          </ac:spMkLst>
        </pc:spChg>
        <pc:grpChg chg="add mod">
          <ac:chgData name="Janelle Gieseke" userId="1065d469-00d3-4a33-b073-8dab6534bb61" providerId="ADAL" clId="{09A2E101-F7C2-4E78-BDBF-AB4FE674D62E}" dt="2023-12-13T19:46:24.127" v="129" actId="164"/>
          <ac:grpSpMkLst>
            <pc:docMk/>
            <pc:sldMk cId="1431514622" sldId="3367"/>
            <ac:grpSpMk id="2" creationId="{E6EC2A09-0CBE-4B1B-D3B3-895002250B6A}"/>
          </ac:grpSpMkLst>
        </pc:grpChg>
        <pc:picChg chg="mod">
          <ac:chgData name="Janelle Gieseke" userId="1065d469-00d3-4a33-b073-8dab6534bb61" providerId="ADAL" clId="{09A2E101-F7C2-4E78-BDBF-AB4FE674D62E}" dt="2023-12-13T19:46:24.127" v="129" actId="164"/>
          <ac:picMkLst>
            <pc:docMk/>
            <pc:sldMk cId="1431514622" sldId="3367"/>
            <ac:picMk id="14" creationId="{A19C2D6F-7D7A-A185-035B-E16D5ABF4B41}"/>
          </ac:picMkLst>
        </pc:picChg>
        <pc:picChg chg="mod">
          <ac:chgData name="Janelle Gieseke" userId="1065d469-00d3-4a33-b073-8dab6534bb61" providerId="ADAL" clId="{09A2E101-F7C2-4E78-BDBF-AB4FE674D62E}" dt="2023-12-13T19:46:24.127" v="129" actId="164"/>
          <ac:picMkLst>
            <pc:docMk/>
            <pc:sldMk cId="1431514622" sldId="3367"/>
            <ac:picMk id="16" creationId="{E9C455D0-A1B7-D809-0D1A-4157E3B8B31C}"/>
          </ac:picMkLst>
        </pc:picChg>
        <pc:picChg chg="mod">
          <ac:chgData name="Janelle Gieseke" userId="1065d469-00d3-4a33-b073-8dab6534bb61" providerId="ADAL" clId="{09A2E101-F7C2-4E78-BDBF-AB4FE674D62E}" dt="2023-12-13T19:46:24.127" v="129" actId="164"/>
          <ac:picMkLst>
            <pc:docMk/>
            <pc:sldMk cId="1431514622" sldId="3367"/>
            <ac:picMk id="18" creationId="{62CBF2E2-EE87-755F-5F15-8871F6745B7B}"/>
          </ac:picMkLst>
        </pc:picChg>
      </pc:sldChg>
      <pc:sldChg chg="addSp delSp modSp mod chgLayout">
        <pc:chgData name="Janelle Gieseke" userId="1065d469-00d3-4a33-b073-8dab6534bb61" providerId="ADAL" clId="{09A2E101-F7C2-4E78-BDBF-AB4FE674D62E}" dt="2023-12-13T19:47:34.306" v="149" actId="6264"/>
        <pc:sldMkLst>
          <pc:docMk/>
          <pc:sldMk cId="2042780365" sldId="3369"/>
        </pc:sldMkLst>
        <pc:spChg chg="add del mod">
          <ac:chgData name="Janelle Gieseke" userId="1065d469-00d3-4a33-b073-8dab6534bb61" providerId="ADAL" clId="{09A2E101-F7C2-4E78-BDBF-AB4FE674D62E}" dt="2023-12-13T19:47:34.306" v="149" actId="6264"/>
          <ac:spMkLst>
            <pc:docMk/>
            <pc:sldMk cId="2042780365" sldId="3369"/>
            <ac:spMk id="2" creationId="{5F4673D1-BAB2-5D00-F270-5158398689D4}"/>
          </ac:spMkLst>
        </pc:spChg>
        <pc:spChg chg="mod ord">
          <ac:chgData name="Janelle Gieseke" userId="1065d469-00d3-4a33-b073-8dab6534bb61" providerId="ADAL" clId="{09A2E101-F7C2-4E78-BDBF-AB4FE674D62E}" dt="2023-12-13T19:47:34.306" v="149" actId="6264"/>
          <ac:spMkLst>
            <pc:docMk/>
            <pc:sldMk cId="2042780365" sldId="3369"/>
            <ac:spMk id="4" creationId="{BFAAFE8B-DFA7-09C1-8CD2-643988D5F5F0}"/>
          </ac:spMkLst>
        </pc:spChg>
        <pc:spChg chg="add del mod">
          <ac:chgData name="Janelle Gieseke" userId="1065d469-00d3-4a33-b073-8dab6534bb61" providerId="ADAL" clId="{09A2E101-F7C2-4E78-BDBF-AB4FE674D62E}" dt="2023-12-13T19:47:34.306" v="149" actId="6264"/>
          <ac:spMkLst>
            <pc:docMk/>
            <pc:sldMk cId="2042780365" sldId="3369"/>
            <ac:spMk id="8" creationId="{C475788D-5398-3E98-4C93-03F85AC8940B}"/>
          </ac:spMkLst>
        </pc:spChg>
        <pc:spChg chg="mod ord">
          <ac:chgData name="Janelle Gieseke" userId="1065d469-00d3-4a33-b073-8dab6534bb61" providerId="ADAL" clId="{09A2E101-F7C2-4E78-BDBF-AB4FE674D62E}" dt="2023-12-13T19:47:34.306" v="149" actId="6264"/>
          <ac:spMkLst>
            <pc:docMk/>
            <pc:sldMk cId="2042780365" sldId="3369"/>
            <ac:spMk id="9" creationId="{06B73F2A-46B0-538E-B531-10A67E4D98A6}"/>
          </ac:spMkLst>
        </pc:spChg>
        <pc:spChg chg="add del mod ord">
          <ac:chgData name="Janelle Gieseke" userId="1065d469-00d3-4a33-b073-8dab6534bb61" providerId="ADAL" clId="{09A2E101-F7C2-4E78-BDBF-AB4FE674D62E}" dt="2023-12-13T19:47:34.306" v="149" actId="6264"/>
          <ac:spMkLst>
            <pc:docMk/>
            <pc:sldMk cId="2042780365" sldId="3369"/>
            <ac:spMk id="94" creationId="{043E4B51-044C-F5EB-27FD-AF4956ABA51C}"/>
          </ac:spMkLst>
        </pc:spChg>
      </pc:sldChg>
      <pc:sldChg chg="addSp delSp modSp mod addCm chgLayout">
        <pc:chgData name="Janelle Gieseke" userId="1065d469-00d3-4a33-b073-8dab6534bb61" providerId="ADAL" clId="{09A2E101-F7C2-4E78-BDBF-AB4FE674D62E}" dt="2023-12-13T19:47:28.822" v="147" actId="14100"/>
        <pc:sldMkLst>
          <pc:docMk/>
          <pc:sldMk cId="3391761214" sldId="3370"/>
        </pc:sldMkLst>
        <pc:spChg chg="add del mod">
          <ac:chgData name="Janelle Gieseke" userId="1065d469-00d3-4a33-b073-8dab6534bb61" providerId="ADAL" clId="{09A2E101-F7C2-4E78-BDBF-AB4FE674D62E}" dt="2023-12-13T19:47:18.602" v="145" actId="6264"/>
          <ac:spMkLst>
            <pc:docMk/>
            <pc:sldMk cId="3391761214" sldId="3370"/>
            <ac:spMk id="3" creationId="{C25318E5-58CF-AF3D-5170-403DFA76668C}"/>
          </ac:spMkLst>
        </pc:spChg>
        <pc:spChg chg="mod ord">
          <ac:chgData name="Janelle Gieseke" userId="1065d469-00d3-4a33-b073-8dab6534bb61" providerId="ADAL" clId="{09A2E101-F7C2-4E78-BDBF-AB4FE674D62E}" dt="2023-12-13T19:47:18.602" v="145" actId="6264"/>
          <ac:spMkLst>
            <pc:docMk/>
            <pc:sldMk cId="3391761214" sldId="3370"/>
            <ac:spMk id="4" creationId="{38FBEAF0-625C-EE09-E532-88E74266E9B7}"/>
          </ac:spMkLst>
        </pc:spChg>
        <pc:spChg chg="add del mod">
          <ac:chgData name="Janelle Gieseke" userId="1065d469-00d3-4a33-b073-8dab6534bb61" providerId="ADAL" clId="{09A2E101-F7C2-4E78-BDBF-AB4FE674D62E}" dt="2023-12-13T19:47:18.602" v="145" actId="6264"/>
          <ac:spMkLst>
            <pc:docMk/>
            <pc:sldMk cId="3391761214" sldId="3370"/>
            <ac:spMk id="5" creationId="{78D09581-2EBA-0745-6FD5-4F66F72515F7}"/>
          </ac:spMkLst>
        </pc:spChg>
        <pc:spChg chg="mod ord">
          <ac:chgData name="Janelle Gieseke" userId="1065d469-00d3-4a33-b073-8dab6534bb61" providerId="ADAL" clId="{09A2E101-F7C2-4E78-BDBF-AB4FE674D62E}" dt="2023-12-13T19:47:18.602" v="145" actId="6264"/>
          <ac:spMkLst>
            <pc:docMk/>
            <pc:sldMk cId="3391761214" sldId="3370"/>
            <ac:spMk id="6" creationId="{8602AA0E-895D-4567-C82D-0DD7A121E218}"/>
          </ac:spMkLst>
        </pc:spChg>
        <pc:spChg chg="add del mod">
          <ac:chgData name="Janelle Gieseke" userId="1065d469-00d3-4a33-b073-8dab6534bb61" providerId="ADAL" clId="{09A2E101-F7C2-4E78-BDBF-AB4FE674D62E}" dt="2023-12-13T19:47:18.602" v="145" actId="6264"/>
          <ac:spMkLst>
            <pc:docMk/>
            <pc:sldMk cId="3391761214" sldId="3370"/>
            <ac:spMk id="7" creationId="{2F37144C-E648-91E9-A2DA-031EE8F2532C}"/>
          </ac:spMkLst>
        </pc:spChg>
        <pc:spChg chg="add del mod ord">
          <ac:chgData name="Janelle Gieseke" userId="1065d469-00d3-4a33-b073-8dab6534bb61" providerId="ADAL" clId="{09A2E101-F7C2-4E78-BDBF-AB4FE674D62E}" dt="2023-12-13T19:47:24.481" v="146" actId="478"/>
          <ac:spMkLst>
            <pc:docMk/>
            <pc:sldMk cId="3391761214" sldId="3370"/>
            <ac:spMk id="9" creationId="{A220EF05-E838-488C-4758-E51021E014C6}"/>
          </ac:spMkLst>
        </pc:spChg>
        <pc:graphicFrameChg chg="mod ord">
          <ac:chgData name="Janelle Gieseke" userId="1065d469-00d3-4a33-b073-8dab6534bb61" providerId="ADAL" clId="{09A2E101-F7C2-4E78-BDBF-AB4FE674D62E}" dt="2023-12-13T19:47:28.822" v="147" actId="14100"/>
          <ac:graphicFrameMkLst>
            <pc:docMk/>
            <pc:sldMk cId="3391761214" sldId="3370"/>
            <ac:graphicFrameMk id="2" creationId="{558CDD71-D148-0476-3C89-0F30DEEB9D24}"/>
          </ac:graphicFrameMkLst>
        </pc:graphicFrame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3T19:37:36.291" v="11"/>
              <pc2:cmMkLst xmlns:pc2="http://schemas.microsoft.com/office/powerpoint/2019/9/main/command">
                <pc:docMk/>
                <pc:sldMk cId="3391761214" sldId="3370"/>
                <pc2:cmMk id="{377F5A5A-C65F-4000-BD2E-E5E1704D39F1}"/>
              </pc2:cmMkLst>
            </pc226:cmChg>
          </p:ext>
        </pc:extLst>
      </pc:sldChg>
      <pc:sldChg chg="addSp delSp modSp mod modClrScheme addCm delCm chgLayout">
        <pc:chgData name="Janelle Gieseke" userId="1065d469-00d3-4a33-b073-8dab6534bb61" providerId="ADAL" clId="{09A2E101-F7C2-4E78-BDBF-AB4FE674D62E}" dt="2023-12-19T17:40:11.848" v="539"/>
        <pc:sldMkLst>
          <pc:docMk/>
          <pc:sldMk cId="1202224200" sldId="3372"/>
        </pc:sldMkLst>
        <pc:spChg chg="mod ord">
          <ac:chgData name="Janelle Gieseke" userId="1065d469-00d3-4a33-b073-8dab6534bb61" providerId="ADAL" clId="{09A2E101-F7C2-4E78-BDBF-AB4FE674D62E}" dt="2023-12-13T20:08:19.551" v="276" actId="6264"/>
          <ac:spMkLst>
            <pc:docMk/>
            <pc:sldMk cId="1202224200" sldId="3372"/>
            <ac:spMk id="2" creationId="{F4A5A698-D419-0B8E-BEFE-3877886EC6A9}"/>
          </ac:spMkLst>
        </pc:spChg>
        <pc:spChg chg="add del mod">
          <ac:chgData name="Janelle Gieseke" userId="1065d469-00d3-4a33-b073-8dab6534bb61" providerId="ADAL" clId="{09A2E101-F7C2-4E78-BDBF-AB4FE674D62E}" dt="2023-12-13T19:48:10.064" v="165" actId="6264"/>
          <ac:spMkLst>
            <pc:docMk/>
            <pc:sldMk cId="1202224200" sldId="3372"/>
            <ac:spMk id="3" creationId="{026AFC38-E76F-144E-A0BB-44B622277035}"/>
          </ac:spMkLst>
        </pc:spChg>
        <pc:spChg chg="mod ord">
          <ac:chgData name="Janelle Gieseke" userId="1065d469-00d3-4a33-b073-8dab6534bb61" providerId="ADAL" clId="{09A2E101-F7C2-4E78-BDBF-AB4FE674D62E}" dt="2023-12-13T20:08:19.551" v="276" actId="6264"/>
          <ac:spMkLst>
            <pc:docMk/>
            <pc:sldMk cId="1202224200" sldId="3372"/>
            <ac:spMk id="4" creationId="{4C8256DC-1D8C-6610-3242-8D4B8861B81B}"/>
          </ac:spMkLst>
        </pc:spChg>
        <pc:spChg chg="add del mod ord">
          <ac:chgData name="Janelle Gieseke" userId="1065d469-00d3-4a33-b073-8dab6534bb61" providerId="ADAL" clId="{09A2E101-F7C2-4E78-BDBF-AB4FE674D62E}" dt="2023-12-13T20:07:52.125" v="262" actId="478"/>
          <ac:spMkLst>
            <pc:docMk/>
            <pc:sldMk cId="1202224200" sldId="3372"/>
            <ac:spMk id="5" creationId="{55407EEF-AD9A-03AF-9599-2E3761C198AD}"/>
          </ac:spMkLst>
        </pc:spChg>
        <pc:spChg chg="mod">
          <ac:chgData name="Janelle Gieseke" userId="1065d469-00d3-4a33-b073-8dab6534bb61" providerId="ADAL" clId="{09A2E101-F7C2-4E78-BDBF-AB4FE674D62E}" dt="2023-12-19T17:38:25.305" v="509" actId="554"/>
          <ac:spMkLst>
            <pc:docMk/>
            <pc:sldMk cId="1202224200" sldId="3372"/>
            <ac:spMk id="5" creationId="{731F6253-74E4-11A2-2276-1CF0844FE3A2}"/>
          </ac:spMkLst>
        </pc:spChg>
        <pc:spChg chg="mod ord">
          <ac:chgData name="Janelle Gieseke" userId="1065d469-00d3-4a33-b073-8dab6534bb61" providerId="ADAL" clId="{09A2E101-F7C2-4E78-BDBF-AB4FE674D62E}" dt="2023-12-13T20:08:19.551" v="276" actId="6264"/>
          <ac:spMkLst>
            <pc:docMk/>
            <pc:sldMk cId="1202224200" sldId="3372"/>
            <ac:spMk id="6" creationId="{7CF7B267-347B-9216-FEDF-FD4EDBA1F5BF}"/>
          </ac:spMkLst>
        </pc:spChg>
        <pc:spChg chg="add del mod">
          <ac:chgData name="Janelle Gieseke" userId="1065d469-00d3-4a33-b073-8dab6534bb61" providerId="ADAL" clId="{09A2E101-F7C2-4E78-BDBF-AB4FE674D62E}" dt="2023-12-13T19:48:10.064" v="165" actId="6264"/>
          <ac:spMkLst>
            <pc:docMk/>
            <pc:sldMk cId="1202224200" sldId="3372"/>
            <ac:spMk id="7" creationId="{77740E16-FDC1-D5BD-9406-B1925AEEC621}"/>
          </ac:spMkLst>
        </pc:spChg>
        <pc:spChg chg="mod">
          <ac:chgData name="Janelle Gieseke" userId="1065d469-00d3-4a33-b073-8dab6534bb61" providerId="ADAL" clId="{09A2E101-F7C2-4E78-BDBF-AB4FE674D62E}" dt="2023-12-19T17:38:32.310" v="510" actId="552"/>
          <ac:spMkLst>
            <pc:docMk/>
            <pc:sldMk cId="1202224200" sldId="3372"/>
            <ac:spMk id="7" creationId="{D3EF258C-CA4D-5558-247F-5EC8DC921960}"/>
          </ac:spMkLst>
        </pc:spChg>
        <pc:spChg chg="add del mod">
          <ac:chgData name="Janelle Gieseke" userId="1065d469-00d3-4a33-b073-8dab6534bb61" providerId="ADAL" clId="{09A2E101-F7C2-4E78-BDBF-AB4FE674D62E}" dt="2023-12-13T19:48:10.064" v="165" actId="6264"/>
          <ac:spMkLst>
            <pc:docMk/>
            <pc:sldMk cId="1202224200" sldId="3372"/>
            <ac:spMk id="9" creationId="{5E921F46-DB04-7998-E854-4ED8DF20468D}"/>
          </ac:spMkLst>
        </pc:spChg>
        <pc:spChg chg="mod">
          <ac:chgData name="Janelle Gieseke" userId="1065d469-00d3-4a33-b073-8dab6534bb61" providerId="ADAL" clId="{09A2E101-F7C2-4E78-BDBF-AB4FE674D62E}" dt="2023-12-19T17:38:32.310" v="510" actId="552"/>
          <ac:spMkLst>
            <pc:docMk/>
            <pc:sldMk cId="1202224200" sldId="3372"/>
            <ac:spMk id="9" creationId="{83BB2128-A3EC-3166-BBF9-7C3F54FF9383}"/>
          </ac:spMkLst>
        </pc:spChg>
        <pc:spChg chg="add del mod">
          <ac:chgData name="Janelle Gieseke" userId="1065d469-00d3-4a33-b073-8dab6534bb61" providerId="ADAL" clId="{09A2E101-F7C2-4E78-BDBF-AB4FE674D62E}" dt="2023-12-13T19:48:10.064" v="165" actId="6264"/>
          <ac:spMkLst>
            <pc:docMk/>
            <pc:sldMk cId="1202224200" sldId="3372"/>
            <ac:spMk id="10" creationId="{48F2F7A7-2D70-2379-6B1E-46F99474C23F}"/>
          </ac:spMkLst>
        </pc:spChg>
        <pc:spChg chg="add del mod">
          <ac:chgData name="Janelle Gieseke" userId="1065d469-00d3-4a33-b073-8dab6534bb61" providerId="ADAL" clId="{09A2E101-F7C2-4E78-BDBF-AB4FE674D62E}" dt="2023-12-13T19:48:10.064" v="165" actId="6264"/>
          <ac:spMkLst>
            <pc:docMk/>
            <pc:sldMk cId="1202224200" sldId="3372"/>
            <ac:spMk id="11" creationId="{F5C6A7C9-C21B-EED4-4CE6-070ECCECCD72}"/>
          </ac:spMkLst>
        </pc:spChg>
        <pc:spChg chg="mod">
          <ac:chgData name="Janelle Gieseke" userId="1065d469-00d3-4a33-b073-8dab6534bb61" providerId="ADAL" clId="{09A2E101-F7C2-4E78-BDBF-AB4FE674D62E}" dt="2023-12-19T17:39:29.756" v="538" actId="1035"/>
          <ac:spMkLst>
            <pc:docMk/>
            <pc:sldMk cId="1202224200" sldId="3372"/>
            <ac:spMk id="13" creationId="{C48A31DE-E24D-8E9C-9A98-10489371530C}"/>
          </ac:spMkLst>
        </pc:spChg>
        <pc:spChg chg="add del mod">
          <ac:chgData name="Janelle Gieseke" userId="1065d469-00d3-4a33-b073-8dab6534bb61" providerId="ADAL" clId="{09A2E101-F7C2-4E78-BDBF-AB4FE674D62E}" dt="2023-12-13T20:08:19.551" v="276" actId="6264"/>
          <ac:spMkLst>
            <pc:docMk/>
            <pc:sldMk cId="1202224200" sldId="3372"/>
            <ac:spMk id="13" creationId="{FA04D358-7A67-30A5-2A4E-958607805AD0}"/>
          </ac:spMkLst>
        </pc:spChg>
        <pc:spChg chg="add del mod">
          <ac:chgData name="Janelle Gieseke" userId="1065d469-00d3-4a33-b073-8dab6534bb61" providerId="ADAL" clId="{09A2E101-F7C2-4E78-BDBF-AB4FE674D62E}" dt="2023-12-13T20:08:19.551" v="276" actId="6264"/>
          <ac:spMkLst>
            <pc:docMk/>
            <pc:sldMk cId="1202224200" sldId="3372"/>
            <ac:spMk id="15" creationId="{A99E0E3E-71CE-714D-774A-B2E165EECEE1}"/>
          </ac:spMkLst>
        </pc:spChg>
        <pc:spChg chg="add del mod">
          <ac:chgData name="Janelle Gieseke" userId="1065d469-00d3-4a33-b073-8dab6534bb61" providerId="ADAL" clId="{09A2E101-F7C2-4E78-BDBF-AB4FE674D62E}" dt="2023-12-13T20:08:19.551" v="276" actId="6264"/>
          <ac:spMkLst>
            <pc:docMk/>
            <pc:sldMk cId="1202224200" sldId="3372"/>
            <ac:spMk id="16" creationId="{6FECCA32-3175-6907-2299-61CD0973B312}"/>
          </ac:spMkLst>
        </pc:spChg>
        <pc:spChg chg="mod topLvl">
          <ac:chgData name="Janelle Gieseke" userId="1065d469-00d3-4a33-b073-8dab6534bb61" providerId="ADAL" clId="{09A2E101-F7C2-4E78-BDBF-AB4FE674D62E}" dt="2023-12-19T17:37:49.398" v="504" actId="165"/>
          <ac:spMkLst>
            <pc:docMk/>
            <pc:sldMk cId="1202224200" sldId="3372"/>
            <ac:spMk id="17" creationId="{714CF471-713D-95FB-3E36-6BF33EC6B983}"/>
          </ac:spMkLst>
        </pc:spChg>
        <pc:spChg chg="add del mod">
          <ac:chgData name="Janelle Gieseke" userId="1065d469-00d3-4a33-b073-8dab6534bb61" providerId="ADAL" clId="{09A2E101-F7C2-4E78-BDBF-AB4FE674D62E}" dt="2023-12-13T20:08:19.551" v="276" actId="6264"/>
          <ac:spMkLst>
            <pc:docMk/>
            <pc:sldMk cId="1202224200" sldId="3372"/>
            <ac:spMk id="17" creationId="{D33967AA-A5AF-A52C-6140-F5E43EE981E7}"/>
          </ac:spMkLst>
        </pc:spChg>
        <pc:grpChg chg="mod topLvl">
          <ac:chgData name="Janelle Gieseke" userId="1065d469-00d3-4a33-b073-8dab6534bb61" providerId="ADAL" clId="{09A2E101-F7C2-4E78-BDBF-AB4FE674D62E}" dt="2023-12-19T17:39:20.457" v="518" actId="1076"/>
          <ac:grpSpMkLst>
            <pc:docMk/>
            <pc:sldMk cId="1202224200" sldId="3372"/>
            <ac:grpSpMk id="15" creationId="{AC36581F-E9A7-61B6-5DA8-74AE6B3C90BD}"/>
          </ac:grpSpMkLst>
        </pc:grpChg>
        <pc:grpChg chg="del mod topLvl">
          <ac:chgData name="Janelle Gieseke" userId="1065d469-00d3-4a33-b073-8dab6534bb61" providerId="ADAL" clId="{09A2E101-F7C2-4E78-BDBF-AB4FE674D62E}" dt="2023-12-19T17:38:47.405" v="512" actId="165"/>
          <ac:grpSpMkLst>
            <pc:docMk/>
            <pc:sldMk cId="1202224200" sldId="3372"/>
            <ac:grpSpMk id="16" creationId="{78E4DFBD-3996-444E-8BB5-74F62A5B60A1}"/>
          </ac:grpSpMkLst>
        </pc:grpChg>
        <pc:grpChg chg="del mod">
          <ac:chgData name="Janelle Gieseke" userId="1065d469-00d3-4a33-b073-8dab6534bb61" providerId="ADAL" clId="{09A2E101-F7C2-4E78-BDBF-AB4FE674D62E}" dt="2023-12-19T17:37:49.398" v="504" actId="165"/>
          <ac:grpSpMkLst>
            <pc:docMk/>
            <pc:sldMk cId="1202224200" sldId="3372"/>
            <ac:grpSpMk id="18" creationId="{594B9318-CF71-33FF-3878-D6B9BEA870E9}"/>
          </ac:grpSpMkLst>
        </pc:grpChg>
        <pc:picChg chg="mod ord">
          <ac:chgData name="Janelle Gieseke" userId="1065d469-00d3-4a33-b073-8dab6534bb61" providerId="ADAL" clId="{09A2E101-F7C2-4E78-BDBF-AB4FE674D62E}" dt="2023-12-19T17:38:36.805" v="511" actId="552"/>
          <ac:picMkLst>
            <pc:docMk/>
            <pc:sldMk cId="1202224200" sldId="3372"/>
            <ac:picMk id="8" creationId="{CFB75E26-3DF7-8E83-BF40-A8D7BB2863C5}"/>
          </ac:picMkLst>
        </pc:picChg>
        <pc:picChg chg="mod topLvl">
          <ac:chgData name="Janelle Gieseke" userId="1065d469-00d3-4a33-b073-8dab6534bb61" providerId="ADAL" clId="{09A2E101-F7C2-4E78-BDBF-AB4FE674D62E}" dt="2023-12-19T17:38:47.405" v="512" actId="165"/>
          <ac:picMkLst>
            <pc:docMk/>
            <pc:sldMk cId="1202224200" sldId="3372"/>
            <ac:picMk id="12" creationId="{2CB31953-679F-65A9-29F7-31707A5EC689}"/>
          </ac:picMkLst>
        </pc:picChg>
        <pc:picChg chg="mod">
          <ac:chgData name="Janelle Gieseke" userId="1065d469-00d3-4a33-b073-8dab6534bb61" providerId="ADAL" clId="{09A2E101-F7C2-4E78-BDBF-AB4FE674D62E}" dt="2023-12-19T17:38:47.405" v="512" actId="165"/>
          <ac:picMkLst>
            <pc:docMk/>
            <pc:sldMk cId="1202224200" sldId="3372"/>
            <ac:picMk id="14" creationId="{C5EA9B20-AB98-A70B-8207-E3277B8E6405}"/>
          </ac:picMkLst>
        </pc:pic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9T17:39:12.795" v="516"/>
              <pc2:cmMkLst xmlns:pc2="http://schemas.microsoft.com/office/powerpoint/2019/9/main/command">
                <pc:docMk/>
                <pc:sldMk cId="1202224200" sldId="3372"/>
                <pc2:cmMk id="{9262B2B5-8DA6-4ECD-8E8B-F090D8FFA6AA}"/>
              </pc2:cmMkLst>
            </pc226:cmChg>
            <pc226:cmChg xmlns:pc226="http://schemas.microsoft.com/office/powerpoint/2022/06/main/command" chg="add">
              <pc226:chgData name="Janelle Gieseke" userId="1065d469-00d3-4a33-b073-8dab6534bb61" providerId="ADAL" clId="{09A2E101-F7C2-4E78-BDBF-AB4FE674D62E}" dt="2023-12-19T17:40:11.848" v="539"/>
              <pc2:cmMkLst xmlns:pc2="http://schemas.microsoft.com/office/powerpoint/2019/9/main/command">
                <pc:docMk/>
                <pc:sldMk cId="1202224200" sldId="3372"/>
                <pc2:cmMk id="{496B7DF7-90DD-45B6-BB80-3DA1FC57BE7F}"/>
              </pc2:cmMkLst>
            </pc226:cmChg>
          </p:ext>
        </pc:extLst>
      </pc:sldChg>
      <pc:sldChg chg="addSp delSp modSp mod addCm modCm chgLayout">
        <pc:chgData name="Janelle Gieseke" userId="1065d469-00d3-4a33-b073-8dab6534bb61" providerId="ADAL" clId="{09A2E101-F7C2-4E78-BDBF-AB4FE674D62E}" dt="2023-12-19T17:48:28.091" v="666" actId="12100"/>
        <pc:sldMkLst>
          <pc:docMk/>
          <pc:sldMk cId="3445429320" sldId="3373"/>
        </pc:sldMkLst>
        <pc:spChg chg="add del mod">
          <ac:chgData name="Janelle Gieseke" userId="1065d469-00d3-4a33-b073-8dab6534bb61" providerId="ADAL" clId="{09A2E101-F7C2-4E78-BDBF-AB4FE674D62E}" dt="2023-12-13T19:48:49.968" v="174" actId="6264"/>
          <ac:spMkLst>
            <pc:docMk/>
            <pc:sldMk cId="3445429320" sldId="3373"/>
            <ac:spMk id="2" creationId="{52B73621-1D7C-39B1-A092-4C82435D6A9D}"/>
          </ac:spMkLst>
        </pc:spChg>
        <pc:spChg chg="add del mod">
          <ac:chgData name="Janelle Gieseke" userId="1065d469-00d3-4a33-b073-8dab6534bb61" providerId="ADAL" clId="{09A2E101-F7C2-4E78-BDBF-AB4FE674D62E}" dt="2023-12-13T19:48:49.968" v="174" actId="6264"/>
          <ac:spMkLst>
            <pc:docMk/>
            <pc:sldMk cId="3445429320" sldId="3373"/>
            <ac:spMk id="3" creationId="{5D18AC7A-9553-C403-AC98-45363F3BF7D8}"/>
          </ac:spMkLst>
        </pc:spChg>
        <pc:spChg chg="add del mod ord">
          <ac:chgData name="Janelle Gieseke" userId="1065d469-00d3-4a33-b073-8dab6534bb61" providerId="ADAL" clId="{09A2E101-F7C2-4E78-BDBF-AB4FE674D62E}" dt="2023-12-19T17:45:18.746" v="588" actId="6264"/>
          <ac:spMkLst>
            <pc:docMk/>
            <pc:sldMk cId="3445429320" sldId="3373"/>
            <ac:spMk id="3" creationId="{7E5E831D-D134-8D17-21B8-3FA535C6033A}"/>
          </ac:spMkLst>
        </pc:spChg>
        <pc:spChg chg="mod ord">
          <ac:chgData name="Janelle Gieseke" userId="1065d469-00d3-4a33-b073-8dab6534bb61" providerId="ADAL" clId="{09A2E101-F7C2-4E78-BDBF-AB4FE674D62E}" dt="2023-12-19T17:45:18.746" v="588" actId="6264"/>
          <ac:spMkLst>
            <pc:docMk/>
            <pc:sldMk cId="3445429320" sldId="3373"/>
            <ac:spMk id="4" creationId="{D11003A8-27D4-4047-9F88-91B5D4E8087A}"/>
          </ac:spMkLst>
        </pc:spChg>
        <pc:spChg chg="add del mod">
          <ac:chgData name="Janelle Gieseke" userId="1065d469-00d3-4a33-b073-8dab6534bb61" providerId="ADAL" clId="{09A2E101-F7C2-4E78-BDBF-AB4FE674D62E}" dt="2023-12-19T17:45:18.746" v="588" actId="6264"/>
          <ac:spMkLst>
            <pc:docMk/>
            <pc:sldMk cId="3445429320" sldId="3373"/>
            <ac:spMk id="5" creationId="{ADA00696-E14E-ACE2-2C40-E31BB10D8D93}"/>
          </ac:spMkLst>
        </pc:spChg>
        <pc:spChg chg="add del mod">
          <ac:chgData name="Janelle Gieseke" userId="1065d469-00d3-4a33-b073-8dab6534bb61" providerId="ADAL" clId="{09A2E101-F7C2-4E78-BDBF-AB4FE674D62E}" dt="2023-12-13T19:48:49.968" v="174" actId="6264"/>
          <ac:spMkLst>
            <pc:docMk/>
            <pc:sldMk cId="3445429320" sldId="3373"/>
            <ac:spMk id="5" creationId="{E41551D0-F25F-0115-F1A2-BD67FB5FA5AB}"/>
          </ac:spMkLst>
        </pc:spChg>
        <pc:spChg chg="mod ord">
          <ac:chgData name="Janelle Gieseke" userId="1065d469-00d3-4a33-b073-8dab6534bb61" providerId="ADAL" clId="{09A2E101-F7C2-4E78-BDBF-AB4FE674D62E}" dt="2023-12-19T17:45:18.746" v="588" actId="6264"/>
          <ac:spMkLst>
            <pc:docMk/>
            <pc:sldMk cId="3445429320" sldId="3373"/>
            <ac:spMk id="6" creationId="{0C32C11D-93CF-4112-83FE-DDD6240200BC}"/>
          </ac:spMkLst>
        </pc:spChg>
        <pc:spChg chg="add del mod">
          <ac:chgData name="Janelle Gieseke" userId="1065d469-00d3-4a33-b073-8dab6534bb61" providerId="ADAL" clId="{09A2E101-F7C2-4E78-BDBF-AB4FE674D62E}" dt="2023-12-19T17:45:18.746" v="588" actId="6264"/>
          <ac:spMkLst>
            <pc:docMk/>
            <pc:sldMk cId="3445429320" sldId="3373"/>
            <ac:spMk id="8" creationId="{132789C5-1338-94A9-E131-6F0EDF943BEB}"/>
          </ac:spMkLst>
        </pc:spChg>
        <pc:spChg chg="del mod ord">
          <ac:chgData name="Janelle Gieseke" userId="1065d469-00d3-4a33-b073-8dab6534bb61" providerId="ADAL" clId="{09A2E101-F7C2-4E78-BDBF-AB4FE674D62E}" dt="2023-12-19T17:45:16.646" v="587" actId="700"/>
          <ac:spMkLst>
            <pc:docMk/>
            <pc:sldMk cId="3445429320" sldId="3373"/>
            <ac:spMk id="9" creationId="{BC89FC1D-70CF-1F1E-5A60-468B42A9C007}"/>
          </ac:spMkLst>
        </pc:spChg>
        <pc:spChg chg="add del mod ord">
          <ac:chgData name="Janelle Gieseke" userId="1065d469-00d3-4a33-b073-8dab6534bb61" providerId="ADAL" clId="{09A2E101-F7C2-4E78-BDBF-AB4FE674D62E}" dt="2023-12-19T17:45:24.784" v="590" actId="1032"/>
          <ac:spMkLst>
            <pc:docMk/>
            <pc:sldMk cId="3445429320" sldId="3373"/>
            <ac:spMk id="10" creationId="{952ED533-0C84-4E83-E1D2-3408DB6647C5}"/>
          </ac:spMkLst>
        </pc:spChg>
        <pc:grpChg chg="mod">
          <ac:chgData name="Janelle Gieseke" userId="1065d469-00d3-4a33-b073-8dab6534bb61" providerId="ADAL" clId="{09A2E101-F7C2-4E78-BDBF-AB4FE674D62E}" dt="2023-12-19T17:47:29.480" v="661" actId="1076"/>
          <ac:grpSpMkLst>
            <pc:docMk/>
            <pc:sldMk cId="3445429320" sldId="3373"/>
            <ac:grpSpMk id="2" creationId="{8B47A02B-2C8B-EB7F-FC9D-194419CA7361}"/>
          </ac:grpSpMkLst>
        </pc:grpChg>
        <pc:graphicFrameChg chg="add mod modGraphic">
          <ac:chgData name="Janelle Gieseke" userId="1065d469-00d3-4a33-b073-8dab6534bb61" providerId="ADAL" clId="{09A2E101-F7C2-4E78-BDBF-AB4FE674D62E}" dt="2023-12-19T17:48:28.091" v="666" actId="12100"/>
          <ac:graphicFrameMkLst>
            <pc:docMk/>
            <pc:sldMk cId="3445429320" sldId="3373"/>
            <ac:graphicFrameMk id="12" creationId="{4A643F31-A1F3-3323-1EED-8064D9A521E1}"/>
          </ac:graphicFrameMkLst>
        </pc:graphicFrameChg>
        <pc:picChg chg="mod modCrop">
          <ac:chgData name="Janelle Gieseke" userId="1065d469-00d3-4a33-b073-8dab6534bb61" providerId="ADAL" clId="{09A2E101-F7C2-4E78-BDBF-AB4FE674D62E}" dt="2023-12-13T20:10:41.623" v="292" actId="1076"/>
          <ac:picMkLst>
            <pc:docMk/>
            <pc:sldMk cId="3445429320" sldId="3373"/>
            <ac:picMk id="11" creationId="{53B0F281-355D-E422-106B-7E1984192513}"/>
          </ac:picMkLst>
        </pc:picChg>
        <pc:extLst>
          <p:ext xmlns:p="http://schemas.openxmlformats.org/presentationml/2006/main" uri="{D6D511B9-2390-475A-947B-AFAB55BFBCF1}">
            <pc226:cmChg xmlns:pc226="http://schemas.microsoft.com/office/powerpoint/2022/06/main/command" chg="add mod">
              <pc226:chgData name="Janelle Gieseke" userId="1065d469-00d3-4a33-b073-8dab6534bb61" providerId="ADAL" clId="{09A2E101-F7C2-4E78-BDBF-AB4FE674D62E}" dt="2023-12-19T17:44:17.081" v="584"/>
              <pc2:cmMkLst xmlns:pc2="http://schemas.microsoft.com/office/powerpoint/2019/9/main/command">
                <pc:docMk/>
                <pc:sldMk cId="3445429320" sldId="3373"/>
                <pc2:cmMk id="{0D2F11C8-9A46-4944-8476-ED8E3E719A52}"/>
              </pc2:cmMkLst>
            </pc226:cmChg>
          </p:ext>
        </pc:extLst>
      </pc:sldChg>
      <pc:sldChg chg="modSp mod">
        <pc:chgData name="Janelle Gieseke" userId="1065d469-00d3-4a33-b073-8dab6534bb61" providerId="ADAL" clId="{09A2E101-F7C2-4E78-BDBF-AB4FE674D62E}" dt="2023-12-04T19:49:06.330" v="0" actId="20577"/>
        <pc:sldMkLst>
          <pc:docMk/>
          <pc:sldMk cId="1590207356" sldId="3375"/>
        </pc:sldMkLst>
        <pc:spChg chg="mod">
          <ac:chgData name="Janelle Gieseke" userId="1065d469-00d3-4a33-b073-8dab6534bb61" providerId="ADAL" clId="{09A2E101-F7C2-4E78-BDBF-AB4FE674D62E}" dt="2023-12-04T19:49:06.330" v="0" actId="20577"/>
          <ac:spMkLst>
            <pc:docMk/>
            <pc:sldMk cId="1590207356" sldId="3375"/>
            <ac:spMk id="3" creationId="{68C5DC9F-FEA8-3D15-BB86-FED40A9E8ADA}"/>
          </ac:spMkLst>
        </pc:spChg>
      </pc:sldChg>
      <pc:sldChg chg="addSp delSp modSp mod chgLayout">
        <pc:chgData name="Janelle Gieseke" userId="1065d469-00d3-4a33-b073-8dab6534bb61" providerId="ADAL" clId="{09A2E101-F7C2-4E78-BDBF-AB4FE674D62E}" dt="2023-12-13T19:47:08.822" v="141" actId="6264"/>
        <pc:sldMkLst>
          <pc:docMk/>
          <pc:sldMk cId="4279563006" sldId="3376"/>
        </pc:sldMkLst>
        <pc:spChg chg="mod ord">
          <ac:chgData name="Janelle Gieseke" userId="1065d469-00d3-4a33-b073-8dab6534bb61" providerId="ADAL" clId="{09A2E101-F7C2-4E78-BDBF-AB4FE674D62E}" dt="2023-12-13T19:47:08.822" v="141" actId="6264"/>
          <ac:spMkLst>
            <pc:docMk/>
            <pc:sldMk cId="4279563006" sldId="3376"/>
            <ac:spMk id="2" creationId="{B3C983ED-6DC4-C554-0899-D1FF46EF791E}"/>
          </ac:spMkLst>
        </pc:spChg>
        <pc:spChg chg="mod ord">
          <ac:chgData name="Janelle Gieseke" userId="1065d469-00d3-4a33-b073-8dab6534bb61" providerId="ADAL" clId="{09A2E101-F7C2-4E78-BDBF-AB4FE674D62E}" dt="2023-12-13T19:47:08.822" v="141" actId="6264"/>
          <ac:spMkLst>
            <pc:docMk/>
            <pc:sldMk cId="4279563006" sldId="3376"/>
            <ac:spMk id="3" creationId="{564BAC58-78C6-B50A-1B44-2BBA08947313}"/>
          </ac:spMkLst>
        </pc:spChg>
        <pc:spChg chg="mod ord">
          <ac:chgData name="Janelle Gieseke" userId="1065d469-00d3-4a33-b073-8dab6534bb61" providerId="ADAL" clId="{09A2E101-F7C2-4E78-BDBF-AB4FE674D62E}" dt="2023-12-13T19:47:08.822" v="141" actId="6264"/>
          <ac:spMkLst>
            <pc:docMk/>
            <pc:sldMk cId="4279563006" sldId="3376"/>
            <ac:spMk id="4" creationId="{27151F8E-4317-E6C8-C1C5-7120C83584D0}"/>
          </ac:spMkLst>
        </pc:spChg>
        <pc:spChg chg="add del mod">
          <ac:chgData name="Janelle Gieseke" userId="1065d469-00d3-4a33-b073-8dab6534bb61" providerId="ADAL" clId="{09A2E101-F7C2-4E78-BDBF-AB4FE674D62E}" dt="2023-12-13T19:47:08.822" v="141" actId="6264"/>
          <ac:spMkLst>
            <pc:docMk/>
            <pc:sldMk cId="4279563006" sldId="3376"/>
            <ac:spMk id="5" creationId="{946BFDBD-520D-A292-52C8-783AE9F489DA}"/>
          </ac:spMkLst>
        </pc:spChg>
        <pc:spChg chg="add del mod">
          <ac:chgData name="Janelle Gieseke" userId="1065d469-00d3-4a33-b073-8dab6534bb61" providerId="ADAL" clId="{09A2E101-F7C2-4E78-BDBF-AB4FE674D62E}" dt="2023-12-13T19:47:08.822" v="141" actId="6264"/>
          <ac:spMkLst>
            <pc:docMk/>
            <pc:sldMk cId="4279563006" sldId="3376"/>
            <ac:spMk id="6" creationId="{FD77B5DA-5ED2-2918-4C4C-DE62B80DA8FC}"/>
          </ac:spMkLst>
        </pc:spChg>
        <pc:spChg chg="add del mod">
          <ac:chgData name="Janelle Gieseke" userId="1065d469-00d3-4a33-b073-8dab6534bb61" providerId="ADAL" clId="{09A2E101-F7C2-4E78-BDBF-AB4FE674D62E}" dt="2023-12-13T19:47:08.822" v="141" actId="6264"/>
          <ac:spMkLst>
            <pc:docMk/>
            <pc:sldMk cId="4279563006" sldId="3376"/>
            <ac:spMk id="7" creationId="{7BDC8836-FC6B-1DBB-31EA-DF66E965BAF8}"/>
          </ac:spMkLst>
        </pc:spChg>
      </pc:sldChg>
      <pc:sldChg chg="addSp delSp modSp mod chgLayout">
        <pc:chgData name="Janelle Gieseke" userId="1065d469-00d3-4a33-b073-8dab6534bb61" providerId="ADAL" clId="{09A2E101-F7C2-4E78-BDBF-AB4FE674D62E}" dt="2023-12-13T19:47:42.797" v="152" actId="6264"/>
        <pc:sldMkLst>
          <pc:docMk/>
          <pc:sldMk cId="2175526775" sldId="3377"/>
        </pc:sldMkLst>
        <pc:spChg chg="mod ord">
          <ac:chgData name="Janelle Gieseke" userId="1065d469-00d3-4a33-b073-8dab6534bb61" providerId="ADAL" clId="{09A2E101-F7C2-4E78-BDBF-AB4FE674D62E}" dt="2023-12-13T19:47:42.797" v="152" actId="6264"/>
          <ac:spMkLst>
            <pc:docMk/>
            <pc:sldMk cId="2175526775" sldId="3377"/>
            <ac:spMk id="2" creationId="{CC552C49-07E5-A1A5-C08A-7DB21A201347}"/>
          </ac:spMkLst>
        </pc:spChg>
        <pc:spChg chg="add del mod">
          <ac:chgData name="Janelle Gieseke" userId="1065d469-00d3-4a33-b073-8dab6534bb61" providerId="ADAL" clId="{09A2E101-F7C2-4E78-BDBF-AB4FE674D62E}" dt="2023-12-13T19:47:42.797" v="152" actId="6264"/>
          <ac:spMkLst>
            <pc:docMk/>
            <pc:sldMk cId="2175526775" sldId="3377"/>
            <ac:spMk id="3" creationId="{17C64961-1923-5A39-0328-7E76655001C4}"/>
          </ac:spMkLst>
        </pc:spChg>
        <pc:spChg chg="mod ord">
          <ac:chgData name="Janelle Gieseke" userId="1065d469-00d3-4a33-b073-8dab6534bb61" providerId="ADAL" clId="{09A2E101-F7C2-4E78-BDBF-AB4FE674D62E}" dt="2023-12-13T19:47:42.797" v="152" actId="6264"/>
          <ac:spMkLst>
            <pc:docMk/>
            <pc:sldMk cId="2175526775" sldId="3377"/>
            <ac:spMk id="4" creationId="{0F9C6DF8-4A9D-E58C-49CD-340E7F3EF12A}"/>
          </ac:spMkLst>
        </pc:spChg>
        <pc:spChg chg="mod ord">
          <ac:chgData name="Janelle Gieseke" userId="1065d469-00d3-4a33-b073-8dab6534bb61" providerId="ADAL" clId="{09A2E101-F7C2-4E78-BDBF-AB4FE674D62E}" dt="2023-12-13T19:47:42.797" v="152" actId="6264"/>
          <ac:spMkLst>
            <pc:docMk/>
            <pc:sldMk cId="2175526775" sldId="3377"/>
            <ac:spMk id="5" creationId="{42EED49A-7B13-3D37-DDA7-5FC7DECFB70F}"/>
          </ac:spMkLst>
        </pc:spChg>
        <pc:spChg chg="add del mod">
          <ac:chgData name="Janelle Gieseke" userId="1065d469-00d3-4a33-b073-8dab6534bb61" providerId="ADAL" clId="{09A2E101-F7C2-4E78-BDBF-AB4FE674D62E}" dt="2023-12-13T19:47:42.797" v="152" actId="6264"/>
          <ac:spMkLst>
            <pc:docMk/>
            <pc:sldMk cId="2175526775" sldId="3377"/>
            <ac:spMk id="6" creationId="{D5515095-9DB7-3C40-C403-B4C5AB4759CD}"/>
          </ac:spMkLst>
        </pc:spChg>
        <pc:spChg chg="add del mod">
          <ac:chgData name="Janelle Gieseke" userId="1065d469-00d3-4a33-b073-8dab6534bb61" providerId="ADAL" clId="{09A2E101-F7C2-4E78-BDBF-AB4FE674D62E}" dt="2023-12-13T19:47:42.797" v="152" actId="6264"/>
          <ac:spMkLst>
            <pc:docMk/>
            <pc:sldMk cId="2175526775" sldId="3377"/>
            <ac:spMk id="7" creationId="{AC3DAA44-DA6F-3796-3230-D187779F6282}"/>
          </ac:spMkLst>
        </pc:spChg>
      </pc:sldChg>
      <pc:sldChg chg="addSp delSp modSp mod chgLayout">
        <pc:chgData name="Janelle Gieseke" userId="1065d469-00d3-4a33-b073-8dab6534bb61" providerId="ADAL" clId="{09A2E101-F7C2-4E78-BDBF-AB4FE674D62E}" dt="2023-12-13T19:47:58.901" v="159" actId="6264"/>
        <pc:sldMkLst>
          <pc:docMk/>
          <pc:sldMk cId="1751393758" sldId="3378"/>
        </pc:sldMkLst>
        <pc:spChg chg="mod ord">
          <ac:chgData name="Janelle Gieseke" userId="1065d469-00d3-4a33-b073-8dab6534bb61" providerId="ADAL" clId="{09A2E101-F7C2-4E78-BDBF-AB4FE674D62E}" dt="2023-12-13T19:47:58.901" v="159" actId="6264"/>
          <ac:spMkLst>
            <pc:docMk/>
            <pc:sldMk cId="1751393758" sldId="3378"/>
            <ac:spMk id="2" creationId="{E6E20E7A-179F-9386-18E8-AC267DEAFF7F}"/>
          </ac:spMkLst>
        </pc:spChg>
        <pc:spChg chg="mod ord">
          <ac:chgData name="Janelle Gieseke" userId="1065d469-00d3-4a33-b073-8dab6534bb61" providerId="ADAL" clId="{09A2E101-F7C2-4E78-BDBF-AB4FE674D62E}" dt="2023-12-13T19:47:58.901" v="159" actId="6264"/>
          <ac:spMkLst>
            <pc:docMk/>
            <pc:sldMk cId="1751393758" sldId="3378"/>
            <ac:spMk id="3" creationId="{8EB1E85C-F5D8-A39F-AC01-28080573A4FB}"/>
          </ac:spMkLst>
        </pc:spChg>
        <pc:spChg chg="mod ord">
          <ac:chgData name="Janelle Gieseke" userId="1065d469-00d3-4a33-b073-8dab6534bb61" providerId="ADAL" clId="{09A2E101-F7C2-4E78-BDBF-AB4FE674D62E}" dt="2023-12-13T19:47:58.901" v="159" actId="6264"/>
          <ac:spMkLst>
            <pc:docMk/>
            <pc:sldMk cId="1751393758" sldId="3378"/>
            <ac:spMk id="4" creationId="{5BA61EE9-32C1-9530-20F9-17E8B0DA3E89}"/>
          </ac:spMkLst>
        </pc:spChg>
        <pc:spChg chg="add del mod">
          <ac:chgData name="Janelle Gieseke" userId="1065d469-00d3-4a33-b073-8dab6534bb61" providerId="ADAL" clId="{09A2E101-F7C2-4E78-BDBF-AB4FE674D62E}" dt="2023-12-13T19:47:58.901" v="159" actId="6264"/>
          <ac:spMkLst>
            <pc:docMk/>
            <pc:sldMk cId="1751393758" sldId="3378"/>
            <ac:spMk id="5" creationId="{A9041EBA-A6C8-8696-2330-14D86E034C19}"/>
          </ac:spMkLst>
        </pc:spChg>
        <pc:spChg chg="add del mod">
          <ac:chgData name="Janelle Gieseke" userId="1065d469-00d3-4a33-b073-8dab6534bb61" providerId="ADAL" clId="{09A2E101-F7C2-4E78-BDBF-AB4FE674D62E}" dt="2023-12-13T19:47:58.901" v="159" actId="6264"/>
          <ac:spMkLst>
            <pc:docMk/>
            <pc:sldMk cId="1751393758" sldId="3378"/>
            <ac:spMk id="6" creationId="{F3AB0617-D251-456A-6446-BF397DC47832}"/>
          </ac:spMkLst>
        </pc:spChg>
        <pc:spChg chg="add del mod">
          <ac:chgData name="Janelle Gieseke" userId="1065d469-00d3-4a33-b073-8dab6534bb61" providerId="ADAL" clId="{09A2E101-F7C2-4E78-BDBF-AB4FE674D62E}" dt="2023-12-13T19:47:58.901" v="159" actId="6264"/>
          <ac:spMkLst>
            <pc:docMk/>
            <pc:sldMk cId="1751393758" sldId="3378"/>
            <ac:spMk id="7" creationId="{788A18FE-3348-9B23-D0EF-019A77A4A845}"/>
          </ac:spMkLst>
        </pc:spChg>
      </pc:sldChg>
      <pc:sldChg chg="addSp delSp modSp mod chgLayout">
        <pc:chgData name="Janelle Gieseke" userId="1065d469-00d3-4a33-b073-8dab6534bb61" providerId="ADAL" clId="{09A2E101-F7C2-4E78-BDBF-AB4FE674D62E}" dt="2023-12-13T19:49:00.678" v="179" actId="6264"/>
        <pc:sldMkLst>
          <pc:docMk/>
          <pc:sldMk cId="4149313320" sldId="3379"/>
        </pc:sldMkLst>
        <pc:spChg chg="mod ord">
          <ac:chgData name="Janelle Gieseke" userId="1065d469-00d3-4a33-b073-8dab6534bb61" providerId="ADAL" clId="{09A2E101-F7C2-4E78-BDBF-AB4FE674D62E}" dt="2023-12-13T19:49:00.678" v="179" actId="6264"/>
          <ac:spMkLst>
            <pc:docMk/>
            <pc:sldMk cId="4149313320" sldId="3379"/>
            <ac:spMk id="2" creationId="{FF6CC516-33ED-F4CD-FCAB-D389A1F3F3B8}"/>
          </ac:spMkLst>
        </pc:spChg>
        <pc:spChg chg="mod ord">
          <ac:chgData name="Janelle Gieseke" userId="1065d469-00d3-4a33-b073-8dab6534bb61" providerId="ADAL" clId="{09A2E101-F7C2-4E78-BDBF-AB4FE674D62E}" dt="2023-12-13T19:49:00.678" v="179" actId="6264"/>
          <ac:spMkLst>
            <pc:docMk/>
            <pc:sldMk cId="4149313320" sldId="3379"/>
            <ac:spMk id="3" creationId="{C1BDEDAA-EBC5-EE3E-ECC1-54C046C5FAA0}"/>
          </ac:spMkLst>
        </pc:spChg>
        <pc:spChg chg="mod ord">
          <ac:chgData name="Janelle Gieseke" userId="1065d469-00d3-4a33-b073-8dab6534bb61" providerId="ADAL" clId="{09A2E101-F7C2-4E78-BDBF-AB4FE674D62E}" dt="2023-12-13T19:49:00.678" v="179" actId="6264"/>
          <ac:spMkLst>
            <pc:docMk/>
            <pc:sldMk cId="4149313320" sldId="3379"/>
            <ac:spMk id="4" creationId="{AD97F45E-D65D-1437-6D4C-92AC686DC13E}"/>
          </ac:spMkLst>
        </pc:spChg>
        <pc:spChg chg="add del mod">
          <ac:chgData name="Janelle Gieseke" userId="1065d469-00d3-4a33-b073-8dab6534bb61" providerId="ADAL" clId="{09A2E101-F7C2-4E78-BDBF-AB4FE674D62E}" dt="2023-12-13T19:49:00.678" v="179" actId="6264"/>
          <ac:spMkLst>
            <pc:docMk/>
            <pc:sldMk cId="4149313320" sldId="3379"/>
            <ac:spMk id="5" creationId="{FA7184A0-B920-6892-57F2-CD33E14EE02D}"/>
          </ac:spMkLst>
        </pc:spChg>
        <pc:spChg chg="add del mod">
          <ac:chgData name="Janelle Gieseke" userId="1065d469-00d3-4a33-b073-8dab6534bb61" providerId="ADAL" clId="{09A2E101-F7C2-4E78-BDBF-AB4FE674D62E}" dt="2023-12-13T19:49:00.678" v="179" actId="6264"/>
          <ac:spMkLst>
            <pc:docMk/>
            <pc:sldMk cId="4149313320" sldId="3379"/>
            <ac:spMk id="6" creationId="{5B2DBC5A-5272-DA98-023B-548DE3C30128}"/>
          </ac:spMkLst>
        </pc:spChg>
        <pc:spChg chg="add del mod">
          <ac:chgData name="Janelle Gieseke" userId="1065d469-00d3-4a33-b073-8dab6534bb61" providerId="ADAL" clId="{09A2E101-F7C2-4E78-BDBF-AB4FE674D62E}" dt="2023-12-13T19:49:00.678" v="179" actId="6264"/>
          <ac:spMkLst>
            <pc:docMk/>
            <pc:sldMk cId="4149313320" sldId="3379"/>
            <ac:spMk id="7" creationId="{E2B244D3-BA62-918C-C0FC-837162A11021}"/>
          </ac:spMkLst>
        </pc:spChg>
      </pc:sldChg>
      <pc:sldChg chg="modSp">
        <pc:chgData name="Janelle Gieseke" userId="1065d469-00d3-4a33-b073-8dab6534bb61" providerId="ADAL" clId="{09A2E101-F7C2-4E78-BDBF-AB4FE674D62E}" dt="2023-12-13T19:42:38.513" v="33"/>
        <pc:sldMkLst>
          <pc:docMk/>
          <pc:sldMk cId="884584332" sldId="3380"/>
        </pc:sldMkLst>
        <pc:spChg chg="mod">
          <ac:chgData name="Janelle Gieseke" userId="1065d469-00d3-4a33-b073-8dab6534bb61" providerId="ADAL" clId="{09A2E101-F7C2-4E78-BDBF-AB4FE674D62E}" dt="2023-12-13T19:42:38.513" v="33"/>
          <ac:spMkLst>
            <pc:docMk/>
            <pc:sldMk cId="884584332" sldId="3380"/>
            <ac:spMk id="2" creationId="{F42C9493-98F2-986C-725F-374EC8FCDAD3}"/>
          </ac:spMkLst>
        </pc:spChg>
        <pc:spChg chg="mod">
          <ac:chgData name="Janelle Gieseke" userId="1065d469-00d3-4a33-b073-8dab6534bb61" providerId="ADAL" clId="{09A2E101-F7C2-4E78-BDBF-AB4FE674D62E}" dt="2023-12-13T19:42:38.513" v="33"/>
          <ac:spMkLst>
            <pc:docMk/>
            <pc:sldMk cId="884584332" sldId="3380"/>
            <ac:spMk id="3" creationId="{EDEC3BAB-47A6-227F-A1CF-C4F5EB2C79E5}"/>
          </ac:spMkLst>
        </pc:spChg>
        <pc:spChg chg="mod">
          <ac:chgData name="Janelle Gieseke" userId="1065d469-00d3-4a33-b073-8dab6534bb61" providerId="ADAL" clId="{09A2E101-F7C2-4E78-BDBF-AB4FE674D62E}" dt="2023-12-13T19:42:38.513" v="33"/>
          <ac:spMkLst>
            <pc:docMk/>
            <pc:sldMk cId="884584332" sldId="3380"/>
            <ac:spMk id="4" creationId="{B12BCCCD-64CE-4492-6ABB-6C0EB178B77E}"/>
          </ac:spMkLst>
        </pc:spChg>
      </pc:sldChg>
      <pc:sldChg chg="modSp">
        <pc:chgData name="Janelle Gieseke" userId="1065d469-00d3-4a33-b073-8dab6534bb61" providerId="ADAL" clId="{09A2E101-F7C2-4E78-BDBF-AB4FE674D62E}" dt="2023-12-13T19:42:38.513" v="33"/>
        <pc:sldMkLst>
          <pc:docMk/>
          <pc:sldMk cId="3822469607" sldId="3381"/>
        </pc:sldMkLst>
        <pc:spChg chg="mod">
          <ac:chgData name="Janelle Gieseke" userId="1065d469-00d3-4a33-b073-8dab6534bb61" providerId="ADAL" clId="{09A2E101-F7C2-4E78-BDBF-AB4FE674D62E}" dt="2023-12-13T19:42:38.513" v="33"/>
          <ac:spMkLst>
            <pc:docMk/>
            <pc:sldMk cId="3822469607" sldId="3381"/>
            <ac:spMk id="2" creationId="{A3FF23C1-6E77-92AB-333A-6FBFCD503010}"/>
          </ac:spMkLst>
        </pc:spChg>
        <pc:spChg chg="mod">
          <ac:chgData name="Janelle Gieseke" userId="1065d469-00d3-4a33-b073-8dab6534bb61" providerId="ADAL" clId="{09A2E101-F7C2-4E78-BDBF-AB4FE674D62E}" dt="2023-12-13T19:42:38.513" v="33"/>
          <ac:spMkLst>
            <pc:docMk/>
            <pc:sldMk cId="3822469607" sldId="3381"/>
            <ac:spMk id="3" creationId="{D53D24D0-E1F1-24F1-AA75-33ADF3479938}"/>
          </ac:spMkLst>
        </pc:spChg>
        <pc:spChg chg="mod">
          <ac:chgData name="Janelle Gieseke" userId="1065d469-00d3-4a33-b073-8dab6534bb61" providerId="ADAL" clId="{09A2E101-F7C2-4E78-BDBF-AB4FE674D62E}" dt="2023-12-13T19:42:38.513" v="33"/>
          <ac:spMkLst>
            <pc:docMk/>
            <pc:sldMk cId="3822469607" sldId="3381"/>
            <ac:spMk id="4" creationId="{DBBCF4FE-1BE6-6D16-4C7F-6B3445FC85B8}"/>
          </ac:spMkLst>
        </pc:spChg>
      </pc:sldChg>
      <pc:sldChg chg="modSp">
        <pc:chgData name="Janelle Gieseke" userId="1065d469-00d3-4a33-b073-8dab6534bb61" providerId="ADAL" clId="{09A2E101-F7C2-4E78-BDBF-AB4FE674D62E}" dt="2023-12-13T19:42:38.513" v="33"/>
        <pc:sldMkLst>
          <pc:docMk/>
          <pc:sldMk cId="2586740485" sldId="3383"/>
        </pc:sldMkLst>
        <pc:spChg chg="mod">
          <ac:chgData name="Janelle Gieseke" userId="1065d469-00d3-4a33-b073-8dab6534bb61" providerId="ADAL" clId="{09A2E101-F7C2-4E78-BDBF-AB4FE674D62E}" dt="2023-12-13T19:42:38.513" v="33"/>
          <ac:spMkLst>
            <pc:docMk/>
            <pc:sldMk cId="2586740485" sldId="3383"/>
            <ac:spMk id="2" creationId="{0F74DEA7-18B4-28AF-1EBA-8B2CAB0B0B19}"/>
          </ac:spMkLst>
        </pc:spChg>
        <pc:spChg chg="mod">
          <ac:chgData name="Janelle Gieseke" userId="1065d469-00d3-4a33-b073-8dab6534bb61" providerId="ADAL" clId="{09A2E101-F7C2-4E78-BDBF-AB4FE674D62E}" dt="2023-12-13T19:42:38.513" v="33"/>
          <ac:spMkLst>
            <pc:docMk/>
            <pc:sldMk cId="2586740485" sldId="3383"/>
            <ac:spMk id="3" creationId="{DCCD2B99-FAC8-491C-C42D-CBE7F40457AC}"/>
          </ac:spMkLst>
        </pc:spChg>
        <pc:spChg chg="mod">
          <ac:chgData name="Janelle Gieseke" userId="1065d469-00d3-4a33-b073-8dab6534bb61" providerId="ADAL" clId="{09A2E101-F7C2-4E78-BDBF-AB4FE674D62E}" dt="2023-12-13T19:42:38.513" v="33"/>
          <ac:spMkLst>
            <pc:docMk/>
            <pc:sldMk cId="2586740485" sldId="3383"/>
            <ac:spMk id="4" creationId="{C3CC7E0C-2FF0-D598-8396-5620E6F75CAF}"/>
          </ac:spMkLst>
        </pc:spChg>
      </pc:sldChg>
      <pc:sldChg chg="modSp mod">
        <pc:chgData name="Janelle Gieseke" userId="1065d469-00d3-4a33-b073-8dab6534bb61" providerId="ADAL" clId="{09A2E101-F7C2-4E78-BDBF-AB4FE674D62E}" dt="2023-12-13T20:14:09.765" v="383" actId="20577"/>
        <pc:sldMkLst>
          <pc:docMk/>
          <pc:sldMk cId="245027873" sldId="3384"/>
        </pc:sldMkLst>
        <pc:spChg chg="mod">
          <ac:chgData name="Janelle Gieseke" userId="1065d469-00d3-4a33-b073-8dab6534bb61" providerId="ADAL" clId="{09A2E101-F7C2-4E78-BDBF-AB4FE674D62E}" dt="2023-12-13T20:14:09.765" v="383" actId="20577"/>
          <ac:spMkLst>
            <pc:docMk/>
            <pc:sldMk cId="245027873" sldId="3384"/>
            <ac:spMk id="2" creationId="{DAFB8242-6CFD-6E6C-2502-D7EEACADBD3D}"/>
          </ac:spMkLst>
        </pc:spChg>
        <pc:spChg chg="mod">
          <ac:chgData name="Janelle Gieseke" userId="1065d469-00d3-4a33-b073-8dab6534bb61" providerId="ADAL" clId="{09A2E101-F7C2-4E78-BDBF-AB4FE674D62E}" dt="2023-12-13T19:42:38.513" v="33"/>
          <ac:spMkLst>
            <pc:docMk/>
            <pc:sldMk cId="245027873" sldId="3384"/>
            <ac:spMk id="3" creationId="{B18CE252-98CD-91EA-8D5F-F4762B7DDC29}"/>
          </ac:spMkLst>
        </pc:spChg>
        <pc:spChg chg="mod">
          <ac:chgData name="Janelle Gieseke" userId="1065d469-00d3-4a33-b073-8dab6534bb61" providerId="ADAL" clId="{09A2E101-F7C2-4E78-BDBF-AB4FE674D62E}" dt="2023-12-13T19:42:38.513" v="33"/>
          <ac:spMkLst>
            <pc:docMk/>
            <pc:sldMk cId="245027873" sldId="3384"/>
            <ac:spMk id="4" creationId="{5F8B238E-AAA9-8727-DE64-D9078C062F2E}"/>
          </ac:spMkLst>
        </pc:spChg>
      </pc:sldChg>
      <pc:sldChg chg="addSp delSp modSp mod chgLayout">
        <pc:chgData name="Janelle Gieseke" userId="1065d469-00d3-4a33-b073-8dab6534bb61" providerId="ADAL" clId="{09A2E101-F7C2-4E78-BDBF-AB4FE674D62E}" dt="2023-12-13T19:47:37.620" v="150" actId="6264"/>
        <pc:sldMkLst>
          <pc:docMk/>
          <pc:sldMk cId="2609850629" sldId="3385"/>
        </pc:sldMkLst>
        <pc:spChg chg="mod ord">
          <ac:chgData name="Janelle Gieseke" userId="1065d469-00d3-4a33-b073-8dab6534bb61" providerId="ADAL" clId="{09A2E101-F7C2-4E78-BDBF-AB4FE674D62E}" dt="2023-12-13T19:47:37.620" v="150" actId="6264"/>
          <ac:spMkLst>
            <pc:docMk/>
            <pc:sldMk cId="2609850629" sldId="3385"/>
            <ac:spMk id="2" creationId="{7CB0A311-97D8-6763-6FAD-BAED86BD7313}"/>
          </ac:spMkLst>
        </pc:spChg>
        <pc:spChg chg="add del mod">
          <ac:chgData name="Janelle Gieseke" userId="1065d469-00d3-4a33-b073-8dab6534bb61" providerId="ADAL" clId="{09A2E101-F7C2-4E78-BDBF-AB4FE674D62E}" dt="2023-12-13T19:47:37.620" v="150" actId="6264"/>
          <ac:spMkLst>
            <pc:docMk/>
            <pc:sldMk cId="2609850629" sldId="3385"/>
            <ac:spMk id="3" creationId="{47980D16-7DF3-1676-82B1-6DB41B0539A9}"/>
          </ac:spMkLst>
        </pc:spChg>
      </pc:sldChg>
      <pc:sldChg chg="addSp delSp modSp mod chgLayout">
        <pc:chgData name="Janelle Gieseke" userId="1065d469-00d3-4a33-b073-8dab6534bb61" providerId="ADAL" clId="{09A2E101-F7C2-4E78-BDBF-AB4FE674D62E}" dt="2023-12-13T19:48:52.367" v="175" actId="6264"/>
        <pc:sldMkLst>
          <pc:docMk/>
          <pc:sldMk cId="421001206" sldId="3391"/>
        </pc:sldMkLst>
        <pc:spChg chg="mod ord">
          <ac:chgData name="Janelle Gieseke" userId="1065d469-00d3-4a33-b073-8dab6534bb61" providerId="ADAL" clId="{09A2E101-F7C2-4E78-BDBF-AB4FE674D62E}" dt="2023-12-13T19:48:52.367" v="175" actId="6264"/>
          <ac:spMkLst>
            <pc:docMk/>
            <pc:sldMk cId="421001206" sldId="3391"/>
            <ac:spMk id="2" creationId="{E428C1EC-75D0-73E6-F2E0-202F5EC10DAD}"/>
          </ac:spMkLst>
        </pc:spChg>
        <pc:spChg chg="mod ord">
          <ac:chgData name="Janelle Gieseke" userId="1065d469-00d3-4a33-b073-8dab6534bb61" providerId="ADAL" clId="{09A2E101-F7C2-4E78-BDBF-AB4FE674D62E}" dt="2023-12-13T19:48:52.367" v="175" actId="6264"/>
          <ac:spMkLst>
            <pc:docMk/>
            <pc:sldMk cId="421001206" sldId="3391"/>
            <ac:spMk id="3" creationId="{238C3AA6-BEA9-794F-E131-D114A2A3C127}"/>
          </ac:spMkLst>
        </pc:spChg>
        <pc:spChg chg="mod ord">
          <ac:chgData name="Janelle Gieseke" userId="1065d469-00d3-4a33-b073-8dab6534bb61" providerId="ADAL" clId="{09A2E101-F7C2-4E78-BDBF-AB4FE674D62E}" dt="2023-12-13T19:48:52.367" v="175" actId="6264"/>
          <ac:spMkLst>
            <pc:docMk/>
            <pc:sldMk cId="421001206" sldId="3391"/>
            <ac:spMk id="4" creationId="{72D13F21-AF96-1FC5-06B9-1EA8670566A8}"/>
          </ac:spMkLst>
        </pc:spChg>
        <pc:spChg chg="mod ord">
          <ac:chgData name="Janelle Gieseke" userId="1065d469-00d3-4a33-b073-8dab6534bb61" providerId="ADAL" clId="{09A2E101-F7C2-4E78-BDBF-AB4FE674D62E}" dt="2023-12-13T19:48:52.367" v="175" actId="6264"/>
          <ac:spMkLst>
            <pc:docMk/>
            <pc:sldMk cId="421001206" sldId="3391"/>
            <ac:spMk id="5" creationId="{FC19A490-2AEB-3837-11EB-3F444B918913}"/>
          </ac:spMkLst>
        </pc:spChg>
        <pc:spChg chg="add del mod">
          <ac:chgData name="Janelle Gieseke" userId="1065d469-00d3-4a33-b073-8dab6534bb61" providerId="ADAL" clId="{09A2E101-F7C2-4E78-BDBF-AB4FE674D62E}" dt="2023-12-13T19:48:52.367" v="175" actId="6264"/>
          <ac:spMkLst>
            <pc:docMk/>
            <pc:sldMk cId="421001206" sldId="3391"/>
            <ac:spMk id="6" creationId="{459C90DF-D004-D040-3825-F2D624D0F9FC}"/>
          </ac:spMkLst>
        </pc:spChg>
        <pc:spChg chg="add del mod">
          <ac:chgData name="Janelle Gieseke" userId="1065d469-00d3-4a33-b073-8dab6534bb61" providerId="ADAL" clId="{09A2E101-F7C2-4E78-BDBF-AB4FE674D62E}" dt="2023-12-13T19:48:52.367" v="175" actId="6264"/>
          <ac:spMkLst>
            <pc:docMk/>
            <pc:sldMk cId="421001206" sldId="3391"/>
            <ac:spMk id="7" creationId="{345CC5D4-699E-5F3A-411C-C3C0E2095C41}"/>
          </ac:spMkLst>
        </pc:spChg>
        <pc:spChg chg="add del mod">
          <ac:chgData name="Janelle Gieseke" userId="1065d469-00d3-4a33-b073-8dab6534bb61" providerId="ADAL" clId="{09A2E101-F7C2-4E78-BDBF-AB4FE674D62E}" dt="2023-12-13T19:48:52.367" v="175" actId="6264"/>
          <ac:spMkLst>
            <pc:docMk/>
            <pc:sldMk cId="421001206" sldId="3391"/>
            <ac:spMk id="8" creationId="{91B6B5F2-EE5D-DA7B-1626-73FEE45643F8}"/>
          </ac:spMkLst>
        </pc:spChg>
        <pc:spChg chg="add del mod">
          <ac:chgData name="Janelle Gieseke" userId="1065d469-00d3-4a33-b073-8dab6534bb61" providerId="ADAL" clId="{09A2E101-F7C2-4E78-BDBF-AB4FE674D62E}" dt="2023-12-13T19:48:52.367" v="175" actId="6264"/>
          <ac:spMkLst>
            <pc:docMk/>
            <pc:sldMk cId="421001206" sldId="3391"/>
            <ac:spMk id="9" creationId="{C7BA03B3-C630-DC8A-2769-E81610E1E819}"/>
          </ac:spMkLst>
        </pc:spChg>
      </pc:sldChg>
      <pc:sldChg chg="addSp delSp modSp mod chgLayout">
        <pc:chgData name="Janelle Gieseke" userId="1065d469-00d3-4a33-b073-8dab6534bb61" providerId="ADAL" clId="{09A2E101-F7C2-4E78-BDBF-AB4FE674D62E}" dt="2023-12-13T19:48:56.205" v="177" actId="6264"/>
        <pc:sldMkLst>
          <pc:docMk/>
          <pc:sldMk cId="2567929919" sldId="3393"/>
        </pc:sldMkLst>
        <pc:spChg chg="mod ord">
          <ac:chgData name="Janelle Gieseke" userId="1065d469-00d3-4a33-b073-8dab6534bb61" providerId="ADAL" clId="{09A2E101-F7C2-4E78-BDBF-AB4FE674D62E}" dt="2023-12-13T19:48:56.205" v="177" actId="6264"/>
          <ac:spMkLst>
            <pc:docMk/>
            <pc:sldMk cId="2567929919" sldId="3393"/>
            <ac:spMk id="2" creationId="{F03EAB6B-5520-C472-8448-CC3D72EA2EF9}"/>
          </ac:spMkLst>
        </pc:spChg>
        <pc:spChg chg="add del mod">
          <ac:chgData name="Janelle Gieseke" userId="1065d469-00d3-4a33-b073-8dab6534bb61" providerId="ADAL" clId="{09A2E101-F7C2-4E78-BDBF-AB4FE674D62E}" dt="2023-12-13T19:48:56.205" v="177" actId="6264"/>
          <ac:spMkLst>
            <pc:docMk/>
            <pc:sldMk cId="2567929919" sldId="3393"/>
            <ac:spMk id="3" creationId="{2D437B0A-16E7-0ED6-0CD6-7A2421D9E2AC}"/>
          </ac:spMkLst>
        </pc:spChg>
      </pc:sldChg>
      <pc:sldChg chg="addSp delSp modSp mod chgLayout">
        <pc:chgData name="Janelle Gieseke" userId="1065d469-00d3-4a33-b073-8dab6534bb61" providerId="ADAL" clId="{09A2E101-F7C2-4E78-BDBF-AB4FE674D62E}" dt="2023-12-13T19:54:26.207" v="191" actId="6264"/>
        <pc:sldMkLst>
          <pc:docMk/>
          <pc:sldMk cId="261075012" sldId="3395"/>
        </pc:sldMkLst>
        <pc:spChg chg="mod ord">
          <ac:chgData name="Janelle Gieseke" userId="1065d469-00d3-4a33-b073-8dab6534bb61" providerId="ADAL" clId="{09A2E101-F7C2-4E78-BDBF-AB4FE674D62E}" dt="2023-12-13T19:54:26.207" v="191" actId="6264"/>
          <ac:spMkLst>
            <pc:docMk/>
            <pc:sldMk cId="261075012" sldId="3395"/>
            <ac:spMk id="2" creationId="{426003F6-EE49-52BC-93A1-FE19F7757EFC}"/>
          </ac:spMkLst>
        </pc:spChg>
        <pc:spChg chg="mod ord">
          <ac:chgData name="Janelle Gieseke" userId="1065d469-00d3-4a33-b073-8dab6534bb61" providerId="ADAL" clId="{09A2E101-F7C2-4E78-BDBF-AB4FE674D62E}" dt="2023-12-13T19:54:26.207" v="191" actId="6264"/>
          <ac:spMkLst>
            <pc:docMk/>
            <pc:sldMk cId="261075012" sldId="3395"/>
            <ac:spMk id="3" creationId="{85975CCB-6ABB-C562-40F8-298BA1BE9027}"/>
          </ac:spMkLst>
        </pc:spChg>
        <pc:spChg chg="mod ord">
          <ac:chgData name="Janelle Gieseke" userId="1065d469-00d3-4a33-b073-8dab6534bb61" providerId="ADAL" clId="{09A2E101-F7C2-4E78-BDBF-AB4FE674D62E}" dt="2023-12-13T19:54:26.207" v="191" actId="6264"/>
          <ac:spMkLst>
            <pc:docMk/>
            <pc:sldMk cId="261075012" sldId="3395"/>
            <ac:spMk id="4" creationId="{31275BF2-E884-F1F7-6702-78EC85CD98C7}"/>
          </ac:spMkLst>
        </pc:spChg>
        <pc:spChg chg="mod ord">
          <ac:chgData name="Janelle Gieseke" userId="1065d469-00d3-4a33-b073-8dab6534bb61" providerId="ADAL" clId="{09A2E101-F7C2-4E78-BDBF-AB4FE674D62E}" dt="2023-12-13T19:54:26.207" v="191" actId="6264"/>
          <ac:spMkLst>
            <pc:docMk/>
            <pc:sldMk cId="261075012" sldId="3395"/>
            <ac:spMk id="5" creationId="{01D67C21-960E-98E5-9E63-A27A558A907E}"/>
          </ac:spMkLst>
        </pc:spChg>
        <pc:spChg chg="add del mod">
          <ac:chgData name="Janelle Gieseke" userId="1065d469-00d3-4a33-b073-8dab6534bb61" providerId="ADAL" clId="{09A2E101-F7C2-4E78-BDBF-AB4FE674D62E}" dt="2023-12-13T19:54:26.207" v="191" actId="6264"/>
          <ac:spMkLst>
            <pc:docMk/>
            <pc:sldMk cId="261075012" sldId="3395"/>
            <ac:spMk id="6" creationId="{1ED756C4-4F55-026D-326F-58FBB24BFD86}"/>
          </ac:spMkLst>
        </pc:spChg>
        <pc:spChg chg="add del mod">
          <ac:chgData name="Janelle Gieseke" userId="1065d469-00d3-4a33-b073-8dab6534bb61" providerId="ADAL" clId="{09A2E101-F7C2-4E78-BDBF-AB4FE674D62E}" dt="2023-12-13T19:54:26.207" v="191" actId="6264"/>
          <ac:spMkLst>
            <pc:docMk/>
            <pc:sldMk cId="261075012" sldId="3395"/>
            <ac:spMk id="7" creationId="{BB17B28C-2B42-B051-9B58-397614068FC3}"/>
          </ac:spMkLst>
        </pc:spChg>
        <pc:spChg chg="add del mod">
          <ac:chgData name="Janelle Gieseke" userId="1065d469-00d3-4a33-b073-8dab6534bb61" providerId="ADAL" clId="{09A2E101-F7C2-4E78-BDBF-AB4FE674D62E}" dt="2023-12-13T19:54:26.207" v="191" actId="6264"/>
          <ac:spMkLst>
            <pc:docMk/>
            <pc:sldMk cId="261075012" sldId="3395"/>
            <ac:spMk id="8" creationId="{BB7553BA-BD63-C322-A52B-FBC7A92D5F1A}"/>
          </ac:spMkLst>
        </pc:spChg>
        <pc:spChg chg="add del mod">
          <ac:chgData name="Janelle Gieseke" userId="1065d469-00d3-4a33-b073-8dab6534bb61" providerId="ADAL" clId="{09A2E101-F7C2-4E78-BDBF-AB4FE674D62E}" dt="2023-12-13T19:54:26.207" v="191" actId="6264"/>
          <ac:spMkLst>
            <pc:docMk/>
            <pc:sldMk cId="261075012" sldId="3395"/>
            <ac:spMk id="9" creationId="{085ECC67-D923-2368-3C43-7B23689CC3EE}"/>
          </ac:spMkLst>
        </pc:spChg>
      </pc:sldChg>
      <pc:sldChg chg="modSp">
        <pc:chgData name="Janelle Gieseke" userId="1065d469-00d3-4a33-b073-8dab6534bb61" providerId="ADAL" clId="{09A2E101-F7C2-4E78-BDBF-AB4FE674D62E}" dt="2023-12-13T19:42:38.513" v="33"/>
        <pc:sldMkLst>
          <pc:docMk/>
          <pc:sldMk cId="1204992504" sldId="3397"/>
        </pc:sldMkLst>
        <pc:spChg chg="mod">
          <ac:chgData name="Janelle Gieseke" userId="1065d469-00d3-4a33-b073-8dab6534bb61" providerId="ADAL" clId="{09A2E101-F7C2-4E78-BDBF-AB4FE674D62E}" dt="2023-12-13T19:42:38.513" v="33"/>
          <ac:spMkLst>
            <pc:docMk/>
            <pc:sldMk cId="1204992504" sldId="3397"/>
            <ac:spMk id="2" creationId="{24862DD8-71DE-84CE-2664-00E91B2B6AD6}"/>
          </ac:spMkLst>
        </pc:spChg>
        <pc:spChg chg="mod">
          <ac:chgData name="Janelle Gieseke" userId="1065d469-00d3-4a33-b073-8dab6534bb61" providerId="ADAL" clId="{09A2E101-F7C2-4E78-BDBF-AB4FE674D62E}" dt="2023-12-13T19:42:38.513" v="33"/>
          <ac:spMkLst>
            <pc:docMk/>
            <pc:sldMk cId="1204992504" sldId="3397"/>
            <ac:spMk id="3" creationId="{1B170644-4A08-2997-7FE4-E2E713FA5A69}"/>
          </ac:spMkLst>
        </pc:spChg>
        <pc:spChg chg="mod">
          <ac:chgData name="Janelle Gieseke" userId="1065d469-00d3-4a33-b073-8dab6534bb61" providerId="ADAL" clId="{09A2E101-F7C2-4E78-BDBF-AB4FE674D62E}" dt="2023-12-13T19:42:38.513" v="33"/>
          <ac:spMkLst>
            <pc:docMk/>
            <pc:sldMk cId="1204992504" sldId="3397"/>
            <ac:spMk id="4" creationId="{598E440E-2370-4928-E277-DCAC59B3990E}"/>
          </ac:spMkLst>
        </pc:spChg>
        <pc:spChg chg="mod">
          <ac:chgData name="Janelle Gieseke" userId="1065d469-00d3-4a33-b073-8dab6534bb61" providerId="ADAL" clId="{09A2E101-F7C2-4E78-BDBF-AB4FE674D62E}" dt="2023-12-13T19:42:38.513" v="33"/>
          <ac:spMkLst>
            <pc:docMk/>
            <pc:sldMk cId="1204992504" sldId="3397"/>
            <ac:spMk id="5" creationId="{660402E6-6E4C-B1D9-7F0E-56738EAB5F3D}"/>
          </ac:spMkLst>
        </pc:spChg>
      </pc:sldChg>
      <pc:sldChg chg="modSp">
        <pc:chgData name="Janelle Gieseke" userId="1065d469-00d3-4a33-b073-8dab6534bb61" providerId="ADAL" clId="{09A2E101-F7C2-4E78-BDBF-AB4FE674D62E}" dt="2023-12-13T19:42:38.513" v="33"/>
        <pc:sldMkLst>
          <pc:docMk/>
          <pc:sldMk cId="3130102629" sldId="3398"/>
        </pc:sldMkLst>
        <pc:spChg chg="mod">
          <ac:chgData name="Janelle Gieseke" userId="1065d469-00d3-4a33-b073-8dab6534bb61" providerId="ADAL" clId="{09A2E101-F7C2-4E78-BDBF-AB4FE674D62E}" dt="2023-12-13T19:42:38.513" v="33"/>
          <ac:spMkLst>
            <pc:docMk/>
            <pc:sldMk cId="3130102629" sldId="3398"/>
            <ac:spMk id="2" creationId="{C95263AD-712C-5F69-B74B-49A6DC42E5D9}"/>
          </ac:spMkLst>
        </pc:spChg>
        <pc:spChg chg="mod">
          <ac:chgData name="Janelle Gieseke" userId="1065d469-00d3-4a33-b073-8dab6534bb61" providerId="ADAL" clId="{09A2E101-F7C2-4E78-BDBF-AB4FE674D62E}" dt="2023-12-13T19:42:38.513" v="33"/>
          <ac:spMkLst>
            <pc:docMk/>
            <pc:sldMk cId="3130102629" sldId="3398"/>
            <ac:spMk id="3" creationId="{49C552E8-3DAE-8B98-525D-4BCB71136A0C}"/>
          </ac:spMkLst>
        </pc:spChg>
        <pc:spChg chg="mod">
          <ac:chgData name="Janelle Gieseke" userId="1065d469-00d3-4a33-b073-8dab6534bb61" providerId="ADAL" clId="{09A2E101-F7C2-4E78-BDBF-AB4FE674D62E}" dt="2023-12-13T19:42:38.513" v="33"/>
          <ac:spMkLst>
            <pc:docMk/>
            <pc:sldMk cId="3130102629" sldId="3398"/>
            <ac:spMk id="4" creationId="{1FFB7544-CC86-687D-97BE-813E38B0A2C4}"/>
          </ac:spMkLst>
        </pc:spChg>
        <pc:spChg chg="mod">
          <ac:chgData name="Janelle Gieseke" userId="1065d469-00d3-4a33-b073-8dab6534bb61" providerId="ADAL" clId="{09A2E101-F7C2-4E78-BDBF-AB4FE674D62E}" dt="2023-12-13T19:42:38.513" v="33"/>
          <ac:spMkLst>
            <pc:docMk/>
            <pc:sldMk cId="3130102629" sldId="3398"/>
            <ac:spMk id="5" creationId="{4C127FF6-8119-57A9-5D91-3928635AC6B6}"/>
          </ac:spMkLst>
        </pc:spChg>
      </pc:sldChg>
      <pc:sldChg chg="addSp delSp modSp mod chgLayout">
        <pc:chgData name="Janelle Gieseke" userId="1065d469-00d3-4a33-b073-8dab6534bb61" providerId="ADAL" clId="{09A2E101-F7C2-4E78-BDBF-AB4FE674D62E}" dt="2023-12-13T19:54:28.358" v="192" actId="6264"/>
        <pc:sldMkLst>
          <pc:docMk/>
          <pc:sldMk cId="3503625422" sldId="3399"/>
        </pc:sldMkLst>
        <pc:spChg chg="mod ord">
          <ac:chgData name="Janelle Gieseke" userId="1065d469-00d3-4a33-b073-8dab6534bb61" providerId="ADAL" clId="{09A2E101-F7C2-4E78-BDBF-AB4FE674D62E}" dt="2023-12-13T19:54:28.358" v="192" actId="6264"/>
          <ac:spMkLst>
            <pc:docMk/>
            <pc:sldMk cId="3503625422" sldId="3399"/>
            <ac:spMk id="2" creationId="{9ED6FBCF-A773-AC0D-678A-77A7A128C7D1}"/>
          </ac:spMkLst>
        </pc:spChg>
        <pc:spChg chg="mod ord">
          <ac:chgData name="Janelle Gieseke" userId="1065d469-00d3-4a33-b073-8dab6534bb61" providerId="ADAL" clId="{09A2E101-F7C2-4E78-BDBF-AB4FE674D62E}" dt="2023-12-13T19:54:28.358" v="192" actId="6264"/>
          <ac:spMkLst>
            <pc:docMk/>
            <pc:sldMk cId="3503625422" sldId="3399"/>
            <ac:spMk id="3" creationId="{7A65073A-5E73-1CF5-6CCB-CC2E851E430A}"/>
          </ac:spMkLst>
        </pc:spChg>
        <pc:spChg chg="mod ord">
          <ac:chgData name="Janelle Gieseke" userId="1065d469-00d3-4a33-b073-8dab6534bb61" providerId="ADAL" clId="{09A2E101-F7C2-4E78-BDBF-AB4FE674D62E}" dt="2023-12-13T19:54:28.358" v="192" actId="6264"/>
          <ac:spMkLst>
            <pc:docMk/>
            <pc:sldMk cId="3503625422" sldId="3399"/>
            <ac:spMk id="4" creationId="{FB7C8DDA-E67F-AA3D-4472-4CD889934B36}"/>
          </ac:spMkLst>
        </pc:spChg>
        <pc:spChg chg="mod ord">
          <ac:chgData name="Janelle Gieseke" userId="1065d469-00d3-4a33-b073-8dab6534bb61" providerId="ADAL" clId="{09A2E101-F7C2-4E78-BDBF-AB4FE674D62E}" dt="2023-12-13T19:54:28.358" v="192" actId="6264"/>
          <ac:spMkLst>
            <pc:docMk/>
            <pc:sldMk cId="3503625422" sldId="3399"/>
            <ac:spMk id="5" creationId="{9DDA7CE7-C23B-2686-087D-C5113C060687}"/>
          </ac:spMkLst>
        </pc:spChg>
        <pc:spChg chg="add del mod">
          <ac:chgData name="Janelle Gieseke" userId="1065d469-00d3-4a33-b073-8dab6534bb61" providerId="ADAL" clId="{09A2E101-F7C2-4E78-BDBF-AB4FE674D62E}" dt="2023-12-13T19:54:28.358" v="192" actId="6264"/>
          <ac:spMkLst>
            <pc:docMk/>
            <pc:sldMk cId="3503625422" sldId="3399"/>
            <ac:spMk id="6" creationId="{7BCF7B85-C4EE-C369-C324-A520F3D64FCA}"/>
          </ac:spMkLst>
        </pc:spChg>
        <pc:spChg chg="add del mod">
          <ac:chgData name="Janelle Gieseke" userId="1065d469-00d3-4a33-b073-8dab6534bb61" providerId="ADAL" clId="{09A2E101-F7C2-4E78-BDBF-AB4FE674D62E}" dt="2023-12-13T19:54:28.358" v="192" actId="6264"/>
          <ac:spMkLst>
            <pc:docMk/>
            <pc:sldMk cId="3503625422" sldId="3399"/>
            <ac:spMk id="7" creationId="{55D69AA3-A8B3-4991-B616-22DED284FBF1}"/>
          </ac:spMkLst>
        </pc:spChg>
        <pc:spChg chg="add del mod">
          <ac:chgData name="Janelle Gieseke" userId="1065d469-00d3-4a33-b073-8dab6534bb61" providerId="ADAL" clId="{09A2E101-F7C2-4E78-BDBF-AB4FE674D62E}" dt="2023-12-13T19:54:28.358" v="192" actId="6264"/>
          <ac:spMkLst>
            <pc:docMk/>
            <pc:sldMk cId="3503625422" sldId="3399"/>
            <ac:spMk id="8" creationId="{CAC32038-190E-A3FB-7F17-887EE48F937A}"/>
          </ac:spMkLst>
        </pc:spChg>
        <pc:spChg chg="add del mod">
          <ac:chgData name="Janelle Gieseke" userId="1065d469-00d3-4a33-b073-8dab6534bb61" providerId="ADAL" clId="{09A2E101-F7C2-4E78-BDBF-AB4FE674D62E}" dt="2023-12-13T19:54:28.358" v="192" actId="6264"/>
          <ac:spMkLst>
            <pc:docMk/>
            <pc:sldMk cId="3503625422" sldId="3399"/>
            <ac:spMk id="9" creationId="{AF46A5FE-F96B-F2FA-C5DA-47EFA20BEB00}"/>
          </ac:spMkLst>
        </pc:spChg>
      </pc:sldChg>
      <pc:sldChg chg="addSp delSp modSp mod chgLayout">
        <pc:chgData name="Janelle Gieseke" userId="1065d469-00d3-4a33-b073-8dab6534bb61" providerId="ADAL" clId="{09A2E101-F7C2-4E78-BDBF-AB4FE674D62E}" dt="2023-12-13T19:48:54.212" v="176" actId="6264"/>
        <pc:sldMkLst>
          <pc:docMk/>
          <pc:sldMk cId="363249271" sldId="3400"/>
        </pc:sldMkLst>
        <pc:spChg chg="mod ord">
          <ac:chgData name="Janelle Gieseke" userId="1065d469-00d3-4a33-b073-8dab6534bb61" providerId="ADAL" clId="{09A2E101-F7C2-4E78-BDBF-AB4FE674D62E}" dt="2023-12-13T19:48:54.212" v="176" actId="6264"/>
          <ac:spMkLst>
            <pc:docMk/>
            <pc:sldMk cId="363249271" sldId="3400"/>
            <ac:spMk id="2" creationId="{CD9E9805-65EE-8B9C-838D-06A89D925EB9}"/>
          </ac:spMkLst>
        </pc:spChg>
        <pc:spChg chg="mod ord">
          <ac:chgData name="Janelle Gieseke" userId="1065d469-00d3-4a33-b073-8dab6534bb61" providerId="ADAL" clId="{09A2E101-F7C2-4E78-BDBF-AB4FE674D62E}" dt="2023-12-13T19:48:54.212" v="176" actId="6264"/>
          <ac:spMkLst>
            <pc:docMk/>
            <pc:sldMk cId="363249271" sldId="3400"/>
            <ac:spMk id="3" creationId="{7EBA7FAC-BEDE-CE7E-A2C1-37F50BC1BFDF}"/>
          </ac:spMkLst>
        </pc:spChg>
        <pc:spChg chg="mod ord">
          <ac:chgData name="Janelle Gieseke" userId="1065d469-00d3-4a33-b073-8dab6534bb61" providerId="ADAL" clId="{09A2E101-F7C2-4E78-BDBF-AB4FE674D62E}" dt="2023-12-13T19:48:54.212" v="176" actId="6264"/>
          <ac:spMkLst>
            <pc:docMk/>
            <pc:sldMk cId="363249271" sldId="3400"/>
            <ac:spMk id="4" creationId="{856B5856-CCE7-8DF4-6570-FFA8713A49A3}"/>
          </ac:spMkLst>
        </pc:spChg>
        <pc:spChg chg="mod ord">
          <ac:chgData name="Janelle Gieseke" userId="1065d469-00d3-4a33-b073-8dab6534bb61" providerId="ADAL" clId="{09A2E101-F7C2-4E78-BDBF-AB4FE674D62E}" dt="2023-12-13T19:48:54.212" v="176" actId="6264"/>
          <ac:spMkLst>
            <pc:docMk/>
            <pc:sldMk cId="363249271" sldId="3400"/>
            <ac:spMk id="5" creationId="{43504138-4382-0812-FB35-A248E1928D4B}"/>
          </ac:spMkLst>
        </pc:spChg>
        <pc:spChg chg="add del mod">
          <ac:chgData name="Janelle Gieseke" userId="1065d469-00d3-4a33-b073-8dab6534bb61" providerId="ADAL" clId="{09A2E101-F7C2-4E78-BDBF-AB4FE674D62E}" dt="2023-12-13T19:48:54.212" v="176" actId="6264"/>
          <ac:spMkLst>
            <pc:docMk/>
            <pc:sldMk cId="363249271" sldId="3400"/>
            <ac:spMk id="6" creationId="{A25AEA8C-6B59-E919-F8D0-1B0E0C4C5D91}"/>
          </ac:spMkLst>
        </pc:spChg>
        <pc:spChg chg="add del mod">
          <ac:chgData name="Janelle Gieseke" userId="1065d469-00d3-4a33-b073-8dab6534bb61" providerId="ADAL" clId="{09A2E101-F7C2-4E78-BDBF-AB4FE674D62E}" dt="2023-12-13T19:48:54.212" v="176" actId="6264"/>
          <ac:spMkLst>
            <pc:docMk/>
            <pc:sldMk cId="363249271" sldId="3400"/>
            <ac:spMk id="7" creationId="{8FF38C02-591A-198A-E0FA-EFDAFC800105}"/>
          </ac:spMkLst>
        </pc:spChg>
        <pc:spChg chg="add del mod">
          <ac:chgData name="Janelle Gieseke" userId="1065d469-00d3-4a33-b073-8dab6534bb61" providerId="ADAL" clId="{09A2E101-F7C2-4E78-BDBF-AB4FE674D62E}" dt="2023-12-13T19:48:54.212" v="176" actId="6264"/>
          <ac:spMkLst>
            <pc:docMk/>
            <pc:sldMk cId="363249271" sldId="3400"/>
            <ac:spMk id="8" creationId="{61CB90E8-2E75-CE5E-C069-1C2DC9F15E9D}"/>
          </ac:spMkLst>
        </pc:spChg>
        <pc:spChg chg="add del mod">
          <ac:chgData name="Janelle Gieseke" userId="1065d469-00d3-4a33-b073-8dab6534bb61" providerId="ADAL" clId="{09A2E101-F7C2-4E78-BDBF-AB4FE674D62E}" dt="2023-12-13T19:48:54.212" v="176" actId="6264"/>
          <ac:spMkLst>
            <pc:docMk/>
            <pc:sldMk cId="363249271" sldId="3400"/>
            <ac:spMk id="9" creationId="{42F82E5A-C337-943B-142D-A717DEE65AAF}"/>
          </ac:spMkLst>
        </pc:spChg>
      </pc:sldChg>
      <pc:sldChg chg="modSp">
        <pc:chgData name="Janelle Gieseke" userId="1065d469-00d3-4a33-b073-8dab6534bb61" providerId="ADAL" clId="{09A2E101-F7C2-4E78-BDBF-AB4FE674D62E}" dt="2023-12-13T19:42:38.513" v="33"/>
        <pc:sldMkLst>
          <pc:docMk/>
          <pc:sldMk cId="689446607" sldId="3401"/>
        </pc:sldMkLst>
        <pc:spChg chg="mod">
          <ac:chgData name="Janelle Gieseke" userId="1065d469-00d3-4a33-b073-8dab6534bb61" providerId="ADAL" clId="{09A2E101-F7C2-4E78-BDBF-AB4FE674D62E}" dt="2023-12-13T19:42:38.513" v="33"/>
          <ac:spMkLst>
            <pc:docMk/>
            <pc:sldMk cId="689446607" sldId="3401"/>
            <ac:spMk id="2" creationId="{66CCE320-7041-794B-924F-C8B08CCAD729}"/>
          </ac:spMkLst>
        </pc:spChg>
      </pc:sldChg>
      <pc:sldChg chg="modSp">
        <pc:chgData name="Janelle Gieseke" userId="1065d469-00d3-4a33-b073-8dab6534bb61" providerId="ADAL" clId="{09A2E101-F7C2-4E78-BDBF-AB4FE674D62E}" dt="2023-12-13T19:42:38.513" v="33"/>
        <pc:sldMkLst>
          <pc:docMk/>
          <pc:sldMk cId="2966115665" sldId="3402"/>
        </pc:sldMkLst>
        <pc:spChg chg="mod">
          <ac:chgData name="Janelle Gieseke" userId="1065d469-00d3-4a33-b073-8dab6534bb61" providerId="ADAL" clId="{09A2E101-F7C2-4E78-BDBF-AB4FE674D62E}" dt="2023-12-13T19:42:38.513" v="33"/>
          <ac:spMkLst>
            <pc:docMk/>
            <pc:sldMk cId="2966115665" sldId="3402"/>
            <ac:spMk id="2" creationId="{571FE3EE-6D4F-47D2-6F8F-905B6AFA1177}"/>
          </ac:spMkLst>
        </pc:spChg>
        <pc:spChg chg="mod">
          <ac:chgData name="Janelle Gieseke" userId="1065d469-00d3-4a33-b073-8dab6534bb61" providerId="ADAL" clId="{09A2E101-F7C2-4E78-BDBF-AB4FE674D62E}" dt="2023-12-13T19:42:38.513" v="33"/>
          <ac:spMkLst>
            <pc:docMk/>
            <pc:sldMk cId="2966115665" sldId="3402"/>
            <ac:spMk id="3" creationId="{26097C8D-512F-09FD-D468-42B7BB79AF53}"/>
          </ac:spMkLst>
        </pc:spChg>
        <pc:spChg chg="mod">
          <ac:chgData name="Janelle Gieseke" userId="1065d469-00d3-4a33-b073-8dab6534bb61" providerId="ADAL" clId="{09A2E101-F7C2-4E78-BDBF-AB4FE674D62E}" dt="2023-12-13T19:42:38.513" v="33"/>
          <ac:spMkLst>
            <pc:docMk/>
            <pc:sldMk cId="2966115665" sldId="3402"/>
            <ac:spMk id="4" creationId="{4678921A-08A2-807C-72D8-F8ED5B73B05A}"/>
          </ac:spMkLst>
        </pc:spChg>
        <pc:spChg chg="mod">
          <ac:chgData name="Janelle Gieseke" userId="1065d469-00d3-4a33-b073-8dab6534bb61" providerId="ADAL" clId="{09A2E101-F7C2-4E78-BDBF-AB4FE674D62E}" dt="2023-12-13T19:42:38.513" v="33"/>
          <ac:spMkLst>
            <pc:docMk/>
            <pc:sldMk cId="2966115665" sldId="3402"/>
            <ac:spMk id="5" creationId="{89809757-ACD7-2D4E-1984-5995E8BD06D9}"/>
          </ac:spMkLst>
        </pc:spChg>
      </pc:sldChg>
      <pc:sldChg chg="modSp">
        <pc:chgData name="Janelle Gieseke" userId="1065d469-00d3-4a33-b073-8dab6534bb61" providerId="ADAL" clId="{09A2E101-F7C2-4E78-BDBF-AB4FE674D62E}" dt="2023-12-13T19:42:38.513" v="33"/>
        <pc:sldMkLst>
          <pc:docMk/>
          <pc:sldMk cId="614719784" sldId="3403"/>
        </pc:sldMkLst>
        <pc:spChg chg="mod">
          <ac:chgData name="Janelle Gieseke" userId="1065d469-00d3-4a33-b073-8dab6534bb61" providerId="ADAL" clId="{09A2E101-F7C2-4E78-BDBF-AB4FE674D62E}" dt="2023-12-13T19:42:38.513" v="33"/>
          <ac:spMkLst>
            <pc:docMk/>
            <pc:sldMk cId="614719784" sldId="3403"/>
            <ac:spMk id="2" creationId="{1BF48F63-2DFB-63A7-E5B6-812BCA7ADAC0}"/>
          </ac:spMkLst>
        </pc:spChg>
        <pc:spChg chg="mod">
          <ac:chgData name="Janelle Gieseke" userId="1065d469-00d3-4a33-b073-8dab6534bb61" providerId="ADAL" clId="{09A2E101-F7C2-4E78-BDBF-AB4FE674D62E}" dt="2023-12-13T19:42:38.513" v="33"/>
          <ac:spMkLst>
            <pc:docMk/>
            <pc:sldMk cId="614719784" sldId="3403"/>
            <ac:spMk id="3" creationId="{F175A4B1-DA72-A389-12E7-8CD86202CC95}"/>
          </ac:spMkLst>
        </pc:spChg>
        <pc:spChg chg="mod">
          <ac:chgData name="Janelle Gieseke" userId="1065d469-00d3-4a33-b073-8dab6534bb61" providerId="ADAL" clId="{09A2E101-F7C2-4E78-BDBF-AB4FE674D62E}" dt="2023-12-13T19:42:38.513" v="33"/>
          <ac:spMkLst>
            <pc:docMk/>
            <pc:sldMk cId="614719784" sldId="3403"/>
            <ac:spMk id="4" creationId="{C15EDD21-FBB8-E938-166E-3468098B696E}"/>
          </ac:spMkLst>
        </pc:spChg>
        <pc:spChg chg="mod">
          <ac:chgData name="Janelle Gieseke" userId="1065d469-00d3-4a33-b073-8dab6534bb61" providerId="ADAL" clId="{09A2E101-F7C2-4E78-BDBF-AB4FE674D62E}" dt="2023-12-13T19:42:38.513" v="33"/>
          <ac:spMkLst>
            <pc:docMk/>
            <pc:sldMk cId="614719784" sldId="3403"/>
            <ac:spMk id="5" creationId="{2127D7EC-8CD9-605E-E394-213755D53A8B}"/>
          </ac:spMkLst>
        </pc:spChg>
      </pc:sldChg>
      <pc:sldChg chg="modSp">
        <pc:chgData name="Janelle Gieseke" userId="1065d469-00d3-4a33-b073-8dab6534bb61" providerId="ADAL" clId="{09A2E101-F7C2-4E78-BDBF-AB4FE674D62E}" dt="2023-12-13T19:42:38.513" v="33"/>
        <pc:sldMkLst>
          <pc:docMk/>
          <pc:sldMk cId="1707221987" sldId="3404"/>
        </pc:sldMkLst>
        <pc:spChg chg="mod">
          <ac:chgData name="Janelle Gieseke" userId="1065d469-00d3-4a33-b073-8dab6534bb61" providerId="ADAL" clId="{09A2E101-F7C2-4E78-BDBF-AB4FE674D62E}" dt="2023-12-13T19:42:38.513" v="33"/>
          <ac:spMkLst>
            <pc:docMk/>
            <pc:sldMk cId="1707221987" sldId="3404"/>
            <ac:spMk id="2" creationId="{6F04CC50-A0DB-E7FD-CD2E-0BA4324B88F7}"/>
          </ac:spMkLst>
        </pc:spChg>
      </pc:sldChg>
      <pc:sldChg chg="modSp">
        <pc:chgData name="Janelle Gieseke" userId="1065d469-00d3-4a33-b073-8dab6534bb61" providerId="ADAL" clId="{09A2E101-F7C2-4E78-BDBF-AB4FE674D62E}" dt="2023-12-13T19:42:38.513" v="33"/>
        <pc:sldMkLst>
          <pc:docMk/>
          <pc:sldMk cId="1492018403" sldId="3405"/>
        </pc:sldMkLst>
        <pc:spChg chg="mod">
          <ac:chgData name="Janelle Gieseke" userId="1065d469-00d3-4a33-b073-8dab6534bb61" providerId="ADAL" clId="{09A2E101-F7C2-4E78-BDBF-AB4FE674D62E}" dt="2023-12-13T19:42:38.513" v="33"/>
          <ac:spMkLst>
            <pc:docMk/>
            <pc:sldMk cId="1492018403" sldId="3405"/>
            <ac:spMk id="2" creationId="{0E905FFF-DBB2-6CF4-861E-BCD812BDFEB9}"/>
          </ac:spMkLst>
        </pc:spChg>
        <pc:spChg chg="mod">
          <ac:chgData name="Janelle Gieseke" userId="1065d469-00d3-4a33-b073-8dab6534bb61" providerId="ADAL" clId="{09A2E101-F7C2-4E78-BDBF-AB4FE674D62E}" dt="2023-12-13T19:42:38.513" v="33"/>
          <ac:spMkLst>
            <pc:docMk/>
            <pc:sldMk cId="1492018403" sldId="3405"/>
            <ac:spMk id="3" creationId="{62A53FFB-F868-63D2-76D3-A17D61C7948D}"/>
          </ac:spMkLst>
        </pc:spChg>
        <pc:spChg chg="mod">
          <ac:chgData name="Janelle Gieseke" userId="1065d469-00d3-4a33-b073-8dab6534bb61" providerId="ADAL" clId="{09A2E101-F7C2-4E78-BDBF-AB4FE674D62E}" dt="2023-12-13T19:42:38.513" v="33"/>
          <ac:spMkLst>
            <pc:docMk/>
            <pc:sldMk cId="1492018403" sldId="3405"/>
            <ac:spMk id="4" creationId="{086A2847-20E5-7FE1-38EB-CACFF10A7C80}"/>
          </ac:spMkLst>
        </pc:spChg>
        <pc:spChg chg="mod">
          <ac:chgData name="Janelle Gieseke" userId="1065d469-00d3-4a33-b073-8dab6534bb61" providerId="ADAL" clId="{09A2E101-F7C2-4E78-BDBF-AB4FE674D62E}" dt="2023-12-13T19:42:38.513" v="33"/>
          <ac:spMkLst>
            <pc:docMk/>
            <pc:sldMk cId="1492018403" sldId="3405"/>
            <ac:spMk id="5" creationId="{227C8A6A-AED4-8CC5-4FC3-B0F71F5776E1}"/>
          </ac:spMkLst>
        </pc:spChg>
      </pc:sldChg>
      <pc:sldChg chg="modSp">
        <pc:chgData name="Janelle Gieseke" userId="1065d469-00d3-4a33-b073-8dab6534bb61" providerId="ADAL" clId="{09A2E101-F7C2-4E78-BDBF-AB4FE674D62E}" dt="2023-12-13T19:42:38.513" v="33"/>
        <pc:sldMkLst>
          <pc:docMk/>
          <pc:sldMk cId="1428155943" sldId="3406"/>
        </pc:sldMkLst>
        <pc:spChg chg="mod">
          <ac:chgData name="Janelle Gieseke" userId="1065d469-00d3-4a33-b073-8dab6534bb61" providerId="ADAL" clId="{09A2E101-F7C2-4E78-BDBF-AB4FE674D62E}" dt="2023-12-13T19:42:38.513" v="33"/>
          <ac:spMkLst>
            <pc:docMk/>
            <pc:sldMk cId="1428155943" sldId="3406"/>
            <ac:spMk id="2" creationId="{A8562CAC-7B89-F81C-C4CA-8A95D410BF5B}"/>
          </ac:spMkLst>
        </pc:spChg>
        <pc:spChg chg="mod">
          <ac:chgData name="Janelle Gieseke" userId="1065d469-00d3-4a33-b073-8dab6534bb61" providerId="ADAL" clId="{09A2E101-F7C2-4E78-BDBF-AB4FE674D62E}" dt="2023-12-13T19:42:38.513" v="33"/>
          <ac:spMkLst>
            <pc:docMk/>
            <pc:sldMk cId="1428155943" sldId="3406"/>
            <ac:spMk id="3" creationId="{2C5358AF-1219-BB3C-E546-3E1B94759AE4}"/>
          </ac:spMkLst>
        </pc:spChg>
        <pc:spChg chg="mod">
          <ac:chgData name="Janelle Gieseke" userId="1065d469-00d3-4a33-b073-8dab6534bb61" providerId="ADAL" clId="{09A2E101-F7C2-4E78-BDBF-AB4FE674D62E}" dt="2023-12-13T19:42:38.513" v="33"/>
          <ac:spMkLst>
            <pc:docMk/>
            <pc:sldMk cId="1428155943" sldId="3406"/>
            <ac:spMk id="4" creationId="{B6305D6D-E4E5-EC1D-57CC-1B6B1B097383}"/>
          </ac:spMkLst>
        </pc:spChg>
        <pc:spChg chg="mod">
          <ac:chgData name="Janelle Gieseke" userId="1065d469-00d3-4a33-b073-8dab6534bb61" providerId="ADAL" clId="{09A2E101-F7C2-4E78-BDBF-AB4FE674D62E}" dt="2023-12-13T19:42:38.513" v="33"/>
          <ac:spMkLst>
            <pc:docMk/>
            <pc:sldMk cId="1428155943" sldId="3406"/>
            <ac:spMk id="5" creationId="{FFB3E66F-09D3-DDA7-631F-BF8D46CCCBE3}"/>
          </ac:spMkLst>
        </pc:spChg>
      </pc:sldChg>
      <pc:sldChg chg="modSp">
        <pc:chgData name="Janelle Gieseke" userId="1065d469-00d3-4a33-b073-8dab6534bb61" providerId="ADAL" clId="{09A2E101-F7C2-4E78-BDBF-AB4FE674D62E}" dt="2023-12-13T19:42:38.513" v="33"/>
        <pc:sldMkLst>
          <pc:docMk/>
          <pc:sldMk cId="3365384554" sldId="3407"/>
        </pc:sldMkLst>
        <pc:spChg chg="mod">
          <ac:chgData name="Janelle Gieseke" userId="1065d469-00d3-4a33-b073-8dab6534bb61" providerId="ADAL" clId="{09A2E101-F7C2-4E78-BDBF-AB4FE674D62E}" dt="2023-12-13T19:42:38.513" v="33"/>
          <ac:spMkLst>
            <pc:docMk/>
            <pc:sldMk cId="3365384554" sldId="3407"/>
            <ac:spMk id="2" creationId="{52DFBC3F-DF87-B612-87B4-EB627CCB2E5A}"/>
          </ac:spMkLst>
        </pc:spChg>
      </pc:sldChg>
      <pc:sldChg chg="modSp">
        <pc:chgData name="Janelle Gieseke" userId="1065d469-00d3-4a33-b073-8dab6534bb61" providerId="ADAL" clId="{09A2E101-F7C2-4E78-BDBF-AB4FE674D62E}" dt="2023-12-13T19:42:38.513" v="33"/>
        <pc:sldMkLst>
          <pc:docMk/>
          <pc:sldMk cId="892737614" sldId="3408"/>
        </pc:sldMkLst>
        <pc:spChg chg="mod">
          <ac:chgData name="Janelle Gieseke" userId="1065d469-00d3-4a33-b073-8dab6534bb61" providerId="ADAL" clId="{09A2E101-F7C2-4E78-BDBF-AB4FE674D62E}" dt="2023-12-13T19:42:38.513" v="33"/>
          <ac:spMkLst>
            <pc:docMk/>
            <pc:sldMk cId="892737614" sldId="3408"/>
            <ac:spMk id="2" creationId="{00B32518-7DD9-44FC-B931-4BA44AC3972E}"/>
          </ac:spMkLst>
        </pc:spChg>
        <pc:spChg chg="mod">
          <ac:chgData name="Janelle Gieseke" userId="1065d469-00d3-4a33-b073-8dab6534bb61" providerId="ADAL" clId="{09A2E101-F7C2-4E78-BDBF-AB4FE674D62E}" dt="2023-12-13T19:42:38.513" v="33"/>
          <ac:spMkLst>
            <pc:docMk/>
            <pc:sldMk cId="892737614" sldId="3408"/>
            <ac:spMk id="3" creationId="{C7227405-436D-C132-9D75-14FA4FBC9E42}"/>
          </ac:spMkLst>
        </pc:spChg>
        <pc:spChg chg="mod">
          <ac:chgData name="Janelle Gieseke" userId="1065d469-00d3-4a33-b073-8dab6534bb61" providerId="ADAL" clId="{09A2E101-F7C2-4E78-BDBF-AB4FE674D62E}" dt="2023-12-13T19:42:38.513" v="33"/>
          <ac:spMkLst>
            <pc:docMk/>
            <pc:sldMk cId="892737614" sldId="3408"/>
            <ac:spMk id="4" creationId="{AAD5436A-959B-7CB5-A627-D2FDB92EF5BF}"/>
          </ac:spMkLst>
        </pc:spChg>
        <pc:spChg chg="mod">
          <ac:chgData name="Janelle Gieseke" userId="1065d469-00d3-4a33-b073-8dab6534bb61" providerId="ADAL" clId="{09A2E101-F7C2-4E78-BDBF-AB4FE674D62E}" dt="2023-12-13T19:42:38.513" v="33"/>
          <ac:spMkLst>
            <pc:docMk/>
            <pc:sldMk cId="892737614" sldId="3408"/>
            <ac:spMk id="5" creationId="{222B0E99-C929-E457-7964-A9125AF650B2}"/>
          </ac:spMkLst>
        </pc:spChg>
      </pc:sldChg>
      <pc:sldChg chg="modSp">
        <pc:chgData name="Janelle Gieseke" userId="1065d469-00d3-4a33-b073-8dab6534bb61" providerId="ADAL" clId="{09A2E101-F7C2-4E78-BDBF-AB4FE674D62E}" dt="2023-12-13T19:42:38.513" v="33"/>
        <pc:sldMkLst>
          <pc:docMk/>
          <pc:sldMk cId="160757078" sldId="3409"/>
        </pc:sldMkLst>
        <pc:spChg chg="mod">
          <ac:chgData name="Janelle Gieseke" userId="1065d469-00d3-4a33-b073-8dab6534bb61" providerId="ADAL" clId="{09A2E101-F7C2-4E78-BDBF-AB4FE674D62E}" dt="2023-12-13T19:42:38.513" v="33"/>
          <ac:spMkLst>
            <pc:docMk/>
            <pc:sldMk cId="160757078" sldId="3409"/>
            <ac:spMk id="2" creationId="{F3C1315D-2551-468A-E10A-32182A9A1E7F}"/>
          </ac:spMkLst>
        </pc:spChg>
      </pc:sldChg>
      <pc:sldChg chg="addSp delSp modSp mod chgLayout">
        <pc:chgData name="Janelle Gieseke" userId="1065d469-00d3-4a33-b073-8dab6534bb61" providerId="ADAL" clId="{09A2E101-F7C2-4E78-BDBF-AB4FE674D62E}" dt="2023-12-13T19:47:54.790" v="157" actId="6264"/>
        <pc:sldMkLst>
          <pc:docMk/>
          <pc:sldMk cId="2194967902" sldId="3412"/>
        </pc:sldMkLst>
        <pc:spChg chg="mod ord">
          <ac:chgData name="Janelle Gieseke" userId="1065d469-00d3-4a33-b073-8dab6534bb61" providerId="ADAL" clId="{09A2E101-F7C2-4E78-BDBF-AB4FE674D62E}" dt="2023-12-13T19:47:54.790" v="157" actId="6264"/>
          <ac:spMkLst>
            <pc:docMk/>
            <pc:sldMk cId="2194967902" sldId="3412"/>
            <ac:spMk id="2" creationId="{CA6F4384-4247-C22E-9847-22D1FF101490}"/>
          </ac:spMkLst>
        </pc:spChg>
        <pc:spChg chg="mod ord">
          <ac:chgData name="Janelle Gieseke" userId="1065d469-00d3-4a33-b073-8dab6534bb61" providerId="ADAL" clId="{09A2E101-F7C2-4E78-BDBF-AB4FE674D62E}" dt="2023-12-13T19:47:54.790" v="157" actId="6264"/>
          <ac:spMkLst>
            <pc:docMk/>
            <pc:sldMk cId="2194967902" sldId="3412"/>
            <ac:spMk id="3" creationId="{8BC03BCA-0655-B624-9810-75118CB31B0C}"/>
          </ac:spMkLst>
        </pc:spChg>
        <pc:spChg chg="mod ord">
          <ac:chgData name="Janelle Gieseke" userId="1065d469-00d3-4a33-b073-8dab6534bb61" providerId="ADAL" clId="{09A2E101-F7C2-4E78-BDBF-AB4FE674D62E}" dt="2023-12-13T19:47:54.790" v="157" actId="6264"/>
          <ac:spMkLst>
            <pc:docMk/>
            <pc:sldMk cId="2194967902" sldId="3412"/>
            <ac:spMk id="4" creationId="{DB258593-12F3-9252-D235-7C17DC290730}"/>
          </ac:spMkLst>
        </pc:spChg>
        <pc:spChg chg="mod ord">
          <ac:chgData name="Janelle Gieseke" userId="1065d469-00d3-4a33-b073-8dab6534bb61" providerId="ADAL" clId="{09A2E101-F7C2-4E78-BDBF-AB4FE674D62E}" dt="2023-12-13T19:47:54.790" v="157" actId="6264"/>
          <ac:spMkLst>
            <pc:docMk/>
            <pc:sldMk cId="2194967902" sldId="3412"/>
            <ac:spMk id="5" creationId="{B926D3C4-2F4E-0B83-9360-9E1EF02E7DA6}"/>
          </ac:spMkLst>
        </pc:spChg>
        <pc:spChg chg="add del mod">
          <ac:chgData name="Janelle Gieseke" userId="1065d469-00d3-4a33-b073-8dab6534bb61" providerId="ADAL" clId="{09A2E101-F7C2-4E78-BDBF-AB4FE674D62E}" dt="2023-12-13T19:47:54.790" v="157" actId="6264"/>
          <ac:spMkLst>
            <pc:docMk/>
            <pc:sldMk cId="2194967902" sldId="3412"/>
            <ac:spMk id="6" creationId="{0901D4C5-D6F4-F815-40AF-FC66B8C0A2B0}"/>
          </ac:spMkLst>
        </pc:spChg>
        <pc:spChg chg="add del mod">
          <ac:chgData name="Janelle Gieseke" userId="1065d469-00d3-4a33-b073-8dab6534bb61" providerId="ADAL" clId="{09A2E101-F7C2-4E78-BDBF-AB4FE674D62E}" dt="2023-12-13T19:47:54.790" v="157" actId="6264"/>
          <ac:spMkLst>
            <pc:docMk/>
            <pc:sldMk cId="2194967902" sldId="3412"/>
            <ac:spMk id="7" creationId="{B9E20991-D750-3901-E8EB-38C695DA27B2}"/>
          </ac:spMkLst>
        </pc:spChg>
        <pc:spChg chg="add del mod">
          <ac:chgData name="Janelle Gieseke" userId="1065d469-00d3-4a33-b073-8dab6534bb61" providerId="ADAL" clId="{09A2E101-F7C2-4E78-BDBF-AB4FE674D62E}" dt="2023-12-13T19:47:54.790" v="157" actId="6264"/>
          <ac:spMkLst>
            <pc:docMk/>
            <pc:sldMk cId="2194967902" sldId="3412"/>
            <ac:spMk id="8" creationId="{AB8296C0-0467-6B72-D260-81777AC788CA}"/>
          </ac:spMkLst>
        </pc:spChg>
        <pc:spChg chg="add del mod">
          <ac:chgData name="Janelle Gieseke" userId="1065d469-00d3-4a33-b073-8dab6534bb61" providerId="ADAL" clId="{09A2E101-F7C2-4E78-BDBF-AB4FE674D62E}" dt="2023-12-13T19:47:54.790" v="157" actId="6264"/>
          <ac:spMkLst>
            <pc:docMk/>
            <pc:sldMk cId="2194967902" sldId="3412"/>
            <ac:spMk id="9" creationId="{50FAB52D-AE72-E99E-489B-A4B18E1EC509}"/>
          </ac:spMkLst>
        </pc:spChg>
      </pc:sldChg>
      <pc:sldChg chg="modSp">
        <pc:chgData name="Janelle Gieseke" userId="1065d469-00d3-4a33-b073-8dab6534bb61" providerId="ADAL" clId="{09A2E101-F7C2-4E78-BDBF-AB4FE674D62E}" dt="2023-12-13T19:42:38.513" v="33"/>
        <pc:sldMkLst>
          <pc:docMk/>
          <pc:sldMk cId="433404923" sldId="10977"/>
        </pc:sldMkLst>
        <pc:spChg chg="mod">
          <ac:chgData name="Janelle Gieseke" userId="1065d469-00d3-4a33-b073-8dab6534bb61" providerId="ADAL" clId="{09A2E101-F7C2-4E78-BDBF-AB4FE674D62E}" dt="2023-12-13T19:42:38.513" v="33"/>
          <ac:spMkLst>
            <pc:docMk/>
            <pc:sldMk cId="433404923" sldId="10977"/>
            <ac:spMk id="2" creationId="{9C7311D2-D13C-1748-8D00-9DD9A93558C7}"/>
          </ac:spMkLst>
        </pc:spChg>
        <pc:spChg chg="mod">
          <ac:chgData name="Janelle Gieseke" userId="1065d469-00d3-4a33-b073-8dab6534bb61" providerId="ADAL" clId="{09A2E101-F7C2-4E78-BDBF-AB4FE674D62E}" dt="2023-12-13T19:42:38.513" v="33"/>
          <ac:spMkLst>
            <pc:docMk/>
            <pc:sldMk cId="433404923" sldId="10977"/>
            <ac:spMk id="4" creationId="{5C8DE645-5E48-4677-C20D-C5C3242CE7F2}"/>
          </ac:spMkLst>
        </pc:spChg>
        <pc:spChg chg="mod">
          <ac:chgData name="Janelle Gieseke" userId="1065d469-00d3-4a33-b073-8dab6534bb61" providerId="ADAL" clId="{09A2E101-F7C2-4E78-BDBF-AB4FE674D62E}" dt="2023-12-13T19:42:38.513" v="33"/>
          <ac:spMkLst>
            <pc:docMk/>
            <pc:sldMk cId="433404923" sldId="10977"/>
            <ac:spMk id="5" creationId="{A07A7307-F721-B2E3-986E-B9952D154C46}"/>
          </ac:spMkLst>
        </pc:spChg>
        <pc:spChg chg="mod">
          <ac:chgData name="Janelle Gieseke" userId="1065d469-00d3-4a33-b073-8dab6534bb61" providerId="ADAL" clId="{09A2E101-F7C2-4E78-BDBF-AB4FE674D62E}" dt="2023-12-13T19:42:38.513" v="33"/>
          <ac:spMkLst>
            <pc:docMk/>
            <pc:sldMk cId="433404923" sldId="10977"/>
            <ac:spMk id="6" creationId="{91FB4FA0-F9C6-E7FA-B279-74DE712AC2C4}"/>
          </ac:spMkLst>
        </pc:spChg>
      </pc:sldChg>
      <pc:sldChg chg="addSp delSp modSp del mod addCm chgLayout">
        <pc:chgData name="Janelle Gieseke" userId="1065d469-00d3-4a33-b073-8dab6534bb61" providerId="ADAL" clId="{09A2E101-F7C2-4E78-BDBF-AB4FE674D62E}" dt="2023-12-19T17:55:40.225" v="701" actId="47"/>
        <pc:sldMkLst>
          <pc:docMk/>
          <pc:sldMk cId="496847482" sldId="10978"/>
        </pc:sldMkLst>
        <pc:spChg chg="mod ord">
          <ac:chgData name="Janelle Gieseke" userId="1065d469-00d3-4a33-b073-8dab6534bb61" providerId="ADAL" clId="{09A2E101-F7C2-4E78-BDBF-AB4FE674D62E}" dt="2023-12-13T19:45:31.181" v="116" actId="6264"/>
          <ac:spMkLst>
            <pc:docMk/>
            <pc:sldMk cId="496847482" sldId="10978"/>
            <ac:spMk id="2" creationId="{6499FC2F-6201-D332-5E3F-21C5A855DA67}"/>
          </ac:spMkLst>
        </pc:spChg>
        <pc:spChg chg="add del mod">
          <ac:chgData name="Janelle Gieseke" userId="1065d469-00d3-4a33-b073-8dab6534bb61" providerId="ADAL" clId="{09A2E101-F7C2-4E78-BDBF-AB4FE674D62E}" dt="2023-12-13T19:45:31.181" v="116" actId="6264"/>
          <ac:spMkLst>
            <pc:docMk/>
            <pc:sldMk cId="496847482" sldId="10978"/>
            <ac:spMk id="3" creationId="{A0554C7E-7BFF-6F20-DA63-86BF0CC26386}"/>
          </ac:spMkLst>
        </pc:spChg>
        <pc:spChg chg="mod ord">
          <ac:chgData name="Janelle Gieseke" userId="1065d469-00d3-4a33-b073-8dab6534bb61" providerId="ADAL" clId="{09A2E101-F7C2-4E78-BDBF-AB4FE674D62E}" dt="2023-12-13T19:45:31.181" v="116" actId="6264"/>
          <ac:spMkLst>
            <pc:docMk/>
            <pc:sldMk cId="496847482" sldId="10978"/>
            <ac:spMk id="4" creationId="{CA336BB5-5573-042B-A718-1E094D1B05BC}"/>
          </ac:spMkLst>
        </pc:spChg>
        <pc:spChg chg="add mod">
          <ac:chgData name="Janelle Gieseke" userId="1065d469-00d3-4a33-b073-8dab6534bb61" providerId="ADAL" clId="{09A2E101-F7C2-4E78-BDBF-AB4FE674D62E}" dt="2023-12-19T17:55:21.418" v="697" actId="478"/>
          <ac:spMkLst>
            <pc:docMk/>
            <pc:sldMk cId="496847482" sldId="10978"/>
            <ac:spMk id="6" creationId="{29E49AF2-1379-CF1E-F501-5BB7D6021D52}"/>
          </ac:spMkLst>
        </pc:spChg>
        <pc:spChg chg="add del mod">
          <ac:chgData name="Janelle Gieseke" userId="1065d469-00d3-4a33-b073-8dab6534bb61" providerId="ADAL" clId="{09A2E101-F7C2-4E78-BDBF-AB4FE674D62E}" dt="2023-12-13T19:45:31.181" v="116" actId="6264"/>
          <ac:spMkLst>
            <pc:docMk/>
            <pc:sldMk cId="496847482" sldId="10978"/>
            <ac:spMk id="6" creationId="{E16D6BCA-21B7-1555-1754-50819CE4C432}"/>
          </ac:spMkLst>
        </pc:spChg>
        <pc:spChg chg="add del mod">
          <ac:chgData name="Janelle Gieseke" userId="1065d469-00d3-4a33-b073-8dab6534bb61" providerId="ADAL" clId="{09A2E101-F7C2-4E78-BDBF-AB4FE674D62E}" dt="2023-12-13T19:45:31.181" v="116" actId="6264"/>
          <ac:spMkLst>
            <pc:docMk/>
            <pc:sldMk cId="496847482" sldId="10978"/>
            <ac:spMk id="7" creationId="{1AA0C9F3-BE0F-9D38-7BF2-2F784A43A676}"/>
          </ac:spMkLst>
        </pc:spChg>
        <pc:spChg chg="add del">
          <ac:chgData name="Janelle Gieseke" userId="1065d469-00d3-4a33-b073-8dab6534bb61" providerId="ADAL" clId="{09A2E101-F7C2-4E78-BDBF-AB4FE674D62E}" dt="2023-12-19T17:55:24.467" v="699" actId="22"/>
          <ac:spMkLst>
            <pc:docMk/>
            <pc:sldMk cId="496847482" sldId="10978"/>
            <ac:spMk id="8" creationId="{57968121-E604-C110-B9B7-2A6A88E2DB3E}"/>
          </ac:spMkLst>
        </pc:spChg>
        <pc:graphicFrameChg chg="del mod ord">
          <ac:chgData name="Janelle Gieseke" userId="1065d469-00d3-4a33-b073-8dab6534bb61" providerId="ADAL" clId="{09A2E101-F7C2-4E78-BDBF-AB4FE674D62E}" dt="2023-12-19T17:55:21.418" v="697" actId="478"/>
          <ac:graphicFrameMkLst>
            <pc:docMk/>
            <pc:sldMk cId="496847482" sldId="10978"/>
            <ac:graphicFrameMk id="5" creationId="{84227E7E-FFF7-2F7A-6A73-8E0F2CCD540A}"/>
          </ac:graphicFrameMkLst>
        </pc:graphicFrame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9T17:36:16.813" v="489"/>
              <pc2:cmMkLst xmlns:pc2="http://schemas.microsoft.com/office/powerpoint/2019/9/main/command">
                <pc:docMk/>
                <pc:sldMk cId="496847482" sldId="10978"/>
                <pc2:cmMk id="{79685A12-D76D-4BA5-8191-D8DCD4BC3577}"/>
              </pc2:cmMkLst>
            </pc226:cmChg>
          </p:ext>
        </pc:extLst>
      </pc:sldChg>
      <pc:sldChg chg="addSp delSp modSp mod addCm delCm chgLayout">
        <pc:chgData name="Janelle Gieseke" userId="1065d469-00d3-4a33-b073-8dab6534bb61" providerId="ADAL" clId="{09A2E101-F7C2-4E78-BDBF-AB4FE674D62E}" dt="2023-12-19T17:36:48.197" v="500" actId="20577"/>
        <pc:sldMkLst>
          <pc:docMk/>
          <pc:sldMk cId="1954043022" sldId="10979"/>
        </pc:sldMkLst>
        <pc:spChg chg="mod ord">
          <ac:chgData name="Janelle Gieseke" userId="1065d469-00d3-4a33-b073-8dab6534bb61" providerId="ADAL" clId="{09A2E101-F7C2-4E78-BDBF-AB4FE674D62E}" dt="2023-12-13T19:47:10.519" v="142" actId="6264"/>
          <ac:spMkLst>
            <pc:docMk/>
            <pc:sldMk cId="1954043022" sldId="10979"/>
            <ac:spMk id="2" creationId="{6499FC2F-6201-D332-5E3F-21C5A855DA67}"/>
          </ac:spMkLst>
        </pc:spChg>
        <pc:spChg chg="mod ord">
          <ac:chgData name="Janelle Gieseke" userId="1065d469-00d3-4a33-b073-8dab6534bb61" providerId="ADAL" clId="{09A2E101-F7C2-4E78-BDBF-AB4FE674D62E}" dt="2023-12-13T19:47:10.519" v="142" actId="6264"/>
          <ac:spMkLst>
            <pc:docMk/>
            <pc:sldMk cId="1954043022" sldId="10979"/>
            <ac:spMk id="3" creationId="{CAADD386-16A5-CBAF-F40A-85977596B236}"/>
          </ac:spMkLst>
        </pc:spChg>
        <pc:spChg chg="mod ord">
          <ac:chgData name="Janelle Gieseke" userId="1065d469-00d3-4a33-b073-8dab6534bb61" providerId="ADAL" clId="{09A2E101-F7C2-4E78-BDBF-AB4FE674D62E}" dt="2023-12-13T19:47:10.519" v="142" actId="6264"/>
          <ac:spMkLst>
            <pc:docMk/>
            <pc:sldMk cId="1954043022" sldId="10979"/>
            <ac:spMk id="4" creationId="{CA336BB5-5573-042B-A718-1E094D1B05BC}"/>
          </ac:spMkLst>
        </pc:spChg>
        <pc:spChg chg="add del mod">
          <ac:chgData name="Janelle Gieseke" userId="1065d469-00d3-4a33-b073-8dab6534bb61" providerId="ADAL" clId="{09A2E101-F7C2-4E78-BDBF-AB4FE674D62E}" dt="2023-12-13T19:47:10.519" v="142" actId="6264"/>
          <ac:spMkLst>
            <pc:docMk/>
            <pc:sldMk cId="1954043022" sldId="10979"/>
            <ac:spMk id="6" creationId="{BCA3B5D6-FE9E-F679-81BC-F8FEE91E2E18}"/>
          </ac:spMkLst>
        </pc:spChg>
        <pc:spChg chg="add del mod">
          <ac:chgData name="Janelle Gieseke" userId="1065d469-00d3-4a33-b073-8dab6534bb61" providerId="ADAL" clId="{09A2E101-F7C2-4E78-BDBF-AB4FE674D62E}" dt="2023-12-13T19:47:10.519" v="142" actId="6264"/>
          <ac:spMkLst>
            <pc:docMk/>
            <pc:sldMk cId="1954043022" sldId="10979"/>
            <ac:spMk id="7" creationId="{151EC6C9-D354-3D1D-2BEC-E2F6C0F0F68D}"/>
          </ac:spMkLst>
        </pc:spChg>
        <pc:spChg chg="add del mod">
          <ac:chgData name="Janelle Gieseke" userId="1065d469-00d3-4a33-b073-8dab6534bb61" providerId="ADAL" clId="{09A2E101-F7C2-4E78-BDBF-AB4FE674D62E}" dt="2023-12-13T19:47:10.519" v="142" actId="6264"/>
          <ac:spMkLst>
            <pc:docMk/>
            <pc:sldMk cId="1954043022" sldId="10979"/>
            <ac:spMk id="8" creationId="{F0FB41C4-91B9-2529-1E73-712B095D5B34}"/>
          </ac:spMkLst>
        </pc:spChg>
        <pc:spChg chg="add del mod">
          <ac:chgData name="Janelle Gieseke" userId="1065d469-00d3-4a33-b073-8dab6534bb61" providerId="ADAL" clId="{09A2E101-F7C2-4E78-BDBF-AB4FE674D62E}" dt="2023-12-13T19:47:10.519" v="142" actId="6264"/>
          <ac:spMkLst>
            <pc:docMk/>
            <pc:sldMk cId="1954043022" sldId="10979"/>
            <ac:spMk id="9" creationId="{AD6AD8F6-803B-5B9B-F6AC-74B189CCED30}"/>
          </ac:spMkLst>
        </pc:spChg>
        <pc:graphicFrameChg chg="mod ord">
          <ac:chgData name="Janelle Gieseke" userId="1065d469-00d3-4a33-b073-8dab6534bb61" providerId="ADAL" clId="{09A2E101-F7C2-4E78-BDBF-AB4FE674D62E}" dt="2023-12-19T17:36:48.197" v="500" actId="20577"/>
          <ac:graphicFrameMkLst>
            <pc:docMk/>
            <pc:sldMk cId="1954043022" sldId="10979"/>
            <ac:graphicFrameMk id="5" creationId="{84227E7E-FFF7-2F7A-6A73-8E0F2CCD540A}"/>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3T19:49:48.836" v="182"/>
              <pc2:cmMkLst xmlns:pc2="http://schemas.microsoft.com/office/powerpoint/2019/9/main/command">
                <pc:docMk/>
                <pc:sldMk cId="1954043022" sldId="10979"/>
                <pc2:cmMk id="{88E35F1E-4673-4CDC-80D4-2104548E7FBA}"/>
              </pc2:cmMkLst>
            </pc226:cmChg>
          </p:ext>
        </pc:extLst>
      </pc:sldChg>
      <pc:sldChg chg="addSp delSp modSp mod chgLayout">
        <pc:chgData name="Janelle Gieseke" userId="1065d469-00d3-4a33-b073-8dab6534bb61" providerId="ADAL" clId="{09A2E101-F7C2-4E78-BDBF-AB4FE674D62E}" dt="2023-12-13T19:55:02.353" v="198" actId="20577"/>
        <pc:sldMkLst>
          <pc:docMk/>
          <pc:sldMk cId="2345395966" sldId="10980"/>
        </pc:sldMkLst>
        <pc:spChg chg="mod ord">
          <ac:chgData name="Janelle Gieseke" userId="1065d469-00d3-4a33-b073-8dab6534bb61" providerId="ADAL" clId="{09A2E101-F7C2-4E78-BDBF-AB4FE674D62E}" dt="2023-12-13T19:51:37.988" v="183" actId="6264"/>
          <ac:spMkLst>
            <pc:docMk/>
            <pc:sldMk cId="2345395966" sldId="10980"/>
            <ac:spMk id="2" creationId="{6499FC2F-6201-D332-5E3F-21C5A855DA67}"/>
          </ac:spMkLst>
        </pc:spChg>
        <pc:spChg chg="mod ord">
          <ac:chgData name="Janelle Gieseke" userId="1065d469-00d3-4a33-b073-8dab6534bb61" providerId="ADAL" clId="{09A2E101-F7C2-4E78-BDBF-AB4FE674D62E}" dt="2023-12-13T19:51:37.988" v="183" actId="6264"/>
          <ac:spMkLst>
            <pc:docMk/>
            <pc:sldMk cId="2345395966" sldId="10980"/>
            <ac:spMk id="3" creationId="{B3A56519-7AFE-53FB-7F4A-FA68030307B6}"/>
          </ac:spMkLst>
        </pc:spChg>
        <pc:spChg chg="mod ord">
          <ac:chgData name="Janelle Gieseke" userId="1065d469-00d3-4a33-b073-8dab6534bb61" providerId="ADAL" clId="{09A2E101-F7C2-4E78-BDBF-AB4FE674D62E}" dt="2023-12-13T19:51:37.988" v="183" actId="6264"/>
          <ac:spMkLst>
            <pc:docMk/>
            <pc:sldMk cId="2345395966" sldId="10980"/>
            <ac:spMk id="4" creationId="{CA336BB5-5573-042B-A718-1E094D1B05BC}"/>
          </ac:spMkLst>
        </pc:spChg>
        <pc:spChg chg="add del mod">
          <ac:chgData name="Janelle Gieseke" userId="1065d469-00d3-4a33-b073-8dab6534bb61" providerId="ADAL" clId="{09A2E101-F7C2-4E78-BDBF-AB4FE674D62E}" dt="2023-12-13T19:51:37.988" v="183" actId="6264"/>
          <ac:spMkLst>
            <pc:docMk/>
            <pc:sldMk cId="2345395966" sldId="10980"/>
            <ac:spMk id="6" creationId="{5D8B5F98-30DF-19DB-749C-BEBE8E28C7D5}"/>
          </ac:spMkLst>
        </pc:spChg>
        <pc:spChg chg="add del mod">
          <ac:chgData name="Janelle Gieseke" userId="1065d469-00d3-4a33-b073-8dab6534bb61" providerId="ADAL" clId="{09A2E101-F7C2-4E78-BDBF-AB4FE674D62E}" dt="2023-12-13T19:51:37.988" v="183" actId="6264"/>
          <ac:spMkLst>
            <pc:docMk/>
            <pc:sldMk cId="2345395966" sldId="10980"/>
            <ac:spMk id="7" creationId="{CE0A2F92-9355-F45C-BEB9-6C3C221973AA}"/>
          </ac:spMkLst>
        </pc:spChg>
        <pc:spChg chg="add del mod">
          <ac:chgData name="Janelle Gieseke" userId="1065d469-00d3-4a33-b073-8dab6534bb61" providerId="ADAL" clId="{09A2E101-F7C2-4E78-BDBF-AB4FE674D62E}" dt="2023-12-13T19:51:37.988" v="183" actId="6264"/>
          <ac:spMkLst>
            <pc:docMk/>
            <pc:sldMk cId="2345395966" sldId="10980"/>
            <ac:spMk id="8" creationId="{58C52CD6-856E-0966-BEF2-502730B523AA}"/>
          </ac:spMkLst>
        </pc:spChg>
        <pc:spChg chg="add del mod">
          <ac:chgData name="Janelle Gieseke" userId="1065d469-00d3-4a33-b073-8dab6534bb61" providerId="ADAL" clId="{09A2E101-F7C2-4E78-BDBF-AB4FE674D62E}" dt="2023-12-13T19:51:37.988" v="183" actId="6264"/>
          <ac:spMkLst>
            <pc:docMk/>
            <pc:sldMk cId="2345395966" sldId="10980"/>
            <ac:spMk id="9" creationId="{4F0C6750-1485-7F66-33F9-225A346E1C58}"/>
          </ac:spMkLst>
        </pc:spChg>
        <pc:graphicFrameChg chg="mod ord">
          <ac:chgData name="Janelle Gieseke" userId="1065d469-00d3-4a33-b073-8dab6534bb61" providerId="ADAL" clId="{09A2E101-F7C2-4E78-BDBF-AB4FE674D62E}" dt="2023-12-13T19:55:02.353" v="198" actId="20577"/>
          <ac:graphicFrameMkLst>
            <pc:docMk/>
            <pc:sldMk cId="2345395966" sldId="10980"/>
            <ac:graphicFrameMk id="5" creationId="{84227E7E-FFF7-2F7A-6A73-8E0F2CCD540A}"/>
          </ac:graphicFrameMkLst>
        </pc:graphicFrameChg>
      </pc:sldChg>
      <pc:sldChg chg="modSp ord">
        <pc:chgData name="Janelle Gieseke" userId="1065d469-00d3-4a33-b073-8dab6534bb61" providerId="ADAL" clId="{09A2E101-F7C2-4E78-BDBF-AB4FE674D62E}" dt="2023-12-19T17:51:40.067" v="687" actId="20577"/>
        <pc:sldMkLst>
          <pc:docMk/>
          <pc:sldMk cId="4053737711" sldId="10981"/>
        </pc:sldMkLst>
        <pc:spChg chg="mod">
          <ac:chgData name="Janelle Gieseke" userId="1065d469-00d3-4a33-b073-8dab6534bb61" providerId="ADAL" clId="{09A2E101-F7C2-4E78-BDBF-AB4FE674D62E}" dt="2023-12-13T19:42:38.513" v="33"/>
          <ac:spMkLst>
            <pc:docMk/>
            <pc:sldMk cId="4053737711" sldId="10981"/>
            <ac:spMk id="2" creationId="{6499FC2F-6201-D332-5E3F-21C5A855DA67}"/>
          </ac:spMkLst>
        </pc:spChg>
        <pc:spChg chg="mod">
          <ac:chgData name="Janelle Gieseke" userId="1065d469-00d3-4a33-b073-8dab6534bb61" providerId="ADAL" clId="{09A2E101-F7C2-4E78-BDBF-AB4FE674D62E}" dt="2023-12-13T19:42:38.513" v="33"/>
          <ac:spMkLst>
            <pc:docMk/>
            <pc:sldMk cId="4053737711" sldId="10981"/>
            <ac:spMk id="3" creationId="{2A92D180-56AC-BD39-A805-46916E2398CE}"/>
          </ac:spMkLst>
        </pc:spChg>
        <pc:spChg chg="mod">
          <ac:chgData name="Janelle Gieseke" userId="1065d469-00d3-4a33-b073-8dab6534bb61" providerId="ADAL" clId="{09A2E101-F7C2-4E78-BDBF-AB4FE674D62E}" dt="2023-12-13T19:42:38.513" v="33"/>
          <ac:spMkLst>
            <pc:docMk/>
            <pc:sldMk cId="4053737711" sldId="10981"/>
            <ac:spMk id="4" creationId="{CA336BB5-5573-042B-A718-1E094D1B05BC}"/>
          </ac:spMkLst>
        </pc:spChg>
        <pc:graphicFrameChg chg="mod">
          <ac:chgData name="Janelle Gieseke" userId="1065d469-00d3-4a33-b073-8dab6534bb61" providerId="ADAL" clId="{09A2E101-F7C2-4E78-BDBF-AB4FE674D62E}" dt="2023-12-19T17:51:40.067" v="687" actId="20577"/>
          <ac:graphicFrameMkLst>
            <pc:docMk/>
            <pc:sldMk cId="4053737711" sldId="10981"/>
            <ac:graphicFrameMk id="5" creationId="{84227E7E-FFF7-2F7A-6A73-8E0F2CCD540A}"/>
          </ac:graphicFrameMkLst>
        </pc:graphicFrameChg>
      </pc:sldChg>
      <pc:sldChg chg="addSp delSp modSp mod chgLayout">
        <pc:chgData name="Janelle Gieseke" userId="1065d469-00d3-4a33-b073-8dab6534bb61" providerId="ADAL" clId="{09A2E101-F7C2-4E78-BDBF-AB4FE674D62E}" dt="2023-12-13T19:45:16.285" v="110" actId="6264"/>
        <pc:sldMkLst>
          <pc:docMk/>
          <pc:sldMk cId="2065312350" sldId="10982"/>
        </pc:sldMkLst>
        <pc:spChg chg="mod ord">
          <ac:chgData name="Janelle Gieseke" userId="1065d469-00d3-4a33-b073-8dab6534bb61" providerId="ADAL" clId="{09A2E101-F7C2-4E78-BDBF-AB4FE674D62E}" dt="2023-12-13T19:45:16.285" v="110" actId="6264"/>
          <ac:spMkLst>
            <pc:docMk/>
            <pc:sldMk cId="2065312350" sldId="10982"/>
            <ac:spMk id="2" creationId="{7A34773B-1DBB-EEC2-662E-D73F8130A2F2}"/>
          </ac:spMkLst>
        </pc:spChg>
        <pc:spChg chg="mod ord">
          <ac:chgData name="Janelle Gieseke" userId="1065d469-00d3-4a33-b073-8dab6534bb61" providerId="ADAL" clId="{09A2E101-F7C2-4E78-BDBF-AB4FE674D62E}" dt="2023-12-13T19:45:16.285" v="110" actId="6264"/>
          <ac:spMkLst>
            <pc:docMk/>
            <pc:sldMk cId="2065312350" sldId="10982"/>
            <ac:spMk id="3" creationId="{6A7E4E8B-01EE-C75A-19BD-2EEE5639D2B0}"/>
          </ac:spMkLst>
        </pc:spChg>
        <pc:spChg chg="mod ord">
          <ac:chgData name="Janelle Gieseke" userId="1065d469-00d3-4a33-b073-8dab6534bb61" providerId="ADAL" clId="{09A2E101-F7C2-4E78-BDBF-AB4FE674D62E}" dt="2023-12-13T19:45:16.285" v="110" actId="6264"/>
          <ac:spMkLst>
            <pc:docMk/>
            <pc:sldMk cId="2065312350" sldId="10982"/>
            <ac:spMk id="4" creationId="{730FE4B3-E673-1124-8118-B4A3316C2933}"/>
          </ac:spMkLst>
        </pc:spChg>
        <pc:spChg chg="add del mod">
          <ac:chgData name="Janelle Gieseke" userId="1065d469-00d3-4a33-b073-8dab6534bb61" providerId="ADAL" clId="{09A2E101-F7C2-4E78-BDBF-AB4FE674D62E}" dt="2023-12-13T19:45:16.285" v="110" actId="6264"/>
          <ac:spMkLst>
            <pc:docMk/>
            <pc:sldMk cId="2065312350" sldId="10982"/>
            <ac:spMk id="5" creationId="{CE38C4CC-1EA9-7C99-8E95-F196398BA752}"/>
          </ac:spMkLst>
        </pc:spChg>
        <pc:spChg chg="add del mod">
          <ac:chgData name="Janelle Gieseke" userId="1065d469-00d3-4a33-b073-8dab6534bb61" providerId="ADAL" clId="{09A2E101-F7C2-4E78-BDBF-AB4FE674D62E}" dt="2023-12-13T19:45:16.285" v="110" actId="6264"/>
          <ac:spMkLst>
            <pc:docMk/>
            <pc:sldMk cId="2065312350" sldId="10982"/>
            <ac:spMk id="6" creationId="{DE51F730-20C5-BE71-1D5A-B2E33A0BC0EA}"/>
          </ac:spMkLst>
        </pc:spChg>
        <pc:spChg chg="add del mod">
          <ac:chgData name="Janelle Gieseke" userId="1065d469-00d3-4a33-b073-8dab6534bb61" providerId="ADAL" clId="{09A2E101-F7C2-4E78-BDBF-AB4FE674D62E}" dt="2023-12-13T19:45:16.285" v="110" actId="6264"/>
          <ac:spMkLst>
            <pc:docMk/>
            <pc:sldMk cId="2065312350" sldId="10982"/>
            <ac:spMk id="7" creationId="{56464AA9-4FAB-7D29-1D96-A9B2EE541E34}"/>
          </ac:spMkLst>
        </pc:spChg>
      </pc:sldChg>
      <pc:sldChg chg="modSp">
        <pc:chgData name="Janelle Gieseke" userId="1065d469-00d3-4a33-b073-8dab6534bb61" providerId="ADAL" clId="{09A2E101-F7C2-4E78-BDBF-AB4FE674D62E}" dt="2023-12-13T19:42:38.513" v="33"/>
        <pc:sldMkLst>
          <pc:docMk/>
          <pc:sldMk cId="4055209652" sldId="10983"/>
        </pc:sldMkLst>
        <pc:spChg chg="mod">
          <ac:chgData name="Janelle Gieseke" userId="1065d469-00d3-4a33-b073-8dab6534bb61" providerId="ADAL" clId="{09A2E101-F7C2-4E78-BDBF-AB4FE674D62E}" dt="2023-12-13T19:42:38.513" v="33"/>
          <ac:spMkLst>
            <pc:docMk/>
            <pc:sldMk cId="4055209652" sldId="10983"/>
            <ac:spMk id="2" creationId="{226DE040-B891-72C6-49AB-2855EA2F20D1}"/>
          </ac:spMkLst>
        </pc:spChg>
      </pc:sldChg>
      <pc:sldChg chg="addSp delSp modSp mod chgLayout">
        <pc:chgData name="Janelle Gieseke" userId="1065d469-00d3-4a33-b073-8dab6534bb61" providerId="ADAL" clId="{09A2E101-F7C2-4E78-BDBF-AB4FE674D62E}" dt="2023-12-13T19:45:33.519" v="117" actId="6264"/>
        <pc:sldMkLst>
          <pc:docMk/>
          <pc:sldMk cId="2438321945" sldId="11018"/>
        </pc:sldMkLst>
        <pc:spChg chg="mod ord">
          <ac:chgData name="Janelle Gieseke" userId="1065d469-00d3-4a33-b073-8dab6534bb61" providerId="ADAL" clId="{09A2E101-F7C2-4E78-BDBF-AB4FE674D62E}" dt="2023-12-13T19:45:33.519" v="117" actId="6264"/>
          <ac:spMkLst>
            <pc:docMk/>
            <pc:sldMk cId="2438321945" sldId="11018"/>
            <ac:spMk id="2" creationId="{82981218-1774-39A4-799F-2FB3BE530990}"/>
          </ac:spMkLst>
        </pc:spChg>
        <pc:spChg chg="mod ord">
          <ac:chgData name="Janelle Gieseke" userId="1065d469-00d3-4a33-b073-8dab6534bb61" providerId="ADAL" clId="{09A2E101-F7C2-4E78-BDBF-AB4FE674D62E}" dt="2023-12-13T19:45:33.519" v="117" actId="6264"/>
          <ac:spMkLst>
            <pc:docMk/>
            <pc:sldMk cId="2438321945" sldId="11018"/>
            <ac:spMk id="3" creationId="{4465020B-BC1F-D98F-05A2-DEF6CA2D166B}"/>
          </ac:spMkLst>
        </pc:spChg>
        <pc:spChg chg="mod ord">
          <ac:chgData name="Janelle Gieseke" userId="1065d469-00d3-4a33-b073-8dab6534bb61" providerId="ADAL" clId="{09A2E101-F7C2-4E78-BDBF-AB4FE674D62E}" dt="2023-12-13T19:45:33.519" v="117" actId="6264"/>
          <ac:spMkLst>
            <pc:docMk/>
            <pc:sldMk cId="2438321945" sldId="11018"/>
            <ac:spMk id="4" creationId="{99ECFE3D-8CCE-1843-F5D0-31E56D38F69C}"/>
          </ac:spMkLst>
        </pc:spChg>
        <pc:spChg chg="add del mod">
          <ac:chgData name="Janelle Gieseke" userId="1065d469-00d3-4a33-b073-8dab6534bb61" providerId="ADAL" clId="{09A2E101-F7C2-4E78-BDBF-AB4FE674D62E}" dt="2023-12-13T19:45:33.519" v="117" actId="6264"/>
          <ac:spMkLst>
            <pc:docMk/>
            <pc:sldMk cId="2438321945" sldId="11018"/>
            <ac:spMk id="5" creationId="{FC393738-E575-D8BF-56F2-FED99D628BE8}"/>
          </ac:spMkLst>
        </pc:spChg>
        <pc:spChg chg="add del mod">
          <ac:chgData name="Janelle Gieseke" userId="1065d469-00d3-4a33-b073-8dab6534bb61" providerId="ADAL" clId="{09A2E101-F7C2-4E78-BDBF-AB4FE674D62E}" dt="2023-12-13T19:45:33.519" v="117" actId="6264"/>
          <ac:spMkLst>
            <pc:docMk/>
            <pc:sldMk cId="2438321945" sldId="11018"/>
            <ac:spMk id="6" creationId="{0A522A6B-11F6-260E-B984-0CB4C3D19940}"/>
          </ac:spMkLst>
        </pc:spChg>
        <pc:spChg chg="add del mod">
          <ac:chgData name="Janelle Gieseke" userId="1065d469-00d3-4a33-b073-8dab6534bb61" providerId="ADAL" clId="{09A2E101-F7C2-4E78-BDBF-AB4FE674D62E}" dt="2023-12-13T19:45:33.519" v="117" actId="6264"/>
          <ac:spMkLst>
            <pc:docMk/>
            <pc:sldMk cId="2438321945" sldId="11018"/>
            <ac:spMk id="7" creationId="{68F62BFF-AFF9-C4CA-F3DE-87FD292D204D}"/>
          </ac:spMkLst>
        </pc:spChg>
      </pc:sldChg>
      <pc:sldChg chg="addSp delSp modSp mod chgLayout">
        <pc:chgData name="Janelle Gieseke" userId="1065d469-00d3-4a33-b073-8dab6534bb61" providerId="ADAL" clId="{09A2E101-F7C2-4E78-BDBF-AB4FE674D62E}" dt="2023-12-13T19:45:35.539" v="118" actId="6264"/>
        <pc:sldMkLst>
          <pc:docMk/>
          <pc:sldMk cId="2775294901" sldId="11019"/>
        </pc:sldMkLst>
        <pc:spChg chg="mod ord">
          <ac:chgData name="Janelle Gieseke" userId="1065d469-00d3-4a33-b073-8dab6534bb61" providerId="ADAL" clId="{09A2E101-F7C2-4E78-BDBF-AB4FE674D62E}" dt="2023-12-13T19:45:35.539" v="118" actId="6264"/>
          <ac:spMkLst>
            <pc:docMk/>
            <pc:sldMk cId="2775294901" sldId="11019"/>
            <ac:spMk id="2" creationId="{398D37CD-4150-65E4-588B-6EB9C8F50792}"/>
          </ac:spMkLst>
        </pc:spChg>
        <pc:spChg chg="mod ord">
          <ac:chgData name="Janelle Gieseke" userId="1065d469-00d3-4a33-b073-8dab6534bb61" providerId="ADAL" clId="{09A2E101-F7C2-4E78-BDBF-AB4FE674D62E}" dt="2023-12-13T19:45:35.539" v="118" actId="6264"/>
          <ac:spMkLst>
            <pc:docMk/>
            <pc:sldMk cId="2775294901" sldId="11019"/>
            <ac:spMk id="3" creationId="{9E54ACC8-6C26-84F7-220B-F1C59C4ACF88}"/>
          </ac:spMkLst>
        </pc:spChg>
        <pc:spChg chg="mod ord">
          <ac:chgData name="Janelle Gieseke" userId="1065d469-00d3-4a33-b073-8dab6534bb61" providerId="ADAL" clId="{09A2E101-F7C2-4E78-BDBF-AB4FE674D62E}" dt="2023-12-13T19:45:35.539" v="118" actId="6264"/>
          <ac:spMkLst>
            <pc:docMk/>
            <pc:sldMk cId="2775294901" sldId="11019"/>
            <ac:spMk id="4" creationId="{F271D02A-F069-BE02-818A-ABFADCFF70EE}"/>
          </ac:spMkLst>
        </pc:spChg>
        <pc:spChg chg="add del mod">
          <ac:chgData name="Janelle Gieseke" userId="1065d469-00d3-4a33-b073-8dab6534bb61" providerId="ADAL" clId="{09A2E101-F7C2-4E78-BDBF-AB4FE674D62E}" dt="2023-12-13T19:45:35.539" v="118" actId="6264"/>
          <ac:spMkLst>
            <pc:docMk/>
            <pc:sldMk cId="2775294901" sldId="11019"/>
            <ac:spMk id="5" creationId="{E85E3E9C-6501-3597-F562-74408C8F3A5F}"/>
          </ac:spMkLst>
        </pc:spChg>
        <pc:spChg chg="add del mod">
          <ac:chgData name="Janelle Gieseke" userId="1065d469-00d3-4a33-b073-8dab6534bb61" providerId="ADAL" clId="{09A2E101-F7C2-4E78-BDBF-AB4FE674D62E}" dt="2023-12-13T19:45:35.539" v="118" actId="6264"/>
          <ac:spMkLst>
            <pc:docMk/>
            <pc:sldMk cId="2775294901" sldId="11019"/>
            <ac:spMk id="6" creationId="{4134BBA3-1E8A-3F5D-8491-39C9858F5C4F}"/>
          </ac:spMkLst>
        </pc:spChg>
        <pc:spChg chg="add del mod">
          <ac:chgData name="Janelle Gieseke" userId="1065d469-00d3-4a33-b073-8dab6534bb61" providerId="ADAL" clId="{09A2E101-F7C2-4E78-BDBF-AB4FE674D62E}" dt="2023-12-13T19:45:35.539" v="118" actId="6264"/>
          <ac:spMkLst>
            <pc:docMk/>
            <pc:sldMk cId="2775294901" sldId="11019"/>
            <ac:spMk id="7" creationId="{84BBE435-0821-4A5D-6B82-D597FDA6F407}"/>
          </ac:spMkLst>
        </pc:spChg>
      </pc:sldChg>
      <pc:sldChg chg="addSp delSp modSp mod chgLayout">
        <pc:chgData name="Janelle Gieseke" userId="1065d469-00d3-4a33-b073-8dab6534bb61" providerId="ADAL" clId="{09A2E101-F7C2-4E78-BDBF-AB4FE674D62E}" dt="2023-12-13T19:45:50.813" v="124" actId="6264"/>
        <pc:sldMkLst>
          <pc:docMk/>
          <pc:sldMk cId="1143063855" sldId="11020"/>
        </pc:sldMkLst>
        <pc:spChg chg="add del mod">
          <ac:chgData name="Janelle Gieseke" userId="1065d469-00d3-4a33-b073-8dab6534bb61" providerId="ADAL" clId="{09A2E101-F7C2-4E78-BDBF-AB4FE674D62E}" dt="2023-12-13T19:45:50.813" v="124" actId="6264"/>
          <ac:spMkLst>
            <pc:docMk/>
            <pc:sldMk cId="1143063855" sldId="11020"/>
            <ac:spMk id="2" creationId="{39560018-7E53-D408-6663-81F069A764B5}"/>
          </ac:spMkLst>
        </pc:spChg>
        <pc:spChg chg="add del mod">
          <ac:chgData name="Janelle Gieseke" userId="1065d469-00d3-4a33-b073-8dab6534bb61" providerId="ADAL" clId="{09A2E101-F7C2-4E78-BDBF-AB4FE674D62E}" dt="2023-12-13T19:45:50.813" v="124" actId="6264"/>
          <ac:spMkLst>
            <pc:docMk/>
            <pc:sldMk cId="1143063855" sldId="11020"/>
            <ac:spMk id="3" creationId="{3EDB06E1-645D-504C-B794-D46BCFEA6073}"/>
          </ac:spMkLst>
        </pc:spChg>
        <pc:spChg chg="mod ord">
          <ac:chgData name="Janelle Gieseke" userId="1065d469-00d3-4a33-b073-8dab6534bb61" providerId="ADAL" clId="{09A2E101-F7C2-4E78-BDBF-AB4FE674D62E}" dt="2023-12-13T19:45:50.813" v="124" actId="6264"/>
          <ac:spMkLst>
            <pc:docMk/>
            <pc:sldMk cId="1143063855" sldId="11020"/>
            <ac:spMk id="4" creationId="{1B1CB912-59AB-4990-8589-FB3DE6ADF614}"/>
          </ac:spMkLst>
        </pc:spChg>
        <pc:spChg chg="add del mod">
          <ac:chgData name="Janelle Gieseke" userId="1065d469-00d3-4a33-b073-8dab6534bb61" providerId="ADAL" clId="{09A2E101-F7C2-4E78-BDBF-AB4FE674D62E}" dt="2023-12-13T19:45:50.813" v="124" actId="6264"/>
          <ac:spMkLst>
            <pc:docMk/>
            <pc:sldMk cId="1143063855" sldId="11020"/>
            <ac:spMk id="5" creationId="{E3C33298-6DDA-8806-06DF-3010CCB87EB1}"/>
          </ac:spMkLst>
        </pc:spChg>
        <pc:spChg chg="mod ord">
          <ac:chgData name="Janelle Gieseke" userId="1065d469-00d3-4a33-b073-8dab6534bb61" providerId="ADAL" clId="{09A2E101-F7C2-4E78-BDBF-AB4FE674D62E}" dt="2023-12-13T19:45:50.813" v="124" actId="6264"/>
          <ac:spMkLst>
            <pc:docMk/>
            <pc:sldMk cId="1143063855" sldId="11020"/>
            <ac:spMk id="6" creationId="{D1D88CBF-00B6-3315-2A32-D608A0EE2613}"/>
          </ac:spMkLst>
        </pc:spChg>
        <pc:picChg chg="mod ord">
          <ac:chgData name="Janelle Gieseke" userId="1065d469-00d3-4a33-b073-8dab6534bb61" providerId="ADAL" clId="{09A2E101-F7C2-4E78-BDBF-AB4FE674D62E}" dt="2023-12-13T19:45:50.813" v="124" actId="6264"/>
          <ac:picMkLst>
            <pc:docMk/>
            <pc:sldMk cId="1143063855" sldId="11020"/>
            <ac:picMk id="33" creationId="{EE100479-D1AE-620D-8207-62D04009F6ED}"/>
          </ac:picMkLst>
        </pc:picChg>
      </pc:sldChg>
      <pc:sldChg chg="addSp delSp modSp mod chgLayout">
        <pc:chgData name="Janelle Gieseke" userId="1065d469-00d3-4a33-b073-8dab6534bb61" providerId="ADAL" clId="{09A2E101-F7C2-4E78-BDBF-AB4FE674D62E}" dt="2023-12-13T19:45:56.127" v="125" actId="6264"/>
        <pc:sldMkLst>
          <pc:docMk/>
          <pc:sldMk cId="1233058875" sldId="11021"/>
        </pc:sldMkLst>
        <pc:spChg chg="mod ord">
          <ac:chgData name="Janelle Gieseke" userId="1065d469-00d3-4a33-b073-8dab6534bb61" providerId="ADAL" clId="{09A2E101-F7C2-4E78-BDBF-AB4FE674D62E}" dt="2023-12-13T19:45:56.127" v="125" actId="6264"/>
          <ac:spMkLst>
            <pc:docMk/>
            <pc:sldMk cId="1233058875" sldId="11021"/>
            <ac:spMk id="2" creationId="{4C684D40-A5B0-2E4A-D83A-3D63DF561247}"/>
          </ac:spMkLst>
        </pc:spChg>
        <pc:spChg chg="mod ord">
          <ac:chgData name="Janelle Gieseke" userId="1065d469-00d3-4a33-b073-8dab6534bb61" providerId="ADAL" clId="{09A2E101-F7C2-4E78-BDBF-AB4FE674D62E}" dt="2023-12-13T19:45:56.127" v="125" actId="6264"/>
          <ac:spMkLst>
            <pc:docMk/>
            <pc:sldMk cId="1233058875" sldId="11021"/>
            <ac:spMk id="6" creationId="{5B6CD810-67B5-49D9-BEDF-171AB941DBEC}"/>
          </ac:spMkLst>
        </pc:spChg>
        <pc:spChg chg="add del mod">
          <ac:chgData name="Janelle Gieseke" userId="1065d469-00d3-4a33-b073-8dab6534bb61" providerId="ADAL" clId="{09A2E101-F7C2-4E78-BDBF-AB4FE674D62E}" dt="2023-12-13T19:45:56.127" v="125" actId="6264"/>
          <ac:spMkLst>
            <pc:docMk/>
            <pc:sldMk cId="1233058875" sldId="11021"/>
            <ac:spMk id="7" creationId="{D302915B-4F34-E311-C573-1B4D7934AF65}"/>
          </ac:spMkLst>
        </pc:spChg>
        <pc:spChg chg="add del mod">
          <ac:chgData name="Janelle Gieseke" userId="1065d469-00d3-4a33-b073-8dab6534bb61" providerId="ADAL" clId="{09A2E101-F7C2-4E78-BDBF-AB4FE674D62E}" dt="2023-12-13T19:45:56.127" v="125" actId="6264"/>
          <ac:spMkLst>
            <pc:docMk/>
            <pc:sldMk cId="1233058875" sldId="11021"/>
            <ac:spMk id="8" creationId="{86B37E3A-0C55-7C3F-88F3-34BD9B173B0B}"/>
          </ac:spMkLst>
        </pc:spChg>
        <pc:spChg chg="add del mod">
          <ac:chgData name="Janelle Gieseke" userId="1065d469-00d3-4a33-b073-8dab6534bb61" providerId="ADAL" clId="{09A2E101-F7C2-4E78-BDBF-AB4FE674D62E}" dt="2023-12-13T19:45:56.127" v="125" actId="6264"/>
          <ac:spMkLst>
            <pc:docMk/>
            <pc:sldMk cId="1233058875" sldId="11021"/>
            <ac:spMk id="9" creationId="{5A25FD91-E7A7-1D33-5929-1BDBB99C43E4}"/>
          </ac:spMkLst>
        </pc:spChg>
        <pc:picChg chg="mod ord">
          <ac:chgData name="Janelle Gieseke" userId="1065d469-00d3-4a33-b073-8dab6534bb61" providerId="ADAL" clId="{09A2E101-F7C2-4E78-BDBF-AB4FE674D62E}" dt="2023-12-13T19:45:56.127" v="125" actId="6264"/>
          <ac:picMkLst>
            <pc:docMk/>
            <pc:sldMk cId="1233058875" sldId="11021"/>
            <ac:picMk id="4" creationId="{B5B7C195-B0F0-18F4-47B3-3402631BA6CF}"/>
          </ac:picMkLst>
        </pc:picChg>
        <pc:cxnChg chg="mod">
          <ac:chgData name="Janelle Gieseke" userId="1065d469-00d3-4a33-b073-8dab6534bb61" providerId="ADAL" clId="{09A2E101-F7C2-4E78-BDBF-AB4FE674D62E}" dt="2023-12-13T19:45:56.127" v="125" actId="6264"/>
          <ac:cxnSpMkLst>
            <pc:docMk/>
            <pc:sldMk cId="1233058875" sldId="11021"/>
            <ac:cxnSpMk id="5" creationId="{159D079F-AB26-F425-C3AA-B1DFACDFD82E}"/>
          </ac:cxnSpMkLst>
        </pc:cxnChg>
      </pc:sldChg>
      <pc:sldChg chg="addSp delSp modSp mod chgLayout">
        <pc:chgData name="Janelle Gieseke" userId="1065d469-00d3-4a33-b073-8dab6534bb61" providerId="ADAL" clId="{09A2E101-F7C2-4E78-BDBF-AB4FE674D62E}" dt="2023-12-13T19:46:32.801" v="131" actId="6264"/>
        <pc:sldMkLst>
          <pc:docMk/>
          <pc:sldMk cId="4225727881" sldId="11022"/>
        </pc:sldMkLst>
        <pc:spChg chg="add del mod">
          <ac:chgData name="Janelle Gieseke" userId="1065d469-00d3-4a33-b073-8dab6534bb61" providerId="ADAL" clId="{09A2E101-F7C2-4E78-BDBF-AB4FE674D62E}" dt="2023-12-13T19:46:32.801" v="131" actId="6264"/>
          <ac:spMkLst>
            <pc:docMk/>
            <pc:sldMk cId="4225727881" sldId="11022"/>
            <ac:spMk id="2" creationId="{F3A7FF2A-968C-D536-3DAB-89970BB3189D}"/>
          </ac:spMkLst>
        </pc:spChg>
        <pc:spChg chg="mod ord">
          <ac:chgData name="Janelle Gieseke" userId="1065d469-00d3-4a33-b073-8dab6534bb61" providerId="ADAL" clId="{09A2E101-F7C2-4E78-BDBF-AB4FE674D62E}" dt="2023-12-13T19:46:32.801" v="131" actId="6264"/>
          <ac:spMkLst>
            <pc:docMk/>
            <pc:sldMk cId="4225727881" sldId="11022"/>
            <ac:spMk id="3" creationId="{A9F2B7C0-4648-4448-8516-3E50B3275315}"/>
          </ac:spMkLst>
        </pc:spChg>
        <pc:spChg chg="add del mod">
          <ac:chgData name="Janelle Gieseke" userId="1065d469-00d3-4a33-b073-8dab6534bb61" providerId="ADAL" clId="{09A2E101-F7C2-4E78-BDBF-AB4FE674D62E}" dt="2023-12-13T19:46:32.801" v="131" actId="6264"/>
          <ac:spMkLst>
            <pc:docMk/>
            <pc:sldMk cId="4225727881" sldId="11022"/>
            <ac:spMk id="4" creationId="{0CB6F821-68EB-D7E1-CA93-51A0DC1F5C88}"/>
          </ac:spMkLst>
        </pc:spChg>
        <pc:spChg chg="add del mod">
          <ac:chgData name="Janelle Gieseke" userId="1065d469-00d3-4a33-b073-8dab6534bb61" providerId="ADAL" clId="{09A2E101-F7C2-4E78-BDBF-AB4FE674D62E}" dt="2023-12-13T19:46:32.801" v="131" actId="6264"/>
          <ac:spMkLst>
            <pc:docMk/>
            <pc:sldMk cId="4225727881" sldId="11022"/>
            <ac:spMk id="7" creationId="{B2462C7D-7BAC-D4F8-7CAE-3AF409C01A87}"/>
          </ac:spMkLst>
        </pc:spChg>
        <pc:spChg chg="mod ord">
          <ac:chgData name="Janelle Gieseke" userId="1065d469-00d3-4a33-b073-8dab6534bb61" providerId="ADAL" clId="{09A2E101-F7C2-4E78-BDBF-AB4FE674D62E}" dt="2023-12-13T19:46:32.801" v="131" actId="6264"/>
          <ac:spMkLst>
            <pc:docMk/>
            <pc:sldMk cId="4225727881" sldId="11022"/>
            <ac:spMk id="10" creationId="{DBA869E6-6DDC-5F7B-F392-70EC47BCC0ED}"/>
          </ac:spMkLst>
        </pc:spChg>
        <pc:picChg chg="mod ord">
          <ac:chgData name="Janelle Gieseke" userId="1065d469-00d3-4a33-b073-8dab6534bb61" providerId="ADAL" clId="{09A2E101-F7C2-4E78-BDBF-AB4FE674D62E}" dt="2023-12-13T19:46:32.801" v="131" actId="6264"/>
          <ac:picMkLst>
            <pc:docMk/>
            <pc:sldMk cId="4225727881" sldId="11022"/>
            <ac:picMk id="18" creationId="{1BBA8E3D-DCD7-765E-421A-70121D6A08FA}"/>
          </ac:picMkLst>
        </pc:picChg>
      </pc:sldChg>
      <pc:sldChg chg="addSp delSp modSp mod chgLayout">
        <pc:chgData name="Janelle Gieseke" userId="1065d469-00d3-4a33-b073-8dab6534bb61" providerId="ADAL" clId="{09A2E101-F7C2-4E78-BDBF-AB4FE674D62E}" dt="2023-12-13T19:46:36.750" v="133" actId="6264"/>
        <pc:sldMkLst>
          <pc:docMk/>
          <pc:sldMk cId="3540963335" sldId="11023"/>
        </pc:sldMkLst>
        <pc:spChg chg="add del mod">
          <ac:chgData name="Janelle Gieseke" userId="1065d469-00d3-4a33-b073-8dab6534bb61" providerId="ADAL" clId="{09A2E101-F7C2-4E78-BDBF-AB4FE674D62E}" dt="2023-12-13T19:46:36.750" v="133" actId="6264"/>
          <ac:spMkLst>
            <pc:docMk/>
            <pc:sldMk cId="3540963335" sldId="11023"/>
            <ac:spMk id="2" creationId="{E5A9C1F9-BA0C-AA39-B1AC-8297A5F6888C}"/>
          </ac:spMkLst>
        </pc:spChg>
        <pc:spChg chg="mod ord">
          <ac:chgData name="Janelle Gieseke" userId="1065d469-00d3-4a33-b073-8dab6534bb61" providerId="ADAL" clId="{09A2E101-F7C2-4E78-BDBF-AB4FE674D62E}" dt="2023-12-13T19:46:36.750" v="133" actId="6264"/>
          <ac:spMkLst>
            <pc:docMk/>
            <pc:sldMk cId="3540963335" sldId="11023"/>
            <ac:spMk id="3" creationId="{30333773-1D3B-42B3-9B80-B92C25EDCB50}"/>
          </ac:spMkLst>
        </pc:spChg>
        <pc:spChg chg="add del mod">
          <ac:chgData name="Janelle Gieseke" userId="1065d469-00d3-4a33-b073-8dab6534bb61" providerId="ADAL" clId="{09A2E101-F7C2-4E78-BDBF-AB4FE674D62E}" dt="2023-12-13T19:46:36.750" v="133" actId="6264"/>
          <ac:spMkLst>
            <pc:docMk/>
            <pc:sldMk cId="3540963335" sldId="11023"/>
            <ac:spMk id="4" creationId="{7D03D571-A874-F67F-7598-CEF423A389E9}"/>
          </ac:spMkLst>
        </pc:spChg>
        <pc:spChg chg="mod ord">
          <ac:chgData name="Janelle Gieseke" userId="1065d469-00d3-4a33-b073-8dab6534bb61" providerId="ADAL" clId="{09A2E101-F7C2-4E78-BDBF-AB4FE674D62E}" dt="2023-12-13T19:46:36.750" v="133" actId="6264"/>
          <ac:spMkLst>
            <pc:docMk/>
            <pc:sldMk cId="3540963335" sldId="11023"/>
            <ac:spMk id="7" creationId="{E3638092-9FC3-311C-8B3E-70042F417B7A}"/>
          </ac:spMkLst>
        </pc:spChg>
        <pc:spChg chg="add del mod">
          <ac:chgData name="Janelle Gieseke" userId="1065d469-00d3-4a33-b073-8dab6534bb61" providerId="ADAL" clId="{09A2E101-F7C2-4E78-BDBF-AB4FE674D62E}" dt="2023-12-13T19:46:36.750" v="133" actId="6264"/>
          <ac:spMkLst>
            <pc:docMk/>
            <pc:sldMk cId="3540963335" sldId="11023"/>
            <ac:spMk id="8" creationId="{37F7E1DD-DC2A-3333-E4BA-363C4A6894D3}"/>
          </ac:spMkLst>
        </pc:spChg>
        <pc:picChg chg="mod ord">
          <ac:chgData name="Janelle Gieseke" userId="1065d469-00d3-4a33-b073-8dab6534bb61" providerId="ADAL" clId="{09A2E101-F7C2-4E78-BDBF-AB4FE674D62E}" dt="2023-12-13T19:46:36.750" v="133" actId="6264"/>
          <ac:picMkLst>
            <pc:docMk/>
            <pc:sldMk cId="3540963335" sldId="11023"/>
            <ac:picMk id="12" creationId="{622F51C1-8DBC-0E41-2A38-A08A3CB6B83F}"/>
          </ac:picMkLst>
        </pc:picChg>
      </pc:sldChg>
      <pc:sldChg chg="addSp delSp modSp mod chgLayout">
        <pc:chgData name="Janelle Gieseke" userId="1065d469-00d3-4a33-b073-8dab6534bb61" providerId="ADAL" clId="{09A2E101-F7C2-4E78-BDBF-AB4FE674D62E}" dt="2023-12-13T19:46:53.804" v="136" actId="1076"/>
        <pc:sldMkLst>
          <pc:docMk/>
          <pc:sldMk cId="165766097" sldId="11024"/>
        </pc:sldMkLst>
        <pc:spChg chg="add del mod">
          <ac:chgData name="Janelle Gieseke" userId="1065d469-00d3-4a33-b073-8dab6534bb61" providerId="ADAL" clId="{09A2E101-F7C2-4E78-BDBF-AB4FE674D62E}" dt="2023-12-13T19:46:41.946" v="135" actId="6264"/>
          <ac:spMkLst>
            <pc:docMk/>
            <pc:sldMk cId="165766097" sldId="11024"/>
            <ac:spMk id="2" creationId="{B1DBC4B9-04C1-5254-F1F7-3EE2B3DBBB7B}"/>
          </ac:spMkLst>
        </pc:spChg>
        <pc:spChg chg="mod ord">
          <ac:chgData name="Janelle Gieseke" userId="1065d469-00d3-4a33-b073-8dab6534bb61" providerId="ADAL" clId="{09A2E101-F7C2-4E78-BDBF-AB4FE674D62E}" dt="2023-12-13T19:46:41.946" v="135" actId="6264"/>
          <ac:spMkLst>
            <pc:docMk/>
            <pc:sldMk cId="165766097" sldId="11024"/>
            <ac:spMk id="3" creationId="{30333773-1D3B-42B3-9B80-B92C25EDCB50}"/>
          </ac:spMkLst>
        </pc:spChg>
        <pc:spChg chg="add del mod">
          <ac:chgData name="Janelle Gieseke" userId="1065d469-00d3-4a33-b073-8dab6534bb61" providerId="ADAL" clId="{09A2E101-F7C2-4E78-BDBF-AB4FE674D62E}" dt="2023-12-13T19:46:41.946" v="135" actId="6264"/>
          <ac:spMkLst>
            <pc:docMk/>
            <pc:sldMk cId="165766097" sldId="11024"/>
            <ac:spMk id="4" creationId="{3E159257-E530-8B8A-5581-38855F8322A7}"/>
          </ac:spMkLst>
        </pc:spChg>
        <pc:spChg chg="add del mod">
          <ac:chgData name="Janelle Gieseke" userId="1065d469-00d3-4a33-b073-8dab6534bb61" providerId="ADAL" clId="{09A2E101-F7C2-4E78-BDBF-AB4FE674D62E}" dt="2023-12-13T19:46:41.946" v="135" actId="6264"/>
          <ac:spMkLst>
            <pc:docMk/>
            <pc:sldMk cId="165766097" sldId="11024"/>
            <ac:spMk id="6" creationId="{867D3AB8-9082-26C2-D1C6-9D29289EDD39}"/>
          </ac:spMkLst>
        </pc:spChg>
        <pc:spChg chg="mod ord">
          <ac:chgData name="Janelle Gieseke" userId="1065d469-00d3-4a33-b073-8dab6534bb61" providerId="ADAL" clId="{09A2E101-F7C2-4E78-BDBF-AB4FE674D62E}" dt="2023-12-13T19:46:41.946" v="135" actId="6264"/>
          <ac:spMkLst>
            <pc:docMk/>
            <pc:sldMk cId="165766097" sldId="11024"/>
            <ac:spMk id="7" creationId="{6419FA98-C73C-B16A-62F3-DDFD5C84FE92}"/>
          </ac:spMkLst>
        </pc:spChg>
        <pc:picChg chg="mod ord">
          <ac:chgData name="Janelle Gieseke" userId="1065d469-00d3-4a33-b073-8dab6534bb61" providerId="ADAL" clId="{09A2E101-F7C2-4E78-BDBF-AB4FE674D62E}" dt="2023-12-13T19:46:53.804" v="136" actId="1076"/>
          <ac:picMkLst>
            <pc:docMk/>
            <pc:sldMk cId="165766097" sldId="11024"/>
            <ac:picMk id="5" creationId="{644B06D5-0A53-EC71-8ABE-0DB578E74729}"/>
          </ac:picMkLst>
        </pc:picChg>
      </pc:sldChg>
      <pc:sldChg chg="modSp">
        <pc:chgData name="Janelle Gieseke" userId="1065d469-00d3-4a33-b073-8dab6534bb61" providerId="ADAL" clId="{09A2E101-F7C2-4E78-BDBF-AB4FE674D62E}" dt="2023-12-13T19:43:06.320" v="74"/>
        <pc:sldMkLst>
          <pc:docMk/>
          <pc:sldMk cId="516508300" sldId="11025"/>
        </pc:sldMkLst>
        <pc:spChg chg="mod">
          <ac:chgData name="Janelle Gieseke" userId="1065d469-00d3-4a33-b073-8dab6534bb61" providerId="ADAL" clId="{09A2E101-F7C2-4E78-BDBF-AB4FE674D62E}" dt="2023-12-13T19:43:06.320" v="74"/>
          <ac:spMkLst>
            <pc:docMk/>
            <pc:sldMk cId="516508300" sldId="11025"/>
            <ac:spMk id="3" creationId="{83979935-CBE6-4A4D-9DF8-6A2EAA11A119}"/>
          </ac:spMkLst>
        </pc:spChg>
        <pc:spChg chg="mod">
          <ac:chgData name="Janelle Gieseke" userId="1065d469-00d3-4a33-b073-8dab6534bb61" providerId="ADAL" clId="{09A2E101-F7C2-4E78-BDBF-AB4FE674D62E}" dt="2023-12-13T19:43:06.320" v="74"/>
          <ac:spMkLst>
            <pc:docMk/>
            <pc:sldMk cId="516508300" sldId="11025"/>
            <ac:spMk id="13" creationId="{3D9185A6-11A0-A4D8-5C1F-7E040BDAFB13}"/>
          </ac:spMkLst>
        </pc:spChg>
      </pc:sldChg>
      <pc:sldChg chg="addSp delSp modSp mod chgLayout">
        <pc:chgData name="Janelle Gieseke" userId="1065d469-00d3-4a33-b073-8dab6534bb61" providerId="ADAL" clId="{09A2E101-F7C2-4E78-BDBF-AB4FE674D62E}" dt="2023-12-13T19:46:57.479" v="137" actId="6264"/>
        <pc:sldMkLst>
          <pc:docMk/>
          <pc:sldMk cId="860258748" sldId="11026"/>
        </pc:sldMkLst>
        <pc:spChg chg="mod ord">
          <ac:chgData name="Janelle Gieseke" userId="1065d469-00d3-4a33-b073-8dab6534bb61" providerId="ADAL" clId="{09A2E101-F7C2-4E78-BDBF-AB4FE674D62E}" dt="2023-12-13T19:46:57.479" v="137" actId="6264"/>
          <ac:spMkLst>
            <pc:docMk/>
            <pc:sldMk cId="860258748" sldId="11026"/>
            <ac:spMk id="2" creationId="{FB8540BA-EEE0-7FEB-45E8-54FFBDE77D41}"/>
          </ac:spMkLst>
        </pc:spChg>
        <pc:spChg chg="mod ord">
          <ac:chgData name="Janelle Gieseke" userId="1065d469-00d3-4a33-b073-8dab6534bb61" providerId="ADAL" clId="{09A2E101-F7C2-4E78-BDBF-AB4FE674D62E}" dt="2023-12-13T19:46:57.479" v="137" actId="6264"/>
          <ac:spMkLst>
            <pc:docMk/>
            <pc:sldMk cId="860258748" sldId="11026"/>
            <ac:spMk id="3" creationId="{A59E98FB-2565-898F-6150-EDEA29FB61C2}"/>
          </ac:spMkLst>
        </pc:spChg>
        <pc:spChg chg="mod ord">
          <ac:chgData name="Janelle Gieseke" userId="1065d469-00d3-4a33-b073-8dab6534bb61" providerId="ADAL" clId="{09A2E101-F7C2-4E78-BDBF-AB4FE674D62E}" dt="2023-12-13T19:46:57.479" v="137" actId="6264"/>
          <ac:spMkLst>
            <pc:docMk/>
            <pc:sldMk cId="860258748" sldId="11026"/>
            <ac:spMk id="4" creationId="{E93070DB-84C4-43B2-0A9C-C6DD3DC6A180}"/>
          </ac:spMkLst>
        </pc:spChg>
        <pc:spChg chg="add del mod">
          <ac:chgData name="Janelle Gieseke" userId="1065d469-00d3-4a33-b073-8dab6534bb61" providerId="ADAL" clId="{09A2E101-F7C2-4E78-BDBF-AB4FE674D62E}" dt="2023-12-13T19:46:57.479" v="137" actId="6264"/>
          <ac:spMkLst>
            <pc:docMk/>
            <pc:sldMk cId="860258748" sldId="11026"/>
            <ac:spMk id="5" creationId="{8745410B-1AE1-94E2-A25B-8CE0E4E88D67}"/>
          </ac:spMkLst>
        </pc:spChg>
        <pc:spChg chg="add del mod">
          <ac:chgData name="Janelle Gieseke" userId="1065d469-00d3-4a33-b073-8dab6534bb61" providerId="ADAL" clId="{09A2E101-F7C2-4E78-BDBF-AB4FE674D62E}" dt="2023-12-13T19:46:57.479" v="137" actId="6264"/>
          <ac:spMkLst>
            <pc:docMk/>
            <pc:sldMk cId="860258748" sldId="11026"/>
            <ac:spMk id="6" creationId="{0F441661-9361-FC39-F50C-456D69A6FF5B}"/>
          </ac:spMkLst>
        </pc:spChg>
        <pc:spChg chg="add del mod">
          <ac:chgData name="Janelle Gieseke" userId="1065d469-00d3-4a33-b073-8dab6534bb61" providerId="ADAL" clId="{09A2E101-F7C2-4E78-BDBF-AB4FE674D62E}" dt="2023-12-13T19:46:57.479" v="137" actId="6264"/>
          <ac:spMkLst>
            <pc:docMk/>
            <pc:sldMk cId="860258748" sldId="11026"/>
            <ac:spMk id="7" creationId="{83DD40FC-11A6-12B2-DB79-A06CD85FF218}"/>
          </ac:spMkLst>
        </pc:spChg>
        <pc:spChg chg="add del mod">
          <ac:chgData name="Janelle Gieseke" userId="1065d469-00d3-4a33-b073-8dab6534bb61" providerId="ADAL" clId="{09A2E101-F7C2-4E78-BDBF-AB4FE674D62E}" dt="2023-12-13T19:46:57.479" v="137" actId="6264"/>
          <ac:spMkLst>
            <pc:docMk/>
            <pc:sldMk cId="860258748" sldId="11026"/>
            <ac:spMk id="9" creationId="{00EA0719-9C3E-BA08-3FC0-4695E2405F57}"/>
          </ac:spMkLst>
        </pc:spChg>
        <pc:picChg chg="mod ord">
          <ac:chgData name="Janelle Gieseke" userId="1065d469-00d3-4a33-b073-8dab6534bb61" providerId="ADAL" clId="{09A2E101-F7C2-4E78-BDBF-AB4FE674D62E}" dt="2023-12-13T19:46:57.479" v="137" actId="6264"/>
          <ac:picMkLst>
            <pc:docMk/>
            <pc:sldMk cId="860258748" sldId="11026"/>
            <ac:picMk id="8" creationId="{4803426E-1433-EE1B-6C5B-22B388FFFA43}"/>
          </ac:picMkLst>
        </pc:picChg>
      </pc:sldChg>
      <pc:sldChg chg="addSp delSp modSp mod chgLayout">
        <pc:chgData name="Janelle Gieseke" userId="1065d469-00d3-4a33-b073-8dab6534bb61" providerId="ADAL" clId="{09A2E101-F7C2-4E78-BDBF-AB4FE674D62E}" dt="2023-12-13T19:47:02.121" v="139" actId="6264"/>
        <pc:sldMkLst>
          <pc:docMk/>
          <pc:sldMk cId="1645884881" sldId="11027"/>
        </pc:sldMkLst>
        <pc:spChg chg="mod ord">
          <ac:chgData name="Janelle Gieseke" userId="1065d469-00d3-4a33-b073-8dab6534bb61" providerId="ADAL" clId="{09A2E101-F7C2-4E78-BDBF-AB4FE674D62E}" dt="2023-12-13T19:47:02.121" v="139" actId="6264"/>
          <ac:spMkLst>
            <pc:docMk/>
            <pc:sldMk cId="1645884881" sldId="11027"/>
            <ac:spMk id="2" creationId="{6162EF16-40FB-9CA0-1354-0E1AED574B89}"/>
          </ac:spMkLst>
        </pc:spChg>
        <pc:spChg chg="add del mod">
          <ac:chgData name="Janelle Gieseke" userId="1065d469-00d3-4a33-b073-8dab6534bb61" providerId="ADAL" clId="{09A2E101-F7C2-4E78-BDBF-AB4FE674D62E}" dt="2023-12-13T19:47:02.121" v="139" actId="6264"/>
          <ac:spMkLst>
            <pc:docMk/>
            <pc:sldMk cId="1645884881" sldId="11027"/>
            <ac:spMk id="3" creationId="{9D9EC19B-27E4-F8A8-6E0A-8EABE5046F2C}"/>
          </ac:spMkLst>
        </pc:spChg>
      </pc:sldChg>
      <pc:sldChg chg="addSp delSp modSp mod chgLayout">
        <pc:chgData name="Janelle Gieseke" userId="1065d469-00d3-4a33-b073-8dab6534bb61" providerId="ADAL" clId="{09A2E101-F7C2-4E78-BDBF-AB4FE674D62E}" dt="2023-12-13T19:45:28.901" v="115" actId="6264"/>
        <pc:sldMkLst>
          <pc:docMk/>
          <pc:sldMk cId="3003715034" sldId="11029"/>
        </pc:sldMkLst>
        <pc:spChg chg="mod ord">
          <ac:chgData name="Janelle Gieseke" userId="1065d469-00d3-4a33-b073-8dab6534bb61" providerId="ADAL" clId="{09A2E101-F7C2-4E78-BDBF-AB4FE674D62E}" dt="2023-12-13T19:45:28.901" v="115" actId="6264"/>
          <ac:spMkLst>
            <pc:docMk/>
            <pc:sldMk cId="3003715034" sldId="11029"/>
            <ac:spMk id="2" creationId="{C795D471-C170-188E-A581-4937011037F5}"/>
          </ac:spMkLst>
        </pc:spChg>
        <pc:spChg chg="add del mod">
          <ac:chgData name="Janelle Gieseke" userId="1065d469-00d3-4a33-b073-8dab6534bb61" providerId="ADAL" clId="{09A2E101-F7C2-4E78-BDBF-AB4FE674D62E}" dt="2023-12-13T19:45:28.901" v="115" actId="6264"/>
          <ac:spMkLst>
            <pc:docMk/>
            <pc:sldMk cId="3003715034" sldId="11029"/>
            <ac:spMk id="3" creationId="{6AF954CC-A971-CB2D-5AD4-A38109413CDC}"/>
          </ac:spMkLst>
        </pc:spChg>
        <pc:spChg chg="mod ord">
          <ac:chgData name="Janelle Gieseke" userId="1065d469-00d3-4a33-b073-8dab6534bb61" providerId="ADAL" clId="{09A2E101-F7C2-4E78-BDBF-AB4FE674D62E}" dt="2023-12-13T19:45:28.901" v="115" actId="6264"/>
          <ac:spMkLst>
            <pc:docMk/>
            <pc:sldMk cId="3003715034" sldId="11029"/>
            <ac:spMk id="4" creationId="{B25A47BC-9EEC-2673-66AF-FF4F15F2A583}"/>
          </ac:spMkLst>
        </pc:spChg>
        <pc:spChg chg="add del mod">
          <ac:chgData name="Janelle Gieseke" userId="1065d469-00d3-4a33-b073-8dab6534bb61" providerId="ADAL" clId="{09A2E101-F7C2-4E78-BDBF-AB4FE674D62E}" dt="2023-12-13T19:45:28.901" v="115" actId="6264"/>
          <ac:spMkLst>
            <pc:docMk/>
            <pc:sldMk cId="3003715034" sldId="11029"/>
            <ac:spMk id="6" creationId="{3B3C85A6-4239-4EFE-C8CF-EDCBF721BA4D}"/>
          </ac:spMkLst>
        </pc:spChg>
        <pc:spChg chg="add del mod">
          <ac:chgData name="Janelle Gieseke" userId="1065d469-00d3-4a33-b073-8dab6534bb61" providerId="ADAL" clId="{09A2E101-F7C2-4E78-BDBF-AB4FE674D62E}" dt="2023-12-13T19:45:28.901" v="115" actId="6264"/>
          <ac:spMkLst>
            <pc:docMk/>
            <pc:sldMk cId="3003715034" sldId="11029"/>
            <ac:spMk id="7" creationId="{7D312BF0-4540-2BC9-CAC4-19E846BF885B}"/>
          </ac:spMkLst>
        </pc:spChg>
        <pc:graphicFrameChg chg="mod ord">
          <ac:chgData name="Janelle Gieseke" userId="1065d469-00d3-4a33-b073-8dab6534bb61" providerId="ADAL" clId="{09A2E101-F7C2-4E78-BDBF-AB4FE674D62E}" dt="2023-12-13T19:45:28.901" v="115" actId="6264"/>
          <ac:graphicFrameMkLst>
            <pc:docMk/>
            <pc:sldMk cId="3003715034" sldId="11029"/>
            <ac:graphicFrameMk id="5" creationId="{A40FF0A0-2C7A-04A4-D4C1-D358A1467326}"/>
          </ac:graphicFrameMkLst>
        </pc:graphicFrameChg>
      </pc:sldChg>
      <pc:sldChg chg="modSp addCm">
        <pc:chgData name="Janelle Gieseke" userId="1065d469-00d3-4a33-b073-8dab6534bb61" providerId="ADAL" clId="{09A2E101-F7C2-4E78-BDBF-AB4FE674D62E}" dt="2023-12-13T19:43:06.320" v="74"/>
        <pc:sldMkLst>
          <pc:docMk/>
          <pc:sldMk cId="2222353995" sldId="11030"/>
        </pc:sldMkLst>
        <pc:spChg chg="mod">
          <ac:chgData name="Janelle Gieseke" userId="1065d469-00d3-4a33-b073-8dab6534bb61" providerId="ADAL" clId="{09A2E101-F7C2-4E78-BDBF-AB4FE674D62E}" dt="2023-12-13T19:43:06.320" v="74"/>
          <ac:spMkLst>
            <pc:docMk/>
            <pc:sldMk cId="2222353995" sldId="11030"/>
            <ac:spMk id="2" creationId="{A2E4593E-85E8-1B54-1366-0B2FBE3D966D}"/>
          </ac:spMkLst>
        </pc:spChg>
        <pc:spChg chg="mod">
          <ac:chgData name="Janelle Gieseke" userId="1065d469-00d3-4a33-b073-8dab6534bb61" providerId="ADAL" clId="{09A2E101-F7C2-4E78-BDBF-AB4FE674D62E}" dt="2023-12-13T19:43:06.320" v="74"/>
          <ac:spMkLst>
            <pc:docMk/>
            <pc:sldMk cId="2222353995" sldId="11030"/>
            <ac:spMk id="4" creationId="{4A4D24E4-ECC4-5836-EE28-BE74EDF06AAB}"/>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3T19:30:59.652" v="2"/>
              <pc2:cmMkLst xmlns:pc2="http://schemas.microsoft.com/office/powerpoint/2019/9/main/command">
                <pc:docMk/>
                <pc:sldMk cId="2222353995" sldId="11030"/>
                <pc2:cmMk id="{0825457C-28A9-4CFF-9067-C26F400A9397}"/>
              </pc2:cmMkLst>
            </pc226:cmChg>
          </p:ext>
        </pc:extLst>
      </pc:sldChg>
      <pc:sldChg chg="modSp new mod addCm modCm">
        <pc:chgData name="Janelle Gieseke" userId="1065d469-00d3-4a33-b073-8dab6534bb61" providerId="ADAL" clId="{09A2E101-F7C2-4E78-BDBF-AB4FE674D62E}" dt="2023-12-19T17:51:18.499" v="681" actId="20577"/>
        <pc:sldMkLst>
          <pc:docMk/>
          <pc:sldMk cId="3913880967" sldId="11031"/>
        </pc:sldMkLst>
        <pc:spChg chg="mod">
          <ac:chgData name="Janelle Gieseke" userId="1065d469-00d3-4a33-b073-8dab6534bb61" providerId="ADAL" clId="{09A2E101-F7C2-4E78-BDBF-AB4FE674D62E}" dt="2023-12-13T20:13:19.946" v="321" actId="20577"/>
          <ac:spMkLst>
            <pc:docMk/>
            <pc:sldMk cId="3913880967" sldId="11031"/>
            <ac:spMk id="2" creationId="{5133D407-67A2-4C3C-536A-70C9D90D1710}"/>
          </ac:spMkLst>
        </pc:spChg>
        <pc:spChg chg="mod">
          <ac:chgData name="Janelle Gieseke" userId="1065d469-00d3-4a33-b073-8dab6534bb61" providerId="ADAL" clId="{09A2E101-F7C2-4E78-BDBF-AB4FE674D62E}" dt="2023-12-19T17:51:18.499" v="681" actId="20577"/>
          <ac:spMkLst>
            <pc:docMk/>
            <pc:sldMk cId="3913880967" sldId="11031"/>
            <ac:spMk id="3" creationId="{A3323215-3C7B-2404-617E-0130C571D6EA}"/>
          </ac:spMkLst>
        </pc:spChg>
        <pc:spChg chg="mod">
          <ac:chgData name="Janelle Gieseke" userId="1065d469-00d3-4a33-b073-8dab6534bb61" providerId="ADAL" clId="{09A2E101-F7C2-4E78-BDBF-AB4FE674D62E}" dt="2023-12-13T20:13:55.981" v="375" actId="20577"/>
          <ac:spMkLst>
            <pc:docMk/>
            <pc:sldMk cId="3913880967" sldId="11031"/>
            <ac:spMk id="4" creationId="{5BC4C5AA-7B7B-065F-DECF-3F6E68B2F1F6}"/>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09A2E101-F7C2-4E78-BDBF-AB4FE674D62E}" dt="2023-12-13T20:18:48.577" v="480"/>
              <pc2:cmMkLst xmlns:pc2="http://schemas.microsoft.com/office/powerpoint/2019/9/main/command">
                <pc:docMk/>
                <pc:sldMk cId="3913880967" sldId="11031"/>
                <pc2:cmMk id="{A57EE1C7-4A93-4A8D-A157-6CF29C1D198E}"/>
              </pc2:cmMkLst>
              <pc226:cmRplyChg chg="add">
                <pc226:chgData name="Janelle Gieseke" userId="1065d469-00d3-4a33-b073-8dab6534bb61" providerId="ADAL" clId="{09A2E101-F7C2-4E78-BDBF-AB4FE674D62E}" dt="2023-12-13T20:18:48.577" v="480"/>
                <pc2:cmRplyMkLst xmlns:pc2="http://schemas.microsoft.com/office/powerpoint/2019/9/main/command">
                  <pc:docMk/>
                  <pc:sldMk cId="3913880967" sldId="11031"/>
                  <pc2:cmMk id="{A57EE1C7-4A93-4A8D-A157-6CF29C1D198E}"/>
                  <pc2:cmRplyMk id="{038469F7-3E63-4727-B711-A14E807BBEDA}"/>
                </pc2:cmRplyMkLst>
              </pc226:cmRplyChg>
            </pc226:cmChg>
          </p:ext>
        </pc:extLst>
      </pc:sldChg>
      <pc:sldChg chg="modSp new mod">
        <pc:chgData name="Janelle Gieseke" userId="1065d469-00d3-4a33-b073-8dab6534bb61" providerId="ADAL" clId="{09A2E101-F7C2-4E78-BDBF-AB4FE674D62E}" dt="2023-12-13T20:16:03.675" v="388" actId="20577"/>
        <pc:sldMkLst>
          <pc:docMk/>
          <pc:sldMk cId="2816167" sldId="11032"/>
        </pc:sldMkLst>
        <pc:spChg chg="mod">
          <ac:chgData name="Janelle Gieseke" userId="1065d469-00d3-4a33-b073-8dab6534bb61" providerId="ADAL" clId="{09A2E101-F7C2-4E78-BDBF-AB4FE674D62E}" dt="2023-12-13T20:16:03.675" v="388" actId="20577"/>
          <ac:spMkLst>
            <pc:docMk/>
            <pc:sldMk cId="2816167" sldId="11032"/>
            <ac:spMk id="2" creationId="{9DE14EA4-1449-698B-8B42-85453CB12134}"/>
          </ac:spMkLst>
        </pc:spChg>
      </pc:sldChg>
      <pc:sldChg chg="modSp new mod addCm delCm">
        <pc:chgData name="Janelle Gieseke" userId="1065d469-00d3-4a33-b073-8dab6534bb61" providerId="ADAL" clId="{09A2E101-F7C2-4E78-BDBF-AB4FE674D62E}" dt="2023-12-19T17:36:39.229" v="492"/>
        <pc:sldMkLst>
          <pc:docMk/>
          <pc:sldMk cId="1447322203" sldId="11033"/>
        </pc:sldMkLst>
        <pc:spChg chg="mod">
          <ac:chgData name="Janelle Gieseke" userId="1065d469-00d3-4a33-b073-8dab6534bb61" providerId="ADAL" clId="{09A2E101-F7C2-4E78-BDBF-AB4FE674D62E}" dt="2023-12-13T20:16:29.390" v="392" actId="20577"/>
          <ac:spMkLst>
            <pc:docMk/>
            <pc:sldMk cId="1447322203" sldId="11033"/>
            <ac:spMk id="2" creationId="{3DD3953A-0642-412E-7B8F-62BFC4D3BD1D}"/>
          </ac:spMkLst>
        </pc:spChg>
        <pc:spChg chg="mod">
          <ac:chgData name="Janelle Gieseke" userId="1065d469-00d3-4a33-b073-8dab6534bb61" providerId="ADAL" clId="{09A2E101-F7C2-4E78-BDBF-AB4FE674D62E}" dt="2023-12-19T17:36:37.005" v="491" actId="20577"/>
          <ac:spMkLst>
            <pc:docMk/>
            <pc:sldMk cId="1447322203" sldId="11033"/>
            <ac:spMk id="3" creationId="{98CA7E7C-DF37-7B31-634F-579EAC968345}"/>
          </ac:spMkLst>
        </pc:spChg>
        <pc:spChg chg="mod">
          <ac:chgData name="Janelle Gieseke" userId="1065d469-00d3-4a33-b073-8dab6534bb61" providerId="ADAL" clId="{09A2E101-F7C2-4E78-BDBF-AB4FE674D62E}" dt="2023-12-13T20:18:20.996" v="479" actId="20577"/>
          <ac:spMkLst>
            <pc:docMk/>
            <pc:sldMk cId="1447322203" sldId="11033"/>
            <ac:spMk id="4" creationId="{33A81C02-04B4-8B22-84C5-59D29BCBF793}"/>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09A2E101-F7C2-4E78-BDBF-AB4FE674D62E}" dt="2023-12-19T17:36:39.229" v="492"/>
              <pc2:cmMkLst xmlns:pc2="http://schemas.microsoft.com/office/powerpoint/2019/9/main/command">
                <pc:docMk/>
                <pc:sldMk cId="1447322203" sldId="11033"/>
                <pc2:cmMk id="{068AE5B1-513E-4CD5-ABCF-EECBB91241A9}"/>
              </pc2:cmMkLst>
            </pc226:cmChg>
          </p:ext>
        </pc:extLst>
      </pc:sldChg>
      <pc:sldChg chg="addSp delSp modSp add mod modClrScheme chgLayout">
        <pc:chgData name="Janelle Gieseke" userId="1065d469-00d3-4a33-b073-8dab6534bb61" providerId="ADAL" clId="{09A2E101-F7C2-4E78-BDBF-AB4FE674D62E}" dt="2023-12-19T17:56:13.085" v="708" actId="14100"/>
        <pc:sldMkLst>
          <pc:docMk/>
          <pc:sldMk cId="1170883748" sldId="11037"/>
        </pc:sldMkLst>
        <pc:spChg chg="mod ord">
          <ac:chgData name="Janelle Gieseke" userId="1065d469-00d3-4a33-b073-8dab6534bb61" providerId="ADAL" clId="{09A2E101-F7C2-4E78-BDBF-AB4FE674D62E}" dt="2023-12-19T17:55:46.127" v="703" actId="700"/>
          <ac:spMkLst>
            <pc:docMk/>
            <pc:sldMk cId="1170883748" sldId="11037"/>
            <ac:spMk id="2" creationId="{6499FC2F-6201-D332-5E3F-21C5A855DA67}"/>
          </ac:spMkLst>
        </pc:spChg>
        <pc:spChg chg="del">
          <ac:chgData name="Janelle Gieseke" userId="1065d469-00d3-4a33-b073-8dab6534bb61" providerId="ADAL" clId="{09A2E101-F7C2-4E78-BDBF-AB4FE674D62E}" dt="2023-12-19T17:55:43.985" v="702" actId="478"/>
          <ac:spMkLst>
            <pc:docMk/>
            <pc:sldMk cId="1170883748" sldId="11037"/>
            <ac:spMk id="3" creationId="{CAADD386-16A5-CBAF-F40A-85977596B236}"/>
          </ac:spMkLst>
        </pc:spChg>
        <pc:spChg chg="mod ord">
          <ac:chgData name="Janelle Gieseke" userId="1065d469-00d3-4a33-b073-8dab6534bb61" providerId="ADAL" clId="{09A2E101-F7C2-4E78-BDBF-AB4FE674D62E}" dt="2023-12-19T17:55:46.127" v="703" actId="700"/>
          <ac:spMkLst>
            <pc:docMk/>
            <pc:sldMk cId="1170883748" sldId="11037"/>
            <ac:spMk id="4" creationId="{CA336BB5-5573-042B-A718-1E094D1B05BC}"/>
          </ac:spMkLst>
        </pc:spChg>
        <pc:spChg chg="add del mod">
          <ac:chgData name="Janelle Gieseke" userId="1065d469-00d3-4a33-b073-8dab6534bb61" providerId="ADAL" clId="{09A2E101-F7C2-4E78-BDBF-AB4FE674D62E}" dt="2023-12-19T17:55:46.127" v="703" actId="700"/>
          <ac:spMkLst>
            <pc:docMk/>
            <pc:sldMk cId="1170883748" sldId="11037"/>
            <ac:spMk id="7" creationId="{E7438271-103C-A0C1-718B-5E140522B09E}"/>
          </ac:spMkLst>
        </pc:spChg>
        <pc:graphicFrameChg chg="mod ord">
          <ac:chgData name="Janelle Gieseke" userId="1065d469-00d3-4a33-b073-8dab6534bb61" providerId="ADAL" clId="{09A2E101-F7C2-4E78-BDBF-AB4FE674D62E}" dt="2023-12-19T17:56:13.085" v="708" actId="14100"/>
          <ac:graphicFrameMkLst>
            <pc:docMk/>
            <pc:sldMk cId="1170883748" sldId="11037"/>
            <ac:graphicFrameMk id="5" creationId="{84227E7E-FFF7-2F7A-6A73-8E0F2CCD540A}"/>
          </ac:graphicFrameMkLst>
        </pc:graphicFrameChg>
      </pc:sldChg>
      <pc:sldMasterChg chg="del delSldLayout">
        <pc:chgData name="Janelle Gieseke" userId="1065d469-00d3-4a33-b073-8dab6534bb61" providerId="ADAL" clId="{09A2E101-F7C2-4E78-BDBF-AB4FE674D62E}" dt="2023-12-13T19:43:03.479" v="72" actId="2696"/>
        <pc:sldMasterMkLst>
          <pc:docMk/>
          <pc:sldMasterMk cId="3765795727" sldId="2147483751"/>
        </pc:sldMasterMkLst>
        <pc:sldLayoutChg chg="del">
          <pc:chgData name="Janelle Gieseke" userId="1065d469-00d3-4a33-b073-8dab6534bb61" providerId="ADAL" clId="{09A2E101-F7C2-4E78-BDBF-AB4FE674D62E}" dt="2023-12-13T19:43:03.245" v="34" actId="2696"/>
          <pc:sldLayoutMkLst>
            <pc:docMk/>
            <pc:sldMasterMk cId="3765795727" sldId="2147483751"/>
            <pc:sldLayoutMk cId="2280460195" sldId="2147483752"/>
          </pc:sldLayoutMkLst>
        </pc:sldLayoutChg>
        <pc:sldLayoutChg chg="del">
          <pc:chgData name="Janelle Gieseke" userId="1065d469-00d3-4a33-b073-8dab6534bb61" providerId="ADAL" clId="{09A2E101-F7C2-4E78-BDBF-AB4FE674D62E}" dt="2023-12-13T19:43:03.255" v="35" actId="2696"/>
          <pc:sldLayoutMkLst>
            <pc:docMk/>
            <pc:sldMasterMk cId="3765795727" sldId="2147483751"/>
            <pc:sldLayoutMk cId="3577716976" sldId="2147483753"/>
          </pc:sldLayoutMkLst>
        </pc:sldLayoutChg>
        <pc:sldLayoutChg chg="del">
          <pc:chgData name="Janelle Gieseke" userId="1065d469-00d3-4a33-b073-8dab6534bb61" providerId="ADAL" clId="{09A2E101-F7C2-4E78-BDBF-AB4FE674D62E}" dt="2023-12-13T19:43:03.261" v="36" actId="2696"/>
          <pc:sldLayoutMkLst>
            <pc:docMk/>
            <pc:sldMasterMk cId="3765795727" sldId="2147483751"/>
            <pc:sldLayoutMk cId="3647796205" sldId="2147483754"/>
          </pc:sldLayoutMkLst>
        </pc:sldLayoutChg>
        <pc:sldLayoutChg chg="del">
          <pc:chgData name="Janelle Gieseke" userId="1065d469-00d3-4a33-b073-8dab6534bb61" providerId="ADAL" clId="{09A2E101-F7C2-4E78-BDBF-AB4FE674D62E}" dt="2023-12-13T19:43:03.265" v="37" actId="2696"/>
          <pc:sldLayoutMkLst>
            <pc:docMk/>
            <pc:sldMasterMk cId="3765795727" sldId="2147483751"/>
            <pc:sldLayoutMk cId="2899178425" sldId="2147483755"/>
          </pc:sldLayoutMkLst>
        </pc:sldLayoutChg>
        <pc:sldLayoutChg chg="del">
          <pc:chgData name="Janelle Gieseke" userId="1065d469-00d3-4a33-b073-8dab6534bb61" providerId="ADAL" clId="{09A2E101-F7C2-4E78-BDBF-AB4FE674D62E}" dt="2023-12-13T19:43:03.270" v="38" actId="2696"/>
          <pc:sldLayoutMkLst>
            <pc:docMk/>
            <pc:sldMasterMk cId="3765795727" sldId="2147483751"/>
            <pc:sldLayoutMk cId="1370296432" sldId="2147483756"/>
          </pc:sldLayoutMkLst>
        </pc:sldLayoutChg>
        <pc:sldLayoutChg chg="del">
          <pc:chgData name="Janelle Gieseke" userId="1065d469-00d3-4a33-b073-8dab6534bb61" providerId="ADAL" clId="{09A2E101-F7C2-4E78-BDBF-AB4FE674D62E}" dt="2023-12-13T19:43:03.273" v="39" actId="2696"/>
          <pc:sldLayoutMkLst>
            <pc:docMk/>
            <pc:sldMasterMk cId="3765795727" sldId="2147483751"/>
            <pc:sldLayoutMk cId="2401745007" sldId="2147483757"/>
          </pc:sldLayoutMkLst>
        </pc:sldLayoutChg>
        <pc:sldLayoutChg chg="del">
          <pc:chgData name="Janelle Gieseke" userId="1065d469-00d3-4a33-b073-8dab6534bb61" providerId="ADAL" clId="{09A2E101-F7C2-4E78-BDBF-AB4FE674D62E}" dt="2023-12-13T19:43:03.277" v="40" actId="2696"/>
          <pc:sldLayoutMkLst>
            <pc:docMk/>
            <pc:sldMasterMk cId="3765795727" sldId="2147483751"/>
            <pc:sldLayoutMk cId="3966933824" sldId="2147483758"/>
          </pc:sldLayoutMkLst>
        </pc:sldLayoutChg>
        <pc:sldLayoutChg chg="del">
          <pc:chgData name="Janelle Gieseke" userId="1065d469-00d3-4a33-b073-8dab6534bb61" providerId="ADAL" clId="{09A2E101-F7C2-4E78-BDBF-AB4FE674D62E}" dt="2023-12-13T19:43:03.284" v="41" actId="2696"/>
          <pc:sldLayoutMkLst>
            <pc:docMk/>
            <pc:sldMasterMk cId="3765795727" sldId="2147483751"/>
            <pc:sldLayoutMk cId="915582738" sldId="2147483759"/>
          </pc:sldLayoutMkLst>
        </pc:sldLayoutChg>
        <pc:sldLayoutChg chg="del">
          <pc:chgData name="Janelle Gieseke" userId="1065d469-00d3-4a33-b073-8dab6534bb61" providerId="ADAL" clId="{09A2E101-F7C2-4E78-BDBF-AB4FE674D62E}" dt="2023-12-13T19:43:03.291" v="42" actId="2696"/>
          <pc:sldLayoutMkLst>
            <pc:docMk/>
            <pc:sldMasterMk cId="3765795727" sldId="2147483751"/>
            <pc:sldLayoutMk cId="2127087458" sldId="2147483760"/>
          </pc:sldLayoutMkLst>
        </pc:sldLayoutChg>
        <pc:sldLayoutChg chg="del">
          <pc:chgData name="Janelle Gieseke" userId="1065d469-00d3-4a33-b073-8dab6534bb61" providerId="ADAL" clId="{09A2E101-F7C2-4E78-BDBF-AB4FE674D62E}" dt="2023-12-13T19:43:03.298" v="43" actId="2696"/>
          <pc:sldLayoutMkLst>
            <pc:docMk/>
            <pc:sldMasterMk cId="3765795727" sldId="2147483751"/>
            <pc:sldLayoutMk cId="1930322374" sldId="2147483761"/>
          </pc:sldLayoutMkLst>
        </pc:sldLayoutChg>
        <pc:sldLayoutChg chg="del">
          <pc:chgData name="Janelle Gieseke" userId="1065d469-00d3-4a33-b073-8dab6534bb61" providerId="ADAL" clId="{09A2E101-F7C2-4E78-BDBF-AB4FE674D62E}" dt="2023-12-13T19:43:03.304" v="44" actId="2696"/>
          <pc:sldLayoutMkLst>
            <pc:docMk/>
            <pc:sldMasterMk cId="3765795727" sldId="2147483751"/>
            <pc:sldLayoutMk cId="2980243330" sldId="2147483762"/>
          </pc:sldLayoutMkLst>
        </pc:sldLayoutChg>
        <pc:sldLayoutChg chg="del">
          <pc:chgData name="Janelle Gieseke" userId="1065d469-00d3-4a33-b073-8dab6534bb61" providerId="ADAL" clId="{09A2E101-F7C2-4E78-BDBF-AB4FE674D62E}" dt="2023-12-13T19:43:03.308" v="45" actId="2696"/>
          <pc:sldLayoutMkLst>
            <pc:docMk/>
            <pc:sldMasterMk cId="3765795727" sldId="2147483751"/>
            <pc:sldLayoutMk cId="1693280993" sldId="2147483763"/>
          </pc:sldLayoutMkLst>
        </pc:sldLayoutChg>
        <pc:sldLayoutChg chg="del">
          <pc:chgData name="Janelle Gieseke" userId="1065d469-00d3-4a33-b073-8dab6534bb61" providerId="ADAL" clId="{09A2E101-F7C2-4E78-BDBF-AB4FE674D62E}" dt="2023-12-13T19:43:03.313" v="46" actId="2696"/>
          <pc:sldLayoutMkLst>
            <pc:docMk/>
            <pc:sldMasterMk cId="3765795727" sldId="2147483751"/>
            <pc:sldLayoutMk cId="3342532491" sldId="2147483764"/>
          </pc:sldLayoutMkLst>
        </pc:sldLayoutChg>
        <pc:sldLayoutChg chg="del">
          <pc:chgData name="Janelle Gieseke" userId="1065d469-00d3-4a33-b073-8dab6534bb61" providerId="ADAL" clId="{09A2E101-F7C2-4E78-BDBF-AB4FE674D62E}" dt="2023-12-13T19:43:03.317" v="47" actId="2696"/>
          <pc:sldLayoutMkLst>
            <pc:docMk/>
            <pc:sldMasterMk cId="3765795727" sldId="2147483751"/>
            <pc:sldLayoutMk cId="2467844649" sldId="2147483765"/>
          </pc:sldLayoutMkLst>
        </pc:sldLayoutChg>
        <pc:sldLayoutChg chg="del">
          <pc:chgData name="Janelle Gieseke" userId="1065d469-00d3-4a33-b073-8dab6534bb61" providerId="ADAL" clId="{09A2E101-F7C2-4E78-BDBF-AB4FE674D62E}" dt="2023-12-13T19:43:03.321" v="48" actId="2696"/>
          <pc:sldLayoutMkLst>
            <pc:docMk/>
            <pc:sldMasterMk cId="3765795727" sldId="2147483751"/>
            <pc:sldLayoutMk cId="117070240" sldId="2147483766"/>
          </pc:sldLayoutMkLst>
        </pc:sldLayoutChg>
        <pc:sldLayoutChg chg="del">
          <pc:chgData name="Janelle Gieseke" userId="1065d469-00d3-4a33-b073-8dab6534bb61" providerId="ADAL" clId="{09A2E101-F7C2-4E78-BDBF-AB4FE674D62E}" dt="2023-12-13T19:43:03.324" v="49" actId="2696"/>
          <pc:sldLayoutMkLst>
            <pc:docMk/>
            <pc:sldMasterMk cId="3765795727" sldId="2147483751"/>
            <pc:sldLayoutMk cId="1644296668" sldId="2147483767"/>
          </pc:sldLayoutMkLst>
        </pc:sldLayoutChg>
        <pc:sldLayoutChg chg="del">
          <pc:chgData name="Janelle Gieseke" userId="1065d469-00d3-4a33-b073-8dab6534bb61" providerId="ADAL" clId="{09A2E101-F7C2-4E78-BDBF-AB4FE674D62E}" dt="2023-12-13T19:43:03.328" v="50" actId="2696"/>
          <pc:sldLayoutMkLst>
            <pc:docMk/>
            <pc:sldMasterMk cId="3765795727" sldId="2147483751"/>
            <pc:sldLayoutMk cId="855056517" sldId="2147483768"/>
          </pc:sldLayoutMkLst>
        </pc:sldLayoutChg>
        <pc:sldLayoutChg chg="del">
          <pc:chgData name="Janelle Gieseke" userId="1065d469-00d3-4a33-b073-8dab6534bb61" providerId="ADAL" clId="{09A2E101-F7C2-4E78-BDBF-AB4FE674D62E}" dt="2023-12-13T19:43:03.335" v="51" actId="2696"/>
          <pc:sldLayoutMkLst>
            <pc:docMk/>
            <pc:sldMasterMk cId="3765795727" sldId="2147483751"/>
            <pc:sldLayoutMk cId="4027905381" sldId="2147483769"/>
          </pc:sldLayoutMkLst>
        </pc:sldLayoutChg>
        <pc:sldLayoutChg chg="del">
          <pc:chgData name="Janelle Gieseke" userId="1065d469-00d3-4a33-b073-8dab6534bb61" providerId="ADAL" clId="{09A2E101-F7C2-4E78-BDBF-AB4FE674D62E}" dt="2023-12-13T19:43:03.338" v="52" actId="2696"/>
          <pc:sldLayoutMkLst>
            <pc:docMk/>
            <pc:sldMasterMk cId="3765795727" sldId="2147483751"/>
            <pc:sldLayoutMk cId="1258130975" sldId="2147483770"/>
          </pc:sldLayoutMkLst>
        </pc:sldLayoutChg>
        <pc:sldLayoutChg chg="del">
          <pc:chgData name="Janelle Gieseke" userId="1065d469-00d3-4a33-b073-8dab6534bb61" providerId="ADAL" clId="{09A2E101-F7C2-4E78-BDBF-AB4FE674D62E}" dt="2023-12-13T19:43:03.343" v="53" actId="2696"/>
          <pc:sldLayoutMkLst>
            <pc:docMk/>
            <pc:sldMasterMk cId="3765795727" sldId="2147483751"/>
            <pc:sldLayoutMk cId="2606097794" sldId="2147483771"/>
          </pc:sldLayoutMkLst>
        </pc:sldLayoutChg>
        <pc:sldLayoutChg chg="del">
          <pc:chgData name="Janelle Gieseke" userId="1065d469-00d3-4a33-b073-8dab6534bb61" providerId="ADAL" clId="{09A2E101-F7C2-4E78-BDBF-AB4FE674D62E}" dt="2023-12-13T19:43:03.347" v="54" actId="2696"/>
          <pc:sldLayoutMkLst>
            <pc:docMk/>
            <pc:sldMasterMk cId="3765795727" sldId="2147483751"/>
            <pc:sldLayoutMk cId="3028952902" sldId="2147483772"/>
          </pc:sldLayoutMkLst>
        </pc:sldLayoutChg>
        <pc:sldLayoutChg chg="del">
          <pc:chgData name="Janelle Gieseke" userId="1065d469-00d3-4a33-b073-8dab6534bb61" providerId="ADAL" clId="{09A2E101-F7C2-4E78-BDBF-AB4FE674D62E}" dt="2023-12-13T19:43:03.353" v="55" actId="2696"/>
          <pc:sldLayoutMkLst>
            <pc:docMk/>
            <pc:sldMasterMk cId="3765795727" sldId="2147483751"/>
            <pc:sldLayoutMk cId="3352285989" sldId="2147483773"/>
          </pc:sldLayoutMkLst>
        </pc:sldLayoutChg>
        <pc:sldLayoutChg chg="del">
          <pc:chgData name="Janelle Gieseke" userId="1065d469-00d3-4a33-b073-8dab6534bb61" providerId="ADAL" clId="{09A2E101-F7C2-4E78-BDBF-AB4FE674D62E}" dt="2023-12-13T19:43:03.356" v="56" actId="2696"/>
          <pc:sldLayoutMkLst>
            <pc:docMk/>
            <pc:sldMasterMk cId="3765795727" sldId="2147483751"/>
            <pc:sldLayoutMk cId="1255872840" sldId="2147483774"/>
          </pc:sldLayoutMkLst>
        </pc:sldLayoutChg>
        <pc:sldLayoutChg chg="del">
          <pc:chgData name="Janelle Gieseke" userId="1065d469-00d3-4a33-b073-8dab6534bb61" providerId="ADAL" clId="{09A2E101-F7C2-4E78-BDBF-AB4FE674D62E}" dt="2023-12-13T19:43:03.360" v="57" actId="2696"/>
          <pc:sldLayoutMkLst>
            <pc:docMk/>
            <pc:sldMasterMk cId="3765795727" sldId="2147483751"/>
            <pc:sldLayoutMk cId="1429953087" sldId="2147483775"/>
          </pc:sldLayoutMkLst>
        </pc:sldLayoutChg>
        <pc:sldLayoutChg chg="del">
          <pc:chgData name="Janelle Gieseke" userId="1065d469-00d3-4a33-b073-8dab6534bb61" providerId="ADAL" clId="{09A2E101-F7C2-4E78-BDBF-AB4FE674D62E}" dt="2023-12-13T19:43:03.363" v="58" actId="2696"/>
          <pc:sldLayoutMkLst>
            <pc:docMk/>
            <pc:sldMasterMk cId="3765795727" sldId="2147483751"/>
            <pc:sldLayoutMk cId="2968691132" sldId="2147483776"/>
          </pc:sldLayoutMkLst>
        </pc:sldLayoutChg>
        <pc:sldLayoutChg chg="del">
          <pc:chgData name="Janelle Gieseke" userId="1065d469-00d3-4a33-b073-8dab6534bb61" providerId="ADAL" clId="{09A2E101-F7C2-4E78-BDBF-AB4FE674D62E}" dt="2023-12-13T19:43:03.367" v="59" actId="2696"/>
          <pc:sldLayoutMkLst>
            <pc:docMk/>
            <pc:sldMasterMk cId="3765795727" sldId="2147483751"/>
            <pc:sldLayoutMk cId="565377266" sldId="2147483777"/>
          </pc:sldLayoutMkLst>
        </pc:sldLayoutChg>
        <pc:sldLayoutChg chg="del">
          <pc:chgData name="Janelle Gieseke" userId="1065d469-00d3-4a33-b073-8dab6534bb61" providerId="ADAL" clId="{09A2E101-F7C2-4E78-BDBF-AB4FE674D62E}" dt="2023-12-13T19:43:03.371" v="60" actId="2696"/>
          <pc:sldLayoutMkLst>
            <pc:docMk/>
            <pc:sldMasterMk cId="3765795727" sldId="2147483751"/>
            <pc:sldLayoutMk cId="2084427920" sldId="2147483779"/>
          </pc:sldLayoutMkLst>
        </pc:sldLayoutChg>
        <pc:sldLayoutChg chg="del">
          <pc:chgData name="Janelle Gieseke" userId="1065d469-00d3-4a33-b073-8dab6534bb61" providerId="ADAL" clId="{09A2E101-F7C2-4E78-BDBF-AB4FE674D62E}" dt="2023-12-13T19:43:03.411" v="61" actId="2696"/>
          <pc:sldLayoutMkLst>
            <pc:docMk/>
            <pc:sldMasterMk cId="3765795727" sldId="2147483751"/>
            <pc:sldLayoutMk cId="3831013273" sldId="2147483780"/>
          </pc:sldLayoutMkLst>
        </pc:sldLayoutChg>
        <pc:sldLayoutChg chg="del">
          <pc:chgData name="Janelle Gieseke" userId="1065d469-00d3-4a33-b073-8dab6534bb61" providerId="ADAL" clId="{09A2E101-F7C2-4E78-BDBF-AB4FE674D62E}" dt="2023-12-13T19:43:03.415" v="62" actId="2696"/>
          <pc:sldLayoutMkLst>
            <pc:docMk/>
            <pc:sldMasterMk cId="3765795727" sldId="2147483751"/>
            <pc:sldLayoutMk cId="2375457551" sldId="2147483781"/>
          </pc:sldLayoutMkLst>
        </pc:sldLayoutChg>
        <pc:sldLayoutChg chg="del">
          <pc:chgData name="Janelle Gieseke" userId="1065d469-00d3-4a33-b073-8dab6534bb61" providerId="ADAL" clId="{09A2E101-F7C2-4E78-BDBF-AB4FE674D62E}" dt="2023-12-13T19:43:03.419" v="63" actId="2696"/>
          <pc:sldLayoutMkLst>
            <pc:docMk/>
            <pc:sldMasterMk cId="3765795727" sldId="2147483751"/>
            <pc:sldLayoutMk cId="542890623" sldId="2147483782"/>
          </pc:sldLayoutMkLst>
        </pc:sldLayoutChg>
        <pc:sldLayoutChg chg="del">
          <pc:chgData name="Janelle Gieseke" userId="1065d469-00d3-4a33-b073-8dab6534bb61" providerId="ADAL" clId="{09A2E101-F7C2-4E78-BDBF-AB4FE674D62E}" dt="2023-12-13T19:43:03.423" v="64" actId="2696"/>
          <pc:sldLayoutMkLst>
            <pc:docMk/>
            <pc:sldMasterMk cId="3765795727" sldId="2147483751"/>
            <pc:sldLayoutMk cId="947869383" sldId="2147483783"/>
          </pc:sldLayoutMkLst>
        </pc:sldLayoutChg>
        <pc:sldLayoutChg chg="del">
          <pc:chgData name="Janelle Gieseke" userId="1065d469-00d3-4a33-b073-8dab6534bb61" providerId="ADAL" clId="{09A2E101-F7C2-4E78-BDBF-AB4FE674D62E}" dt="2023-12-13T19:43:03.438" v="65" actId="2696"/>
          <pc:sldLayoutMkLst>
            <pc:docMk/>
            <pc:sldMasterMk cId="3765795727" sldId="2147483751"/>
            <pc:sldLayoutMk cId="2983675842" sldId="2147483784"/>
          </pc:sldLayoutMkLst>
        </pc:sldLayoutChg>
        <pc:sldLayoutChg chg="del">
          <pc:chgData name="Janelle Gieseke" userId="1065d469-00d3-4a33-b073-8dab6534bb61" providerId="ADAL" clId="{09A2E101-F7C2-4E78-BDBF-AB4FE674D62E}" dt="2023-12-13T19:43:03.442" v="66" actId="2696"/>
          <pc:sldLayoutMkLst>
            <pc:docMk/>
            <pc:sldMasterMk cId="3765795727" sldId="2147483751"/>
            <pc:sldLayoutMk cId="1582417358" sldId="2147483785"/>
          </pc:sldLayoutMkLst>
        </pc:sldLayoutChg>
        <pc:sldLayoutChg chg="del">
          <pc:chgData name="Janelle Gieseke" userId="1065d469-00d3-4a33-b073-8dab6534bb61" providerId="ADAL" clId="{09A2E101-F7C2-4E78-BDBF-AB4FE674D62E}" dt="2023-12-13T19:43:03.446" v="67" actId="2696"/>
          <pc:sldLayoutMkLst>
            <pc:docMk/>
            <pc:sldMasterMk cId="3765795727" sldId="2147483751"/>
            <pc:sldLayoutMk cId="3795303712" sldId="2147483786"/>
          </pc:sldLayoutMkLst>
        </pc:sldLayoutChg>
        <pc:sldLayoutChg chg="del">
          <pc:chgData name="Janelle Gieseke" userId="1065d469-00d3-4a33-b073-8dab6534bb61" providerId="ADAL" clId="{09A2E101-F7C2-4E78-BDBF-AB4FE674D62E}" dt="2023-12-13T19:43:03.450" v="68" actId="2696"/>
          <pc:sldLayoutMkLst>
            <pc:docMk/>
            <pc:sldMasterMk cId="3765795727" sldId="2147483751"/>
            <pc:sldLayoutMk cId="1886228175" sldId="2147483787"/>
          </pc:sldLayoutMkLst>
        </pc:sldLayoutChg>
        <pc:sldLayoutChg chg="del">
          <pc:chgData name="Janelle Gieseke" userId="1065d469-00d3-4a33-b073-8dab6534bb61" providerId="ADAL" clId="{09A2E101-F7C2-4E78-BDBF-AB4FE674D62E}" dt="2023-12-13T19:43:03.465" v="69" actId="2696"/>
          <pc:sldLayoutMkLst>
            <pc:docMk/>
            <pc:sldMasterMk cId="3765795727" sldId="2147483751"/>
            <pc:sldLayoutMk cId="3334767986" sldId="2147483788"/>
          </pc:sldLayoutMkLst>
        </pc:sldLayoutChg>
        <pc:sldLayoutChg chg="del">
          <pc:chgData name="Janelle Gieseke" userId="1065d469-00d3-4a33-b073-8dab6534bb61" providerId="ADAL" clId="{09A2E101-F7C2-4E78-BDBF-AB4FE674D62E}" dt="2023-12-13T19:43:03.471" v="70" actId="2696"/>
          <pc:sldLayoutMkLst>
            <pc:docMk/>
            <pc:sldMasterMk cId="3765795727" sldId="2147483751"/>
            <pc:sldLayoutMk cId="4193036971" sldId="2147483791"/>
          </pc:sldLayoutMkLst>
        </pc:sldLayoutChg>
        <pc:sldLayoutChg chg="del">
          <pc:chgData name="Janelle Gieseke" userId="1065d469-00d3-4a33-b073-8dab6534bb61" providerId="ADAL" clId="{09A2E101-F7C2-4E78-BDBF-AB4FE674D62E}" dt="2023-12-13T19:43:03.475" v="71" actId="2696"/>
          <pc:sldLayoutMkLst>
            <pc:docMk/>
            <pc:sldMasterMk cId="3765795727" sldId="2147483751"/>
            <pc:sldLayoutMk cId="2205344580" sldId="2147483792"/>
          </pc:sldLayoutMkLst>
        </pc:sldLayoutChg>
      </pc:sldMasterChg>
      <pc:sldMasterChg chg="delSldLayout modSldLayout">
        <pc:chgData name="Janelle Gieseke" userId="1065d469-00d3-4a33-b073-8dab6534bb61" providerId="ADAL" clId="{09A2E101-F7C2-4E78-BDBF-AB4FE674D62E}" dt="2023-12-13T19:43:20.197" v="76" actId="2696"/>
        <pc:sldMasterMkLst>
          <pc:docMk/>
          <pc:sldMasterMk cId="4225104338" sldId="2147483823"/>
        </pc:sldMasterMkLst>
        <pc:sldLayoutChg chg="addSp">
          <pc:chgData name="Janelle Gieseke" userId="1065d469-00d3-4a33-b073-8dab6534bb61" providerId="ADAL" clId="{09A2E101-F7C2-4E78-BDBF-AB4FE674D62E}" dt="2023-12-13T19:42:38.513" v="33"/>
          <pc:sldLayoutMkLst>
            <pc:docMk/>
            <pc:sldMasterMk cId="4225104338" sldId="2147483823"/>
            <pc:sldLayoutMk cId="183445284" sldId="2147483840"/>
          </pc:sldLayoutMkLst>
          <pc:picChg chg="add">
            <ac:chgData name="Janelle Gieseke" userId="1065d469-00d3-4a33-b073-8dab6534bb61" providerId="ADAL" clId="{09A2E101-F7C2-4E78-BDBF-AB4FE674D62E}" dt="2023-12-13T19:42:38.513" v="33"/>
            <ac:picMkLst>
              <pc:docMk/>
              <pc:sldMasterMk cId="4225104338" sldId="2147483823"/>
              <pc:sldLayoutMk cId="183445284" sldId="2147483840"/>
              <ac:picMk id="2" creationId="{3FD61FE9-A3AC-F6AF-EC8A-0546B32563A8}"/>
            </ac:picMkLst>
          </pc:picChg>
        </pc:sldLayoutChg>
        <pc:sldLayoutChg chg="addSp delSp del mod">
          <pc:chgData name="Janelle Gieseke" userId="1065d469-00d3-4a33-b073-8dab6534bb61" providerId="ADAL" clId="{09A2E101-F7C2-4E78-BDBF-AB4FE674D62E}" dt="2023-12-13T19:43:20.197" v="76" actId="2696"/>
          <pc:sldLayoutMkLst>
            <pc:docMk/>
            <pc:sldMasterMk cId="4225104338" sldId="2147483823"/>
            <pc:sldLayoutMk cId="1764675347" sldId="2147483849"/>
          </pc:sldLayoutMkLst>
          <pc:picChg chg="add del">
            <ac:chgData name="Janelle Gieseke" userId="1065d469-00d3-4a33-b073-8dab6534bb61" providerId="ADAL" clId="{09A2E101-F7C2-4E78-BDBF-AB4FE674D62E}" dt="2023-12-13T19:43:15.171" v="75" actId="478"/>
            <ac:picMkLst>
              <pc:docMk/>
              <pc:sldMasterMk cId="4225104338" sldId="2147483823"/>
              <pc:sldLayoutMk cId="1764675347" sldId="2147483849"/>
              <ac:picMk id="3" creationId="{86BCE62A-D666-EE17-628B-13A183FF5005}"/>
            </ac:picMkLst>
          </pc:picChg>
        </pc:sldLayoutChg>
      </pc:sldMasterChg>
    </pc:docChg>
  </pc:docChgLst>
  <pc:docChgLst>
    <pc:chgData name="Kathy Hartnett" userId="bba9e19c-65ed-4f72-ab54-5ff52c5f834c" providerId="ADAL" clId="{FCB83407-9FA9-4CC9-854F-C8C4878D55C8}"/>
    <pc:docChg chg="sldOrd">
      <pc:chgData name="Kathy Hartnett" userId="bba9e19c-65ed-4f72-ab54-5ff52c5f834c" providerId="ADAL" clId="{FCB83407-9FA9-4CC9-854F-C8C4878D55C8}" dt="2023-09-19T15:01:29.154" v="0" actId="20578"/>
      <pc:docMkLst>
        <pc:docMk/>
      </pc:docMkLst>
      <pc:sldChg chg="ord">
        <pc:chgData name="Kathy Hartnett" userId="bba9e19c-65ed-4f72-ab54-5ff52c5f834c" providerId="ADAL" clId="{FCB83407-9FA9-4CC9-854F-C8C4878D55C8}" dt="2023-09-19T15:01:29.154" v="0" actId="20578"/>
        <pc:sldMkLst>
          <pc:docMk/>
          <pc:sldMk cId="1686753469" sldId="3319"/>
        </pc:sldMkLst>
      </pc:sldChg>
    </pc:docChg>
  </pc:docChgLst>
  <pc:docChgLst>
    <pc:chgData name="Jamie Biskupski" userId="add50d74-15ea-4ef1-a88f-a2afcfbd5347" providerId="ADAL" clId="{76AE85CA-D35A-4654-9630-09A6F197DBE1}"/>
    <pc:docChg chg="undo custSel modSld">
      <pc:chgData name="Jamie Biskupski" userId="add50d74-15ea-4ef1-a88f-a2afcfbd5347" providerId="ADAL" clId="{76AE85CA-D35A-4654-9630-09A6F197DBE1}" dt="2023-12-20T16:23:23.875" v="27"/>
      <pc:docMkLst>
        <pc:docMk/>
      </pc:docMkLst>
      <pc:sldChg chg="modCm">
        <pc:chgData name="Jamie Biskupski" userId="add50d74-15ea-4ef1-a88f-a2afcfbd5347" providerId="ADAL" clId="{76AE85CA-D35A-4654-9630-09A6F197DBE1}" dt="2023-12-20T16:18:35.294" v="18"/>
        <pc:sldMkLst>
          <pc:docMk/>
          <pc:sldMk cId="3621660711" sldId="2434"/>
        </pc:sldMkLst>
        <pc:extLst>
          <p:ext xmlns:p="http://schemas.openxmlformats.org/presentationml/2006/main" uri="{D6D511B9-2390-475A-947B-AFAB55BFBCF1}">
            <pc226:cmChg xmlns:pc226="http://schemas.microsoft.com/office/powerpoint/2022/06/main/command" chg="mod modRxn">
              <pc226:chgData name="Jamie Biskupski" userId="add50d74-15ea-4ef1-a88f-a2afcfbd5347" providerId="ADAL" clId="{76AE85CA-D35A-4654-9630-09A6F197DBE1}" dt="2023-12-20T16:18:35.294" v="18"/>
              <pc2:cmMkLst xmlns:pc2="http://schemas.microsoft.com/office/powerpoint/2019/9/main/command">
                <pc:docMk/>
                <pc:sldMk cId="3621660711" sldId="2434"/>
                <pc2:cmMk id="{CC60049D-7860-448D-845A-A9FAA1F9FA51}"/>
              </pc2:cmMkLst>
            </pc226:cmChg>
          </p:ext>
        </pc:extLst>
      </pc:sldChg>
      <pc:sldChg chg="modSp mod addCm">
        <pc:chgData name="Jamie Biskupski" userId="add50d74-15ea-4ef1-a88f-a2afcfbd5347" providerId="ADAL" clId="{76AE85CA-D35A-4654-9630-09A6F197DBE1}" dt="2023-12-20T15:55:24.957" v="12"/>
        <pc:sldMkLst>
          <pc:docMk/>
          <pc:sldMk cId="43527669" sldId="2481"/>
        </pc:sldMkLst>
        <pc:picChg chg="mod">
          <ac:chgData name="Jamie Biskupski" userId="add50d74-15ea-4ef1-a88f-a2afcfbd5347" providerId="ADAL" clId="{76AE85CA-D35A-4654-9630-09A6F197DBE1}" dt="2023-12-20T15:54:05.190" v="11" actId="1076"/>
          <ac:picMkLst>
            <pc:docMk/>
            <pc:sldMk cId="43527669" sldId="2481"/>
            <ac:picMk id="12" creationId="{90D4A0DF-F31C-4B6C-9C21-B60D0BA4A8F0}"/>
          </ac:picMkLst>
        </pc:picChg>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76AE85CA-D35A-4654-9630-09A6F197DBE1}" dt="2023-12-20T15:55:24.957" v="12"/>
              <pc2:cmMkLst xmlns:pc2="http://schemas.microsoft.com/office/powerpoint/2019/9/main/command">
                <pc:docMk/>
                <pc:sldMk cId="43527669" sldId="2481"/>
                <pc2:cmMk id="{C142789D-4A36-49EA-90DB-2281BD358B82}"/>
              </pc2:cmMkLst>
            </pc226:cmChg>
          </p:ext>
        </pc:extLst>
      </pc:sldChg>
      <pc:sldChg chg="modCm">
        <pc:chgData name="Jamie Biskupski" userId="add50d74-15ea-4ef1-a88f-a2afcfbd5347" providerId="ADAL" clId="{76AE85CA-D35A-4654-9630-09A6F197DBE1}" dt="2023-12-20T16:23:23.875" v="27"/>
        <pc:sldMkLst>
          <pc:docMk/>
          <pc:sldMk cId="234014338" sldId="2544"/>
        </pc:sldMkLst>
        <pc:extLst>
          <p:ext xmlns:p="http://schemas.openxmlformats.org/presentationml/2006/main" uri="{D6D511B9-2390-475A-947B-AFAB55BFBCF1}">
            <pc226:cmChg xmlns:pc226="http://schemas.microsoft.com/office/powerpoint/2022/06/main/command" chg="mod modRxn">
              <pc226:chgData name="Jamie Biskupski" userId="add50d74-15ea-4ef1-a88f-a2afcfbd5347" providerId="ADAL" clId="{76AE85CA-D35A-4654-9630-09A6F197DBE1}" dt="2023-12-20T16:23:23.875" v="27"/>
              <pc2:cmMkLst xmlns:pc2="http://schemas.microsoft.com/office/powerpoint/2019/9/main/command">
                <pc:docMk/>
                <pc:sldMk cId="234014338" sldId="2544"/>
                <pc2:cmMk id="{2E768CA8-72C7-4C29-B088-FE6CEFA67A08}"/>
              </pc2:cmMkLst>
            </pc226:cmChg>
          </p:ext>
        </pc:extLst>
      </pc:sldChg>
      <pc:sldChg chg="modCm">
        <pc:chgData name="Jamie Biskupski" userId="add50d74-15ea-4ef1-a88f-a2afcfbd5347" providerId="ADAL" clId="{76AE85CA-D35A-4654-9630-09A6F197DBE1}" dt="2023-12-20T16:21:29.316" v="24"/>
        <pc:sldMkLst>
          <pc:docMk/>
          <pc:sldMk cId="2919983775" sldId="2737"/>
        </pc:sldMkLst>
        <pc:extLst>
          <p:ext xmlns:p="http://schemas.openxmlformats.org/presentationml/2006/main" uri="{D6D511B9-2390-475A-947B-AFAB55BFBCF1}">
            <pc226:cmChg xmlns:pc226="http://schemas.microsoft.com/office/powerpoint/2022/06/main/command" chg="mod modRxn">
              <pc226:chgData name="Jamie Biskupski" userId="add50d74-15ea-4ef1-a88f-a2afcfbd5347" providerId="ADAL" clId="{76AE85CA-D35A-4654-9630-09A6F197DBE1}" dt="2023-12-20T16:21:29.316" v="24"/>
              <pc2:cmMkLst xmlns:pc2="http://schemas.microsoft.com/office/powerpoint/2019/9/main/command">
                <pc:docMk/>
                <pc:sldMk cId="2919983775" sldId="2737"/>
                <pc2:cmMk id="{088E289C-38B1-4596-BF48-1BE5F0D03AE2}"/>
              </pc2:cmMkLst>
            </pc226:cmChg>
          </p:ext>
        </pc:extLst>
      </pc:sldChg>
      <pc:sldChg chg="addCm">
        <pc:chgData name="Jamie Biskupski" userId="add50d74-15ea-4ef1-a88f-a2afcfbd5347" providerId="ADAL" clId="{76AE85CA-D35A-4654-9630-09A6F197DBE1}" dt="2023-12-20T15:52:12.486" v="9"/>
        <pc:sldMkLst>
          <pc:docMk/>
          <pc:sldMk cId="2264728059" sldId="2745"/>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76AE85CA-D35A-4654-9630-09A6F197DBE1}" dt="2023-12-20T15:52:12.486" v="9"/>
              <pc2:cmMkLst xmlns:pc2="http://schemas.microsoft.com/office/powerpoint/2019/9/main/command">
                <pc:docMk/>
                <pc:sldMk cId="2264728059" sldId="2745"/>
                <pc2:cmMk id="{BF31E61A-C644-4816-A991-EBF760703F16}"/>
              </pc2:cmMkLst>
            </pc226:cmChg>
          </p:ext>
        </pc:extLst>
      </pc:sldChg>
      <pc:sldChg chg="modCm">
        <pc:chgData name="Jamie Biskupski" userId="add50d74-15ea-4ef1-a88f-a2afcfbd5347" providerId="ADAL" clId="{76AE85CA-D35A-4654-9630-09A6F197DBE1}" dt="2023-12-20T15:36:35.662" v="6"/>
        <pc:sldMkLst>
          <pc:docMk/>
          <pc:sldMk cId="3782398578" sldId="3349"/>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5:36:35.662" v="6"/>
              <pc2:cmMkLst xmlns:pc2="http://schemas.microsoft.com/office/powerpoint/2019/9/main/command">
                <pc:docMk/>
                <pc:sldMk cId="3782398578" sldId="3349"/>
                <pc2:cmMk id="{C1E6EF30-4F13-4D98-9B4D-8ADA05D431F1}"/>
              </pc2:cmMkLst>
              <pc226:cmRplyChg chg="add">
                <pc226:chgData name="Jamie Biskupski" userId="add50d74-15ea-4ef1-a88f-a2afcfbd5347" providerId="ADAL" clId="{76AE85CA-D35A-4654-9630-09A6F197DBE1}" dt="2023-12-20T15:05:27.967" v="4"/>
                <pc2:cmRplyMkLst xmlns:pc2="http://schemas.microsoft.com/office/powerpoint/2019/9/main/command">
                  <pc:docMk/>
                  <pc:sldMk cId="3782398578" sldId="3349"/>
                  <pc2:cmMk id="{C1E6EF30-4F13-4D98-9B4D-8ADA05D431F1}"/>
                  <pc2:cmRplyMk id="{1738CF44-B262-42DD-A686-9B572253B5F7}"/>
                </pc2:cmRplyMkLst>
              </pc226:cmRplyChg>
              <pc226:cmRplyChg chg="add">
                <pc226:chgData name="Jamie Biskupski" userId="add50d74-15ea-4ef1-a88f-a2afcfbd5347" providerId="ADAL" clId="{76AE85CA-D35A-4654-9630-09A6F197DBE1}" dt="2023-12-20T15:36:35.662" v="6"/>
                <pc2:cmRplyMkLst xmlns:pc2="http://schemas.microsoft.com/office/powerpoint/2019/9/main/command">
                  <pc:docMk/>
                  <pc:sldMk cId="3782398578" sldId="3349"/>
                  <pc2:cmMk id="{C1E6EF30-4F13-4D98-9B4D-8ADA05D431F1}"/>
                  <pc2:cmRplyMk id="{1911D3C3-E91B-4FA7-AB7C-BC9631BA194C}"/>
                </pc2:cmRplyMkLst>
              </pc226:cmRplyChg>
            </pc226:cmChg>
          </p:ext>
        </pc:extLst>
      </pc:sldChg>
      <pc:sldChg chg="addSp delSp modSp mod addCm">
        <pc:chgData name="Jamie Biskupski" userId="add50d74-15ea-4ef1-a88f-a2afcfbd5347" providerId="ADAL" clId="{76AE85CA-D35A-4654-9630-09A6F197DBE1}" dt="2023-12-20T16:21:07.100" v="23"/>
        <pc:sldMkLst>
          <pc:docMk/>
          <pc:sldMk cId="907748260" sldId="3355"/>
        </pc:sldMkLst>
        <pc:picChg chg="del">
          <ac:chgData name="Jamie Biskupski" userId="add50d74-15ea-4ef1-a88f-a2afcfbd5347" providerId="ADAL" clId="{76AE85CA-D35A-4654-9630-09A6F197DBE1}" dt="2023-12-20T16:20:25.530" v="19" actId="478"/>
          <ac:picMkLst>
            <pc:docMk/>
            <pc:sldMk cId="907748260" sldId="3355"/>
            <ac:picMk id="3" creationId="{46192935-2678-CA9D-DDAF-F277B8415238}"/>
          </ac:picMkLst>
        </pc:picChg>
        <pc:picChg chg="add mod">
          <ac:chgData name="Jamie Biskupski" userId="add50d74-15ea-4ef1-a88f-a2afcfbd5347" providerId="ADAL" clId="{76AE85CA-D35A-4654-9630-09A6F197DBE1}" dt="2023-12-20T16:20:44.742" v="22" actId="1076"/>
          <ac:picMkLst>
            <pc:docMk/>
            <pc:sldMk cId="907748260" sldId="3355"/>
            <ac:picMk id="7" creationId="{3FDC8703-8734-D0DB-8823-47BC49190B8E}"/>
          </ac:picMkLst>
        </pc:picChg>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76AE85CA-D35A-4654-9630-09A6F197DBE1}" dt="2023-12-20T16:21:07.100" v="23"/>
              <pc2:cmMkLst xmlns:pc2="http://schemas.microsoft.com/office/powerpoint/2019/9/main/command">
                <pc:docMk/>
                <pc:sldMk cId="907748260" sldId="3355"/>
                <pc2:cmMk id="{F1D8CB5E-B65D-4D10-A35C-90FF28FDC494}"/>
              </pc2:cmMkLst>
            </pc226:cmChg>
          </p:ext>
        </pc:extLst>
      </pc:sldChg>
      <pc:sldChg chg="addCm modCm">
        <pc:chgData name="Jamie Biskupski" userId="add50d74-15ea-4ef1-a88f-a2afcfbd5347" providerId="ADAL" clId="{76AE85CA-D35A-4654-9630-09A6F197DBE1}" dt="2023-12-20T15:40:05.175" v="8"/>
        <pc:sldMkLst>
          <pc:docMk/>
          <pc:sldMk cId="3391761214" sldId="3370"/>
        </pc:sldMkLst>
        <pc:extLst>
          <p:ext xmlns:p="http://schemas.openxmlformats.org/presentationml/2006/main" uri="{D6D511B9-2390-475A-947B-AFAB55BFBCF1}">
            <pc226:cmChg xmlns:pc226="http://schemas.microsoft.com/office/powerpoint/2022/06/main/command" chg="mod modRxn">
              <pc226:chgData name="Jamie Biskupski" userId="add50d74-15ea-4ef1-a88f-a2afcfbd5347" providerId="ADAL" clId="{76AE85CA-D35A-4654-9630-09A6F197DBE1}" dt="2023-12-20T15:06:35.956" v="5"/>
              <pc2:cmMkLst xmlns:pc2="http://schemas.microsoft.com/office/powerpoint/2019/9/main/command">
                <pc:docMk/>
                <pc:sldMk cId="3391761214" sldId="3370"/>
                <pc2:cmMk id="{01F39831-5FD4-4866-9103-A54813F45BDF}"/>
              </pc2:cmMkLst>
            </pc226:cmChg>
            <pc226:cmChg xmlns:pc226="http://schemas.microsoft.com/office/powerpoint/2022/06/main/command" chg="mod modRxn">
              <pc226:chgData name="Jamie Biskupski" userId="add50d74-15ea-4ef1-a88f-a2afcfbd5347" providerId="ADAL" clId="{76AE85CA-D35A-4654-9630-09A6F197DBE1}" dt="2023-12-20T15:38:21.444" v="7"/>
              <pc2:cmMkLst xmlns:pc2="http://schemas.microsoft.com/office/powerpoint/2019/9/main/command">
                <pc:docMk/>
                <pc:sldMk cId="3391761214" sldId="3370"/>
                <pc2:cmMk id="{B98CA1F8-0F59-4A0F-A91E-E80730B37FD1}"/>
              </pc2:cmMkLst>
            </pc226:cmChg>
            <pc226:cmChg xmlns:pc226="http://schemas.microsoft.com/office/powerpoint/2022/06/main/command" chg="add">
              <pc226:chgData name="Jamie Biskupski" userId="add50d74-15ea-4ef1-a88f-a2afcfbd5347" providerId="ADAL" clId="{76AE85CA-D35A-4654-9630-09A6F197DBE1}" dt="2023-12-20T15:40:05.175" v="8"/>
              <pc2:cmMkLst xmlns:pc2="http://schemas.microsoft.com/office/powerpoint/2019/9/main/command">
                <pc:docMk/>
                <pc:sldMk cId="3391761214" sldId="3370"/>
                <pc2:cmMk id="{73B486FC-9874-4788-B48B-5B403D49DE4C}"/>
              </pc2:cmMkLst>
            </pc226:cmChg>
          </p:ext>
        </pc:extLst>
      </pc:sldChg>
      <pc:sldChg chg="modCm">
        <pc:chgData name="Jamie Biskupski" userId="add50d74-15ea-4ef1-a88f-a2afcfbd5347" providerId="ADAL" clId="{76AE85CA-D35A-4654-9630-09A6F197DBE1}" dt="2023-12-20T15:56:11.290" v="13"/>
        <pc:sldMkLst>
          <pc:docMk/>
          <pc:sldMk cId="1202224200" sldId="3372"/>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5:56:11.290" v="13"/>
              <pc2:cmMkLst xmlns:pc2="http://schemas.microsoft.com/office/powerpoint/2019/9/main/command">
                <pc:docMk/>
                <pc:sldMk cId="1202224200" sldId="3372"/>
                <pc2:cmMk id="{496B7DF7-90DD-45B6-BB80-3DA1FC57BE7F}"/>
              </pc2:cmMkLst>
              <pc226:cmRplyChg chg="mod modRxn">
                <pc226:chgData name="Jamie Biskupski" userId="add50d74-15ea-4ef1-a88f-a2afcfbd5347" providerId="ADAL" clId="{76AE85CA-D35A-4654-9630-09A6F197DBE1}" dt="2023-12-20T15:56:11.290" v="13"/>
                <pc2:cmRplyMkLst xmlns:pc2="http://schemas.microsoft.com/office/powerpoint/2019/9/main/command">
                  <pc:docMk/>
                  <pc:sldMk cId="1202224200" sldId="3372"/>
                  <pc2:cmMk id="{496B7DF7-90DD-45B6-BB80-3DA1FC57BE7F}"/>
                  <pc2:cmRplyMk id="{73779917-59CF-4073-8C63-5EBA039B6C9D}"/>
                </pc2:cmRplyMkLst>
              </pc226:cmRplyChg>
            </pc226:cmChg>
          </p:ext>
        </pc:extLst>
      </pc:sldChg>
      <pc:sldChg chg="modCm">
        <pc:chgData name="Jamie Biskupski" userId="add50d74-15ea-4ef1-a88f-a2afcfbd5347" providerId="ADAL" clId="{76AE85CA-D35A-4654-9630-09A6F197DBE1}" dt="2023-12-20T16:17:44.305" v="17"/>
        <pc:sldMkLst>
          <pc:docMk/>
          <pc:sldMk cId="3445429320" sldId="3373"/>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6:17:44.305" v="17"/>
              <pc2:cmMkLst xmlns:pc2="http://schemas.microsoft.com/office/powerpoint/2019/9/main/command">
                <pc:docMk/>
                <pc:sldMk cId="3445429320" sldId="3373"/>
                <pc2:cmMk id="{0D2F11C8-9A46-4944-8476-ED8E3E719A52}"/>
              </pc2:cmMkLst>
              <pc226:cmRplyChg chg="add">
                <pc226:chgData name="Jamie Biskupski" userId="add50d74-15ea-4ef1-a88f-a2afcfbd5347" providerId="ADAL" clId="{76AE85CA-D35A-4654-9630-09A6F197DBE1}" dt="2023-12-20T16:01:22.724" v="14"/>
                <pc2:cmRplyMkLst xmlns:pc2="http://schemas.microsoft.com/office/powerpoint/2019/9/main/command">
                  <pc:docMk/>
                  <pc:sldMk cId="3445429320" sldId="3373"/>
                  <pc2:cmMk id="{0D2F11C8-9A46-4944-8476-ED8E3E719A52}"/>
                  <pc2:cmRplyMk id="{73B66FA6-2877-4E78-A5CF-2F67A7873D33}"/>
                </pc2:cmRplyMkLst>
              </pc226:cmRplyChg>
              <pc226:cmRplyChg chg="mod modRxn">
                <pc226:chgData name="Jamie Biskupski" userId="add50d74-15ea-4ef1-a88f-a2afcfbd5347" providerId="ADAL" clId="{76AE85CA-D35A-4654-9630-09A6F197DBE1}" dt="2023-12-20T16:17:22.811" v="16"/>
                <pc2:cmRplyMkLst xmlns:pc2="http://schemas.microsoft.com/office/powerpoint/2019/9/main/command">
                  <pc:docMk/>
                  <pc:sldMk cId="3445429320" sldId="3373"/>
                  <pc2:cmMk id="{0D2F11C8-9A46-4944-8476-ED8E3E719A52}"/>
                  <pc2:cmRplyMk id="{D2A345B7-9264-4DCF-B7BD-287467F18D76}"/>
                </pc2:cmRplyMkLst>
              </pc226:cmRplyChg>
              <pc226:cmRplyChg chg="add">
                <pc226:chgData name="Jamie Biskupski" userId="add50d74-15ea-4ef1-a88f-a2afcfbd5347" providerId="ADAL" clId="{76AE85CA-D35A-4654-9630-09A6F197DBE1}" dt="2023-12-20T16:17:44.305" v="17"/>
                <pc2:cmRplyMkLst xmlns:pc2="http://schemas.microsoft.com/office/powerpoint/2019/9/main/command">
                  <pc:docMk/>
                  <pc:sldMk cId="3445429320" sldId="3373"/>
                  <pc2:cmMk id="{0D2F11C8-9A46-4944-8476-ED8E3E719A52}"/>
                  <pc2:cmRplyMk id="{068510E2-0666-4882-8720-A6E99A964DA9}"/>
                </pc2:cmRplyMkLst>
              </pc226:cmRplyChg>
            </pc226:cmChg>
          </p:ext>
        </pc:extLst>
      </pc:sldChg>
      <pc:sldChg chg="modCm">
        <pc:chgData name="Jamie Biskupski" userId="add50d74-15ea-4ef1-a88f-a2afcfbd5347" providerId="ADAL" clId="{76AE85CA-D35A-4654-9630-09A6F197DBE1}" dt="2023-12-20T16:22:59.116" v="26"/>
        <pc:sldMkLst>
          <pc:docMk/>
          <pc:sldMk cId="4053737711" sldId="10981"/>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6:22:59.116" v="26"/>
              <pc2:cmMkLst xmlns:pc2="http://schemas.microsoft.com/office/powerpoint/2019/9/main/command">
                <pc:docMk/>
                <pc:sldMk cId="4053737711" sldId="10981"/>
                <pc2:cmMk id="{01767E9A-F8F2-4A4C-93A7-73ABCFCEB049}"/>
              </pc2:cmMkLst>
              <pc226:cmRplyChg chg="mod modRxn">
                <pc226:chgData name="Jamie Biskupski" userId="add50d74-15ea-4ef1-a88f-a2afcfbd5347" providerId="ADAL" clId="{76AE85CA-D35A-4654-9630-09A6F197DBE1}" dt="2023-12-20T16:22:59.116" v="26"/>
                <pc2:cmRplyMkLst xmlns:pc2="http://schemas.microsoft.com/office/powerpoint/2019/9/main/command">
                  <pc:docMk/>
                  <pc:sldMk cId="4053737711" sldId="10981"/>
                  <pc2:cmMk id="{01767E9A-F8F2-4A4C-93A7-73ABCFCEB049}"/>
                  <pc2:cmRplyMk id="{09470B0C-1D8D-4894-9429-729086DF971E}"/>
                </pc2:cmRplyMkLst>
              </pc226:cmRplyChg>
            </pc226:cmChg>
          </p:ext>
        </pc:extLst>
      </pc:sldChg>
      <pc:sldChg chg="modCm">
        <pc:chgData name="Jamie Biskupski" userId="add50d74-15ea-4ef1-a88f-a2afcfbd5347" providerId="ADAL" clId="{76AE85CA-D35A-4654-9630-09A6F197DBE1}" dt="2023-12-20T14:51:15.223" v="1"/>
        <pc:sldMkLst>
          <pc:docMk/>
          <pc:sldMk cId="3003715034" sldId="11029"/>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4:51:15.223" v="1"/>
              <pc2:cmMkLst xmlns:pc2="http://schemas.microsoft.com/office/powerpoint/2019/9/main/command">
                <pc:docMk/>
                <pc:sldMk cId="3003715034" sldId="11029"/>
                <pc2:cmMk id="{75D06E8F-8C3E-4015-ABE9-B39E619E9F2C}"/>
              </pc2:cmMkLst>
              <pc226:cmRplyChg chg="add">
                <pc226:chgData name="Jamie Biskupski" userId="add50d74-15ea-4ef1-a88f-a2afcfbd5347" providerId="ADAL" clId="{76AE85CA-D35A-4654-9630-09A6F197DBE1}" dt="2023-12-20T14:51:15.223" v="1"/>
                <pc2:cmRplyMkLst xmlns:pc2="http://schemas.microsoft.com/office/powerpoint/2019/9/main/command">
                  <pc:docMk/>
                  <pc:sldMk cId="3003715034" sldId="11029"/>
                  <pc2:cmMk id="{75D06E8F-8C3E-4015-ABE9-B39E619E9F2C}"/>
                  <pc2:cmRplyMk id="{83B5D5B5-DB2B-4C0F-ABDB-9C4470AEA32A}"/>
                </pc2:cmRplyMkLst>
              </pc226:cmRplyChg>
            </pc226:cmChg>
          </p:ext>
        </pc:extLst>
      </pc:sldChg>
      <pc:sldChg chg="modCm">
        <pc:chgData name="Jamie Biskupski" userId="add50d74-15ea-4ef1-a88f-a2afcfbd5347" providerId="ADAL" clId="{76AE85CA-D35A-4654-9630-09A6F197DBE1}" dt="2023-12-20T16:22:24.929" v="25"/>
        <pc:sldMkLst>
          <pc:docMk/>
          <pc:sldMk cId="3913880967" sldId="11031"/>
        </pc:sldMkLst>
        <pc:extLst>
          <p:ext xmlns:p="http://schemas.openxmlformats.org/presentationml/2006/main" uri="{D6D511B9-2390-475A-947B-AFAB55BFBCF1}">
            <pc226:cmChg xmlns:pc226="http://schemas.microsoft.com/office/powerpoint/2022/06/main/command" chg="mod modRxn">
              <pc226:chgData name="Jamie Biskupski" userId="add50d74-15ea-4ef1-a88f-a2afcfbd5347" providerId="ADAL" clId="{76AE85CA-D35A-4654-9630-09A6F197DBE1}" dt="2023-12-20T16:22:24.929" v="25"/>
              <pc2:cmMkLst xmlns:pc2="http://schemas.microsoft.com/office/powerpoint/2019/9/main/command">
                <pc:docMk/>
                <pc:sldMk cId="3913880967" sldId="11031"/>
                <pc2:cmMk id="{A57EE1C7-4A93-4A8D-A157-6CF29C1D198E}"/>
              </pc2:cmMkLst>
            </pc226:cmChg>
          </p:ext>
        </pc:extLst>
      </pc:sldChg>
      <pc:sldChg chg="modCm">
        <pc:chgData name="Jamie Biskupski" userId="add50d74-15ea-4ef1-a88f-a2afcfbd5347" providerId="ADAL" clId="{76AE85CA-D35A-4654-9630-09A6F197DBE1}" dt="2023-12-20T14:48:14.629" v="0"/>
        <pc:sldMkLst>
          <pc:docMk/>
          <pc:sldMk cId="3252655768" sldId="11034"/>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76AE85CA-D35A-4654-9630-09A6F197DBE1}" dt="2023-12-20T14:48:14.629" v="0"/>
              <pc2:cmMkLst xmlns:pc2="http://schemas.microsoft.com/office/powerpoint/2019/9/main/command">
                <pc:docMk/>
                <pc:sldMk cId="3252655768" sldId="11034"/>
                <pc2:cmMk id="{53F2EB57-9823-45E0-8177-5572B85896B1}"/>
              </pc2:cmMkLst>
              <pc226:cmRplyChg chg="add">
                <pc226:chgData name="Jamie Biskupski" userId="add50d74-15ea-4ef1-a88f-a2afcfbd5347" providerId="ADAL" clId="{76AE85CA-D35A-4654-9630-09A6F197DBE1}" dt="2023-12-20T14:48:14.629" v="0"/>
                <pc2:cmRplyMkLst xmlns:pc2="http://schemas.microsoft.com/office/powerpoint/2019/9/main/command">
                  <pc:docMk/>
                  <pc:sldMk cId="3252655768" sldId="11034"/>
                  <pc2:cmMk id="{53F2EB57-9823-45E0-8177-5572B85896B1}"/>
                  <pc2:cmRplyMk id="{DB1EDB24-994D-4E09-B0C1-00CC11C1EFC9}"/>
                </pc2:cmRplyMkLst>
              </pc226:cmRplyChg>
            </pc226:cmChg>
          </p:ext>
        </pc:extLst>
      </pc:sldChg>
      <pc:sldChg chg="addCm delCm">
        <pc:chgData name="Jamie Biskupski" userId="add50d74-15ea-4ef1-a88f-a2afcfbd5347" providerId="ADAL" clId="{76AE85CA-D35A-4654-9630-09A6F197DBE1}" dt="2023-12-20T15:04:05.665" v="3"/>
        <pc:sldMkLst>
          <pc:docMk/>
          <pc:sldMk cId="1170883748" sldId="11037"/>
        </pc:sldMkLst>
        <pc:extLst>
          <p:ext xmlns:p="http://schemas.openxmlformats.org/presentationml/2006/main" uri="{D6D511B9-2390-475A-947B-AFAB55BFBCF1}">
            <pc226:cmChg xmlns:pc226="http://schemas.microsoft.com/office/powerpoint/2022/06/main/command" chg="add del">
              <pc226:chgData name="Jamie Biskupski" userId="add50d74-15ea-4ef1-a88f-a2afcfbd5347" providerId="ADAL" clId="{76AE85CA-D35A-4654-9630-09A6F197DBE1}" dt="2023-12-20T15:04:05.665" v="3"/>
              <pc2:cmMkLst xmlns:pc2="http://schemas.microsoft.com/office/powerpoint/2019/9/main/command">
                <pc:docMk/>
                <pc:sldMk cId="1170883748" sldId="11037"/>
                <pc2:cmMk id="{85A2DFFA-C223-4654-95AF-67AF014B8D3E}"/>
              </pc2:cmMkLst>
            </pc226:cmChg>
          </p:ext>
        </pc:extLst>
      </pc:sldChg>
    </pc:docChg>
  </pc:docChgLst>
  <pc:docChgLst>
    <pc:chgData name="Justin Hickey" userId="S::justin.hickey@risenow.com::f0c6a9c7-6f01-4057-aea1-c40ccc73c58f" providerId="AD" clId="Web-{E4B5E682-79EB-5625-3963-5907A4C485AF}"/>
    <pc:docChg chg="mod">
      <pc:chgData name="Justin Hickey" userId="S::justin.hickey@risenow.com::f0c6a9c7-6f01-4057-aea1-c40ccc73c58f" providerId="AD" clId="Web-{E4B5E682-79EB-5625-3963-5907A4C485AF}" dt="2024-05-16T20:48:38.519" v="1"/>
      <pc:docMkLst>
        <pc:docMk/>
      </pc:docMkLst>
      <pc:sldChg chg="modCm">
        <pc:chgData name="Justin Hickey" userId="S::justin.hickey@risenow.com::f0c6a9c7-6f01-4057-aea1-c40ccc73c58f" providerId="AD" clId="Web-{E4B5E682-79EB-5625-3963-5907A4C485AF}" dt="2024-05-16T20:48:38.519" v="1"/>
        <pc:sldMkLst>
          <pc:docMk/>
          <pc:sldMk cId="1431514622" sldId="3367"/>
        </pc:sldMkLst>
        <pc:extLst>
          <p:ext xmlns:p="http://schemas.openxmlformats.org/presentationml/2006/main" uri="{D6D511B9-2390-475A-947B-AFAB55BFBCF1}">
            <pc226:cmChg xmlns:pc226="http://schemas.microsoft.com/office/powerpoint/2022/06/main/command" chg="">
              <pc226:chgData name="Justin Hickey" userId="S::justin.hickey@risenow.com::f0c6a9c7-6f01-4057-aea1-c40ccc73c58f" providerId="AD" clId="Web-{E4B5E682-79EB-5625-3963-5907A4C485AF}" dt="2024-05-16T20:48:38.519" v="1"/>
              <pc2:cmMkLst xmlns:pc2="http://schemas.microsoft.com/office/powerpoint/2019/9/main/command">
                <pc:docMk/>
                <pc:sldMk cId="1431514622" sldId="3367"/>
                <pc2:cmMk id="{1C4DCCE1-82E0-4A8F-9B8B-12D71751DBE5}"/>
              </pc2:cmMkLst>
              <pc226:cmRplyChg chg="add">
                <pc226:chgData name="Justin Hickey" userId="S::justin.hickey@risenow.com::f0c6a9c7-6f01-4057-aea1-c40ccc73c58f" providerId="AD" clId="Web-{E4B5E682-79EB-5625-3963-5907A4C485AF}" dt="2024-05-16T20:48:38.519" v="1"/>
                <pc2:cmRplyMkLst xmlns:pc2="http://schemas.microsoft.com/office/powerpoint/2019/9/main/command">
                  <pc:docMk/>
                  <pc:sldMk cId="1431514622" sldId="3367"/>
                  <pc2:cmMk id="{1C4DCCE1-82E0-4A8F-9B8B-12D71751DBE5}"/>
                  <pc2:cmRplyMk id="{FE85EE84-1CBD-4E08-9D5D-67F33712FA09}"/>
                </pc2:cmRplyMkLst>
              </pc226:cmRplyChg>
            </pc226:cmChg>
          </p:ext>
        </pc:extLst>
      </pc:sldChg>
    </pc:docChg>
  </pc:docChgLst>
  <pc:docChgLst>
    <pc:chgData name="Janelle Gieseke" userId="S::janelle.gieseke_risenow.com#ext#@tecsys4.onmicrosoft.com::dae9d3d0-0962-4290-8552-386c7df5fe23" providerId="AD" clId="Web-{95742766-7AC4-9441-839A-A1C3F13E9B56}"/>
    <pc:docChg chg="modSld">
      <pc:chgData name="Janelle Gieseke" userId="S::janelle.gieseke_risenow.com#ext#@tecsys4.onmicrosoft.com::dae9d3d0-0962-4290-8552-386c7df5fe23" providerId="AD" clId="Web-{95742766-7AC4-9441-839A-A1C3F13E9B56}" dt="2023-08-10T20:27:47.251" v="0" actId="20577"/>
      <pc:docMkLst>
        <pc:docMk/>
      </pc:docMkLst>
      <pc:sldChg chg="modSp">
        <pc:chgData name="Janelle Gieseke" userId="S::janelle.gieseke_risenow.com#ext#@tecsys4.onmicrosoft.com::dae9d3d0-0962-4290-8552-386c7df5fe23" providerId="AD" clId="Web-{95742766-7AC4-9441-839A-A1C3F13E9B56}" dt="2023-08-10T20:27:47.251" v="0" actId="20577"/>
        <pc:sldMkLst>
          <pc:docMk/>
          <pc:sldMk cId="3801170369" sldId="2768"/>
        </pc:sldMkLst>
        <pc:spChg chg="mod">
          <ac:chgData name="Janelle Gieseke" userId="S::janelle.gieseke_risenow.com#ext#@tecsys4.onmicrosoft.com::dae9d3d0-0962-4290-8552-386c7df5fe23" providerId="AD" clId="Web-{95742766-7AC4-9441-839A-A1C3F13E9B56}" dt="2023-08-10T20:27:47.251" v="0" actId="20577"/>
          <ac:spMkLst>
            <pc:docMk/>
            <pc:sldMk cId="3801170369" sldId="2768"/>
            <ac:spMk id="5" creationId="{77F5856D-A238-491F-B5F2-233A8486007F}"/>
          </ac:spMkLst>
        </pc:spChg>
      </pc:sldChg>
    </pc:docChg>
  </pc:docChgLst>
  <pc:docChgLst>
    <pc:chgData name="Sam Day" userId="c1ed0136-0341-4341-902d-14e0f9b74320" providerId="ADAL" clId="{8AE58E46-FBB1-4EF7-B246-02F2B9F03970}"/>
    <pc:docChg chg="undo redo custSel addSld delSld modSld sldOrd addMainMaster delMainMaster modMainMaster delSection modSection">
      <pc:chgData name="Sam Day" userId="c1ed0136-0341-4341-902d-14e0f9b74320" providerId="ADAL" clId="{8AE58E46-FBB1-4EF7-B246-02F2B9F03970}" dt="2023-12-18T20:42:06.580" v="15234" actId="164"/>
      <pc:docMkLst>
        <pc:docMk/>
      </pc:docMkLst>
      <pc:sldChg chg="modSp del">
        <pc:chgData name="Sam Day" userId="c1ed0136-0341-4341-902d-14e0f9b74320" providerId="ADAL" clId="{8AE58E46-FBB1-4EF7-B246-02F2B9F03970}" dt="2023-12-08T23:05:00.082" v="2105" actId="2696"/>
        <pc:sldMkLst>
          <pc:docMk/>
          <pc:sldMk cId="2517202173" sldId="272"/>
        </pc:sldMkLst>
        <pc:spChg chg="mod">
          <ac:chgData name="Sam Day" userId="c1ed0136-0341-4341-902d-14e0f9b74320" providerId="ADAL" clId="{8AE58E46-FBB1-4EF7-B246-02F2B9F03970}" dt="2023-12-08T15:25:14.579" v="9"/>
          <ac:spMkLst>
            <pc:docMk/>
            <pc:sldMk cId="2517202173" sldId="272"/>
            <ac:spMk id="2" creationId="{EA3B98AA-DE57-45A5-AE91-DAC5946C0C32}"/>
          </ac:spMkLst>
        </pc:spChg>
        <pc:spChg chg="mod">
          <ac:chgData name="Sam Day" userId="c1ed0136-0341-4341-902d-14e0f9b74320" providerId="ADAL" clId="{8AE58E46-FBB1-4EF7-B246-02F2B9F03970}" dt="2023-12-08T15:25:14.579" v="9"/>
          <ac:spMkLst>
            <pc:docMk/>
            <pc:sldMk cId="2517202173" sldId="272"/>
            <ac:spMk id="3" creationId="{0EBDB9B1-1208-FD74-E174-53CDFC8B9D3E}"/>
          </ac:spMkLst>
        </pc:spChg>
        <pc:spChg chg="mod">
          <ac:chgData name="Sam Day" userId="c1ed0136-0341-4341-902d-14e0f9b74320" providerId="ADAL" clId="{8AE58E46-FBB1-4EF7-B246-02F2B9F03970}" dt="2023-12-08T15:25:14.579" v="9"/>
          <ac:spMkLst>
            <pc:docMk/>
            <pc:sldMk cId="2517202173" sldId="272"/>
            <ac:spMk id="4" creationId="{3655AF8F-1FD2-68B2-8890-EBB873AB5CCD}"/>
          </ac:spMkLst>
        </pc:spChg>
      </pc:sldChg>
      <pc:sldChg chg="addSp delSp modSp mod modNotesTx">
        <pc:chgData name="Sam Day" userId="c1ed0136-0341-4341-902d-14e0f9b74320" providerId="ADAL" clId="{8AE58E46-FBB1-4EF7-B246-02F2B9F03970}" dt="2023-12-18T16:54:07.083" v="7042" actId="20577"/>
        <pc:sldMkLst>
          <pc:docMk/>
          <pc:sldMk cId="3880079853" sldId="273"/>
        </pc:sldMkLst>
        <pc:spChg chg="mod">
          <ac:chgData name="Sam Day" userId="c1ed0136-0341-4341-902d-14e0f9b74320" providerId="ADAL" clId="{8AE58E46-FBB1-4EF7-B246-02F2B9F03970}" dt="2023-12-08T15:25:14.579" v="9"/>
          <ac:spMkLst>
            <pc:docMk/>
            <pc:sldMk cId="3880079853" sldId="273"/>
            <ac:spMk id="4" creationId="{51E57586-27C9-4829-836E-2ECE324CFD92}"/>
          </ac:spMkLst>
        </pc:spChg>
        <pc:spChg chg="del mod">
          <ac:chgData name="Sam Day" userId="c1ed0136-0341-4341-902d-14e0f9b74320" providerId="ADAL" clId="{8AE58E46-FBB1-4EF7-B246-02F2B9F03970}" dt="2023-12-08T17:01:23.900" v="1525" actId="12084"/>
          <ac:spMkLst>
            <pc:docMk/>
            <pc:sldMk cId="3880079853" sldId="273"/>
            <ac:spMk id="5" creationId="{A4ED54F7-E415-4A09-8A42-762F894A1974}"/>
          </ac:spMkLst>
        </pc:spChg>
        <pc:spChg chg="mod">
          <ac:chgData name="Sam Day" userId="c1ed0136-0341-4341-902d-14e0f9b74320" providerId="ADAL" clId="{8AE58E46-FBB1-4EF7-B246-02F2B9F03970}" dt="2023-12-08T21:34:52.727" v="2052" actId="1037"/>
          <ac:spMkLst>
            <pc:docMk/>
            <pc:sldMk cId="3880079853" sldId="273"/>
            <ac:spMk id="6" creationId="{865E7C41-613A-07AE-4EC3-0CF2226348A4}"/>
          </ac:spMkLst>
        </pc:spChg>
        <pc:spChg chg="mod">
          <ac:chgData name="Sam Day" userId="c1ed0136-0341-4341-902d-14e0f9b74320" providerId="ADAL" clId="{8AE58E46-FBB1-4EF7-B246-02F2B9F03970}" dt="2023-12-08T15:25:14.579" v="9"/>
          <ac:spMkLst>
            <pc:docMk/>
            <pc:sldMk cId="3880079853" sldId="273"/>
            <ac:spMk id="7" creationId="{894133A4-F928-484C-86B0-273E2F712446}"/>
          </ac:spMkLst>
        </pc:spChg>
        <pc:graphicFrameChg chg="add mod">
          <ac:chgData name="Sam Day" userId="c1ed0136-0341-4341-902d-14e0f9b74320" providerId="ADAL" clId="{8AE58E46-FBB1-4EF7-B246-02F2B9F03970}" dt="2023-12-08T21:38:03.296" v="2072"/>
          <ac:graphicFrameMkLst>
            <pc:docMk/>
            <pc:sldMk cId="3880079853" sldId="273"/>
            <ac:graphicFrameMk id="2" creationId="{7B0BCCC9-6862-EE1A-1CCB-9C3123D75AAC}"/>
          </ac:graphicFrameMkLst>
        </pc:graphicFrameChg>
        <pc:picChg chg="add del mod">
          <ac:chgData name="Sam Day" userId="c1ed0136-0341-4341-902d-14e0f9b74320" providerId="ADAL" clId="{8AE58E46-FBB1-4EF7-B246-02F2B9F03970}" dt="2023-12-08T21:34:42.941" v="2051" actId="478"/>
          <ac:picMkLst>
            <pc:docMk/>
            <pc:sldMk cId="3880079853" sldId="273"/>
            <ac:picMk id="8" creationId="{BA829DEE-23B4-835C-CC2F-1C93DE40C751}"/>
          </ac:picMkLst>
        </pc:picChg>
        <pc:picChg chg="add del mod">
          <ac:chgData name="Sam Day" userId="c1ed0136-0341-4341-902d-14e0f9b74320" providerId="ADAL" clId="{8AE58E46-FBB1-4EF7-B246-02F2B9F03970}" dt="2023-12-08T21:38:12.409" v="2074" actId="478"/>
          <ac:picMkLst>
            <pc:docMk/>
            <pc:sldMk cId="3880079853" sldId="273"/>
            <ac:picMk id="10" creationId="{C1AD876B-AAA4-C587-F3AE-6EC83FDB17BE}"/>
          </ac:picMkLst>
        </pc:picChg>
        <pc:picChg chg="add del mod">
          <ac:chgData name="Sam Day" userId="c1ed0136-0341-4341-902d-14e0f9b74320" providerId="ADAL" clId="{8AE58E46-FBB1-4EF7-B246-02F2B9F03970}" dt="2023-12-08T21:37:50.076" v="2066" actId="478"/>
          <ac:picMkLst>
            <pc:docMk/>
            <pc:sldMk cId="3880079853" sldId="273"/>
            <ac:picMk id="12" creationId="{D9151C12-017D-6FF0-7436-93FCAA84F0B4}"/>
          </ac:picMkLst>
        </pc:picChg>
        <pc:picChg chg="add del mod">
          <ac:chgData name="Sam Day" userId="c1ed0136-0341-4341-902d-14e0f9b74320" providerId="ADAL" clId="{8AE58E46-FBB1-4EF7-B246-02F2B9F03970}" dt="2023-12-08T21:37:52.128" v="2067" actId="478"/>
          <ac:picMkLst>
            <pc:docMk/>
            <pc:sldMk cId="3880079853" sldId="273"/>
            <ac:picMk id="14" creationId="{B4A1A6C1-A73E-9A8C-70D3-6A25EDFD6E04}"/>
          </ac:picMkLst>
        </pc:picChg>
        <pc:picChg chg="mod">
          <ac:chgData name="Sam Day" userId="c1ed0136-0341-4341-902d-14e0f9b74320" providerId="ADAL" clId="{8AE58E46-FBB1-4EF7-B246-02F2B9F03970}" dt="2023-12-08T17:05:27.469" v="1557" actId="1076"/>
          <ac:picMkLst>
            <pc:docMk/>
            <pc:sldMk cId="3880079853" sldId="273"/>
            <ac:picMk id="15" creationId="{B76CA67A-7E27-3FCF-A0EB-D302CC8045B2}"/>
          </ac:picMkLst>
        </pc:picChg>
        <pc:picChg chg="add mod">
          <ac:chgData name="Sam Day" userId="c1ed0136-0341-4341-902d-14e0f9b74320" providerId="ADAL" clId="{8AE58E46-FBB1-4EF7-B246-02F2B9F03970}" dt="2023-12-08T23:14:55.711" v="2129" actId="207"/>
          <ac:picMkLst>
            <pc:docMk/>
            <pc:sldMk cId="3880079853" sldId="273"/>
            <ac:picMk id="16" creationId="{DF14F951-D23F-EB2F-DA92-FCBDB56FA657}"/>
          </ac:picMkLst>
        </pc:picChg>
        <pc:picChg chg="add mod">
          <ac:chgData name="Sam Day" userId="c1ed0136-0341-4341-902d-14e0f9b74320" providerId="ADAL" clId="{8AE58E46-FBB1-4EF7-B246-02F2B9F03970}" dt="2023-12-08T23:14:59.101" v="2130" actId="207"/>
          <ac:picMkLst>
            <pc:docMk/>
            <pc:sldMk cId="3880079853" sldId="273"/>
            <ac:picMk id="17" creationId="{7F76404D-3693-E1A1-0FEE-A2DD711AC2C4}"/>
          </ac:picMkLst>
        </pc:picChg>
      </pc:sldChg>
      <pc:sldChg chg="addSp delSp modSp mod modNotesTx">
        <pc:chgData name="Sam Day" userId="c1ed0136-0341-4341-902d-14e0f9b74320" providerId="ADAL" clId="{8AE58E46-FBB1-4EF7-B246-02F2B9F03970}" dt="2023-12-18T20:42:06.580" v="15234" actId="164"/>
        <pc:sldMkLst>
          <pc:docMk/>
          <pc:sldMk cId="2056145994" sldId="279"/>
        </pc:sldMkLst>
        <pc:spChg chg="mod">
          <ac:chgData name="Sam Day" userId="c1ed0136-0341-4341-902d-14e0f9b74320" providerId="ADAL" clId="{8AE58E46-FBB1-4EF7-B246-02F2B9F03970}" dt="2023-12-08T15:25:14.579" v="9"/>
          <ac:spMkLst>
            <pc:docMk/>
            <pc:sldMk cId="2056145994" sldId="279"/>
            <ac:spMk id="4" creationId="{AFBE9ABF-ACB3-4D24-814C-7D1F8CAD2031}"/>
          </ac:spMkLst>
        </pc:spChg>
        <pc:spChg chg="mod">
          <ac:chgData name="Sam Day" userId="c1ed0136-0341-4341-902d-14e0f9b74320" providerId="ADAL" clId="{8AE58E46-FBB1-4EF7-B246-02F2B9F03970}" dt="2023-12-08T15:25:14.579" v="9"/>
          <ac:spMkLst>
            <pc:docMk/>
            <pc:sldMk cId="2056145994" sldId="279"/>
            <ac:spMk id="6" creationId="{10413CB8-89B7-4C86-9011-62F1255C87A5}"/>
          </ac:spMkLst>
        </pc:spChg>
        <pc:spChg chg="add mod">
          <ac:chgData name="Sam Day" userId="c1ed0136-0341-4341-902d-14e0f9b74320" providerId="ADAL" clId="{8AE58E46-FBB1-4EF7-B246-02F2B9F03970}" dt="2023-12-18T20:42:06.580" v="15234" actId="164"/>
          <ac:spMkLst>
            <pc:docMk/>
            <pc:sldMk cId="2056145994" sldId="279"/>
            <ac:spMk id="7" creationId="{37BD37C1-2E95-0CC2-8CFC-A39737FC8F62}"/>
          </ac:spMkLst>
        </pc:spChg>
        <pc:spChg chg="mod">
          <ac:chgData name="Sam Day" userId="c1ed0136-0341-4341-902d-14e0f9b74320" providerId="ADAL" clId="{8AE58E46-FBB1-4EF7-B246-02F2B9F03970}" dt="2023-12-09T02:09:22.746" v="3057" actId="1582"/>
          <ac:spMkLst>
            <pc:docMk/>
            <pc:sldMk cId="2056145994" sldId="279"/>
            <ac:spMk id="11" creationId="{C57049CB-2D8F-D119-5646-958035ECD37A}"/>
          </ac:spMkLst>
        </pc:spChg>
        <pc:spChg chg="mod">
          <ac:chgData name="Sam Day" userId="c1ed0136-0341-4341-902d-14e0f9b74320" providerId="ADAL" clId="{8AE58E46-FBB1-4EF7-B246-02F2B9F03970}" dt="2023-12-09T02:07:42.251" v="3030" actId="208"/>
          <ac:spMkLst>
            <pc:docMk/>
            <pc:sldMk cId="2056145994" sldId="279"/>
            <ac:spMk id="13" creationId="{5AEB172C-CB41-4D28-B8A7-AC819DFACD8D}"/>
          </ac:spMkLst>
        </pc:spChg>
        <pc:spChg chg="mod">
          <ac:chgData name="Sam Day" userId="c1ed0136-0341-4341-902d-14e0f9b74320" providerId="ADAL" clId="{8AE58E46-FBB1-4EF7-B246-02F2B9F03970}" dt="2023-12-09T02:08:52.098" v="3055" actId="12"/>
          <ac:spMkLst>
            <pc:docMk/>
            <pc:sldMk cId="2056145994" sldId="279"/>
            <ac:spMk id="15" creationId="{BE843F29-6F02-B66D-1E0B-5DEF2D702051}"/>
          </ac:spMkLst>
        </pc:spChg>
        <pc:spChg chg="mod">
          <ac:chgData name="Sam Day" userId="c1ed0136-0341-4341-902d-14e0f9b74320" providerId="ADAL" clId="{8AE58E46-FBB1-4EF7-B246-02F2B9F03970}" dt="2023-12-09T02:09:07.185" v="3056" actId="1582"/>
          <ac:spMkLst>
            <pc:docMk/>
            <pc:sldMk cId="2056145994" sldId="279"/>
            <ac:spMk id="17" creationId="{B5FFF611-4D9D-4EE7-B2BC-389B3891B070}"/>
          </ac:spMkLst>
        </pc:spChg>
        <pc:grpChg chg="add mod">
          <ac:chgData name="Sam Day" userId="c1ed0136-0341-4341-902d-14e0f9b74320" providerId="ADAL" clId="{8AE58E46-FBB1-4EF7-B246-02F2B9F03970}" dt="2023-12-18T20:42:06.580" v="15234" actId="164"/>
          <ac:grpSpMkLst>
            <pc:docMk/>
            <pc:sldMk cId="2056145994" sldId="279"/>
            <ac:grpSpMk id="8" creationId="{184F5840-404B-87EC-CA73-B6ABD285CC27}"/>
          </ac:grpSpMkLst>
        </pc:grpChg>
        <pc:grpChg chg="mod">
          <ac:chgData name="Sam Day" userId="c1ed0136-0341-4341-902d-14e0f9b74320" providerId="ADAL" clId="{8AE58E46-FBB1-4EF7-B246-02F2B9F03970}" dt="2023-12-18T20:42:06.580" v="15234" actId="164"/>
          <ac:grpSpMkLst>
            <pc:docMk/>
            <pc:sldMk cId="2056145994" sldId="279"/>
            <ac:grpSpMk id="12" creationId="{2EA75F69-ED3F-9466-7C0D-C307ED8E136D}"/>
          </ac:grpSpMkLst>
        </pc:grpChg>
        <pc:picChg chg="mod">
          <ac:chgData name="Sam Day" userId="c1ed0136-0341-4341-902d-14e0f9b74320" providerId="ADAL" clId="{8AE58E46-FBB1-4EF7-B246-02F2B9F03970}" dt="2023-12-09T02:09:29.180" v="3058" actId="208"/>
          <ac:picMkLst>
            <pc:docMk/>
            <pc:sldMk cId="2056145994" sldId="279"/>
            <ac:picMk id="10" creationId="{BB8BF01A-2CC9-4F77-85D1-A0F161C23353}"/>
          </ac:picMkLst>
        </pc:picChg>
        <pc:cxnChg chg="add del">
          <ac:chgData name="Sam Day" userId="c1ed0136-0341-4341-902d-14e0f9b74320" providerId="ADAL" clId="{8AE58E46-FBB1-4EF7-B246-02F2B9F03970}" dt="2023-12-18T20:40:29.764" v="15187" actId="11529"/>
          <ac:cxnSpMkLst>
            <pc:docMk/>
            <pc:sldMk cId="2056145994" sldId="279"/>
            <ac:cxnSpMk id="5" creationId="{7E4E7E0F-F2F3-42C6-835C-61B8E08055B0}"/>
          </ac:cxnSpMkLst>
        </pc:cxnChg>
      </pc:sldChg>
      <pc:sldChg chg="modSp">
        <pc:chgData name="Sam Day" userId="c1ed0136-0341-4341-902d-14e0f9b74320" providerId="ADAL" clId="{8AE58E46-FBB1-4EF7-B246-02F2B9F03970}" dt="2023-12-08T15:25:14.579" v="9"/>
        <pc:sldMkLst>
          <pc:docMk/>
          <pc:sldMk cId="3453088737" sldId="632"/>
        </pc:sldMkLst>
        <pc:spChg chg="mod">
          <ac:chgData name="Sam Day" userId="c1ed0136-0341-4341-902d-14e0f9b74320" providerId="ADAL" clId="{8AE58E46-FBB1-4EF7-B246-02F2B9F03970}" dt="2023-12-08T15:25:14.579" v="9"/>
          <ac:spMkLst>
            <pc:docMk/>
            <pc:sldMk cId="3453088737" sldId="632"/>
            <ac:spMk id="4" creationId="{5C684D8C-9773-CDB6-AFF9-9AC0FC1D7D2D}"/>
          </ac:spMkLst>
        </pc:spChg>
        <pc:spChg chg="mod">
          <ac:chgData name="Sam Day" userId="c1ed0136-0341-4341-902d-14e0f9b74320" providerId="ADAL" clId="{8AE58E46-FBB1-4EF7-B246-02F2B9F03970}" dt="2023-12-08T15:25:14.579" v="9"/>
          <ac:spMkLst>
            <pc:docMk/>
            <pc:sldMk cId="3453088737" sldId="632"/>
            <ac:spMk id="8" creationId="{BD84888D-8D8D-1BA8-B08D-A6EE608E7308}"/>
          </ac:spMkLst>
        </pc:spChg>
        <pc:spChg chg="mod">
          <ac:chgData name="Sam Day" userId="c1ed0136-0341-4341-902d-14e0f9b74320" providerId="ADAL" clId="{8AE58E46-FBB1-4EF7-B246-02F2B9F03970}" dt="2023-12-08T15:25:14.579" v="9"/>
          <ac:spMkLst>
            <pc:docMk/>
            <pc:sldMk cId="3453088737" sldId="632"/>
            <ac:spMk id="11" creationId="{ADE565DE-C316-D35D-AC87-2A69B87A4E25}"/>
          </ac:spMkLst>
        </pc:spChg>
      </pc:sldChg>
      <pc:sldChg chg="modSp del">
        <pc:chgData name="Sam Day" userId="c1ed0136-0341-4341-902d-14e0f9b74320" providerId="ADAL" clId="{8AE58E46-FBB1-4EF7-B246-02F2B9F03970}" dt="2023-12-08T23:10:02.040" v="2119" actId="47"/>
        <pc:sldMkLst>
          <pc:docMk/>
          <pc:sldMk cId="1625244042" sldId="2424"/>
        </pc:sldMkLst>
        <pc:spChg chg="mod">
          <ac:chgData name="Sam Day" userId="c1ed0136-0341-4341-902d-14e0f9b74320" providerId="ADAL" clId="{8AE58E46-FBB1-4EF7-B246-02F2B9F03970}" dt="2023-12-08T15:25:14.579" v="9"/>
          <ac:spMkLst>
            <pc:docMk/>
            <pc:sldMk cId="1625244042" sldId="2424"/>
            <ac:spMk id="14338" creationId="{00000000-0000-0000-0000-000000000000}"/>
          </ac:spMkLst>
        </pc:spChg>
        <pc:spChg chg="mod">
          <ac:chgData name="Sam Day" userId="c1ed0136-0341-4341-902d-14e0f9b74320" providerId="ADAL" clId="{8AE58E46-FBB1-4EF7-B246-02F2B9F03970}" dt="2023-12-08T15:25:14.579" v="9"/>
          <ac:spMkLst>
            <pc:docMk/>
            <pc:sldMk cId="1625244042" sldId="2424"/>
            <ac:spMk id="14339" creationId="{00000000-0000-0000-0000-000000000000}"/>
          </ac:spMkLst>
        </pc:spChg>
      </pc:sldChg>
      <pc:sldChg chg="addSp delSp modSp mod modNotesTx">
        <pc:chgData name="Sam Day" userId="c1ed0136-0341-4341-902d-14e0f9b74320" providerId="ADAL" clId="{8AE58E46-FBB1-4EF7-B246-02F2B9F03970}" dt="2023-12-09T02:28:51.229" v="3178" actId="12"/>
        <pc:sldMkLst>
          <pc:docMk/>
          <pc:sldMk cId="1694195094" sldId="2427"/>
        </pc:sldMkLst>
        <pc:spChg chg="mod">
          <ac:chgData name="Sam Day" userId="c1ed0136-0341-4341-902d-14e0f9b74320" providerId="ADAL" clId="{8AE58E46-FBB1-4EF7-B246-02F2B9F03970}" dt="2023-12-09T02:18:24.031" v="3110" actId="1582"/>
          <ac:spMkLst>
            <pc:docMk/>
            <pc:sldMk cId="1694195094" sldId="2427"/>
            <ac:spMk id="3" creationId="{5399AEA1-9E06-E077-77A4-92B3A5BCF062}"/>
          </ac:spMkLst>
        </pc:spChg>
        <pc:spChg chg="mod">
          <ac:chgData name="Sam Day" userId="c1ed0136-0341-4341-902d-14e0f9b74320" providerId="ADAL" clId="{8AE58E46-FBB1-4EF7-B246-02F2B9F03970}" dt="2023-12-08T15:25:14.579" v="9"/>
          <ac:spMkLst>
            <pc:docMk/>
            <pc:sldMk cId="1694195094" sldId="2427"/>
            <ac:spMk id="4" creationId="{D11003A8-27D4-4047-9F88-91B5D4E8087A}"/>
          </ac:spMkLst>
        </pc:spChg>
        <pc:spChg chg="mod">
          <ac:chgData name="Sam Day" userId="c1ed0136-0341-4341-902d-14e0f9b74320" providerId="ADAL" clId="{8AE58E46-FBB1-4EF7-B246-02F2B9F03970}" dt="2023-12-08T15:25:14.579" v="9"/>
          <ac:spMkLst>
            <pc:docMk/>
            <pc:sldMk cId="1694195094" sldId="2427"/>
            <ac:spMk id="5" creationId="{1A1D2DE9-6B96-45E9-93D4-ED610F2EDD9B}"/>
          </ac:spMkLst>
        </pc:spChg>
        <pc:spChg chg="mod">
          <ac:chgData name="Sam Day" userId="c1ed0136-0341-4341-902d-14e0f9b74320" providerId="ADAL" clId="{8AE58E46-FBB1-4EF7-B246-02F2B9F03970}" dt="2023-12-08T15:25:14.579" v="9"/>
          <ac:spMkLst>
            <pc:docMk/>
            <pc:sldMk cId="1694195094" sldId="2427"/>
            <ac:spMk id="6" creationId="{0C32C11D-93CF-4112-83FE-DDD6240200BC}"/>
          </ac:spMkLst>
        </pc:spChg>
        <pc:spChg chg="add del mod">
          <ac:chgData name="Sam Day" userId="c1ed0136-0341-4341-902d-14e0f9b74320" providerId="ADAL" clId="{8AE58E46-FBB1-4EF7-B246-02F2B9F03970}" dt="2023-12-09T02:28:51.229" v="3178" actId="12"/>
          <ac:spMkLst>
            <pc:docMk/>
            <pc:sldMk cId="1694195094" sldId="2427"/>
            <ac:spMk id="8" creationId="{9F5C8B14-443A-7A76-ADA3-184D3DBE1943}"/>
          </ac:spMkLst>
        </pc:spChg>
        <pc:spChg chg="mod">
          <ac:chgData name="Sam Day" userId="c1ed0136-0341-4341-902d-14e0f9b74320" providerId="ADAL" clId="{8AE58E46-FBB1-4EF7-B246-02F2B9F03970}" dt="2023-12-09T02:18:34.369" v="3111" actId="1582"/>
          <ac:spMkLst>
            <pc:docMk/>
            <pc:sldMk cId="1694195094" sldId="2427"/>
            <ac:spMk id="10" creationId="{30436110-862D-4072-9BC0-2FBB74B7DB0F}"/>
          </ac:spMkLst>
        </pc:spChg>
        <pc:graphicFrameChg chg="add del mod">
          <ac:chgData name="Sam Day" userId="c1ed0136-0341-4341-902d-14e0f9b74320" providerId="ADAL" clId="{8AE58E46-FBB1-4EF7-B246-02F2B9F03970}" dt="2023-12-09T02:28:45.575" v="3176" actId="12084"/>
          <ac:graphicFrameMkLst>
            <pc:docMk/>
            <pc:sldMk cId="1694195094" sldId="2427"/>
            <ac:graphicFrameMk id="2" creationId="{90180012-B91D-28CA-0651-FB68B86F913A}"/>
          </ac:graphicFrameMkLst>
        </pc:graphicFrameChg>
      </pc:sldChg>
      <pc:sldChg chg="addSp delSp modSp mod modNotesTx">
        <pc:chgData name="Sam Day" userId="c1ed0136-0341-4341-902d-14e0f9b74320" providerId="ADAL" clId="{8AE58E46-FBB1-4EF7-B246-02F2B9F03970}" dt="2023-12-08T23:51:02.076" v="2461" actId="1076"/>
        <pc:sldMkLst>
          <pc:docMk/>
          <pc:sldMk cId="3434434572" sldId="2429"/>
        </pc:sldMkLst>
        <pc:spChg chg="del mod">
          <ac:chgData name="Sam Day" userId="c1ed0136-0341-4341-902d-14e0f9b74320" providerId="ADAL" clId="{8AE58E46-FBB1-4EF7-B246-02F2B9F03970}" dt="2023-12-08T23:47:41.099" v="2366" actId="478"/>
          <ac:spMkLst>
            <pc:docMk/>
            <pc:sldMk cId="3434434572" sldId="2429"/>
            <ac:spMk id="2" creationId="{7ABE4834-8479-4F12-9C24-FC2F3A67E004}"/>
          </ac:spMkLst>
        </pc:spChg>
        <pc:spChg chg="mod">
          <ac:chgData name="Sam Day" userId="c1ed0136-0341-4341-902d-14e0f9b74320" providerId="ADAL" clId="{8AE58E46-FBB1-4EF7-B246-02F2B9F03970}" dt="2023-12-08T15:25:14.579" v="9"/>
          <ac:spMkLst>
            <pc:docMk/>
            <pc:sldMk cId="3434434572" sldId="2429"/>
            <ac:spMk id="4" creationId="{29325126-46AD-482F-A58C-FE452FD2A9E7}"/>
          </ac:spMkLst>
        </pc:spChg>
        <pc:spChg chg="mod">
          <ac:chgData name="Sam Day" userId="c1ed0136-0341-4341-902d-14e0f9b74320" providerId="ADAL" clId="{8AE58E46-FBB1-4EF7-B246-02F2B9F03970}" dt="2023-12-08T15:25:14.579" v="9"/>
          <ac:spMkLst>
            <pc:docMk/>
            <pc:sldMk cId="3434434572" sldId="2429"/>
            <ac:spMk id="6" creationId="{AF7EB28D-451F-416E-A922-E4B4D6DAB218}"/>
          </ac:spMkLst>
        </pc:spChg>
        <pc:spChg chg="mod">
          <ac:chgData name="Sam Day" userId="c1ed0136-0341-4341-902d-14e0f9b74320" providerId="ADAL" clId="{8AE58E46-FBB1-4EF7-B246-02F2B9F03970}" dt="2023-12-08T15:25:14.579" v="9"/>
          <ac:spMkLst>
            <pc:docMk/>
            <pc:sldMk cId="3434434572" sldId="2429"/>
            <ac:spMk id="17" creationId="{2B963044-5E60-D712-539E-84D527C4B0F0}"/>
          </ac:spMkLst>
        </pc:spChg>
        <pc:spChg chg="del mod">
          <ac:chgData name="Sam Day" userId="c1ed0136-0341-4341-902d-14e0f9b74320" providerId="ADAL" clId="{8AE58E46-FBB1-4EF7-B246-02F2B9F03970}" dt="2023-12-08T23:46:13.894" v="2345" actId="12084"/>
          <ac:spMkLst>
            <pc:docMk/>
            <pc:sldMk cId="3434434572" sldId="2429"/>
            <ac:spMk id="19" creationId="{47650045-D9FF-9FD0-F3B7-CBF631756D25}"/>
          </ac:spMkLst>
        </pc:spChg>
        <pc:grpChg chg="mod">
          <ac:chgData name="Sam Day" userId="c1ed0136-0341-4341-902d-14e0f9b74320" providerId="ADAL" clId="{8AE58E46-FBB1-4EF7-B246-02F2B9F03970}" dt="2023-12-08T23:51:00.687" v="2460" actId="1076"/>
          <ac:grpSpMkLst>
            <pc:docMk/>
            <pc:sldMk cId="3434434572" sldId="2429"/>
            <ac:grpSpMk id="8" creationId="{C539B001-5665-78A5-992D-BE1F0EE7D19A}"/>
          </ac:grpSpMkLst>
        </pc:grpChg>
        <pc:grpChg chg="mod">
          <ac:chgData name="Sam Day" userId="c1ed0136-0341-4341-902d-14e0f9b74320" providerId="ADAL" clId="{8AE58E46-FBB1-4EF7-B246-02F2B9F03970}" dt="2023-12-08T23:51:02.076" v="2461" actId="1076"/>
          <ac:grpSpMkLst>
            <pc:docMk/>
            <pc:sldMk cId="3434434572" sldId="2429"/>
            <ac:grpSpMk id="18" creationId="{FCBF2B47-F845-DA1C-2A73-CC19075A5206}"/>
          </ac:grpSpMkLst>
        </pc:grpChg>
        <pc:graphicFrameChg chg="add mod">
          <ac:chgData name="Sam Day" userId="c1ed0136-0341-4341-902d-14e0f9b74320" providerId="ADAL" clId="{8AE58E46-FBB1-4EF7-B246-02F2B9F03970}" dt="2023-12-08T23:50:56.108" v="2459" actId="1076"/>
          <ac:graphicFrameMkLst>
            <pc:docMk/>
            <pc:sldMk cId="3434434572" sldId="2429"/>
            <ac:graphicFrameMk id="3" creationId="{C1C20D71-4FD6-A52D-2EE6-F8D39AF6321E}"/>
          </ac:graphicFrameMkLst>
        </pc:graphicFrameChg>
      </pc:sldChg>
      <pc:sldChg chg="modSp mod modNotesTx">
        <pc:chgData name="Sam Day" userId="c1ed0136-0341-4341-902d-14e0f9b74320" providerId="ADAL" clId="{8AE58E46-FBB1-4EF7-B246-02F2B9F03970}" dt="2023-12-09T01:38:21.629" v="2862" actId="20577"/>
        <pc:sldMkLst>
          <pc:docMk/>
          <pc:sldMk cId="3621660711" sldId="2434"/>
        </pc:sldMkLst>
        <pc:spChg chg="mod">
          <ac:chgData name="Sam Day" userId="c1ed0136-0341-4341-902d-14e0f9b74320" providerId="ADAL" clId="{8AE58E46-FBB1-4EF7-B246-02F2B9F03970}" dt="2023-12-08T15:25:14.579" v="9"/>
          <ac:spMkLst>
            <pc:docMk/>
            <pc:sldMk cId="3621660711" sldId="2434"/>
            <ac:spMk id="4" creationId="{6B73AAC4-8889-493D-9868-B5383B9DCD1F}"/>
          </ac:spMkLst>
        </pc:spChg>
        <pc:spChg chg="mod">
          <ac:chgData name="Sam Day" userId="c1ed0136-0341-4341-902d-14e0f9b74320" providerId="ADAL" clId="{8AE58E46-FBB1-4EF7-B246-02F2B9F03970}" dt="2023-12-08T15:25:14.579" v="9"/>
          <ac:spMkLst>
            <pc:docMk/>
            <pc:sldMk cId="3621660711" sldId="2434"/>
            <ac:spMk id="6" creationId="{300986A3-91D7-446F-B488-8A3842270975}"/>
          </ac:spMkLst>
        </pc:spChg>
        <pc:spChg chg="mod">
          <ac:chgData name="Sam Day" userId="c1ed0136-0341-4341-902d-14e0f9b74320" providerId="ADAL" clId="{8AE58E46-FBB1-4EF7-B246-02F2B9F03970}" dt="2023-12-09T01:37:34.701" v="2841" actId="14100"/>
          <ac:spMkLst>
            <pc:docMk/>
            <pc:sldMk cId="3621660711" sldId="2434"/>
            <ac:spMk id="9" creationId="{772D635A-2EB9-4A4A-A20C-F77BC92A9E06}"/>
          </ac:spMkLst>
        </pc:spChg>
      </pc:sldChg>
      <pc:sldChg chg="addSp delSp modSp mod modNotesTx">
        <pc:chgData name="Sam Day" userId="c1ed0136-0341-4341-902d-14e0f9b74320" providerId="ADAL" clId="{8AE58E46-FBB1-4EF7-B246-02F2B9F03970}" dt="2023-12-08T23:40:58.285" v="2309" actId="207"/>
        <pc:sldMkLst>
          <pc:docMk/>
          <pc:sldMk cId="4180290429" sldId="2454"/>
        </pc:sldMkLst>
        <pc:spChg chg="del mod">
          <ac:chgData name="Sam Day" userId="c1ed0136-0341-4341-902d-14e0f9b74320" providerId="ADAL" clId="{8AE58E46-FBB1-4EF7-B246-02F2B9F03970}" dt="2023-12-08T23:40:06.684" v="2306" actId="12084"/>
          <ac:spMkLst>
            <pc:docMk/>
            <pc:sldMk cId="4180290429" sldId="2454"/>
            <ac:spMk id="2" creationId="{2493F119-8DA4-49A5-8C94-1C7AFE59C5E0}"/>
          </ac:spMkLst>
        </pc:spChg>
        <pc:spChg chg="mod">
          <ac:chgData name="Sam Day" userId="c1ed0136-0341-4341-902d-14e0f9b74320" providerId="ADAL" clId="{8AE58E46-FBB1-4EF7-B246-02F2B9F03970}" dt="2023-12-08T15:25:14.579" v="9"/>
          <ac:spMkLst>
            <pc:docMk/>
            <pc:sldMk cId="4180290429" sldId="2454"/>
            <ac:spMk id="4" creationId="{EB0FA29A-CFC1-4D50-8F71-B9671465C083}"/>
          </ac:spMkLst>
        </pc:spChg>
        <pc:spChg chg="mod">
          <ac:chgData name="Sam Day" userId="c1ed0136-0341-4341-902d-14e0f9b74320" providerId="ADAL" clId="{8AE58E46-FBB1-4EF7-B246-02F2B9F03970}" dt="2023-12-08T15:25:14.579" v="9"/>
          <ac:spMkLst>
            <pc:docMk/>
            <pc:sldMk cId="4180290429" sldId="2454"/>
            <ac:spMk id="6" creationId="{10743942-AD86-42AA-9841-117772F45A31}"/>
          </ac:spMkLst>
        </pc:spChg>
        <pc:graphicFrameChg chg="add mod">
          <ac:chgData name="Sam Day" userId="c1ed0136-0341-4341-902d-14e0f9b74320" providerId="ADAL" clId="{8AE58E46-FBB1-4EF7-B246-02F2B9F03970}" dt="2023-12-08T23:40:58.285" v="2309" actId="207"/>
          <ac:graphicFrameMkLst>
            <pc:docMk/>
            <pc:sldMk cId="4180290429" sldId="2454"/>
            <ac:graphicFrameMk id="3" creationId="{DCB0C1B0-E196-2671-A446-B11705577A74}"/>
          </ac:graphicFrameMkLst>
        </pc:graphicFrameChg>
      </pc:sldChg>
      <pc:sldChg chg="addSp modSp mod">
        <pc:chgData name="Sam Day" userId="c1ed0136-0341-4341-902d-14e0f9b74320" providerId="ADAL" clId="{8AE58E46-FBB1-4EF7-B246-02F2B9F03970}" dt="2023-12-08T23:54:44.881" v="2508" actId="1037"/>
        <pc:sldMkLst>
          <pc:docMk/>
          <pc:sldMk cId="1407418984" sldId="2466"/>
        </pc:sldMkLst>
        <pc:spChg chg="mod">
          <ac:chgData name="Sam Day" userId="c1ed0136-0341-4341-902d-14e0f9b74320" providerId="ADAL" clId="{8AE58E46-FBB1-4EF7-B246-02F2B9F03970}" dt="2023-12-08T15:25:14.579" v="9"/>
          <ac:spMkLst>
            <pc:docMk/>
            <pc:sldMk cId="1407418984" sldId="2466"/>
            <ac:spMk id="2" creationId="{2928793B-5F5D-F18F-A43E-C4A74035979A}"/>
          </ac:spMkLst>
        </pc:spChg>
        <pc:spChg chg="add mod">
          <ac:chgData name="Sam Day" userId="c1ed0136-0341-4341-902d-14e0f9b74320" providerId="ADAL" clId="{8AE58E46-FBB1-4EF7-B246-02F2B9F03970}" dt="2023-12-08T23:53:37.958" v="2494" actId="14100"/>
          <ac:spMkLst>
            <pc:docMk/>
            <pc:sldMk cId="1407418984" sldId="2466"/>
            <ac:spMk id="3" creationId="{E2BA20A5-DBA9-38E1-EEEB-7A19F13F9541}"/>
          </ac:spMkLst>
        </pc:spChg>
        <pc:spChg chg="mod">
          <ac:chgData name="Sam Day" userId="c1ed0136-0341-4341-902d-14e0f9b74320" providerId="ADAL" clId="{8AE58E46-FBB1-4EF7-B246-02F2B9F03970}" dt="2023-12-08T15:25:14.579" v="9"/>
          <ac:spMkLst>
            <pc:docMk/>
            <pc:sldMk cId="1407418984" sldId="2466"/>
            <ac:spMk id="4" creationId="{699AB255-8019-4F19-AFAA-69AF29CE0846}"/>
          </ac:spMkLst>
        </pc:spChg>
        <pc:spChg chg="add mod">
          <ac:chgData name="Sam Day" userId="c1ed0136-0341-4341-902d-14e0f9b74320" providerId="ADAL" clId="{8AE58E46-FBB1-4EF7-B246-02F2B9F03970}" dt="2023-12-08T23:52:45.027" v="2476" actId="14100"/>
          <ac:spMkLst>
            <pc:docMk/>
            <pc:sldMk cId="1407418984" sldId="2466"/>
            <ac:spMk id="5" creationId="{0810F08C-5F0C-B4B1-8E45-0FE8F3D6B37A}"/>
          </ac:spMkLst>
        </pc:spChg>
        <pc:spChg chg="add mod">
          <ac:chgData name="Sam Day" userId="c1ed0136-0341-4341-902d-14e0f9b74320" providerId="ADAL" clId="{8AE58E46-FBB1-4EF7-B246-02F2B9F03970}" dt="2023-12-08T23:54:22.238" v="2501" actId="1035"/>
          <ac:spMkLst>
            <pc:docMk/>
            <pc:sldMk cId="1407418984" sldId="2466"/>
            <ac:spMk id="6" creationId="{F807ABF7-D45B-5986-9849-D1A7F9115E81}"/>
          </ac:spMkLst>
        </pc:spChg>
        <pc:spChg chg="add mod">
          <ac:chgData name="Sam Day" userId="c1ed0136-0341-4341-902d-14e0f9b74320" providerId="ADAL" clId="{8AE58E46-FBB1-4EF7-B246-02F2B9F03970}" dt="2023-12-08T23:54:44.881" v="2508" actId="1037"/>
          <ac:spMkLst>
            <pc:docMk/>
            <pc:sldMk cId="1407418984" sldId="2466"/>
            <ac:spMk id="7" creationId="{7052A992-829E-CFDC-2782-A50190D57022}"/>
          </ac:spMkLst>
        </pc:spChg>
        <pc:spChg chg="mod">
          <ac:chgData name="Sam Day" userId="c1ed0136-0341-4341-902d-14e0f9b74320" providerId="ADAL" clId="{8AE58E46-FBB1-4EF7-B246-02F2B9F03970}" dt="2023-12-08T15:25:14.579" v="9"/>
          <ac:spMkLst>
            <pc:docMk/>
            <pc:sldMk cId="1407418984" sldId="2466"/>
            <ac:spMk id="11" creationId="{9CC15573-A805-828C-4A89-191B1AD3AC97}"/>
          </ac:spMkLst>
        </pc:spChg>
        <pc:picChg chg="mod">
          <ac:chgData name="Sam Day" userId="c1ed0136-0341-4341-902d-14e0f9b74320" providerId="ADAL" clId="{8AE58E46-FBB1-4EF7-B246-02F2B9F03970}" dt="2023-12-08T23:53:07.218" v="2483" actId="1038"/>
          <ac:picMkLst>
            <pc:docMk/>
            <pc:sldMk cId="1407418984" sldId="2466"/>
            <ac:picMk id="8" creationId="{D3A7FC85-84E5-4E5B-9828-B12537503FE7}"/>
          </ac:picMkLst>
        </pc:picChg>
      </pc:sldChg>
      <pc:sldChg chg="addSp delSp modSp mod modNotesTx">
        <pc:chgData name="Sam Day" userId="c1ed0136-0341-4341-902d-14e0f9b74320" providerId="ADAL" clId="{8AE58E46-FBB1-4EF7-B246-02F2B9F03970}" dt="2023-12-08T23:55:31.754" v="2513" actId="1076"/>
        <pc:sldMkLst>
          <pc:docMk/>
          <pc:sldMk cId="372044859" sldId="2467"/>
        </pc:sldMkLst>
        <pc:spChg chg="del mod">
          <ac:chgData name="Sam Day" userId="c1ed0136-0341-4341-902d-14e0f9b74320" providerId="ADAL" clId="{8AE58E46-FBB1-4EF7-B246-02F2B9F03970}" dt="2023-12-08T23:41:26.305" v="2313" actId="478"/>
          <ac:spMkLst>
            <pc:docMk/>
            <pc:sldMk cId="372044859" sldId="2467"/>
            <ac:spMk id="2" creationId="{9B95F575-FF8E-4323-A803-F42937234700}"/>
          </ac:spMkLst>
        </pc:spChg>
        <pc:spChg chg="add mod">
          <ac:chgData name="Sam Day" userId="c1ed0136-0341-4341-902d-14e0f9b74320" providerId="ADAL" clId="{8AE58E46-FBB1-4EF7-B246-02F2B9F03970}" dt="2023-12-08T23:55:31.754" v="2513" actId="1076"/>
          <ac:spMkLst>
            <pc:docMk/>
            <pc:sldMk cId="372044859" sldId="2467"/>
            <ac:spMk id="3" creationId="{90D93D3C-6FD5-8B61-14B2-8D936A6D8112}"/>
          </ac:spMkLst>
        </pc:spChg>
        <pc:spChg chg="mod">
          <ac:chgData name="Sam Day" userId="c1ed0136-0341-4341-902d-14e0f9b74320" providerId="ADAL" clId="{8AE58E46-FBB1-4EF7-B246-02F2B9F03970}" dt="2023-12-08T15:25:14.579" v="9"/>
          <ac:spMkLst>
            <pc:docMk/>
            <pc:sldMk cId="372044859" sldId="2467"/>
            <ac:spMk id="4" creationId="{368ECABA-751C-4EFB-B18A-911393437C95}"/>
          </ac:spMkLst>
        </pc:spChg>
        <pc:spChg chg="mod">
          <ac:chgData name="Sam Day" userId="c1ed0136-0341-4341-902d-14e0f9b74320" providerId="ADAL" clId="{8AE58E46-FBB1-4EF7-B246-02F2B9F03970}" dt="2023-12-08T15:25:14.579" v="9"/>
          <ac:spMkLst>
            <pc:docMk/>
            <pc:sldMk cId="372044859" sldId="2467"/>
            <ac:spMk id="6" creationId="{EE4F2A7F-175B-443E-A74D-A709AEC960A1}"/>
          </ac:spMkLst>
        </pc:spChg>
        <pc:grpChg chg="mod">
          <ac:chgData name="Sam Day" userId="c1ed0136-0341-4341-902d-14e0f9b74320" providerId="ADAL" clId="{8AE58E46-FBB1-4EF7-B246-02F2B9F03970}" dt="2023-12-08T23:43:05.805" v="2333" actId="1076"/>
          <ac:grpSpMkLst>
            <pc:docMk/>
            <pc:sldMk cId="372044859" sldId="2467"/>
            <ac:grpSpMk id="12" creationId="{6CBFECD3-A946-64A5-34EC-AC945095AEC1}"/>
          </ac:grpSpMkLst>
        </pc:grpChg>
        <pc:picChg chg="mod">
          <ac:chgData name="Sam Day" userId="c1ed0136-0341-4341-902d-14e0f9b74320" providerId="ADAL" clId="{8AE58E46-FBB1-4EF7-B246-02F2B9F03970}" dt="2023-12-08T23:43:07.235" v="2334" actId="1076"/>
          <ac:picMkLst>
            <pc:docMk/>
            <pc:sldMk cId="372044859" sldId="2467"/>
            <ac:picMk id="16" creationId="{AE4DBC6B-F367-4B43-9457-779B1C233339}"/>
          </ac:picMkLst>
        </pc:picChg>
      </pc:sldChg>
      <pc:sldChg chg="modSp mod">
        <pc:chgData name="Sam Day" userId="c1ed0136-0341-4341-902d-14e0f9b74320" providerId="ADAL" clId="{8AE58E46-FBB1-4EF7-B246-02F2B9F03970}" dt="2023-12-08T23:45:47.866" v="2344" actId="1076"/>
        <pc:sldMkLst>
          <pc:docMk/>
          <pc:sldMk cId="67528856" sldId="2468"/>
        </pc:sldMkLst>
        <pc:spChg chg="mod">
          <ac:chgData name="Sam Day" userId="c1ed0136-0341-4341-902d-14e0f9b74320" providerId="ADAL" clId="{8AE58E46-FBB1-4EF7-B246-02F2B9F03970}" dt="2023-12-08T15:25:14.579" v="9"/>
          <ac:spMkLst>
            <pc:docMk/>
            <pc:sldMk cId="67528856" sldId="2468"/>
            <ac:spMk id="4" creationId="{9A2E3513-FDA8-4CC5-B8A8-8891929BC93A}"/>
          </ac:spMkLst>
        </pc:spChg>
        <pc:spChg chg="mod">
          <ac:chgData name="Sam Day" userId="c1ed0136-0341-4341-902d-14e0f9b74320" providerId="ADAL" clId="{8AE58E46-FBB1-4EF7-B246-02F2B9F03970}" dt="2023-12-08T15:25:14.579" v="9"/>
          <ac:spMkLst>
            <pc:docMk/>
            <pc:sldMk cId="67528856" sldId="2468"/>
            <ac:spMk id="6" creationId="{376C6274-AFA1-4EAB-A0FD-734866E19FC5}"/>
          </ac:spMkLst>
        </pc:spChg>
        <pc:spChg chg="mod">
          <ac:chgData name="Sam Day" userId="c1ed0136-0341-4341-902d-14e0f9b74320" providerId="ADAL" clId="{8AE58E46-FBB1-4EF7-B246-02F2B9F03970}" dt="2023-12-08T15:25:14.579" v="9"/>
          <ac:spMkLst>
            <pc:docMk/>
            <pc:sldMk cId="67528856" sldId="2468"/>
            <ac:spMk id="7" creationId="{4D6EBA0A-D53B-668B-2D92-283E91C74CAD}"/>
          </ac:spMkLst>
        </pc:spChg>
        <pc:spChg chg="mod">
          <ac:chgData name="Sam Day" userId="c1ed0136-0341-4341-902d-14e0f9b74320" providerId="ADAL" clId="{8AE58E46-FBB1-4EF7-B246-02F2B9F03970}" dt="2023-12-08T23:45:47.866" v="2344" actId="1076"/>
          <ac:spMkLst>
            <pc:docMk/>
            <pc:sldMk cId="67528856" sldId="2468"/>
            <ac:spMk id="13" creationId="{15568771-E110-4710-B1CC-B70AAE8A7B1A}"/>
          </ac:spMkLst>
        </pc:spChg>
      </pc:sldChg>
      <pc:sldChg chg="modSp mod">
        <pc:chgData name="Sam Day" userId="c1ed0136-0341-4341-902d-14e0f9b74320" providerId="ADAL" clId="{8AE58E46-FBB1-4EF7-B246-02F2B9F03970}" dt="2023-12-08T23:45:40.623" v="2342" actId="1076"/>
        <pc:sldMkLst>
          <pc:docMk/>
          <pc:sldMk cId="773799664" sldId="2470"/>
        </pc:sldMkLst>
        <pc:spChg chg="mod">
          <ac:chgData name="Sam Day" userId="c1ed0136-0341-4341-902d-14e0f9b74320" providerId="ADAL" clId="{8AE58E46-FBB1-4EF7-B246-02F2B9F03970}" dt="2023-12-08T15:25:14.579" v="9"/>
          <ac:spMkLst>
            <pc:docMk/>
            <pc:sldMk cId="773799664" sldId="2470"/>
            <ac:spMk id="2" creationId="{1C6DFD28-30CD-4D5E-95D4-AB994D6C00EE}"/>
          </ac:spMkLst>
        </pc:spChg>
        <pc:spChg chg="mod">
          <ac:chgData name="Sam Day" userId="c1ed0136-0341-4341-902d-14e0f9b74320" providerId="ADAL" clId="{8AE58E46-FBB1-4EF7-B246-02F2B9F03970}" dt="2023-12-08T15:25:14.579" v="9"/>
          <ac:spMkLst>
            <pc:docMk/>
            <pc:sldMk cId="773799664" sldId="2470"/>
            <ac:spMk id="4" creationId="{87930B2F-200E-4F36-BA7D-AF6884461930}"/>
          </ac:spMkLst>
        </pc:spChg>
        <pc:spChg chg="mod">
          <ac:chgData name="Sam Day" userId="c1ed0136-0341-4341-902d-14e0f9b74320" providerId="ADAL" clId="{8AE58E46-FBB1-4EF7-B246-02F2B9F03970}" dt="2023-12-08T15:25:14.579" v="9"/>
          <ac:spMkLst>
            <pc:docMk/>
            <pc:sldMk cId="773799664" sldId="2470"/>
            <ac:spMk id="6" creationId="{50249A8C-83A6-4668-8567-3D191A005DDB}"/>
          </ac:spMkLst>
        </pc:spChg>
        <pc:spChg chg="mod">
          <ac:chgData name="Sam Day" userId="c1ed0136-0341-4341-902d-14e0f9b74320" providerId="ADAL" clId="{8AE58E46-FBB1-4EF7-B246-02F2B9F03970}" dt="2023-12-08T23:45:40.623" v="2342" actId="1076"/>
          <ac:spMkLst>
            <pc:docMk/>
            <pc:sldMk cId="773799664" sldId="2470"/>
            <ac:spMk id="15" creationId="{ACA36A30-432B-43D0-A76F-5AD05F6860F0}"/>
          </ac:spMkLst>
        </pc:spChg>
      </pc:sldChg>
      <pc:sldChg chg="addSp delSp modSp mod modNotesTx">
        <pc:chgData name="Sam Day" userId="c1ed0136-0341-4341-902d-14e0f9b74320" providerId="ADAL" clId="{8AE58E46-FBB1-4EF7-B246-02F2B9F03970}" dt="2023-12-09T01:36:39.294" v="2833" actId="12100"/>
        <pc:sldMkLst>
          <pc:docMk/>
          <pc:sldMk cId="122029734" sldId="2477"/>
        </pc:sldMkLst>
        <pc:spChg chg="del mod">
          <ac:chgData name="Sam Day" userId="c1ed0136-0341-4341-902d-14e0f9b74320" providerId="ADAL" clId="{8AE58E46-FBB1-4EF7-B246-02F2B9F03970}" dt="2023-12-09T01:26:10.091" v="2795" actId="12084"/>
          <ac:spMkLst>
            <pc:docMk/>
            <pc:sldMk cId="122029734" sldId="2477"/>
            <ac:spMk id="2" creationId="{C0E7E349-B1BF-4076-AA2A-2A4FC69335B0}"/>
          </ac:spMkLst>
        </pc:spChg>
        <pc:spChg chg="mod">
          <ac:chgData name="Sam Day" userId="c1ed0136-0341-4341-902d-14e0f9b74320" providerId="ADAL" clId="{8AE58E46-FBB1-4EF7-B246-02F2B9F03970}" dt="2023-12-08T15:25:14.579" v="9"/>
          <ac:spMkLst>
            <pc:docMk/>
            <pc:sldMk cId="122029734" sldId="2477"/>
            <ac:spMk id="4" creationId="{10AE669E-41FD-4112-9C7A-559C495BBED8}"/>
          </ac:spMkLst>
        </pc:spChg>
        <pc:spChg chg="mod">
          <ac:chgData name="Sam Day" userId="c1ed0136-0341-4341-902d-14e0f9b74320" providerId="ADAL" clId="{8AE58E46-FBB1-4EF7-B246-02F2B9F03970}" dt="2023-12-08T15:25:14.579" v="9"/>
          <ac:spMkLst>
            <pc:docMk/>
            <pc:sldMk cId="122029734" sldId="2477"/>
            <ac:spMk id="6" creationId="{0A05096D-94C5-4423-AE69-DF3517785DA3}"/>
          </ac:spMkLst>
        </pc:spChg>
        <pc:spChg chg="mod">
          <ac:chgData name="Sam Day" userId="c1ed0136-0341-4341-902d-14e0f9b74320" providerId="ADAL" clId="{8AE58E46-FBB1-4EF7-B246-02F2B9F03970}" dt="2023-12-08T23:51:48.147" v="2464" actId="1582"/>
          <ac:spMkLst>
            <pc:docMk/>
            <pc:sldMk cId="122029734" sldId="2477"/>
            <ac:spMk id="11" creationId="{EC6268B1-56AA-9FE4-8325-E2B5FDAE5919}"/>
          </ac:spMkLst>
        </pc:spChg>
        <pc:spChg chg="del">
          <ac:chgData name="Sam Day" userId="c1ed0136-0341-4341-902d-14e0f9b74320" providerId="ADAL" clId="{8AE58E46-FBB1-4EF7-B246-02F2B9F03970}" dt="2023-12-09T01:32:55.690" v="2830" actId="478"/>
          <ac:spMkLst>
            <pc:docMk/>
            <pc:sldMk cId="122029734" sldId="2477"/>
            <ac:spMk id="17" creationId="{55A086A7-2A53-4AC7-B566-FB09602465D9}"/>
          </ac:spMkLst>
        </pc:spChg>
        <pc:spChg chg="del">
          <ac:chgData name="Sam Day" userId="c1ed0136-0341-4341-902d-14e0f9b74320" providerId="ADAL" clId="{8AE58E46-FBB1-4EF7-B246-02F2B9F03970}" dt="2023-12-09T01:33:11.849" v="2832" actId="478"/>
          <ac:spMkLst>
            <pc:docMk/>
            <pc:sldMk cId="122029734" sldId="2477"/>
            <ac:spMk id="18" creationId="{7D1FA289-505A-45DD-AC24-2B559AF968B0}"/>
          </ac:spMkLst>
        </pc:spChg>
        <pc:graphicFrameChg chg="add mod">
          <ac:chgData name="Sam Day" userId="c1ed0136-0341-4341-902d-14e0f9b74320" providerId="ADAL" clId="{8AE58E46-FBB1-4EF7-B246-02F2B9F03970}" dt="2023-12-09T01:36:39.294" v="2833" actId="12100"/>
          <ac:graphicFrameMkLst>
            <pc:docMk/>
            <pc:sldMk cId="122029734" sldId="2477"/>
            <ac:graphicFrameMk id="5" creationId="{900E7C5D-B9A8-1E3A-12A6-AAA25B12393F}"/>
          </ac:graphicFrameMkLst>
        </pc:graphicFrameChg>
        <pc:picChg chg="mod">
          <ac:chgData name="Sam Day" userId="c1ed0136-0341-4341-902d-14e0f9b74320" providerId="ADAL" clId="{8AE58E46-FBB1-4EF7-B246-02F2B9F03970}" dt="2023-12-08T23:51:40.220" v="2463" actId="1582"/>
          <ac:picMkLst>
            <pc:docMk/>
            <pc:sldMk cId="122029734" sldId="2477"/>
            <ac:picMk id="8" creationId="{F89591D3-D54F-4A4A-92BF-3DD157075AB0}"/>
          </ac:picMkLst>
        </pc:picChg>
      </pc:sldChg>
      <pc:sldChg chg="modSp mod modNotesTx">
        <pc:chgData name="Sam Day" userId="c1ed0136-0341-4341-902d-14e0f9b74320" providerId="ADAL" clId="{8AE58E46-FBB1-4EF7-B246-02F2B9F03970}" dt="2023-12-18T19:51:19.294" v="12676" actId="12"/>
        <pc:sldMkLst>
          <pc:docMk/>
          <pc:sldMk cId="3188759535" sldId="2478"/>
        </pc:sldMkLst>
        <pc:spChg chg="mod">
          <ac:chgData name="Sam Day" userId="c1ed0136-0341-4341-902d-14e0f9b74320" providerId="ADAL" clId="{8AE58E46-FBB1-4EF7-B246-02F2B9F03970}" dt="2023-12-08T15:25:14.579" v="9"/>
          <ac:spMkLst>
            <pc:docMk/>
            <pc:sldMk cId="3188759535" sldId="2478"/>
            <ac:spMk id="4" creationId="{F1788AEF-8226-4CF6-950D-EE90A624A4E8}"/>
          </ac:spMkLst>
        </pc:spChg>
        <pc:spChg chg="mod">
          <ac:chgData name="Sam Day" userId="c1ed0136-0341-4341-902d-14e0f9b74320" providerId="ADAL" clId="{8AE58E46-FBB1-4EF7-B246-02F2B9F03970}" dt="2023-12-18T19:43:31.258" v="12439" actId="20577"/>
          <ac:spMkLst>
            <pc:docMk/>
            <pc:sldMk cId="3188759535" sldId="2478"/>
            <ac:spMk id="5" creationId="{E3F687A2-BB47-4045-A459-217ABB10FD45}"/>
          </ac:spMkLst>
        </pc:spChg>
        <pc:spChg chg="mod">
          <ac:chgData name="Sam Day" userId="c1ed0136-0341-4341-902d-14e0f9b74320" providerId="ADAL" clId="{8AE58E46-FBB1-4EF7-B246-02F2B9F03970}" dt="2023-12-08T15:25:14.579" v="9"/>
          <ac:spMkLst>
            <pc:docMk/>
            <pc:sldMk cId="3188759535" sldId="2478"/>
            <ac:spMk id="6" creationId="{331D5F7B-A246-42F6-8FDC-37120EC7C9CE}"/>
          </ac:spMkLst>
        </pc:spChg>
        <pc:spChg chg="mod">
          <ac:chgData name="Sam Day" userId="c1ed0136-0341-4341-902d-14e0f9b74320" providerId="ADAL" clId="{8AE58E46-FBB1-4EF7-B246-02F2B9F03970}" dt="2023-12-09T00:53:35.850" v="2740" actId="1076"/>
          <ac:spMkLst>
            <pc:docMk/>
            <pc:sldMk cId="3188759535" sldId="2478"/>
            <ac:spMk id="7" creationId="{D857EF12-3FBD-A745-06B2-5E904148B8C1}"/>
          </ac:spMkLst>
        </pc:spChg>
        <pc:grpChg chg="mod">
          <ac:chgData name="Sam Day" userId="c1ed0136-0341-4341-902d-14e0f9b74320" providerId="ADAL" clId="{8AE58E46-FBB1-4EF7-B246-02F2B9F03970}" dt="2023-12-18T19:41:12.593" v="12278" actId="1076"/>
          <ac:grpSpMkLst>
            <pc:docMk/>
            <pc:sldMk cId="3188759535" sldId="2478"/>
            <ac:grpSpMk id="2" creationId="{192DBA86-B7F9-1CDE-6F84-08156E7E0D41}"/>
          </ac:grpSpMkLst>
        </pc:grpChg>
        <pc:grpChg chg="mod">
          <ac:chgData name="Sam Day" userId="c1ed0136-0341-4341-902d-14e0f9b74320" providerId="ADAL" clId="{8AE58E46-FBB1-4EF7-B246-02F2B9F03970}" dt="2023-12-09T00:51:36.370" v="2710" actId="1582"/>
          <ac:grpSpMkLst>
            <pc:docMk/>
            <pc:sldMk cId="3188759535" sldId="2478"/>
            <ac:grpSpMk id="3" creationId="{EDF82434-9373-05EB-D005-286F65261B7C}"/>
          </ac:grpSpMkLst>
        </pc:grpChg>
        <pc:picChg chg="mod">
          <ac:chgData name="Sam Day" userId="c1ed0136-0341-4341-902d-14e0f9b74320" providerId="ADAL" clId="{8AE58E46-FBB1-4EF7-B246-02F2B9F03970}" dt="2023-12-09T00:51:36.370" v="2710" actId="1582"/>
          <ac:picMkLst>
            <pc:docMk/>
            <pc:sldMk cId="3188759535" sldId="2478"/>
            <ac:picMk id="8" creationId="{6D484B1A-66D7-43B2-8662-C17490A90C01}"/>
          </ac:picMkLst>
        </pc:picChg>
        <pc:picChg chg="mod">
          <ac:chgData name="Sam Day" userId="c1ed0136-0341-4341-902d-14e0f9b74320" providerId="ADAL" clId="{8AE58E46-FBB1-4EF7-B246-02F2B9F03970}" dt="2023-12-09T00:51:30.227" v="2709" actId="207"/>
          <ac:picMkLst>
            <pc:docMk/>
            <pc:sldMk cId="3188759535" sldId="2478"/>
            <ac:picMk id="9" creationId="{506A0C65-94CA-7AD2-F07B-10D3014729F8}"/>
          </ac:picMkLst>
        </pc:picChg>
        <pc:picChg chg="mod">
          <ac:chgData name="Sam Day" userId="c1ed0136-0341-4341-902d-14e0f9b74320" providerId="ADAL" clId="{8AE58E46-FBB1-4EF7-B246-02F2B9F03970}" dt="2023-12-09T00:51:36.370" v="2710" actId="1582"/>
          <ac:picMkLst>
            <pc:docMk/>
            <pc:sldMk cId="3188759535" sldId="2478"/>
            <ac:picMk id="15" creationId="{BDC99737-D847-DCF9-3D48-A6017B0CEEAC}"/>
          </ac:picMkLst>
        </pc:picChg>
      </pc:sldChg>
      <pc:sldChg chg="addSp delSp modSp mod modNotesTx">
        <pc:chgData name="Sam Day" userId="c1ed0136-0341-4341-902d-14e0f9b74320" providerId="ADAL" clId="{8AE58E46-FBB1-4EF7-B246-02F2B9F03970}" dt="2023-12-18T19:58:46.280" v="13330" actId="12"/>
        <pc:sldMkLst>
          <pc:docMk/>
          <pc:sldMk cId="4236453479" sldId="2479"/>
        </pc:sldMkLst>
        <pc:spChg chg="mod">
          <ac:chgData name="Sam Day" userId="c1ed0136-0341-4341-902d-14e0f9b74320" providerId="ADAL" clId="{8AE58E46-FBB1-4EF7-B246-02F2B9F03970}" dt="2023-12-08T15:25:14.579" v="9"/>
          <ac:spMkLst>
            <pc:docMk/>
            <pc:sldMk cId="4236453479" sldId="2479"/>
            <ac:spMk id="4" creationId="{D1C124D3-35DF-49CD-92AA-22F8B4DEC81B}"/>
          </ac:spMkLst>
        </pc:spChg>
        <pc:spChg chg="mod">
          <ac:chgData name="Sam Day" userId="c1ed0136-0341-4341-902d-14e0f9b74320" providerId="ADAL" clId="{8AE58E46-FBB1-4EF7-B246-02F2B9F03970}" dt="2023-12-08T15:25:14.579" v="9"/>
          <ac:spMkLst>
            <pc:docMk/>
            <pc:sldMk cId="4236453479" sldId="2479"/>
            <ac:spMk id="6" creationId="{837755C7-2ED6-4163-BAEF-21032A8ED6A0}"/>
          </ac:spMkLst>
        </pc:spChg>
        <pc:spChg chg="mod">
          <ac:chgData name="Sam Day" userId="c1ed0136-0341-4341-902d-14e0f9b74320" providerId="ADAL" clId="{8AE58E46-FBB1-4EF7-B246-02F2B9F03970}" dt="2023-12-09T00:53:14.957" v="2738" actId="20577"/>
          <ac:spMkLst>
            <pc:docMk/>
            <pc:sldMk cId="4236453479" sldId="2479"/>
            <ac:spMk id="8" creationId="{8639C3BB-2008-B515-3DBA-7C2A0FB18171}"/>
          </ac:spMkLst>
        </pc:spChg>
        <pc:graphicFrameChg chg="add mod modGraphic">
          <ac:chgData name="Sam Day" userId="c1ed0136-0341-4341-902d-14e0f9b74320" providerId="ADAL" clId="{8AE58E46-FBB1-4EF7-B246-02F2B9F03970}" dt="2023-12-18T19:51:02.081" v="12675" actId="14100"/>
          <ac:graphicFrameMkLst>
            <pc:docMk/>
            <pc:sldMk cId="4236453479" sldId="2479"/>
            <ac:graphicFrameMk id="2" creationId="{FBADF6AA-1354-3D95-C0E4-E57DD636CCA1}"/>
          </ac:graphicFrameMkLst>
        </pc:graphicFrameChg>
        <pc:graphicFrameChg chg="del mod modGraphic">
          <ac:chgData name="Sam Day" userId="c1ed0136-0341-4341-902d-14e0f9b74320" providerId="ADAL" clId="{8AE58E46-FBB1-4EF7-B246-02F2B9F03970}" dt="2023-12-18T19:48:31.265" v="12647" actId="478"/>
          <ac:graphicFrameMkLst>
            <pc:docMk/>
            <pc:sldMk cId="4236453479" sldId="2479"/>
            <ac:graphicFrameMk id="7" creationId="{EDD6FCA1-AA7A-45CE-A207-FD11977991D8}"/>
          </ac:graphicFrameMkLst>
        </pc:graphicFrameChg>
      </pc:sldChg>
      <pc:sldChg chg="addSp delSp modSp mod modNotesTx">
        <pc:chgData name="Sam Day" userId="c1ed0136-0341-4341-902d-14e0f9b74320" providerId="ADAL" clId="{8AE58E46-FBB1-4EF7-B246-02F2B9F03970}" dt="2023-12-18T20:30:42.678" v="14656" actId="1035"/>
        <pc:sldMkLst>
          <pc:docMk/>
          <pc:sldMk cId="43527669" sldId="2481"/>
        </pc:sldMkLst>
        <pc:spChg chg="mod">
          <ac:chgData name="Sam Day" userId="c1ed0136-0341-4341-902d-14e0f9b74320" providerId="ADAL" clId="{8AE58E46-FBB1-4EF7-B246-02F2B9F03970}" dt="2023-12-08T15:25:14.579" v="9"/>
          <ac:spMkLst>
            <pc:docMk/>
            <pc:sldMk cId="43527669" sldId="2481"/>
            <ac:spMk id="3" creationId="{B2E0F3A7-A9E6-C4DE-E5D6-3C7E977E8548}"/>
          </ac:spMkLst>
        </pc:spChg>
        <pc:spChg chg="mod">
          <ac:chgData name="Sam Day" userId="c1ed0136-0341-4341-902d-14e0f9b74320" providerId="ADAL" clId="{8AE58E46-FBB1-4EF7-B246-02F2B9F03970}" dt="2023-12-18T20:30:42.678" v="14656" actId="1035"/>
          <ac:spMkLst>
            <pc:docMk/>
            <pc:sldMk cId="43527669" sldId="2481"/>
            <ac:spMk id="4" creationId="{BA7B4EDC-9A38-BA9F-8C90-B8081F0A3AB8}"/>
          </ac:spMkLst>
        </pc:spChg>
        <pc:spChg chg="mod">
          <ac:chgData name="Sam Day" userId="c1ed0136-0341-4341-902d-14e0f9b74320" providerId="ADAL" clId="{8AE58E46-FBB1-4EF7-B246-02F2B9F03970}" dt="2023-12-08T15:25:14.579" v="9"/>
          <ac:spMkLst>
            <pc:docMk/>
            <pc:sldMk cId="43527669" sldId="2481"/>
            <ac:spMk id="5" creationId="{FC5B6510-736B-4532-AF7C-5527169BCA7E}"/>
          </ac:spMkLst>
        </pc:spChg>
        <pc:spChg chg="mod">
          <ac:chgData name="Sam Day" userId="c1ed0136-0341-4341-902d-14e0f9b74320" providerId="ADAL" clId="{8AE58E46-FBB1-4EF7-B246-02F2B9F03970}" dt="2023-12-08T15:25:14.579" v="9"/>
          <ac:spMkLst>
            <pc:docMk/>
            <pc:sldMk cId="43527669" sldId="2481"/>
            <ac:spMk id="6" creationId="{C34E66D4-0C47-448C-95B0-E390A2BFC60B}"/>
          </ac:spMkLst>
        </pc:spChg>
        <pc:spChg chg="mod">
          <ac:chgData name="Sam Day" userId="c1ed0136-0341-4341-902d-14e0f9b74320" providerId="ADAL" clId="{8AE58E46-FBB1-4EF7-B246-02F2B9F03970}" dt="2023-12-18T20:11:23.961" v="13504" actId="1035"/>
          <ac:spMkLst>
            <pc:docMk/>
            <pc:sldMk cId="43527669" sldId="2481"/>
            <ac:spMk id="7" creationId="{9E828820-409A-8D60-709E-8D8F543E3042}"/>
          </ac:spMkLst>
        </pc:spChg>
        <pc:spChg chg="del mod">
          <ac:chgData name="Sam Day" userId="c1ed0136-0341-4341-902d-14e0f9b74320" providerId="ADAL" clId="{8AE58E46-FBB1-4EF7-B246-02F2B9F03970}" dt="2023-12-09T02:00:39.020" v="2920" actId="12084"/>
          <ac:spMkLst>
            <pc:docMk/>
            <pc:sldMk cId="43527669" sldId="2481"/>
            <ac:spMk id="16" creationId="{E566C711-EFCD-AB16-7588-1EB441469F31}"/>
          </ac:spMkLst>
        </pc:spChg>
        <pc:graphicFrameChg chg="add mod">
          <ac:chgData name="Sam Day" userId="c1ed0136-0341-4341-902d-14e0f9b74320" providerId="ADAL" clId="{8AE58E46-FBB1-4EF7-B246-02F2B9F03970}" dt="2023-12-09T02:02:59.649" v="3007"/>
          <ac:graphicFrameMkLst>
            <pc:docMk/>
            <pc:sldMk cId="43527669" sldId="2481"/>
            <ac:graphicFrameMk id="2" creationId="{B458D47C-61C7-8DCA-F601-57DCCD77C150}"/>
          </ac:graphicFrameMkLst>
        </pc:graphicFrameChg>
        <pc:picChg chg="mod">
          <ac:chgData name="Sam Day" userId="c1ed0136-0341-4341-902d-14e0f9b74320" providerId="ADAL" clId="{8AE58E46-FBB1-4EF7-B246-02F2B9F03970}" dt="2023-12-09T02:01:00.294" v="2946" actId="1036"/>
          <ac:picMkLst>
            <pc:docMk/>
            <pc:sldMk cId="43527669" sldId="2481"/>
            <ac:picMk id="8" creationId="{BA946AE5-8E05-467A-93E1-5B9938DDC1E9}"/>
          </ac:picMkLst>
        </pc:picChg>
        <pc:picChg chg="mod">
          <ac:chgData name="Sam Day" userId="c1ed0136-0341-4341-902d-14e0f9b74320" providerId="ADAL" clId="{8AE58E46-FBB1-4EF7-B246-02F2B9F03970}" dt="2023-12-09T02:01:16.636" v="2972" actId="1035"/>
          <ac:picMkLst>
            <pc:docMk/>
            <pc:sldMk cId="43527669" sldId="2481"/>
            <ac:picMk id="12" creationId="{90D4A0DF-F31C-4B6C-9C21-B60D0BA4A8F0}"/>
          </ac:picMkLst>
        </pc:picChg>
      </pc:sldChg>
      <pc:sldChg chg="addSp delSp modSp mod modNotesTx">
        <pc:chgData name="Sam Day" userId="c1ed0136-0341-4341-902d-14e0f9b74320" providerId="ADAL" clId="{8AE58E46-FBB1-4EF7-B246-02F2B9F03970}" dt="2023-12-18T18:31:24.528" v="11449" actId="20577"/>
        <pc:sldMkLst>
          <pc:docMk/>
          <pc:sldMk cId="831149288" sldId="2521"/>
        </pc:sldMkLst>
        <pc:spChg chg="del mod">
          <ac:chgData name="Sam Day" userId="c1ed0136-0341-4341-902d-14e0f9b74320" providerId="ADAL" clId="{8AE58E46-FBB1-4EF7-B246-02F2B9F03970}" dt="2023-12-18T17:50:20.550" v="9557" actId="12084"/>
          <ac:spMkLst>
            <pc:docMk/>
            <pc:sldMk cId="831149288" sldId="2521"/>
            <ac:spMk id="2" creationId="{C56109B6-5B8E-41E0-B7C9-F53E8B80DD40}"/>
          </ac:spMkLst>
        </pc:spChg>
        <pc:spChg chg="mod">
          <ac:chgData name="Sam Day" userId="c1ed0136-0341-4341-902d-14e0f9b74320" providerId="ADAL" clId="{8AE58E46-FBB1-4EF7-B246-02F2B9F03970}" dt="2023-12-08T15:25:14.579" v="9"/>
          <ac:spMkLst>
            <pc:docMk/>
            <pc:sldMk cId="831149288" sldId="2521"/>
            <ac:spMk id="3" creationId="{0426D9F2-4175-41D4-AE83-689E93E786E0}"/>
          </ac:spMkLst>
        </pc:spChg>
        <pc:spChg chg="mod">
          <ac:chgData name="Sam Day" userId="c1ed0136-0341-4341-902d-14e0f9b74320" providerId="ADAL" clId="{8AE58E46-FBB1-4EF7-B246-02F2B9F03970}" dt="2023-12-08T15:25:14.579" v="9"/>
          <ac:spMkLst>
            <pc:docMk/>
            <pc:sldMk cId="831149288" sldId="2521"/>
            <ac:spMk id="4" creationId="{3323B230-C261-49E3-BD7C-67251535E4C1}"/>
          </ac:spMkLst>
        </pc:spChg>
        <pc:spChg chg="mod">
          <ac:chgData name="Sam Day" userId="c1ed0136-0341-4341-902d-14e0f9b74320" providerId="ADAL" clId="{8AE58E46-FBB1-4EF7-B246-02F2B9F03970}" dt="2023-12-08T15:25:14.579" v="9"/>
          <ac:spMkLst>
            <pc:docMk/>
            <pc:sldMk cId="831149288" sldId="2521"/>
            <ac:spMk id="5" creationId="{77F5856D-A238-491F-B5F2-233A8486007F}"/>
          </ac:spMkLst>
        </pc:spChg>
        <pc:spChg chg="mod">
          <ac:chgData name="Sam Day" userId="c1ed0136-0341-4341-902d-14e0f9b74320" providerId="ADAL" clId="{8AE58E46-FBB1-4EF7-B246-02F2B9F03970}" dt="2023-12-08T16:34:51.249" v="1339" actId="1582"/>
          <ac:spMkLst>
            <pc:docMk/>
            <pc:sldMk cId="831149288" sldId="2521"/>
            <ac:spMk id="9" creationId="{97A64A5D-3FC3-46C4-AF77-885AECEACEE2}"/>
          </ac:spMkLst>
        </pc:spChg>
        <pc:spChg chg="add mod">
          <ac:chgData name="Sam Day" userId="c1ed0136-0341-4341-902d-14e0f9b74320" providerId="ADAL" clId="{8AE58E46-FBB1-4EF7-B246-02F2B9F03970}" dt="2023-12-18T18:08:27.918" v="10285" actId="207"/>
          <ac:spMkLst>
            <pc:docMk/>
            <pc:sldMk cId="831149288" sldId="2521"/>
            <ac:spMk id="13" creationId="{8FCC3D1E-065E-9D9F-D4A1-5EC5617CE891}"/>
          </ac:spMkLst>
        </pc:spChg>
        <pc:spChg chg="mod">
          <ac:chgData name="Sam Day" userId="c1ed0136-0341-4341-902d-14e0f9b74320" providerId="ADAL" clId="{8AE58E46-FBB1-4EF7-B246-02F2B9F03970}" dt="2023-12-08T16:34:43.309" v="1338" actId="1036"/>
          <ac:spMkLst>
            <pc:docMk/>
            <pc:sldMk cId="831149288" sldId="2521"/>
            <ac:spMk id="17" creationId="{CCB4006E-98DA-4547-A288-3FB853A5FEDC}"/>
          </ac:spMkLst>
        </pc:spChg>
        <pc:grpChg chg="add mod">
          <ac:chgData name="Sam Day" userId="c1ed0136-0341-4341-902d-14e0f9b74320" providerId="ADAL" clId="{8AE58E46-FBB1-4EF7-B246-02F2B9F03970}" dt="2023-12-18T18:04:44.503" v="9990" actId="1076"/>
          <ac:grpSpMkLst>
            <pc:docMk/>
            <pc:sldMk cId="831149288" sldId="2521"/>
            <ac:grpSpMk id="6" creationId="{1CA56912-163A-C0F7-6CAB-3B76C6704662}"/>
          </ac:grpSpMkLst>
        </pc:grpChg>
        <pc:grpChg chg="mod">
          <ac:chgData name="Sam Day" userId="c1ed0136-0341-4341-902d-14e0f9b74320" providerId="ADAL" clId="{8AE58E46-FBB1-4EF7-B246-02F2B9F03970}" dt="2023-12-08T16:34:26.262" v="1335" actId="164"/>
          <ac:grpSpMkLst>
            <pc:docMk/>
            <pc:sldMk cId="831149288" sldId="2521"/>
            <ac:grpSpMk id="19" creationId="{EE416720-4745-6A10-5F2D-C301E5628183}"/>
          </ac:grpSpMkLst>
        </pc:grpChg>
        <pc:graphicFrameChg chg="add mod">
          <ac:chgData name="Sam Day" userId="c1ed0136-0341-4341-902d-14e0f9b74320" providerId="ADAL" clId="{8AE58E46-FBB1-4EF7-B246-02F2B9F03970}" dt="2023-12-18T18:12:22.296" v="10426" actId="20577"/>
          <ac:graphicFrameMkLst>
            <pc:docMk/>
            <pc:sldMk cId="831149288" sldId="2521"/>
            <ac:graphicFrameMk id="11" creationId="{6D245D22-1BB0-A76A-91A8-202676F96B0C}"/>
          </ac:graphicFrameMkLst>
        </pc:graphicFrameChg>
        <pc:picChg chg="mod">
          <ac:chgData name="Sam Day" userId="c1ed0136-0341-4341-902d-14e0f9b74320" providerId="ADAL" clId="{8AE58E46-FBB1-4EF7-B246-02F2B9F03970}" dt="2023-12-08T16:34:26.262" v="1335" actId="164"/>
          <ac:picMkLst>
            <pc:docMk/>
            <pc:sldMk cId="831149288" sldId="2521"/>
            <ac:picMk id="8" creationId="{02008FE0-8D49-4C76-8A44-09E73F7D9FDA}"/>
          </ac:picMkLst>
        </pc:picChg>
        <pc:picChg chg="mod">
          <ac:chgData name="Sam Day" userId="c1ed0136-0341-4341-902d-14e0f9b74320" providerId="ADAL" clId="{8AE58E46-FBB1-4EF7-B246-02F2B9F03970}" dt="2023-12-08T16:34:26.262" v="1335" actId="164"/>
          <ac:picMkLst>
            <pc:docMk/>
            <pc:sldMk cId="831149288" sldId="2521"/>
            <ac:picMk id="10" creationId="{77EF7B47-5C31-4923-A01B-E9BAC62425AF}"/>
          </ac:picMkLst>
        </pc:picChg>
        <pc:cxnChg chg="mod">
          <ac:chgData name="Sam Day" userId="c1ed0136-0341-4341-902d-14e0f9b74320" providerId="ADAL" clId="{8AE58E46-FBB1-4EF7-B246-02F2B9F03970}" dt="2023-12-08T16:36:32.329" v="1379" actId="1037"/>
          <ac:cxnSpMkLst>
            <pc:docMk/>
            <pc:sldMk cId="831149288" sldId="2521"/>
            <ac:cxnSpMk id="20" creationId="{9A0A0C47-F91D-0418-F433-6152FA9F4265}"/>
          </ac:cxnSpMkLst>
        </pc:cxnChg>
        <pc:cxnChg chg="mod">
          <ac:chgData name="Sam Day" userId="c1ed0136-0341-4341-902d-14e0f9b74320" providerId="ADAL" clId="{8AE58E46-FBB1-4EF7-B246-02F2B9F03970}" dt="2023-12-08T16:36:18.159" v="1376" actId="14100"/>
          <ac:cxnSpMkLst>
            <pc:docMk/>
            <pc:sldMk cId="831149288" sldId="2521"/>
            <ac:cxnSpMk id="21" creationId="{185DA0C5-0B1D-07AD-9517-C609F7AB3521}"/>
          </ac:cxnSpMkLst>
        </pc:cxnChg>
      </pc:sldChg>
      <pc:sldChg chg="addSp delSp modSp mod modNotesTx">
        <pc:chgData name="Sam Day" userId="c1ed0136-0341-4341-902d-14e0f9b74320" providerId="ADAL" clId="{8AE58E46-FBB1-4EF7-B246-02F2B9F03970}" dt="2023-12-18T15:49:25.411" v="4796" actId="12"/>
        <pc:sldMkLst>
          <pc:docMk/>
          <pc:sldMk cId="1944327811" sldId="2523"/>
        </pc:sldMkLst>
        <pc:spChg chg="del">
          <ac:chgData name="Sam Day" userId="c1ed0136-0341-4341-902d-14e0f9b74320" providerId="ADAL" clId="{8AE58E46-FBB1-4EF7-B246-02F2B9F03970}" dt="2023-12-08T23:22:06.317" v="2141" actId="12084"/>
          <ac:spMkLst>
            <pc:docMk/>
            <pc:sldMk cId="1944327811" sldId="2523"/>
            <ac:spMk id="2" creationId="{A0BD0BB7-FC41-492F-A73A-F5F77B2555E4}"/>
          </ac:spMkLst>
        </pc:spChg>
        <pc:spChg chg="mod">
          <ac:chgData name="Sam Day" userId="c1ed0136-0341-4341-902d-14e0f9b74320" providerId="ADAL" clId="{8AE58E46-FBB1-4EF7-B246-02F2B9F03970}" dt="2023-12-08T15:25:14.579" v="9"/>
          <ac:spMkLst>
            <pc:docMk/>
            <pc:sldMk cId="1944327811" sldId="2523"/>
            <ac:spMk id="3" creationId="{A92D08C1-7C3F-41A2-BEA8-450937B429B9}"/>
          </ac:spMkLst>
        </pc:spChg>
        <pc:spChg chg="mod">
          <ac:chgData name="Sam Day" userId="c1ed0136-0341-4341-902d-14e0f9b74320" providerId="ADAL" clId="{8AE58E46-FBB1-4EF7-B246-02F2B9F03970}" dt="2023-12-08T15:25:14.579" v="9"/>
          <ac:spMkLst>
            <pc:docMk/>
            <pc:sldMk cId="1944327811" sldId="2523"/>
            <ac:spMk id="5" creationId="{38203622-5D1D-43A6-A008-4EEA35AF22E4}"/>
          </ac:spMkLst>
        </pc:spChg>
        <pc:grpChg chg="mod">
          <ac:chgData name="Sam Day" userId="c1ed0136-0341-4341-902d-14e0f9b74320" providerId="ADAL" clId="{8AE58E46-FBB1-4EF7-B246-02F2B9F03970}" dt="2023-12-08T23:21:35.579" v="2140" actId="1076"/>
          <ac:grpSpMkLst>
            <pc:docMk/>
            <pc:sldMk cId="1944327811" sldId="2523"/>
            <ac:grpSpMk id="6" creationId="{B52D7767-C60B-EA81-FA1B-5B5191DF1225}"/>
          </ac:grpSpMkLst>
        </pc:grpChg>
        <pc:graphicFrameChg chg="add mod">
          <ac:chgData name="Sam Day" userId="c1ed0136-0341-4341-902d-14e0f9b74320" providerId="ADAL" clId="{8AE58E46-FBB1-4EF7-B246-02F2B9F03970}" dt="2023-12-18T15:26:38.005" v="3881" actId="20577"/>
          <ac:graphicFrameMkLst>
            <pc:docMk/>
            <pc:sldMk cId="1944327811" sldId="2523"/>
            <ac:graphicFrameMk id="9" creationId="{0FF9419D-2600-CF5F-9125-136F0EA50FAD}"/>
          </ac:graphicFrameMkLst>
        </pc:graphicFrameChg>
        <pc:picChg chg="mod">
          <ac:chgData name="Sam Day" userId="c1ed0136-0341-4341-902d-14e0f9b74320" providerId="ADAL" clId="{8AE58E46-FBB1-4EF7-B246-02F2B9F03970}" dt="2023-12-08T23:24:58.065" v="2165" actId="1582"/>
          <ac:picMkLst>
            <pc:docMk/>
            <pc:sldMk cId="1944327811" sldId="2523"/>
            <ac:picMk id="4" creationId="{C32EBC17-055E-4C42-8E76-1962175300B7}"/>
          </ac:picMkLst>
        </pc:picChg>
        <pc:picChg chg="mod">
          <ac:chgData name="Sam Day" userId="c1ed0136-0341-4341-902d-14e0f9b74320" providerId="ADAL" clId="{8AE58E46-FBB1-4EF7-B246-02F2B9F03970}" dt="2023-12-08T23:24:40.147" v="2163" actId="1582"/>
          <ac:picMkLst>
            <pc:docMk/>
            <pc:sldMk cId="1944327811" sldId="2523"/>
            <ac:picMk id="7" creationId="{C8565667-4D99-4BC8-8F0E-CD9CF7DD22A6}"/>
          </ac:picMkLst>
        </pc:picChg>
        <pc:picChg chg="mod">
          <ac:chgData name="Sam Day" userId="c1ed0136-0341-4341-902d-14e0f9b74320" providerId="ADAL" clId="{8AE58E46-FBB1-4EF7-B246-02F2B9F03970}" dt="2023-12-08T23:24:29.441" v="2161" actId="208"/>
          <ac:picMkLst>
            <pc:docMk/>
            <pc:sldMk cId="1944327811" sldId="2523"/>
            <ac:picMk id="11" creationId="{59328E5E-09D1-4D12-ABE0-D8F36AD7977C}"/>
          </ac:picMkLst>
        </pc:picChg>
        <pc:cxnChg chg="mod">
          <ac:chgData name="Sam Day" userId="c1ed0136-0341-4341-902d-14e0f9b74320" providerId="ADAL" clId="{8AE58E46-FBB1-4EF7-B246-02F2B9F03970}" dt="2023-12-08T23:21:29.478" v="2138" actId="1582"/>
          <ac:cxnSpMkLst>
            <pc:docMk/>
            <pc:sldMk cId="1944327811" sldId="2523"/>
            <ac:cxnSpMk id="10" creationId="{A1F04C86-CE3C-400F-B4A7-339E7DA3A625}"/>
          </ac:cxnSpMkLst>
        </pc:cxnChg>
        <pc:cxnChg chg="mod">
          <ac:chgData name="Sam Day" userId="c1ed0136-0341-4341-902d-14e0f9b74320" providerId="ADAL" clId="{8AE58E46-FBB1-4EF7-B246-02F2B9F03970}" dt="2023-12-08T23:21:29.478" v="2138" actId="1582"/>
          <ac:cxnSpMkLst>
            <pc:docMk/>
            <pc:sldMk cId="1944327811" sldId="2523"/>
            <ac:cxnSpMk id="12" creationId="{81F435BF-87C1-4DE6-8016-E20541FE6679}"/>
          </ac:cxnSpMkLst>
        </pc:cxnChg>
      </pc:sldChg>
      <pc:sldChg chg="addSp delSp modSp mod modNotesTx">
        <pc:chgData name="Sam Day" userId="c1ed0136-0341-4341-902d-14e0f9b74320" providerId="ADAL" clId="{8AE58E46-FBB1-4EF7-B246-02F2B9F03970}" dt="2023-12-18T17:09:30.380" v="8088" actId="12"/>
        <pc:sldMkLst>
          <pc:docMk/>
          <pc:sldMk cId="3686025084" sldId="2529"/>
        </pc:sldMkLst>
        <pc:spChg chg="del mod">
          <ac:chgData name="Sam Day" userId="c1ed0136-0341-4341-902d-14e0f9b74320" providerId="ADAL" clId="{8AE58E46-FBB1-4EF7-B246-02F2B9F03970}" dt="2023-12-08T21:05:31.104" v="1859" actId="12084"/>
          <ac:spMkLst>
            <pc:docMk/>
            <pc:sldMk cId="3686025084" sldId="2529"/>
            <ac:spMk id="2" creationId="{C56109B6-5B8E-41E0-B7C9-F53E8B80DD40}"/>
          </ac:spMkLst>
        </pc:spChg>
        <pc:spChg chg="mod">
          <ac:chgData name="Sam Day" userId="c1ed0136-0341-4341-902d-14e0f9b74320" providerId="ADAL" clId="{8AE58E46-FBB1-4EF7-B246-02F2B9F03970}" dt="2023-12-08T15:25:14.579" v="9"/>
          <ac:spMkLst>
            <pc:docMk/>
            <pc:sldMk cId="3686025084" sldId="2529"/>
            <ac:spMk id="3" creationId="{0426D9F2-4175-41D4-AE83-689E93E786E0}"/>
          </ac:spMkLst>
        </pc:spChg>
        <pc:spChg chg="mod">
          <ac:chgData name="Sam Day" userId="c1ed0136-0341-4341-902d-14e0f9b74320" providerId="ADAL" clId="{8AE58E46-FBB1-4EF7-B246-02F2B9F03970}" dt="2023-12-08T15:25:14.579" v="9"/>
          <ac:spMkLst>
            <pc:docMk/>
            <pc:sldMk cId="3686025084" sldId="2529"/>
            <ac:spMk id="5" creationId="{77F5856D-A238-491F-B5F2-233A8486007F}"/>
          </ac:spMkLst>
        </pc:spChg>
        <pc:spChg chg="add mod">
          <ac:chgData name="Sam Day" userId="c1ed0136-0341-4341-902d-14e0f9b74320" providerId="ADAL" clId="{8AE58E46-FBB1-4EF7-B246-02F2B9F03970}" dt="2023-12-08T21:09:07.894" v="1911" actId="164"/>
          <ac:spMkLst>
            <pc:docMk/>
            <pc:sldMk cId="3686025084" sldId="2529"/>
            <ac:spMk id="6" creationId="{DDFCC0F3-C8A2-8060-9B81-EADF3BBFF612}"/>
          </ac:spMkLst>
        </pc:spChg>
        <pc:grpChg chg="mod">
          <ac:chgData name="Sam Day" userId="c1ed0136-0341-4341-902d-14e0f9b74320" providerId="ADAL" clId="{8AE58E46-FBB1-4EF7-B246-02F2B9F03970}" dt="2023-12-08T21:09:07.894" v="1911" actId="164"/>
          <ac:grpSpMkLst>
            <pc:docMk/>
            <pc:sldMk cId="3686025084" sldId="2529"/>
            <ac:grpSpMk id="14" creationId="{AE37CB84-0C35-DA97-4E68-8F19B5E780F4}"/>
          </ac:grpSpMkLst>
        </pc:grpChg>
        <pc:grpChg chg="add mod">
          <ac:chgData name="Sam Day" userId="c1ed0136-0341-4341-902d-14e0f9b74320" providerId="ADAL" clId="{8AE58E46-FBB1-4EF7-B246-02F2B9F03970}" dt="2023-12-08T21:09:07.894" v="1911" actId="164"/>
          <ac:grpSpMkLst>
            <pc:docMk/>
            <pc:sldMk cId="3686025084" sldId="2529"/>
            <ac:grpSpMk id="18" creationId="{30F787BF-4741-B355-0F1C-808772D7729D}"/>
          </ac:grpSpMkLst>
        </pc:grpChg>
        <pc:graphicFrameChg chg="add del modGraphic">
          <ac:chgData name="Sam Day" userId="c1ed0136-0341-4341-902d-14e0f9b74320" providerId="ADAL" clId="{8AE58E46-FBB1-4EF7-B246-02F2B9F03970}" dt="2023-12-08T21:05:06.930" v="1858" actId="1032"/>
          <ac:graphicFrameMkLst>
            <pc:docMk/>
            <pc:sldMk cId="3686025084" sldId="2529"/>
            <ac:graphicFrameMk id="9" creationId="{705CF21F-530C-6371-BA9D-81143B32C850}"/>
          </ac:graphicFrameMkLst>
        </pc:graphicFrameChg>
        <pc:graphicFrameChg chg="add mod">
          <ac:chgData name="Sam Day" userId="c1ed0136-0341-4341-902d-14e0f9b74320" providerId="ADAL" clId="{8AE58E46-FBB1-4EF7-B246-02F2B9F03970}" dt="2023-12-18T17:04:48.463" v="7766" actId="20577"/>
          <ac:graphicFrameMkLst>
            <pc:docMk/>
            <pc:sldMk cId="3686025084" sldId="2529"/>
            <ac:graphicFrameMk id="11" creationId="{820689D4-BC18-268F-0A5D-940CC70C6A7C}"/>
          </ac:graphicFrameMkLst>
        </pc:graphicFrameChg>
        <pc:picChg chg="mod">
          <ac:chgData name="Sam Day" userId="c1ed0136-0341-4341-902d-14e0f9b74320" providerId="ADAL" clId="{8AE58E46-FBB1-4EF7-B246-02F2B9F03970}" dt="2023-12-08T21:06:22.671" v="1871" actId="1076"/>
          <ac:picMkLst>
            <pc:docMk/>
            <pc:sldMk cId="3686025084" sldId="2529"/>
            <ac:picMk id="7" creationId="{E75C2A59-B312-4EF7-8796-96DF9E80F9BF}"/>
          </ac:picMkLst>
        </pc:picChg>
        <pc:picChg chg="mod">
          <ac:chgData name="Sam Day" userId="c1ed0136-0341-4341-902d-14e0f9b74320" providerId="ADAL" clId="{8AE58E46-FBB1-4EF7-B246-02F2B9F03970}" dt="2023-12-08T21:06:19.005" v="1869" actId="1076"/>
          <ac:picMkLst>
            <pc:docMk/>
            <pc:sldMk cId="3686025084" sldId="2529"/>
            <ac:picMk id="8" creationId="{6C46511D-CE38-486E-BFD1-BDC828AC2432}"/>
          </ac:picMkLst>
        </pc:picChg>
        <pc:cxnChg chg="mod">
          <ac:chgData name="Sam Day" userId="c1ed0136-0341-4341-902d-14e0f9b74320" providerId="ADAL" clId="{8AE58E46-FBB1-4EF7-B246-02F2B9F03970}" dt="2023-12-08T21:06:22.671" v="1871" actId="1076"/>
          <ac:cxnSpMkLst>
            <pc:docMk/>
            <pc:sldMk cId="3686025084" sldId="2529"/>
            <ac:cxnSpMk id="12" creationId="{B06A2AE6-53EB-4499-985D-0E788C42B3E6}"/>
          </ac:cxnSpMkLst>
        </pc:cxnChg>
        <pc:cxnChg chg="mod">
          <ac:chgData name="Sam Day" userId="c1ed0136-0341-4341-902d-14e0f9b74320" providerId="ADAL" clId="{8AE58E46-FBB1-4EF7-B246-02F2B9F03970}" dt="2023-12-08T21:06:22.671" v="1871" actId="1076"/>
          <ac:cxnSpMkLst>
            <pc:docMk/>
            <pc:sldMk cId="3686025084" sldId="2529"/>
            <ac:cxnSpMk id="15" creationId="{686311F0-44AF-4369-9202-4DAA0B259DB4}"/>
          </ac:cxnSpMkLst>
        </pc:cxnChg>
      </pc:sldChg>
      <pc:sldChg chg="addSp delSp modSp mod modNotesTx">
        <pc:chgData name="Sam Day" userId="c1ed0136-0341-4341-902d-14e0f9b74320" providerId="ADAL" clId="{8AE58E46-FBB1-4EF7-B246-02F2B9F03970}" dt="2023-12-18T15:54:38.732" v="5062" actId="20577"/>
        <pc:sldMkLst>
          <pc:docMk/>
          <pc:sldMk cId="1008658000" sldId="2531"/>
        </pc:sldMkLst>
        <pc:spChg chg="del">
          <ac:chgData name="Sam Day" userId="c1ed0136-0341-4341-902d-14e0f9b74320" providerId="ADAL" clId="{8AE58E46-FBB1-4EF7-B246-02F2B9F03970}" dt="2023-12-08T23:26:44.396" v="2216" actId="12084"/>
          <ac:spMkLst>
            <pc:docMk/>
            <pc:sldMk cId="1008658000" sldId="2531"/>
            <ac:spMk id="2" creationId="{A0BD0BB7-FC41-492F-A73A-F5F77B2555E4}"/>
          </ac:spMkLst>
        </pc:spChg>
        <pc:spChg chg="mod">
          <ac:chgData name="Sam Day" userId="c1ed0136-0341-4341-902d-14e0f9b74320" providerId="ADAL" clId="{8AE58E46-FBB1-4EF7-B246-02F2B9F03970}" dt="2023-12-08T15:25:14.579" v="9"/>
          <ac:spMkLst>
            <pc:docMk/>
            <pc:sldMk cId="1008658000" sldId="2531"/>
            <ac:spMk id="3" creationId="{A92D08C1-7C3F-41A2-BEA8-450937B429B9}"/>
          </ac:spMkLst>
        </pc:spChg>
        <pc:spChg chg="mod">
          <ac:chgData name="Sam Day" userId="c1ed0136-0341-4341-902d-14e0f9b74320" providerId="ADAL" clId="{8AE58E46-FBB1-4EF7-B246-02F2B9F03970}" dt="2023-12-08T15:25:14.579" v="9"/>
          <ac:spMkLst>
            <pc:docMk/>
            <pc:sldMk cId="1008658000" sldId="2531"/>
            <ac:spMk id="5" creationId="{38203622-5D1D-43A6-A008-4EEA35AF22E4}"/>
          </ac:spMkLst>
        </pc:spChg>
        <pc:graphicFrameChg chg="add mod">
          <ac:chgData name="Sam Day" userId="c1ed0136-0341-4341-902d-14e0f9b74320" providerId="ADAL" clId="{8AE58E46-FBB1-4EF7-B246-02F2B9F03970}" dt="2023-12-18T15:26:09.089" v="3870" actId="20577"/>
          <ac:graphicFrameMkLst>
            <pc:docMk/>
            <pc:sldMk cId="1008658000" sldId="2531"/>
            <ac:graphicFrameMk id="4" creationId="{881673E4-DD94-21E4-A575-38C62B6B2B98}"/>
          </ac:graphicFrameMkLst>
        </pc:graphicFrameChg>
        <pc:cxnChg chg="mod">
          <ac:chgData name="Sam Day" userId="c1ed0136-0341-4341-902d-14e0f9b74320" providerId="ADAL" clId="{8AE58E46-FBB1-4EF7-B246-02F2B9F03970}" dt="2023-12-08T23:28:18.612" v="2260" actId="1582"/>
          <ac:cxnSpMkLst>
            <pc:docMk/>
            <pc:sldMk cId="1008658000" sldId="2531"/>
            <ac:cxnSpMk id="6" creationId="{F4DC3C15-BF5C-ED36-9076-B47051E3009E}"/>
          </ac:cxnSpMkLst>
        </pc:cxnChg>
        <pc:cxnChg chg="mod">
          <ac:chgData name="Sam Day" userId="c1ed0136-0341-4341-902d-14e0f9b74320" providerId="ADAL" clId="{8AE58E46-FBB1-4EF7-B246-02F2B9F03970}" dt="2023-12-08T23:28:18.612" v="2260" actId="1582"/>
          <ac:cxnSpMkLst>
            <pc:docMk/>
            <pc:sldMk cId="1008658000" sldId="2531"/>
            <ac:cxnSpMk id="16" creationId="{C38EE9C7-4BDB-1B9F-7ACE-CDC8DBB0F68B}"/>
          </ac:cxnSpMkLst>
        </pc:cxnChg>
      </pc:sldChg>
      <pc:sldChg chg="addSp delSp modSp mod modNotesTx">
        <pc:chgData name="Sam Day" userId="c1ed0136-0341-4341-902d-14e0f9b74320" providerId="ADAL" clId="{8AE58E46-FBB1-4EF7-B246-02F2B9F03970}" dt="2023-12-18T16:07:30.477" v="6027" actId="20577"/>
        <pc:sldMkLst>
          <pc:docMk/>
          <pc:sldMk cId="3655364050" sldId="2533"/>
        </pc:sldMkLst>
        <pc:spChg chg="add del mod">
          <ac:chgData name="Sam Day" userId="c1ed0136-0341-4341-902d-14e0f9b74320" providerId="ADAL" clId="{8AE58E46-FBB1-4EF7-B246-02F2B9F03970}" dt="2023-12-08T23:30:20.359" v="2271" actId="12084"/>
          <ac:spMkLst>
            <pc:docMk/>
            <pc:sldMk cId="3655364050" sldId="2533"/>
            <ac:spMk id="2" creationId="{A0BD0BB7-FC41-492F-A73A-F5F77B2555E4}"/>
          </ac:spMkLst>
        </pc:spChg>
        <pc:spChg chg="mod">
          <ac:chgData name="Sam Day" userId="c1ed0136-0341-4341-902d-14e0f9b74320" providerId="ADAL" clId="{8AE58E46-FBB1-4EF7-B246-02F2B9F03970}" dt="2023-12-08T15:25:14.579" v="9"/>
          <ac:spMkLst>
            <pc:docMk/>
            <pc:sldMk cId="3655364050" sldId="2533"/>
            <ac:spMk id="3" creationId="{A92D08C1-7C3F-41A2-BEA8-450937B429B9}"/>
          </ac:spMkLst>
        </pc:spChg>
        <pc:spChg chg="mod">
          <ac:chgData name="Sam Day" userId="c1ed0136-0341-4341-902d-14e0f9b74320" providerId="ADAL" clId="{8AE58E46-FBB1-4EF7-B246-02F2B9F03970}" dt="2023-12-08T15:25:14.579" v="9"/>
          <ac:spMkLst>
            <pc:docMk/>
            <pc:sldMk cId="3655364050" sldId="2533"/>
            <ac:spMk id="4" creationId="{F8DD885A-0AA8-4815-BBA1-A540B16E2A57}"/>
          </ac:spMkLst>
        </pc:spChg>
        <pc:spChg chg="mod">
          <ac:chgData name="Sam Day" userId="c1ed0136-0341-4341-902d-14e0f9b74320" providerId="ADAL" clId="{8AE58E46-FBB1-4EF7-B246-02F2B9F03970}" dt="2023-12-08T15:25:14.579" v="9"/>
          <ac:spMkLst>
            <pc:docMk/>
            <pc:sldMk cId="3655364050" sldId="2533"/>
            <ac:spMk id="5" creationId="{38203622-5D1D-43A6-A008-4EEA35AF22E4}"/>
          </ac:spMkLst>
        </pc:spChg>
        <pc:grpChg chg="mod">
          <ac:chgData name="Sam Day" userId="c1ed0136-0341-4341-902d-14e0f9b74320" providerId="ADAL" clId="{8AE58E46-FBB1-4EF7-B246-02F2B9F03970}" dt="2023-12-08T23:32:08.805" v="2274" actId="1076"/>
          <ac:grpSpMkLst>
            <pc:docMk/>
            <pc:sldMk cId="3655364050" sldId="2533"/>
            <ac:grpSpMk id="8" creationId="{998F3C78-EDEF-D8FD-974C-CB050D9EFF6C}"/>
          </ac:grpSpMkLst>
        </pc:grpChg>
        <pc:grpChg chg="mod">
          <ac:chgData name="Sam Day" userId="c1ed0136-0341-4341-902d-14e0f9b74320" providerId="ADAL" clId="{8AE58E46-FBB1-4EF7-B246-02F2B9F03970}" dt="2023-12-08T23:32:11.466" v="2275" actId="1076"/>
          <ac:grpSpMkLst>
            <pc:docMk/>
            <pc:sldMk cId="3655364050" sldId="2533"/>
            <ac:grpSpMk id="10" creationId="{7B915DBC-5092-2AC5-AB46-81F2C8612F56}"/>
          </ac:grpSpMkLst>
        </pc:grpChg>
        <pc:graphicFrameChg chg="add del mod">
          <ac:chgData name="Sam Day" userId="c1ed0136-0341-4341-902d-14e0f9b74320" providerId="ADAL" clId="{8AE58E46-FBB1-4EF7-B246-02F2B9F03970}" dt="2023-12-08T23:30:20.359" v="2271" actId="12084"/>
          <ac:graphicFrameMkLst>
            <pc:docMk/>
            <pc:sldMk cId="3655364050" sldId="2533"/>
            <ac:graphicFrameMk id="11" creationId="{7FE9D8BB-C8BA-AEE7-8688-F9F3C8FF3C4E}"/>
          </ac:graphicFrameMkLst>
        </pc:graphicFrameChg>
      </pc:sldChg>
      <pc:sldChg chg="addSp delSp modSp mod addCm modNotesTx">
        <pc:chgData name="Sam Day" userId="c1ed0136-0341-4341-902d-14e0f9b74320" providerId="ADAL" clId="{8AE58E46-FBB1-4EF7-B246-02F2B9F03970}" dt="2023-12-18T16:49:29.513" v="6581" actId="12"/>
        <pc:sldMkLst>
          <pc:docMk/>
          <pc:sldMk cId="982006887" sldId="2535"/>
        </pc:sldMkLst>
        <pc:spChg chg="del">
          <ac:chgData name="Sam Day" userId="c1ed0136-0341-4341-902d-14e0f9b74320" providerId="ADAL" clId="{8AE58E46-FBB1-4EF7-B246-02F2B9F03970}" dt="2023-12-08T23:33:43.430" v="2301" actId="12084"/>
          <ac:spMkLst>
            <pc:docMk/>
            <pc:sldMk cId="982006887" sldId="2535"/>
            <ac:spMk id="2" creationId="{C56109B6-5B8E-41E0-B7C9-F53E8B80DD40}"/>
          </ac:spMkLst>
        </pc:spChg>
        <pc:spChg chg="mod">
          <ac:chgData name="Sam Day" userId="c1ed0136-0341-4341-902d-14e0f9b74320" providerId="ADAL" clId="{8AE58E46-FBB1-4EF7-B246-02F2B9F03970}" dt="2023-12-08T15:25:14.579" v="9"/>
          <ac:spMkLst>
            <pc:docMk/>
            <pc:sldMk cId="982006887" sldId="2535"/>
            <ac:spMk id="3" creationId="{0426D9F2-4175-41D4-AE83-689E93E786E0}"/>
          </ac:spMkLst>
        </pc:spChg>
        <pc:spChg chg="mod">
          <ac:chgData name="Sam Day" userId="c1ed0136-0341-4341-902d-14e0f9b74320" providerId="ADAL" clId="{8AE58E46-FBB1-4EF7-B246-02F2B9F03970}" dt="2023-12-08T15:25:14.579" v="9"/>
          <ac:spMkLst>
            <pc:docMk/>
            <pc:sldMk cId="982006887" sldId="2535"/>
            <ac:spMk id="4" creationId="{3323B230-C261-49E3-BD7C-67251535E4C1}"/>
          </ac:spMkLst>
        </pc:spChg>
        <pc:spChg chg="mod">
          <ac:chgData name="Sam Day" userId="c1ed0136-0341-4341-902d-14e0f9b74320" providerId="ADAL" clId="{8AE58E46-FBB1-4EF7-B246-02F2B9F03970}" dt="2023-12-08T15:25:14.579" v="9"/>
          <ac:spMkLst>
            <pc:docMk/>
            <pc:sldMk cId="982006887" sldId="2535"/>
            <ac:spMk id="5" creationId="{77F5856D-A238-491F-B5F2-233A8486007F}"/>
          </ac:spMkLst>
        </pc:spChg>
        <pc:spChg chg="del">
          <ac:chgData name="Sam Day" userId="c1ed0136-0341-4341-902d-14e0f9b74320" providerId="ADAL" clId="{8AE58E46-FBB1-4EF7-B246-02F2B9F03970}" dt="2023-12-08T23:33:48.331" v="2302" actId="478"/>
          <ac:spMkLst>
            <pc:docMk/>
            <pc:sldMk cId="982006887" sldId="2535"/>
            <ac:spMk id="6" creationId="{0C4127A4-730C-4511-BD9A-C0F1A9C770E4}"/>
          </ac:spMkLst>
        </pc:spChg>
        <pc:grpChg chg="add mod">
          <ac:chgData name="Sam Day" userId="c1ed0136-0341-4341-902d-14e0f9b74320" providerId="ADAL" clId="{8AE58E46-FBB1-4EF7-B246-02F2B9F03970}" dt="2023-12-08T23:33:54.769" v="2303" actId="164"/>
          <ac:grpSpMkLst>
            <pc:docMk/>
            <pc:sldMk cId="982006887" sldId="2535"/>
            <ac:grpSpMk id="10" creationId="{3B1E765C-5C6A-2F1B-639E-7C75EABB54E9}"/>
          </ac:grpSpMkLst>
        </pc:grpChg>
        <pc:grpChg chg="mod">
          <ac:chgData name="Sam Day" userId="c1ed0136-0341-4341-902d-14e0f9b74320" providerId="ADAL" clId="{8AE58E46-FBB1-4EF7-B246-02F2B9F03970}" dt="2023-12-08T23:33:54.769" v="2303" actId="164"/>
          <ac:grpSpMkLst>
            <pc:docMk/>
            <pc:sldMk cId="982006887" sldId="2535"/>
            <ac:grpSpMk id="14" creationId="{65DA855C-C48A-13A7-6594-89CFB8E74367}"/>
          </ac:grpSpMkLst>
        </pc:grpChg>
        <pc:graphicFrameChg chg="add mod">
          <ac:chgData name="Sam Day" userId="c1ed0136-0341-4341-902d-14e0f9b74320" providerId="ADAL" clId="{8AE58E46-FBB1-4EF7-B246-02F2B9F03970}" dt="2023-12-18T16:09:44.140" v="6161" actId="1076"/>
          <ac:graphicFrameMkLst>
            <pc:docMk/>
            <pc:sldMk cId="982006887" sldId="2535"/>
            <ac:graphicFrameMk id="9" creationId="{5F538F54-5135-D35F-3507-6CF40EE66448}"/>
          </ac:graphicFrameMkLst>
        </pc:graphicFrameChg>
        <pc:cxnChg chg="mod">
          <ac:chgData name="Sam Day" userId="c1ed0136-0341-4341-902d-14e0f9b74320" providerId="ADAL" clId="{8AE58E46-FBB1-4EF7-B246-02F2B9F03970}" dt="2023-12-08T23:33:54.769" v="2303" actId="164"/>
          <ac:cxnSpMkLst>
            <pc:docMk/>
            <pc:sldMk cId="982006887" sldId="2535"/>
            <ac:cxnSpMk id="15" creationId="{B43E8481-A053-3BAD-37C8-484B6B5063FD}"/>
          </ac:cxnSpMkLst>
        </pc:cxnChg>
        <pc:extLst>
          <p:ext xmlns:p="http://schemas.openxmlformats.org/presentationml/2006/main" uri="{D6D511B9-2390-475A-947B-AFAB55BFBCF1}">
            <pc226:cmChg xmlns:pc226="http://schemas.microsoft.com/office/powerpoint/2022/06/main/command" chg="add">
              <pc226:chgData name="Sam Day" userId="c1ed0136-0341-4341-902d-14e0f9b74320" providerId="ADAL" clId="{8AE58E46-FBB1-4EF7-B246-02F2B9F03970}" dt="2023-12-18T16:16:29.622" v="6347"/>
              <pc2:cmMkLst xmlns:pc2="http://schemas.microsoft.com/office/powerpoint/2019/9/main/command">
                <pc:docMk/>
                <pc:sldMk cId="982006887" sldId="2535"/>
                <pc2:cmMk id="{0E756824-EB0A-44E9-8EF0-01AF19EF4B3D}"/>
              </pc2:cmMkLst>
            </pc226:cmChg>
          </p:ext>
        </pc:extLst>
      </pc:sldChg>
      <pc:sldChg chg="modSp mod modNotesTx">
        <pc:chgData name="Sam Day" userId="c1ed0136-0341-4341-902d-14e0f9b74320" providerId="ADAL" clId="{8AE58E46-FBB1-4EF7-B246-02F2B9F03970}" dt="2023-12-18T17:04:32.832" v="7765" actId="20577"/>
        <pc:sldMkLst>
          <pc:docMk/>
          <pc:sldMk cId="3485878499" sldId="2542"/>
        </pc:sldMkLst>
        <pc:spChg chg="mod">
          <ac:chgData name="Sam Day" userId="c1ed0136-0341-4341-902d-14e0f9b74320" providerId="ADAL" clId="{8AE58E46-FBB1-4EF7-B246-02F2B9F03970}" dt="2023-12-08T15:25:14.579" v="9"/>
          <ac:spMkLst>
            <pc:docMk/>
            <pc:sldMk cId="3485878499" sldId="2542"/>
            <ac:spMk id="2" creationId="{EEACF0D8-590E-463E-A7FD-A93FDBF86892}"/>
          </ac:spMkLst>
        </pc:spChg>
        <pc:spChg chg="mod">
          <ac:chgData name="Sam Day" userId="c1ed0136-0341-4341-902d-14e0f9b74320" providerId="ADAL" clId="{8AE58E46-FBB1-4EF7-B246-02F2B9F03970}" dt="2023-12-08T15:25:14.579" v="9"/>
          <ac:spMkLst>
            <pc:docMk/>
            <pc:sldMk cId="3485878499" sldId="2542"/>
            <ac:spMk id="3" creationId="{473F69B8-712F-4594-B3C6-72D17D442FC5}"/>
          </ac:spMkLst>
        </pc:spChg>
        <pc:spChg chg="mod">
          <ac:chgData name="Sam Day" userId="c1ed0136-0341-4341-902d-14e0f9b74320" providerId="ADAL" clId="{8AE58E46-FBB1-4EF7-B246-02F2B9F03970}" dt="2023-12-08T15:25:14.579" v="9"/>
          <ac:spMkLst>
            <pc:docMk/>
            <pc:sldMk cId="3485878499" sldId="2542"/>
            <ac:spMk id="5" creationId="{E7636D26-1620-4A5B-9E65-87200E5D0A89}"/>
          </ac:spMkLst>
        </pc:spChg>
        <pc:spChg chg="mod">
          <ac:chgData name="Sam Day" userId="c1ed0136-0341-4341-902d-14e0f9b74320" providerId="ADAL" clId="{8AE58E46-FBB1-4EF7-B246-02F2B9F03970}" dt="2023-12-08T17:55:48.385" v="1777" actId="1037"/>
          <ac:spMkLst>
            <pc:docMk/>
            <pc:sldMk cId="3485878499" sldId="2542"/>
            <ac:spMk id="10" creationId="{584A25C7-9597-4F1B-9122-FDDC1288394E}"/>
          </ac:spMkLst>
        </pc:spChg>
        <pc:grpChg chg="mod">
          <ac:chgData name="Sam Day" userId="c1ed0136-0341-4341-902d-14e0f9b74320" providerId="ADAL" clId="{8AE58E46-FBB1-4EF7-B246-02F2B9F03970}" dt="2023-12-08T20:52:12.689" v="1790" actId="1076"/>
          <ac:grpSpMkLst>
            <pc:docMk/>
            <pc:sldMk cId="3485878499" sldId="2542"/>
            <ac:grpSpMk id="9" creationId="{8C42413B-0F48-819E-5D4B-E1AB0F951FFA}"/>
          </ac:grpSpMkLst>
        </pc:grpChg>
        <pc:picChg chg="mod">
          <ac:chgData name="Sam Day" userId="c1ed0136-0341-4341-902d-14e0f9b74320" providerId="ADAL" clId="{8AE58E46-FBB1-4EF7-B246-02F2B9F03970}" dt="2023-12-08T20:47:13.127" v="1782" actId="1076"/>
          <ac:picMkLst>
            <pc:docMk/>
            <pc:sldMk cId="3485878499" sldId="2542"/>
            <ac:picMk id="12" creationId="{DB715589-8137-4A77-BD0F-0890FB07ED79}"/>
          </ac:picMkLst>
        </pc:picChg>
        <pc:cxnChg chg="mod">
          <ac:chgData name="Sam Day" userId="c1ed0136-0341-4341-902d-14e0f9b74320" providerId="ADAL" clId="{8AE58E46-FBB1-4EF7-B246-02F2B9F03970}" dt="2023-12-08T20:52:12.689" v="1790" actId="1076"/>
          <ac:cxnSpMkLst>
            <pc:docMk/>
            <pc:sldMk cId="3485878499" sldId="2542"/>
            <ac:cxnSpMk id="16" creationId="{AAA5B327-66C3-4D16-BFCB-E17733B0598A}"/>
          </ac:cxnSpMkLst>
        </pc:cxnChg>
        <pc:cxnChg chg="mod">
          <ac:chgData name="Sam Day" userId="c1ed0136-0341-4341-902d-14e0f9b74320" providerId="ADAL" clId="{8AE58E46-FBB1-4EF7-B246-02F2B9F03970}" dt="2023-12-08T17:56:08.639" v="1780" actId="1582"/>
          <ac:cxnSpMkLst>
            <pc:docMk/>
            <pc:sldMk cId="3485878499" sldId="2542"/>
            <ac:cxnSpMk id="19" creationId="{88980B8C-5E22-3257-F59D-9BAA15AE93C5}"/>
          </ac:cxnSpMkLst>
        </pc:cxnChg>
      </pc:sldChg>
      <pc:sldChg chg="addSp delSp modSp mod modNotesTx">
        <pc:chgData name="Sam Day" userId="c1ed0136-0341-4341-902d-14e0f9b74320" providerId="ADAL" clId="{8AE58E46-FBB1-4EF7-B246-02F2B9F03970}" dt="2023-12-18T17:01:12.296" v="7506" actId="12"/>
        <pc:sldMkLst>
          <pc:docMk/>
          <pc:sldMk cId="3903597412" sldId="2543"/>
        </pc:sldMkLst>
        <pc:spChg chg="del mod">
          <ac:chgData name="Sam Day" userId="c1ed0136-0341-4341-902d-14e0f9b74320" providerId="ADAL" clId="{8AE58E46-FBB1-4EF7-B246-02F2B9F03970}" dt="2023-12-08T17:16:04.468" v="1704" actId="12084"/>
          <ac:spMkLst>
            <pc:docMk/>
            <pc:sldMk cId="3903597412" sldId="2543"/>
            <ac:spMk id="2" creationId="{EEACF0D8-590E-463E-A7FD-A93FDBF86892}"/>
          </ac:spMkLst>
        </pc:spChg>
        <pc:spChg chg="mod">
          <ac:chgData name="Sam Day" userId="c1ed0136-0341-4341-902d-14e0f9b74320" providerId="ADAL" clId="{8AE58E46-FBB1-4EF7-B246-02F2B9F03970}" dt="2023-12-08T15:25:14.579" v="9"/>
          <ac:spMkLst>
            <pc:docMk/>
            <pc:sldMk cId="3903597412" sldId="2543"/>
            <ac:spMk id="3" creationId="{473F69B8-712F-4594-B3C6-72D17D442FC5}"/>
          </ac:spMkLst>
        </pc:spChg>
        <pc:spChg chg="mod">
          <ac:chgData name="Sam Day" userId="c1ed0136-0341-4341-902d-14e0f9b74320" providerId="ADAL" clId="{8AE58E46-FBB1-4EF7-B246-02F2B9F03970}" dt="2023-12-08T15:25:14.579" v="9"/>
          <ac:spMkLst>
            <pc:docMk/>
            <pc:sldMk cId="3903597412" sldId="2543"/>
            <ac:spMk id="5" creationId="{E7636D26-1620-4A5B-9E65-87200E5D0A89}"/>
          </ac:spMkLst>
        </pc:spChg>
        <pc:spChg chg="add del">
          <ac:chgData name="Sam Day" userId="c1ed0136-0341-4341-902d-14e0f9b74320" providerId="ADAL" clId="{8AE58E46-FBB1-4EF7-B246-02F2B9F03970}" dt="2023-12-18T16:56:19.827" v="7062" actId="478"/>
          <ac:spMkLst>
            <pc:docMk/>
            <pc:sldMk cId="3903597412" sldId="2543"/>
            <ac:spMk id="12" creationId="{87F0D5E4-9B6C-454D-A181-5B0FE510133D}"/>
          </ac:spMkLst>
        </pc:spChg>
        <pc:graphicFrameChg chg="add mod">
          <ac:chgData name="Sam Day" userId="c1ed0136-0341-4341-902d-14e0f9b74320" providerId="ADAL" clId="{8AE58E46-FBB1-4EF7-B246-02F2B9F03970}" dt="2023-12-18T16:59:16.077" v="7455" actId="1076"/>
          <ac:graphicFrameMkLst>
            <pc:docMk/>
            <pc:sldMk cId="3903597412" sldId="2543"/>
            <ac:graphicFrameMk id="4" creationId="{2E53AA59-103B-628E-3C79-2B5914E99966}"/>
          </ac:graphicFrameMkLst>
        </pc:graphicFrameChg>
        <pc:picChg chg="mod">
          <ac:chgData name="Sam Day" userId="c1ed0136-0341-4341-902d-14e0f9b74320" providerId="ADAL" clId="{8AE58E46-FBB1-4EF7-B246-02F2B9F03970}" dt="2023-12-18T16:59:20.903" v="7456" actId="1076"/>
          <ac:picMkLst>
            <pc:docMk/>
            <pc:sldMk cId="3903597412" sldId="2543"/>
            <ac:picMk id="14" creationId="{AAC59F90-9E94-DE94-2572-3DA9FC8BE748}"/>
          </ac:picMkLst>
        </pc:picChg>
      </pc:sldChg>
      <pc:sldChg chg="modSp mod modNotesTx">
        <pc:chgData name="Sam Day" userId="c1ed0136-0341-4341-902d-14e0f9b74320" providerId="ADAL" clId="{8AE58E46-FBB1-4EF7-B246-02F2B9F03970}" dt="2023-12-18T15:44:55.370" v="4456" actId="20577"/>
        <pc:sldMkLst>
          <pc:docMk/>
          <pc:sldMk cId="234014338" sldId="2544"/>
        </pc:sldMkLst>
        <pc:spChg chg="mod">
          <ac:chgData name="Sam Day" userId="c1ed0136-0341-4341-902d-14e0f9b74320" providerId="ADAL" clId="{8AE58E46-FBB1-4EF7-B246-02F2B9F03970}" dt="2023-12-08T15:25:14.579" v="9"/>
          <ac:spMkLst>
            <pc:docMk/>
            <pc:sldMk cId="234014338" sldId="2544"/>
            <ac:spMk id="2" creationId="{29CE4931-5F36-ED6B-56C5-3710B6036FCE}"/>
          </ac:spMkLst>
        </pc:spChg>
        <pc:spChg chg="mod">
          <ac:chgData name="Sam Day" userId="c1ed0136-0341-4341-902d-14e0f9b74320" providerId="ADAL" clId="{8AE58E46-FBB1-4EF7-B246-02F2B9F03970}" dt="2023-12-08T15:25:14.579" v="9"/>
          <ac:spMkLst>
            <pc:docMk/>
            <pc:sldMk cId="234014338" sldId="2544"/>
            <ac:spMk id="4" creationId="{51E57586-27C9-4829-836E-2ECE324CFD92}"/>
          </ac:spMkLst>
        </pc:spChg>
        <pc:spChg chg="mod">
          <ac:chgData name="Sam Day" userId="c1ed0136-0341-4341-902d-14e0f9b74320" providerId="ADAL" clId="{8AE58E46-FBB1-4EF7-B246-02F2B9F03970}" dt="2023-12-08T15:25:14.579" v="9"/>
          <ac:spMkLst>
            <pc:docMk/>
            <pc:sldMk cId="234014338" sldId="2544"/>
            <ac:spMk id="8" creationId="{717474BB-7FD2-1028-4DA3-F81C568F6AB2}"/>
          </ac:spMkLst>
        </pc:spChg>
        <pc:spChg chg="mod">
          <ac:chgData name="Sam Day" userId="c1ed0136-0341-4341-902d-14e0f9b74320" providerId="ADAL" clId="{8AE58E46-FBB1-4EF7-B246-02F2B9F03970}" dt="2023-12-08T15:25:14.579" v="9"/>
          <ac:spMkLst>
            <pc:docMk/>
            <pc:sldMk cId="234014338" sldId="2544"/>
            <ac:spMk id="38" creationId="{2EC555F9-A3F7-4580-B107-A3AD4BF8EA44}"/>
          </ac:spMkLst>
        </pc:spChg>
        <pc:graphicFrameChg chg="mod">
          <ac:chgData name="Sam Day" userId="c1ed0136-0341-4341-902d-14e0f9b74320" providerId="ADAL" clId="{8AE58E46-FBB1-4EF7-B246-02F2B9F03970}" dt="2023-12-08T23:18:25.674" v="2134" actId="12100"/>
          <ac:graphicFrameMkLst>
            <pc:docMk/>
            <pc:sldMk cId="234014338" sldId="2544"/>
            <ac:graphicFrameMk id="12" creationId="{61A3F4A9-3DAD-7B2B-4CC6-A265ED721D6B}"/>
          </ac:graphicFrameMkLst>
        </pc:graphicFrameChg>
        <pc:graphicFrameChg chg="mod">
          <ac:chgData name="Sam Day" userId="c1ed0136-0341-4341-902d-14e0f9b74320" providerId="ADAL" clId="{8AE58E46-FBB1-4EF7-B246-02F2B9F03970}" dt="2023-12-18T15:43:18.233" v="4359" actId="14100"/>
          <ac:graphicFrameMkLst>
            <pc:docMk/>
            <pc:sldMk cId="234014338" sldId="2544"/>
            <ac:graphicFrameMk id="13" creationId="{D5200E8D-4A77-8BE9-F19D-9BF593039493}"/>
          </ac:graphicFrameMkLst>
        </pc:graphicFrameChg>
      </pc:sldChg>
      <pc:sldChg chg="modSp del mod">
        <pc:chgData name="Sam Day" userId="c1ed0136-0341-4341-902d-14e0f9b74320" providerId="ADAL" clId="{8AE58E46-FBB1-4EF7-B246-02F2B9F03970}" dt="2023-12-08T23:10:00.173" v="2118" actId="47"/>
        <pc:sldMkLst>
          <pc:docMk/>
          <pc:sldMk cId="1128027562" sldId="2639"/>
        </pc:sldMkLst>
        <pc:spChg chg="mod">
          <ac:chgData name="Sam Day" userId="c1ed0136-0341-4341-902d-14e0f9b74320" providerId="ADAL" clId="{8AE58E46-FBB1-4EF7-B246-02F2B9F03970}" dt="2023-12-08T23:09:44.084" v="2117" actId="20577"/>
          <ac:spMkLst>
            <pc:docMk/>
            <pc:sldMk cId="1128027562" sldId="2639"/>
            <ac:spMk id="2" creationId="{43BF5C72-E304-4FFD-AB73-BBE896E3E83F}"/>
          </ac:spMkLst>
        </pc:spChg>
        <pc:spChg chg="mod">
          <ac:chgData name="Sam Day" userId="c1ed0136-0341-4341-902d-14e0f9b74320" providerId="ADAL" clId="{8AE58E46-FBB1-4EF7-B246-02F2B9F03970}" dt="2023-12-08T15:25:14.579" v="9"/>
          <ac:spMkLst>
            <pc:docMk/>
            <pc:sldMk cId="1128027562" sldId="2639"/>
            <ac:spMk id="4" creationId="{17A2FC87-0B4B-4949-8EA6-4E9E0B9B1FF3}"/>
          </ac:spMkLst>
        </pc:spChg>
        <pc:spChg chg="mod">
          <ac:chgData name="Sam Day" userId="c1ed0136-0341-4341-902d-14e0f9b74320" providerId="ADAL" clId="{8AE58E46-FBB1-4EF7-B246-02F2B9F03970}" dt="2023-12-08T15:25:14.579" v="9"/>
          <ac:spMkLst>
            <pc:docMk/>
            <pc:sldMk cId="1128027562" sldId="2639"/>
            <ac:spMk id="6" creationId="{96697AAF-F905-4185-939E-01F62EAFB3FB}"/>
          </ac:spMkLst>
        </pc:spChg>
      </pc:sldChg>
      <pc:sldChg chg="modSp del">
        <pc:chgData name="Sam Day" userId="c1ed0136-0341-4341-902d-14e0f9b74320" providerId="ADAL" clId="{8AE58E46-FBB1-4EF7-B246-02F2B9F03970}" dt="2023-12-08T23:04:57.745" v="2104" actId="2696"/>
        <pc:sldMkLst>
          <pc:docMk/>
          <pc:sldMk cId="2728170894" sldId="2648"/>
        </pc:sldMkLst>
        <pc:spChg chg="mod">
          <ac:chgData name="Sam Day" userId="c1ed0136-0341-4341-902d-14e0f9b74320" providerId="ADAL" clId="{8AE58E46-FBB1-4EF7-B246-02F2B9F03970}" dt="2023-12-08T15:25:14.579" v="9"/>
          <ac:spMkLst>
            <pc:docMk/>
            <pc:sldMk cId="2728170894" sldId="2648"/>
            <ac:spMk id="4" creationId="{1B1CB912-59AB-4990-8589-FB3DE6ADF614}"/>
          </ac:spMkLst>
        </pc:spChg>
        <pc:spChg chg="mod">
          <ac:chgData name="Sam Day" userId="c1ed0136-0341-4341-902d-14e0f9b74320" providerId="ADAL" clId="{8AE58E46-FBB1-4EF7-B246-02F2B9F03970}" dt="2023-12-08T15:25:14.579" v="9"/>
          <ac:spMkLst>
            <pc:docMk/>
            <pc:sldMk cId="2728170894" sldId="2648"/>
            <ac:spMk id="6" creationId="{D1D88CBF-00B6-3315-2A32-D608A0EE2613}"/>
          </ac:spMkLst>
        </pc:spChg>
      </pc:sldChg>
      <pc:sldChg chg="modSp del ord">
        <pc:chgData name="Sam Day" userId="c1ed0136-0341-4341-902d-14e0f9b74320" providerId="ADAL" clId="{8AE58E46-FBB1-4EF7-B246-02F2B9F03970}" dt="2023-12-08T23:05:19.250" v="2107" actId="2696"/>
        <pc:sldMkLst>
          <pc:docMk/>
          <pc:sldMk cId="2188303309" sldId="2649"/>
        </pc:sldMkLst>
        <pc:spChg chg="mod">
          <ac:chgData name="Sam Day" userId="c1ed0136-0341-4341-902d-14e0f9b74320" providerId="ADAL" clId="{8AE58E46-FBB1-4EF7-B246-02F2B9F03970}" dt="2023-12-08T15:25:14.579" v="9"/>
          <ac:spMkLst>
            <pc:docMk/>
            <pc:sldMk cId="2188303309" sldId="2649"/>
            <ac:spMk id="2" creationId="{4C684D40-A5B0-2E4A-D83A-3D63DF561247}"/>
          </ac:spMkLst>
        </pc:spChg>
        <pc:spChg chg="mod">
          <ac:chgData name="Sam Day" userId="c1ed0136-0341-4341-902d-14e0f9b74320" providerId="ADAL" clId="{8AE58E46-FBB1-4EF7-B246-02F2B9F03970}" dt="2023-12-08T15:25:14.579" v="9"/>
          <ac:spMkLst>
            <pc:docMk/>
            <pc:sldMk cId="2188303309" sldId="2649"/>
            <ac:spMk id="6" creationId="{5B6CD810-67B5-49D9-BEDF-171AB941DBEC}"/>
          </ac:spMkLst>
        </pc:spChg>
      </pc:sldChg>
      <pc:sldChg chg="modSp del">
        <pc:chgData name="Sam Day" userId="c1ed0136-0341-4341-902d-14e0f9b74320" providerId="ADAL" clId="{8AE58E46-FBB1-4EF7-B246-02F2B9F03970}" dt="2023-12-08T23:04:56.222" v="2103" actId="2696"/>
        <pc:sldMkLst>
          <pc:docMk/>
          <pc:sldMk cId="2241398086" sldId="2650"/>
        </pc:sldMkLst>
        <pc:spChg chg="mod">
          <ac:chgData name="Sam Day" userId="c1ed0136-0341-4341-902d-14e0f9b74320" providerId="ADAL" clId="{8AE58E46-FBB1-4EF7-B246-02F2B9F03970}" dt="2023-12-08T15:25:14.579" v="9"/>
          <ac:spMkLst>
            <pc:docMk/>
            <pc:sldMk cId="2241398086" sldId="2650"/>
            <ac:spMk id="3" creationId="{A9F2B7C0-4648-4448-8516-3E50B3275315}"/>
          </ac:spMkLst>
        </pc:spChg>
        <pc:spChg chg="mod">
          <ac:chgData name="Sam Day" userId="c1ed0136-0341-4341-902d-14e0f9b74320" providerId="ADAL" clId="{8AE58E46-FBB1-4EF7-B246-02F2B9F03970}" dt="2023-12-08T15:25:14.579" v="9"/>
          <ac:spMkLst>
            <pc:docMk/>
            <pc:sldMk cId="2241398086" sldId="2650"/>
            <ac:spMk id="13" creationId="{E4089387-BE45-F1E2-C4C9-C2E866825787}"/>
          </ac:spMkLst>
        </pc:spChg>
        <pc:spChg chg="mod">
          <ac:chgData name="Sam Day" userId="c1ed0136-0341-4341-902d-14e0f9b74320" providerId="ADAL" clId="{8AE58E46-FBB1-4EF7-B246-02F2B9F03970}" dt="2023-12-08T15:25:14.579" v="9"/>
          <ac:spMkLst>
            <pc:docMk/>
            <pc:sldMk cId="2241398086" sldId="2650"/>
            <ac:spMk id="16" creationId="{998F4233-B0F2-71FF-A6A0-21E341C83C88}"/>
          </ac:spMkLst>
        </pc:spChg>
      </pc:sldChg>
      <pc:sldChg chg="modSp del">
        <pc:chgData name="Sam Day" userId="c1ed0136-0341-4341-902d-14e0f9b74320" providerId="ADAL" clId="{8AE58E46-FBB1-4EF7-B246-02F2B9F03970}" dt="2023-12-08T23:05:14.455" v="2106" actId="2696"/>
        <pc:sldMkLst>
          <pc:docMk/>
          <pc:sldMk cId="2212541145" sldId="2651"/>
        </pc:sldMkLst>
        <pc:spChg chg="mod">
          <ac:chgData name="Sam Day" userId="c1ed0136-0341-4341-902d-14e0f9b74320" providerId="ADAL" clId="{8AE58E46-FBB1-4EF7-B246-02F2B9F03970}" dt="2023-12-08T15:25:14.579" v="9"/>
          <ac:spMkLst>
            <pc:docMk/>
            <pc:sldMk cId="2212541145" sldId="2651"/>
            <ac:spMk id="3" creationId="{30333773-1D3B-42B3-9B80-B92C25EDCB50}"/>
          </ac:spMkLst>
        </pc:spChg>
        <pc:spChg chg="mod">
          <ac:chgData name="Sam Day" userId="c1ed0136-0341-4341-902d-14e0f9b74320" providerId="ADAL" clId="{8AE58E46-FBB1-4EF7-B246-02F2B9F03970}" dt="2023-12-08T15:25:14.579" v="9"/>
          <ac:spMkLst>
            <pc:docMk/>
            <pc:sldMk cId="2212541145" sldId="2651"/>
            <ac:spMk id="11" creationId="{E207E0C7-E4A0-D944-67A9-AA281839BAD4}"/>
          </ac:spMkLst>
        </pc:spChg>
        <pc:spChg chg="mod">
          <ac:chgData name="Sam Day" userId="c1ed0136-0341-4341-902d-14e0f9b74320" providerId="ADAL" clId="{8AE58E46-FBB1-4EF7-B246-02F2B9F03970}" dt="2023-12-08T15:25:14.579" v="9"/>
          <ac:spMkLst>
            <pc:docMk/>
            <pc:sldMk cId="2212541145" sldId="2651"/>
            <ac:spMk id="32" creationId="{0D0BB954-1A52-DC1B-EBC6-026C6FAAC598}"/>
          </ac:spMkLst>
        </pc:spChg>
      </pc:sldChg>
      <pc:sldChg chg="modSp del">
        <pc:chgData name="Sam Day" userId="c1ed0136-0341-4341-902d-14e0f9b74320" providerId="ADAL" clId="{8AE58E46-FBB1-4EF7-B246-02F2B9F03970}" dt="2023-12-08T23:04:37.856" v="2096" actId="2696"/>
        <pc:sldMkLst>
          <pc:docMk/>
          <pc:sldMk cId="3250418150" sldId="2652"/>
        </pc:sldMkLst>
        <pc:spChg chg="mod">
          <ac:chgData name="Sam Day" userId="c1ed0136-0341-4341-902d-14e0f9b74320" providerId="ADAL" clId="{8AE58E46-FBB1-4EF7-B246-02F2B9F03970}" dt="2023-12-08T15:25:14.579" v="9"/>
          <ac:spMkLst>
            <pc:docMk/>
            <pc:sldMk cId="3250418150" sldId="2652"/>
            <ac:spMk id="3" creationId="{83979935-CBE6-4A4D-9DF8-6A2EAA11A119}"/>
          </ac:spMkLst>
        </pc:spChg>
        <pc:spChg chg="mod">
          <ac:chgData name="Sam Day" userId="c1ed0136-0341-4341-902d-14e0f9b74320" providerId="ADAL" clId="{8AE58E46-FBB1-4EF7-B246-02F2B9F03970}" dt="2023-12-08T15:25:14.579" v="9"/>
          <ac:spMkLst>
            <pc:docMk/>
            <pc:sldMk cId="3250418150" sldId="2652"/>
            <ac:spMk id="13" creationId="{2B8C4A03-C77B-7B5E-1F0B-834ADB2D504A}"/>
          </ac:spMkLst>
        </pc:spChg>
        <pc:spChg chg="mod">
          <ac:chgData name="Sam Day" userId="c1ed0136-0341-4341-902d-14e0f9b74320" providerId="ADAL" clId="{8AE58E46-FBB1-4EF7-B246-02F2B9F03970}" dt="2023-12-08T15:25:14.579" v="9"/>
          <ac:spMkLst>
            <pc:docMk/>
            <pc:sldMk cId="3250418150" sldId="2652"/>
            <ac:spMk id="17" creationId="{9BD0907C-3438-80A9-E2AC-DD93A90F1FAA}"/>
          </ac:spMkLst>
        </pc:spChg>
      </pc:sldChg>
      <pc:sldChg chg="del">
        <pc:chgData name="Sam Day" userId="c1ed0136-0341-4341-902d-14e0f9b74320" providerId="ADAL" clId="{8AE58E46-FBB1-4EF7-B246-02F2B9F03970}" dt="2023-12-08T23:05:48.547" v="2110" actId="2696"/>
        <pc:sldMkLst>
          <pc:docMk/>
          <pc:sldMk cId="4213290245" sldId="2653"/>
        </pc:sldMkLst>
      </pc:sldChg>
      <pc:sldChg chg="modSp del">
        <pc:chgData name="Sam Day" userId="c1ed0136-0341-4341-902d-14e0f9b74320" providerId="ADAL" clId="{8AE58E46-FBB1-4EF7-B246-02F2B9F03970}" dt="2023-12-08T23:04:53.722" v="2102" actId="2696"/>
        <pc:sldMkLst>
          <pc:docMk/>
          <pc:sldMk cId="278015422" sldId="2654"/>
        </pc:sldMkLst>
        <pc:spChg chg="mod">
          <ac:chgData name="Sam Day" userId="c1ed0136-0341-4341-902d-14e0f9b74320" providerId="ADAL" clId="{8AE58E46-FBB1-4EF7-B246-02F2B9F03970}" dt="2023-12-08T15:25:14.579" v="9"/>
          <ac:spMkLst>
            <pc:docMk/>
            <pc:sldMk cId="278015422" sldId="2654"/>
            <ac:spMk id="3" creationId="{30333773-1D3B-42B3-9B80-B92C25EDCB50}"/>
          </ac:spMkLst>
        </pc:spChg>
        <pc:spChg chg="mod">
          <ac:chgData name="Sam Day" userId="c1ed0136-0341-4341-902d-14e0f9b74320" providerId="ADAL" clId="{8AE58E46-FBB1-4EF7-B246-02F2B9F03970}" dt="2023-12-08T15:25:14.579" v="9"/>
          <ac:spMkLst>
            <pc:docMk/>
            <pc:sldMk cId="278015422" sldId="2654"/>
            <ac:spMk id="7" creationId="{179C1DC6-787A-0AAE-6D73-CF66C9C6B83F}"/>
          </ac:spMkLst>
        </pc:spChg>
      </pc:sldChg>
      <pc:sldChg chg="addSp delSp modSp mod">
        <pc:chgData name="Sam Day" userId="c1ed0136-0341-4341-902d-14e0f9b74320" providerId="ADAL" clId="{8AE58E46-FBB1-4EF7-B246-02F2B9F03970}" dt="2023-12-09T01:37:23.486" v="2839" actId="20577"/>
        <pc:sldMkLst>
          <pc:docMk/>
          <pc:sldMk cId="2919983775" sldId="2737"/>
        </pc:sldMkLst>
        <pc:spChg chg="mod">
          <ac:chgData name="Sam Day" userId="c1ed0136-0341-4341-902d-14e0f9b74320" providerId="ADAL" clId="{8AE58E46-FBB1-4EF7-B246-02F2B9F03970}" dt="2023-12-08T15:25:14.579" v="9"/>
          <ac:spMkLst>
            <pc:docMk/>
            <pc:sldMk cId="2919983775" sldId="2737"/>
            <ac:spMk id="4" creationId="{C89F91F5-378F-42EB-B7F2-033BC5103BD8}"/>
          </ac:spMkLst>
        </pc:spChg>
        <pc:spChg chg="mod">
          <ac:chgData name="Sam Day" userId="c1ed0136-0341-4341-902d-14e0f9b74320" providerId="ADAL" clId="{8AE58E46-FBB1-4EF7-B246-02F2B9F03970}" dt="2023-12-08T15:25:14.579" v="9"/>
          <ac:spMkLst>
            <pc:docMk/>
            <pc:sldMk cId="2919983775" sldId="2737"/>
            <ac:spMk id="6" creationId="{2A72750B-1582-4D11-9690-A7C632FD30B8}"/>
          </ac:spMkLst>
        </pc:spChg>
        <pc:spChg chg="del mod">
          <ac:chgData name="Sam Day" userId="c1ed0136-0341-4341-902d-14e0f9b74320" providerId="ADAL" clId="{8AE58E46-FBB1-4EF7-B246-02F2B9F03970}" dt="2023-12-09T01:37:04.824" v="2834" actId="12084"/>
          <ac:spMkLst>
            <pc:docMk/>
            <pc:sldMk cId="2919983775" sldId="2737"/>
            <ac:spMk id="10" creationId="{031290C0-D5CC-3EF6-AC46-C69A78A8081B}"/>
          </ac:spMkLst>
        </pc:spChg>
        <pc:graphicFrameChg chg="add mod">
          <ac:chgData name="Sam Day" userId="c1ed0136-0341-4341-902d-14e0f9b74320" providerId="ADAL" clId="{8AE58E46-FBB1-4EF7-B246-02F2B9F03970}" dt="2023-12-09T01:37:23.486" v="2839" actId="20577"/>
          <ac:graphicFrameMkLst>
            <pc:docMk/>
            <pc:sldMk cId="2919983775" sldId="2737"/>
            <ac:graphicFrameMk id="2" creationId="{C1FDF698-04A7-82C0-6FB7-57ED894291F7}"/>
          </ac:graphicFrameMkLst>
        </pc:graphicFrameChg>
        <pc:picChg chg="mod">
          <ac:chgData name="Sam Day" userId="c1ed0136-0341-4341-902d-14e0f9b74320" providerId="ADAL" clId="{8AE58E46-FBB1-4EF7-B246-02F2B9F03970}" dt="2023-12-09T01:22:53.910" v="2790" actId="1076"/>
          <ac:picMkLst>
            <pc:docMk/>
            <pc:sldMk cId="2919983775" sldId="2737"/>
            <ac:picMk id="12" creationId="{CD45B8FB-D222-904D-ED7B-723600ECB8A5}"/>
          </ac:picMkLst>
        </pc:picChg>
      </pc:sldChg>
      <pc:sldChg chg="addSp delSp modSp mod modNotesTx">
        <pc:chgData name="Sam Day" userId="c1ed0136-0341-4341-902d-14e0f9b74320" providerId="ADAL" clId="{8AE58E46-FBB1-4EF7-B246-02F2B9F03970}" dt="2023-12-09T01:39:46.066" v="2863" actId="20577"/>
        <pc:sldMkLst>
          <pc:docMk/>
          <pc:sldMk cId="1337769554" sldId="2744"/>
        </pc:sldMkLst>
        <pc:spChg chg="mod">
          <ac:chgData name="Sam Day" userId="c1ed0136-0341-4341-902d-14e0f9b74320" providerId="ADAL" clId="{8AE58E46-FBB1-4EF7-B246-02F2B9F03970}" dt="2023-12-08T15:25:14.579" v="9"/>
          <ac:spMkLst>
            <pc:docMk/>
            <pc:sldMk cId="1337769554" sldId="2744"/>
            <ac:spMk id="4" creationId="{6D180735-C7FF-4140-9410-2B79D0B64CE8}"/>
          </ac:spMkLst>
        </pc:spChg>
        <pc:spChg chg="mod">
          <ac:chgData name="Sam Day" userId="c1ed0136-0341-4341-902d-14e0f9b74320" providerId="ADAL" clId="{8AE58E46-FBB1-4EF7-B246-02F2B9F03970}" dt="2023-12-08T15:25:14.579" v="9"/>
          <ac:spMkLst>
            <pc:docMk/>
            <pc:sldMk cId="1337769554" sldId="2744"/>
            <ac:spMk id="6" creationId="{8CDC3C98-885F-4196-BFAF-AFD4283E7B87}"/>
          </ac:spMkLst>
        </pc:spChg>
        <pc:spChg chg="mod">
          <ac:chgData name="Sam Day" userId="c1ed0136-0341-4341-902d-14e0f9b74320" providerId="ADAL" clId="{8AE58E46-FBB1-4EF7-B246-02F2B9F03970}" dt="2023-12-09T01:16:49.682" v="2755" actId="164"/>
          <ac:spMkLst>
            <pc:docMk/>
            <pc:sldMk cId="1337769554" sldId="2744"/>
            <ac:spMk id="10" creationId="{B28CAA02-AF24-4B9D-9CB9-589617C7510B}"/>
          </ac:spMkLst>
        </pc:spChg>
        <pc:spChg chg="del mod">
          <ac:chgData name="Sam Day" userId="c1ed0136-0341-4341-902d-14e0f9b74320" providerId="ADAL" clId="{8AE58E46-FBB1-4EF7-B246-02F2B9F03970}" dt="2023-12-09T01:16:08.128" v="2749" actId="12084"/>
          <ac:spMkLst>
            <pc:docMk/>
            <pc:sldMk cId="1337769554" sldId="2744"/>
            <ac:spMk id="11" creationId="{19586CF6-955B-A050-10E4-78C963DFD21C}"/>
          </ac:spMkLst>
        </pc:spChg>
        <pc:grpChg chg="add mod">
          <ac:chgData name="Sam Day" userId="c1ed0136-0341-4341-902d-14e0f9b74320" providerId="ADAL" clId="{8AE58E46-FBB1-4EF7-B246-02F2B9F03970}" dt="2023-12-09T01:23:38.590" v="2792" actId="1076"/>
          <ac:grpSpMkLst>
            <pc:docMk/>
            <pc:sldMk cId="1337769554" sldId="2744"/>
            <ac:grpSpMk id="3" creationId="{D2EF01CB-34E2-F6A1-3A91-60CED17F56AB}"/>
          </ac:grpSpMkLst>
        </pc:grpChg>
        <pc:graphicFrameChg chg="add mod">
          <ac:chgData name="Sam Day" userId="c1ed0136-0341-4341-902d-14e0f9b74320" providerId="ADAL" clId="{8AE58E46-FBB1-4EF7-B246-02F2B9F03970}" dt="2023-12-09T01:23:42.253" v="2794" actId="1076"/>
          <ac:graphicFrameMkLst>
            <pc:docMk/>
            <pc:sldMk cId="1337769554" sldId="2744"/>
            <ac:graphicFrameMk id="2" creationId="{8F18EE05-5750-CB4F-C0CE-C8B5986BF7F1}"/>
          </ac:graphicFrameMkLst>
        </pc:graphicFrameChg>
        <pc:picChg chg="mod">
          <ac:chgData name="Sam Day" userId="c1ed0136-0341-4341-902d-14e0f9b74320" providerId="ADAL" clId="{8AE58E46-FBB1-4EF7-B246-02F2B9F03970}" dt="2023-12-09T01:16:49.682" v="2755" actId="164"/>
          <ac:picMkLst>
            <pc:docMk/>
            <pc:sldMk cId="1337769554" sldId="2744"/>
            <ac:picMk id="5" creationId="{088039B0-BE31-B1E1-4368-68BE5D71CFC1}"/>
          </ac:picMkLst>
        </pc:picChg>
        <pc:picChg chg="mod">
          <ac:chgData name="Sam Day" userId="c1ed0136-0341-4341-902d-14e0f9b74320" providerId="ADAL" clId="{8AE58E46-FBB1-4EF7-B246-02F2B9F03970}" dt="2023-12-09T01:16:49.682" v="2755" actId="164"/>
          <ac:picMkLst>
            <pc:docMk/>
            <pc:sldMk cId="1337769554" sldId="2744"/>
            <ac:picMk id="13" creationId="{CCA708D8-C0CD-4403-8DA5-94513C636B24}"/>
          </ac:picMkLst>
        </pc:picChg>
      </pc:sldChg>
      <pc:sldChg chg="addSp delSp modSp mod modNotesTx">
        <pc:chgData name="Sam Day" userId="c1ed0136-0341-4341-902d-14e0f9b74320" providerId="ADAL" clId="{8AE58E46-FBB1-4EF7-B246-02F2B9F03970}" dt="2023-12-18T20:17:45.102" v="13841" actId="20577"/>
        <pc:sldMkLst>
          <pc:docMk/>
          <pc:sldMk cId="2264728059" sldId="2745"/>
        </pc:sldMkLst>
        <pc:spChg chg="mod">
          <ac:chgData name="Sam Day" userId="c1ed0136-0341-4341-902d-14e0f9b74320" providerId="ADAL" clId="{8AE58E46-FBB1-4EF7-B246-02F2B9F03970}" dt="2023-12-08T15:25:14.579" v="9"/>
          <ac:spMkLst>
            <pc:docMk/>
            <pc:sldMk cId="2264728059" sldId="2745"/>
            <ac:spMk id="4" creationId="{C89F91F5-378F-42EB-B7F2-033BC5103BD8}"/>
          </ac:spMkLst>
        </pc:spChg>
        <pc:spChg chg="mod">
          <ac:chgData name="Sam Day" userId="c1ed0136-0341-4341-902d-14e0f9b74320" providerId="ADAL" clId="{8AE58E46-FBB1-4EF7-B246-02F2B9F03970}" dt="2023-12-08T15:25:14.579" v="9"/>
          <ac:spMkLst>
            <pc:docMk/>
            <pc:sldMk cId="2264728059" sldId="2745"/>
            <ac:spMk id="5" creationId="{C9CFB4F1-FE12-4ABC-B812-7A63112D00D7}"/>
          </ac:spMkLst>
        </pc:spChg>
        <pc:spChg chg="mod">
          <ac:chgData name="Sam Day" userId="c1ed0136-0341-4341-902d-14e0f9b74320" providerId="ADAL" clId="{8AE58E46-FBB1-4EF7-B246-02F2B9F03970}" dt="2023-12-08T15:25:14.579" v="9"/>
          <ac:spMkLst>
            <pc:docMk/>
            <pc:sldMk cId="2264728059" sldId="2745"/>
            <ac:spMk id="6" creationId="{2A72750B-1582-4D11-9690-A7C632FD30B8}"/>
          </ac:spMkLst>
        </pc:spChg>
        <pc:spChg chg="del mod">
          <ac:chgData name="Sam Day" userId="c1ed0136-0341-4341-902d-14e0f9b74320" providerId="ADAL" clId="{8AE58E46-FBB1-4EF7-B246-02F2B9F03970}" dt="2023-12-09T01:45:12.074" v="2882" actId="12084"/>
          <ac:spMkLst>
            <pc:docMk/>
            <pc:sldMk cId="2264728059" sldId="2745"/>
            <ac:spMk id="9" creationId="{43D649E9-C2DF-134C-5871-26CD41ECE717}"/>
          </ac:spMkLst>
        </pc:spChg>
        <pc:grpChg chg="add mod">
          <ac:chgData name="Sam Day" userId="c1ed0136-0341-4341-902d-14e0f9b74320" providerId="ADAL" clId="{8AE58E46-FBB1-4EF7-B246-02F2B9F03970}" dt="2023-12-09T01:50:19.129" v="2905" actId="1076"/>
          <ac:grpSpMkLst>
            <pc:docMk/>
            <pc:sldMk cId="2264728059" sldId="2745"/>
            <ac:grpSpMk id="8" creationId="{7816EBC7-BDC6-F907-6CD7-2167674CA8C0}"/>
          </ac:grpSpMkLst>
        </pc:grpChg>
        <pc:graphicFrameChg chg="add mod">
          <ac:chgData name="Sam Day" userId="c1ed0136-0341-4341-902d-14e0f9b74320" providerId="ADAL" clId="{8AE58E46-FBB1-4EF7-B246-02F2B9F03970}" dt="2023-12-18T20:15:40.285" v="13632" actId="20577"/>
          <ac:graphicFrameMkLst>
            <pc:docMk/>
            <pc:sldMk cId="2264728059" sldId="2745"/>
            <ac:graphicFrameMk id="10" creationId="{64C23FCB-0DF5-F759-4536-FB0C0BCDD3C6}"/>
          </ac:graphicFrameMkLst>
        </pc:graphicFrameChg>
        <pc:picChg chg="mod">
          <ac:chgData name="Sam Day" userId="c1ed0136-0341-4341-902d-14e0f9b74320" providerId="ADAL" clId="{8AE58E46-FBB1-4EF7-B246-02F2B9F03970}" dt="2023-12-09T01:50:19.129" v="2905" actId="1076"/>
          <ac:picMkLst>
            <pc:docMk/>
            <pc:sldMk cId="2264728059" sldId="2745"/>
            <ac:picMk id="2" creationId="{6E608D49-8B16-E621-E050-664FED830731}"/>
          </ac:picMkLst>
        </pc:picChg>
        <pc:picChg chg="mod">
          <ac:chgData name="Sam Day" userId="c1ed0136-0341-4341-902d-14e0f9b74320" providerId="ADAL" clId="{8AE58E46-FBB1-4EF7-B246-02F2B9F03970}" dt="2023-12-09T01:50:19.129" v="2905" actId="1076"/>
          <ac:picMkLst>
            <pc:docMk/>
            <pc:sldMk cId="2264728059" sldId="2745"/>
            <ac:picMk id="7" creationId="{315AB36A-2EA2-3CAE-1B10-37E315922317}"/>
          </ac:picMkLst>
        </pc:picChg>
      </pc:sldChg>
      <pc:sldChg chg="addSp delSp modSp mod modNotesTx">
        <pc:chgData name="Sam Day" userId="c1ed0136-0341-4341-902d-14e0f9b74320" providerId="ADAL" clId="{8AE58E46-FBB1-4EF7-B246-02F2B9F03970}" dt="2023-12-18T17:14:17.762" v="8705" actId="20577"/>
        <pc:sldMkLst>
          <pc:docMk/>
          <pc:sldMk cId="2084278112" sldId="2746"/>
        </pc:sldMkLst>
        <pc:spChg chg="mod">
          <ac:chgData name="Sam Day" userId="c1ed0136-0341-4341-902d-14e0f9b74320" providerId="ADAL" clId="{8AE58E46-FBB1-4EF7-B246-02F2B9F03970}" dt="2023-12-08T15:25:14.579" v="9"/>
          <ac:spMkLst>
            <pc:docMk/>
            <pc:sldMk cId="2084278112" sldId="2746"/>
            <ac:spMk id="4" creationId="{C89F91F5-378F-42EB-B7F2-033BC5103BD8}"/>
          </ac:spMkLst>
        </pc:spChg>
        <pc:spChg chg="mod">
          <ac:chgData name="Sam Day" userId="c1ed0136-0341-4341-902d-14e0f9b74320" providerId="ADAL" clId="{8AE58E46-FBB1-4EF7-B246-02F2B9F03970}" dt="2023-12-08T15:25:14.579" v="9"/>
          <ac:spMkLst>
            <pc:docMk/>
            <pc:sldMk cId="2084278112" sldId="2746"/>
            <ac:spMk id="5" creationId="{C9CFB4F1-FE12-4ABC-B812-7A63112D00D7}"/>
          </ac:spMkLst>
        </pc:spChg>
        <pc:spChg chg="mod">
          <ac:chgData name="Sam Day" userId="c1ed0136-0341-4341-902d-14e0f9b74320" providerId="ADAL" clId="{8AE58E46-FBB1-4EF7-B246-02F2B9F03970}" dt="2023-12-08T15:25:14.579" v="9"/>
          <ac:spMkLst>
            <pc:docMk/>
            <pc:sldMk cId="2084278112" sldId="2746"/>
            <ac:spMk id="6" creationId="{2A72750B-1582-4D11-9690-A7C632FD30B8}"/>
          </ac:spMkLst>
        </pc:spChg>
        <pc:spChg chg="add del mod">
          <ac:chgData name="Sam Day" userId="c1ed0136-0341-4341-902d-14e0f9b74320" providerId="ADAL" clId="{8AE58E46-FBB1-4EF7-B246-02F2B9F03970}" dt="2023-12-08T21:19:02.189" v="1923" actId="12084"/>
          <ac:spMkLst>
            <pc:docMk/>
            <pc:sldMk cId="2084278112" sldId="2746"/>
            <ac:spMk id="8" creationId="{A6DEDFFC-DBD0-47FB-A0AF-55D36E897D2D}"/>
          </ac:spMkLst>
        </pc:spChg>
        <pc:grpChg chg="add mod">
          <ac:chgData name="Sam Day" userId="c1ed0136-0341-4341-902d-14e0f9b74320" providerId="ADAL" clId="{8AE58E46-FBB1-4EF7-B246-02F2B9F03970}" dt="2023-12-11T15:10:52.042" v="3206" actId="1076"/>
          <ac:grpSpMkLst>
            <pc:docMk/>
            <pc:sldMk cId="2084278112" sldId="2746"/>
            <ac:grpSpMk id="3" creationId="{935580AA-C879-CCB2-940A-6FF9D4A193FA}"/>
          </ac:grpSpMkLst>
        </pc:grpChg>
        <pc:graphicFrameChg chg="add del mod">
          <ac:chgData name="Sam Day" userId="c1ed0136-0341-4341-902d-14e0f9b74320" providerId="ADAL" clId="{8AE58E46-FBB1-4EF7-B246-02F2B9F03970}" dt="2023-12-08T21:16:24.855" v="1919" actId="12084"/>
          <ac:graphicFrameMkLst>
            <pc:docMk/>
            <pc:sldMk cId="2084278112" sldId="2746"/>
            <ac:graphicFrameMk id="9" creationId="{C9C16E93-7689-5A76-1A95-55958E40BB42}"/>
          </ac:graphicFrameMkLst>
        </pc:graphicFrameChg>
        <pc:graphicFrameChg chg="add mod">
          <ac:chgData name="Sam Day" userId="c1ed0136-0341-4341-902d-14e0f9b74320" providerId="ADAL" clId="{8AE58E46-FBB1-4EF7-B246-02F2B9F03970}" dt="2023-12-08T21:28:31.554" v="1958" actId="1076"/>
          <ac:graphicFrameMkLst>
            <pc:docMk/>
            <pc:sldMk cId="2084278112" sldId="2746"/>
            <ac:graphicFrameMk id="10" creationId="{4243B274-B9F4-E556-A5B1-8A838167CA07}"/>
          </ac:graphicFrameMkLst>
        </pc:graphicFrameChg>
        <pc:picChg chg="mod">
          <ac:chgData name="Sam Day" userId="c1ed0136-0341-4341-902d-14e0f9b74320" providerId="ADAL" clId="{8AE58E46-FBB1-4EF7-B246-02F2B9F03970}" dt="2023-12-08T21:09:14.861" v="1912" actId="164"/>
          <ac:picMkLst>
            <pc:docMk/>
            <pc:sldMk cId="2084278112" sldId="2746"/>
            <ac:picMk id="2" creationId="{9B952A50-99CD-4312-A72E-2200B7E851A9}"/>
          </ac:picMkLst>
        </pc:picChg>
        <pc:picChg chg="mod">
          <ac:chgData name="Sam Day" userId="c1ed0136-0341-4341-902d-14e0f9b74320" providerId="ADAL" clId="{8AE58E46-FBB1-4EF7-B246-02F2B9F03970}" dt="2023-12-08T21:09:14.861" v="1912" actId="164"/>
          <ac:picMkLst>
            <pc:docMk/>
            <pc:sldMk cId="2084278112" sldId="2746"/>
            <ac:picMk id="7" creationId="{EBEF7FD4-1B6E-4783-AE7D-6DE5567783B9}"/>
          </ac:picMkLst>
        </pc:picChg>
      </pc:sldChg>
      <pc:sldChg chg="addSp delSp modSp mod chgLayout modNotesTx">
        <pc:chgData name="Sam Day" userId="c1ed0136-0341-4341-902d-14e0f9b74320" providerId="ADAL" clId="{8AE58E46-FBB1-4EF7-B246-02F2B9F03970}" dt="2023-12-18T18:31:07.449" v="11448" actId="20577"/>
        <pc:sldMkLst>
          <pc:docMk/>
          <pc:sldMk cId="1970411915" sldId="2755"/>
        </pc:sldMkLst>
        <pc:spChg chg="add del mod">
          <ac:chgData name="Sam Day" userId="c1ed0136-0341-4341-902d-14e0f9b74320" providerId="ADAL" clId="{8AE58E46-FBB1-4EF7-B246-02F2B9F03970}" dt="2023-12-08T16:17:30.810" v="891" actId="6264"/>
          <ac:spMkLst>
            <pc:docMk/>
            <pc:sldMk cId="1970411915" sldId="2755"/>
            <ac:spMk id="2" creationId="{BA8E78BD-D4EA-095D-787B-DBCC628B40E7}"/>
          </ac:spMkLst>
        </pc:spChg>
        <pc:spChg chg="mod ord">
          <ac:chgData name="Sam Day" userId="c1ed0136-0341-4341-902d-14e0f9b74320" providerId="ADAL" clId="{8AE58E46-FBB1-4EF7-B246-02F2B9F03970}" dt="2023-12-08T16:17:30.810" v="891" actId="6264"/>
          <ac:spMkLst>
            <pc:docMk/>
            <pc:sldMk cId="1970411915" sldId="2755"/>
            <ac:spMk id="4" creationId="{90159055-9483-4911-85BD-77113388BC96}"/>
          </ac:spMkLst>
        </pc:spChg>
        <pc:spChg chg="add del mod">
          <ac:chgData name="Sam Day" userId="c1ed0136-0341-4341-902d-14e0f9b74320" providerId="ADAL" clId="{8AE58E46-FBB1-4EF7-B246-02F2B9F03970}" dt="2023-12-18T18:00:04.569" v="9934" actId="1032"/>
          <ac:spMkLst>
            <pc:docMk/>
            <pc:sldMk cId="1970411915" sldId="2755"/>
            <ac:spMk id="5" creationId="{9BA2E5C3-2D6F-4173-514C-9DF8C6E712A6}"/>
          </ac:spMkLst>
        </pc:spChg>
        <pc:spChg chg="add del mod">
          <ac:chgData name="Sam Day" userId="c1ed0136-0341-4341-902d-14e0f9b74320" providerId="ADAL" clId="{8AE58E46-FBB1-4EF7-B246-02F2B9F03970}" dt="2023-12-08T16:17:30.810" v="891" actId="6264"/>
          <ac:spMkLst>
            <pc:docMk/>
            <pc:sldMk cId="1970411915" sldId="2755"/>
            <ac:spMk id="5" creationId="{BB06E8E3-C0D7-E1BA-69DC-8EA8B26DF0EB}"/>
          </ac:spMkLst>
        </pc:spChg>
        <pc:spChg chg="mod ord">
          <ac:chgData name="Sam Day" userId="c1ed0136-0341-4341-902d-14e0f9b74320" providerId="ADAL" clId="{8AE58E46-FBB1-4EF7-B246-02F2B9F03970}" dt="2023-12-08T16:17:30.810" v="891" actId="6264"/>
          <ac:spMkLst>
            <pc:docMk/>
            <pc:sldMk cId="1970411915" sldId="2755"/>
            <ac:spMk id="6" creationId="{D16D2638-2F71-45EC-8A65-CE18730DA1BA}"/>
          </ac:spMkLst>
        </pc:spChg>
        <pc:spChg chg="add del mod">
          <ac:chgData name="Sam Day" userId="c1ed0136-0341-4341-902d-14e0f9b74320" providerId="ADAL" clId="{8AE58E46-FBB1-4EF7-B246-02F2B9F03970}" dt="2023-12-08T16:17:30.810" v="891" actId="6264"/>
          <ac:spMkLst>
            <pc:docMk/>
            <pc:sldMk cId="1970411915" sldId="2755"/>
            <ac:spMk id="7" creationId="{793C70C4-BB40-4CF0-EE5A-A00AA4D8A860}"/>
          </ac:spMkLst>
        </pc:spChg>
        <pc:spChg chg="add del mod">
          <ac:chgData name="Sam Day" userId="c1ed0136-0341-4341-902d-14e0f9b74320" providerId="ADAL" clId="{8AE58E46-FBB1-4EF7-B246-02F2B9F03970}" dt="2023-12-08T16:17:29.754" v="890" actId="6264"/>
          <ac:spMkLst>
            <pc:docMk/>
            <pc:sldMk cId="1970411915" sldId="2755"/>
            <ac:spMk id="8" creationId="{E96850B3-0C01-D0D5-4790-B759AFADF99D}"/>
          </ac:spMkLst>
        </pc:spChg>
        <pc:spChg chg="add del mod">
          <ac:chgData name="Sam Day" userId="c1ed0136-0341-4341-902d-14e0f9b74320" providerId="ADAL" clId="{8AE58E46-FBB1-4EF7-B246-02F2B9F03970}" dt="2023-12-08T16:17:29.754" v="890" actId="6264"/>
          <ac:spMkLst>
            <pc:docMk/>
            <pc:sldMk cId="1970411915" sldId="2755"/>
            <ac:spMk id="9" creationId="{90583158-62C3-E109-71D1-E942FC02B364}"/>
          </ac:spMkLst>
        </pc:spChg>
        <pc:spChg chg="add del mod">
          <ac:chgData name="Sam Day" userId="c1ed0136-0341-4341-902d-14e0f9b74320" providerId="ADAL" clId="{8AE58E46-FBB1-4EF7-B246-02F2B9F03970}" dt="2023-12-08T16:17:29.754" v="890" actId="6264"/>
          <ac:spMkLst>
            <pc:docMk/>
            <pc:sldMk cId="1970411915" sldId="2755"/>
            <ac:spMk id="10" creationId="{C6D0923F-034E-1838-49C6-4DBFEAB9CBB5}"/>
          </ac:spMkLst>
        </pc:spChg>
        <pc:graphicFrameChg chg="del mod ord">
          <ac:chgData name="Sam Day" userId="c1ed0136-0341-4341-902d-14e0f9b74320" providerId="ADAL" clId="{8AE58E46-FBB1-4EF7-B246-02F2B9F03970}" dt="2023-12-18T17:59:54.015" v="9933" actId="478"/>
          <ac:graphicFrameMkLst>
            <pc:docMk/>
            <pc:sldMk cId="1970411915" sldId="2755"/>
            <ac:graphicFrameMk id="3" creationId="{47261832-CEE1-3304-7322-B26259AFC50F}"/>
          </ac:graphicFrameMkLst>
        </pc:graphicFrameChg>
        <pc:graphicFrameChg chg="add mod modGraphic">
          <ac:chgData name="Sam Day" userId="c1ed0136-0341-4341-902d-14e0f9b74320" providerId="ADAL" clId="{8AE58E46-FBB1-4EF7-B246-02F2B9F03970}" dt="2023-12-18T18:04:35.176" v="9989"/>
          <ac:graphicFrameMkLst>
            <pc:docMk/>
            <pc:sldMk cId="1970411915" sldId="2755"/>
            <ac:graphicFrameMk id="7" creationId="{CAD20DB2-D97C-3491-B03A-701EDDD985C0}"/>
          </ac:graphicFrameMkLst>
        </pc:graphicFrameChg>
      </pc:sldChg>
      <pc:sldChg chg="addSp delSp modSp mod modNotesTx">
        <pc:chgData name="Sam Day" userId="c1ed0136-0341-4341-902d-14e0f9b74320" providerId="ADAL" clId="{8AE58E46-FBB1-4EF7-B246-02F2B9F03970}" dt="2023-12-18T18:15:57.781" v="10683" actId="20577"/>
        <pc:sldMkLst>
          <pc:docMk/>
          <pc:sldMk cId="533148781" sldId="2767"/>
        </pc:sldMkLst>
        <pc:spChg chg="del">
          <ac:chgData name="Sam Day" userId="c1ed0136-0341-4341-902d-14e0f9b74320" providerId="ADAL" clId="{8AE58E46-FBB1-4EF7-B246-02F2B9F03970}" dt="2023-12-08T16:21:49.318" v="931" actId="12084"/>
          <ac:spMkLst>
            <pc:docMk/>
            <pc:sldMk cId="533148781" sldId="2767"/>
            <ac:spMk id="2" creationId="{C56109B6-5B8E-41E0-B7C9-F53E8B80DD40}"/>
          </ac:spMkLst>
        </pc:spChg>
        <pc:spChg chg="mod">
          <ac:chgData name="Sam Day" userId="c1ed0136-0341-4341-902d-14e0f9b74320" providerId="ADAL" clId="{8AE58E46-FBB1-4EF7-B246-02F2B9F03970}" dt="2023-12-08T15:25:14.579" v="9"/>
          <ac:spMkLst>
            <pc:docMk/>
            <pc:sldMk cId="533148781" sldId="2767"/>
            <ac:spMk id="3" creationId="{0426D9F2-4175-41D4-AE83-689E93E786E0}"/>
          </ac:spMkLst>
        </pc:spChg>
        <pc:spChg chg="mod">
          <ac:chgData name="Sam Day" userId="c1ed0136-0341-4341-902d-14e0f9b74320" providerId="ADAL" clId="{8AE58E46-FBB1-4EF7-B246-02F2B9F03970}" dt="2023-12-08T15:25:14.579" v="9"/>
          <ac:spMkLst>
            <pc:docMk/>
            <pc:sldMk cId="533148781" sldId="2767"/>
            <ac:spMk id="4" creationId="{3323B230-C261-49E3-BD7C-67251535E4C1}"/>
          </ac:spMkLst>
        </pc:spChg>
        <pc:spChg chg="mod">
          <ac:chgData name="Sam Day" userId="c1ed0136-0341-4341-902d-14e0f9b74320" providerId="ADAL" clId="{8AE58E46-FBB1-4EF7-B246-02F2B9F03970}" dt="2023-12-18T18:14:19.785" v="10586" actId="20577"/>
          <ac:spMkLst>
            <pc:docMk/>
            <pc:sldMk cId="533148781" sldId="2767"/>
            <ac:spMk id="5" creationId="{77F5856D-A238-491F-B5F2-233A8486007F}"/>
          </ac:spMkLst>
        </pc:spChg>
        <pc:spChg chg="mod">
          <ac:chgData name="Sam Day" userId="c1ed0136-0341-4341-902d-14e0f9b74320" providerId="ADAL" clId="{8AE58E46-FBB1-4EF7-B246-02F2B9F03970}" dt="2023-12-08T16:32:47.937" v="1256" actId="164"/>
          <ac:spMkLst>
            <pc:docMk/>
            <pc:sldMk cId="533148781" sldId="2767"/>
            <ac:spMk id="8" creationId="{3342CE05-4723-8D30-257D-A2504DCB75FD}"/>
          </ac:spMkLst>
        </pc:spChg>
        <pc:grpChg chg="add mod">
          <ac:chgData name="Sam Day" userId="c1ed0136-0341-4341-902d-14e0f9b74320" providerId="ADAL" clId="{8AE58E46-FBB1-4EF7-B246-02F2B9F03970}" dt="2023-12-08T16:32:47.937" v="1256" actId="164"/>
          <ac:grpSpMkLst>
            <pc:docMk/>
            <pc:sldMk cId="533148781" sldId="2767"/>
            <ac:grpSpMk id="10" creationId="{916A5E13-0643-4BC3-9FC2-94DBFDA0A590}"/>
          </ac:grpSpMkLst>
        </pc:grpChg>
        <pc:grpChg chg="add mod">
          <ac:chgData name="Sam Day" userId="c1ed0136-0341-4341-902d-14e0f9b74320" providerId="ADAL" clId="{8AE58E46-FBB1-4EF7-B246-02F2B9F03970}" dt="2023-12-08T16:33:06.696" v="1261" actId="1076"/>
          <ac:grpSpMkLst>
            <pc:docMk/>
            <pc:sldMk cId="533148781" sldId="2767"/>
            <ac:grpSpMk id="13" creationId="{D2C83376-898D-EEA4-AC89-332615F7EC37}"/>
          </ac:grpSpMkLst>
        </pc:grpChg>
        <pc:grpChg chg="mod">
          <ac:chgData name="Sam Day" userId="c1ed0136-0341-4341-902d-14e0f9b74320" providerId="ADAL" clId="{8AE58E46-FBB1-4EF7-B246-02F2B9F03970}" dt="2023-12-08T16:25:06.354" v="1030" actId="164"/>
          <ac:grpSpMkLst>
            <pc:docMk/>
            <pc:sldMk cId="533148781" sldId="2767"/>
            <ac:grpSpMk id="21" creationId="{B0246864-80D4-4906-A177-7160B1B63682}"/>
          </ac:grpSpMkLst>
        </pc:grpChg>
        <pc:graphicFrameChg chg="add mod">
          <ac:chgData name="Sam Day" userId="c1ed0136-0341-4341-902d-14e0f9b74320" providerId="ADAL" clId="{8AE58E46-FBB1-4EF7-B246-02F2B9F03970}" dt="2023-12-18T18:10:33.301" v="10347" actId="20577"/>
          <ac:graphicFrameMkLst>
            <pc:docMk/>
            <pc:sldMk cId="533148781" sldId="2767"/>
            <ac:graphicFrameMk id="7" creationId="{6CE9F16D-8F30-6A82-E25B-CD675E895E4A}"/>
          </ac:graphicFrameMkLst>
        </pc:graphicFrameChg>
        <pc:picChg chg="mod">
          <ac:chgData name="Sam Day" userId="c1ed0136-0341-4341-902d-14e0f9b74320" providerId="ADAL" clId="{8AE58E46-FBB1-4EF7-B246-02F2B9F03970}" dt="2023-12-08T16:25:06.354" v="1030" actId="164"/>
          <ac:picMkLst>
            <pc:docMk/>
            <pc:sldMk cId="533148781" sldId="2767"/>
            <ac:picMk id="6" creationId="{58E94189-980C-449F-BF6B-2D766518F7C8}"/>
          </ac:picMkLst>
        </pc:picChg>
        <pc:picChg chg="mod">
          <ac:chgData name="Sam Day" userId="c1ed0136-0341-4341-902d-14e0f9b74320" providerId="ADAL" clId="{8AE58E46-FBB1-4EF7-B246-02F2B9F03970}" dt="2023-12-08T16:25:06.354" v="1030" actId="164"/>
          <ac:picMkLst>
            <pc:docMk/>
            <pc:sldMk cId="533148781" sldId="2767"/>
            <ac:picMk id="9" creationId="{5F56F86A-DBFA-463A-8363-70C4BC3553D8}"/>
          </ac:picMkLst>
        </pc:picChg>
        <pc:cxnChg chg="mod">
          <ac:chgData name="Sam Day" userId="c1ed0136-0341-4341-902d-14e0f9b74320" providerId="ADAL" clId="{8AE58E46-FBB1-4EF7-B246-02F2B9F03970}" dt="2023-12-08T16:31:46.299" v="1248" actId="1037"/>
          <ac:cxnSpMkLst>
            <pc:docMk/>
            <pc:sldMk cId="533148781" sldId="2767"/>
            <ac:cxnSpMk id="11" creationId="{A4E3F939-177F-4E82-B80E-640671804D12}"/>
          </ac:cxnSpMkLst>
        </pc:cxnChg>
        <pc:cxnChg chg="mod">
          <ac:chgData name="Sam Day" userId="c1ed0136-0341-4341-902d-14e0f9b74320" providerId="ADAL" clId="{8AE58E46-FBB1-4EF7-B246-02F2B9F03970}" dt="2023-12-08T16:32:04.760" v="1251" actId="14100"/>
          <ac:cxnSpMkLst>
            <pc:docMk/>
            <pc:sldMk cId="533148781" sldId="2767"/>
            <ac:cxnSpMk id="16" creationId="{F2C17174-E3FD-488E-A4E4-540C588CD41C}"/>
          </ac:cxnSpMkLst>
        </pc:cxnChg>
      </pc:sldChg>
      <pc:sldChg chg="addSp delSp modSp mod modNotesTx">
        <pc:chgData name="Sam Day" userId="c1ed0136-0341-4341-902d-14e0f9b74320" providerId="ADAL" clId="{8AE58E46-FBB1-4EF7-B246-02F2B9F03970}" dt="2023-12-18T18:31:36.004" v="11450" actId="20577"/>
        <pc:sldMkLst>
          <pc:docMk/>
          <pc:sldMk cId="3801170369" sldId="2768"/>
        </pc:sldMkLst>
        <pc:spChg chg="mod">
          <ac:chgData name="Sam Day" userId="c1ed0136-0341-4341-902d-14e0f9b74320" providerId="ADAL" clId="{8AE58E46-FBB1-4EF7-B246-02F2B9F03970}" dt="2023-12-08T15:25:14.579" v="9"/>
          <ac:spMkLst>
            <pc:docMk/>
            <pc:sldMk cId="3801170369" sldId="2768"/>
            <ac:spMk id="3" creationId="{0426D9F2-4175-41D4-AE83-689E93E786E0}"/>
          </ac:spMkLst>
        </pc:spChg>
        <pc:spChg chg="mod">
          <ac:chgData name="Sam Day" userId="c1ed0136-0341-4341-902d-14e0f9b74320" providerId="ADAL" clId="{8AE58E46-FBB1-4EF7-B246-02F2B9F03970}" dt="2023-12-08T15:25:14.579" v="9"/>
          <ac:spMkLst>
            <pc:docMk/>
            <pc:sldMk cId="3801170369" sldId="2768"/>
            <ac:spMk id="4" creationId="{3323B230-C261-49E3-BD7C-67251535E4C1}"/>
          </ac:spMkLst>
        </pc:spChg>
        <pc:spChg chg="mod">
          <ac:chgData name="Sam Day" userId="c1ed0136-0341-4341-902d-14e0f9b74320" providerId="ADAL" clId="{8AE58E46-FBB1-4EF7-B246-02F2B9F03970}" dt="2023-12-18T18:21:44.991" v="10855" actId="20577"/>
          <ac:spMkLst>
            <pc:docMk/>
            <pc:sldMk cId="3801170369" sldId="2768"/>
            <ac:spMk id="5" creationId="{77F5856D-A238-491F-B5F2-233A8486007F}"/>
          </ac:spMkLst>
        </pc:spChg>
        <pc:spChg chg="add mod">
          <ac:chgData name="Sam Day" userId="c1ed0136-0341-4341-902d-14e0f9b74320" providerId="ADAL" clId="{8AE58E46-FBB1-4EF7-B246-02F2B9F03970}" dt="2023-12-18T18:20:50.475" v="10788" actId="1036"/>
          <ac:spMkLst>
            <pc:docMk/>
            <pc:sldMk cId="3801170369" sldId="2768"/>
            <ac:spMk id="6" creationId="{16B38065-A5AB-230C-6358-0D0D2D921C6B}"/>
          </ac:spMkLst>
        </pc:spChg>
        <pc:spChg chg="del">
          <ac:chgData name="Sam Day" userId="c1ed0136-0341-4341-902d-14e0f9b74320" providerId="ADAL" clId="{8AE58E46-FBB1-4EF7-B246-02F2B9F03970}" dt="2023-12-08T15:32:58.440" v="158" actId="12084"/>
          <ac:spMkLst>
            <pc:docMk/>
            <pc:sldMk cId="3801170369" sldId="2768"/>
            <ac:spMk id="6" creationId="{54095A98-633C-FA6F-7DB5-40CB523753AB}"/>
          </ac:spMkLst>
        </pc:spChg>
        <pc:spChg chg="add mod ord">
          <ac:chgData name="Sam Day" userId="c1ed0136-0341-4341-902d-14e0f9b74320" providerId="ADAL" clId="{8AE58E46-FBB1-4EF7-B246-02F2B9F03970}" dt="2023-12-18T18:20:34.272" v="10779" actId="207"/>
          <ac:spMkLst>
            <pc:docMk/>
            <pc:sldMk cId="3801170369" sldId="2768"/>
            <ac:spMk id="10" creationId="{A74F12C6-BE7F-2F20-8750-DE8DA1B409B1}"/>
          </ac:spMkLst>
        </pc:spChg>
        <pc:spChg chg="mod">
          <ac:chgData name="Sam Day" userId="c1ed0136-0341-4341-902d-14e0f9b74320" providerId="ADAL" clId="{8AE58E46-FBB1-4EF7-B246-02F2B9F03970}" dt="2023-12-08T16:32:35.786" v="1253" actId="164"/>
          <ac:spMkLst>
            <pc:docMk/>
            <pc:sldMk cId="3801170369" sldId="2768"/>
            <ac:spMk id="15" creationId="{54D448FC-E563-47D8-9E27-6F387A0F2766}"/>
          </ac:spMkLst>
        </pc:spChg>
        <pc:grpChg chg="add mod">
          <ac:chgData name="Sam Day" userId="c1ed0136-0341-4341-902d-14e0f9b74320" providerId="ADAL" clId="{8AE58E46-FBB1-4EF7-B246-02F2B9F03970}" dt="2023-12-08T16:32:35.786" v="1253" actId="164"/>
          <ac:grpSpMkLst>
            <pc:docMk/>
            <pc:sldMk cId="3801170369" sldId="2768"/>
            <ac:grpSpMk id="9" creationId="{D901382F-72D7-4216-79FD-134F152C63F2}"/>
          </ac:grpSpMkLst>
        </pc:grpChg>
        <pc:grpChg chg="add mod ord">
          <ac:chgData name="Sam Day" userId="c1ed0136-0341-4341-902d-14e0f9b74320" providerId="ADAL" clId="{8AE58E46-FBB1-4EF7-B246-02F2B9F03970}" dt="2023-12-18T18:21:06.825" v="10800" actId="1037"/>
          <ac:grpSpMkLst>
            <pc:docMk/>
            <pc:sldMk cId="3801170369" sldId="2768"/>
            <ac:grpSpMk id="11" creationId="{7FC6D2D1-55B8-BD35-0EA9-6E62D4D9C25B}"/>
          </ac:grpSpMkLst>
        </pc:grpChg>
        <pc:graphicFrameChg chg="add mod">
          <ac:chgData name="Sam Day" userId="c1ed0136-0341-4341-902d-14e0f9b74320" providerId="ADAL" clId="{8AE58E46-FBB1-4EF7-B246-02F2B9F03970}" dt="2023-12-18T18:21:48.148" v="10856" actId="20577"/>
          <ac:graphicFrameMkLst>
            <pc:docMk/>
            <pc:sldMk cId="3801170369" sldId="2768"/>
            <ac:graphicFrameMk id="8" creationId="{E3009C27-B45E-73F7-81C7-D083CA704829}"/>
          </ac:graphicFrameMkLst>
        </pc:graphicFrameChg>
        <pc:picChg chg="mod">
          <ac:chgData name="Sam Day" userId="c1ed0136-0341-4341-902d-14e0f9b74320" providerId="ADAL" clId="{8AE58E46-FBB1-4EF7-B246-02F2B9F03970}" dt="2023-12-08T16:32:35.786" v="1253" actId="164"/>
          <ac:picMkLst>
            <pc:docMk/>
            <pc:sldMk cId="3801170369" sldId="2768"/>
            <ac:picMk id="2" creationId="{124DDE43-FBF5-48FB-A119-D16C0E265004}"/>
          </ac:picMkLst>
        </pc:picChg>
      </pc:sldChg>
      <pc:sldChg chg="ord">
        <pc:chgData name="Sam Day" userId="c1ed0136-0341-4341-902d-14e0f9b74320" providerId="ADAL" clId="{8AE58E46-FBB1-4EF7-B246-02F2B9F03970}" dt="2023-12-08T23:07:25.910" v="2112"/>
        <pc:sldMkLst>
          <pc:docMk/>
          <pc:sldMk cId="2903230103" sldId="3034"/>
        </pc:sldMkLst>
      </pc:sldChg>
      <pc:sldChg chg="addSp delSp modSp mod modNotesTx">
        <pc:chgData name="Sam Day" userId="c1ed0136-0341-4341-902d-14e0f9b74320" providerId="ADAL" clId="{8AE58E46-FBB1-4EF7-B246-02F2B9F03970}" dt="2023-12-09T02:25:02.523" v="3167" actId="20577"/>
        <pc:sldMkLst>
          <pc:docMk/>
          <pc:sldMk cId="2538933410" sldId="3247"/>
        </pc:sldMkLst>
        <pc:spChg chg="mod">
          <ac:chgData name="Sam Day" userId="c1ed0136-0341-4341-902d-14e0f9b74320" providerId="ADAL" clId="{8AE58E46-FBB1-4EF7-B246-02F2B9F03970}" dt="2023-12-08T15:25:14.579" v="9"/>
          <ac:spMkLst>
            <pc:docMk/>
            <pc:sldMk cId="2538933410" sldId="3247"/>
            <ac:spMk id="4" creationId="{D20CACE4-F4E0-47D3-BD3C-112B269DD198}"/>
          </ac:spMkLst>
        </pc:spChg>
        <pc:spChg chg="del mod">
          <ac:chgData name="Sam Day" userId="c1ed0136-0341-4341-902d-14e0f9b74320" providerId="ADAL" clId="{8AE58E46-FBB1-4EF7-B246-02F2B9F03970}" dt="2023-12-09T02:20:33.536" v="3114" actId="12084"/>
          <ac:spMkLst>
            <pc:docMk/>
            <pc:sldMk cId="2538933410" sldId="3247"/>
            <ac:spMk id="5" creationId="{401B0078-67C6-4253-B1CC-AF27B43FB254}"/>
          </ac:spMkLst>
        </pc:spChg>
        <pc:spChg chg="mod">
          <ac:chgData name="Sam Day" userId="c1ed0136-0341-4341-902d-14e0f9b74320" providerId="ADAL" clId="{8AE58E46-FBB1-4EF7-B246-02F2B9F03970}" dt="2023-12-08T15:25:14.579" v="9"/>
          <ac:spMkLst>
            <pc:docMk/>
            <pc:sldMk cId="2538933410" sldId="3247"/>
            <ac:spMk id="6" creationId="{F2CB58FC-4524-4146-AF2A-6FEB23062C50}"/>
          </ac:spMkLst>
        </pc:spChg>
        <pc:graphicFrameChg chg="add mod">
          <ac:chgData name="Sam Day" userId="c1ed0136-0341-4341-902d-14e0f9b74320" providerId="ADAL" clId="{8AE58E46-FBB1-4EF7-B246-02F2B9F03970}" dt="2023-12-09T02:23:43.779" v="3160" actId="20577"/>
          <ac:graphicFrameMkLst>
            <pc:docMk/>
            <pc:sldMk cId="2538933410" sldId="3247"/>
            <ac:graphicFrameMk id="2" creationId="{570A9795-0DA4-9C9F-A6EB-195BAC8CECB3}"/>
          </ac:graphicFrameMkLst>
        </pc:graphicFrameChg>
      </pc:sldChg>
      <pc:sldChg chg="modSp">
        <pc:chgData name="Sam Day" userId="c1ed0136-0341-4341-902d-14e0f9b74320" providerId="ADAL" clId="{8AE58E46-FBB1-4EF7-B246-02F2B9F03970}" dt="2023-12-08T15:25:14.579" v="9"/>
        <pc:sldMkLst>
          <pc:docMk/>
          <pc:sldMk cId="561014216" sldId="3318"/>
        </pc:sldMkLst>
        <pc:spChg chg="mod">
          <ac:chgData name="Sam Day" userId="c1ed0136-0341-4341-902d-14e0f9b74320" providerId="ADAL" clId="{8AE58E46-FBB1-4EF7-B246-02F2B9F03970}" dt="2023-12-08T15:25:14.579" v="9"/>
          <ac:spMkLst>
            <pc:docMk/>
            <pc:sldMk cId="561014216" sldId="3318"/>
            <ac:spMk id="2" creationId="{A346792D-91B9-8C88-D842-BD4C82CD6541}"/>
          </ac:spMkLst>
        </pc:spChg>
        <pc:spChg chg="mod">
          <ac:chgData name="Sam Day" userId="c1ed0136-0341-4341-902d-14e0f9b74320" providerId="ADAL" clId="{8AE58E46-FBB1-4EF7-B246-02F2B9F03970}" dt="2023-12-08T15:25:14.579" v="9"/>
          <ac:spMkLst>
            <pc:docMk/>
            <pc:sldMk cId="561014216" sldId="3318"/>
            <ac:spMk id="3" creationId="{62D9FADD-E24A-CA5C-384D-7F025B548FB5}"/>
          </ac:spMkLst>
        </pc:spChg>
        <pc:spChg chg="mod">
          <ac:chgData name="Sam Day" userId="c1ed0136-0341-4341-902d-14e0f9b74320" providerId="ADAL" clId="{8AE58E46-FBB1-4EF7-B246-02F2B9F03970}" dt="2023-12-08T15:25:14.579" v="9"/>
          <ac:spMkLst>
            <pc:docMk/>
            <pc:sldMk cId="561014216" sldId="3318"/>
            <ac:spMk id="4" creationId="{68597A30-4025-75F0-5491-F97A30E83DD5}"/>
          </ac:spMkLst>
        </pc:spChg>
        <pc:spChg chg="mod">
          <ac:chgData name="Sam Day" userId="c1ed0136-0341-4341-902d-14e0f9b74320" providerId="ADAL" clId="{8AE58E46-FBB1-4EF7-B246-02F2B9F03970}" dt="2023-12-08T15:25:14.579" v="9"/>
          <ac:spMkLst>
            <pc:docMk/>
            <pc:sldMk cId="561014216" sldId="3318"/>
            <ac:spMk id="5" creationId="{6819126E-71EB-3FCC-3B87-A3F085C72056}"/>
          </ac:spMkLst>
        </pc:spChg>
      </pc:sldChg>
      <pc:sldChg chg="modSp mod">
        <pc:chgData name="Sam Day" userId="c1ed0136-0341-4341-902d-14e0f9b74320" providerId="ADAL" clId="{8AE58E46-FBB1-4EF7-B246-02F2B9F03970}" dt="2023-12-11T15:09:58.507" v="3204" actId="20577"/>
        <pc:sldMkLst>
          <pc:docMk/>
          <pc:sldMk cId="1686753469" sldId="3319"/>
        </pc:sldMkLst>
        <pc:spChg chg="mod">
          <ac:chgData name="Sam Day" userId="c1ed0136-0341-4341-902d-14e0f9b74320" providerId="ADAL" clId="{8AE58E46-FBB1-4EF7-B246-02F2B9F03970}" dt="2023-12-08T15:25:14.579" v="9"/>
          <ac:spMkLst>
            <pc:docMk/>
            <pc:sldMk cId="1686753469" sldId="3319"/>
            <ac:spMk id="3" creationId="{5E22E251-FA2E-DFB1-2BEB-52CD5A9437AF}"/>
          </ac:spMkLst>
        </pc:spChg>
        <pc:graphicFrameChg chg="modGraphic">
          <ac:chgData name="Sam Day" userId="c1ed0136-0341-4341-902d-14e0f9b74320" providerId="ADAL" clId="{8AE58E46-FBB1-4EF7-B246-02F2B9F03970}" dt="2023-12-11T15:09:58.507" v="3204" actId="20577"/>
          <ac:graphicFrameMkLst>
            <pc:docMk/>
            <pc:sldMk cId="1686753469" sldId="3319"/>
            <ac:graphicFrameMk id="5" creationId="{0029A0A2-8BA9-7CB9-8ED2-8ABE007F453F}"/>
          </ac:graphicFrameMkLst>
        </pc:graphicFrameChg>
      </pc:sldChg>
      <pc:sldChg chg="addSp delSp modSp del mod">
        <pc:chgData name="Sam Day" userId="c1ed0136-0341-4341-902d-14e0f9b74320" providerId="ADAL" clId="{8AE58E46-FBB1-4EF7-B246-02F2B9F03970}" dt="2023-12-08T16:07:14.516" v="846" actId="47"/>
        <pc:sldMkLst>
          <pc:docMk/>
          <pc:sldMk cId="96177105" sldId="3320"/>
        </pc:sldMkLst>
        <pc:spChg chg="mod">
          <ac:chgData name="Sam Day" userId="c1ed0136-0341-4341-902d-14e0f9b74320" providerId="ADAL" clId="{8AE58E46-FBB1-4EF7-B246-02F2B9F03970}" dt="2023-12-08T15:25:14.579" v="9"/>
          <ac:spMkLst>
            <pc:docMk/>
            <pc:sldMk cId="96177105" sldId="3320"/>
            <ac:spMk id="2" creationId="{226DE040-B891-72C6-49AB-2855EA2F20D1}"/>
          </ac:spMkLst>
        </pc:spChg>
        <pc:spChg chg="add del mod">
          <ac:chgData name="Sam Day" userId="c1ed0136-0341-4341-902d-14e0f9b74320" providerId="ADAL" clId="{8AE58E46-FBB1-4EF7-B246-02F2B9F03970}" dt="2023-12-08T15:54:16.976" v="566" actId="478"/>
          <ac:spMkLst>
            <pc:docMk/>
            <pc:sldMk cId="96177105" sldId="3320"/>
            <ac:spMk id="3" creationId="{31ABE278-B813-F4E5-697B-7D077972212A}"/>
          </ac:spMkLst>
        </pc:spChg>
        <pc:spChg chg="add del mod">
          <ac:chgData name="Sam Day" userId="c1ed0136-0341-4341-902d-14e0f9b74320" providerId="ADAL" clId="{8AE58E46-FBB1-4EF7-B246-02F2B9F03970}" dt="2023-12-08T15:56:19.587" v="607" actId="478"/>
          <ac:spMkLst>
            <pc:docMk/>
            <pc:sldMk cId="96177105" sldId="3320"/>
            <ac:spMk id="5" creationId="{9A218D27-BC17-58EA-559C-05208E095EAD}"/>
          </ac:spMkLst>
        </pc:spChg>
        <pc:graphicFrameChg chg="mod">
          <ac:chgData name="Sam Day" userId="c1ed0136-0341-4341-902d-14e0f9b74320" providerId="ADAL" clId="{8AE58E46-FBB1-4EF7-B246-02F2B9F03970}" dt="2023-12-08T15:57:57.225" v="614" actId="12093"/>
          <ac:graphicFrameMkLst>
            <pc:docMk/>
            <pc:sldMk cId="96177105" sldId="3320"/>
            <ac:graphicFrameMk id="4" creationId="{C8E4D4BE-36A1-4AC7-3DF3-9BE9491ABA95}"/>
          </ac:graphicFrameMkLst>
        </pc:graphicFrameChg>
      </pc:sldChg>
      <pc:sldChg chg="modSp">
        <pc:chgData name="Sam Day" userId="c1ed0136-0341-4341-902d-14e0f9b74320" providerId="ADAL" clId="{8AE58E46-FBB1-4EF7-B246-02F2B9F03970}" dt="2023-12-08T15:25:14.579" v="9"/>
        <pc:sldMkLst>
          <pc:docMk/>
          <pc:sldMk cId="3847372835" sldId="3321"/>
        </pc:sldMkLst>
        <pc:spChg chg="mod">
          <ac:chgData name="Sam Day" userId="c1ed0136-0341-4341-902d-14e0f9b74320" providerId="ADAL" clId="{8AE58E46-FBB1-4EF7-B246-02F2B9F03970}" dt="2023-12-08T15:25:14.579" v="9"/>
          <ac:spMkLst>
            <pc:docMk/>
            <pc:sldMk cId="3847372835" sldId="3321"/>
            <ac:spMk id="2" creationId="{4458CB16-3B6B-673C-1E55-DBA8DE568957}"/>
          </ac:spMkLst>
        </pc:spChg>
        <pc:spChg chg="mod">
          <ac:chgData name="Sam Day" userId="c1ed0136-0341-4341-902d-14e0f9b74320" providerId="ADAL" clId="{8AE58E46-FBB1-4EF7-B246-02F2B9F03970}" dt="2023-12-08T15:25:14.579" v="9"/>
          <ac:spMkLst>
            <pc:docMk/>
            <pc:sldMk cId="3847372835" sldId="3321"/>
            <ac:spMk id="4" creationId="{11A23FCC-FC7D-1F23-7020-A2EFC419A132}"/>
          </ac:spMkLst>
        </pc:spChg>
      </pc:sldChg>
      <pc:sldChg chg="modSp">
        <pc:chgData name="Sam Day" userId="c1ed0136-0341-4341-902d-14e0f9b74320" providerId="ADAL" clId="{8AE58E46-FBB1-4EF7-B246-02F2B9F03970}" dt="2023-12-08T15:25:14.579" v="9"/>
        <pc:sldMkLst>
          <pc:docMk/>
          <pc:sldMk cId="895835741" sldId="3324"/>
        </pc:sldMkLst>
        <pc:spChg chg="mod">
          <ac:chgData name="Sam Day" userId="c1ed0136-0341-4341-902d-14e0f9b74320" providerId="ADAL" clId="{8AE58E46-FBB1-4EF7-B246-02F2B9F03970}" dt="2023-12-08T15:25:14.579" v="9"/>
          <ac:spMkLst>
            <pc:docMk/>
            <pc:sldMk cId="895835741" sldId="3324"/>
            <ac:spMk id="2" creationId="{50F86C49-DA45-FFD5-0E85-D94238B0732D}"/>
          </ac:spMkLst>
        </pc:spChg>
        <pc:spChg chg="mod">
          <ac:chgData name="Sam Day" userId="c1ed0136-0341-4341-902d-14e0f9b74320" providerId="ADAL" clId="{8AE58E46-FBB1-4EF7-B246-02F2B9F03970}" dt="2023-12-08T15:25:14.579" v="9"/>
          <ac:spMkLst>
            <pc:docMk/>
            <pc:sldMk cId="895835741" sldId="3324"/>
            <ac:spMk id="3" creationId="{38464B4C-9753-512A-00B8-3AFD5ECBD94B}"/>
          </ac:spMkLst>
        </pc:spChg>
        <pc:spChg chg="mod">
          <ac:chgData name="Sam Day" userId="c1ed0136-0341-4341-902d-14e0f9b74320" providerId="ADAL" clId="{8AE58E46-FBB1-4EF7-B246-02F2B9F03970}" dt="2023-12-08T15:25:14.579" v="9"/>
          <ac:spMkLst>
            <pc:docMk/>
            <pc:sldMk cId="895835741" sldId="3324"/>
            <ac:spMk id="54" creationId="{AA0B15C4-1413-42A5-A5CF-40D79B6E3BC6}"/>
          </ac:spMkLst>
        </pc:spChg>
      </pc:sldChg>
      <pc:sldChg chg="modSp modNotesTx">
        <pc:chgData name="Sam Day" userId="c1ed0136-0341-4341-902d-14e0f9b74320" providerId="ADAL" clId="{8AE58E46-FBB1-4EF7-B246-02F2B9F03970}" dt="2023-12-09T01:40:28.202" v="2864" actId="20577"/>
        <pc:sldMkLst>
          <pc:docMk/>
          <pc:sldMk cId="420113171" sldId="3325"/>
        </pc:sldMkLst>
        <pc:spChg chg="mod">
          <ac:chgData name="Sam Day" userId="c1ed0136-0341-4341-902d-14e0f9b74320" providerId="ADAL" clId="{8AE58E46-FBB1-4EF7-B246-02F2B9F03970}" dt="2023-12-08T15:25:14.579" v="9"/>
          <ac:spMkLst>
            <pc:docMk/>
            <pc:sldMk cId="420113171" sldId="3325"/>
            <ac:spMk id="2" creationId="{FDCBF623-D2E1-097C-9BD9-C300D6CA3748}"/>
          </ac:spMkLst>
        </pc:spChg>
        <pc:spChg chg="mod">
          <ac:chgData name="Sam Day" userId="c1ed0136-0341-4341-902d-14e0f9b74320" providerId="ADAL" clId="{8AE58E46-FBB1-4EF7-B246-02F2B9F03970}" dt="2023-12-08T15:25:14.579" v="9"/>
          <ac:spMkLst>
            <pc:docMk/>
            <pc:sldMk cId="420113171" sldId="3325"/>
            <ac:spMk id="3" creationId="{8556CE32-B4C9-3776-9E55-CF865CE2CFF0}"/>
          </ac:spMkLst>
        </pc:spChg>
        <pc:spChg chg="mod">
          <ac:chgData name="Sam Day" userId="c1ed0136-0341-4341-902d-14e0f9b74320" providerId="ADAL" clId="{8AE58E46-FBB1-4EF7-B246-02F2B9F03970}" dt="2023-12-08T15:25:14.579" v="9"/>
          <ac:spMkLst>
            <pc:docMk/>
            <pc:sldMk cId="420113171" sldId="3325"/>
            <ac:spMk id="54" creationId="{AA0B15C4-1413-42A5-A5CF-40D79B6E3BC6}"/>
          </ac:spMkLst>
        </pc:spChg>
      </pc:sldChg>
      <pc:sldChg chg="modSp">
        <pc:chgData name="Sam Day" userId="c1ed0136-0341-4341-902d-14e0f9b74320" providerId="ADAL" clId="{8AE58E46-FBB1-4EF7-B246-02F2B9F03970}" dt="2023-12-08T15:25:14.579" v="9"/>
        <pc:sldMkLst>
          <pc:docMk/>
          <pc:sldMk cId="468967282" sldId="3326"/>
        </pc:sldMkLst>
        <pc:spChg chg="mod">
          <ac:chgData name="Sam Day" userId="c1ed0136-0341-4341-902d-14e0f9b74320" providerId="ADAL" clId="{8AE58E46-FBB1-4EF7-B246-02F2B9F03970}" dt="2023-12-08T15:25:14.579" v="9"/>
          <ac:spMkLst>
            <pc:docMk/>
            <pc:sldMk cId="468967282" sldId="3326"/>
            <ac:spMk id="2" creationId="{4FC1F3E7-2B75-D279-E9F0-A1579A88C939}"/>
          </ac:spMkLst>
        </pc:spChg>
        <pc:spChg chg="mod">
          <ac:chgData name="Sam Day" userId="c1ed0136-0341-4341-902d-14e0f9b74320" providerId="ADAL" clId="{8AE58E46-FBB1-4EF7-B246-02F2B9F03970}" dt="2023-12-08T15:25:14.579" v="9"/>
          <ac:spMkLst>
            <pc:docMk/>
            <pc:sldMk cId="468967282" sldId="3326"/>
            <ac:spMk id="3" creationId="{9596C17C-FD6F-7F64-70A5-B130A0E3E9C4}"/>
          </ac:spMkLst>
        </pc:spChg>
        <pc:spChg chg="mod">
          <ac:chgData name="Sam Day" userId="c1ed0136-0341-4341-902d-14e0f9b74320" providerId="ADAL" clId="{8AE58E46-FBB1-4EF7-B246-02F2B9F03970}" dt="2023-12-08T15:25:14.579" v="9"/>
          <ac:spMkLst>
            <pc:docMk/>
            <pc:sldMk cId="468967282" sldId="3326"/>
            <ac:spMk id="54" creationId="{AA0B15C4-1413-42A5-A5CF-40D79B6E3BC6}"/>
          </ac:spMkLst>
        </pc:spChg>
      </pc:sldChg>
      <pc:sldChg chg="modSp">
        <pc:chgData name="Sam Day" userId="c1ed0136-0341-4341-902d-14e0f9b74320" providerId="ADAL" clId="{8AE58E46-FBB1-4EF7-B246-02F2B9F03970}" dt="2023-12-08T15:25:14.579" v="9"/>
        <pc:sldMkLst>
          <pc:docMk/>
          <pc:sldMk cId="2646641082" sldId="3327"/>
        </pc:sldMkLst>
        <pc:spChg chg="mod">
          <ac:chgData name="Sam Day" userId="c1ed0136-0341-4341-902d-14e0f9b74320" providerId="ADAL" clId="{8AE58E46-FBB1-4EF7-B246-02F2B9F03970}" dt="2023-12-08T15:25:14.579" v="9"/>
          <ac:spMkLst>
            <pc:docMk/>
            <pc:sldMk cId="2646641082" sldId="3327"/>
            <ac:spMk id="2" creationId="{CAC9AB99-ADD0-6C4A-615A-30BCD4B57F23}"/>
          </ac:spMkLst>
        </pc:spChg>
        <pc:spChg chg="mod">
          <ac:chgData name="Sam Day" userId="c1ed0136-0341-4341-902d-14e0f9b74320" providerId="ADAL" clId="{8AE58E46-FBB1-4EF7-B246-02F2B9F03970}" dt="2023-12-08T15:25:14.579" v="9"/>
          <ac:spMkLst>
            <pc:docMk/>
            <pc:sldMk cId="2646641082" sldId="3327"/>
            <ac:spMk id="3" creationId="{E3B42D9B-593F-0FBA-6A41-601737954F60}"/>
          </ac:spMkLst>
        </pc:spChg>
        <pc:spChg chg="mod">
          <ac:chgData name="Sam Day" userId="c1ed0136-0341-4341-902d-14e0f9b74320" providerId="ADAL" clId="{8AE58E46-FBB1-4EF7-B246-02F2B9F03970}" dt="2023-12-08T15:25:14.579" v="9"/>
          <ac:spMkLst>
            <pc:docMk/>
            <pc:sldMk cId="2646641082" sldId="3327"/>
            <ac:spMk id="54" creationId="{AA0B15C4-1413-42A5-A5CF-40D79B6E3BC6}"/>
          </ac:spMkLst>
        </pc:spChg>
      </pc:sldChg>
      <pc:sldChg chg="modSp">
        <pc:chgData name="Sam Day" userId="c1ed0136-0341-4341-902d-14e0f9b74320" providerId="ADAL" clId="{8AE58E46-FBB1-4EF7-B246-02F2B9F03970}" dt="2023-12-08T15:25:14.579" v="9"/>
        <pc:sldMkLst>
          <pc:docMk/>
          <pc:sldMk cId="1593064532" sldId="3328"/>
        </pc:sldMkLst>
        <pc:spChg chg="mod">
          <ac:chgData name="Sam Day" userId="c1ed0136-0341-4341-902d-14e0f9b74320" providerId="ADAL" clId="{8AE58E46-FBB1-4EF7-B246-02F2B9F03970}" dt="2023-12-08T15:25:14.579" v="9"/>
          <ac:spMkLst>
            <pc:docMk/>
            <pc:sldMk cId="1593064532" sldId="3328"/>
            <ac:spMk id="2" creationId="{74D62D58-062C-EEB4-2FB1-997D58B9330E}"/>
          </ac:spMkLst>
        </pc:spChg>
        <pc:spChg chg="mod">
          <ac:chgData name="Sam Day" userId="c1ed0136-0341-4341-902d-14e0f9b74320" providerId="ADAL" clId="{8AE58E46-FBB1-4EF7-B246-02F2B9F03970}" dt="2023-12-08T15:25:14.579" v="9"/>
          <ac:spMkLst>
            <pc:docMk/>
            <pc:sldMk cId="1593064532" sldId="3328"/>
            <ac:spMk id="3" creationId="{6CD70539-9B25-19E7-F3FC-B2F3F9258B59}"/>
          </ac:spMkLst>
        </pc:spChg>
        <pc:spChg chg="mod">
          <ac:chgData name="Sam Day" userId="c1ed0136-0341-4341-902d-14e0f9b74320" providerId="ADAL" clId="{8AE58E46-FBB1-4EF7-B246-02F2B9F03970}" dt="2023-12-08T15:25:14.579" v="9"/>
          <ac:spMkLst>
            <pc:docMk/>
            <pc:sldMk cId="1593064532" sldId="3328"/>
            <ac:spMk id="54" creationId="{AA0B15C4-1413-42A5-A5CF-40D79B6E3BC6}"/>
          </ac:spMkLst>
        </pc:spChg>
      </pc:sldChg>
      <pc:sldChg chg="modSp modNotesTx">
        <pc:chgData name="Sam Day" userId="c1ed0136-0341-4341-902d-14e0f9b74320" providerId="ADAL" clId="{8AE58E46-FBB1-4EF7-B246-02F2B9F03970}" dt="2023-12-18T15:37:55.678" v="4012" actId="20577"/>
        <pc:sldMkLst>
          <pc:docMk/>
          <pc:sldMk cId="1358200961" sldId="3329"/>
        </pc:sldMkLst>
        <pc:spChg chg="mod">
          <ac:chgData name="Sam Day" userId="c1ed0136-0341-4341-902d-14e0f9b74320" providerId="ADAL" clId="{8AE58E46-FBB1-4EF7-B246-02F2B9F03970}" dt="2023-12-08T15:25:14.579" v="9"/>
          <ac:spMkLst>
            <pc:docMk/>
            <pc:sldMk cId="1358200961" sldId="3329"/>
            <ac:spMk id="2" creationId="{E48C544F-EDAC-2D4D-FEC3-AD7775BCCE63}"/>
          </ac:spMkLst>
        </pc:spChg>
        <pc:spChg chg="mod">
          <ac:chgData name="Sam Day" userId="c1ed0136-0341-4341-902d-14e0f9b74320" providerId="ADAL" clId="{8AE58E46-FBB1-4EF7-B246-02F2B9F03970}" dt="2023-12-08T15:25:14.579" v="9"/>
          <ac:spMkLst>
            <pc:docMk/>
            <pc:sldMk cId="1358200961" sldId="3329"/>
            <ac:spMk id="3" creationId="{F33E3DAD-A4C1-6754-B2D6-EBDADE5B3F82}"/>
          </ac:spMkLst>
        </pc:spChg>
        <pc:spChg chg="mod">
          <ac:chgData name="Sam Day" userId="c1ed0136-0341-4341-902d-14e0f9b74320" providerId="ADAL" clId="{8AE58E46-FBB1-4EF7-B246-02F2B9F03970}" dt="2023-12-08T15:25:14.579" v="9"/>
          <ac:spMkLst>
            <pc:docMk/>
            <pc:sldMk cId="1358200961" sldId="3329"/>
            <ac:spMk id="54" creationId="{AA0B15C4-1413-42A5-A5CF-40D79B6E3BC6}"/>
          </ac:spMkLst>
        </pc:spChg>
      </pc:sldChg>
      <pc:sldChg chg="modSp">
        <pc:chgData name="Sam Day" userId="c1ed0136-0341-4341-902d-14e0f9b74320" providerId="ADAL" clId="{8AE58E46-FBB1-4EF7-B246-02F2B9F03970}" dt="2023-12-08T15:25:14.579" v="9"/>
        <pc:sldMkLst>
          <pc:docMk/>
          <pc:sldMk cId="3562778669" sldId="3330"/>
        </pc:sldMkLst>
        <pc:spChg chg="mod">
          <ac:chgData name="Sam Day" userId="c1ed0136-0341-4341-902d-14e0f9b74320" providerId="ADAL" clId="{8AE58E46-FBB1-4EF7-B246-02F2B9F03970}" dt="2023-12-08T15:25:14.579" v="9"/>
          <ac:spMkLst>
            <pc:docMk/>
            <pc:sldMk cId="3562778669" sldId="3330"/>
            <ac:spMk id="2" creationId="{0FC2D465-290C-76BE-3D7F-B3B73A66EF7F}"/>
          </ac:spMkLst>
        </pc:spChg>
        <pc:spChg chg="mod">
          <ac:chgData name="Sam Day" userId="c1ed0136-0341-4341-902d-14e0f9b74320" providerId="ADAL" clId="{8AE58E46-FBB1-4EF7-B246-02F2B9F03970}" dt="2023-12-08T15:25:14.579" v="9"/>
          <ac:spMkLst>
            <pc:docMk/>
            <pc:sldMk cId="3562778669" sldId="3330"/>
            <ac:spMk id="3" creationId="{56DC27B8-4AC6-3C6C-0721-9FD416AB5E46}"/>
          </ac:spMkLst>
        </pc:spChg>
        <pc:spChg chg="mod">
          <ac:chgData name="Sam Day" userId="c1ed0136-0341-4341-902d-14e0f9b74320" providerId="ADAL" clId="{8AE58E46-FBB1-4EF7-B246-02F2B9F03970}" dt="2023-12-08T15:25:14.579" v="9"/>
          <ac:spMkLst>
            <pc:docMk/>
            <pc:sldMk cId="3562778669" sldId="3330"/>
            <ac:spMk id="54" creationId="{AA0B15C4-1413-42A5-A5CF-40D79B6E3BC6}"/>
          </ac:spMkLst>
        </pc:spChg>
      </pc:sldChg>
      <pc:sldChg chg="modSp mod">
        <pc:chgData name="Sam Day" userId="c1ed0136-0341-4341-902d-14e0f9b74320" providerId="ADAL" clId="{8AE58E46-FBB1-4EF7-B246-02F2B9F03970}" dt="2023-12-11T01:27:24.536" v="3196" actId="20577"/>
        <pc:sldMkLst>
          <pc:docMk/>
          <pc:sldMk cId="1538678938" sldId="3331"/>
        </pc:sldMkLst>
        <pc:spChg chg="mod">
          <ac:chgData name="Sam Day" userId="c1ed0136-0341-4341-902d-14e0f9b74320" providerId="ADAL" clId="{8AE58E46-FBB1-4EF7-B246-02F2B9F03970}" dt="2023-12-11T01:27:24.536" v="3196" actId="20577"/>
          <ac:spMkLst>
            <pc:docMk/>
            <pc:sldMk cId="1538678938" sldId="3331"/>
            <ac:spMk id="6" creationId="{D0A947A6-25A9-9AB0-F160-423619C4BA70}"/>
          </ac:spMkLst>
        </pc:spChg>
      </pc:sldChg>
      <pc:sldChg chg="modSp mod">
        <pc:chgData name="Sam Day" userId="c1ed0136-0341-4341-902d-14e0f9b74320" providerId="ADAL" clId="{8AE58E46-FBB1-4EF7-B246-02F2B9F03970}" dt="2023-12-18T18:30:40.234" v="11446" actId="20577"/>
        <pc:sldMkLst>
          <pc:docMk/>
          <pc:sldMk cId="3288222164" sldId="3332"/>
        </pc:sldMkLst>
        <pc:spChg chg="mod">
          <ac:chgData name="Sam Day" userId="c1ed0136-0341-4341-902d-14e0f9b74320" providerId="ADAL" clId="{8AE58E46-FBB1-4EF7-B246-02F2B9F03970}" dt="2023-12-08T15:25:14.579" v="9"/>
          <ac:spMkLst>
            <pc:docMk/>
            <pc:sldMk cId="3288222164" sldId="3332"/>
            <ac:spMk id="2" creationId="{5AED4F0C-DF69-C4C9-B767-2F741CCBE675}"/>
          </ac:spMkLst>
        </pc:spChg>
        <pc:spChg chg="mod">
          <ac:chgData name="Sam Day" userId="c1ed0136-0341-4341-902d-14e0f9b74320" providerId="ADAL" clId="{8AE58E46-FBB1-4EF7-B246-02F2B9F03970}" dt="2023-12-08T15:25:14.579" v="9"/>
          <ac:spMkLst>
            <pc:docMk/>
            <pc:sldMk cId="3288222164" sldId="3332"/>
            <ac:spMk id="3" creationId="{2EC4EE3B-AF55-8CBF-B694-D98CCFB55D74}"/>
          </ac:spMkLst>
        </pc:spChg>
        <pc:spChg chg="mod">
          <ac:chgData name="Sam Day" userId="c1ed0136-0341-4341-902d-14e0f9b74320" providerId="ADAL" clId="{8AE58E46-FBB1-4EF7-B246-02F2B9F03970}" dt="2023-12-18T18:30:40.234" v="11446" actId="20577"/>
          <ac:spMkLst>
            <pc:docMk/>
            <pc:sldMk cId="3288222164" sldId="3332"/>
            <ac:spMk id="54" creationId="{AA0B15C4-1413-42A5-A5CF-40D79B6E3BC6}"/>
          </ac:spMkLst>
        </pc:spChg>
      </pc:sldChg>
      <pc:sldChg chg="addSp delSp modSp mod modNotesTx">
        <pc:chgData name="Sam Day" userId="c1ed0136-0341-4341-902d-14e0f9b74320" providerId="ADAL" clId="{8AE58E46-FBB1-4EF7-B246-02F2B9F03970}" dt="2023-12-18T19:30:35.368" v="11788" actId="20577"/>
        <pc:sldMkLst>
          <pc:docMk/>
          <pc:sldMk cId="3782398578" sldId="3349"/>
        </pc:sldMkLst>
        <pc:spChg chg="add del mod">
          <ac:chgData name="Sam Day" userId="c1ed0136-0341-4341-902d-14e0f9b74320" providerId="ADAL" clId="{8AE58E46-FBB1-4EF7-B246-02F2B9F03970}" dt="2023-12-09T00:19:51.335" v="2628" actId="12084"/>
          <ac:spMkLst>
            <pc:docMk/>
            <pc:sldMk cId="3782398578" sldId="3349"/>
            <ac:spMk id="2" creationId="{C7173DC7-6012-4B73-BFF9-37857346D616}"/>
          </ac:spMkLst>
        </pc:spChg>
        <pc:spChg chg="mod">
          <ac:chgData name="Sam Day" userId="c1ed0136-0341-4341-902d-14e0f9b74320" providerId="ADAL" clId="{8AE58E46-FBB1-4EF7-B246-02F2B9F03970}" dt="2023-12-08T15:25:14.579" v="9"/>
          <ac:spMkLst>
            <pc:docMk/>
            <pc:sldMk cId="3782398578" sldId="3349"/>
            <ac:spMk id="4" creationId="{D8725F7B-B81F-49AF-A0B9-9F9B45D3AEFE}"/>
          </ac:spMkLst>
        </pc:spChg>
        <pc:spChg chg="mod">
          <ac:chgData name="Sam Day" userId="c1ed0136-0341-4341-902d-14e0f9b74320" providerId="ADAL" clId="{8AE58E46-FBB1-4EF7-B246-02F2B9F03970}" dt="2023-12-08T15:25:14.579" v="9"/>
          <ac:spMkLst>
            <pc:docMk/>
            <pc:sldMk cId="3782398578" sldId="3349"/>
            <ac:spMk id="6" creationId="{768323B1-B1AB-4560-9FF7-C9F44F2392D5}"/>
          </ac:spMkLst>
        </pc:spChg>
        <pc:spChg chg="add del mod">
          <ac:chgData name="Sam Day" userId="c1ed0136-0341-4341-902d-14e0f9b74320" providerId="ADAL" clId="{8AE58E46-FBB1-4EF7-B246-02F2B9F03970}" dt="2023-12-09T00:41:45.144" v="2662" actId="478"/>
          <ac:spMkLst>
            <pc:docMk/>
            <pc:sldMk cId="3782398578" sldId="3349"/>
            <ac:spMk id="11" creationId="{6867DF8A-CD53-94D0-CB80-94881B4E873B}"/>
          </ac:spMkLst>
        </pc:spChg>
        <pc:graphicFrameChg chg="add del mod">
          <ac:chgData name="Sam Day" userId="c1ed0136-0341-4341-902d-14e0f9b74320" providerId="ADAL" clId="{8AE58E46-FBB1-4EF7-B246-02F2B9F03970}" dt="2023-12-09T00:08:27.681" v="2541" actId="12084"/>
          <ac:graphicFrameMkLst>
            <pc:docMk/>
            <pc:sldMk cId="3782398578" sldId="3349"/>
            <ac:graphicFrameMk id="3" creationId="{A74EF0A5-348B-A146-C85E-C00A111743C8}"/>
          </ac:graphicFrameMkLst>
        </pc:graphicFrameChg>
        <pc:graphicFrameChg chg="add del mod">
          <ac:chgData name="Sam Day" userId="c1ed0136-0341-4341-902d-14e0f9b74320" providerId="ADAL" clId="{8AE58E46-FBB1-4EF7-B246-02F2B9F03970}" dt="2023-12-09T00:41:42.960" v="2661" actId="478"/>
          <ac:graphicFrameMkLst>
            <pc:docMk/>
            <pc:sldMk cId="3782398578" sldId="3349"/>
            <ac:graphicFrameMk id="5" creationId="{5FA7182C-A1C7-F1C5-363C-F17EC2DE3432}"/>
          </ac:graphicFrameMkLst>
        </pc:graphicFrameChg>
        <pc:graphicFrameChg chg="add del mod modGraphic">
          <ac:chgData name="Sam Day" userId="c1ed0136-0341-4341-902d-14e0f9b74320" providerId="ADAL" clId="{8AE58E46-FBB1-4EF7-B246-02F2B9F03970}" dt="2023-12-18T19:30:35.368" v="11788" actId="20577"/>
          <ac:graphicFrameMkLst>
            <pc:docMk/>
            <pc:sldMk cId="3782398578" sldId="3349"/>
            <ac:graphicFrameMk id="12" creationId="{92B11384-7058-7336-D510-B2ADAB1FC0F8}"/>
          </ac:graphicFrameMkLst>
        </pc:graphicFrameChg>
        <pc:picChg chg="mod">
          <ac:chgData name="Sam Day" userId="c1ed0136-0341-4341-902d-14e0f9b74320" providerId="ADAL" clId="{8AE58E46-FBB1-4EF7-B246-02F2B9F03970}" dt="2023-12-09T00:43:49.871" v="2692" actId="1076"/>
          <ac:picMkLst>
            <pc:docMk/>
            <pc:sldMk cId="3782398578" sldId="3349"/>
            <ac:picMk id="10" creationId="{A71B9948-3E4F-8A23-6D00-291EE7B905E5}"/>
          </ac:picMkLst>
        </pc:picChg>
        <pc:picChg chg="mod">
          <ac:chgData name="Sam Day" userId="c1ed0136-0341-4341-902d-14e0f9b74320" providerId="ADAL" clId="{8AE58E46-FBB1-4EF7-B246-02F2B9F03970}" dt="2023-12-09T00:43:48.741" v="2691" actId="1076"/>
          <ac:picMkLst>
            <pc:docMk/>
            <pc:sldMk cId="3782398578" sldId="3349"/>
            <ac:picMk id="13" creationId="{E6A05BF2-E3EB-C9FE-C4CA-AE37D132FF8B}"/>
          </ac:picMkLst>
        </pc:picChg>
      </pc:sldChg>
      <pc:sldChg chg="modSp mod modNotesTx">
        <pc:chgData name="Sam Day" userId="c1ed0136-0341-4341-902d-14e0f9b74320" providerId="ADAL" clId="{8AE58E46-FBB1-4EF7-B246-02F2B9F03970}" dt="2023-12-09T01:19:46.214" v="2788" actId="33524"/>
        <pc:sldMkLst>
          <pc:docMk/>
          <pc:sldMk cId="907748260" sldId="3355"/>
        </pc:sldMkLst>
        <pc:spChg chg="mod">
          <ac:chgData name="Sam Day" userId="c1ed0136-0341-4341-902d-14e0f9b74320" providerId="ADAL" clId="{8AE58E46-FBB1-4EF7-B246-02F2B9F03970}" dt="2023-12-08T15:25:14.579" v="9"/>
          <ac:spMkLst>
            <pc:docMk/>
            <pc:sldMk cId="907748260" sldId="3355"/>
            <ac:spMk id="4" creationId="{F1788AEF-8226-4CF6-950D-EE90A624A4E8}"/>
          </ac:spMkLst>
        </pc:spChg>
        <pc:spChg chg="mod">
          <ac:chgData name="Sam Day" userId="c1ed0136-0341-4341-902d-14e0f9b74320" providerId="ADAL" clId="{8AE58E46-FBB1-4EF7-B246-02F2B9F03970}" dt="2023-12-08T15:25:14.579" v="9"/>
          <ac:spMkLst>
            <pc:docMk/>
            <pc:sldMk cId="907748260" sldId="3355"/>
            <ac:spMk id="6" creationId="{331D5F7B-A246-42F6-8FDC-37120EC7C9CE}"/>
          </ac:spMkLst>
        </pc:spChg>
        <pc:spChg chg="mod">
          <ac:chgData name="Sam Day" userId="c1ed0136-0341-4341-902d-14e0f9b74320" providerId="ADAL" clId="{8AE58E46-FBB1-4EF7-B246-02F2B9F03970}" dt="2023-12-08T15:25:14.579" v="9"/>
          <ac:spMkLst>
            <pc:docMk/>
            <pc:sldMk cId="907748260" sldId="3355"/>
            <ac:spMk id="8" creationId="{94663381-89B1-2B5B-0258-9042EA18768F}"/>
          </ac:spMkLst>
        </pc:spChg>
        <pc:picChg chg="mod">
          <ac:chgData name="Sam Day" userId="c1ed0136-0341-4341-902d-14e0f9b74320" providerId="ADAL" clId="{8AE58E46-FBB1-4EF7-B246-02F2B9F03970}" dt="2023-12-09T01:18:53.473" v="2781" actId="1076"/>
          <ac:picMkLst>
            <pc:docMk/>
            <pc:sldMk cId="907748260" sldId="3355"/>
            <ac:picMk id="5" creationId="{ECC7F897-0805-459D-4655-54CC1F3BF5E8}"/>
          </ac:picMkLst>
        </pc:picChg>
      </pc:sldChg>
      <pc:sldChg chg="modSp ord">
        <pc:chgData name="Sam Day" userId="c1ed0136-0341-4341-902d-14e0f9b74320" providerId="ADAL" clId="{8AE58E46-FBB1-4EF7-B246-02F2B9F03970}" dt="2023-12-08T23:03:51.629" v="2089"/>
        <pc:sldMkLst>
          <pc:docMk/>
          <pc:sldMk cId="1345356365" sldId="3360"/>
        </pc:sldMkLst>
        <pc:spChg chg="mod">
          <ac:chgData name="Sam Day" userId="c1ed0136-0341-4341-902d-14e0f9b74320" providerId="ADAL" clId="{8AE58E46-FBB1-4EF7-B246-02F2B9F03970}" dt="2023-12-08T15:25:14.579" v="9"/>
          <ac:spMkLst>
            <pc:docMk/>
            <pc:sldMk cId="1345356365" sldId="3360"/>
            <ac:spMk id="4" creationId="{3A7DF3A2-4B8C-E758-98EA-A9C114A6255D}"/>
          </ac:spMkLst>
        </pc:spChg>
        <pc:spChg chg="mod">
          <ac:chgData name="Sam Day" userId="c1ed0136-0341-4341-902d-14e0f9b74320" providerId="ADAL" clId="{8AE58E46-FBB1-4EF7-B246-02F2B9F03970}" dt="2023-12-08T15:25:14.579" v="9"/>
          <ac:spMkLst>
            <pc:docMk/>
            <pc:sldMk cId="1345356365" sldId="3360"/>
            <ac:spMk id="5" creationId="{EDB4B58B-650B-64E2-4AFE-3DDFA04A4835}"/>
          </ac:spMkLst>
        </pc:spChg>
        <pc:spChg chg="mod">
          <ac:chgData name="Sam Day" userId="c1ed0136-0341-4341-902d-14e0f9b74320" providerId="ADAL" clId="{8AE58E46-FBB1-4EF7-B246-02F2B9F03970}" dt="2023-12-08T15:25:14.579" v="9"/>
          <ac:spMkLst>
            <pc:docMk/>
            <pc:sldMk cId="1345356365" sldId="3360"/>
            <ac:spMk id="6" creationId="{861D1CF5-6A8F-FA44-1D23-B20E38099BEC}"/>
          </ac:spMkLst>
        </pc:spChg>
      </pc:sldChg>
      <pc:sldChg chg="modSp ord">
        <pc:chgData name="Sam Day" userId="c1ed0136-0341-4341-902d-14e0f9b74320" providerId="ADAL" clId="{8AE58E46-FBB1-4EF7-B246-02F2B9F03970}" dt="2023-12-08T23:04:15.021" v="2095"/>
        <pc:sldMkLst>
          <pc:docMk/>
          <pc:sldMk cId="1431514622" sldId="3367"/>
        </pc:sldMkLst>
        <pc:spChg chg="mod">
          <ac:chgData name="Sam Day" userId="c1ed0136-0341-4341-902d-14e0f9b74320" providerId="ADAL" clId="{8AE58E46-FBB1-4EF7-B246-02F2B9F03970}" dt="2023-12-08T15:25:14.579" v="9"/>
          <ac:spMkLst>
            <pc:docMk/>
            <pc:sldMk cId="1431514622" sldId="3367"/>
            <ac:spMk id="4" creationId="{E5BE56C6-1774-42D8-E866-531629ED7F5D}"/>
          </ac:spMkLst>
        </pc:spChg>
        <pc:spChg chg="mod">
          <ac:chgData name="Sam Day" userId="c1ed0136-0341-4341-902d-14e0f9b74320" providerId="ADAL" clId="{8AE58E46-FBB1-4EF7-B246-02F2B9F03970}" dt="2023-12-08T15:25:14.579" v="9"/>
          <ac:spMkLst>
            <pc:docMk/>
            <pc:sldMk cId="1431514622" sldId="3367"/>
            <ac:spMk id="5" creationId="{410EAB1F-B514-B85E-262A-D52FBD437827}"/>
          </ac:spMkLst>
        </pc:spChg>
        <pc:spChg chg="mod">
          <ac:chgData name="Sam Day" userId="c1ed0136-0341-4341-902d-14e0f9b74320" providerId="ADAL" clId="{8AE58E46-FBB1-4EF7-B246-02F2B9F03970}" dt="2023-12-08T15:25:14.579" v="9"/>
          <ac:spMkLst>
            <pc:docMk/>
            <pc:sldMk cId="1431514622" sldId="3367"/>
            <ac:spMk id="6" creationId="{6D7CB11D-E078-AF6F-F696-AB034A975BAC}"/>
          </ac:spMkLst>
        </pc:spChg>
      </pc:sldChg>
      <pc:sldChg chg="addSp delSp modSp mod modNotesTx">
        <pc:chgData name="Sam Day" userId="c1ed0136-0341-4341-902d-14e0f9b74320" providerId="ADAL" clId="{8AE58E46-FBB1-4EF7-B246-02F2B9F03970}" dt="2023-12-18T19:40:43.263" v="12276" actId="20577"/>
        <pc:sldMkLst>
          <pc:docMk/>
          <pc:sldMk cId="2042780365" sldId="3369"/>
        </pc:sldMkLst>
        <pc:spChg chg="del mod">
          <ac:chgData name="Sam Day" userId="c1ed0136-0341-4341-902d-14e0f9b74320" providerId="ADAL" clId="{8AE58E46-FBB1-4EF7-B246-02F2B9F03970}" dt="2023-12-09T00:05:37.429" v="2531" actId="478"/>
          <ac:spMkLst>
            <pc:docMk/>
            <pc:sldMk cId="2042780365" sldId="3369"/>
            <ac:spMk id="2" creationId="{5D8D20E7-5005-C2F8-8D63-C53A25D83F4B}"/>
          </ac:spMkLst>
        </pc:spChg>
        <pc:spChg chg="mod">
          <ac:chgData name="Sam Day" userId="c1ed0136-0341-4341-902d-14e0f9b74320" providerId="ADAL" clId="{8AE58E46-FBB1-4EF7-B246-02F2B9F03970}" dt="2023-12-08T15:25:14.579" v="9"/>
          <ac:spMkLst>
            <pc:docMk/>
            <pc:sldMk cId="2042780365" sldId="3369"/>
            <ac:spMk id="4" creationId="{BFAAFE8B-DFA7-09C1-8CD2-643988D5F5F0}"/>
          </ac:spMkLst>
        </pc:spChg>
        <pc:spChg chg="mod">
          <ac:chgData name="Sam Day" userId="c1ed0136-0341-4341-902d-14e0f9b74320" providerId="ADAL" clId="{8AE58E46-FBB1-4EF7-B246-02F2B9F03970}" dt="2023-12-09T00:05:57.890" v="2538" actId="208"/>
          <ac:spMkLst>
            <pc:docMk/>
            <pc:sldMk cId="2042780365" sldId="3369"/>
            <ac:spMk id="5" creationId="{13530379-AF03-D751-CDF3-2AD8F277E7B0}"/>
          </ac:spMkLst>
        </pc:spChg>
        <pc:spChg chg="mod">
          <ac:chgData name="Sam Day" userId="c1ed0136-0341-4341-902d-14e0f9b74320" providerId="ADAL" clId="{8AE58E46-FBB1-4EF7-B246-02F2B9F03970}" dt="2023-12-09T00:05:55.775" v="2537" actId="208"/>
          <ac:spMkLst>
            <pc:docMk/>
            <pc:sldMk cId="2042780365" sldId="3369"/>
            <ac:spMk id="6" creationId="{EDF63791-78B2-26DA-4EBF-58DD9ABD364E}"/>
          </ac:spMkLst>
        </pc:spChg>
        <pc:spChg chg="mod">
          <ac:chgData name="Sam Day" userId="c1ed0136-0341-4341-902d-14e0f9b74320" providerId="ADAL" clId="{8AE58E46-FBB1-4EF7-B246-02F2B9F03970}" dt="2023-12-09T00:05:54.093" v="2536" actId="208"/>
          <ac:spMkLst>
            <pc:docMk/>
            <pc:sldMk cId="2042780365" sldId="3369"/>
            <ac:spMk id="7" creationId="{4FED16DC-6449-9D23-B995-B24A24309B62}"/>
          </ac:spMkLst>
        </pc:spChg>
        <pc:spChg chg="mod">
          <ac:chgData name="Sam Day" userId="c1ed0136-0341-4341-902d-14e0f9b74320" providerId="ADAL" clId="{8AE58E46-FBB1-4EF7-B246-02F2B9F03970}" dt="2023-12-08T15:25:14.579" v="9"/>
          <ac:spMkLst>
            <pc:docMk/>
            <pc:sldMk cId="2042780365" sldId="3369"/>
            <ac:spMk id="9" creationId="{06B73F2A-46B0-538E-B531-10A67E4D98A6}"/>
          </ac:spMkLst>
        </pc:spChg>
        <pc:spChg chg="mod">
          <ac:chgData name="Sam Day" userId="c1ed0136-0341-4341-902d-14e0f9b74320" providerId="ADAL" clId="{8AE58E46-FBB1-4EF7-B246-02F2B9F03970}" dt="2023-12-09T00:04:23.076" v="2523" actId="164"/>
          <ac:spMkLst>
            <pc:docMk/>
            <pc:sldMk cId="2042780365" sldId="3369"/>
            <ac:spMk id="10" creationId="{60552F95-2ED2-7733-FDD8-194D33CCCB71}"/>
          </ac:spMkLst>
        </pc:spChg>
        <pc:spChg chg="mod">
          <ac:chgData name="Sam Day" userId="c1ed0136-0341-4341-902d-14e0f9b74320" providerId="ADAL" clId="{8AE58E46-FBB1-4EF7-B246-02F2B9F03970}" dt="2023-12-09T00:04:23.076" v="2523" actId="164"/>
          <ac:spMkLst>
            <pc:docMk/>
            <pc:sldMk cId="2042780365" sldId="3369"/>
            <ac:spMk id="11" creationId="{F43D2E79-ADC0-D7F9-CF71-1B5E882C1840}"/>
          </ac:spMkLst>
        </pc:spChg>
        <pc:spChg chg="mod">
          <ac:chgData name="Sam Day" userId="c1ed0136-0341-4341-902d-14e0f9b74320" providerId="ADAL" clId="{8AE58E46-FBB1-4EF7-B246-02F2B9F03970}" dt="2023-12-09T00:04:23.076" v="2523" actId="164"/>
          <ac:spMkLst>
            <pc:docMk/>
            <pc:sldMk cId="2042780365" sldId="3369"/>
            <ac:spMk id="12" creationId="{05A625A1-1087-3E4F-F8CE-4F1FD0402907}"/>
          </ac:spMkLst>
        </pc:spChg>
        <pc:spChg chg="mod">
          <ac:chgData name="Sam Day" userId="c1ed0136-0341-4341-902d-14e0f9b74320" providerId="ADAL" clId="{8AE58E46-FBB1-4EF7-B246-02F2B9F03970}" dt="2023-12-09T00:04:23.076" v="2523" actId="164"/>
          <ac:spMkLst>
            <pc:docMk/>
            <pc:sldMk cId="2042780365" sldId="3369"/>
            <ac:spMk id="13" creationId="{145B9B82-FE6E-D198-BD3A-88E7503CB53A}"/>
          </ac:spMkLst>
        </pc:spChg>
        <pc:spChg chg="mod">
          <ac:chgData name="Sam Day" userId="c1ed0136-0341-4341-902d-14e0f9b74320" providerId="ADAL" clId="{8AE58E46-FBB1-4EF7-B246-02F2B9F03970}" dt="2023-12-09T00:04:23.076" v="2523" actId="164"/>
          <ac:spMkLst>
            <pc:docMk/>
            <pc:sldMk cId="2042780365" sldId="3369"/>
            <ac:spMk id="14" creationId="{81037A92-EB94-829C-FD20-21412E92B653}"/>
          </ac:spMkLst>
        </pc:spChg>
        <pc:spChg chg="mod">
          <ac:chgData name="Sam Day" userId="c1ed0136-0341-4341-902d-14e0f9b74320" providerId="ADAL" clId="{8AE58E46-FBB1-4EF7-B246-02F2B9F03970}" dt="2023-12-09T00:04:23.076" v="2523" actId="164"/>
          <ac:spMkLst>
            <pc:docMk/>
            <pc:sldMk cId="2042780365" sldId="3369"/>
            <ac:spMk id="15" creationId="{EC3FB259-9EC9-B673-F7BF-EB9BBAD1A92B}"/>
          </ac:spMkLst>
        </pc:spChg>
        <pc:spChg chg="mod">
          <ac:chgData name="Sam Day" userId="c1ed0136-0341-4341-902d-14e0f9b74320" providerId="ADAL" clId="{8AE58E46-FBB1-4EF7-B246-02F2B9F03970}" dt="2023-12-09T00:04:23.076" v="2523" actId="164"/>
          <ac:spMkLst>
            <pc:docMk/>
            <pc:sldMk cId="2042780365" sldId="3369"/>
            <ac:spMk id="16" creationId="{3AB0DB0A-3025-1DDE-9A32-10B89859B6E8}"/>
          </ac:spMkLst>
        </pc:spChg>
        <pc:spChg chg="mod">
          <ac:chgData name="Sam Day" userId="c1ed0136-0341-4341-902d-14e0f9b74320" providerId="ADAL" clId="{8AE58E46-FBB1-4EF7-B246-02F2B9F03970}" dt="2023-12-09T00:04:23.076" v="2523" actId="164"/>
          <ac:spMkLst>
            <pc:docMk/>
            <pc:sldMk cId="2042780365" sldId="3369"/>
            <ac:spMk id="17" creationId="{9E2EA3FF-513C-D92B-1B82-793E1394C137}"/>
          </ac:spMkLst>
        </pc:spChg>
        <pc:spChg chg="mod">
          <ac:chgData name="Sam Day" userId="c1ed0136-0341-4341-902d-14e0f9b74320" providerId="ADAL" clId="{8AE58E46-FBB1-4EF7-B246-02F2B9F03970}" dt="2023-12-09T00:04:23.076" v="2523" actId="164"/>
          <ac:spMkLst>
            <pc:docMk/>
            <pc:sldMk cId="2042780365" sldId="3369"/>
            <ac:spMk id="18" creationId="{A7087975-4F26-4405-91F4-AD51A0A04B8F}"/>
          </ac:spMkLst>
        </pc:spChg>
        <pc:spChg chg="mod">
          <ac:chgData name="Sam Day" userId="c1ed0136-0341-4341-902d-14e0f9b74320" providerId="ADAL" clId="{8AE58E46-FBB1-4EF7-B246-02F2B9F03970}" dt="2023-12-09T00:04:23.076" v="2523" actId="164"/>
          <ac:spMkLst>
            <pc:docMk/>
            <pc:sldMk cId="2042780365" sldId="3369"/>
            <ac:spMk id="19" creationId="{705A2B47-A275-E07B-02F4-444B1BE82540}"/>
          </ac:spMkLst>
        </pc:spChg>
        <pc:spChg chg="mod">
          <ac:chgData name="Sam Day" userId="c1ed0136-0341-4341-902d-14e0f9b74320" providerId="ADAL" clId="{8AE58E46-FBB1-4EF7-B246-02F2B9F03970}" dt="2023-12-09T00:04:23.076" v="2523" actId="164"/>
          <ac:spMkLst>
            <pc:docMk/>
            <pc:sldMk cId="2042780365" sldId="3369"/>
            <ac:spMk id="20" creationId="{348391BF-374A-3B9E-404A-CE607F4CEE49}"/>
          </ac:spMkLst>
        </pc:spChg>
        <pc:spChg chg="mod">
          <ac:chgData name="Sam Day" userId="c1ed0136-0341-4341-902d-14e0f9b74320" providerId="ADAL" clId="{8AE58E46-FBB1-4EF7-B246-02F2B9F03970}" dt="2023-12-09T00:04:23.076" v="2523" actId="164"/>
          <ac:spMkLst>
            <pc:docMk/>
            <pc:sldMk cId="2042780365" sldId="3369"/>
            <ac:spMk id="21" creationId="{4D4CCB73-AF0D-3BB6-F569-9482B401A696}"/>
          </ac:spMkLst>
        </pc:spChg>
        <pc:spChg chg="mod">
          <ac:chgData name="Sam Day" userId="c1ed0136-0341-4341-902d-14e0f9b74320" providerId="ADAL" clId="{8AE58E46-FBB1-4EF7-B246-02F2B9F03970}" dt="2023-12-09T00:04:23.076" v="2523" actId="164"/>
          <ac:spMkLst>
            <pc:docMk/>
            <pc:sldMk cId="2042780365" sldId="3369"/>
            <ac:spMk id="22" creationId="{2BF03B3A-C47A-FCE4-8A67-3C907898A15F}"/>
          </ac:spMkLst>
        </pc:spChg>
        <pc:spChg chg="mod">
          <ac:chgData name="Sam Day" userId="c1ed0136-0341-4341-902d-14e0f9b74320" providerId="ADAL" clId="{8AE58E46-FBB1-4EF7-B246-02F2B9F03970}" dt="2023-12-09T00:04:23.076" v="2523" actId="164"/>
          <ac:spMkLst>
            <pc:docMk/>
            <pc:sldMk cId="2042780365" sldId="3369"/>
            <ac:spMk id="23" creationId="{8F97D171-9427-E43F-0DDD-59B70B581D01}"/>
          </ac:spMkLst>
        </pc:spChg>
        <pc:spChg chg="mod">
          <ac:chgData name="Sam Day" userId="c1ed0136-0341-4341-902d-14e0f9b74320" providerId="ADAL" clId="{8AE58E46-FBB1-4EF7-B246-02F2B9F03970}" dt="2023-12-09T00:04:23.076" v="2523" actId="164"/>
          <ac:spMkLst>
            <pc:docMk/>
            <pc:sldMk cId="2042780365" sldId="3369"/>
            <ac:spMk id="24" creationId="{06E470B6-446A-2F49-F031-28D85F6EDDD4}"/>
          </ac:spMkLst>
        </pc:spChg>
        <pc:spChg chg="mod">
          <ac:chgData name="Sam Day" userId="c1ed0136-0341-4341-902d-14e0f9b74320" providerId="ADAL" clId="{8AE58E46-FBB1-4EF7-B246-02F2B9F03970}" dt="2023-12-09T00:04:23.076" v="2523" actId="164"/>
          <ac:spMkLst>
            <pc:docMk/>
            <pc:sldMk cId="2042780365" sldId="3369"/>
            <ac:spMk id="25" creationId="{8263A86F-7EB6-007B-D28B-405B83D2B095}"/>
          </ac:spMkLst>
        </pc:spChg>
        <pc:spChg chg="mod">
          <ac:chgData name="Sam Day" userId="c1ed0136-0341-4341-902d-14e0f9b74320" providerId="ADAL" clId="{8AE58E46-FBB1-4EF7-B246-02F2B9F03970}" dt="2023-12-09T00:04:23.076" v="2523" actId="164"/>
          <ac:spMkLst>
            <pc:docMk/>
            <pc:sldMk cId="2042780365" sldId="3369"/>
            <ac:spMk id="26" creationId="{E267D08A-A498-0DA7-C624-C9264F842C96}"/>
          </ac:spMkLst>
        </pc:spChg>
        <pc:spChg chg="mod">
          <ac:chgData name="Sam Day" userId="c1ed0136-0341-4341-902d-14e0f9b74320" providerId="ADAL" clId="{8AE58E46-FBB1-4EF7-B246-02F2B9F03970}" dt="2023-12-09T00:04:23.076" v="2523" actId="164"/>
          <ac:spMkLst>
            <pc:docMk/>
            <pc:sldMk cId="2042780365" sldId="3369"/>
            <ac:spMk id="27" creationId="{2424475D-71FB-7221-B5F5-82703B40C957}"/>
          </ac:spMkLst>
        </pc:spChg>
        <pc:spChg chg="mod">
          <ac:chgData name="Sam Day" userId="c1ed0136-0341-4341-902d-14e0f9b74320" providerId="ADAL" clId="{8AE58E46-FBB1-4EF7-B246-02F2B9F03970}" dt="2023-12-09T00:04:23.076" v="2523" actId="164"/>
          <ac:spMkLst>
            <pc:docMk/>
            <pc:sldMk cId="2042780365" sldId="3369"/>
            <ac:spMk id="28" creationId="{C078FE9E-7B9D-11C6-7A7A-B539F1FD2133}"/>
          </ac:spMkLst>
        </pc:spChg>
        <pc:spChg chg="mod">
          <ac:chgData name="Sam Day" userId="c1ed0136-0341-4341-902d-14e0f9b74320" providerId="ADAL" clId="{8AE58E46-FBB1-4EF7-B246-02F2B9F03970}" dt="2023-12-09T00:04:23.076" v="2523" actId="164"/>
          <ac:spMkLst>
            <pc:docMk/>
            <pc:sldMk cId="2042780365" sldId="3369"/>
            <ac:spMk id="29" creationId="{8169E686-BFC1-BC7C-679C-FB92C15CA7B9}"/>
          </ac:spMkLst>
        </pc:spChg>
        <pc:spChg chg="mod">
          <ac:chgData name="Sam Day" userId="c1ed0136-0341-4341-902d-14e0f9b74320" providerId="ADAL" clId="{8AE58E46-FBB1-4EF7-B246-02F2B9F03970}" dt="2023-12-09T00:04:23.076" v="2523" actId="164"/>
          <ac:spMkLst>
            <pc:docMk/>
            <pc:sldMk cId="2042780365" sldId="3369"/>
            <ac:spMk id="30" creationId="{A28314BB-68FD-9F62-797C-2BEF1F4C3545}"/>
          </ac:spMkLst>
        </pc:spChg>
        <pc:spChg chg="mod">
          <ac:chgData name="Sam Day" userId="c1ed0136-0341-4341-902d-14e0f9b74320" providerId="ADAL" clId="{8AE58E46-FBB1-4EF7-B246-02F2B9F03970}" dt="2023-12-09T00:04:23.076" v="2523" actId="164"/>
          <ac:spMkLst>
            <pc:docMk/>
            <pc:sldMk cId="2042780365" sldId="3369"/>
            <ac:spMk id="31" creationId="{20141AF7-915F-9E25-C6A9-83C58BA7BA1D}"/>
          </ac:spMkLst>
        </pc:spChg>
        <pc:spChg chg="mod">
          <ac:chgData name="Sam Day" userId="c1ed0136-0341-4341-902d-14e0f9b74320" providerId="ADAL" clId="{8AE58E46-FBB1-4EF7-B246-02F2B9F03970}" dt="2023-12-09T00:04:23.076" v="2523" actId="164"/>
          <ac:spMkLst>
            <pc:docMk/>
            <pc:sldMk cId="2042780365" sldId="3369"/>
            <ac:spMk id="32" creationId="{4BDFB590-AC21-E717-3506-944644A0C506}"/>
          </ac:spMkLst>
        </pc:spChg>
        <pc:spChg chg="mod">
          <ac:chgData name="Sam Day" userId="c1ed0136-0341-4341-902d-14e0f9b74320" providerId="ADAL" clId="{8AE58E46-FBB1-4EF7-B246-02F2B9F03970}" dt="2023-12-09T00:04:23.076" v="2523" actId="164"/>
          <ac:spMkLst>
            <pc:docMk/>
            <pc:sldMk cId="2042780365" sldId="3369"/>
            <ac:spMk id="33" creationId="{59670D98-E5DF-EC40-4E1B-2D994C5284F5}"/>
          </ac:spMkLst>
        </pc:spChg>
        <pc:spChg chg="mod">
          <ac:chgData name="Sam Day" userId="c1ed0136-0341-4341-902d-14e0f9b74320" providerId="ADAL" clId="{8AE58E46-FBB1-4EF7-B246-02F2B9F03970}" dt="2023-12-09T00:04:23.076" v="2523" actId="164"/>
          <ac:spMkLst>
            <pc:docMk/>
            <pc:sldMk cId="2042780365" sldId="3369"/>
            <ac:spMk id="34" creationId="{5F79A92F-619F-EF15-CBC1-BC8BB073D478}"/>
          </ac:spMkLst>
        </pc:spChg>
        <pc:spChg chg="mod">
          <ac:chgData name="Sam Day" userId="c1ed0136-0341-4341-902d-14e0f9b74320" providerId="ADAL" clId="{8AE58E46-FBB1-4EF7-B246-02F2B9F03970}" dt="2023-12-09T00:04:23.076" v="2523" actId="164"/>
          <ac:spMkLst>
            <pc:docMk/>
            <pc:sldMk cId="2042780365" sldId="3369"/>
            <ac:spMk id="35" creationId="{7ED18EF3-1F6D-DDDA-36F4-DCBD3F741876}"/>
          </ac:spMkLst>
        </pc:spChg>
        <pc:spChg chg="mod">
          <ac:chgData name="Sam Day" userId="c1ed0136-0341-4341-902d-14e0f9b74320" providerId="ADAL" clId="{8AE58E46-FBB1-4EF7-B246-02F2B9F03970}" dt="2023-12-09T00:04:23.076" v="2523" actId="164"/>
          <ac:spMkLst>
            <pc:docMk/>
            <pc:sldMk cId="2042780365" sldId="3369"/>
            <ac:spMk id="36" creationId="{2EB0ACAC-E047-C947-3B5D-455E02A149E0}"/>
          </ac:spMkLst>
        </pc:spChg>
        <pc:spChg chg="mod">
          <ac:chgData name="Sam Day" userId="c1ed0136-0341-4341-902d-14e0f9b74320" providerId="ADAL" clId="{8AE58E46-FBB1-4EF7-B246-02F2B9F03970}" dt="2023-12-09T00:04:23.076" v="2523" actId="164"/>
          <ac:spMkLst>
            <pc:docMk/>
            <pc:sldMk cId="2042780365" sldId="3369"/>
            <ac:spMk id="37" creationId="{97DA2EF4-3954-6C2A-B816-84DC2DA5E0E1}"/>
          </ac:spMkLst>
        </pc:spChg>
        <pc:spChg chg="mod">
          <ac:chgData name="Sam Day" userId="c1ed0136-0341-4341-902d-14e0f9b74320" providerId="ADAL" clId="{8AE58E46-FBB1-4EF7-B246-02F2B9F03970}" dt="2023-12-09T00:04:23.076" v="2523" actId="164"/>
          <ac:spMkLst>
            <pc:docMk/>
            <pc:sldMk cId="2042780365" sldId="3369"/>
            <ac:spMk id="38" creationId="{1F62641B-6D59-DFC6-9C8D-DD0F852566DB}"/>
          </ac:spMkLst>
        </pc:spChg>
        <pc:spChg chg="mod">
          <ac:chgData name="Sam Day" userId="c1ed0136-0341-4341-902d-14e0f9b74320" providerId="ADAL" clId="{8AE58E46-FBB1-4EF7-B246-02F2B9F03970}" dt="2023-12-09T00:04:23.076" v="2523" actId="164"/>
          <ac:spMkLst>
            <pc:docMk/>
            <pc:sldMk cId="2042780365" sldId="3369"/>
            <ac:spMk id="39" creationId="{C658BFB7-7503-8D71-6EE3-716080198B69}"/>
          </ac:spMkLst>
        </pc:spChg>
        <pc:spChg chg="mod">
          <ac:chgData name="Sam Day" userId="c1ed0136-0341-4341-902d-14e0f9b74320" providerId="ADAL" clId="{8AE58E46-FBB1-4EF7-B246-02F2B9F03970}" dt="2023-12-09T00:04:23.076" v="2523" actId="164"/>
          <ac:spMkLst>
            <pc:docMk/>
            <pc:sldMk cId="2042780365" sldId="3369"/>
            <ac:spMk id="40" creationId="{9A797C35-423E-CEA8-8B7B-37E0C5C898A4}"/>
          </ac:spMkLst>
        </pc:spChg>
        <pc:spChg chg="mod">
          <ac:chgData name="Sam Day" userId="c1ed0136-0341-4341-902d-14e0f9b74320" providerId="ADAL" clId="{8AE58E46-FBB1-4EF7-B246-02F2B9F03970}" dt="2023-12-09T00:04:23.076" v="2523" actId="164"/>
          <ac:spMkLst>
            <pc:docMk/>
            <pc:sldMk cId="2042780365" sldId="3369"/>
            <ac:spMk id="41" creationId="{9A864BD6-4FF3-3BFD-577A-C1CE74F07C0E}"/>
          </ac:spMkLst>
        </pc:spChg>
        <pc:spChg chg="mod">
          <ac:chgData name="Sam Day" userId="c1ed0136-0341-4341-902d-14e0f9b74320" providerId="ADAL" clId="{8AE58E46-FBB1-4EF7-B246-02F2B9F03970}" dt="2023-12-09T00:04:23.076" v="2523" actId="164"/>
          <ac:spMkLst>
            <pc:docMk/>
            <pc:sldMk cId="2042780365" sldId="3369"/>
            <ac:spMk id="42" creationId="{5E9DA698-5DB0-5A3A-9C4D-3FCD2DB7C956}"/>
          </ac:spMkLst>
        </pc:spChg>
        <pc:spChg chg="mod">
          <ac:chgData name="Sam Day" userId="c1ed0136-0341-4341-902d-14e0f9b74320" providerId="ADAL" clId="{8AE58E46-FBB1-4EF7-B246-02F2B9F03970}" dt="2023-12-09T00:04:23.076" v="2523" actId="164"/>
          <ac:spMkLst>
            <pc:docMk/>
            <pc:sldMk cId="2042780365" sldId="3369"/>
            <ac:spMk id="43" creationId="{6BBA5222-A2DA-085B-9640-7C786E06738C}"/>
          </ac:spMkLst>
        </pc:spChg>
        <pc:spChg chg="mod">
          <ac:chgData name="Sam Day" userId="c1ed0136-0341-4341-902d-14e0f9b74320" providerId="ADAL" clId="{8AE58E46-FBB1-4EF7-B246-02F2B9F03970}" dt="2023-12-09T00:04:23.076" v="2523" actId="164"/>
          <ac:spMkLst>
            <pc:docMk/>
            <pc:sldMk cId="2042780365" sldId="3369"/>
            <ac:spMk id="44" creationId="{F49AFC9F-C12B-7154-1545-7BA1C6AF9888}"/>
          </ac:spMkLst>
        </pc:spChg>
        <pc:spChg chg="mod">
          <ac:chgData name="Sam Day" userId="c1ed0136-0341-4341-902d-14e0f9b74320" providerId="ADAL" clId="{8AE58E46-FBB1-4EF7-B246-02F2B9F03970}" dt="2023-12-09T00:04:23.076" v="2523" actId="164"/>
          <ac:spMkLst>
            <pc:docMk/>
            <pc:sldMk cId="2042780365" sldId="3369"/>
            <ac:spMk id="45" creationId="{B805FE93-AC32-5428-F44A-CD804A55E1FB}"/>
          </ac:spMkLst>
        </pc:spChg>
        <pc:spChg chg="mod">
          <ac:chgData name="Sam Day" userId="c1ed0136-0341-4341-902d-14e0f9b74320" providerId="ADAL" clId="{8AE58E46-FBB1-4EF7-B246-02F2B9F03970}" dt="2023-12-09T00:04:23.076" v="2523" actId="164"/>
          <ac:spMkLst>
            <pc:docMk/>
            <pc:sldMk cId="2042780365" sldId="3369"/>
            <ac:spMk id="46" creationId="{218D0F4C-7EE5-050B-9978-1AEB5E6A53A4}"/>
          </ac:spMkLst>
        </pc:spChg>
        <pc:spChg chg="mod">
          <ac:chgData name="Sam Day" userId="c1ed0136-0341-4341-902d-14e0f9b74320" providerId="ADAL" clId="{8AE58E46-FBB1-4EF7-B246-02F2B9F03970}" dt="2023-12-09T00:04:23.076" v="2523" actId="164"/>
          <ac:spMkLst>
            <pc:docMk/>
            <pc:sldMk cId="2042780365" sldId="3369"/>
            <ac:spMk id="47" creationId="{DE032FEE-BDB3-259E-ED9C-52FA24A10030}"/>
          </ac:spMkLst>
        </pc:spChg>
        <pc:spChg chg="mod">
          <ac:chgData name="Sam Day" userId="c1ed0136-0341-4341-902d-14e0f9b74320" providerId="ADAL" clId="{8AE58E46-FBB1-4EF7-B246-02F2B9F03970}" dt="2023-12-09T00:04:23.076" v="2523" actId="164"/>
          <ac:spMkLst>
            <pc:docMk/>
            <pc:sldMk cId="2042780365" sldId="3369"/>
            <ac:spMk id="48" creationId="{2F8AE665-7D8C-8CD6-545B-A90F0637A783}"/>
          </ac:spMkLst>
        </pc:spChg>
        <pc:spChg chg="mod">
          <ac:chgData name="Sam Day" userId="c1ed0136-0341-4341-902d-14e0f9b74320" providerId="ADAL" clId="{8AE58E46-FBB1-4EF7-B246-02F2B9F03970}" dt="2023-12-09T00:04:23.076" v="2523" actId="164"/>
          <ac:spMkLst>
            <pc:docMk/>
            <pc:sldMk cId="2042780365" sldId="3369"/>
            <ac:spMk id="49" creationId="{1609CE05-30E7-D128-6962-98421B6634F5}"/>
          </ac:spMkLst>
        </pc:spChg>
        <pc:spChg chg="mod">
          <ac:chgData name="Sam Day" userId="c1ed0136-0341-4341-902d-14e0f9b74320" providerId="ADAL" clId="{8AE58E46-FBB1-4EF7-B246-02F2B9F03970}" dt="2023-12-09T00:04:23.076" v="2523" actId="164"/>
          <ac:spMkLst>
            <pc:docMk/>
            <pc:sldMk cId="2042780365" sldId="3369"/>
            <ac:spMk id="50" creationId="{E2A611DF-DD5F-DE78-782D-179460ECEA52}"/>
          </ac:spMkLst>
        </pc:spChg>
        <pc:spChg chg="mod">
          <ac:chgData name="Sam Day" userId="c1ed0136-0341-4341-902d-14e0f9b74320" providerId="ADAL" clId="{8AE58E46-FBB1-4EF7-B246-02F2B9F03970}" dt="2023-12-09T00:04:23.076" v="2523" actId="164"/>
          <ac:spMkLst>
            <pc:docMk/>
            <pc:sldMk cId="2042780365" sldId="3369"/>
            <ac:spMk id="51" creationId="{800A2A16-6A5E-2788-E110-4724FDF71A8A}"/>
          </ac:spMkLst>
        </pc:spChg>
        <pc:spChg chg="mod">
          <ac:chgData name="Sam Day" userId="c1ed0136-0341-4341-902d-14e0f9b74320" providerId="ADAL" clId="{8AE58E46-FBB1-4EF7-B246-02F2B9F03970}" dt="2023-12-09T00:04:23.076" v="2523" actId="164"/>
          <ac:spMkLst>
            <pc:docMk/>
            <pc:sldMk cId="2042780365" sldId="3369"/>
            <ac:spMk id="52" creationId="{9218BD11-46E3-3720-6CF2-67FC6FB89E08}"/>
          </ac:spMkLst>
        </pc:spChg>
        <pc:spChg chg="mod">
          <ac:chgData name="Sam Day" userId="c1ed0136-0341-4341-902d-14e0f9b74320" providerId="ADAL" clId="{8AE58E46-FBB1-4EF7-B246-02F2B9F03970}" dt="2023-12-09T00:04:23.076" v="2523" actId="164"/>
          <ac:spMkLst>
            <pc:docMk/>
            <pc:sldMk cId="2042780365" sldId="3369"/>
            <ac:spMk id="53" creationId="{3500BACF-C052-10B2-C002-5577D26AE395}"/>
          </ac:spMkLst>
        </pc:spChg>
        <pc:spChg chg="mod">
          <ac:chgData name="Sam Day" userId="c1ed0136-0341-4341-902d-14e0f9b74320" providerId="ADAL" clId="{8AE58E46-FBB1-4EF7-B246-02F2B9F03970}" dt="2023-12-09T00:04:23.076" v="2523" actId="164"/>
          <ac:spMkLst>
            <pc:docMk/>
            <pc:sldMk cId="2042780365" sldId="3369"/>
            <ac:spMk id="54" creationId="{1A54344E-86BA-20F0-0779-34973EACFB66}"/>
          </ac:spMkLst>
        </pc:spChg>
        <pc:spChg chg="mod">
          <ac:chgData name="Sam Day" userId="c1ed0136-0341-4341-902d-14e0f9b74320" providerId="ADAL" clId="{8AE58E46-FBB1-4EF7-B246-02F2B9F03970}" dt="2023-12-09T00:04:23.076" v="2523" actId="164"/>
          <ac:spMkLst>
            <pc:docMk/>
            <pc:sldMk cId="2042780365" sldId="3369"/>
            <ac:spMk id="55" creationId="{4665FD14-A156-BFAE-0EA6-7F2A3FBF5FDB}"/>
          </ac:spMkLst>
        </pc:spChg>
        <pc:spChg chg="mod">
          <ac:chgData name="Sam Day" userId="c1ed0136-0341-4341-902d-14e0f9b74320" providerId="ADAL" clId="{8AE58E46-FBB1-4EF7-B246-02F2B9F03970}" dt="2023-12-09T00:04:23.076" v="2523" actId="164"/>
          <ac:spMkLst>
            <pc:docMk/>
            <pc:sldMk cId="2042780365" sldId="3369"/>
            <ac:spMk id="56" creationId="{7DD27582-D85A-52A4-2FFC-495B89B2F0FE}"/>
          </ac:spMkLst>
        </pc:spChg>
        <pc:spChg chg="mod">
          <ac:chgData name="Sam Day" userId="c1ed0136-0341-4341-902d-14e0f9b74320" providerId="ADAL" clId="{8AE58E46-FBB1-4EF7-B246-02F2B9F03970}" dt="2023-12-09T00:04:23.076" v="2523" actId="164"/>
          <ac:spMkLst>
            <pc:docMk/>
            <pc:sldMk cId="2042780365" sldId="3369"/>
            <ac:spMk id="57" creationId="{89D9B464-AEE9-E764-8C74-4F6852527BB4}"/>
          </ac:spMkLst>
        </pc:spChg>
        <pc:spChg chg="mod">
          <ac:chgData name="Sam Day" userId="c1ed0136-0341-4341-902d-14e0f9b74320" providerId="ADAL" clId="{8AE58E46-FBB1-4EF7-B246-02F2B9F03970}" dt="2023-12-09T00:04:23.076" v="2523" actId="164"/>
          <ac:spMkLst>
            <pc:docMk/>
            <pc:sldMk cId="2042780365" sldId="3369"/>
            <ac:spMk id="58" creationId="{C3A1D564-9B90-745A-2B05-431030AC152F}"/>
          </ac:spMkLst>
        </pc:spChg>
        <pc:spChg chg="mod">
          <ac:chgData name="Sam Day" userId="c1ed0136-0341-4341-902d-14e0f9b74320" providerId="ADAL" clId="{8AE58E46-FBB1-4EF7-B246-02F2B9F03970}" dt="2023-12-09T00:04:23.076" v="2523" actId="164"/>
          <ac:spMkLst>
            <pc:docMk/>
            <pc:sldMk cId="2042780365" sldId="3369"/>
            <ac:spMk id="59" creationId="{9DBB71C9-3238-C29D-EA0B-CF10D96992CC}"/>
          </ac:spMkLst>
        </pc:spChg>
        <pc:spChg chg="mod">
          <ac:chgData name="Sam Day" userId="c1ed0136-0341-4341-902d-14e0f9b74320" providerId="ADAL" clId="{8AE58E46-FBB1-4EF7-B246-02F2B9F03970}" dt="2023-12-09T00:04:23.076" v="2523" actId="164"/>
          <ac:spMkLst>
            <pc:docMk/>
            <pc:sldMk cId="2042780365" sldId="3369"/>
            <ac:spMk id="60" creationId="{92A07346-D646-E21B-70DF-6019510A131A}"/>
          </ac:spMkLst>
        </pc:spChg>
        <pc:spChg chg="mod">
          <ac:chgData name="Sam Day" userId="c1ed0136-0341-4341-902d-14e0f9b74320" providerId="ADAL" clId="{8AE58E46-FBB1-4EF7-B246-02F2B9F03970}" dt="2023-12-09T00:04:23.076" v="2523" actId="164"/>
          <ac:spMkLst>
            <pc:docMk/>
            <pc:sldMk cId="2042780365" sldId="3369"/>
            <ac:spMk id="61" creationId="{CEEBA21E-ECC3-8529-6C7E-A361CB62975C}"/>
          </ac:spMkLst>
        </pc:spChg>
        <pc:spChg chg="mod">
          <ac:chgData name="Sam Day" userId="c1ed0136-0341-4341-902d-14e0f9b74320" providerId="ADAL" clId="{8AE58E46-FBB1-4EF7-B246-02F2B9F03970}" dt="2023-12-09T00:04:23.076" v="2523" actId="164"/>
          <ac:spMkLst>
            <pc:docMk/>
            <pc:sldMk cId="2042780365" sldId="3369"/>
            <ac:spMk id="62" creationId="{7BE6B9B6-9CAB-A2A7-49B7-0391F8393BF2}"/>
          </ac:spMkLst>
        </pc:spChg>
        <pc:spChg chg="mod">
          <ac:chgData name="Sam Day" userId="c1ed0136-0341-4341-902d-14e0f9b74320" providerId="ADAL" clId="{8AE58E46-FBB1-4EF7-B246-02F2B9F03970}" dt="2023-12-09T00:04:23.076" v="2523" actId="164"/>
          <ac:spMkLst>
            <pc:docMk/>
            <pc:sldMk cId="2042780365" sldId="3369"/>
            <ac:spMk id="63" creationId="{F426CC72-8871-A835-0737-008262658CFD}"/>
          </ac:spMkLst>
        </pc:spChg>
        <pc:spChg chg="mod">
          <ac:chgData name="Sam Day" userId="c1ed0136-0341-4341-902d-14e0f9b74320" providerId="ADAL" clId="{8AE58E46-FBB1-4EF7-B246-02F2B9F03970}" dt="2023-12-09T00:04:23.076" v="2523" actId="164"/>
          <ac:spMkLst>
            <pc:docMk/>
            <pc:sldMk cId="2042780365" sldId="3369"/>
            <ac:spMk id="64" creationId="{BAF08467-029A-3AF9-84EC-F5E3FA8797C3}"/>
          </ac:spMkLst>
        </pc:spChg>
        <pc:spChg chg="mod">
          <ac:chgData name="Sam Day" userId="c1ed0136-0341-4341-902d-14e0f9b74320" providerId="ADAL" clId="{8AE58E46-FBB1-4EF7-B246-02F2B9F03970}" dt="2023-12-09T00:04:23.076" v="2523" actId="164"/>
          <ac:spMkLst>
            <pc:docMk/>
            <pc:sldMk cId="2042780365" sldId="3369"/>
            <ac:spMk id="65" creationId="{1CAC7319-FDA9-3529-753E-3542339BB294}"/>
          </ac:spMkLst>
        </pc:spChg>
        <pc:spChg chg="mod">
          <ac:chgData name="Sam Day" userId="c1ed0136-0341-4341-902d-14e0f9b74320" providerId="ADAL" clId="{8AE58E46-FBB1-4EF7-B246-02F2B9F03970}" dt="2023-12-09T00:04:23.076" v="2523" actId="164"/>
          <ac:spMkLst>
            <pc:docMk/>
            <pc:sldMk cId="2042780365" sldId="3369"/>
            <ac:spMk id="66" creationId="{D8EFEC8D-C459-05D5-A796-873D4D93C518}"/>
          </ac:spMkLst>
        </pc:spChg>
        <pc:spChg chg="mod">
          <ac:chgData name="Sam Day" userId="c1ed0136-0341-4341-902d-14e0f9b74320" providerId="ADAL" clId="{8AE58E46-FBB1-4EF7-B246-02F2B9F03970}" dt="2023-12-09T00:04:23.076" v="2523" actId="164"/>
          <ac:spMkLst>
            <pc:docMk/>
            <pc:sldMk cId="2042780365" sldId="3369"/>
            <ac:spMk id="67" creationId="{E1EE0338-86FB-9EB0-B85C-F9B247D3976C}"/>
          </ac:spMkLst>
        </pc:spChg>
        <pc:spChg chg="mod">
          <ac:chgData name="Sam Day" userId="c1ed0136-0341-4341-902d-14e0f9b74320" providerId="ADAL" clId="{8AE58E46-FBB1-4EF7-B246-02F2B9F03970}" dt="2023-12-09T00:04:23.076" v="2523" actId="164"/>
          <ac:spMkLst>
            <pc:docMk/>
            <pc:sldMk cId="2042780365" sldId="3369"/>
            <ac:spMk id="68" creationId="{2AB2F95C-8C3C-3FC3-50C1-897E375AA9F1}"/>
          </ac:spMkLst>
        </pc:spChg>
        <pc:spChg chg="mod">
          <ac:chgData name="Sam Day" userId="c1ed0136-0341-4341-902d-14e0f9b74320" providerId="ADAL" clId="{8AE58E46-FBB1-4EF7-B246-02F2B9F03970}" dt="2023-12-09T00:04:23.076" v="2523" actId="164"/>
          <ac:spMkLst>
            <pc:docMk/>
            <pc:sldMk cId="2042780365" sldId="3369"/>
            <ac:spMk id="69" creationId="{FB6374AD-F36E-3FB2-9222-429A2CF9E6CF}"/>
          </ac:spMkLst>
        </pc:spChg>
        <pc:spChg chg="mod">
          <ac:chgData name="Sam Day" userId="c1ed0136-0341-4341-902d-14e0f9b74320" providerId="ADAL" clId="{8AE58E46-FBB1-4EF7-B246-02F2B9F03970}" dt="2023-12-09T00:04:23.076" v="2523" actId="164"/>
          <ac:spMkLst>
            <pc:docMk/>
            <pc:sldMk cId="2042780365" sldId="3369"/>
            <ac:spMk id="70" creationId="{574F5E28-2C69-A9C0-17CA-CE491E11AF61}"/>
          </ac:spMkLst>
        </pc:spChg>
        <pc:spChg chg="mod">
          <ac:chgData name="Sam Day" userId="c1ed0136-0341-4341-902d-14e0f9b74320" providerId="ADAL" clId="{8AE58E46-FBB1-4EF7-B246-02F2B9F03970}" dt="2023-12-09T00:04:23.076" v="2523" actId="164"/>
          <ac:spMkLst>
            <pc:docMk/>
            <pc:sldMk cId="2042780365" sldId="3369"/>
            <ac:spMk id="71" creationId="{32EFBD3A-0780-A651-28F5-3A4F444658F3}"/>
          </ac:spMkLst>
        </pc:spChg>
        <pc:spChg chg="mod">
          <ac:chgData name="Sam Day" userId="c1ed0136-0341-4341-902d-14e0f9b74320" providerId="ADAL" clId="{8AE58E46-FBB1-4EF7-B246-02F2B9F03970}" dt="2023-12-09T00:04:23.076" v="2523" actId="164"/>
          <ac:spMkLst>
            <pc:docMk/>
            <pc:sldMk cId="2042780365" sldId="3369"/>
            <ac:spMk id="72" creationId="{DCCF4B65-9602-A4B1-8C17-9F063B575522}"/>
          </ac:spMkLst>
        </pc:spChg>
        <pc:spChg chg="del mod">
          <ac:chgData name="Sam Day" userId="c1ed0136-0341-4341-902d-14e0f9b74320" providerId="ADAL" clId="{8AE58E46-FBB1-4EF7-B246-02F2B9F03970}" dt="2023-12-09T00:05:39.985" v="2532" actId="478"/>
          <ac:spMkLst>
            <pc:docMk/>
            <pc:sldMk cId="2042780365" sldId="3369"/>
            <ac:spMk id="94" creationId="{E6D862D6-6188-D7AA-C929-B0303191BCDB}"/>
          </ac:spMkLst>
        </pc:spChg>
        <pc:grpChg chg="add mod">
          <ac:chgData name="Sam Day" userId="c1ed0136-0341-4341-902d-14e0f9b74320" providerId="ADAL" clId="{8AE58E46-FBB1-4EF7-B246-02F2B9F03970}" dt="2023-12-09T00:07:04.413" v="2539" actId="1076"/>
          <ac:grpSpMkLst>
            <pc:docMk/>
            <pc:sldMk cId="2042780365" sldId="3369"/>
            <ac:grpSpMk id="3" creationId="{40B25986-7F5B-FA98-FCD1-AFE917750F56}"/>
          </ac:grpSpMkLst>
        </pc:grpChg>
        <pc:cxnChg chg="mod">
          <ac:chgData name="Sam Day" userId="c1ed0136-0341-4341-902d-14e0f9b74320" providerId="ADAL" clId="{8AE58E46-FBB1-4EF7-B246-02F2B9F03970}" dt="2023-12-09T00:04:23.076" v="2523" actId="164"/>
          <ac:cxnSpMkLst>
            <pc:docMk/>
            <pc:sldMk cId="2042780365" sldId="3369"/>
            <ac:cxnSpMk id="73" creationId="{8C28344A-442F-EDB4-AAC2-A6089C4C1045}"/>
          </ac:cxnSpMkLst>
        </pc:cxnChg>
        <pc:cxnChg chg="mod">
          <ac:chgData name="Sam Day" userId="c1ed0136-0341-4341-902d-14e0f9b74320" providerId="ADAL" clId="{8AE58E46-FBB1-4EF7-B246-02F2B9F03970}" dt="2023-12-09T00:05:06.344" v="2530" actId="33986"/>
          <ac:cxnSpMkLst>
            <pc:docMk/>
            <pc:sldMk cId="2042780365" sldId="3369"/>
            <ac:cxnSpMk id="74" creationId="{56653C81-9EFA-904C-0C69-134B486E935B}"/>
          </ac:cxnSpMkLst>
        </pc:cxnChg>
        <pc:cxnChg chg="mod">
          <ac:chgData name="Sam Day" userId="c1ed0136-0341-4341-902d-14e0f9b74320" providerId="ADAL" clId="{8AE58E46-FBB1-4EF7-B246-02F2B9F03970}" dt="2023-12-09T00:04:23.076" v="2523" actId="164"/>
          <ac:cxnSpMkLst>
            <pc:docMk/>
            <pc:sldMk cId="2042780365" sldId="3369"/>
            <ac:cxnSpMk id="75" creationId="{F30F0E4A-D04D-EF45-7337-CFBE261B3C0C}"/>
          </ac:cxnSpMkLst>
        </pc:cxnChg>
        <pc:cxnChg chg="mod">
          <ac:chgData name="Sam Day" userId="c1ed0136-0341-4341-902d-14e0f9b74320" providerId="ADAL" clId="{8AE58E46-FBB1-4EF7-B246-02F2B9F03970}" dt="2023-12-09T00:04:23.076" v="2523" actId="164"/>
          <ac:cxnSpMkLst>
            <pc:docMk/>
            <pc:sldMk cId="2042780365" sldId="3369"/>
            <ac:cxnSpMk id="76" creationId="{C38CDE6B-F281-F9DD-6DE7-2E6668784B72}"/>
          </ac:cxnSpMkLst>
        </pc:cxnChg>
        <pc:cxnChg chg="mod">
          <ac:chgData name="Sam Day" userId="c1ed0136-0341-4341-902d-14e0f9b74320" providerId="ADAL" clId="{8AE58E46-FBB1-4EF7-B246-02F2B9F03970}" dt="2023-12-09T00:04:23.076" v="2523" actId="164"/>
          <ac:cxnSpMkLst>
            <pc:docMk/>
            <pc:sldMk cId="2042780365" sldId="3369"/>
            <ac:cxnSpMk id="77" creationId="{6FEFBA27-AC29-2C71-68D0-13592BF1F6E6}"/>
          </ac:cxnSpMkLst>
        </pc:cxnChg>
        <pc:cxnChg chg="mod">
          <ac:chgData name="Sam Day" userId="c1ed0136-0341-4341-902d-14e0f9b74320" providerId="ADAL" clId="{8AE58E46-FBB1-4EF7-B246-02F2B9F03970}" dt="2023-12-09T00:04:23.076" v="2523" actId="164"/>
          <ac:cxnSpMkLst>
            <pc:docMk/>
            <pc:sldMk cId="2042780365" sldId="3369"/>
            <ac:cxnSpMk id="78" creationId="{73F7DCA2-10CC-1011-178B-4D8B5F4E0C50}"/>
          </ac:cxnSpMkLst>
        </pc:cxnChg>
        <pc:cxnChg chg="mod">
          <ac:chgData name="Sam Day" userId="c1ed0136-0341-4341-902d-14e0f9b74320" providerId="ADAL" clId="{8AE58E46-FBB1-4EF7-B246-02F2B9F03970}" dt="2023-12-09T00:04:23.076" v="2523" actId="164"/>
          <ac:cxnSpMkLst>
            <pc:docMk/>
            <pc:sldMk cId="2042780365" sldId="3369"/>
            <ac:cxnSpMk id="79" creationId="{9858C1CD-4DEB-FCB0-6FAF-79F6CD50A6FB}"/>
          </ac:cxnSpMkLst>
        </pc:cxnChg>
        <pc:cxnChg chg="mod">
          <ac:chgData name="Sam Day" userId="c1ed0136-0341-4341-902d-14e0f9b74320" providerId="ADAL" clId="{8AE58E46-FBB1-4EF7-B246-02F2B9F03970}" dt="2023-12-09T00:04:23.076" v="2523" actId="164"/>
          <ac:cxnSpMkLst>
            <pc:docMk/>
            <pc:sldMk cId="2042780365" sldId="3369"/>
            <ac:cxnSpMk id="80" creationId="{222D54A6-6180-F552-9757-F657503F803B}"/>
          </ac:cxnSpMkLst>
        </pc:cxnChg>
        <pc:cxnChg chg="mod">
          <ac:chgData name="Sam Day" userId="c1ed0136-0341-4341-902d-14e0f9b74320" providerId="ADAL" clId="{8AE58E46-FBB1-4EF7-B246-02F2B9F03970}" dt="2023-12-09T00:04:23.076" v="2523" actId="164"/>
          <ac:cxnSpMkLst>
            <pc:docMk/>
            <pc:sldMk cId="2042780365" sldId="3369"/>
            <ac:cxnSpMk id="81" creationId="{D5C3C3A5-34F0-F553-2C30-75A73C48A235}"/>
          </ac:cxnSpMkLst>
        </pc:cxnChg>
        <pc:cxnChg chg="mod">
          <ac:chgData name="Sam Day" userId="c1ed0136-0341-4341-902d-14e0f9b74320" providerId="ADAL" clId="{8AE58E46-FBB1-4EF7-B246-02F2B9F03970}" dt="2023-12-09T00:04:23.076" v="2523" actId="164"/>
          <ac:cxnSpMkLst>
            <pc:docMk/>
            <pc:sldMk cId="2042780365" sldId="3369"/>
            <ac:cxnSpMk id="82" creationId="{43A1BB83-391A-EF64-F6D0-117FE459F111}"/>
          </ac:cxnSpMkLst>
        </pc:cxnChg>
        <pc:cxnChg chg="mod">
          <ac:chgData name="Sam Day" userId="c1ed0136-0341-4341-902d-14e0f9b74320" providerId="ADAL" clId="{8AE58E46-FBB1-4EF7-B246-02F2B9F03970}" dt="2023-12-09T00:04:23.076" v="2523" actId="164"/>
          <ac:cxnSpMkLst>
            <pc:docMk/>
            <pc:sldMk cId="2042780365" sldId="3369"/>
            <ac:cxnSpMk id="83" creationId="{80B8BD3C-2299-7F82-6CCE-D6EF1708887E}"/>
          </ac:cxnSpMkLst>
        </pc:cxnChg>
        <pc:cxnChg chg="mod">
          <ac:chgData name="Sam Day" userId="c1ed0136-0341-4341-902d-14e0f9b74320" providerId="ADAL" clId="{8AE58E46-FBB1-4EF7-B246-02F2B9F03970}" dt="2023-12-09T00:04:23.076" v="2523" actId="164"/>
          <ac:cxnSpMkLst>
            <pc:docMk/>
            <pc:sldMk cId="2042780365" sldId="3369"/>
            <ac:cxnSpMk id="84" creationId="{9F7EAF15-8B97-CD40-6749-4E6E29CD081D}"/>
          </ac:cxnSpMkLst>
        </pc:cxnChg>
        <pc:cxnChg chg="mod">
          <ac:chgData name="Sam Day" userId="c1ed0136-0341-4341-902d-14e0f9b74320" providerId="ADAL" clId="{8AE58E46-FBB1-4EF7-B246-02F2B9F03970}" dt="2023-12-09T00:04:23.076" v="2523" actId="164"/>
          <ac:cxnSpMkLst>
            <pc:docMk/>
            <pc:sldMk cId="2042780365" sldId="3369"/>
            <ac:cxnSpMk id="85" creationId="{F9CADADA-8DEC-F282-2510-FA9B56EC529A}"/>
          </ac:cxnSpMkLst>
        </pc:cxnChg>
        <pc:cxnChg chg="mod">
          <ac:chgData name="Sam Day" userId="c1ed0136-0341-4341-902d-14e0f9b74320" providerId="ADAL" clId="{8AE58E46-FBB1-4EF7-B246-02F2B9F03970}" dt="2023-12-09T00:04:23.076" v="2523" actId="164"/>
          <ac:cxnSpMkLst>
            <pc:docMk/>
            <pc:sldMk cId="2042780365" sldId="3369"/>
            <ac:cxnSpMk id="86" creationId="{C8D1C14E-DF14-862F-8AB6-357B6C92FB2C}"/>
          </ac:cxnSpMkLst>
        </pc:cxnChg>
        <pc:cxnChg chg="mod">
          <ac:chgData name="Sam Day" userId="c1ed0136-0341-4341-902d-14e0f9b74320" providerId="ADAL" clId="{8AE58E46-FBB1-4EF7-B246-02F2B9F03970}" dt="2023-12-09T00:04:23.076" v="2523" actId="164"/>
          <ac:cxnSpMkLst>
            <pc:docMk/>
            <pc:sldMk cId="2042780365" sldId="3369"/>
            <ac:cxnSpMk id="87" creationId="{8D6CA421-ABB2-2900-C0DD-57FDE0C9AD08}"/>
          </ac:cxnSpMkLst>
        </pc:cxnChg>
        <pc:cxnChg chg="mod">
          <ac:chgData name="Sam Day" userId="c1ed0136-0341-4341-902d-14e0f9b74320" providerId="ADAL" clId="{8AE58E46-FBB1-4EF7-B246-02F2B9F03970}" dt="2023-12-09T00:04:23.076" v="2523" actId="164"/>
          <ac:cxnSpMkLst>
            <pc:docMk/>
            <pc:sldMk cId="2042780365" sldId="3369"/>
            <ac:cxnSpMk id="88" creationId="{5CF6EE47-C8BC-2372-B93A-B05AFCD6E1BB}"/>
          </ac:cxnSpMkLst>
        </pc:cxnChg>
        <pc:cxnChg chg="mod">
          <ac:chgData name="Sam Day" userId="c1ed0136-0341-4341-902d-14e0f9b74320" providerId="ADAL" clId="{8AE58E46-FBB1-4EF7-B246-02F2B9F03970}" dt="2023-12-09T00:04:23.076" v="2523" actId="164"/>
          <ac:cxnSpMkLst>
            <pc:docMk/>
            <pc:sldMk cId="2042780365" sldId="3369"/>
            <ac:cxnSpMk id="89" creationId="{8512220B-D633-D803-D99A-62ED04132D65}"/>
          </ac:cxnSpMkLst>
        </pc:cxnChg>
        <pc:cxnChg chg="mod">
          <ac:chgData name="Sam Day" userId="c1ed0136-0341-4341-902d-14e0f9b74320" providerId="ADAL" clId="{8AE58E46-FBB1-4EF7-B246-02F2B9F03970}" dt="2023-12-09T00:04:23.076" v="2523" actId="164"/>
          <ac:cxnSpMkLst>
            <pc:docMk/>
            <pc:sldMk cId="2042780365" sldId="3369"/>
            <ac:cxnSpMk id="90" creationId="{E6C11EDC-F91F-1959-84E9-01EFC1CFB384}"/>
          </ac:cxnSpMkLst>
        </pc:cxnChg>
        <pc:cxnChg chg="mod">
          <ac:chgData name="Sam Day" userId="c1ed0136-0341-4341-902d-14e0f9b74320" providerId="ADAL" clId="{8AE58E46-FBB1-4EF7-B246-02F2B9F03970}" dt="2023-12-09T00:04:23.076" v="2523" actId="164"/>
          <ac:cxnSpMkLst>
            <pc:docMk/>
            <pc:sldMk cId="2042780365" sldId="3369"/>
            <ac:cxnSpMk id="91" creationId="{C941DF33-FDC5-2BAF-6C33-85B497B624D3}"/>
          </ac:cxnSpMkLst>
        </pc:cxnChg>
        <pc:cxnChg chg="mod">
          <ac:chgData name="Sam Day" userId="c1ed0136-0341-4341-902d-14e0f9b74320" providerId="ADAL" clId="{8AE58E46-FBB1-4EF7-B246-02F2B9F03970}" dt="2023-12-09T00:04:23.076" v="2523" actId="164"/>
          <ac:cxnSpMkLst>
            <pc:docMk/>
            <pc:sldMk cId="2042780365" sldId="3369"/>
            <ac:cxnSpMk id="92" creationId="{EBE38D3C-6355-5D41-4377-216143E42BF9}"/>
          </ac:cxnSpMkLst>
        </pc:cxnChg>
        <pc:cxnChg chg="mod">
          <ac:chgData name="Sam Day" userId="c1ed0136-0341-4341-902d-14e0f9b74320" providerId="ADAL" clId="{8AE58E46-FBB1-4EF7-B246-02F2B9F03970}" dt="2023-12-09T00:04:23.076" v="2523" actId="164"/>
          <ac:cxnSpMkLst>
            <pc:docMk/>
            <pc:sldMk cId="2042780365" sldId="3369"/>
            <ac:cxnSpMk id="93" creationId="{5E4D6818-0281-362B-AC9C-6545BE57D5AD}"/>
          </ac:cxnSpMkLst>
        </pc:cxnChg>
      </pc:sldChg>
      <pc:sldChg chg="addSp delSp modSp mod modNotesTx">
        <pc:chgData name="Sam Day" userId="c1ed0136-0341-4341-902d-14e0f9b74320" providerId="ADAL" clId="{8AE58E46-FBB1-4EF7-B246-02F2B9F03970}" dt="2023-12-18T19:36:38.102" v="11969" actId="12"/>
        <pc:sldMkLst>
          <pc:docMk/>
          <pc:sldMk cId="3391761214" sldId="3370"/>
        </pc:sldMkLst>
        <pc:spChg chg="del mod">
          <ac:chgData name="Sam Day" userId="c1ed0136-0341-4341-902d-14e0f9b74320" providerId="ADAL" clId="{8AE58E46-FBB1-4EF7-B246-02F2B9F03970}" dt="2023-12-09T00:09:53.017" v="2546" actId="12084"/>
          <ac:spMkLst>
            <pc:docMk/>
            <pc:sldMk cId="3391761214" sldId="3370"/>
            <ac:spMk id="3" creationId="{1085DF0D-A3B8-58EB-EF12-609E2E37EADA}"/>
          </ac:spMkLst>
        </pc:spChg>
        <pc:spChg chg="mod">
          <ac:chgData name="Sam Day" userId="c1ed0136-0341-4341-902d-14e0f9b74320" providerId="ADAL" clId="{8AE58E46-FBB1-4EF7-B246-02F2B9F03970}" dt="2023-12-08T15:25:14.579" v="9"/>
          <ac:spMkLst>
            <pc:docMk/>
            <pc:sldMk cId="3391761214" sldId="3370"/>
            <ac:spMk id="4" creationId="{38FBEAF0-625C-EE09-E532-88E74266E9B7}"/>
          </ac:spMkLst>
        </pc:spChg>
        <pc:spChg chg="mod">
          <ac:chgData name="Sam Day" userId="c1ed0136-0341-4341-902d-14e0f9b74320" providerId="ADAL" clId="{8AE58E46-FBB1-4EF7-B246-02F2B9F03970}" dt="2023-12-08T15:25:14.579" v="9"/>
          <ac:spMkLst>
            <pc:docMk/>
            <pc:sldMk cId="3391761214" sldId="3370"/>
            <ac:spMk id="6" creationId="{8602AA0E-895D-4567-C82D-0DD7A121E218}"/>
          </ac:spMkLst>
        </pc:spChg>
        <pc:grpChg chg="add mod">
          <ac:chgData name="Sam Day" userId="c1ed0136-0341-4341-902d-14e0f9b74320" providerId="ADAL" clId="{8AE58E46-FBB1-4EF7-B246-02F2B9F03970}" dt="2023-12-18T19:35:31.186" v="11923" actId="1076"/>
          <ac:grpSpMkLst>
            <pc:docMk/>
            <pc:sldMk cId="3391761214" sldId="3370"/>
            <ac:grpSpMk id="3" creationId="{373A1627-913D-8C54-33A4-524C65EFC602}"/>
          </ac:grpSpMkLst>
        </pc:grpChg>
        <pc:graphicFrameChg chg="add mod">
          <ac:chgData name="Sam Day" userId="c1ed0136-0341-4341-902d-14e0f9b74320" providerId="ADAL" clId="{8AE58E46-FBB1-4EF7-B246-02F2B9F03970}" dt="2023-12-18T19:35:51.026" v="11926" actId="113"/>
          <ac:graphicFrameMkLst>
            <pc:docMk/>
            <pc:sldMk cId="3391761214" sldId="3370"/>
            <ac:graphicFrameMk id="2" creationId="{558CDD71-D148-0476-3C89-0F30DEEB9D24}"/>
          </ac:graphicFrameMkLst>
        </pc:graphicFrameChg>
        <pc:picChg chg="mod">
          <ac:chgData name="Sam Day" userId="c1ed0136-0341-4341-902d-14e0f9b74320" providerId="ADAL" clId="{8AE58E46-FBB1-4EF7-B246-02F2B9F03970}" dt="2023-12-18T19:35:28.848" v="11922" actId="164"/>
          <ac:picMkLst>
            <pc:docMk/>
            <pc:sldMk cId="3391761214" sldId="3370"/>
            <ac:picMk id="8" creationId="{CE1453D3-F8D5-A8D7-DB71-78CB5AB47028}"/>
          </ac:picMkLst>
        </pc:picChg>
        <pc:picChg chg="mod">
          <ac:chgData name="Sam Day" userId="c1ed0136-0341-4341-902d-14e0f9b74320" providerId="ADAL" clId="{8AE58E46-FBB1-4EF7-B246-02F2B9F03970}" dt="2023-12-18T19:35:28.848" v="11922" actId="164"/>
          <ac:picMkLst>
            <pc:docMk/>
            <pc:sldMk cId="3391761214" sldId="3370"/>
            <ac:picMk id="10" creationId="{DDA9EDC2-C656-3BB0-D3F3-763F4E05E41C}"/>
          </ac:picMkLst>
        </pc:picChg>
      </pc:sldChg>
      <pc:sldChg chg="addSp delSp modSp mod modNotesTx">
        <pc:chgData name="Sam Day" userId="c1ed0136-0341-4341-902d-14e0f9b74320" providerId="ADAL" clId="{8AE58E46-FBB1-4EF7-B246-02F2B9F03970}" dt="2023-12-18T20:37:23.990" v="14984" actId="20577"/>
        <pc:sldMkLst>
          <pc:docMk/>
          <pc:sldMk cId="1202224200" sldId="3372"/>
        </pc:sldMkLst>
        <pc:spChg chg="mod">
          <ac:chgData name="Sam Day" userId="c1ed0136-0341-4341-902d-14e0f9b74320" providerId="ADAL" clId="{8AE58E46-FBB1-4EF7-B246-02F2B9F03970}" dt="2023-12-18T20:29:47.511" v="14566" actId="20577"/>
          <ac:spMkLst>
            <pc:docMk/>
            <pc:sldMk cId="1202224200" sldId="3372"/>
            <ac:spMk id="2" creationId="{F4A5A698-D419-0B8E-BEFE-3877886EC6A9}"/>
          </ac:spMkLst>
        </pc:spChg>
        <pc:spChg chg="add del mod">
          <ac:chgData name="Sam Day" userId="c1ed0136-0341-4341-902d-14e0f9b74320" providerId="ADAL" clId="{8AE58E46-FBB1-4EF7-B246-02F2B9F03970}" dt="2023-12-18T20:21:57.122" v="14175"/>
          <ac:spMkLst>
            <pc:docMk/>
            <pc:sldMk cId="1202224200" sldId="3372"/>
            <ac:spMk id="3" creationId="{7211B5FD-539D-8578-B5D2-4FBD13EEBF8B}"/>
          </ac:spMkLst>
        </pc:spChg>
        <pc:spChg chg="mod">
          <ac:chgData name="Sam Day" userId="c1ed0136-0341-4341-902d-14e0f9b74320" providerId="ADAL" clId="{8AE58E46-FBB1-4EF7-B246-02F2B9F03970}" dt="2023-12-08T15:25:14.579" v="9"/>
          <ac:spMkLst>
            <pc:docMk/>
            <pc:sldMk cId="1202224200" sldId="3372"/>
            <ac:spMk id="4" creationId="{4C8256DC-1D8C-6610-3242-8D4B8861B81B}"/>
          </ac:spMkLst>
        </pc:spChg>
        <pc:spChg chg="mod">
          <ac:chgData name="Sam Day" userId="c1ed0136-0341-4341-902d-14e0f9b74320" providerId="ADAL" clId="{8AE58E46-FBB1-4EF7-B246-02F2B9F03970}" dt="2023-12-08T15:25:14.579" v="9"/>
          <ac:spMkLst>
            <pc:docMk/>
            <pc:sldMk cId="1202224200" sldId="3372"/>
            <ac:spMk id="5" creationId="{55407EEF-AD9A-03AF-9599-2E3761C198AD}"/>
          </ac:spMkLst>
        </pc:spChg>
        <pc:spChg chg="add mod">
          <ac:chgData name="Sam Day" userId="c1ed0136-0341-4341-902d-14e0f9b74320" providerId="ADAL" clId="{8AE58E46-FBB1-4EF7-B246-02F2B9F03970}" dt="2023-12-18T20:24:00.243" v="14208" actId="1076"/>
          <ac:spMkLst>
            <pc:docMk/>
            <pc:sldMk cId="1202224200" sldId="3372"/>
            <ac:spMk id="5" creationId="{731F6253-74E4-11A2-2276-1CF0844FE3A2}"/>
          </ac:spMkLst>
        </pc:spChg>
        <pc:spChg chg="mod">
          <ac:chgData name="Sam Day" userId="c1ed0136-0341-4341-902d-14e0f9b74320" providerId="ADAL" clId="{8AE58E46-FBB1-4EF7-B246-02F2B9F03970}" dt="2023-12-08T15:25:14.579" v="9"/>
          <ac:spMkLst>
            <pc:docMk/>
            <pc:sldMk cId="1202224200" sldId="3372"/>
            <ac:spMk id="6" creationId="{7CF7B267-347B-9216-FEDF-FD4EDBA1F5BF}"/>
          </ac:spMkLst>
        </pc:spChg>
        <pc:spChg chg="add mod">
          <ac:chgData name="Sam Day" userId="c1ed0136-0341-4341-902d-14e0f9b74320" providerId="ADAL" clId="{8AE58E46-FBB1-4EF7-B246-02F2B9F03970}" dt="2023-12-18T20:24:23.044" v="14213" actId="1076"/>
          <ac:spMkLst>
            <pc:docMk/>
            <pc:sldMk cId="1202224200" sldId="3372"/>
            <ac:spMk id="7" creationId="{D3EF258C-CA4D-5558-247F-5EC8DC921960}"/>
          </ac:spMkLst>
        </pc:spChg>
        <pc:spChg chg="add mod">
          <ac:chgData name="Sam Day" userId="c1ed0136-0341-4341-902d-14e0f9b74320" providerId="ADAL" clId="{8AE58E46-FBB1-4EF7-B246-02F2B9F03970}" dt="2023-12-18T20:23:44.465" v="14203" actId="1076"/>
          <ac:spMkLst>
            <pc:docMk/>
            <pc:sldMk cId="1202224200" sldId="3372"/>
            <ac:spMk id="9" creationId="{83BB2128-A3EC-3166-BBF9-7C3F54FF9383}"/>
          </ac:spMkLst>
        </pc:spChg>
        <pc:spChg chg="add mod">
          <ac:chgData name="Sam Day" userId="c1ed0136-0341-4341-902d-14e0f9b74320" providerId="ADAL" clId="{8AE58E46-FBB1-4EF7-B246-02F2B9F03970}" dt="2023-12-18T20:31:14.333" v="14664" actId="1037"/>
          <ac:spMkLst>
            <pc:docMk/>
            <pc:sldMk cId="1202224200" sldId="3372"/>
            <ac:spMk id="10" creationId="{C44A27AA-2E66-1DD4-D86E-50A7CD869595}"/>
          </ac:spMkLst>
        </pc:spChg>
        <pc:spChg chg="add mod">
          <ac:chgData name="Sam Day" userId="c1ed0136-0341-4341-902d-14e0f9b74320" providerId="ADAL" clId="{8AE58E46-FBB1-4EF7-B246-02F2B9F03970}" dt="2023-12-18T20:33:34.873" v="14690" actId="1076"/>
          <ac:spMkLst>
            <pc:docMk/>
            <pc:sldMk cId="1202224200" sldId="3372"/>
            <ac:spMk id="11" creationId="{333AA6AA-2B8A-303F-0319-409FE115B077}"/>
          </ac:spMkLst>
        </pc:spChg>
        <pc:spChg chg="add mod ord">
          <ac:chgData name="Sam Day" userId="c1ed0136-0341-4341-902d-14e0f9b74320" providerId="ADAL" clId="{8AE58E46-FBB1-4EF7-B246-02F2B9F03970}" dt="2023-12-18T20:32:40.323" v="14679" actId="164"/>
          <ac:spMkLst>
            <pc:docMk/>
            <pc:sldMk cId="1202224200" sldId="3372"/>
            <ac:spMk id="13" creationId="{C48A31DE-E24D-8E9C-9A98-10489371530C}"/>
          </ac:spMkLst>
        </pc:spChg>
        <pc:spChg chg="add mod">
          <ac:chgData name="Sam Day" userId="c1ed0136-0341-4341-902d-14e0f9b74320" providerId="ADAL" clId="{8AE58E46-FBB1-4EF7-B246-02F2B9F03970}" dt="2023-12-18T20:36:13.429" v="14907" actId="164"/>
          <ac:spMkLst>
            <pc:docMk/>
            <pc:sldMk cId="1202224200" sldId="3372"/>
            <ac:spMk id="17" creationId="{714CF471-713D-95FB-3E36-6BF33EC6B983}"/>
          </ac:spMkLst>
        </pc:spChg>
        <pc:grpChg chg="add mod">
          <ac:chgData name="Sam Day" userId="c1ed0136-0341-4341-902d-14e0f9b74320" providerId="ADAL" clId="{8AE58E46-FBB1-4EF7-B246-02F2B9F03970}" dt="2023-12-18T20:32:45.408" v="14680" actId="164"/>
          <ac:grpSpMkLst>
            <pc:docMk/>
            <pc:sldMk cId="1202224200" sldId="3372"/>
            <ac:grpSpMk id="15" creationId="{AC36581F-E9A7-61B6-5DA8-74AE6B3C90BD}"/>
          </ac:grpSpMkLst>
        </pc:grpChg>
        <pc:grpChg chg="add mod">
          <ac:chgData name="Sam Day" userId="c1ed0136-0341-4341-902d-14e0f9b74320" providerId="ADAL" clId="{8AE58E46-FBB1-4EF7-B246-02F2B9F03970}" dt="2023-12-18T20:36:13.429" v="14907" actId="164"/>
          <ac:grpSpMkLst>
            <pc:docMk/>
            <pc:sldMk cId="1202224200" sldId="3372"/>
            <ac:grpSpMk id="16" creationId="{78E4DFBD-3996-444E-8BB5-74F62A5B60A1}"/>
          </ac:grpSpMkLst>
        </pc:grpChg>
        <pc:grpChg chg="add mod">
          <ac:chgData name="Sam Day" userId="c1ed0136-0341-4341-902d-14e0f9b74320" providerId="ADAL" clId="{8AE58E46-FBB1-4EF7-B246-02F2B9F03970}" dt="2023-12-18T20:36:13.429" v="14907" actId="164"/>
          <ac:grpSpMkLst>
            <pc:docMk/>
            <pc:sldMk cId="1202224200" sldId="3372"/>
            <ac:grpSpMk id="18" creationId="{594B9318-CF71-33FF-3878-D6B9BEA870E9}"/>
          </ac:grpSpMkLst>
        </pc:grpChg>
        <pc:picChg chg="mod">
          <ac:chgData name="Sam Day" userId="c1ed0136-0341-4341-902d-14e0f9b74320" providerId="ADAL" clId="{8AE58E46-FBB1-4EF7-B246-02F2B9F03970}" dt="2023-12-18T20:33:34.873" v="14690" actId="1076"/>
          <ac:picMkLst>
            <pc:docMk/>
            <pc:sldMk cId="1202224200" sldId="3372"/>
            <ac:picMk id="8" creationId="{CFB75E26-3DF7-8E83-BF40-A8D7BB2863C5}"/>
          </ac:picMkLst>
        </pc:picChg>
        <pc:picChg chg="mod">
          <ac:chgData name="Sam Day" userId="c1ed0136-0341-4341-902d-14e0f9b74320" providerId="ADAL" clId="{8AE58E46-FBB1-4EF7-B246-02F2B9F03970}" dt="2023-12-18T20:32:45.408" v="14680" actId="164"/>
          <ac:picMkLst>
            <pc:docMk/>
            <pc:sldMk cId="1202224200" sldId="3372"/>
            <ac:picMk id="12" creationId="{2CB31953-679F-65A9-29F7-31707A5EC689}"/>
          </ac:picMkLst>
        </pc:picChg>
        <pc:picChg chg="mod ord">
          <ac:chgData name="Sam Day" userId="c1ed0136-0341-4341-902d-14e0f9b74320" providerId="ADAL" clId="{8AE58E46-FBB1-4EF7-B246-02F2B9F03970}" dt="2023-12-18T20:32:40.323" v="14679" actId="164"/>
          <ac:picMkLst>
            <pc:docMk/>
            <pc:sldMk cId="1202224200" sldId="3372"/>
            <ac:picMk id="14" creationId="{C5EA9B20-AB98-A70B-8207-E3277B8E6405}"/>
          </ac:picMkLst>
        </pc:picChg>
      </pc:sldChg>
      <pc:sldChg chg="modSp mod modNotesTx">
        <pc:chgData name="Sam Day" userId="c1ed0136-0341-4341-902d-14e0f9b74320" providerId="ADAL" clId="{8AE58E46-FBB1-4EF7-B246-02F2B9F03970}" dt="2023-12-09T02:17:56.729" v="3109" actId="20577"/>
        <pc:sldMkLst>
          <pc:docMk/>
          <pc:sldMk cId="3445429320" sldId="3373"/>
        </pc:sldMkLst>
        <pc:spChg chg="mod">
          <ac:chgData name="Sam Day" userId="c1ed0136-0341-4341-902d-14e0f9b74320" providerId="ADAL" clId="{8AE58E46-FBB1-4EF7-B246-02F2B9F03970}" dt="2023-12-08T15:25:14.579" v="9"/>
          <ac:spMkLst>
            <pc:docMk/>
            <pc:sldMk cId="3445429320" sldId="3373"/>
            <ac:spMk id="4" creationId="{D11003A8-27D4-4047-9F88-91B5D4E8087A}"/>
          </ac:spMkLst>
        </pc:spChg>
        <pc:spChg chg="mod">
          <ac:chgData name="Sam Day" userId="c1ed0136-0341-4341-902d-14e0f9b74320" providerId="ADAL" clId="{8AE58E46-FBB1-4EF7-B246-02F2B9F03970}" dt="2023-12-08T15:25:14.579" v="9"/>
          <ac:spMkLst>
            <pc:docMk/>
            <pc:sldMk cId="3445429320" sldId="3373"/>
            <ac:spMk id="6" creationId="{0C32C11D-93CF-4112-83FE-DDD6240200BC}"/>
          </ac:spMkLst>
        </pc:spChg>
        <pc:spChg chg="mod">
          <ac:chgData name="Sam Day" userId="c1ed0136-0341-4341-902d-14e0f9b74320" providerId="ADAL" clId="{8AE58E46-FBB1-4EF7-B246-02F2B9F03970}" dt="2023-12-09T02:16:42.990" v="3102" actId="20577"/>
          <ac:spMkLst>
            <pc:docMk/>
            <pc:sldMk cId="3445429320" sldId="3373"/>
            <ac:spMk id="9" creationId="{BC89FC1D-70CF-1F1E-5A60-468B42A9C007}"/>
          </ac:spMkLst>
        </pc:spChg>
        <pc:spChg chg="mod">
          <ac:chgData name="Sam Day" userId="c1ed0136-0341-4341-902d-14e0f9b74320" providerId="ADAL" clId="{8AE58E46-FBB1-4EF7-B246-02F2B9F03970}" dt="2023-12-09T02:13:42.554" v="3064" actId="14100"/>
          <ac:spMkLst>
            <pc:docMk/>
            <pc:sldMk cId="3445429320" sldId="3373"/>
            <ac:spMk id="13" creationId="{26012BF3-B5F1-288A-8137-E29A52A82868}"/>
          </ac:spMkLst>
        </pc:spChg>
        <pc:spChg chg="mod">
          <ac:chgData name="Sam Day" userId="c1ed0136-0341-4341-902d-14e0f9b74320" providerId="ADAL" clId="{8AE58E46-FBB1-4EF7-B246-02F2B9F03970}" dt="2023-12-09T02:13:28.155" v="3061" actId="1582"/>
          <ac:spMkLst>
            <pc:docMk/>
            <pc:sldMk cId="3445429320" sldId="3373"/>
            <ac:spMk id="14" creationId="{BBDF248C-9506-6938-5370-3098A4E4B242}"/>
          </ac:spMkLst>
        </pc:spChg>
      </pc:sldChg>
      <pc:sldChg chg="modSp del">
        <pc:chgData name="Sam Day" userId="c1ed0136-0341-4341-902d-14e0f9b74320" providerId="ADAL" clId="{8AE58E46-FBB1-4EF7-B246-02F2B9F03970}" dt="2023-12-08T15:26:56.649" v="15" actId="47"/>
        <pc:sldMkLst>
          <pc:docMk/>
          <pc:sldMk cId="1421064040" sldId="3374"/>
        </pc:sldMkLst>
        <pc:spChg chg="mod">
          <ac:chgData name="Sam Day" userId="c1ed0136-0341-4341-902d-14e0f9b74320" providerId="ADAL" clId="{8AE58E46-FBB1-4EF7-B246-02F2B9F03970}" dt="2023-12-08T15:26:40.758" v="13"/>
          <ac:spMkLst>
            <pc:docMk/>
            <pc:sldMk cId="1421064040" sldId="3374"/>
            <ac:spMk id="2" creationId="{C8071F06-C993-8C46-B154-80AA4E06280A}"/>
          </ac:spMkLst>
        </pc:spChg>
        <pc:spChg chg="mod">
          <ac:chgData name="Sam Day" userId="c1ed0136-0341-4341-902d-14e0f9b74320" providerId="ADAL" clId="{8AE58E46-FBB1-4EF7-B246-02F2B9F03970}" dt="2023-12-08T15:26:40.758" v="13"/>
          <ac:spMkLst>
            <pc:docMk/>
            <pc:sldMk cId="1421064040" sldId="3374"/>
            <ac:spMk id="3" creationId="{15812E02-7122-2242-83E6-C9F0275A548F}"/>
          </ac:spMkLst>
        </pc:spChg>
      </pc:sldChg>
      <pc:sldChg chg="modSp del">
        <pc:chgData name="Sam Day" userId="c1ed0136-0341-4341-902d-14e0f9b74320" providerId="ADAL" clId="{8AE58E46-FBB1-4EF7-B246-02F2B9F03970}" dt="2023-12-08T23:05:22.706" v="2108" actId="2696"/>
        <pc:sldMkLst>
          <pc:docMk/>
          <pc:sldMk cId="1590207356" sldId="3375"/>
        </pc:sldMkLst>
        <pc:spChg chg="mod">
          <ac:chgData name="Sam Day" userId="c1ed0136-0341-4341-902d-14e0f9b74320" providerId="ADAL" clId="{8AE58E46-FBB1-4EF7-B246-02F2B9F03970}" dt="2023-12-08T15:25:14.579" v="9"/>
          <ac:spMkLst>
            <pc:docMk/>
            <pc:sldMk cId="1590207356" sldId="3375"/>
            <ac:spMk id="2" creationId="{02060CC3-ADE5-9F7A-950C-409FF79E93C5}"/>
          </ac:spMkLst>
        </pc:spChg>
        <pc:spChg chg="mod">
          <ac:chgData name="Sam Day" userId="c1ed0136-0341-4341-902d-14e0f9b74320" providerId="ADAL" clId="{8AE58E46-FBB1-4EF7-B246-02F2B9F03970}" dt="2023-12-08T15:25:14.579" v="9"/>
          <ac:spMkLst>
            <pc:docMk/>
            <pc:sldMk cId="1590207356" sldId="3375"/>
            <ac:spMk id="4" creationId="{53735392-2D08-0226-C0BD-B0DCA4C67D4D}"/>
          </ac:spMkLst>
        </pc:spChg>
      </pc:sldChg>
      <pc:sldChg chg="modSp">
        <pc:chgData name="Sam Day" userId="c1ed0136-0341-4341-902d-14e0f9b74320" providerId="ADAL" clId="{8AE58E46-FBB1-4EF7-B246-02F2B9F03970}" dt="2023-12-08T15:25:14.579" v="9"/>
        <pc:sldMkLst>
          <pc:docMk/>
          <pc:sldMk cId="4279563006" sldId="3376"/>
        </pc:sldMkLst>
        <pc:spChg chg="mod">
          <ac:chgData name="Sam Day" userId="c1ed0136-0341-4341-902d-14e0f9b74320" providerId="ADAL" clId="{8AE58E46-FBB1-4EF7-B246-02F2B9F03970}" dt="2023-12-08T15:25:14.579" v="9"/>
          <ac:spMkLst>
            <pc:docMk/>
            <pc:sldMk cId="4279563006" sldId="3376"/>
            <ac:spMk id="2" creationId="{B3C983ED-6DC4-C554-0899-D1FF46EF791E}"/>
          </ac:spMkLst>
        </pc:spChg>
        <pc:spChg chg="mod">
          <ac:chgData name="Sam Day" userId="c1ed0136-0341-4341-902d-14e0f9b74320" providerId="ADAL" clId="{8AE58E46-FBB1-4EF7-B246-02F2B9F03970}" dt="2023-12-08T15:25:14.579" v="9"/>
          <ac:spMkLst>
            <pc:docMk/>
            <pc:sldMk cId="4279563006" sldId="3376"/>
            <ac:spMk id="3" creationId="{564BAC58-78C6-B50A-1B44-2BBA08947313}"/>
          </ac:spMkLst>
        </pc:spChg>
        <pc:spChg chg="mod">
          <ac:chgData name="Sam Day" userId="c1ed0136-0341-4341-902d-14e0f9b74320" providerId="ADAL" clId="{8AE58E46-FBB1-4EF7-B246-02F2B9F03970}" dt="2023-12-08T15:25:14.579" v="9"/>
          <ac:spMkLst>
            <pc:docMk/>
            <pc:sldMk cId="4279563006" sldId="3376"/>
            <ac:spMk id="4" creationId="{27151F8E-4317-E6C8-C1C5-7120C83584D0}"/>
          </ac:spMkLst>
        </pc:spChg>
      </pc:sldChg>
      <pc:sldChg chg="modSp mod">
        <pc:chgData name="Sam Day" userId="c1ed0136-0341-4341-902d-14e0f9b74320" providerId="ADAL" clId="{8AE58E46-FBB1-4EF7-B246-02F2B9F03970}" dt="2023-12-11T15:31:31.113" v="3575" actId="20577"/>
        <pc:sldMkLst>
          <pc:docMk/>
          <pc:sldMk cId="2175526775" sldId="3377"/>
        </pc:sldMkLst>
        <pc:spChg chg="mod">
          <ac:chgData name="Sam Day" userId="c1ed0136-0341-4341-902d-14e0f9b74320" providerId="ADAL" clId="{8AE58E46-FBB1-4EF7-B246-02F2B9F03970}" dt="2023-12-08T15:25:14.579" v="9"/>
          <ac:spMkLst>
            <pc:docMk/>
            <pc:sldMk cId="2175526775" sldId="3377"/>
            <ac:spMk id="2" creationId="{CC552C49-07E5-A1A5-C08A-7DB21A201347}"/>
          </ac:spMkLst>
        </pc:spChg>
        <pc:spChg chg="mod">
          <ac:chgData name="Sam Day" userId="c1ed0136-0341-4341-902d-14e0f9b74320" providerId="ADAL" clId="{8AE58E46-FBB1-4EF7-B246-02F2B9F03970}" dt="2023-12-08T15:25:14.579" v="9"/>
          <ac:spMkLst>
            <pc:docMk/>
            <pc:sldMk cId="2175526775" sldId="3377"/>
            <ac:spMk id="4" creationId="{0F9C6DF8-4A9D-E58C-49CD-340E7F3EF12A}"/>
          </ac:spMkLst>
        </pc:spChg>
        <pc:spChg chg="mod">
          <ac:chgData name="Sam Day" userId="c1ed0136-0341-4341-902d-14e0f9b74320" providerId="ADAL" clId="{8AE58E46-FBB1-4EF7-B246-02F2B9F03970}" dt="2023-12-11T15:31:31.113" v="3575" actId="20577"/>
          <ac:spMkLst>
            <pc:docMk/>
            <pc:sldMk cId="2175526775" sldId="3377"/>
            <ac:spMk id="5" creationId="{42EED49A-7B13-3D37-DDA7-5FC7DECFB70F}"/>
          </ac:spMkLst>
        </pc:spChg>
      </pc:sldChg>
      <pc:sldChg chg="modSp">
        <pc:chgData name="Sam Day" userId="c1ed0136-0341-4341-902d-14e0f9b74320" providerId="ADAL" clId="{8AE58E46-FBB1-4EF7-B246-02F2B9F03970}" dt="2023-12-08T15:25:14.579" v="9"/>
        <pc:sldMkLst>
          <pc:docMk/>
          <pc:sldMk cId="1751393758" sldId="3378"/>
        </pc:sldMkLst>
        <pc:spChg chg="mod">
          <ac:chgData name="Sam Day" userId="c1ed0136-0341-4341-902d-14e0f9b74320" providerId="ADAL" clId="{8AE58E46-FBB1-4EF7-B246-02F2B9F03970}" dt="2023-12-08T15:25:14.579" v="9"/>
          <ac:spMkLst>
            <pc:docMk/>
            <pc:sldMk cId="1751393758" sldId="3378"/>
            <ac:spMk id="2" creationId="{E6E20E7A-179F-9386-18E8-AC267DEAFF7F}"/>
          </ac:spMkLst>
        </pc:spChg>
        <pc:spChg chg="mod">
          <ac:chgData name="Sam Day" userId="c1ed0136-0341-4341-902d-14e0f9b74320" providerId="ADAL" clId="{8AE58E46-FBB1-4EF7-B246-02F2B9F03970}" dt="2023-12-08T15:25:14.579" v="9"/>
          <ac:spMkLst>
            <pc:docMk/>
            <pc:sldMk cId="1751393758" sldId="3378"/>
            <ac:spMk id="3" creationId="{8EB1E85C-F5D8-A39F-AC01-28080573A4FB}"/>
          </ac:spMkLst>
        </pc:spChg>
        <pc:spChg chg="mod">
          <ac:chgData name="Sam Day" userId="c1ed0136-0341-4341-902d-14e0f9b74320" providerId="ADAL" clId="{8AE58E46-FBB1-4EF7-B246-02F2B9F03970}" dt="2023-12-08T15:25:14.579" v="9"/>
          <ac:spMkLst>
            <pc:docMk/>
            <pc:sldMk cId="1751393758" sldId="3378"/>
            <ac:spMk id="4" creationId="{5BA61EE9-32C1-9530-20F9-17E8B0DA3E89}"/>
          </ac:spMkLst>
        </pc:spChg>
      </pc:sldChg>
      <pc:sldChg chg="modSp mod">
        <pc:chgData name="Sam Day" userId="c1ed0136-0341-4341-902d-14e0f9b74320" providerId="ADAL" clId="{8AE58E46-FBB1-4EF7-B246-02F2B9F03970}" dt="2023-12-11T15:25:53.442" v="3543" actId="20577"/>
        <pc:sldMkLst>
          <pc:docMk/>
          <pc:sldMk cId="4149313320" sldId="3379"/>
        </pc:sldMkLst>
        <pc:spChg chg="mod">
          <ac:chgData name="Sam Day" userId="c1ed0136-0341-4341-902d-14e0f9b74320" providerId="ADAL" clId="{8AE58E46-FBB1-4EF7-B246-02F2B9F03970}" dt="2023-12-08T15:25:14.579" v="9"/>
          <ac:spMkLst>
            <pc:docMk/>
            <pc:sldMk cId="4149313320" sldId="3379"/>
            <ac:spMk id="2" creationId="{FF6CC516-33ED-F4CD-FCAB-D389A1F3F3B8}"/>
          </ac:spMkLst>
        </pc:spChg>
        <pc:spChg chg="mod">
          <ac:chgData name="Sam Day" userId="c1ed0136-0341-4341-902d-14e0f9b74320" providerId="ADAL" clId="{8AE58E46-FBB1-4EF7-B246-02F2B9F03970}" dt="2023-12-11T15:25:53.442" v="3543" actId="20577"/>
          <ac:spMkLst>
            <pc:docMk/>
            <pc:sldMk cId="4149313320" sldId="3379"/>
            <ac:spMk id="3" creationId="{C1BDEDAA-EBC5-EE3E-ECC1-54C046C5FAA0}"/>
          </ac:spMkLst>
        </pc:spChg>
        <pc:spChg chg="mod">
          <ac:chgData name="Sam Day" userId="c1ed0136-0341-4341-902d-14e0f9b74320" providerId="ADAL" clId="{8AE58E46-FBB1-4EF7-B246-02F2B9F03970}" dt="2023-12-08T15:25:14.579" v="9"/>
          <ac:spMkLst>
            <pc:docMk/>
            <pc:sldMk cId="4149313320" sldId="3379"/>
            <ac:spMk id="4" creationId="{AD97F45E-D65D-1437-6D4C-92AC686DC13E}"/>
          </ac:spMkLst>
        </pc:spChg>
      </pc:sldChg>
      <pc:sldChg chg="modSp">
        <pc:chgData name="Sam Day" userId="c1ed0136-0341-4341-902d-14e0f9b74320" providerId="ADAL" clId="{8AE58E46-FBB1-4EF7-B246-02F2B9F03970}" dt="2023-12-08T15:25:14.579" v="9"/>
        <pc:sldMkLst>
          <pc:docMk/>
          <pc:sldMk cId="884584332" sldId="3380"/>
        </pc:sldMkLst>
        <pc:spChg chg="mod">
          <ac:chgData name="Sam Day" userId="c1ed0136-0341-4341-902d-14e0f9b74320" providerId="ADAL" clId="{8AE58E46-FBB1-4EF7-B246-02F2B9F03970}" dt="2023-12-08T15:25:14.579" v="9"/>
          <ac:spMkLst>
            <pc:docMk/>
            <pc:sldMk cId="884584332" sldId="3380"/>
            <ac:spMk id="2" creationId="{F42C9493-98F2-986C-725F-374EC8FCDAD3}"/>
          </ac:spMkLst>
        </pc:spChg>
        <pc:spChg chg="mod">
          <ac:chgData name="Sam Day" userId="c1ed0136-0341-4341-902d-14e0f9b74320" providerId="ADAL" clId="{8AE58E46-FBB1-4EF7-B246-02F2B9F03970}" dt="2023-12-08T15:25:14.579" v="9"/>
          <ac:spMkLst>
            <pc:docMk/>
            <pc:sldMk cId="884584332" sldId="3380"/>
            <ac:spMk id="3" creationId="{EDEC3BAB-47A6-227F-A1CF-C4F5EB2C79E5}"/>
          </ac:spMkLst>
        </pc:spChg>
        <pc:spChg chg="mod">
          <ac:chgData name="Sam Day" userId="c1ed0136-0341-4341-902d-14e0f9b74320" providerId="ADAL" clId="{8AE58E46-FBB1-4EF7-B246-02F2B9F03970}" dt="2023-12-08T15:25:14.579" v="9"/>
          <ac:spMkLst>
            <pc:docMk/>
            <pc:sldMk cId="884584332" sldId="3380"/>
            <ac:spMk id="4" creationId="{B12BCCCD-64CE-4492-6ABB-6C0EB178B77E}"/>
          </ac:spMkLst>
        </pc:spChg>
      </pc:sldChg>
      <pc:sldChg chg="modSp mod modNotesTx">
        <pc:chgData name="Sam Day" userId="c1ed0136-0341-4341-902d-14e0f9b74320" providerId="ADAL" clId="{8AE58E46-FBB1-4EF7-B246-02F2B9F03970}" dt="2023-12-18T15:38:22.057" v="4026" actId="20577"/>
        <pc:sldMkLst>
          <pc:docMk/>
          <pc:sldMk cId="3822469607" sldId="3381"/>
        </pc:sldMkLst>
        <pc:spChg chg="mod">
          <ac:chgData name="Sam Day" userId="c1ed0136-0341-4341-902d-14e0f9b74320" providerId="ADAL" clId="{8AE58E46-FBB1-4EF7-B246-02F2B9F03970}" dt="2023-12-08T15:25:14.579" v="9"/>
          <ac:spMkLst>
            <pc:docMk/>
            <pc:sldMk cId="3822469607" sldId="3381"/>
            <ac:spMk id="2" creationId="{A3FF23C1-6E77-92AB-333A-6FBFCD503010}"/>
          </ac:spMkLst>
        </pc:spChg>
        <pc:spChg chg="mod">
          <ac:chgData name="Sam Day" userId="c1ed0136-0341-4341-902d-14e0f9b74320" providerId="ADAL" clId="{8AE58E46-FBB1-4EF7-B246-02F2B9F03970}" dt="2023-12-11T15:23:21.089" v="3498" actId="20577"/>
          <ac:spMkLst>
            <pc:docMk/>
            <pc:sldMk cId="3822469607" sldId="3381"/>
            <ac:spMk id="3" creationId="{D53D24D0-E1F1-24F1-AA75-33ADF3479938}"/>
          </ac:spMkLst>
        </pc:spChg>
        <pc:spChg chg="mod">
          <ac:chgData name="Sam Day" userId="c1ed0136-0341-4341-902d-14e0f9b74320" providerId="ADAL" clId="{8AE58E46-FBB1-4EF7-B246-02F2B9F03970}" dt="2023-12-08T15:25:14.579" v="9"/>
          <ac:spMkLst>
            <pc:docMk/>
            <pc:sldMk cId="3822469607" sldId="3381"/>
            <ac:spMk id="4" creationId="{DBBCF4FE-1BE6-6D16-4C7F-6B3445FC85B8}"/>
          </ac:spMkLst>
        </pc:spChg>
      </pc:sldChg>
      <pc:sldChg chg="modSp mod">
        <pc:chgData name="Sam Day" userId="c1ed0136-0341-4341-902d-14e0f9b74320" providerId="ADAL" clId="{8AE58E46-FBB1-4EF7-B246-02F2B9F03970}" dt="2023-12-11T15:18:25.107" v="3279" actId="14100"/>
        <pc:sldMkLst>
          <pc:docMk/>
          <pc:sldMk cId="2586740485" sldId="3383"/>
        </pc:sldMkLst>
        <pc:spChg chg="mod">
          <ac:chgData name="Sam Day" userId="c1ed0136-0341-4341-902d-14e0f9b74320" providerId="ADAL" clId="{8AE58E46-FBB1-4EF7-B246-02F2B9F03970}" dt="2023-12-08T15:25:14.579" v="9"/>
          <ac:spMkLst>
            <pc:docMk/>
            <pc:sldMk cId="2586740485" sldId="3383"/>
            <ac:spMk id="2" creationId="{0F74DEA7-18B4-28AF-1EBA-8B2CAB0B0B19}"/>
          </ac:spMkLst>
        </pc:spChg>
        <pc:spChg chg="mod">
          <ac:chgData name="Sam Day" userId="c1ed0136-0341-4341-902d-14e0f9b74320" providerId="ADAL" clId="{8AE58E46-FBB1-4EF7-B246-02F2B9F03970}" dt="2023-12-11T15:18:25.107" v="3279" actId="14100"/>
          <ac:spMkLst>
            <pc:docMk/>
            <pc:sldMk cId="2586740485" sldId="3383"/>
            <ac:spMk id="3" creationId="{DCCD2B99-FAC8-491C-C42D-CBE7F40457AC}"/>
          </ac:spMkLst>
        </pc:spChg>
        <pc:spChg chg="mod">
          <ac:chgData name="Sam Day" userId="c1ed0136-0341-4341-902d-14e0f9b74320" providerId="ADAL" clId="{8AE58E46-FBB1-4EF7-B246-02F2B9F03970}" dt="2023-12-08T15:25:14.579" v="9"/>
          <ac:spMkLst>
            <pc:docMk/>
            <pc:sldMk cId="2586740485" sldId="3383"/>
            <ac:spMk id="4" creationId="{C3CC7E0C-2FF0-D598-8396-5620E6F75CAF}"/>
          </ac:spMkLst>
        </pc:spChg>
      </pc:sldChg>
      <pc:sldChg chg="addSp delSp modSp mod chgLayout">
        <pc:chgData name="Sam Day" userId="c1ed0136-0341-4341-902d-14e0f9b74320" providerId="ADAL" clId="{8AE58E46-FBB1-4EF7-B246-02F2B9F03970}" dt="2023-12-11T15:19:10.525" v="3433" actId="20577"/>
        <pc:sldMkLst>
          <pc:docMk/>
          <pc:sldMk cId="245027873" sldId="3384"/>
        </pc:sldMkLst>
        <pc:spChg chg="mod ord">
          <ac:chgData name="Sam Day" userId="c1ed0136-0341-4341-902d-14e0f9b74320" providerId="ADAL" clId="{8AE58E46-FBB1-4EF7-B246-02F2B9F03970}" dt="2023-12-08T16:56:11.856" v="1518" actId="6264"/>
          <ac:spMkLst>
            <pc:docMk/>
            <pc:sldMk cId="245027873" sldId="3384"/>
            <ac:spMk id="2" creationId="{DAFB8242-6CFD-6E6C-2502-D7EEACADBD3D}"/>
          </ac:spMkLst>
        </pc:spChg>
        <pc:spChg chg="mod ord">
          <ac:chgData name="Sam Day" userId="c1ed0136-0341-4341-902d-14e0f9b74320" providerId="ADAL" clId="{8AE58E46-FBB1-4EF7-B246-02F2B9F03970}" dt="2023-12-11T15:19:10.525" v="3433" actId="20577"/>
          <ac:spMkLst>
            <pc:docMk/>
            <pc:sldMk cId="245027873" sldId="3384"/>
            <ac:spMk id="3" creationId="{B18CE252-98CD-91EA-8D5F-F4762B7DDC29}"/>
          </ac:spMkLst>
        </pc:spChg>
        <pc:spChg chg="mod ord">
          <ac:chgData name="Sam Day" userId="c1ed0136-0341-4341-902d-14e0f9b74320" providerId="ADAL" clId="{8AE58E46-FBB1-4EF7-B246-02F2B9F03970}" dt="2023-12-08T16:56:11.856" v="1518" actId="6264"/>
          <ac:spMkLst>
            <pc:docMk/>
            <pc:sldMk cId="245027873" sldId="3384"/>
            <ac:spMk id="4" creationId="{5F8B238E-AAA9-8727-DE64-D9078C062F2E}"/>
          </ac:spMkLst>
        </pc:spChg>
        <pc:spChg chg="add del mod">
          <ac:chgData name="Sam Day" userId="c1ed0136-0341-4341-902d-14e0f9b74320" providerId="ADAL" clId="{8AE58E46-FBB1-4EF7-B246-02F2B9F03970}" dt="2023-12-08T16:56:11.856" v="1518" actId="6264"/>
          <ac:spMkLst>
            <pc:docMk/>
            <pc:sldMk cId="245027873" sldId="3384"/>
            <ac:spMk id="5" creationId="{3BFCFAA6-497E-1AAA-4C8E-DA46D7D17FEF}"/>
          </ac:spMkLst>
        </pc:spChg>
        <pc:spChg chg="add del mod">
          <ac:chgData name="Sam Day" userId="c1ed0136-0341-4341-902d-14e0f9b74320" providerId="ADAL" clId="{8AE58E46-FBB1-4EF7-B246-02F2B9F03970}" dt="2023-12-08T16:56:11.856" v="1518" actId="6264"/>
          <ac:spMkLst>
            <pc:docMk/>
            <pc:sldMk cId="245027873" sldId="3384"/>
            <ac:spMk id="6" creationId="{8212A0A7-94A1-90DE-2598-1968E5335482}"/>
          </ac:spMkLst>
        </pc:spChg>
        <pc:spChg chg="add del mod">
          <ac:chgData name="Sam Day" userId="c1ed0136-0341-4341-902d-14e0f9b74320" providerId="ADAL" clId="{8AE58E46-FBB1-4EF7-B246-02F2B9F03970}" dt="2023-12-08T16:56:11.856" v="1518" actId="6264"/>
          <ac:spMkLst>
            <pc:docMk/>
            <pc:sldMk cId="245027873" sldId="3384"/>
            <ac:spMk id="7" creationId="{C8973F24-58E7-4A57-3A58-05AC48F02262}"/>
          </ac:spMkLst>
        </pc:spChg>
      </pc:sldChg>
      <pc:sldChg chg="modSp">
        <pc:chgData name="Sam Day" userId="c1ed0136-0341-4341-902d-14e0f9b74320" providerId="ADAL" clId="{8AE58E46-FBB1-4EF7-B246-02F2B9F03970}" dt="2023-12-08T15:25:14.579" v="9"/>
        <pc:sldMkLst>
          <pc:docMk/>
          <pc:sldMk cId="2609850629" sldId="3385"/>
        </pc:sldMkLst>
        <pc:spChg chg="mod">
          <ac:chgData name="Sam Day" userId="c1ed0136-0341-4341-902d-14e0f9b74320" providerId="ADAL" clId="{8AE58E46-FBB1-4EF7-B246-02F2B9F03970}" dt="2023-12-08T15:25:14.579" v="9"/>
          <ac:spMkLst>
            <pc:docMk/>
            <pc:sldMk cId="2609850629" sldId="3385"/>
            <ac:spMk id="2" creationId="{7CB0A311-97D8-6763-6FAD-BAED86BD7313}"/>
          </ac:spMkLst>
        </pc:spChg>
      </pc:sldChg>
      <pc:sldChg chg="modSp del ord">
        <pc:chgData name="Sam Day" userId="c1ed0136-0341-4341-902d-14e0f9b74320" providerId="ADAL" clId="{8AE58E46-FBB1-4EF7-B246-02F2B9F03970}" dt="2023-12-08T23:04:49.901" v="2100" actId="2696"/>
        <pc:sldMkLst>
          <pc:docMk/>
          <pc:sldMk cId="1164799911" sldId="3386"/>
        </pc:sldMkLst>
        <pc:spChg chg="mod">
          <ac:chgData name="Sam Day" userId="c1ed0136-0341-4341-902d-14e0f9b74320" providerId="ADAL" clId="{8AE58E46-FBB1-4EF7-B246-02F2B9F03970}" dt="2023-12-08T15:25:14.579" v="9"/>
          <ac:spMkLst>
            <pc:docMk/>
            <pc:sldMk cId="1164799911" sldId="3386"/>
            <ac:spMk id="2" creationId="{CFB1345C-266D-3E3C-93A1-8A99EAB04C4B}"/>
          </ac:spMkLst>
        </pc:spChg>
        <pc:spChg chg="mod">
          <ac:chgData name="Sam Day" userId="c1ed0136-0341-4341-902d-14e0f9b74320" providerId="ADAL" clId="{8AE58E46-FBB1-4EF7-B246-02F2B9F03970}" dt="2023-12-08T15:25:14.579" v="9"/>
          <ac:spMkLst>
            <pc:docMk/>
            <pc:sldMk cId="1164799911" sldId="3386"/>
            <ac:spMk id="3" creationId="{E1AEE263-9B15-AD7D-76FE-F983C5D86D99}"/>
          </ac:spMkLst>
        </pc:spChg>
      </pc:sldChg>
      <pc:sldChg chg="modSp del">
        <pc:chgData name="Sam Day" userId="c1ed0136-0341-4341-902d-14e0f9b74320" providerId="ADAL" clId="{8AE58E46-FBB1-4EF7-B246-02F2B9F03970}" dt="2023-12-08T23:04:40.426" v="2097" actId="2696"/>
        <pc:sldMkLst>
          <pc:docMk/>
          <pc:sldMk cId="233714850" sldId="3387"/>
        </pc:sldMkLst>
        <pc:spChg chg="mod">
          <ac:chgData name="Sam Day" userId="c1ed0136-0341-4341-902d-14e0f9b74320" providerId="ADAL" clId="{8AE58E46-FBB1-4EF7-B246-02F2B9F03970}" dt="2023-12-08T15:25:14.579" v="9"/>
          <ac:spMkLst>
            <pc:docMk/>
            <pc:sldMk cId="233714850" sldId="3387"/>
            <ac:spMk id="2" creationId="{5B2FC2F9-6573-91CF-491B-C561D5C45CA2}"/>
          </ac:spMkLst>
        </pc:spChg>
        <pc:spChg chg="mod">
          <ac:chgData name="Sam Day" userId="c1ed0136-0341-4341-902d-14e0f9b74320" providerId="ADAL" clId="{8AE58E46-FBB1-4EF7-B246-02F2B9F03970}" dt="2023-12-08T15:25:14.579" v="9"/>
          <ac:spMkLst>
            <pc:docMk/>
            <pc:sldMk cId="233714850" sldId="3387"/>
            <ac:spMk id="3" creationId="{5E6225CC-ADA7-9CE3-2AB5-E00F79A39EEF}"/>
          </ac:spMkLst>
        </pc:spChg>
        <pc:spChg chg="mod">
          <ac:chgData name="Sam Day" userId="c1ed0136-0341-4341-902d-14e0f9b74320" providerId="ADAL" clId="{8AE58E46-FBB1-4EF7-B246-02F2B9F03970}" dt="2023-12-08T15:25:14.579" v="9"/>
          <ac:spMkLst>
            <pc:docMk/>
            <pc:sldMk cId="233714850" sldId="3387"/>
            <ac:spMk id="4" creationId="{A8B07E68-2815-5A73-5E41-58C9F1787375}"/>
          </ac:spMkLst>
        </pc:spChg>
        <pc:spChg chg="mod">
          <ac:chgData name="Sam Day" userId="c1ed0136-0341-4341-902d-14e0f9b74320" providerId="ADAL" clId="{8AE58E46-FBB1-4EF7-B246-02F2B9F03970}" dt="2023-12-08T15:25:14.579" v="9"/>
          <ac:spMkLst>
            <pc:docMk/>
            <pc:sldMk cId="233714850" sldId="3387"/>
            <ac:spMk id="5" creationId="{22344C8B-C65F-EF52-52A4-71E0121CF254}"/>
          </ac:spMkLst>
        </pc:spChg>
      </pc:sldChg>
      <pc:sldChg chg="modSp del">
        <pc:chgData name="Sam Day" userId="c1ed0136-0341-4341-902d-14e0f9b74320" providerId="ADAL" clId="{8AE58E46-FBB1-4EF7-B246-02F2B9F03970}" dt="2023-12-08T23:04:51.893" v="2101" actId="2696"/>
        <pc:sldMkLst>
          <pc:docMk/>
          <pc:sldMk cId="860362578" sldId="3388"/>
        </pc:sldMkLst>
        <pc:spChg chg="mod">
          <ac:chgData name="Sam Day" userId="c1ed0136-0341-4341-902d-14e0f9b74320" providerId="ADAL" clId="{8AE58E46-FBB1-4EF7-B246-02F2B9F03970}" dt="2023-12-08T15:25:14.579" v="9"/>
          <ac:spMkLst>
            <pc:docMk/>
            <pc:sldMk cId="860362578" sldId="3388"/>
            <ac:spMk id="2" creationId="{9663BDD8-E3D6-33E6-3F5C-442130080D3D}"/>
          </ac:spMkLst>
        </pc:spChg>
        <pc:spChg chg="mod">
          <ac:chgData name="Sam Day" userId="c1ed0136-0341-4341-902d-14e0f9b74320" providerId="ADAL" clId="{8AE58E46-FBB1-4EF7-B246-02F2B9F03970}" dt="2023-12-08T15:25:14.579" v="9"/>
          <ac:spMkLst>
            <pc:docMk/>
            <pc:sldMk cId="860362578" sldId="3388"/>
            <ac:spMk id="3" creationId="{BE024414-80A2-EB3F-BB5A-BF195B82E12B}"/>
          </ac:spMkLst>
        </pc:spChg>
        <pc:spChg chg="mod">
          <ac:chgData name="Sam Day" userId="c1ed0136-0341-4341-902d-14e0f9b74320" providerId="ADAL" clId="{8AE58E46-FBB1-4EF7-B246-02F2B9F03970}" dt="2023-12-08T15:25:14.579" v="9"/>
          <ac:spMkLst>
            <pc:docMk/>
            <pc:sldMk cId="860362578" sldId="3388"/>
            <ac:spMk id="4" creationId="{AD1E35D1-C8BF-9C95-1770-09B345AE517B}"/>
          </ac:spMkLst>
        </pc:spChg>
        <pc:spChg chg="mod">
          <ac:chgData name="Sam Day" userId="c1ed0136-0341-4341-902d-14e0f9b74320" providerId="ADAL" clId="{8AE58E46-FBB1-4EF7-B246-02F2B9F03970}" dt="2023-12-08T15:25:14.579" v="9"/>
          <ac:spMkLst>
            <pc:docMk/>
            <pc:sldMk cId="860362578" sldId="3388"/>
            <ac:spMk id="5" creationId="{C9A50788-77BF-DBB2-81DB-ABCCD7227A0C}"/>
          </ac:spMkLst>
        </pc:spChg>
        <pc:spChg chg="mod">
          <ac:chgData name="Sam Day" userId="c1ed0136-0341-4341-902d-14e0f9b74320" providerId="ADAL" clId="{8AE58E46-FBB1-4EF7-B246-02F2B9F03970}" dt="2023-12-08T15:25:14.579" v="9"/>
          <ac:spMkLst>
            <pc:docMk/>
            <pc:sldMk cId="860362578" sldId="3388"/>
            <ac:spMk id="7" creationId="{AC520591-A048-589B-41B3-E6DC8DB938A4}"/>
          </ac:spMkLst>
        </pc:spChg>
      </pc:sldChg>
      <pc:sldChg chg="modSp">
        <pc:chgData name="Sam Day" userId="c1ed0136-0341-4341-902d-14e0f9b74320" providerId="ADAL" clId="{8AE58E46-FBB1-4EF7-B246-02F2B9F03970}" dt="2023-12-08T15:25:14.579" v="9"/>
        <pc:sldMkLst>
          <pc:docMk/>
          <pc:sldMk cId="421001206" sldId="3391"/>
        </pc:sldMkLst>
        <pc:spChg chg="mod">
          <ac:chgData name="Sam Day" userId="c1ed0136-0341-4341-902d-14e0f9b74320" providerId="ADAL" clId="{8AE58E46-FBB1-4EF7-B246-02F2B9F03970}" dt="2023-12-08T15:25:14.579" v="9"/>
          <ac:spMkLst>
            <pc:docMk/>
            <pc:sldMk cId="421001206" sldId="3391"/>
            <ac:spMk id="2" creationId="{E428C1EC-75D0-73E6-F2E0-202F5EC10DAD}"/>
          </ac:spMkLst>
        </pc:spChg>
        <pc:spChg chg="mod">
          <ac:chgData name="Sam Day" userId="c1ed0136-0341-4341-902d-14e0f9b74320" providerId="ADAL" clId="{8AE58E46-FBB1-4EF7-B246-02F2B9F03970}" dt="2023-12-08T15:25:14.579" v="9"/>
          <ac:spMkLst>
            <pc:docMk/>
            <pc:sldMk cId="421001206" sldId="3391"/>
            <ac:spMk id="3" creationId="{238C3AA6-BEA9-794F-E131-D114A2A3C127}"/>
          </ac:spMkLst>
        </pc:spChg>
        <pc:spChg chg="mod">
          <ac:chgData name="Sam Day" userId="c1ed0136-0341-4341-902d-14e0f9b74320" providerId="ADAL" clId="{8AE58E46-FBB1-4EF7-B246-02F2B9F03970}" dt="2023-12-08T15:25:14.579" v="9"/>
          <ac:spMkLst>
            <pc:docMk/>
            <pc:sldMk cId="421001206" sldId="3391"/>
            <ac:spMk id="4" creationId="{72D13F21-AF96-1FC5-06B9-1EA8670566A8}"/>
          </ac:spMkLst>
        </pc:spChg>
        <pc:spChg chg="mod">
          <ac:chgData name="Sam Day" userId="c1ed0136-0341-4341-902d-14e0f9b74320" providerId="ADAL" clId="{8AE58E46-FBB1-4EF7-B246-02F2B9F03970}" dt="2023-12-08T15:25:14.579" v="9"/>
          <ac:spMkLst>
            <pc:docMk/>
            <pc:sldMk cId="421001206" sldId="3391"/>
            <ac:spMk id="5" creationId="{FC19A490-2AEB-3837-11EB-3F444B918913}"/>
          </ac:spMkLst>
        </pc:spChg>
      </pc:sldChg>
      <pc:sldChg chg="modSp">
        <pc:chgData name="Sam Day" userId="c1ed0136-0341-4341-902d-14e0f9b74320" providerId="ADAL" clId="{8AE58E46-FBB1-4EF7-B246-02F2B9F03970}" dt="2023-12-08T15:25:14.579" v="9"/>
        <pc:sldMkLst>
          <pc:docMk/>
          <pc:sldMk cId="2567929919" sldId="3393"/>
        </pc:sldMkLst>
        <pc:spChg chg="mod">
          <ac:chgData name="Sam Day" userId="c1ed0136-0341-4341-902d-14e0f9b74320" providerId="ADAL" clId="{8AE58E46-FBB1-4EF7-B246-02F2B9F03970}" dt="2023-12-08T15:25:14.579" v="9"/>
          <ac:spMkLst>
            <pc:docMk/>
            <pc:sldMk cId="2567929919" sldId="3393"/>
            <ac:spMk id="2" creationId="{F03EAB6B-5520-C472-8448-CC3D72EA2EF9}"/>
          </ac:spMkLst>
        </pc:spChg>
      </pc:sldChg>
      <pc:sldChg chg="modSp">
        <pc:chgData name="Sam Day" userId="c1ed0136-0341-4341-902d-14e0f9b74320" providerId="ADAL" clId="{8AE58E46-FBB1-4EF7-B246-02F2B9F03970}" dt="2023-12-08T15:25:14.579" v="9"/>
        <pc:sldMkLst>
          <pc:docMk/>
          <pc:sldMk cId="261075012" sldId="3395"/>
        </pc:sldMkLst>
        <pc:spChg chg="mod">
          <ac:chgData name="Sam Day" userId="c1ed0136-0341-4341-902d-14e0f9b74320" providerId="ADAL" clId="{8AE58E46-FBB1-4EF7-B246-02F2B9F03970}" dt="2023-12-08T15:25:14.579" v="9"/>
          <ac:spMkLst>
            <pc:docMk/>
            <pc:sldMk cId="261075012" sldId="3395"/>
            <ac:spMk id="2" creationId="{426003F6-EE49-52BC-93A1-FE19F7757EFC}"/>
          </ac:spMkLst>
        </pc:spChg>
        <pc:spChg chg="mod">
          <ac:chgData name="Sam Day" userId="c1ed0136-0341-4341-902d-14e0f9b74320" providerId="ADAL" clId="{8AE58E46-FBB1-4EF7-B246-02F2B9F03970}" dt="2023-12-08T15:25:14.579" v="9"/>
          <ac:spMkLst>
            <pc:docMk/>
            <pc:sldMk cId="261075012" sldId="3395"/>
            <ac:spMk id="3" creationId="{85975CCB-6ABB-C562-40F8-298BA1BE9027}"/>
          </ac:spMkLst>
        </pc:spChg>
        <pc:spChg chg="mod">
          <ac:chgData name="Sam Day" userId="c1ed0136-0341-4341-902d-14e0f9b74320" providerId="ADAL" clId="{8AE58E46-FBB1-4EF7-B246-02F2B9F03970}" dt="2023-12-08T15:25:14.579" v="9"/>
          <ac:spMkLst>
            <pc:docMk/>
            <pc:sldMk cId="261075012" sldId="3395"/>
            <ac:spMk id="4" creationId="{31275BF2-E884-F1F7-6702-78EC85CD98C7}"/>
          </ac:spMkLst>
        </pc:spChg>
        <pc:spChg chg="mod">
          <ac:chgData name="Sam Day" userId="c1ed0136-0341-4341-902d-14e0f9b74320" providerId="ADAL" clId="{8AE58E46-FBB1-4EF7-B246-02F2B9F03970}" dt="2023-12-08T15:25:14.579" v="9"/>
          <ac:spMkLst>
            <pc:docMk/>
            <pc:sldMk cId="261075012" sldId="3395"/>
            <ac:spMk id="5" creationId="{01D67C21-960E-98E5-9E63-A27A558A907E}"/>
          </ac:spMkLst>
        </pc:spChg>
      </pc:sldChg>
      <pc:sldChg chg="modSp">
        <pc:chgData name="Sam Day" userId="c1ed0136-0341-4341-902d-14e0f9b74320" providerId="ADAL" clId="{8AE58E46-FBB1-4EF7-B246-02F2B9F03970}" dt="2023-12-08T15:25:14.579" v="9"/>
        <pc:sldMkLst>
          <pc:docMk/>
          <pc:sldMk cId="1204992504" sldId="3397"/>
        </pc:sldMkLst>
        <pc:spChg chg="mod">
          <ac:chgData name="Sam Day" userId="c1ed0136-0341-4341-902d-14e0f9b74320" providerId="ADAL" clId="{8AE58E46-FBB1-4EF7-B246-02F2B9F03970}" dt="2023-12-08T15:25:14.579" v="9"/>
          <ac:spMkLst>
            <pc:docMk/>
            <pc:sldMk cId="1204992504" sldId="3397"/>
            <ac:spMk id="2" creationId="{24862DD8-71DE-84CE-2664-00E91B2B6AD6}"/>
          </ac:spMkLst>
        </pc:spChg>
        <pc:spChg chg="mod">
          <ac:chgData name="Sam Day" userId="c1ed0136-0341-4341-902d-14e0f9b74320" providerId="ADAL" clId="{8AE58E46-FBB1-4EF7-B246-02F2B9F03970}" dt="2023-12-08T15:25:14.579" v="9"/>
          <ac:spMkLst>
            <pc:docMk/>
            <pc:sldMk cId="1204992504" sldId="3397"/>
            <ac:spMk id="3" creationId="{1B170644-4A08-2997-7FE4-E2E713FA5A69}"/>
          </ac:spMkLst>
        </pc:spChg>
        <pc:spChg chg="mod">
          <ac:chgData name="Sam Day" userId="c1ed0136-0341-4341-902d-14e0f9b74320" providerId="ADAL" clId="{8AE58E46-FBB1-4EF7-B246-02F2B9F03970}" dt="2023-12-08T15:25:14.579" v="9"/>
          <ac:spMkLst>
            <pc:docMk/>
            <pc:sldMk cId="1204992504" sldId="3397"/>
            <ac:spMk id="4" creationId="{598E440E-2370-4928-E277-DCAC59B3990E}"/>
          </ac:spMkLst>
        </pc:spChg>
        <pc:spChg chg="mod">
          <ac:chgData name="Sam Day" userId="c1ed0136-0341-4341-902d-14e0f9b74320" providerId="ADAL" clId="{8AE58E46-FBB1-4EF7-B246-02F2B9F03970}" dt="2023-12-08T15:25:14.579" v="9"/>
          <ac:spMkLst>
            <pc:docMk/>
            <pc:sldMk cId="1204992504" sldId="3397"/>
            <ac:spMk id="5" creationId="{660402E6-6E4C-B1D9-7F0E-56738EAB5F3D}"/>
          </ac:spMkLst>
        </pc:spChg>
      </pc:sldChg>
      <pc:sldChg chg="modSp">
        <pc:chgData name="Sam Day" userId="c1ed0136-0341-4341-902d-14e0f9b74320" providerId="ADAL" clId="{8AE58E46-FBB1-4EF7-B246-02F2B9F03970}" dt="2023-12-08T15:25:14.579" v="9"/>
        <pc:sldMkLst>
          <pc:docMk/>
          <pc:sldMk cId="3130102629" sldId="3398"/>
        </pc:sldMkLst>
        <pc:spChg chg="mod">
          <ac:chgData name="Sam Day" userId="c1ed0136-0341-4341-902d-14e0f9b74320" providerId="ADAL" clId="{8AE58E46-FBB1-4EF7-B246-02F2B9F03970}" dt="2023-12-08T15:25:14.579" v="9"/>
          <ac:spMkLst>
            <pc:docMk/>
            <pc:sldMk cId="3130102629" sldId="3398"/>
            <ac:spMk id="2" creationId="{C95263AD-712C-5F69-B74B-49A6DC42E5D9}"/>
          </ac:spMkLst>
        </pc:spChg>
        <pc:spChg chg="mod">
          <ac:chgData name="Sam Day" userId="c1ed0136-0341-4341-902d-14e0f9b74320" providerId="ADAL" clId="{8AE58E46-FBB1-4EF7-B246-02F2B9F03970}" dt="2023-12-08T15:25:14.579" v="9"/>
          <ac:spMkLst>
            <pc:docMk/>
            <pc:sldMk cId="3130102629" sldId="3398"/>
            <ac:spMk id="3" creationId="{49C552E8-3DAE-8B98-525D-4BCB71136A0C}"/>
          </ac:spMkLst>
        </pc:spChg>
        <pc:spChg chg="mod">
          <ac:chgData name="Sam Day" userId="c1ed0136-0341-4341-902d-14e0f9b74320" providerId="ADAL" clId="{8AE58E46-FBB1-4EF7-B246-02F2B9F03970}" dt="2023-12-08T15:25:14.579" v="9"/>
          <ac:spMkLst>
            <pc:docMk/>
            <pc:sldMk cId="3130102629" sldId="3398"/>
            <ac:spMk id="4" creationId="{1FFB7544-CC86-687D-97BE-813E38B0A2C4}"/>
          </ac:spMkLst>
        </pc:spChg>
        <pc:spChg chg="mod">
          <ac:chgData name="Sam Day" userId="c1ed0136-0341-4341-902d-14e0f9b74320" providerId="ADAL" clId="{8AE58E46-FBB1-4EF7-B246-02F2B9F03970}" dt="2023-12-08T15:25:14.579" v="9"/>
          <ac:spMkLst>
            <pc:docMk/>
            <pc:sldMk cId="3130102629" sldId="3398"/>
            <ac:spMk id="5" creationId="{4C127FF6-8119-57A9-5D91-3928635AC6B6}"/>
          </ac:spMkLst>
        </pc:spChg>
      </pc:sldChg>
      <pc:sldChg chg="modSp">
        <pc:chgData name="Sam Day" userId="c1ed0136-0341-4341-902d-14e0f9b74320" providerId="ADAL" clId="{8AE58E46-FBB1-4EF7-B246-02F2B9F03970}" dt="2023-12-08T15:25:14.579" v="9"/>
        <pc:sldMkLst>
          <pc:docMk/>
          <pc:sldMk cId="3503625422" sldId="3399"/>
        </pc:sldMkLst>
        <pc:spChg chg="mod">
          <ac:chgData name="Sam Day" userId="c1ed0136-0341-4341-902d-14e0f9b74320" providerId="ADAL" clId="{8AE58E46-FBB1-4EF7-B246-02F2B9F03970}" dt="2023-12-08T15:25:14.579" v="9"/>
          <ac:spMkLst>
            <pc:docMk/>
            <pc:sldMk cId="3503625422" sldId="3399"/>
            <ac:spMk id="2" creationId="{9ED6FBCF-A773-AC0D-678A-77A7A128C7D1}"/>
          </ac:spMkLst>
        </pc:spChg>
        <pc:spChg chg="mod">
          <ac:chgData name="Sam Day" userId="c1ed0136-0341-4341-902d-14e0f9b74320" providerId="ADAL" clId="{8AE58E46-FBB1-4EF7-B246-02F2B9F03970}" dt="2023-12-08T15:25:14.579" v="9"/>
          <ac:spMkLst>
            <pc:docMk/>
            <pc:sldMk cId="3503625422" sldId="3399"/>
            <ac:spMk id="3" creationId="{7A65073A-5E73-1CF5-6CCB-CC2E851E430A}"/>
          </ac:spMkLst>
        </pc:spChg>
        <pc:spChg chg="mod">
          <ac:chgData name="Sam Day" userId="c1ed0136-0341-4341-902d-14e0f9b74320" providerId="ADAL" clId="{8AE58E46-FBB1-4EF7-B246-02F2B9F03970}" dt="2023-12-08T15:25:14.579" v="9"/>
          <ac:spMkLst>
            <pc:docMk/>
            <pc:sldMk cId="3503625422" sldId="3399"/>
            <ac:spMk id="4" creationId="{FB7C8DDA-E67F-AA3D-4472-4CD889934B36}"/>
          </ac:spMkLst>
        </pc:spChg>
        <pc:spChg chg="mod">
          <ac:chgData name="Sam Day" userId="c1ed0136-0341-4341-902d-14e0f9b74320" providerId="ADAL" clId="{8AE58E46-FBB1-4EF7-B246-02F2B9F03970}" dt="2023-12-08T15:25:14.579" v="9"/>
          <ac:spMkLst>
            <pc:docMk/>
            <pc:sldMk cId="3503625422" sldId="3399"/>
            <ac:spMk id="5" creationId="{9DDA7CE7-C23B-2686-087D-C5113C060687}"/>
          </ac:spMkLst>
        </pc:spChg>
      </pc:sldChg>
      <pc:sldChg chg="addSp delSp modSp mod chgLayout">
        <pc:chgData name="Sam Day" userId="c1ed0136-0341-4341-902d-14e0f9b74320" providerId="ADAL" clId="{8AE58E46-FBB1-4EF7-B246-02F2B9F03970}" dt="2023-12-08T23:13:15.424" v="2127" actId="6264"/>
        <pc:sldMkLst>
          <pc:docMk/>
          <pc:sldMk cId="363249271" sldId="3400"/>
        </pc:sldMkLst>
        <pc:spChg chg="mod ord">
          <ac:chgData name="Sam Day" userId="c1ed0136-0341-4341-902d-14e0f9b74320" providerId="ADAL" clId="{8AE58E46-FBB1-4EF7-B246-02F2B9F03970}" dt="2023-12-08T23:13:15.424" v="2127" actId="6264"/>
          <ac:spMkLst>
            <pc:docMk/>
            <pc:sldMk cId="363249271" sldId="3400"/>
            <ac:spMk id="2" creationId="{CD9E9805-65EE-8B9C-838D-06A89D925EB9}"/>
          </ac:spMkLst>
        </pc:spChg>
        <pc:spChg chg="mod ord">
          <ac:chgData name="Sam Day" userId="c1ed0136-0341-4341-902d-14e0f9b74320" providerId="ADAL" clId="{8AE58E46-FBB1-4EF7-B246-02F2B9F03970}" dt="2023-12-08T23:13:15.424" v="2127" actId="6264"/>
          <ac:spMkLst>
            <pc:docMk/>
            <pc:sldMk cId="363249271" sldId="3400"/>
            <ac:spMk id="3" creationId="{7EBA7FAC-BEDE-CE7E-A2C1-37F50BC1BFDF}"/>
          </ac:spMkLst>
        </pc:spChg>
        <pc:spChg chg="mod ord">
          <ac:chgData name="Sam Day" userId="c1ed0136-0341-4341-902d-14e0f9b74320" providerId="ADAL" clId="{8AE58E46-FBB1-4EF7-B246-02F2B9F03970}" dt="2023-12-08T23:13:15.424" v="2127" actId="6264"/>
          <ac:spMkLst>
            <pc:docMk/>
            <pc:sldMk cId="363249271" sldId="3400"/>
            <ac:spMk id="4" creationId="{856B5856-CCE7-8DF4-6570-FFA8713A49A3}"/>
          </ac:spMkLst>
        </pc:spChg>
        <pc:spChg chg="mod ord">
          <ac:chgData name="Sam Day" userId="c1ed0136-0341-4341-902d-14e0f9b74320" providerId="ADAL" clId="{8AE58E46-FBB1-4EF7-B246-02F2B9F03970}" dt="2023-12-08T23:13:15.424" v="2127" actId="6264"/>
          <ac:spMkLst>
            <pc:docMk/>
            <pc:sldMk cId="363249271" sldId="3400"/>
            <ac:spMk id="5" creationId="{43504138-4382-0812-FB35-A248E1928D4B}"/>
          </ac:spMkLst>
        </pc:spChg>
        <pc:spChg chg="add del mod">
          <ac:chgData name="Sam Day" userId="c1ed0136-0341-4341-902d-14e0f9b74320" providerId="ADAL" clId="{8AE58E46-FBB1-4EF7-B246-02F2B9F03970}" dt="2023-12-08T23:13:10.175" v="2124" actId="6264"/>
          <ac:spMkLst>
            <pc:docMk/>
            <pc:sldMk cId="363249271" sldId="3400"/>
            <ac:spMk id="6" creationId="{60753430-DF8C-8B50-FE35-79B6B2AC286E}"/>
          </ac:spMkLst>
        </pc:spChg>
        <pc:spChg chg="add del mod">
          <ac:chgData name="Sam Day" userId="c1ed0136-0341-4341-902d-14e0f9b74320" providerId="ADAL" clId="{8AE58E46-FBB1-4EF7-B246-02F2B9F03970}" dt="2023-12-08T23:13:10.175" v="2124" actId="6264"/>
          <ac:spMkLst>
            <pc:docMk/>
            <pc:sldMk cId="363249271" sldId="3400"/>
            <ac:spMk id="7" creationId="{28ACE37C-8D0D-1D68-8EDC-0434197BE81A}"/>
          </ac:spMkLst>
        </pc:spChg>
        <pc:spChg chg="add del mod">
          <ac:chgData name="Sam Day" userId="c1ed0136-0341-4341-902d-14e0f9b74320" providerId="ADAL" clId="{8AE58E46-FBB1-4EF7-B246-02F2B9F03970}" dt="2023-12-08T23:13:10.175" v="2124" actId="6264"/>
          <ac:spMkLst>
            <pc:docMk/>
            <pc:sldMk cId="363249271" sldId="3400"/>
            <ac:spMk id="8" creationId="{3278F0A6-673B-6269-CC37-6DEA16CD5421}"/>
          </ac:spMkLst>
        </pc:spChg>
        <pc:spChg chg="add del mod">
          <ac:chgData name="Sam Day" userId="c1ed0136-0341-4341-902d-14e0f9b74320" providerId="ADAL" clId="{8AE58E46-FBB1-4EF7-B246-02F2B9F03970}" dt="2023-12-08T23:13:10.175" v="2124" actId="6264"/>
          <ac:spMkLst>
            <pc:docMk/>
            <pc:sldMk cId="363249271" sldId="3400"/>
            <ac:spMk id="9" creationId="{F5BEF146-7D6B-0889-FA42-99F93848BCB6}"/>
          </ac:spMkLst>
        </pc:spChg>
        <pc:spChg chg="add del mod">
          <ac:chgData name="Sam Day" userId="c1ed0136-0341-4341-902d-14e0f9b74320" providerId="ADAL" clId="{8AE58E46-FBB1-4EF7-B246-02F2B9F03970}" dt="2023-12-08T23:13:10.883" v="2125" actId="6264"/>
          <ac:spMkLst>
            <pc:docMk/>
            <pc:sldMk cId="363249271" sldId="3400"/>
            <ac:spMk id="10" creationId="{E33F63B0-A33F-F868-C48E-6EF18123BFFA}"/>
          </ac:spMkLst>
        </pc:spChg>
        <pc:spChg chg="add del mod">
          <ac:chgData name="Sam Day" userId="c1ed0136-0341-4341-902d-14e0f9b74320" providerId="ADAL" clId="{8AE58E46-FBB1-4EF7-B246-02F2B9F03970}" dt="2023-12-08T23:13:10.883" v="2125" actId="6264"/>
          <ac:spMkLst>
            <pc:docMk/>
            <pc:sldMk cId="363249271" sldId="3400"/>
            <ac:spMk id="11" creationId="{BB760C8F-41B0-B07C-04E6-193E2DDC2A48}"/>
          </ac:spMkLst>
        </pc:spChg>
        <pc:spChg chg="add del mod">
          <ac:chgData name="Sam Day" userId="c1ed0136-0341-4341-902d-14e0f9b74320" providerId="ADAL" clId="{8AE58E46-FBB1-4EF7-B246-02F2B9F03970}" dt="2023-12-08T23:13:10.883" v="2125" actId="6264"/>
          <ac:spMkLst>
            <pc:docMk/>
            <pc:sldMk cId="363249271" sldId="3400"/>
            <ac:spMk id="12" creationId="{E1DCF2F1-0ED5-4036-A8CE-05280DE25FF0}"/>
          </ac:spMkLst>
        </pc:spChg>
        <pc:spChg chg="add del mod">
          <ac:chgData name="Sam Day" userId="c1ed0136-0341-4341-902d-14e0f9b74320" providerId="ADAL" clId="{8AE58E46-FBB1-4EF7-B246-02F2B9F03970}" dt="2023-12-08T23:13:10.883" v="2125" actId="6264"/>
          <ac:spMkLst>
            <pc:docMk/>
            <pc:sldMk cId="363249271" sldId="3400"/>
            <ac:spMk id="13" creationId="{0A1BAFC8-AF6B-C186-1F9D-6DF25597E75E}"/>
          </ac:spMkLst>
        </pc:spChg>
        <pc:spChg chg="add del mod">
          <ac:chgData name="Sam Day" userId="c1ed0136-0341-4341-902d-14e0f9b74320" providerId="ADAL" clId="{8AE58E46-FBB1-4EF7-B246-02F2B9F03970}" dt="2023-12-08T23:13:11.542" v="2126" actId="6264"/>
          <ac:spMkLst>
            <pc:docMk/>
            <pc:sldMk cId="363249271" sldId="3400"/>
            <ac:spMk id="14" creationId="{E28B7EC5-9919-EAAE-A5BA-13F68C696B4C}"/>
          </ac:spMkLst>
        </pc:spChg>
        <pc:spChg chg="add del mod">
          <ac:chgData name="Sam Day" userId="c1ed0136-0341-4341-902d-14e0f9b74320" providerId="ADAL" clId="{8AE58E46-FBB1-4EF7-B246-02F2B9F03970}" dt="2023-12-08T23:13:11.542" v="2126" actId="6264"/>
          <ac:spMkLst>
            <pc:docMk/>
            <pc:sldMk cId="363249271" sldId="3400"/>
            <ac:spMk id="15" creationId="{55060350-18AC-BCDA-01A6-980FFA7AA143}"/>
          </ac:spMkLst>
        </pc:spChg>
        <pc:spChg chg="add del mod">
          <ac:chgData name="Sam Day" userId="c1ed0136-0341-4341-902d-14e0f9b74320" providerId="ADAL" clId="{8AE58E46-FBB1-4EF7-B246-02F2B9F03970}" dt="2023-12-08T23:13:11.542" v="2126" actId="6264"/>
          <ac:spMkLst>
            <pc:docMk/>
            <pc:sldMk cId="363249271" sldId="3400"/>
            <ac:spMk id="16" creationId="{955B431B-7C60-3E0C-C6B2-E6F1060C10EC}"/>
          </ac:spMkLst>
        </pc:spChg>
        <pc:spChg chg="add del mod">
          <ac:chgData name="Sam Day" userId="c1ed0136-0341-4341-902d-14e0f9b74320" providerId="ADAL" clId="{8AE58E46-FBB1-4EF7-B246-02F2B9F03970}" dt="2023-12-08T23:13:11.542" v="2126" actId="6264"/>
          <ac:spMkLst>
            <pc:docMk/>
            <pc:sldMk cId="363249271" sldId="3400"/>
            <ac:spMk id="17" creationId="{C3F87E6C-1BB1-6F34-A471-AB19958ECA46}"/>
          </ac:spMkLst>
        </pc:spChg>
        <pc:spChg chg="add del mod">
          <ac:chgData name="Sam Day" userId="c1ed0136-0341-4341-902d-14e0f9b74320" providerId="ADAL" clId="{8AE58E46-FBB1-4EF7-B246-02F2B9F03970}" dt="2023-12-08T23:13:15.424" v="2127" actId="6264"/>
          <ac:spMkLst>
            <pc:docMk/>
            <pc:sldMk cId="363249271" sldId="3400"/>
            <ac:spMk id="18" creationId="{27BBFBC5-42E8-FC1B-6BCF-7599BCCA1C17}"/>
          </ac:spMkLst>
        </pc:spChg>
        <pc:spChg chg="add del mod">
          <ac:chgData name="Sam Day" userId="c1ed0136-0341-4341-902d-14e0f9b74320" providerId="ADAL" clId="{8AE58E46-FBB1-4EF7-B246-02F2B9F03970}" dt="2023-12-08T23:13:15.424" v="2127" actId="6264"/>
          <ac:spMkLst>
            <pc:docMk/>
            <pc:sldMk cId="363249271" sldId="3400"/>
            <ac:spMk id="19" creationId="{AE1D35B3-A8D5-11CB-448C-ACF7D32D40E5}"/>
          </ac:spMkLst>
        </pc:spChg>
        <pc:spChg chg="add del mod">
          <ac:chgData name="Sam Day" userId="c1ed0136-0341-4341-902d-14e0f9b74320" providerId="ADAL" clId="{8AE58E46-FBB1-4EF7-B246-02F2B9F03970}" dt="2023-12-08T23:13:15.424" v="2127" actId="6264"/>
          <ac:spMkLst>
            <pc:docMk/>
            <pc:sldMk cId="363249271" sldId="3400"/>
            <ac:spMk id="20" creationId="{502909FF-684A-92E7-0808-E1000ACB5A8D}"/>
          </ac:spMkLst>
        </pc:spChg>
        <pc:spChg chg="add del mod">
          <ac:chgData name="Sam Day" userId="c1ed0136-0341-4341-902d-14e0f9b74320" providerId="ADAL" clId="{8AE58E46-FBB1-4EF7-B246-02F2B9F03970}" dt="2023-12-08T23:13:15.424" v="2127" actId="6264"/>
          <ac:spMkLst>
            <pc:docMk/>
            <pc:sldMk cId="363249271" sldId="3400"/>
            <ac:spMk id="21" creationId="{449E7D50-32CA-DAD7-7CB5-0AD5E221B68C}"/>
          </ac:spMkLst>
        </pc:spChg>
      </pc:sldChg>
      <pc:sldChg chg="modSp">
        <pc:chgData name="Sam Day" userId="c1ed0136-0341-4341-902d-14e0f9b74320" providerId="ADAL" clId="{8AE58E46-FBB1-4EF7-B246-02F2B9F03970}" dt="2023-12-08T15:25:14.579" v="9"/>
        <pc:sldMkLst>
          <pc:docMk/>
          <pc:sldMk cId="689446607" sldId="3401"/>
        </pc:sldMkLst>
        <pc:spChg chg="mod">
          <ac:chgData name="Sam Day" userId="c1ed0136-0341-4341-902d-14e0f9b74320" providerId="ADAL" clId="{8AE58E46-FBB1-4EF7-B246-02F2B9F03970}" dt="2023-12-08T15:25:14.579" v="9"/>
          <ac:spMkLst>
            <pc:docMk/>
            <pc:sldMk cId="689446607" sldId="3401"/>
            <ac:spMk id="2" creationId="{66CCE320-7041-794B-924F-C8B08CCAD729}"/>
          </ac:spMkLst>
        </pc:spChg>
      </pc:sldChg>
      <pc:sldChg chg="modSp modNotesTx">
        <pc:chgData name="Sam Day" userId="c1ed0136-0341-4341-902d-14e0f9b74320" providerId="ADAL" clId="{8AE58E46-FBB1-4EF7-B246-02F2B9F03970}" dt="2023-12-18T16:49:39.804" v="6590" actId="12"/>
        <pc:sldMkLst>
          <pc:docMk/>
          <pc:sldMk cId="2966115665" sldId="3402"/>
        </pc:sldMkLst>
        <pc:spChg chg="mod">
          <ac:chgData name="Sam Day" userId="c1ed0136-0341-4341-902d-14e0f9b74320" providerId="ADAL" clId="{8AE58E46-FBB1-4EF7-B246-02F2B9F03970}" dt="2023-12-08T15:25:14.579" v="9"/>
          <ac:spMkLst>
            <pc:docMk/>
            <pc:sldMk cId="2966115665" sldId="3402"/>
            <ac:spMk id="2" creationId="{571FE3EE-6D4F-47D2-6F8F-905B6AFA1177}"/>
          </ac:spMkLst>
        </pc:spChg>
        <pc:spChg chg="mod">
          <ac:chgData name="Sam Day" userId="c1ed0136-0341-4341-902d-14e0f9b74320" providerId="ADAL" clId="{8AE58E46-FBB1-4EF7-B246-02F2B9F03970}" dt="2023-12-08T15:25:14.579" v="9"/>
          <ac:spMkLst>
            <pc:docMk/>
            <pc:sldMk cId="2966115665" sldId="3402"/>
            <ac:spMk id="3" creationId="{26097C8D-512F-09FD-D468-42B7BB79AF53}"/>
          </ac:spMkLst>
        </pc:spChg>
        <pc:spChg chg="mod">
          <ac:chgData name="Sam Day" userId="c1ed0136-0341-4341-902d-14e0f9b74320" providerId="ADAL" clId="{8AE58E46-FBB1-4EF7-B246-02F2B9F03970}" dt="2023-12-08T15:25:14.579" v="9"/>
          <ac:spMkLst>
            <pc:docMk/>
            <pc:sldMk cId="2966115665" sldId="3402"/>
            <ac:spMk id="4" creationId="{4678921A-08A2-807C-72D8-F8ED5B73B05A}"/>
          </ac:spMkLst>
        </pc:spChg>
        <pc:spChg chg="mod">
          <ac:chgData name="Sam Day" userId="c1ed0136-0341-4341-902d-14e0f9b74320" providerId="ADAL" clId="{8AE58E46-FBB1-4EF7-B246-02F2B9F03970}" dt="2023-12-08T15:25:14.579" v="9"/>
          <ac:spMkLst>
            <pc:docMk/>
            <pc:sldMk cId="2966115665" sldId="3402"/>
            <ac:spMk id="5" creationId="{89809757-ACD7-2D4E-1984-5995E8BD06D9}"/>
          </ac:spMkLst>
        </pc:spChg>
      </pc:sldChg>
      <pc:sldChg chg="modSp">
        <pc:chgData name="Sam Day" userId="c1ed0136-0341-4341-902d-14e0f9b74320" providerId="ADAL" clId="{8AE58E46-FBB1-4EF7-B246-02F2B9F03970}" dt="2023-12-08T15:25:14.579" v="9"/>
        <pc:sldMkLst>
          <pc:docMk/>
          <pc:sldMk cId="614719784" sldId="3403"/>
        </pc:sldMkLst>
        <pc:spChg chg="mod">
          <ac:chgData name="Sam Day" userId="c1ed0136-0341-4341-902d-14e0f9b74320" providerId="ADAL" clId="{8AE58E46-FBB1-4EF7-B246-02F2B9F03970}" dt="2023-12-08T15:25:14.579" v="9"/>
          <ac:spMkLst>
            <pc:docMk/>
            <pc:sldMk cId="614719784" sldId="3403"/>
            <ac:spMk id="2" creationId="{1BF48F63-2DFB-63A7-E5B6-812BCA7ADAC0}"/>
          </ac:spMkLst>
        </pc:spChg>
        <pc:spChg chg="mod">
          <ac:chgData name="Sam Day" userId="c1ed0136-0341-4341-902d-14e0f9b74320" providerId="ADAL" clId="{8AE58E46-FBB1-4EF7-B246-02F2B9F03970}" dt="2023-12-08T15:25:14.579" v="9"/>
          <ac:spMkLst>
            <pc:docMk/>
            <pc:sldMk cId="614719784" sldId="3403"/>
            <ac:spMk id="3" creationId="{F175A4B1-DA72-A389-12E7-8CD86202CC95}"/>
          </ac:spMkLst>
        </pc:spChg>
        <pc:spChg chg="mod">
          <ac:chgData name="Sam Day" userId="c1ed0136-0341-4341-902d-14e0f9b74320" providerId="ADAL" clId="{8AE58E46-FBB1-4EF7-B246-02F2B9F03970}" dt="2023-12-08T15:25:14.579" v="9"/>
          <ac:spMkLst>
            <pc:docMk/>
            <pc:sldMk cId="614719784" sldId="3403"/>
            <ac:spMk id="4" creationId="{C15EDD21-FBB8-E938-166E-3468098B696E}"/>
          </ac:spMkLst>
        </pc:spChg>
        <pc:spChg chg="mod">
          <ac:chgData name="Sam Day" userId="c1ed0136-0341-4341-902d-14e0f9b74320" providerId="ADAL" clId="{8AE58E46-FBB1-4EF7-B246-02F2B9F03970}" dt="2023-12-08T15:25:14.579" v="9"/>
          <ac:spMkLst>
            <pc:docMk/>
            <pc:sldMk cId="614719784" sldId="3403"/>
            <ac:spMk id="5" creationId="{2127D7EC-8CD9-605E-E394-213755D53A8B}"/>
          </ac:spMkLst>
        </pc:spChg>
      </pc:sldChg>
      <pc:sldChg chg="modSp">
        <pc:chgData name="Sam Day" userId="c1ed0136-0341-4341-902d-14e0f9b74320" providerId="ADAL" clId="{8AE58E46-FBB1-4EF7-B246-02F2B9F03970}" dt="2023-12-08T15:25:14.579" v="9"/>
        <pc:sldMkLst>
          <pc:docMk/>
          <pc:sldMk cId="1707221987" sldId="3404"/>
        </pc:sldMkLst>
        <pc:spChg chg="mod">
          <ac:chgData name="Sam Day" userId="c1ed0136-0341-4341-902d-14e0f9b74320" providerId="ADAL" clId="{8AE58E46-FBB1-4EF7-B246-02F2B9F03970}" dt="2023-12-08T15:25:14.579" v="9"/>
          <ac:spMkLst>
            <pc:docMk/>
            <pc:sldMk cId="1707221987" sldId="3404"/>
            <ac:spMk id="2" creationId="{6F04CC50-A0DB-E7FD-CD2E-0BA4324B88F7}"/>
          </ac:spMkLst>
        </pc:spChg>
      </pc:sldChg>
      <pc:sldChg chg="modSp modNotesTx">
        <pc:chgData name="Sam Day" userId="c1ed0136-0341-4341-902d-14e0f9b74320" providerId="ADAL" clId="{8AE58E46-FBB1-4EF7-B246-02F2B9F03970}" dt="2023-12-18T17:17:11.658" v="9038" actId="20577"/>
        <pc:sldMkLst>
          <pc:docMk/>
          <pc:sldMk cId="1492018403" sldId="3405"/>
        </pc:sldMkLst>
        <pc:spChg chg="mod">
          <ac:chgData name="Sam Day" userId="c1ed0136-0341-4341-902d-14e0f9b74320" providerId="ADAL" clId="{8AE58E46-FBB1-4EF7-B246-02F2B9F03970}" dt="2023-12-08T15:25:14.579" v="9"/>
          <ac:spMkLst>
            <pc:docMk/>
            <pc:sldMk cId="1492018403" sldId="3405"/>
            <ac:spMk id="2" creationId="{0E905FFF-DBB2-6CF4-861E-BCD812BDFEB9}"/>
          </ac:spMkLst>
        </pc:spChg>
        <pc:spChg chg="mod">
          <ac:chgData name="Sam Day" userId="c1ed0136-0341-4341-902d-14e0f9b74320" providerId="ADAL" clId="{8AE58E46-FBB1-4EF7-B246-02F2B9F03970}" dt="2023-12-08T15:25:14.579" v="9"/>
          <ac:spMkLst>
            <pc:docMk/>
            <pc:sldMk cId="1492018403" sldId="3405"/>
            <ac:spMk id="3" creationId="{62A53FFB-F868-63D2-76D3-A17D61C7948D}"/>
          </ac:spMkLst>
        </pc:spChg>
        <pc:spChg chg="mod">
          <ac:chgData name="Sam Day" userId="c1ed0136-0341-4341-902d-14e0f9b74320" providerId="ADAL" clId="{8AE58E46-FBB1-4EF7-B246-02F2B9F03970}" dt="2023-12-08T15:25:14.579" v="9"/>
          <ac:spMkLst>
            <pc:docMk/>
            <pc:sldMk cId="1492018403" sldId="3405"/>
            <ac:spMk id="4" creationId="{086A2847-20E5-7FE1-38EB-CACFF10A7C80}"/>
          </ac:spMkLst>
        </pc:spChg>
        <pc:spChg chg="mod">
          <ac:chgData name="Sam Day" userId="c1ed0136-0341-4341-902d-14e0f9b74320" providerId="ADAL" clId="{8AE58E46-FBB1-4EF7-B246-02F2B9F03970}" dt="2023-12-08T15:25:14.579" v="9"/>
          <ac:spMkLst>
            <pc:docMk/>
            <pc:sldMk cId="1492018403" sldId="3405"/>
            <ac:spMk id="5" creationId="{227C8A6A-AED4-8CC5-4FC3-B0F71F5776E1}"/>
          </ac:spMkLst>
        </pc:spChg>
      </pc:sldChg>
      <pc:sldChg chg="modSp">
        <pc:chgData name="Sam Day" userId="c1ed0136-0341-4341-902d-14e0f9b74320" providerId="ADAL" clId="{8AE58E46-FBB1-4EF7-B246-02F2B9F03970}" dt="2023-12-08T15:25:14.579" v="9"/>
        <pc:sldMkLst>
          <pc:docMk/>
          <pc:sldMk cId="1428155943" sldId="3406"/>
        </pc:sldMkLst>
        <pc:spChg chg="mod">
          <ac:chgData name="Sam Day" userId="c1ed0136-0341-4341-902d-14e0f9b74320" providerId="ADAL" clId="{8AE58E46-FBB1-4EF7-B246-02F2B9F03970}" dt="2023-12-08T15:25:14.579" v="9"/>
          <ac:spMkLst>
            <pc:docMk/>
            <pc:sldMk cId="1428155943" sldId="3406"/>
            <ac:spMk id="2" creationId="{A8562CAC-7B89-F81C-C4CA-8A95D410BF5B}"/>
          </ac:spMkLst>
        </pc:spChg>
        <pc:spChg chg="mod">
          <ac:chgData name="Sam Day" userId="c1ed0136-0341-4341-902d-14e0f9b74320" providerId="ADAL" clId="{8AE58E46-FBB1-4EF7-B246-02F2B9F03970}" dt="2023-12-08T15:25:14.579" v="9"/>
          <ac:spMkLst>
            <pc:docMk/>
            <pc:sldMk cId="1428155943" sldId="3406"/>
            <ac:spMk id="3" creationId="{2C5358AF-1219-BB3C-E546-3E1B94759AE4}"/>
          </ac:spMkLst>
        </pc:spChg>
        <pc:spChg chg="mod">
          <ac:chgData name="Sam Day" userId="c1ed0136-0341-4341-902d-14e0f9b74320" providerId="ADAL" clId="{8AE58E46-FBB1-4EF7-B246-02F2B9F03970}" dt="2023-12-08T15:25:14.579" v="9"/>
          <ac:spMkLst>
            <pc:docMk/>
            <pc:sldMk cId="1428155943" sldId="3406"/>
            <ac:spMk id="4" creationId="{B6305D6D-E4E5-EC1D-57CC-1B6B1B097383}"/>
          </ac:spMkLst>
        </pc:spChg>
        <pc:spChg chg="mod">
          <ac:chgData name="Sam Day" userId="c1ed0136-0341-4341-902d-14e0f9b74320" providerId="ADAL" clId="{8AE58E46-FBB1-4EF7-B246-02F2B9F03970}" dt="2023-12-08T15:25:14.579" v="9"/>
          <ac:spMkLst>
            <pc:docMk/>
            <pc:sldMk cId="1428155943" sldId="3406"/>
            <ac:spMk id="5" creationId="{FFB3E66F-09D3-DDA7-631F-BF8D46CCCBE3}"/>
          </ac:spMkLst>
        </pc:spChg>
      </pc:sldChg>
      <pc:sldChg chg="modSp">
        <pc:chgData name="Sam Day" userId="c1ed0136-0341-4341-902d-14e0f9b74320" providerId="ADAL" clId="{8AE58E46-FBB1-4EF7-B246-02F2B9F03970}" dt="2023-12-08T15:25:14.579" v="9"/>
        <pc:sldMkLst>
          <pc:docMk/>
          <pc:sldMk cId="3365384554" sldId="3407"/>
        </pc:sldMkLst>
        <pc:spChg chg="mod">
          <ac:chgData name="Sam Day" userId="c1ed0136-0341-4341-902d-14e0f9b74320" providerId="ADAL" clId="{8AE58E46-FBB1-4EF7-B246-02F2B9F03970}" dt="2023-12-08T15:25:14.579" v="9"/>
          <ac:spMkLst>
            <pc:docMk/>
            <pc:sldMk cId="3365384554" sldId="3407"/>
            <ac:spMk id="2" creationId="{52DFBC3F-DF87-B612-87B4-EB627CCB2E5A}"/>
          </ac:spMkLst>
        </pc:spChg>
        <pc:spChg chg="mod">
          <ac:chgData name="Sam Day" userId="c1ed0136-0341-4341-902d-14e0f9b74320" providerId="ADAL" clId="{8AE58E46-FBB1-4EF7-B246-02F2B9F03970}" dt="2023-12-08T15:25:14.579" v="9"/>
          <ac:spMkLst>
            <pc:docMk/>
            <pc:sldMk cId="3365384554" sldId="3407"/>
            <ac:spMk id="3" creationId="{1290FAFF-F68E-F8D2-954C-871F539E3D05}"/>
          </ac:spMkLst>
        </pc:spChg>
      </pc:sldChg>
      <pc:sldChg chg="modSp mod modNotesTx">
        <pc:chgData name="Sam Day" userId="c1ed0136-0341-4341-902d-14e0f9b74320" providerId="ADAL" clId="{8AE58E46-FBB1-4EF7-B246-02F2B9F03970}" dt="2023-12-18T18:30:12.968" v="11444" actId="12"/>
        <pc:sldMkLst>
          <pc:docMk/>
          <pc:sldMk cId="892737614" sldId="3408"/>
        </pc:sldMkLst>
        <pc:spChg chg="mod">
          <ac:chgData name="Sam Day" userId="c1ed0136-0341-4341-902d-14e0f9b74320" providerId="ADAL" clId="{8AE58E46-FBB1-4EF7-B246-02F2B9F03970}" dt="2023-12-18T18:29:31.205" v="11337" actId="20577"/>
          <ac:spMkLst>
            <pc:docMk/>
            <pc:sldMk cId="892737614" sldId="3408"/>
            <ac:spMk id="2" creationId="{00B32518-7DD9-44FC-B931-4BA44AC3972E}"/>
          </ac:spMkLst>
        </pc:spChg>
        <pc:spChg chg="mod">
          <ac:chgData name="Sam Day" userId="c1ed0136-0341-4341-902d-14e0f9b74320" providerId="ADAL" clId="{8AE58E46-FBB1-4EF7-B246-02F2B9F03970}" dt="2023-12-08T15:44:52.650" v="420" actId="207"/>
          <ac:spMkLst>
            <pc:docMk/>
            <pc:sldMk cId="892737614" sldId="3408"/>
            <ac:spMk id="3" creationId="{C7227405-436D-C132-9D75-14FA4FBC9E42}"/>
          </ac:spMkLst>
        </pc:spChg>
        <pc:spChg chg="mod">
          <ac:chgData name="Sam Day" userId="c1ed0136-0341-4341-902d-14e0f9b74320" providerId="ADAL" clId="{8AE58E46-FBB1-4EF7-B246-02F2B9F03970}" dt="2023-12-08T15:25:14.579" v="9"/>
          <ac:spMkLst>
            <pc:docMk/>
            <pc:sldMk cId="892737614" sldId="3408"/>
            <ac:spMk id="4" creationId="{AAD5436A-959B-7CB5-A627-D2FDB92EF5BF}"/>
          </ac:spMkLst>
        </pc:spChg>
        <pc:spChg chg="mod">
          <ac:chgData name="Sam Day" userId="c1ed0136-0341-4341-902d-14e0f9b74320" providerId="ADAL" clId="{8AE58E46-FBB1-4EF7-B246-02F2B9F03970}" dt="2023-12-08T15:44:48.231" v="419" actId="207"/>
          <ac:spMkLst>
            <pc:docMk/>
            <pc:sldMk cId="892737614" sldId="3408"/>
            <ac:spMk id="5" creationId="{222B0E99-C929-E457-7964-A9125AF650B2}"/>
          </ac:spMkLst>
        </pc:spChg>
      </pc:sldChg>
      <pc:sldChg chg="modSp">
        <pc:chgData name="Sam Day" userId="c1ed0136-0341-4341-902d-14e0f9b74320" providerId="ADAL" clId="{8AE58E46-FBB1-4EF7-B246-02F2B9F03970}" dt="2023-12-08T15:25:14.579" v="9"/>
        <pc:sldMkLst>
          <pc:docMk/>
          <pc:sldMk cId="160757078" sldId="3409"/>
        </pc:sldMkLst>
        <pc:spChg chg="mod">
          <ac:chgData name="Sam Day" userId="c1ed0136-0341-4341-902d-14e0f9b74320" providerId="ADAL" clId="{8AE58E46-FBB1-4EF7-B246-02F2B9F03970}" dt="2023-12-08T15:25:14.579" v="9"/>
          <ac:spMkLst>
            <pc:docMk/>
            <pc:sldMk cId="160757078" sldId="3409"/>
            <ac:spMk id="2" creationId="{F3C1315D-2551-468A-E10A-32182A9A1E7F}"/>
          </ac:spMkLst>
        </pc:spChg>
        <pc:spChg chg="mod">
          <ac:chgData name="Sam Day" userId="c1ed0136-0341-4341-902d-14e0f9b74320" providerId="ADAL" clId="{8AE58E46-FBB1-4EF7-B246-02F2B9F03970}" dt="2023-12-08T15:25:14.579" v="9"/>
          <ac:spMkLst>
            <pc:docMk/>
            <pc:sldMk cId="160757078" sldId="3409"/>
            <ac:spMk id="3" creationId="{6EF98B20-E7D0-0E33-EBA1-F8E925157C75}"/>
          </ac:spMkLst>
        </pc:spChg>
      </pc:sldChg>
      <pc:sldChg chg="addSp delSp modSp mod chgLayout modNotesTx">
        <pc:chgData name="Sam Day" userId="c1ed0136-0341-4341-902d-14e0f9b74320" providerId="ADAL" clId="{8AE58E46-FBB1-4EF7-B246-02F2B9F03970}" dt="2023-12-18T19:59:50.896" v="13501" actId="12"/>
        <pc:sldMkLst>
          <pc:docMk/>
          <pc:sldMk cId="2194967902" sldId="3412"/>
        </pc:sldMkLst>
        <pc:spChg chg="mod ord">
          <ac:chgData name="Sam Day" userId="c1ed0136-0341-4341-902d-14e0f9b74320" providerId="ADAL" clId="{8AE58E46-FBB1-4EF7-B246-02F2B9F03970}" dt="2023-12-08T22:10:07.649" v="2079" actId="6264"/>
          <ac:spMkLst>
            <pc:docMk/>
            <pc:sldMk cId="2194967902" sldId="3412"/>
            <ac:spMk id="2" creationId="{CA6F4384-4247-C22E-9847-22D1FF101490}"/>
          </ac:spMkLst>
        </pc:spChg>
        <pc:spChg chg="mod ord">
          <ac:chgData name="Sam Day" userId="c1ed0136-0341-4341-902d-14e0f9b74320" providerId="ADAL" clId="{8AE58E46-FBB1-4EF7-B246-02F2B9F03970}" dt="2023-12-08T22:10:07.649" v="2079" actId="6264"/>
          <ac:spMkLst>
            <pc:docMk/>
            <pc:sldMk cId="2194967902" sldId="3412"/>
            <ac:spMk id="3" creationId="{8BC03BCA-0655-B624-9810-75118CB31B0C}"/>
          </ac:spMkLst>
        </pc:spChg>
        <pc:spChg chg="mod ord">
          <ac:chgData name="Sam Day" userId="c1ed0136-0341-4341-902d-14e0f9b74320" providerId="ADAL" clId="{8AE58E46-FBB1-4EF7-B246-02F2B9F03970}" dt="2023-12-08T22:10:07.649" v="2079" actId="6264"/>
          <ac:spMkLst>
            <pc:docMk/>
            <pc:sldMk cId="2194967902" sldId="3412"/>
            <ac:spMk id="4" creationId="{DB258593-12F3-9252-D235-7C17DC290730}"/>
          </ac:spMkLst>
        </pc:spChg>
        <pc:spChg chg="mod ord">
          <ac:chgData name="Sam Day" userId="c1ed0136-0341-4341-902d-14e0f9b74320" providerId="ADAL" clId="{8AE58E46-FBB1-4EF7-B246-02F2B9F03970}" dt="2023-12-08T22:10:07.649" v="2079" actId="6264"/>
          <ac:spMkLst>
            <pc:docMk/>
            <pc:sldMk cId="2194967902" sldId="3412"/>
            <ac:spMk id="5" creationId="{B926D3C4-2F4E-0B83-9360-9E1EF02E7DA6}"/>
          </ac:spMkLst>
        </pc:spChg>
        <pc:spChg chg="add del mod">
          <ac:chgData name="Sam Day" userId="c1ed0136-0341-4341-902d-14e0f9b74320" providerId="ADAL" clId="{8AE58E46-FBB1-4EF7-B246-02F2B9F03970}" dt="2023-12-08T22:10:07.649" v="2079" actId="6264"/>
          <ac:spMkLst>
            <pc:docMk/>
            <pc:sldMk cId="2194967902" sldId="3412"/>
            <ac:spMk id="6" creationId="{BAC900AB-9D69-5B37-C678-C97C95E98732}"/>
          </ac:spMkLst>
        </pc:spChg>
        <pc:spChg chg="add del mod">
          <ac:chgData name="Sam Day" userId="c1ed0136-0341-4341-902d-14e0f9b74320" providerId="ADAL" clId="{8AE58E46-FBB1-4EF7-B246-02F2B9F03970}" dt="2023-12-08T22:10:07.649" v="2079" actId="6264"/>
          <ac:spMkLst>
            <pc:docMk/>
            <pc:sldMk cId="2194967902" sldId="3412"/>
            <ac:spMk id="7" creationId="{9C4F6236-7AE4-DF01-DC68-7946D246F898}"/>
          </ac:spMkLst>
        </pc:spChg>
        <pc:spChg chg="add del mod">
          <ac:chgData name="Sam Day" userId="c1ed0136-0341-4341-902d-14e0f9b74320" providerId="ADAL" clId="{8AE58E46-FBB1-4EF7-B246-02F2B9F03970}" dt="2023-12-08T22:10:07.649" v="2079" actId="6264"/>
          <ac:spMkLst>
            <pc:docMk/>
            <pc:sldMk cId="2194967902" sldId="3412"/>
            <ac:spMk id="8" creationId="{4F30E36A-E3FE-1272-FC03-7D7E4E936BCC}"/>
          </ac:spMkLst>
        </pc:spChg>
        <pc:spChg chg="add del mod">
          <ac:chgData name="Sam Day" userId="c1ed0136-0341-4341-902d-14e0f9b74320" providerId="ADAL" clId="{8AE58E46-FBB1-4EF7-B246-02F2B9F03970}" dt="2023-12-08T22:10:07.649" v="2079" actId="6264"/>
          <ac:spMkLst>
            <pc:docMk/>
            <pc:sldMk cId="2194967902" sldId="3412"/>
            <ac:spMk id="9" creationId="{E82AC59C-6BF8-9320-4D77-DEEC453AF165}"/>
          </ac:spMkLst>
        </pc:spChg>
      </pc:sldChg>
      <pc:sldChg chg="addSp delSp modSp mod">
        <pc:chgData name="Sam Day" userId="c1ed0136-0341-4341-902d-14e0f9b74320" providerId="ADAL" clId="{8AE58E46-FBB1-4EF7-B246-02F2B9F03970}" dt="2023-12-08T15:51:52.319" v="521" actId="478"/>
        <pc:sldMkLst>
          <pc:docMk/>
          <pc:sldMk cId="433404923" sldId="10977"/>
        </pc:sldMkLst>
        <pc:spChg chg="mod">
          <ac:chgData name="Sam Day" userId="c1ed0136-0341-4341-902d-14e0f9b74320" providerId="ADAL" clId="{8AE58E46-FBB1-4EF7-B246-02F2B9F03970}" dt="2023-12-08T15:25:14.579" v="9"/>
          <ac:spMkLst>
            <pc:docMk/>
            <pc:sldMk cId="433404923" sldId="10977"/>
            <ac:spMk id="2" creationId="{9C7311D2-D13C-1748-8D00-9DD9A93558C7}"/>
          </ac:spMkLst>
        </pc:spChg>
        <pc:spChg chg="add del mod">
          <ac:chgData name="Sam Day" userId="c1ed0136-0341-4341-902d-14e0f9b74320" providerId="ADAL" clId="{8AE58E46-FBB1-4EF7-B246-02F2B9F03970}" dt="2023-12-08T15:51:52.319" v="521" actId="478"/>
          <ac:spMkLst>
            <pc:docMk/>
            <pc:sldMk cId="433404923" sldId="10977"/>
            <ac:spMk id="3" creationId="{C139F299-2560-8374-4E36-059D0573B75E}"/>
          </ac:spMkLst>
        </pc:spChg>
        <pc:spChg chg="mod">
          <ac:chgData name="Sam Day" userId="c1ed0136-0341-4341-902d-14e0f9b74320" providerId="ADAL" clId="{8AE58E46-FBB1-4EF7-B246-02F2B9F03970}" dt="2023-12-08T15:25:14.579" v="9"/>
          <ac:spMkLst>
            <pc:docMk/>
            <pc:sldMk cId="433404923" sldId="10977"/>
            <ac:spMk id="4" creationId="{5C8DE645-5E48-4677-C20D-C5C3242CE7F2}"/>
          </ac:spMkLst>
        </pc:spChg>
        <pc:spChg chg="mod">
          <ac:chgData name="Sam Day" userId="c1ed0136-0341-4341-902d-14e0f9b74320" providerId="ADAL" clId="{8AE58E46-FBB1-4EF7-B246-02F2B9F03970}" dt="2023-12-08T15:25:14.579" v="9"/>
          <ac:spMkLst>
            <pc:docMk/>
            <pc:sldMk cId="433404923" sldId="10977"/>
            <ac:spMk id="5" creationId="{A07A7307-F721-B2E3-986E-B9952D154C46}"/>
          </ac:spMkLst>
        </pc:spChg>
        <pc:spChg chg="mod">
          <ac:chgData name="Sam Day" userId="c1ed0136-0341-4341-902d-14e0f9b74320" providerId="ADAL" clId="{8AE58E46-FBB1-4EF7-B246-02F2B9F03970}" dt="2023-12-08T15:25:14.579" v="9"/>
          <ac:spMkLst>
            <pc:docMk/>
            <pc:sldMk cId="433404923" sldId="10977"/>
            <ac:spMk id="6" creationId="{91FB4FA0-F9C6-E7FA-B279-74DE712AC2C4}"/>
          </ac:spMkLst>
        </pc:spChg>
      </pc:sldChg>
      <pc:sldChg chg="modSp">
        <pc:chgData name="Sam Day" userId="c1ed0136-0341-4341-902d-14e0f9b74320" providerId="ADAL" clId="{8AE58E46-FBB1-4EF7-B246-02F2B9F03970}" dt="2023-12-08T15:25:14.579" v="9"/>
        <pc:sldMkLst>
          <pc:docMk/>
          <pc:sldMk cId="496847482" sldId="10978"/>
        </pc:sldMkLst>
        <pc:spChg chg="mod">
          <ac:chgData name="Sam Day" userId="c1ed0136-0341-4341-902d-14e0f9b74320" providerId="ADAL" clId="{8AE58E46-FBB1-4EF7-B246-02F2B9F03970}" dt="2023-12-08T15:25:14.579" v="9"/>
          <ac:spMkLst>
            <pc:docMk/>
            <pc:sldMk cId="496847482" sldId="10978"/>
            <ac:spMk id="2" creationId="{6499FC2F-6201-D332-5E3F-21C5A855DA67}"/>
          </ac:spMkLst>
        </pc:spChg>
        <pc:spChg chg="mod">
          <ac:chgData name="Sam Day" userId="c1ed0136-0341-4341-902d-14e0f9b74320" providerId="ADAL" clId="{8AE58E46-FBB1-4EF7-B246-02F2B9F03970}" dt="2023-12-08T15:25:14.579" v="9"/>
          <ac:spMkLst>
            <pc:docMk/>
            <pc:sldMk cId="496847482" sldId="10978"/>
            <ac:spMk id="4" creationId="{CA336BB5-5573-042B-A718-1E094D1B05BC}"/>
          </ac:spMkLst>
        </pc:spChg>
      </pc:sldChg>
      <pc:sldChg chg="modSp mod modNotesTx">
        <pc:chgData name="Sam Day" userId="c1ed0136-0341-4341-902d-14e0f9b74320" providerId="ADAL" clId="{8AE58E46-FBB1-4EF7-B246-02F2B9F03970}" dt="2023-12-18T19:26:18.086" v="11631" actId="12"/>
        <pc:sldMkLst>
          <pc:docMk/>
          <pc:sldMk cId="1954043022" sldId="10979"/>
        </pc:sldMkLst>
        <pc:spChg chg="mod">
          <ac:chgData name="Sam Day" userId="c1ed0136-0341-4341-902d-14e0f9b74320" providerId="ADAL" clId="{8AE58E46-FBB1-4EF7-B246-02F2B9F03970}" dt="2023-12-08T15:25:14.579" v="9"/>
          <ac:spMkLst>
            <pc:docMk/>
            <pc:sldMk cId="1954043022" sldId="10979"/>
            <ac:spMk id="2" creationId="{6499FC2F-6201-D332-5E3F-21C5A855DA67}"/>
          </ac:spMkLst>
        </pc:spChg>
        <pc:spChg chg="mod">
          <ac:chgData name="Sam Day" userId="c1ed0136-0341-4341-902d-14e0f9b74320" providerId="ADAL" clId="{8AE58E46-FBB1-4EF7-B246-02F2B9F03970}" dt="2023-12-08T15:25:14.579" v="9"/>
          <ac:spMkLst>
            <pc:docMk/>
            <pc:sldMk cId="1954043022" sldId="10979"/>
            <ac:spMk id="3" creationId="{CAADD386-16A5-CBAF-F40A-85977596B236}"/>
          </ac:spMkLst>
        </pc:spChg>
        <pc:spChg chg="mod">
          <ac:chgData name="Sam Day" userId="c1ed0136-0341-4341-902d-14e0f9b74320" providerId="ADAL" clId="{8AE58E46-FBB1-4EF7-B246-02F2B9F03970}" dt="2023-12-08T15:25:14.579" v="9"/>
          <ac:spMkLst>
            <pc:docMk/>
            <pc:sldMk cId="1954043022" sldId="10979"/>
            <ac:spMk id="4" creationId="{CA336BB5-5573-042B-A718-1E094D1B05BC}"/>
          </ac:spMkLst>
        </pc:spChg>
        <pc:graphicFrameChg chg="mod modGraphic">
          <ac:chgData name="Sam Day" userId="c1ed0136-0341-4341-902d-14e0f9b74320" providerId="ADAL" clId="{8AE58E46-FBB1-4EF7-B246-02F2B9F03970}" dt="2023-12-18T18:47:36.429" v="11630" actId="207"/>
          <ac:graphicFrameMkLst>
            <pc:docMk/>
            <pc:sldMk cId="1954043022" sldId="10979"/>
            <ac:graphicFrameMk id="5" creationId="{84227E7E-FFF7-2F7A-6A73-8E0F2CCD540A}"/>
          </ac:graphicFrameMkLst>
        </pc:graphicFrameChg>
      </pc:sldChg>
      <pc:sldChg chg="addSp delSp modSp mod chgLayout">
        <pc:chgData name="Sam Day" userId="c1ed0136-0341-4341-902d-14e0f9b74320" providerId="ADAL" clId="{8AE58E46-FBB1-4EF7-B246-02F2B9F03970}" dt="2023-12-09T01:12:16.668" v="2745" actId="1076"/>
        <pc:sldMkLst>
          <pc:docMk/>
          <pc:sldMk cId="2345395966" sldId="10980"/>
        </pc:sldMkLst>
        <pc:spChg chg="mod ord">
          <ac:chgData name="Sam Day" userId="c1ed0136-0341-4341-902d-14e0f9b74320" providerId="ADAL" clId="{8AE58E46-FBB1-4EF7-B246-02F2B9F03970}" dt="2023-12-09T01:11:58.061" v="2742" actId="6264"/>
          <ac:spMkLst>
            <pc:docMk/>
            <pc:sldMk cId="2345395966" sldId="10980"/>
            <ac:spMk id="2" creationId="{6499FC2F-6201-D332-5E3F-21C5A855DA67}"/>
          </ac:spMkLst>
        </pc:spChg>
        <pc:spChg chg="mod ord">
          <ac:chgData name="Sam Day" userId="c1ed0136-0341-4341-902d-14e0f9b74320" providerId="ADAL" clId="{8AE58E46-FBB1-4EF7-B246-02F2B9F03970}" dt="2023-12-09T01:11:58.061" v="2742" actId="6264"/>
          <ac:spMkLst>
            <pc:docMk/>
            <pc:sldMk cId="2345395966" sldId="10980"/>
            <ac:spMk id="3" creationId="{B3A56519-7AFE-53FB-7F4A-FA68030307B6}"/>
          </ac:spMkLst>
        </pc:spChg>
        <pc:spChg chg="mod ord">
          <ac:chgData name="Sam Day" userId="c1ed0136-0341-4341-902d-14e0f9b74320" providerId="ADAL" clId="{8AE58E46-FBB1-4EF7-B246-02F2B9F03970}" dt="2023-12-09T01:11:58.061" v="2742" actId="6264"/>
          <ac:spMkLst>
            <pc:docMk/>
            <pc:sldMk cId="2345395966" sldId="10980"/>
            <ac:spMk id="4" creationId="{CA336BB5-5573-042B-A718-1E094D1B05BC}"/>
          </ac:spMkLst>
        </pc:spChg>
        <pc:spChg chg="add del mod">
          <ac:chgData name="Sam Day" userId="c1ed0136-0341-4341-902d-14e0f9b74320" providerId="ADAL" clId="{8AE58E46-FBB1-4EF7-B246-02F2B9F03970}" dt="2023-12-09T01:11:58.061" v="2742" actId="6264"/>
          <ac:spMkLst>
            <pc:docMk/>
            <pc:sldMk cId="2345395966" sldId="10980"/>
            <ac:spMk id="6" creationId="{9EC0999C-0AE7-E045-8E90-863E4BB26BCD}"/>
          </ac:spMkLst>
        </pc:spChg>
        <pc:spChg chg="add del mod">
          <ac:chgData name="Sam Day" userId="c1ed0136-0341-4341-902d-14e0f9b74320" providerId="ADAL" clId="{8AE58E46-FBB1-4EF7-B246-02F2B9F03970}" dt="2023-12-09T01:11:58.061" v="2742" actId="6264"/>
          <ac:spMkLst>
            <pc:docMk/>
            <pc:sldMk cId="2345395966" sldId="10980"/>
            <ac:spMk id="7" creationId="{3B81837A-EDA7-526E-D4B7-1EDD853EF68F}"/>
          </ac:spMkLst>
        </pc:spChg>
        <pc:spChg chg="add del mod">
          <ac:chgData name="Sam Day" userId="c1ed0136-0341-4341-902d-14e0f9b74320" providerId="ADAL" clId="{8AE58E46-FBB1-4EF7-B246-02F2B9F03970}" dt="2023-12-09T01:11:58.061" v="2742" actId="6264"/>
          <ac:spMkLst>
            <pc:docMk/>
            <pc:sldMk cId="2345395966" sldId="10980"/>
            <ac:spMk id="8" creationId="{6CB07853-CA7E-38D3-F87B-CAFFFED651A3}"/>
          </ac:spMkLst>
        </pc:spChg>
        <pc:spChg chg="add del mod">
          <ac:chgData name="Sam Day" userId="c1ed0136-0341-4341-902d-14e0f9b74320" providerId="ADAL" clId="{8AE58E46-FBB1-4EF7-B246-02F2B9F03970}" dt="2023-12-09T01:11:58.061" v="2742" actId="6264"/>
          <ac:spMkLst>
            <pc:docMk/>
            <pc:sldMk cId="2345395966" sldId="10980"/>
            <ac:spMk id="9" creationId="{2EF89E26-66D8-17C3-6002-2B36D8431D9B}"/>
          </ac:spMkLst>
        </pc:spChg>
        <pc:graphicFrameChg chg="mod ord">
          <ac:chgData name="Sam Day" userId="c1ed0136-0341-4341-902d-14e0f9b74320" providerId="ADAL" clId="{8AE58E46-FBB1-4EF7-B246-02F2B9F03970}" dt="2023-12-09T01:12:16.668" v="2745" actId="1076"/>
          <ac:graphicFrameMkLst>
            <pc:docMk/>
            <pc:sldMk cId="2345395966" sldId="10980"/>
            <ac:graphicFrameMk id="5" creationId="{84227E7E-FFF7-2F7A-6A73-8E0F2CCD540A}"/>
          </ac:graphicFrameMkLst>
        </pc:graphicFrameChg>
      </pc:sldChg>
      <pc:sldChg chg="modSp mod modNotesTx">
        <pc:chgData name="Sam Day" userId="c1ed0136-0341-4341-902d-14e0f9b74320" providerId="ADAL" clId="{8AE58E46-FBB1-4EF7-B246-02F2B9F03970}" dt="2023-12-18T15:32:56.701" v="3899" actId="20577"/>
        <pc:sldMkLst>
          <pc:docMk/>
          <pc:sldMk cId="4053737711" sldId="10981"/>
        </pc:sldMkLst>
        <pc:spChg chg="mod">
          <ac:chgData name="Sam Day" userId="c1ed0136-0341-4341-902d-14e0f9b74320" providerId="ADAL" clId="{8AE58E46-FBB1-4EF7-B246-02F2B9F03970}" dt="2023-12-08T15:25:14.579" v="9"/>
          <ac:spMkLst>
            <pc:docMk/>
            <pc:sldMk cId="4053737711" sldId="10981"/>
            <ac:spMk id="2" creationId="{6499FC2F-6201-D332-5E3F-21C5A855DA67}"/>
          </ac:spMkLst>
        </pc:spChg>
        <pc:spChg chg="mod">
          <ac:chgData name="Sam Day" userId="c1ed0136-0341-4341-902d-14e0f9b74320" providerId="ADAL" clId="{8AE58E46-FBB1-4EF7-B246-02F2B9F03970}" dt="2023-12-08T15:25:14.579" v="9"/>
          <ac:spMkLst>
            <pc:docMk/>
            <pc:sldMk cId="4053737711" sldId="10981"/>
            <ac:spMk id="3" creationId="{2A92D180-56AC-BD39-A805-46916E2398CE}"/>
          </ac:spMkLst>
        </pc:spChg>
        <pc:spChg chg="mod">
          <ac:chgData name="Sam Day" userId="c1ed0136-0341-4341-902d-14e0f9b74320" providerId="ADAL" clId="{8AE58E46-FBB1-4EF7-B246-02F2B9F03970}" dt="2023-12-08T15:25:14.579" v="9"/>
          <ac:spMkLst>
            <pc:docMk/>
            <pc:sldMk cId="4053737711" sldId="10981"/>
            <ac:spMk id="4" creationId="{CA336BB5-5573-042B-A718-1E094D1B05BC}"/>
          </ac:spMkLst>
        </pc:spChg>
        <pc:graphicFrameChg chg="mod modGraphic">
          <ac:chgData name="Sam Day" userId="c1ed0136-0341-4341-902d-14e0f9b74320" providerId="ADAL" clId="{8AE58E46-FBB1-4EF7-B246-02F2B9F03970}" dt="2023-12-18T15:18:53.353" v="3855" actId="207"/>
          <ac:graphicFrameMkLst>
            <pc:docMk/>
            <pc:sldMk cId="4053737711" sldId="10981"/>
            <ac:graphicFrameMk id="5" creationId="{84227E7E-FFF7-2F7A-6A73-8E0F2CCD540A}"/>
          </ac:graphicFrameMkLst>
        </pc:graphicFrameChg>
      </pc:sldChg>
      <pc:sldChg chg="modSp new mod">
        <pc:chgData name="Sam Day" userId="c1ed0136-0341-4341-902d-14e0f9b74320" providerId="ADAL" clId="{8AE58E46-FBB1-4EF7-B246-02F2B9F03970}" dt="2023-12-08T15:30:35.049" v="157" actId="20577"/>
        <pc:sldMkLst>
          <pc:docMk/>
          <pc:sldMk cId="2065312350" sldId="10982"/>
        </pc:sldMkLst>
        <pc:spChg chg="mod">
          <ac:chgData name="Sam Day" userId="c1ed0136-0341-4341-902d-14e0f9b74320" providerId="ADAL" clId="{8AE58E46-FBB1-4EF7-B246-02F2B9F03970}" dt="2023-12-08T15:30:18.186" v="145" actId="20577"/>
          <ac:spMkLst>
            <pc:docMk/>
            <pc:sldMk cId="2065312350" sldId="10982"/>
            <ac:spMk id="3" creationId="{6A7E4E8B-01EE-C75A-19BD-2EEE5639D2B0}"/>
          </ac:spMkLst>
        </pc:spChg>
        <pc:spChg chg="mod">
          <ac:chgData name="Sam Day" userId="c1ed0136-0341-4341-902d-14e0f9b74320" providerId="ADAL" clId="{8AE58E46-FBB1-4EF7-B246-02F2B9F03970}" dt="2023-12-08T15:30:35.049" v="157" actId="20577"/>
          <ac:spMkLst>
            <pc:docMk/>
            <pc:sldMk cId="2065312350" sldId="10982"/>
            <ac:spMk id="4" creationId="{730FE4B3-E673-1124-8118-B4A3316C2933}"/>
          </ac:spMkLst>
        </pc:spChg>
      </pc:sldChg>
      <pc:sldChg chg="addSp delSp modSp add mod">
        <pc:chgData name="Sam Day" userId="c1ed0136-0341-4341-902d-14e0f9b74320" providerId="ADAL" clId="{8AE58E46-FBB1-4EF7-B246-02F2B9F03970}" dt="2023-12-18T18:35:54.772" v="11623" actId="20577"/>
        <pc:sldMkLst>
          <pc:docMk/>
          <pc:sldMk cId="4055209652" sldId="10983"/>
        </pc:sldMkLst>
        <pc:spChg chg="add mod">
          <ac:chgData name="Sam Day" userId="c1ed0136-0341-4341-902d-14e0f9b74320" providerId="ADAL" clId="{8AE58E46-FBB1-4EF7-B246-02F2B9F03970}" dt="2023-12-08T16:00:14.507" v="738"/>
          <ac:spMkLst>
            <pc:docMk/>
            <pc:sldMk cId="4055209652" sldId="10983"/>
            <ac:spMk id="5" creationId="{B72F5254-CE5D-623E-83AD-F15E84837BD6}"/>
          </ac:spMkLst>
        </pc:spChg>
        <pc:spChg chg="add mod">
          <ac:chgData name="Sam Day" userId="c1ed0136-0341-4341-902d-14e0f9b74320" providerId="ADAL" clId="{8AE58E46-FBB1-4EF7-B246-02F2B9F03970}" dt="2023-12-08T16:00:36.043" v="741"/>
          <ac:spMkLst>
            <pc:docMk/>
            <pc:sldMk cId="4055209652" sldId="10983"/>
            <ac:spMk id="6" creationId="{AB68D254-23F9-4D75-27D1-B8BAEBECC9CD}"/>
          </ac:spMkLst>
        </pc:spChg>
        <pc:graphicFrameChg chg="add mod">
          <ac:chgData name="Sam Day" userId="c1ed0136-0341-4341-902d-14e0f9b74320" providerId="ADAL" clId="{8AE58E46-FBB1-4EF7-B246-02F2B9F03970}" dt="2023-12-18T18:35:54.772" v="11623" actId="20577"/>
          <ac:graphicFrameMkLst>
            <pc:docMk/>
            <pc:sldMk cId="4055209652" sldId="10983"/>
            <ac:graphicFrameMk id="3" creationId="{D7232851-06D1-5051-70ED-9D7971B1AB48}"/>
          </ac:graphicFrameMkLst>
        </pc:graphicFrameChg>
        <pc:graphicFrameChg chg="del">
          <ac:chgData name="Sam Day" userId="c1ed0136-0341-4341-902d-14e0f9b74320" providerId="ADAL" clId="{8AE58E46-FBB1-4EF7-B246-02F2B9F03970}" dt="2023-12-08T15:58:20.508" v="616" actId="478"/>
          <ac:graphicFrameMkLst>
            <pc:docMk/>
            <pc:sldMk cId="4055209652" sldId="10983"/>
            <ac:graphicFrameMk id="4" creationId="{C8E4D4BE-36A1-4AC7-3DF3-9BE9491ABA95}"/>
          </ac:graphicFrameMkLst>
        </pc:graphicFrameChg>
      </pc:sldChg>
      <pc:sldChg chg="del">
        <pc:chgData name="Sam Day" userId="c1ed0136-0341-4341-902d-14e0f9b74320" providerId="ADAL" clId="{8AE58E46-FBB1-4EF7-B246-02F2B9F03970}" dt="2023-12-08T23:08:10.610" v="2113" actId="2696"/>
        <pc:sldMkLst>
          <pc:docMk/>
          <pc:sldMk cId="120624903" sldId="11028"/>
        </pc:sldMkLst>
      </pc:sldChg>
      <pc:sldChg chg="modSp mod ord">
        <pc:chgData name="Sam Day" userId="c1ed0136-0341-4341-902d-14e0f9b74320" providerId="ADAL" clId="{8AE58E46-FBB1-4EF7-B246-02F2B9F03970}" dt="2023-12-18T15:14:41.659" v="3844" actId="20577"/>
        <pc:sldMkLst>
          <pc:docMk/>
          <pc:sldMk cId="2816167" sldId="11032"/>
        </pc:sldMkLst>
        <pc:spChg chg="mod">
          <ac:chgData name="Sam Day" userId="c1ed0136-0341-4341-902d-14e0f9b74320" providerId="ADAL" clId="{8AE58E46-FBB1-4EF7-B246-02F2B9F03970}" dt="2023-12-18T15:14:34.933" v="3813" actId="20577"/>
          <ac:spMkLst>
            <pc:docMk/>
            <pc:sldMk cId="2816167" sldId="11032"/>
            <ac:spMk id="3" creationId="{F073DDD4-DACD-AF0D-8888-93DABEFE1282}"/>
          </ac:spMkLst>
        </pc:spChg>
        <pc:spChg chg="mod">
          <ac:chgData name="Sam Day" userId="c1ed0136-0341-4341-902d-14e0f9b74320" providerId="ADAL" clId="{8AE58E46-FBB1-4EF7-B246-02F2B9F03970}" dt="2023-12-18T15:14:41.659" v="3844" actId="20577"/>
          <ac:spMkLst>
            <pc:docMk/>
            <pc:sldMk cId="2816167" sldId="11032"/>
            <ac:spMk id="4" creationId="{3C249F5B-FBF9-73F7-44DD-EED7798621F2}"/>
          </ac:spMkLst>
        </pc:spChg>
      </pc:sldChg>
      <pc:sldChg chg="modSp mod">
        <pc:chgData name="Sam Day" userId="c1ed0136-0341-4341-902d-14e0f9b74320" providerId="ADAL" clId="{8AE58E46-FBB1-4EF7-B246-02F2B9F03970}" dt="2023-12-18T18:34:56.579" v="11607" actId="5793"/>
        <pc:sldMkLst>
          <pc:docMk/>
          <pc:sldMk cId="1447322203" sldId="11033"/>
        </pc:sldMkLst>
        <pc:spChg chg="mod">
          <ac:chgData name="Sam Day" userId="c1ed0136-0341-4341-902d-14e0f9b74320" providerId="ADAL" clId="{8AE58E46-FBB1-4EF7-B246-02F2B9F03970}" dt="2023-12-18T18:34:56.579" v="11607" actId="5793"/>
          <ac:spMkLst>
            <pc:docMk/>
            <pc:sldMk cId="1447322203" sldId="11033"/>
            <ac:spMk id="3" creationId="{98CA7E7C-DF37-7B31-634F-579EAC968345}"/>
          </ac:spMkLst>
        </pc:spChg>
      </pc:sldChg>
      <pc:sldChg chg="addSp delSp modSp mod">
        <pc:chgData name="Sam Day" userId="c1ed0136-0341-4341-902d-14e0f9b74320" providerId="ADAL" clId="{8AE58E46-FBB1-4EF7-B246-02F2B9F03970}" dt="2023-12-18T18:35:22.152" v="11619" actId="20577"/>
        <pc:sldMkLst>
          <pc:docMk/>
          <pc:sldMk cId="3252655768" sldId="11034"/>
        </pc:sldMkLst>
        <pc:graphicFrameChg chg="add mod modGraphic">
          <ac:chgData name="Sam Day" userId="c1ed0136-0341-4341-902d-14e0f9b74320" providerId="ADAL" clId="{8AE58E46-FBB1-4EF7-B246-02F2B9F03970}" dt="2023-12-18T18:35:22.152" v="11619" actId="20577"/>
          <ac:graphicFrameMkLst>
            <pc:docMk/>
            <pc:sldMk cId="3252655768" sldId="11034"/>
            <ac:graphicFrameMk id="2" creationId="{09782238-86F7-851D-94F8-F7CF035136E4}"/>
          </ac:graphicFrameMkLst>
        </pc:graphicFrameChg>
        <pc:graphicFrameChg chg="mod modGraphic">
          <ac:chgData name="Sam Day" userId="c1ed0136-0341-4341-902d-14e0f9b74320" providerId="ADAL" clId="{8AE58E46-FBB1-4EF7-B246-02F2B9F03970}" dt="2023-12-18T18:34:09.185" v="11573" actId="1076"/>
          <ac:graphicFrameMkLst>
            <pc:docMk/>
            <pc:sldMk cId="3252655768" sldId="11034"/>
            <ac:graphicFrameMk id="8" creationId="{EE9048DB-CB8A-3199-41D8-B1F44E4603D8}"/>
          </ac:graphicFrameMkLst>
        </pc:graphicFrameChg>
        <pc:graphicFrameChg chg="del mod modGraphic">
          <ac:chgData name="Sam Day" userId="c1ed0136-0341-4341-902d-14e0f9b74320" providerId="ADAL" clId="{8AE58E46-FBB1-4EF7-B246-02F2B9F03970}" dt="2023-12-18T18:33:49.449" v="11569" actId="478"/>
          <ac:graphicFrameMkLst>
            <pc:docMk/>
            <pc:sldMk cId="3252655768" sldId="11034"/>
            <ac:graphicFrameMk id="13" creationId="{53D92B7B-E343-60AE-4154-911FFD3C015B}"/>
          </ac:graphicFrameMkLst>
        </pc:graphicFrameChg>
        <pc:graphicFrameChg chg="mod modGraphic">
          <ac:chgData name="Sam Day" userId="c1ed0136-0341-4341-902d-14e0f9b74320" providerId="ADAL" clId="{8AE58E46-FBB1-4EF7-B246-02F2B9F03970}" dt="2023-12-18T18:35:17.822" v="11617" actId="20577"/>
          <ac:graphicFrameMkLst>
            <pc:docMk/>
            <pc:sldMk cId="3252655768" sldId="11034"/>
            <ac:graphicFrameMk id="14" creationId="{C4154843-BCCC-8F11-A279-4378E4AE057B}"/>
          </ac:graphicFrameMkLst>
        </pc:graphicFrameChg>
      </pc:sldChg>
      <pc:sldChg chg="modSp add del mod">
        <pc:chgData name="Sam Day" userId="c1ed0136-0341-4341-902d-14e0f9b74320" providerId="ADAL" clId="{8AE58E46-FBB1-4EF7-B246-02F2B9F03970}" dt="2023-12-18T19:58:53.374" v="13331" actId="47"/>
        <pc:sldMkLst>
          <pc:docMk/>
          <pc:sldMk cId="4025180242" sldId="11035"/>
        </pc:sldMkLst>
        <pc:graphicFrameChg chg="modGraphic">
          <ac:chgData name="Sam Day" userId="c1ed0136-0341-4341-902d-14e0f9b74320" providerId="ADAL" clId="{8AE58E46-FBB1-4EF7-B246-02F2B9F03970}" dt="2023-12-18T19:45:29.829" v="12597" actId="21"/>
          <ac:graphicFrameMkLst>
            <pc:docMk/>
            <pc:sldMk cId="4025180242" sldId="11035"/>
            <ac:graphicFrameMk id="7" creationId="{EDD6FCA1-AA7A-45CE-A207-FD11977991D8}"/>
          </ac:graphicFrameMkLst>
        </pc:graphicFrameChg>
      </pc:sldChg>
      <pc:sldMasterChg chg="add del addSldLayout delSldLayout">
        <pc:chgData name="Sam Day" userId="c1ed0136-0341-4341-902d-14e0f9b74320" providerId="ADAL" clId="{8AE58E46-FBB1-4EF7-B246-02F2B9F03970}" dt="2023-12-08T15:47:01.826" v="475" actId="2696"/>
        <pc:sldMasterMkLst>
          <pc:docMk/>
          <pc:sldMasterMk cId="1094072459" sldId="2147483713"/>
        </pc:sldMasterMkLst>
        <pc:sldLayoutChg chg="add del">
          <pc:chgData name="Sam Day" userId="c1ed0136-0341-4341-902d-14e0f9b74320" providerId="ADAL" clId="{8AE58E46-FBB1-4EF7-B246-02F2B9F03970}" dt="2023-12-08T15:46:53.882" v="461" actId="2696"/>
          <pc:sldLayoutMkLst>
            <pc:docMk/>
            <pc:sldMasterMk cId="1094072459" sldId="2147483713"/>
            <pc:sldLayoutMk cId="3480124888" sldId="2147483714"/>
          </pc:sldLayoutMkLst>
        </pc:sldLayoutChg>
        <pc:sldLayoutChg chg="add del">
          <pc:chgData name="Sam Day" userId="c1ed0136-0341-4341-902d-14e0f9b74320" providerId="ADAL" clId="{8AE58E46-FBB1-4EF7-B246-02F2B9F03970}" dt="2023-12-08T15:46:54.932" v="463" actId="2696"/>
          <pc:sldLayoutMkLst>
            <pc:docMk/>
            <pc:sldMasterMk cId="1094072459" sldId="2147483713"/>
            <pc:sldLayoutMk cId="745913217" sldId="2147483726"/>
          </pc:sldLayoutMkLst>
        </pc:sldLayoutChg>
        <pc:sldLayoutChg chg="add del">
          <pc:chgData name="Sam Day" userId="c1ed0136-0341-4341-902d-14e0f9b74320" providerId="ADAL" clId="{8AE58E46-FBB1-4EF7-B246-02F2B9F03970}" dt="2023-12-08T15:46:55.282" v="464" actId="2696"/>
          <pc:sldLayoutMkLst>
            <pc:docMk/>
            <pc:sldMasterMk cId="1094072459" sldId="2147483713"/>
            <pc:sldLayoutMk cId="355388920" sldId="2147483727"/>
          </pc:sldLayoutMkLst>
        </pc:sldLayoutChg>
        <pc:sldLayoutChg chg="add del">
          <pc:chgData name="Sam Day" userId="c1ed0136-0341-4341-902d-14e0f9b74320" providerId="ADAL" clId="{8AE58E46-FBB1-4EF7-B246-02F2B9F03970}" dt="2023-12-08T15:46:55.718" v="465" actId="2696"/>
          <pc:sldLayoutMkLst>
            <pc:docMk/>
            <pc:sldMasterMk cId="1094072459" sldId="2147483713"/>
            <pc:sldLayoutMk cId="95748250" sldId="2147483729"/>
          </pc:sldLayoutMkLst>
        </pc:sldLayoutChg>
        <pc:sldLayoutChg chg="add del">
          <pc:chgData name="Sam Day" userId="c1ed0136-0341-4341-902d-14e0f9b74320" providerId="ADAL" clId="{8AE58E46-FBB1-4EF7-B246-02F2B9F03970}" dt="2023-12-08T15:46:56.123" v="466" actId="2696"/>
          <pc:sldLayoutMkLst>
            <pc:docMk/>
            <pc:sldMasterMk cId="1094072459" sldId="2147483713"/>
            <pc:sldLayoutMk cId="923745862" sldId="2147483730"/>
          </pc:sldLayoutMkLst>
        </pc:sldLayoutChg>
        <pc:sldLayoutChg chg="add del">
          <pc:chgData name="Sam Day" userId="c1ed0136-0341-4341-902d-14e0f9b74320" providerId="ADAL" clId="{8AE58E46-FBB1-4EF7-B246-02F2B9F03970}" dt="2023-12-08T15:46:56.727" v="467" actId="2696"/>
          <pc:sldLayoutMkLst>
            <pc:docMk/>
            <pc:sldMasterMk cId="1094072459" sldId="2147483713"/>
            <pc:sldLayoutMk cId="3449182846" sldId="2147483731"/>
          </pc:sldLayoutMkLst>
        </pc:sldLayoutChg>
        <pc:sldLayoutChg chg="add del">
          <pc:chgData name="Sam Day" userId="c1ed0136-0341-4341-902d-14e0f9b74320" providerId="ADAL" clId="{8AE58E46-FBB1-4EF7-B246-02F2B9F03970}" dt="2023-12-08T15:46:57.132" v="468" actId="2696"/>
          <pc:sldLayoutMkLst>
            <pc:docMk/>
            <pc:sldMasterMk cId="1094072459" sldId="2147483713"/>
            <pc:sldLayoutMk cId="3531939377" sldId="2147483732"/>
          </pc:sldLayoutMkLst>
        </pc:sldLayoutChg>
        <pc:sldLayoutChg chg="add del">
          <pc:chgData name="Sam Day" userId="c1ed0136-0341-4341-902d-14e0f9b74320" providerId="ADAL" clId="{8AE58E46-FBB1-4EF7-B246-02F2B9F03970}" dt="2023-12-08T15:46:57.557" v="469" actId="2696"/>
          <pc:sldLayoutMkLst>
            <pc:docMk/>
            <pc:sldMasterMk cId="1094072459" sldId="2147483713"/>
            <pc:sldLayoutMk cId="3963645771" sldId="2147483733"/>
          </pc:sldLayoutMkLst>
        </pc:sldLayoutChg>
        <pc:sldLayoutChg chg="add del">
          <pc:chgData name="Sam Day" userId="c1ed0136-0341-4341-902d-14e0f9b74320" providerId="ADAL" clId="{8AE58E46-FBB1-4EF7-B246-02F2B9F03970}" dt="2023-12-08T15:46:58.404" v="471" actId="2696"/>
          <pc:sldLayoutMkLst>
            <pc:docMk/>
            <pc:sldMasterMk cId="1094072459" sldId="2147483713"/>
            <pc:sldLayoutMk cId="3426171833" sldId="2147483734"/>
          </pc:sldLayoutMkLst>
        </pc:sldLayoutChg>
        <pc:sldLayoutChg chg="add del">
          <pc:chgData name="Sam Day" userId="c1ed0136-0341-4341-902d-14e0f9b74320" providerId="ADAL" clId="{8AE58E46-FBB1-4EF7-B246-02F2B9F03970}" dt="2023-12-08T15:46:59.983" v="473" actId="2696"/>
          <pc:sldLayoutMkLst>
            <pc:docMk/>
            <pc:sldMasterMk cId="1094072459" sldId="2147483713"/>
            <pc:sldLayoutMk cId="3560602577" sldId="2147483737"/>
          </pc:sldLayoutMkLst>
        </pc:sldLayoutChg>
        <pc:sldLayoutChg chg="del">
          <pc:chgData name="Sam Day" userId="c1ed0136-0341-4341-902d-14e0f9b74320" providerId="ADAL" clId="{8AE58E46-FBB1-4EF7-B246-02F2B9F03970}" dt="2023-12-08T15:46:43.044" v="429" actId="2696"/>
          <pc:sldLayoutMkLst>
            <pc:docMk/>
            <pc:sldMasterMk cId="1094072459" sldId="2147483713"/>
            <pc:sldLayoutMk cId="2523511857" sldId="2147483738"/>
          </pc:sldLayoutMkLst>
        </pc:sldLayoutChg>
        <pc:sldLayoutChg chg="del">
          <pc:chgData name="Sam Day" userId="c1ed0136-0341-4341-902d-14e0f9b74320" providerId="ADAL" clId="{8AE58E46-FBB1-4EF7-B246-02F2B9F03970}" dt="2023-12-08T15:46:43.932" v="430" actId="2696"/>
          <pc:sldLayoutMkLst>
            <pc:docMk/>
            <pc:sldMasterMk cId="1094072459" sldId="2147483713"/>
            <pc:sldLayoutMk cId="818823882" sldId="2147483739"/>
          </pc:sldLayoutMkLst>
        </pc:sldLayoutChg>
        <pc:sldLayoutChg chg="add del">
          <pc:chgData name="Sam Day" userId="c1ed0136-0341-4341-902d-14e0f9b74320" providerId="ADAL" clId="{8AE58E46-FBB1-4EF7-B246-02F2B9F03970}" dt="2023-12-08T15:47:00.265" v="474" actId="2696"/>
          <pc:sldLayoutMkLst>
            <pc:docMk/>
            <pc:sldMasterMk cId="1094072459" sldId="2147483713"/>
            <pc:sldLayoutMk cId="3779348233" sldId="2147483740"/>
          </pc:sldLayoutMkLst>
        </pc:sldLayoutChg>
        <pc:sldLayoutChg chg="del">
          <pc:chgData name="Sam Day" userId="c1ed0136-0341-4341-902d-14e0f9b74320" providerId="ADAL" clId="{8AE58E46-FBB1-4EF7-B246-02F2B9F03970}" dt="2023-12-08T15:46:41.720" v="428" actId="2696"/>
          <pc:sldLayoutMkLst>
            <pc:docMk/>
            <pc:sldMasterMk cId="1094072459" sldId="2147483713"/>
            <pc:sldLayoutMk cId="2128343913" sldId="2147483741"/>
          </pc:sldLayoutMkLst>
        </pc:sldLayoutChg>
        <pc:sldLayoutChg chg="add del">
          <pc:chgData name="Sam Day" userId="c1ed0136-0341-4341-902d-14e0f9b74320" providerId="ADAL" clId="{8AE58E46-FBB1-4EF7-B246-02F2B9F03970}" dt="2023-12-08T15:46:58.987" v="472" actId="2696"/>
          <pc:sldLayoutMkLst>
            <pc:docMk/>
            <pc:sldMasterMk cId="1094072459" sldId="2147483713"/>
            <pc:sldLayoutMk cId="512187432" sldId="2147483742"/>
          </pc:sldLayoutMkLst>
        </pc:sldLayoutChg>
        <pc:sldLayoutChg chg="add del">
          <pc:chgData name="Sam Day" userId="c1ed0136-0341-4341-902d-14e0f9b74320" providerId="ADAL" clId="{8AE58E46-FBB1-4EF7-B246-02F2B9F03970}" dt="2023-12-08T15:46:54.532" v="462" actId="2696"/>
          <pc:sldLayoutMkLst>
            <pc:docMk/>
            <pc:sldMasterMk cId="1094072459" sldId="2147483713"/>
            <pc:sldLayoutMk cId="803426836" sldId="2147483743"/>
          </pc:sldLayoutMkLst>
        </pc:sldLayoutChg>
        <pc:sldLayoutChg chg="add del">
          <pc:chgData name="Sam Day" userId="c1ed0136-0341-4341-902d-14e0f9b74320" providerId="ADAL" clId="{8AE58E46-FBB1-4EF7-B246-02F2B9F03970}" dt="2023-12-08T15:46:58.067" v="470" actId="2696"/>
          <pc:sldLayoutMkLst>
            <pc:docMk/>
            <pc:sldMasterMk cId="1094072459" sldId="2147483713"/>
            <pc:sldLayoutMk cId="3075409323" sldId="2147483744"/>
          </pc:sldLayoutMkLst>
        </pc:sldLayoutChg>
        <pc:sldLayoutChg chg="del">
          <pc:chgData name="Sam Day" userId="c1ed0136-0341-4341-902d-14e0f9b74320" providerId="ADAL" clId="{8AE58E46-FBB1-4EF7-B246-02F2B9F03970}" dt="2023-12-08T15:46:40.032" v="427" actId="2696"/>
          <pc:sldLayoutMkLst>
            <pc:docMk/>
            <pc:sldMasterMk cId="1094072459" sldId="2147483713"/>
            <pc:sldLayoutMk cId="4233784942" sldId="2147483745"/>
          </pc:sldLayoutMkLst>
        </pc:sldLayoutChg>
        <pc:sldLayoutChg chg="del">
          <pc:chgData name="Sam Day" userId="c1ed0136-0341-4341-902d-14e0f9b74320" providerId="ADAL" clId="{8AE58E46-FBB1-4EF7-B246-02F2B9F03970}" dt="2023-12-08T15:46:37.148" v="426" actId="2696"/>
          <pc:sldLayoutMkLst>
            <pc:docMk/>
            <pc:sldMasterMk cId="1094072459" sldId="2147483713"/>
            <pc:sldLayoutMk cId="2362954990" sldId="2147483746"/>
          </pc:sldLayoutMkLst>
        </pc:sldLayoutChg>
        <pc:sldLayoutChg chg="del">
          <pc:chgData name="Sam Day" userId="c1ed0136-0341-4341-902d-14e0f9b74320" providerId="ADAL" clId="{8AE58E46-FBB1-4EF7-B246-02F2B9F03970}" dt="2023-12-08T15:46:36.086" v="425" actId="2696"/>
          <pc:sldLayoutMkLst>
            <pc:docMk/>
            <pc:sldMasterMk cId="1094072459" sldId="2147483713"/>
            <pc:sldLayoutMk cId="2881269788" sldId="2147483749"/>
          </pc:sldLayoutMkLst>
        </pc:sldLayoutChg>
        <pc:sldLayoutChg chg="del">
          <pc:chgData name="Sam Day" userId="c1ed0136-0341-4341-902d-14e0f9b74320" providerId="ADAL" clId="{8AE58E46-FBB1-4EF7-B246-02F2B9F03970}" dt="2023-12-08T15:46:34.325" v="424" actId="2696"/>
          <pc:sldLayoutMkLst>
            <pc:docMk/>
            <pc:sldMasterMk cId="1094072459" sldId="2147483713"/>
            <pc:sldLayoutMk cId="2687606422" sldId="2147483750"/>
          </pc:sldLayoutMkLst>
        </pc:sldLayoutChg>
        <pc:sldLayoutChg chg="del">
          <pc:chgData name="Sam Day" userId="c1ed0136-0341-4341-902d-14e0f9b74320" providerId="ADAL" clId="{8AE58E46-FBB1-4EF7-B246-02F2B9F03970}" dt="2023-12-08T15:26:56.649" v="15" actId="47"/>
          <pc:sldLayoutMkLst>
            <pc:docMk/>
            <pc:sldMasterMk cId="1094072459" sldId="2147483713"/>
            <pc:sldLayoutMk cId="1053692603" sldId="2147483795"/>
          </pc:sldLayoutMkLst>
        </pc:sldLayoutChg>
      </pc:sldMasterChg>
      <pc:sldMasterChg chg="modSldLayout">
        <pc:chgData name="Sam Day" userId="c1ed0136-0341-4341-902d-14e0f9b74320" providerId="ADAL" clId="{8AE58E46-FBB1-4EF7-B246-02F2B9F03970}" dt="2023-12-08T23:14:17.812" v="2128" actId="207"/>
        <pc:sldMasterMkLst>
          <pc:docMk/>
          <pc:sldMasterMk cId="3765795727" sldId="2147483751"/>
        </pc:sldMasterMkLst>
        <pc:sldLayoutChg chg="modSp mod">
          <pc:chgData name="Sam Day" userId="c1ed0136-0341-4341-902d-14e0f9b74320" providerId="ADAL" clId="{8AE58E46-FBB1-4EF7-B246-02F2B9F03970}" dt="2023-12-08T23:14:17.812" v="2128" actId="207"/>
          <pc:sldLayoutMkLst>
            <pc:docMk/>
            <pc:sldMasterMk cId="3765795727" sldId="2147483751"/>
            <pc:sldLayoutMk cId="1930322374" sldId="2147483761"/>
          </pc:sldLayoutMkLst>
          <pc:spChg chg="mod">
            <ac:chgData name="Sam Day" userId="c1ed0136-0341-4341-902d-14e0f9b74320" providerId="ADAL" clId="{8AE58E46-FBB1-4EF7-B246-02F2B9F03970}" dt="2023-12-08T23:14:17.812" v="2128" actId="207"/>
            <ac:spMkLst>
              <pc:docMk/>
              <pc:sldMasterMk cId="3765795727" sldId="2147483751"/>
              <pc:sldLayoutMk cId="1930322374" sldId="2147483761"/>
              <ac:spMk id="36" creationId="{3DDA5A95-CA4A-FB6B-B8CE-7057C634410A}"/>
            </ac:spMkLst>
          </pc:spChg>
        </pc:sldLayoutChg>
      </pc:sldMasterChg>
      <pc:sldMasterChg chg="modSldLayout">
        <pc:chgData name="Sam Day" userId="c1ed0136-0341-4341-902d-14e0f9b74320" providerId="ADAL" clId="{8AE58E46-FBB1-4EF7-B246-02F2B9F03970}" dt="2023-12-08T15:25:59.432" v="10"/>
        <pc:sldMasterMkLst>
          <pc:docMk/>
          <pc:sldMasterMk cId="1380428831" sldId="2147483789"/>
        </pc:sldMasterMkLst>
        <pc:sldLayoutChg chg="modSp">
          <pc:chgData name="Sam Day" userId="c1ed0136-0341-4341-902d-14e0f9b74320" providerId="ADAL" clId="{8AE58E46-FBB1-4EF7-B246-02F2B9F03970}" dt="2023-12-08T15:25:59.432" v="10"/>
          <pc:sldLayoutMkLst>
            <pc:docMk/>
            <pc:sldMasterMk cId="1380428831" sldId="2147483789"/>
            <pc:sldLayoutMk cId="4287349343" sldId="2147483793"/>
          </pc:sldLayoutMkLst>
          <pc:spChg chg="mod">
            <ac:chgData name="Sam Day" userId="c1ed0136-0341-4341-902d-14e0f9b74320" providerId="ADAL" clId="{8AE58E46-FBB1-4EF7-B246-02F2B9F03970}" dt="2023-12-08T15:25:59.432" v="10"/>
            <ac:spMkLst>
              <pc:docMk/>
              <pc:sldMasterMk cId="1380428831" sldId="2147483789"/>
              <pc:sldLayoutMk cId="4287349343" sldId="2147483793"/>
              <ac:spMk id="3" creationId="{C9D1CEEC-F2CF-DD0F-1E9D-75DB85F38787}"/>
            </ac:spMkLst>
          </pc:spChg>
          <pc:spChg chg="mod">
            <ac:chgData name="Sam Day" userId="c1ed0136-0341-4341-902d-14e0f9b74320" providerId="ADAL" clId="{8AE58E46-FBB1-4EF7-B246-02F2B9F03970}" dt="2023-12-08T15:25:59.432" v="10"/>
            <ac:spMkLst>
              <pc:docMk/>
              <pc:sldMasterMk cId="1380428831" sldId="2147483789"/>
              <pc:sldLayoutMk cId="4287349343" sldId="2147483793"/>
              <ac:spMk id="15" creationId="{6C1F618D-E4D9-A163-95B4-6D93CE80125A}"/>
            </ac:spMkLst>
          </pc:spChg>
          <pc:spChg chg="mod">
            <ac:chgData name="Sam Day" userId="c1ed0136-0341-4341-902d-14e0f9b74320" providerId="ADAL" clId="{8AE58E46-FBB1-4EF7-B246-02F2B9F03970}" dt="2023-12-08T15:25:59.432" v="10"/>
            <ac:spMkLst>
              <pc:docMk/>
              <pc:sldMasterMk cId="1380428831" sldId="2147483789"/>
              <pc:sldLayoutMk cId="4287349343" sldId="2147483793"/>
              <ac:spMk id="16" creationId="{51ED13D7-0657-157F-E91D-3527C0810DE6}"/>
            </ac:spMkLst>
          </pc:spChg>
        </pc:sldLayoutChg>
      </pc:sldMasterChg>
      <pc:sldMasterChg chg="modSldLayout">
        <pc:chgData name="Sam Day" userId="c1ed0136-0341-4341-902d-14e0f9b74320" providerId="ADAL" clId="{8AE58E46-FBB1-4EF7-B246-02F2B9F03970}" dt="2023-12-08T23:12:55.226" v="2123" actId="207"/>
        <pc:sldMasterMkLst>
          <pc:docMk/>
          <pc:sldMasterMk cId="2543881655" sldId="2147483795"/>
        </pc:sldMasterMkLst>
        <pc:sldLayoutChg chg="modSp mod">
          <pc:chgData name="Sam Day" userId="c1ed0136-0341-4341-902d-14e0f9b74320" providerId="ADAL" clId="{8AE58E46-FBB1-4EF7-B246-02F2B9F03970}" dt="2023-12-08T23:12:55.226" v="2123" actId="207"/>
          <pc:sldLayoutMkLst>
            <pc:docMk/>
            <pc:sldMasterMk cId="2543881655" sldId="2147483795"/>
            <pc:sldLayoutMk cId="2734828874" sldId="2147483803"/>
          </pc:sldLayoutMkLst>
          <pc:spChg chg="mod">
            <ac:chgData name="Sam Day" userId="c1ed0136-0341-4341-902d-14e0f9b74320" providerId="ADAL" clId="{8AE58E46-FBB1-4EF7-B246-02F2B9F03970}" dt="2023-12-08T23:12:55.226" v="2123" actId="207"/>
            <ac:spMkLst>
              <pc:docMk/>
              <pc:sldMasterMk cId="2543881655" sldId="2147483795"/>
              <pc:sldLayoutMk cId="2734828874" sldId="2147483803"/>
              <ac:spMk id="13" creationId="{91901E7B-1A9D-5E85-E9C1-5B97E522B2D0}"/>
            </ac:spMkLst>
          </pc:spChg>
        </pc:sldLayoutChg>
        <pc:sldLayoutChg chg="modSp mod">
          <pc:chgData name="Sam Day" userId="c1ed0136-0341-4341-902d-14e0f9b74320" providerId="ADAL" clId="{8AE58E46-FBB1-4EF7-B246-02F2B9F03970}" dt="2023-12-08T23:12:39.792" v="2122" actId="207"/>
          <pc:sldLayoutMkLst>
            <pc:docMk/>
            <pc:sldMasterMk cId="2543881655" sldId="2147483795"/>
            <pc:sldLayoutMk cId="4058357751" sldId="2147483804"/>
          </pc:sldLayoutMkLst>
          <pc:spChg chg="mod">
            <ac:chgData name="Sam Day" userId="c1ed0136-0341-4341-902d-14e0f9b74320" providerId="ADAL" clId="{8AE58E46-FBB1-4EF7-B246-02F2B9F03970}" dt="2023-12-08T23:12:39.792" v="2122" actId="207"/>
            <ac:spMkLst>
              <pc:docMk/>
              <pc:sldMasterMk cId="2543881655" sldId="2147483795"/>
              <pc:sldLayoutMk cId="4058357751" sldId="2147483804"/>
              <ac:spMk id="36" creationId="{3DDA5A95-CA4A-FB6B-B8CE-7057C634410A}"/>
            </ac:spMkLst>
          </pc:spChg>
        </pc:sldLayoutChg>
        <pc:sldLayoutChg chg="modSp mod">
          <pc:chgData name="Sam Day" userId="c1ed0136-0341-4341-902d-14e0f9b74320" providerId="ADAL" clId="{8AE58E46-FBB1-4EF7-B246-02F2B9F03970}" dt="2023-12-08T23:12:30.890" v="2121" actId="207"/>
          <pc:sldLayoutMkLst>
            <pc:docMk/>
            <pc:sldMasterMk cId="2543881655" sldId="2147483795"/>
            <pc:sldLayoutMk cId="72748107" sldId="2147483805"/>
          </pc:sldLayoutMkLst>
          <pc:spChg chg="mod">
            <ac:chgData name="Sam Day" userId="c1ed0136-0341-4341-902d-14e0f9b74320" providerId="ADAL" clId="{8AE58E46-FBB1-4EF7-B246-02F2B9F03970}" dt="2023-12-08T23:12:30.890" v="2121" actId="207"/>
            <ac:spMkLst>
              <pc:docMk/>
              <pc:sldMasterMk cId="2543881655" sldId="2147483795"/>
              <pc:sldLayoutMk cId="72748107" sldId="2147483805"/>
              <ac:spMk id="36" creationId="{3DDA5A95-CA4A-FB6B-B8CE-7057C634410A}"/>
            </ac:spMkLst>
          </pc:spChg>
        </pc:sldLayoutChg>
      </pc:sldMasterChg>
      <pc:sldMasterChg chg="modSldLayout">
        <pc:chgData name="Sam Day" userId="c1ed0136-0341-4341-902d-14e0f9b74320" providerId="ADAL" clId="{8AE58E46-FBB1-4EF7-B246-02F2B9F03970}" dt="2023-12-18T16:18:03.777" v="6474" actId="207"/>
        <pc:sldMasterMkLst>
          <pc:docMk/>
          <pc:sldMasterMk cId="4225104338" sldId="2147483823"/>
        </pc:sldMasterMkLst>
        <pc:sldLayoutChg chg="modSp mod">
          <pc:chgData name="Sam Day" userId="c1ed0136-0341-4341-902d-14e0f9b74320" providerId="ADAL" clId="{8AE58E46-FBB1-4EF7-B246-02F2B9F03970}" dt="2023-12-18T16:18:03.777" v="6474" actId="207"/>
          <pc:sldLayoutMkLst>
            <pc:docMk/>
            <pc:sldMasterMk cId="4225104338" sldId="2147483823"/>
            <pc:sldLayoutMk cId="3454156087" sldId="2147483833"/>
          </pc:sldLayoutMkLst>
          <pc:spChg chg="mod">
            <ac:chgData name="Sam Day" userId="c1ed0136-0341-4341-902d-14e0f9b74320" providerId="ADAL" clId="{8AE58E46-FBB1-4EF7-B246-02F2B9F03970}" dt="2023-12-18T16:18:03.777" v="6474" actId="207"/>
            <ac:spMkLst>
              <pc:docMk/>
              <pc:sldMasterMk cId="4225104338" sldId="2147483823"/>
              <pc:sldLayoutMk cId="3454156087" sldId="2147483833"/>
              <ac:spMk id="36" creationId="{3DDA5A95-CA4A-FB6B-B8CE-7057C634410A}"/>
            </ac:spMkLst>
          </pc:spChg>
        </pc:sldLayoutChg>
      </pc:sldMasterChg>
    </pc:docChg>
  </pc:docChgLst>
  <pc:docChgLst>
    <pc:chgData name="Kathy Hartnett" userId="S::kathy.hartnett@risenow.com::bba9e19c-65ed-4f72-ab54-5ff52c5f834c" providerId="AD" clId="Web-{E347CDC1-9441-77FA-BC8C-CEBDA398B035}"/>
    <pc:docChg chg="mod modSld">
      <pc:chgData name="Kathy Hartnett" userId="S::kathy.hartnett@risenow.com::bba9e19c-65ed-4f72-ab54-5ff52c5f834c" providerId="AD" clId="Web-{E347CDC1-9441-77FA-BC8C-CEBDA398B035}" dt="2023-08-29T12:41:00.681" v="59"/>
      <pc:docMkLst>
        <pc:docMk/>
      </pc:docMkLst>
      <pc:sldChg chg="modNotes">
        <pc:chgData name="Kathy Hartnett" userId="S::kathy.hartnett@risenow.com::bba9e19c-65ed-4f72-ab54-5ff52c5f834c" providerId="AD" clId="Web-{E347CDC1-9441-77FA-BC8C-CEBDA398B035}" dt="2023-08-29T12:41:00.681" v="59"/>
        <pc:sldMkLst>
          <pc:docMk/>
          <pc:sldMk cId="4180290429" sldId="2454"/>
        </pc:sldMkLst>
      </pc:sldChg>
      <pc:sldChg chg="modSp">
        <pc:chgData name="Kathy Hartnett" userId="S::kathy.hartnett@risenow.com::bba9e19c-65ed-4f72-ab54-5ff52c5f834c" providerId="AD" clId="Web-{E347CDC1-9441-77FA-BC8C-CEBDA398B035}" dt="2023-08-29T12:39:02.521" v="8" actId="20577"/>
        <pc:sldMkLst>
          <pc:docMk/>
          <pc:sldMk cId="2919983775" sldId="2737"/>
        </pc:sldMkLst>
        <pc:spChg chg="mod">
          <ac:chgData name="Kathy Hartnett" userId="S::kathy.hartnett@risenow.com::bba9e19c-65ed-4f72-ab54-5ff52c5f834c" providerId="AD" clId="Web-{E347CDC1-9441-77FA-BC8C-CEBDA398B035}" dt="2023-08-29T12:39:02.521" v="8" actId="20577"/>
          <ac:spMkLst>
            <pc:docMk/>
            <pc:sldMk cId="2919983775" sldId="2737"/>
            <ac:spMk id="10" creationId="{031290C0-D5CC-3EF6-AC46-C69A78A8081B}"/>
          </ac:spMkLst>
        </pc:spChg>
      </pc:sldChg>
      <pc:sldChg chg="modSp addCm">
        <pc:chgData name="Kathy Hartnett" userId="S::kathy.hartnett@risenow.com::bba9e19c-65ed-4f72-ab54-5ff52c5f834c" providerId="AD" clId="Web-{E347CDC1-9441-77FA-BC8C-CEBDA398B035}" dt="2023-08-29T12:37:26.018" v="6"/>
        <pc:sldMkLst>
          <pc:docMk/>
          <pc:sldMk cId="907748260" sldId="3355"/>
        </pc:sldMkLst>
        <pc:spChg chg="mod">
          <ac:chgData name="Kathy Hartnett" userId="S::kathy.hartnett@risenow.com::bba9e19c-65ed-4f72-ab54-5ff52c5f834c" providerId="AD" clId="Web-{E347CDC1-9441-77FA-BC8C-CEBDA398B035}" dt="2023-08-29T12:35:05.638" v="5" actId="20577"/>
          <ac:spMkLst>
            <pc:docMk/>
            <pc:sldMk cId="907748260" sldId="3355"/>
            <ac:spMk id="7" creationId="{D8E1B8F8-742A-4D55-ABAB-385322F4145D}"/>
          </ac:spMkLst>
        </pc:spChg>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E347CDC1-9441-77FA-BC8C-CEBDA398B035}" dt="2023-08-29T12:37:26.018" v="6"/>
              <pc2:cmMkLst xmlns:pc2="http://schemas.microsoft.com/office/powerpoint/2019/9/main/command">
                <pc:docMk/>
                <pc:sldMk cId="907748260" sldId="3355"/>
                <pc2:cmMk id="{6204A33E-C6ED-48BA-BB1A-193B34528548}"/>
              </pc2:cmMkLst>
            </pc226:cmChg>
          </p:ext>
        </pc:extLst>
      </pc:sldChg>
      <pc:sldChg chg="addCm">
        <pc:chgData name="Kathy Hartnett" userId="S::kathy.hartnett@risenow.com::bba9e19c-65ed-4f72-ab54-5ff52c5f834c" providerId="AD" clId="Web-{E347CDC1-9441-77FA-BC8C-CEBDA398B035}" dt="2023-08-29T12:26:04.923" v="1"/>
        <pc:sldMkLst>
          <pc:docMk/>
          <pc:sldMk cId="1202224200" sldId="3372"/>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E347CDC1-9441-77FA-BC8C-CEBDA398B035}" dt="2023-08-29T12:26:04.923" v="1"/>
              <pc2:cmMkLst xmlns:pc2="http://schemas.microsoft.com/office/powerpoint/2019/9/main/command">
                <pc:docMk/>
                <pc:sldMk cId="1202224200" sldId="3372"/>
                <pc2:cmMk id="{B48496E4-3222-498F-B78E-DF57739B231E}"/>
              </pc2:cmMkLst>
            </pc226:cmChg>
          </p:ext>
        </pc:extLst>
      </pc:sldChg>
    </pc:docChg>
  </pc:docChgLst>
  <pc:docChgLst>
    <pc:chgData name="Janelle Gieseke" userId="1065d469-00d3-4a33-b073-8dab6534bb61" providerId="ADAL" clId="{82D6AC21-4F76-4E78-9287-3BC179276D1F}"/>
    <pc:docChg chg="undo custSel addSld delSld modSld sldOrd addSection delSection modSection">
      <pc:chgData name="Janelle Gieseke" userId="1065d469-00d3-4a33-b073-8dab6534bb61" providerId="ADAL" clId="{82D6AC21-4F76-4E78-9287-3BC179276D1F}" dt="2024-05-17T14:55:55.146" v="3606"/>
      <pc:docMkLst>
        <pc:docMk/>
      </pc:docMkLst>
      <pc:sldChg chg="addSp delSp modSp mod addCm delCm modNotesTx">
        <pc:chgData name="Janelle Gieseke" userId="1065d469-00d3-4a33-b073-8dab6534bb61" providerId="ADAL" clId="{82D6AC21-4F76-4E78-9287-3BC179276D1F}" dt="2024-05-13T15:33:57.906" v="3427"/>
        <pc:sldMkLst>
          <pc:docMk/>
          <pc:sldMk cId="1601350786" sldId="273"/>
        </pc:sldMkLst>
        <pc:grpChg chg="del">
          <ac:chgData name="Janelle Gieseke" userId="1065d469-00d3-4a33-b073-8dab6534bb61" providerId="ADAL" clId="{82D6AC21-4F76-4E78-9287-3BC179276D1F}" dt="2024-05-10T16:45:44.240" v="2565" actId="478"/>
          <ac:grpSpMkLst>
            <pc:docMk/>
            <pc:sldMk cId="1601350786" sldId="273"/>
            <ac:grpSpMk id="13" creationId="{BF712F6A-4FAE-1592-7879-A741DE464C3B}"/>
          </ac:grpSpMkLst>
        </pc:grpChg>
        <pc:graphicFrameChg chg="add mod">
          <ac:chgData name="Janelle Gieseke" userId="1065d469-00d3-4a33-b073-8dab6534bb61" providerId="ADAL" clId="{82D6AC21-4F76-4E78-9287-3BC179276D1F}" dt="2024-05-10T16:45:49.615" v="2567" actId="1076"/>
          <ac:graphicFrameMkLst>
            <pc:docMk/>
            <pc:sldMk cId="1601350786" sldId="273"/>
            <ac:graphicFrameMk id="14" creationId="{96F3B8F9-23CB-7161-208F-323836023F08}"/>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3T15:33:57.906" v="3427"/>
              <pc2:cmMkLst xmlns:pc2="http://schemas.microsoft.com/office/powerpoint/2019/9/main/command">
                <pc:docMk/>
                <pc:sldMk cId="1601350786" sldId="273"/>
                <pc2:cmMk id="{9CB1DD45-99D6-4A80-B415-F3544B7A1F13}"/>
              </pc2:cmMkLst>
            </pc226:cmChg>
          </p:ext>
        </pc:extLst>
      </pc:sldChg>
      <pc:sldChg chg="del">
        <pc:chgData name="Janelle Gieseke" userId="1065d469-00d3-4a33-b073-8dab6534bb61" providerId="ADAL" clId="{82D6AC21-4F76-4E78-9287-3BC179276D1F}" dt="2024-04-22T18:20:01.687" v="74" actId="47"/>
        <pc:sldMkLst>
          <pc:docMk/>
          <pc:sldMk cId="3880079853" sldId="273"/>
        </pc:sldMkLst>
      </pc:sldChg>
      <pc:sldChg chg="del">
        <pc:chgData name="Janelle Gieseke" userId="1065d469-00d3-4a33-b073-8dab6534bb61" providerId="ADAL" clId="{82D6AC21-4F76-4E78-9287-3BC179276D1F}" dt="2024-04-22T18:19:29.094" v="69" actId="47"/>
        <pc:sldMkLst>
          <pc:docMk/>
          <pc:sldMk cId="2056145994" sldId="279"/>
        </pc:sldMkLst>
      </pc:sldChg>
      <pc:sldChg chg="del ord">
        <pc:chgData name="Janelle Gieseke" userId="1065d469-00d3-4a33-b073-8dab6534bb61" providerId="ADAL" clId="{82D6AC21-4F76-4E78-9287-3BC179276D1F}" dt="2024-05-09T16:32:28.858" v="1042" actId="47"/>
        <pc:sldMkLst>
          <pc:docMk/>
          <pc:sldMk cId="199238945" sldId="407"/>
        </pc:sldMkLst>
      </pc:sldChg>
      <pc:sldChg chg="addCm">
        <pc:chgData name="Janelle Gieseke" userId="1065d469-00d3-4a33-b073-8dab6534bb61" providerId="ADAL" clId="{82D6AC21-4F76-4E78-9287-3BC179276D1F}" dt="2024-05-08T15:54:07.037" v="614"/>
        <pc:sldMkLst>
          <pc:docMk/>
          <pc:sldMk cId="1737175053" sldId="409"/>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07.037" v="614"/>
              <pc2:cmMkLst xmlns:pc2="http://schemas.microsoft.com/office/powerpoint/2019/9/main/command">
                <pc:docMk/>
                <pc:sldMk cId="1737175053" sldId="409"/>
                <pc2:cmMk id="{49D48251-D31B-453F-B21A-DF08F8D7EBFD}"/>
              </pc2:cmMkLst>
            </pc226:cmChg>
          </p:ext>
        </pc:extLst>
      </pc:sldChg>
      <pc:sldChg chg="del ord modCm">
        <pc:chgData name="Janelle Gieseke" userId="1065d469-00d3-4a33-b073-8dab6534bb61" providerId="ADAL" clId="{82D6AC21-4F76-4E78-9287-3BC179276D1F}" dt="2024-05-09T15:44:11.864" v="767" actId="47"/>
        <pc:sldMkLst>
          <pc:docMk/>
          <pc:sldMk cId="2546101352" sldId="551"/>
        </pc:sldMkLst>
        <pc:extLst>
          <p:ext xmlns:p="http://schemas.openxmlformats.org/presentationml/2006/main" uri="{D6D511B9-2390-475A-947B-AFAB55BFBCF1}">
            <pc226:cmChg xmlns:pc226="http://schemas.microsoft.com/office/powerpoint/2022/06/main/command" chg="">
              <pc226:chgData name="Janelle Gieseke" userId="1065d469-00d3-4a33-b073-8dab6534bb61" providerId="ADAL" clId="{82D6AC21-4F76-4E78-9287-3BC179276D1F}" dt="2024-05-07T16:18:43.212" v="580"/>
              <pc2:cmMkLst xmlns:pc2="http://schemas.microsoft.com/office/powerpoint/2019/9/main/command">
                <pc:docMk/>
                <pc:sldMk cId="2546101352" sldId="551"/>
                <pc2:cmMk id="{9C94F6B5-F0F9-4FDE-B6F6-0E3E5F2672D8}"/>
              </pc2:cmMkLst>
              <pc226:cmRplyChg chg="add">
                <pc226:chgData name="Janelle Gieseke" userId="1065d469-00d3-4a33-b073-8dab6534bb61" providerId="ADAL" clId="{82D6AC21-4F76-4E78-9287-3BC179276D1F}" dt="2024-05-07T16:18:43.212" v="580"/>
                <pc2:cmRplyMkLst xmlns:pc2="http://schemas.microsoft.com/office/powerpoint/2019/9/main/command">
                  <pc:docMk/>
                  <pc:sldMk cId="2546101352" sldId="551"/>
                  <pc2:cmMk id="{9C94F6B5-F0F9-4FDE-B6F6-0E3E5F2672D8}"/>
                  <pc2:cmRplyMk id="{7A0C247C-0857-4886-BD3D-39D947C43E3B}"/>
                </pc2:cmRplyMkLst>
              </pc226:cmRplyChg>
            </pc226:cmChg>
          </p:ext>
        </pc:extLst>
      </pc:sldChg>
      <pc:sldChg chg="ord">
        <pc:chgData name="Janelle Gieseke" userId="1065d469-00d3-4a33-b073-8dab6534bb61" providerId="ADAL" clId="{82D6AC21-4F76-4E78-9287-3BC179276D1F}" dt="2024-05-10T16:54:54.356" v="2779"/>
        <pc:sldMkLst>
          <pc:docMk/>
          <pc:sldMk cId="703463812" sldId="574"/>
        </pc:sldMkLst>
      </pc:sldChg>
      <pc:sldChg chg="modNotesTx">
        <pc:chgData name="Janelle Gieseke" userId="1065d469-00d3-4a33-b073-8dab6534bb61" providerId="ADAL" clId="{82D6AC21-4F76-4E78-9287-3BC179276D1F}" dt="2024-05-09T15:37:23.758" v="764" actId="20577"/>
        <pc:sldMkLst>
          <pc:docMk/>
          <pc:sldMk cId="3453088737" sldId="632"/>
        </pc:sldMkLst>
      </pc:sldChg>
      <pc:sldChg chg="addSp delSp modSp mod">
        <pc:chgData name="Janelle Gieseke" userId="1065d469-00d3-4a33-b073-8dab6534bb61" providerId="ADAL" clId="{82D6AC21-4F76-4E78-9287-3BC179276D1F}" dt="2024-05-13T16:01:05.989" v="3466" actId="242"/>
        <pc:sldMkLst>
          <pc:docMk/>
          <pc:sldMk cId="1047230079" sldId="1596"/>
        </pc:sldMkLst>
        <pc:spChg chg="add mod">
          <ac:chgData name="Janelle Gieseke" userId="1065d469-00d3-4a33-b073-8dab6534bb61" providerId="ADAL" clId="{82D6AC21-4F76-4E78-9287-3BC179276D1F}" dt="2024-05-13T16:01:05.989" v="3466" actId="242"/>
          <ac:spMkLst>
            <pc:docMk/>
            <pc:sldMk cId="1047230079" sldId="1596"/>
            <ac:spMk id="3" creationId="{F94AD33D-01CF-E21A-FC7B-9D683F719B24}"/>
          </ac:spMkLst>
        </pc:spChg>
        <pc:graphicFrameChg chg="del">
          <ac:chgData name="Janelle Gieseke" userId="1065d469-00d3-4a33-b073-8dab6534bb61" providerId="ADAL" clId="{82D6AC21-4F76-4E78-9287-3BC179276D1F}" dt="2024-05-13T16:00:01.610" v="3461" actId="11529"/>
          <ac:graphicFrameMkLst>
            <pc:docMk/>
            <pc:sldMk cId="1047230079" sldId="1596"/>
            <ac:graphicFrameMk id="2" creationId="{7B91C79E-2CCE-0A95-F524-3F7B311F8A6C}"/>
          </ac:graphicFrameMkLst>
        </pc:graphicFrameChg>
      </pc:sldChg>
      <pc:sldChg chg="addSp delSp modSp mod">
        <pc:chgData name="Janelle Gieseke" userId="1065d469-00d3-4a33-b073-8dab6534bb61" providerId="ADAL" clId="{82D6AC21-4F76-4E78-9287-3BC179276D1F}" dt="2024-05-13T16:03:53.064" v="3469" actId="242"/>
        <pc:sldMkLst>
          <pc:docMk/>
          <pc:sldMk cId="1773637731" sldId="1609"/>
        </pc:sldMkLst>
        <pc:spChg chg="add mod">
          <ac:chgData name="Janelle Gieseke" userId="1065d469-00d3-4a33-b073-8dab6534bb61" providerId="ADAL" clId="{82D6AC21-4F76-4E78-9287-3BC179276D1F}" dt="2024-05-13T16:03:53.064" v="3469" actId="242"/>
          <ac:spMkLst>
            <pc:docMk/>
            <pc:sldMk cId="1773637731" sldId="1609"/>
            <ac:spMk id="2" creationId="{5F95DC35-74EE-7BB2-FAE5-2AC446C292DC}"/>
          </ac:spMkLst>
        </pc:spChg>
        <pc:graphicFrameChg chg="del">
          <ac:chgData name="Janelle Gieseke" userId="1065d469-00d3-4a33-b073-8dab6534bb61" providerId="ADAL" clId="{82D6AC21-4F76-4E78-9287-3BC179276D1F}" dt="2024-05-13T16:03:40.883" v="3467" actId="11529"/>
          <ac:graphicFrameMkLst>
            <pc:docMk/>
            <pc:sldMk cId="1773637731" sldId="1609"/>
            <ac:graphicFrameMk id="16" creationId="{C886C2D3-060A-FC63-9FC1-8CCE9F5A2B78}"/>
          </ac:graphicFrameMkLst>
        </pc:graphicFrameChg>
      </pc:sldChg>
      <pc:sldChg chg="addSp delSp modSp mod modClrScheme chgLayout">
        <pc:chgData name="Janelle Gieseke" userId="1065d469-00d3-4a33-b073-8dab6534bb61" providerId="ADAL" clId="{82D6AC21-4F76-4E78-9287-3BC179276D1F}" dt="2024-05-13T16:05:06.411" v="3475" actId="20577"/>
        <pc:sldMkLst>
          <pc:docMk/>
          <pc:sldMk cId="3048474610" sldId="1611"/>
        </pc:sldMkLst>
        <pc:spChg chg="add del mod ord">
          <ac:chgData name="Janelle Gieseke" userId="1065d469-00d3-4a33-b073-8dab6534bb61" providerId="ADAL" clId="{82D6AC21-4F76-4E78-9287-3BC179276D1F}" dt="2024-05-13T16:05:00.797" v="3472" actId="700"/>
          <ac:spMkLst>
            <pc:docMk/>
            <pc:sldMk cId="3048474610" sldId="1611"/>
            <ac:spMk id="2" creationId="{7C402240-350B-A040-4180-F84CD42D165A}"/>
          </ac:spMkLst>
        </pc:spChg>
        <pc:spChg chg="add mod ord">
          <ac:chgData name="Janelle Gieseke" userId="1065d469-00d3-4a33-b073-8dab6534bb61" providerId="ADAL" clId="{82D6AC21-4F76-4E78-9287-3BC179276D1F}" dt="2024-05-13T16:05:06.411" v="3475" actId="20577"/>
          <ac:spMkLst>
            <pc:docMk/>
            <pc:sldMk cId="3048474610" sldId="1611"/>
            <ac:spMk id="3" creationId="{BC445AB1-6DE6-F1F9-8253-5C5FDD7E9625}"/>
          </ac:spMkLst>
        </pc:spChg>
        <pc:spChg chg="mod ord">
          <ac:chgData name="Janelle Gieseke" userId="1065d469-00d3-4a33-b073-8dab6534bb61" providerId="ADAL" clId="{82D6AC21-4F76-4E78-9287-3BC179276D1F}" dt="2024-05-13T16:05:00.797" v="3472" actId="700"/>
          <ac:spMkLst>
            <pc:docMk/>
            <pc:sldMk cId="3048474610" sldId="1611"/>
            <ac:spMk id="4" creationId="{302DBE26-DD42-4888-9BEF-504699EBC583}"/>
          </ac:spMkLst>
        </pc:spChg>
        <pc:spChg chg="mod ord">
          <ac:chgData name="Janelle Gieseke" userId="1065d469-00d3-4a33-b073-8dab6534bb61" providerId="ADAL" clId="{82D6AC21-4F76-4E78-9287-3BC179276D1F}" dt="2024-05-13T16:05:00.797" v="3472" actId="700"/>
          <ac:spMkLst>
            <pc:docMk/>
            <pc:sldMk cId="3048474610" sldId="1611"/>
            <ac:spMk id="6" creationId="{C7932966-5ADF-4054-B2D4-2ABC9336F3D1}"/>
          </ac:spMkLst>
        </pc:spChg>
        <pc:graphicFrameChg chg="del">
          <ac:chgData name="Janelle Gieseke" userId="1065d469-00d3-4a33-b073-8dab6534bb61" providerId="ADAL" clId="{82D6AC21-4F76-4E78-9287-3BC179276D1F}" dt="2024-05-13T16:04:45.798" v="3470" actId="11529"/>
          <ac:graphicFrameMkLst>
            <pc:docMk/>
            <pc:sldMk cId="3048474610" sldId="1611"/>
            <ac:graphicFrameMk id="12" creationId="{D2227278-4BBC-FB90-CAA6-FE453F089696}"/>
          </ac:graphicFrameMkLst>
        </pc:graphicFrameChg>
        <pc:picChg chg="mod ord">
          <ac:chgData name="Janelle Gieseke" userId="1065d469-00d3-4a33-b073-8dab6534bb61" providerId="ADAL" clId="{82D6AC21-4F76-4E78-9287-3BC179276D1F}" dt="2024-05-13T16:05:00.797" v="3472" actId="700"/>
          <ac:picMkLst>
            <pc:docMk/>
            <pc:sldMk cId="3048474610" sldId="1611"/>
            <ac:picMk id="10" creationId="{9ACC88B7-198C-6506-D931-1F73E698C557}"/>
          </ac:picMkLst>
        </pc:picChg>
      </pc:sldChg>
      <pc:sldChg chg="del">
        <pc:chgData name="Janelle Gieseke" userId="1065d469-00d3-4a33-b073-8dab6534bb61" providerId="ADAL" clId="{82D6AC21-4F76-4E78-9287-3BC179276D1F}" dt="2024-04-22T18:19:29.094" v="69" actId="47"/>
        <pc:sldMkLst>
          <pc:docMk/>
          <pc:sldMk cId="1694195094" sldId="2427"/>
        </pc:sldMkLst>
      </pc:sldChg>
      <pc:sldChg chg="del">
        <pc:chgData name="Janelle Gieseke" userId="1065d469-00d3-4a33-b073-8dab6534bb61" providerId="ADAL" clId="{82D6AC21-4F76-4E78-9287-3BC179276D1F}" dt="2024-04-22T18:19:41.586" v="71" actId="47"/>
        <pc:sldMkLst>
          <pc:docMk/>
          <pc:sldMk cId="3434434572" sldId="2429"/>
        </pc:sldMkLst>
      </pc:sldChg>
      <pc:sldChg chg="del addCm delCm modNotesTx">
        <pc:chgData name="Janelle Gieseke" userId="1065d469-00d3-4a33-b073-8dab6534bb61" providerId="ADAL" clId="{82D6AC21-4F76-4E78-9287-3BC179276D1F}" dt="2024-05-14T15:16:59.643" v="3481"/>
        <pc:sldMkLst>
          <pc:docMk/>
          <pc:sldMk cId="3621660711" sldId="2434"/>
        </pc:sldMkLst>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3T15:34:24.947" v="3428"/>
              <pc2:cmMkLst xmlns:pc2="http://schemas.microsoft.com/office/powerpoint/2019/9/main/command">
                <pc:docMk/>
                <pc:sldMk cId="3621660711" sldId="2434"/>
                <pc2:cmMk id="{21383A63-ABFE-4343-91C8-ECAF65EA3399}"/>
              </pc2:cmMkLst>
            </pc226:cmChg>
            <pc226:cmChg xmlns:pc226="http://schemas.microsoft.com/office/powerpoint/2022/06/main/command" chg="add del">
              <pc226:chgData name="Janelle Gieseke" userId="1065d469-00d3-4a33-b073-8dab6534bb61" providerId="ADAL" clId="{82D6AC21-4F76-4E78-9287-3BC179276D1F}" dt="2024-05-14T15:16:59.643" v="3481"/>
              <pc2:cmMkLst xmlns:pc2="http://schemas.microsoft.com/office/powerpoint/2019/9/main/command">
                <pc:docMk/>
                <pc:sldMk cId="3621660711" sldId="2434"/>
                <pc2:cmMk id="{E7A0DF9A-FBD4-4A77-8422-3CF1F6AD1853}"/>
              </pc2:cmMkLst>
            </pc226:cmChg>
          </p:ext>
        </pc:extLst>
      </pc:sldChg>
      <pc:sldChg chg="del">
        <pc:chgData name="Janelle Gieseke" userId="1065d469-00d3-4a33-b073-8dab6534bb61" providerId="ADAL" clId="{82D6AC21-4F76-4E78-9287-3BC179276D1F}" dt="2024-04-22T18:19:41.586" v="71" actId="47"/>
        <pc:sldMkLst>
          <pc:docMk/>
          <pc:sldMk cId="4180290429" sldId="2454"/>
        </pc:sldMkLst>
      </pc:sldChg>
      <pc:sldChg chg="addCm modCm">
        <pc:chgData name="Janelle Gieseke" userId="1065d469-00d3-4a33-b073-8dab6534bb61" providerId="ADAL" clId="{82D6AC21-4F76-4E78-9287-3BC179276D1F}" dt="2024-05-10T17:02:29.998" v="2936"/>
        <pc:sldMkLst>
          <pc:docMk/>
          <pc:sldMk cId="3199968391" sldId="2464"/>
        </pc:sldMkLst>
        <pc:extLst>
          <p:ext xmlns:p="http://schemas.openxmlformats.org/presentationml/2006/main" uri="{D6D511B9-2390-475A-947B-AFAB55BFBCF1}">
            <pc226:cmChg xmlns:pc226="http://schemas.microsoft.com/office/powerpoint/2022/06/main/command" chg="add mod">
              <pc226:chgData name="Janelle Gieseke" userId="1065d469-00d3-4a33-b073-8dab6534bb61" providerId="ADAL" clId="{82D6AC21-4F76-4E78-9287-3BC179276D1F}" dt="2024-05-10T17:02:29.998" v="2936"/>
              <pc2:cmMkLst xmlns:pc2="http://schemas.microsoft.com/office/powerpoint/2019/9/main/command">
                <pc:docMk/>
                <pc:sldMk cId="3199968391" sldId="2464"/>
                <pc2:cmMk id="{354968DD-64BA-49DA-9522-0B9B9FB79482}"/>
              </pc2:cmMkLst>
            </pc226:cmChg>
          </p:ext>
        </pc:extLst>
      </pc:sldChg>
      <pc:sldChg chg="del">
        <pc:chgData name="Janelle Gieseke" userId="1065d469-00d3-4a33-b073-8dab6534bb61" providerId="ADAL" clId="{82D6AC21-4F76-4E78-9287-3BC179276D1F}" dt="2024-04-22T18:19:41.586" v="71" actId="47"/>
        <pc:sldMkLst>
          <pc:docMk/>
          <pc:sldMk cId="1407418984" sldId="2466"/>
        </pc:sldMkLst>
      </pc:sldChg>
      <pc:sldChg chg="del">
        <pc:chgData name="Janelle Gieseke" userId="1065d469-00d3-4a33-b073-8dab6534bb61" providerId="ADAL" clId="{82D6AC21-4F76-4E78-9287-3BC179276D1F}" dt="2024-04-22T18:19:41.586" v="71" actId="47"/>
        <pc:sldMkLst>
          <pc:docMk/>
          <pc:sldMk cId="372044859" sldId="2467"/>
        </pc:sldMkLst>
      </pc:sldChg>
      <pc:sldChg chg="del">
        <pc:chgData name="Janelle Gieseke" userId="1065d469-00d3-4a33-b073-8dab6534bb61" providerId="ADAL" clId="{82D6AC21-4F76-4E78-9287-3BC179276D1F}" dt="2024-04-22T18:19:41.586" v="71" actId="47"/>
        <pc:sldMkLst>
          <pc:docMk/>
          <pc:sldMk cId="67528856" sldId="2468"/>
        </pc:sldMkLst>
      </pc:sldChg>
      <pc:sldChg chg="del">
        <pc:chgData name="Janelle Gieseke" userId="1065d469-00d3-4a33-b073-8dab6534bb61" providerId="ADAL" clId="{82D6AC21-4F76-4E78-9287-3BC179276D1F}" dt="2024-04-22T18:19:41.586" v="71" actId="47"/>
        <pc:sldMkLst>
          <pc:docMk/>
          <pc:sldMk cId="773799664" sldId="2470"/>
        </pc:sldMkLst>
      </pc:sldChg>
      <pc:sldChg chg="del">
        <pc:chgData name="Janelle Gieseke" userId="1065d469-00d3-4a33-b073-8dab6534bb61" providerId="ADAL" clId="{82D6AC21-4F76-4E78-9287-3BC179276D1F}" dt="2024-05-10T16:50:13.821" v="2613" actId="47"/>
        <pc:sldMkLst>
          <pc:docMk/>
          <pc:sldMk cId="122029734" sldId="2477"/>
        </pc:sldMkLst>
      </pc:sldChg>
      <pc:sldChg chg="del">
        <pc:chgData name="Janelle Gieseke" userId="1065d469-00d3-4a33-b073-8dab6534bb61" providerId="ADAL" clId="{82D6AC21-4F76-4E78-9287-3BC179276D1F}" dt="2024-05-10T16:48:01.424" v="2601" actId="47"/>
        <pc:sldMkLst>
          <pc:docMk/>
          <pc:sldMk cId="3188759535" sldId="2478"/>
        </pc:sldMkLst>
      </pc:sldChg>
      <pc:sldChg chg="del">
        <pc:chgData name="Janelle Gieseke" userId="1065d469-00d3-4a33-b073-8dab6534bb61" providerId="ADAL" clId="{82D6AC21-4F76-4E78-9287-3BC179276D1F}" dt="2024-04-22T18:19:23.528" v="68" actId="47"/>
        <pc:sldMkLst>
          <pc:docMk/>
          <pc:sldMk cId="4236453479" sldId="2479"/>
        </pc:sldMkLst>
      </pc:sldChg>
      <pc:sldChg chg="modSp addCm delCm modCm">
        <pc:chgData name="Janelle Gieseke" userId="1065d469-00d3-4a33-b073-8dab6534bb61" providerId="ADAL" clId="{82D6AC21-4F76-4E78-9287-3BC179276D1F}" dt="2024-05-17T14:33:14.902" v="3577"/>
        <pc:sldMkLst>
          <pc:docMk/>
          <pc:sldMk cId="3302369292" sldId="2480"/>
        </pc:sldMkLst>
        <pc:graphicFrameChg chg="mod">
          <ac:chgData name="Janelle Gieseke" userId="1065d469-00d3-4a33-b073-8dab6534bb61" providerId="ADAL" clId="{82D6AC21-4F76-4E78-9287-3BC179276D1F}" dt="2024-05-09T16:16:02.757" v="1017" actId="13782"/>
          <ac:graphicFrameMkLst>
            <pc:docMk/>
            <pc:sldMk cId="3302369292" sldId="2480"/>
            <ac:graphicFrameMk id="10" creationId="{9B513224-01E9-5813-1D88-65C619873970}"/>
          </ac:graphicFrameMkLst>
        </pc:graphicFrameChg>
        <pc:extLst>
          <p:ext xmlns:p="http://schemas.openxmlformats.org/presentationml/2006/main" uri="{D6D511B9-2390-475A-947B-AFAB55BFBCF1}">
            <pc226:cmChg xmlns:pc226="http://schemas.microsoft.com/office/powerpoint/2022/06/main/command" chg="add del mod">
              <pc226:chgData name="Janelle Gieseke" userId="1065d469-00d3-4a33-b073-8dab6534bb61" providerId="ADAL" clId="{82D6AC21-4F76-4E78-9287-3BC179276D1F}" dt="2024-05-17T14:33:14.902" v="3577"/>
              <pc2:cmMkLst xmlns:pc2="http://schemas.microsoft.com/office/powerpoint/2019/9/main/command">
                <pc:docMk/>
                <pc:sldMk cId="3302369292" sldId="2480"/>
                <pc2:cmMk id="{8098585C-0648-4EC2-A981-9364F5B9EDA7}"/>
              </pc2:cmMkLst>
            </pc226:cmChg>
          </p:ext>
        </pc:extLst>
      </pc:sldChg>
      <pc:sldChg chg="del">
        <pc:chgData name="Janelle Gieseke" userId="1065d469-00d3-4a33-b073-8dab6534bb61" providerId="ADAL" clId="{82D6AC21-4F76-4E78-9287-3BC179276D1F}" dt="2024-04-22T18:19:29.094" v="69" actId="47"/>
        <pc:sldMkLst>
          <pc:docMk/>
          <pc:sldMk cId="43527669" sldId="2481"/>
        </pc:sldMkLst>
      </pc:sldChg>
      <pc:sldChg chg="addCm">
        <pc:chgData name="Janelle Gieseke" userId="1065d469-00d3-4a33-b073-8dab6534bb61" providerId="ADAL" clId="{82D6AC21-4F76-4E78-9287-3BC179276D1F}" dt="2024-05-08T15:54:36.944" v="619"/>
        <pc:sldMkLst>
          <pc:docMk/>
          <pc:sldMk cId="3757088657" sldId="2487"/>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36.944" v="619"/>
              <pc2:cmMkLst xmlns:pc2="http://schemas.microsoft.com/office/powerpoint/2019/9/main/command">
                <pc:docMk/>
                <pc:sldMk cId="3757088657" sldId="2487"/>
                <pc2:cmMk id="{D794C79C-EC2D-4737-8D2B-2BCFA83E46FE}"/>
              </pc2:cmMkLst>
            </pc226:cmChg>
          </p:ext>
        </pc:extLst>
      </pc:sldChg>
      <pc:sldChg chg="addCm">
        <pc:chgData name="Janelle Gieseke" userId="1065d469-00d3-4a33-b073-8dab6534bb61" providerId="ADAL" clId="{82D6AC21-4F76-4E78-9287-3BC179276D1F}" dt="2024-05-08T15:54:19.688" v="617"/>
        <pc:sldMkLst>
          <pc:docMk/>
          <pc:sldMk cId="197110338" sldId="2508"/>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19.688" v="617"/>
              <pc2:cmMkLst xmlns:pc2="http://schemas.microsoft.com/office/powerpoint/2019/9/main/command">
                <pc:docMk/>
                <pc:sldMk cId="197110338" sldId="2508"/>
                <pc2:cmMk id="{A8FCE8FE-1835-46CE-AB37-F41DA5B89031}"/>
              </pc2:cmMkLst>
            </pc226:cmChg>
          </p:ext>
        </pc:extLst>
      </pc:sldChg>
      <pc:sldChg chg="addCm">
        <pc:chgData name="Janelle Gieseke" userId="1065d469-00d3-4a33-b073-8dab6534bb61" providerId="ADAL" clId="{82D6AC21-4F76-4E78-9287-3BC179276D1F}" dt="2024-05-08T15:54:44.120" v="621"/>
        <pc:sldMkLst>
          <pc:docMk/>
          <pc:sldMk cId="4815685" sldId="2512"/>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44.120" v="621"/>
              <pc2:cmMkLst xmlns:pc2="http://schemas.microsoft.com/office/powerpoint/2019/9/main/command">
                <pc:docMk/>
                <pc:sldMk cId="4815685" sldId="2512"/>
                <pc2:cmMk id="{6F64613F-B907-45BE-9321-9FFE40BFE7DB}"/>
              </pc2:cmMkLst>
            </pc226:cmChg>
          </p:ext>
        </pc:extLst>
      </pc:sldChg>
      <pc:sldChg chg="del">
        <pc:chgData name="Janelle Gieseke" userId="1065d469-00d3-4a33-b073-8dab6534bb61" providerId="ADAL" clId="{82D6AC21-4F76-4E78-9287-3BC179276D1F}" dt="2024-04-22T18:20:06.531" v="75" actId="47"/>
        <pc:sldMkLst>
          <pc:docMk/>
          <pc:sldMk cId="831149288" sldId="2521"/>
        </pc:sldMkLst>
      </pc:sldChg>
      <pc:sldChg chg="del">
        <pc:chgData name="Janelle Gieseke" userId="1065d469-00d3-4a33-b073-8dab6534bb61" providerId="ADAL" clId="{82D6AC21-4F76-4E78-9287-3BC179276D1F}" dt="2024-04-22T18:19:55.927" v="73" actId="47"/>
        <pc:sldMkLst>
          <pc:docMk/>
          <pc:sldMk cId="1944327811" sldId="2523"/>
        </pc:sldMkLst>
      </pc:sldChg>
      <pc:sldChg chg="del">
        <pc:chgData name="Janelle Gieseke" userId="1065d469-00d3-4a33-b073-8dab6534bb61" providerId="ADAL" clId="{82D6AC21-4F76-4E78-9287-3BC179276D1F}" dt="2024-04-22T18:20:01.687" v="74" actId="47"/>
        <pc:sldMkLst>
          <pc:docMk/>
          <pc:sldMk cId="3686025084" sldId="2529"/>
        </pc:sldMkLst>
      </pc:sldChg>
      <pc:sldChg chg="del">
        <pc:chgData name="Janelle Gieseke" userId="1065d469-00d3-4a33-b073-8dab6534bb61" providerId="ADAL" clId="{82D6AC21-4F76-4E78-9287-3BC179276D1F}" dt="2024-04-22T18:19:55.927" v="73" actId="47"/>
        <pc:sldMkLst>
          <pc:docMk/>
          <pc:sldMk cId="1008658000" sldId="2531"/>
        </pc:sldMkLst>
      </pc:sldChg>
      <pc:sldChg chg="del">
        <pc:chgData name="Janelle Gieseke" userId="1065d469-00d3-4a33-b073-8dab6534bb61" providerId="ADAL" clId="{82D6AC21-4F76-4E78-9287-3BC179276D1F}" dt="2024-04-22T18:19:55.927" v="73" actId="47"/>
        <pc:sldMkLst>
          <pc:docMk/>
          <pc:sldMk cId="3655364050" sldId="2533"/>
        </pc:sldMkLst>
      </pc:sldChg>
      <pc:sldChg chg="del">
        <pc:chgData name="Janelle Gieseke" userId="1065d469-00d3-4a33-b073-8dab6534bb61" providerId="ADAL" clId="{82D6AC21-4F76-4E78-9287-3BC179276D1F}" dt="2024-04-22T18:19:55.927" v="73" actId="47"/>
        <pc:sldMkLst>
          <pc:docMk/>
          <pc:sldMk cId="982006887" sldId="2535"/>
        </pc:sldMkLst>
      </pc:sldChg>
      <pc:sldChg chg="del">
        <pc:chgData name="Janelle Gieseke" userId="1065d469-00d3-4a33-b073-8dab6534bb61" providerId="ADAL" clId="{82D6AC21-4F76-4E78-9287-3BC179276D1F}" dt="2024-04-22T18:20:01.687" v="74" actId="47"/>
        <pc:sldMkLst>
          <pc:docMk/>
          <pc:sldMk cId="3485878499" sldId="2542"/>
        </pc:sldMkLst>
      </pc:sldChg>
      <pc:sldChg chg="del">
        <pc:chgData name="Janelle Gieseke" userId="1065d469-00d3-4a33-b073-8dab6534bb61" providerId="ADAL" clId="{82D6AC21-4F76-4E78-9287-3BC179276D1F}" dt="2024-04-22T18:20:01.687" v="74" actId="47"/>
        <pc:sldMkLst>
          <pc:docMk/>
          <pc:sldMk cId="3903597412" sldId="2543"/>
        </pc:sldMkLst>
      </pc:sldChg>
      <pc:sldChg chg="del modNotesTx">
        <pc:chgData name="Janelle Gieseke" userId="1065d469-00d3-4a33-b073-8dab6534bb61" providerId="ADAL" clId="{82D6AC21-4F76-4E78-9287-3BC179276D1F}" dt="2024-05-10T16:54:25.248" v="2777" actId="5793"/>
        <pc:sldMkLst>
          <pc:docMk/>
          <pc:sldMk cId="234014338" sldId="2544"/>
        </pc:sldMkLst>
      </pc:sldChg>
      <pc:sldChg chg="addCm delCm modNotesTx">
        <pc:chgData name="Janelle Gieseke" userId="1065d469-00d3-4a33-b073-8dab6534bb61" providerId="ADAL" clId="{82D6AC21-4F76-4E78-9287-3BC179276D1F}" dt="2024-05-10T14:05:01.009" v="1454"/>
        <pc:sldMkLst>
          <pc:docMk/>
          <pc:sldMk cId="2728170894" sldId="2648"/>
        </pc:sldMkLst>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09T16:21:22.855" v="1030"/>
              <pc2:cmMkLst xmlns:pc2="http://schemas.microsoft.com/office/powerpoint/2019/9/main/command">
                <pc:docMk/>
                <pc:sldMk cId="2728170894" sldId="2648"/>
                <pc2:cmMk id="{BD46A10C-A3E4-4E76-9383-263A350889BC}"/>
              </pc2:cmMkLst>
            </pc226:cmChg>
            <pc226:cmChg xmlns:pc226="http://schemas.microsoft.com/office/powerpoint/2022/06/main/command" chg="add del">
              <pc226:chgData name="Janelle Gieseke" userId="1065d469-00d3-4a33-b073-8dab6534bb61" providerId="ADAL" clId="{82D6AC21-4F76-4E78-9287-3BC179276D1F}" dt="2024-05-10T14:05:01.009" v="1454"/>
              <pc2:cmMkLst xmlns:pc2="http://schemas.microsoft.com/office/powerpoint/2019/9/main/command">
                <pc:docMk/>
                <pc:sldMk cId="2728170894" sldId="2648"/>
                <pc2:cmMk id="{544B2971-8248-42E6-804B-C7E1F59BF551}"/>
              </pc2:cmMkLst>
            </pc226:cmChg>
          </p:ext>
        </pc:extLst>
      </pc:sldChg>
      <pc:sldChg chg="modSp mod ord">
        <pc:chgData name="Janelle Gieseke" userId="1065d469-00d3-4a33-b073-8dab6534bb61" providerId="ADAL" clId="{82D6AC21-4F76-4E78-9287-3BC179276D1F}" dt="2024-05-09T16:22:26.367" v="1034"/>
        <pc:sldMkLst>
          <pc:docMk/>
          <pc:sldMk cId="2188303309" sldId="2649"/>
        </pc:sldMkLst>
        <pc:picChg chg="mod">
          <ac:chgData name="Janelle Gieseke" userId="1065d469-00d3-4a33-b073-8dab6534bb61" providerId="ADAL" clId="{82D6AC21-4F76-4E78-9287-3BC179276D1F}" dt="2024-05-09T16:21:51.613" v="1032" actId="208"/>
          <ac:picMkLst>
            <pc:docMk/>
            <pc:sldMk cId="2188303309" sldId="2649"/>
            <ac:picMk id="24" creationId="{304B698C-B592-86A4-CB10-A30C4E6075D8}"/>
          </ac:picMkLst>
        </pc:picChg>
      </pc:sldChg>
      <pc:sldChg chg="del addCm">
        <pc:chgData name="Janelle Gieseke" userId="1065d469-00d3-4a33-b073-8dab6534bb61" providerId="ADAL" clId="{82D6AC21-4F76-4E78-9287-3BC179276D1F}" dt="2024-05-09T16:47:49.894" v="1121" actId="47"/>
        <pc:sldMkLst>
          <pc:docMk/>
          <pc:sldMk cId="2241398086" sldId="2650"/>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4:53:33.195" v="608"/>
              <pc2:cmMkLst xmlns:pc2="http://schemas.microsoft.com/office/powerpoint/2019/9/main/command">
                <pc:docMk/>
                <pc:sldMk cId="2241398086" sldId="2650"/>
                <pc2:cmMk id="{3C9BE2B2-EA11-43FE-BBC7-21416FB0E7D1}"/>
              </pc2:cmMkLst>
            </pc226:cmChg>
          </p:ext>
        </pc:extLst>
      </pc:sldChg>
      <pc:sldChg chg="addCm delCm modNotesTx">
        <pc:chgData name="Janelle Gieseke" userId="1065d469-00d3-4a33-b073-8dab6534bb61" providerId="ADAL" clId="{82D6AC21-4F76-4E78-9287-3BC179276D1F}" dt="2024-05-10T14:05:56.104" v="1484"/>
        <pc:sldMkLst>
          <pc:docMk/>
          <pc:sldMk cId="2212541145" sldId="2651"/>
        </pc:sldMkLst>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0T14:05:56.104" v="1484"/>
              <pc2:cmMkLst xmlns:pc2="http://schemas.microsoft.com/office/powerpoint/2019/9/main/command">
                <pc:docMk/>
                <pc:sldMk cId="2212541145" sldId="2651"/>
                <pc2:cmMk id="{4E014721-7148-46F6-80A4-6A6DD2CFC72D}"/>
              </pc2:cmMkLst>
            </pc226:cmChg>
            <pc226:cmChg xmlns:pc226="http://schemas.microsoft.com/office/powerpoint/2022/06/main/command" chg="add del">
              <pc226:chgData name="Janelle Gieseke" userId="1065d469-00d3-4a33-b073-8dab6534bb61" providerId="ADAL" clId="{82D6AC21-4F76-4E78-9287-3BC179276D1F}" dt="2024-05-09T16:23:07.125" v="1035"/>
              <pc2:cmMkLst xmlns:pc2="http://schemas.microsoft.com/office/powerpoint/2019/9/main/command">
                <pc:docMk/>
                <pc:sldMk cId="2212541145" sldId="2651"/>
                <pc2:cmMk id="{B2846B5A-FF34-413A-B543-D06317645084}"/>
              </pc2:cmMkLst>
            </pc226:cmChg>
          </p:ext>
        </pc:extLst>
      </pc:sldChg>
      <pc:sldChg chg="addCm delCm">
        <pc:chgData name="Janelle Gieseke" userId="1065d469-00d3-4a33-b073-8dab6534bb61" providerId="ADAL" clId="{82D6AC21-4F76-4E78-9287-3BC179276D1F}" dt="2024-05-09T16:28:36.750" v="1037"/>
        <pc:sldMkLst>
          <pc:docMk/>
          <pc:sldMk cId="3250418150" sldId="2652"/>
        </pc:sldMkLst>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09T16:28:36.750" v="1037"/>
              <pc2:cmMkLst xmlns:pc2="http://schemas.microsoft.com/office/powerpoint/2019/9/main/command">
                <pc:docMk/>
                <pc:sldMk cId="3250418150" sldId="2652"/>
                <pc2:cmMk id="{383C4670-B9BA-4EA7-8F9E-97EEE9C9EA03}"/>
              </pc2:cmMkLst>
            </pc226:cmChg>
          </p:ext>
        </pc:extLst>
      </pc:sldChg>
      <pc:sldChg chg="del addCm">
        <pc:chgData name="Janelle Gieseke" userId="1065d469-00d3-4a33-b073-8dab6534bb61" providerId="ADAL" clId="{82D6AC21-4F76-4E78-9287-3BC179276D1F}" dt="2024-05-09T16:47:49.894" v="1121" actId="47"/>
        <pc:sldMkLst>
          <pc:docMk/>
          <pc:sldMk cId="278015422" sldId="2654"/>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4:55:15.403" v="610"/>
              <pc2:cmMkLst xmlns:pc2="http://schemas.microsoft.com/office/powerpoint/2019/9/main/command">
                <pc:docMk/>
                <pc:sldMk cId="278015422" sldId="2654"/>
                <pc2:cmMk id="{6E3B0379-2796-490F-9110-BE1E4215F906}"/>
              </pc2:cmMkLst>
            </pc226:cmChg>
          </p:ext>
        </pc:extLst>
      </pc:sldChg>
      <pc:sldChg chg="addSp delSp modSp add mod addCm delCm modCm chgLayout modNotesTx">
        <pc:chgData name="Janelle Gieseke" userId="1065d469-00d3-4a33-b073-8dab6534bb61" providerId="ADAL" clId="{82D6AC21-4F76-4E78-9287-3BC179276D1F}" dt="2024-05-17T14:33:07.536" v="3576"/>
        <pc:sldMkLst>
          <pc:docMk/>
          <pc:sldMk cId="3973334379" sldId="2659"/>
        </pc:sldMkLst>
        <pc:spChg chg="add del mod">
          <ac:chgData name="Janelle Gieseke" userId="1065d469-00d3-4a33-b073-8dab6534bb61" providerId="ADAL" clId="{82D6AC21-4F76-4E78-9287-3BC179276D1F}" dt="2024-05-09T20:15:19.236" v="1206" actId="6264"/>
          <ac:spMkLst>
            <pc:docMk/>
            <pc:sldMk cId="3973334379" sldId="2659"/>
            <ac:spMk id="2" creationId="{3C5F8ED0-AB98-1794-3D2D-3A8792677180}"/>
          </ac:spMkLst>
        </pc:spChg>
        <pc:spChg chg="add del mod">
          <ac:chgData name="Janelle Gieseke" userId="1065d469-00d3-4a33-b073-8dab6534bb61" providerId="ADAL" clId="{82D6AC21-4F76-4E78-9287-3BC179276D1F}" dt="2024-05-15T18:31:36.352" v="3556" actId="6264"/>
          <ac:spMkLst>
            <pc:docMk/>
            <pc:sldMk cId="3973334379" sldId="2659"/>
            <ac:spMk id="2" creationId="{86ADE91B-3B62-B640-9C0E-5A0BBBD451AB}"/>
          </ac:spMkLst>
        </pc:spChg>
        <pc:spChg chg="add del mod">
          <ac:chgData name="Janelle Gieseke" userId="1065d469-00d3-4a33-b073-8dab6534bb61" providerId="ADAL" clId="{82D6AC21-4F76-4E78-9287-3BC179276D1F}" dt="2024-05-15T18:31:36.352" v="3556" actId="6264"/>
          <ac:spMkLst>
            <pc:docMk/>
            <pc:sldMk cId="3973334379" sldId="2659"/>
            <ac:spMk id="3" creationId="{56658D0E-5A50-E455-1044-4880DA6067F2}"/>
          </ac:spMkLst>
        </pc:spChg>
        <pc:spChg chg="mod ord">
          <ac:chgData name="Janelle Gieseke" userId="1065d469-00d3-4a33-b073-8dab6534bb61" providerId="ADAL" clId="{82D6AC21-4F76-4E78-9287-3BC179276D1F}" dt="2024-05-09T20:15:19.236" v="1206" actId="6264"/>
          <ac:spMkLst>
            <pc:docMk/>
            <pc:sldMk cId="3973334379" sldId="2659"/>
            <ac:spMk id="3" creationId="{7CA567E0-4174-B84C-B146-2B7CE0CA5A74}"/>
          </ac:spMkLst>
        </pc:spChg>
        <pc:spChg chg="mod ord">
          <ac:chgData name="Janelle Gieseke" userId="1065d469-00d3-4a33-b073-8dab6534bb61" providerId="ADAL" clId="{82D6AC21-4F76-4E78-9287-3BC179276D1F}" dt="2024-05-15T18:31:36.352" v="3556" actId="6264"/>
          <ac:spMkLst>
            <pc:docMk/>
            <pc:sldMk cId="3973334379" sldId="2659"/>
            <ac:spMk id="4" creationId="{37765811-2456-1F40-83F2-5CF2CE3FED59}"/>
          </ac:spMkLst>
        </pc:spChg>
        <pc:spChg chg="add del mod">
          <ac:chgData name="Janelle Gieseke" userId="1065d469-00d3-4a33-b073-8dab6534bb61" providerId="ADAL" clId="{82D6AC21-4F76-4E78-9287-3BC179276D1F}" dt="2024-05-09T20:15:19.236" v="1206" actId="6264"/>
          <ac:spMkLst>
            <pc:docMk/>
            <pc:sldMk cId="3973334379" sldId="2659"/>
            <ac:spMk id="5" creationId="{7ED702D2-7F2E-F66D-F337-ADF8D3E22830}"/>
          </ac:spMkLst>
        </pc:spChg>
        <pc:spChg chg="add del mod">
          <ac:chgData name="Janelle Gieseke" userId="1065d469-00d3-4a33-b073-8dab6534bb61" providerId="ADAL" clId="{82D6AC21-4F76-4E78-9287-3BC179276D1F}" dt="2024-05-15T18:31:36.352" v="3556" actId="6264"/>
          <ac:spMkLst>
            <pc:docMk/>
            <pc:sldMk cId="3973334379" sldId="2659"/>
            <ac:spMk id="5" creationId="{9FEC7460-1A8B-BF9B-B175-7811454363F4}"/>
          </ac:spMkLst>
        </pc:spChg>
        <pc:spChg chg="add del mod">
          <ac:chgData name="Janelle Gieseke" userId="1065d469-00d3-4a33-b073-8dab6534bb61" providerId="ADAL" clId="{82D6AC21-4F76-4E78-9287-3BC179276D1F}" dt="2024-05-09T20:15:19.236" v="1206" actId="6264"/>
          <ac:spMkLst>
            <pc:docMk/>
            <pc:sldMk cId="3973334379" sldId="2659"/>
            <ac:spMk id="6" creationId="{3B122EEF-0572-082E-4428-4236B78BDCDA}"/>
          </ac:spMkLst>
        </pc:spChg>
        <pc:spChg chg="mod ord">
          <ac:chgData name="Janelle Gieseke" userId="1065d469-00d3-4a33-b073-8dab6534bb61" providerId="ADAL" clId="{82D6AC21-4F76-4E78-9287-3BC179276D1F}" dt="2024-05-15T18:31:36.352" v="3556" actId="6264"/>
          <ac:spMkLst>
            <pc:docMk/>
            <pc:sldMk cId="3973334379" sldId="2659"/>
            <ac:spMk id="7" creationId="{0476AFF7-A2CF-F846-A2D0-E19CE743048B}"/>
          </ac:spMkLst>
        </pc:spChg>
        <pc:picChg chg="mod ord">
          <ac:chgData name="Janelle Gieseke" userId="1065d469-00d3-4a33-b073-8dab6534bb61" providerId="ADAL" clId="{82D6AC21-4F76-4E78-9287-3BC179276D1F}" dt="2024-05-15T18:31:49.824" v="3558" actId="1076"/>
          <ac:picMkLst>
            <pc:docMk/>
            <pc:sldMk cId="3973334379" sldId="2659"/>
            <ac:picMk id="25" creationId="{DCC9CC14-3B75-B949-A2E0-4BB734EE891C}"/>
          </ac:picMkLst>
        </pc:picChg>
        <pc:extLst>
          <p:ext xmlns:p="http://schemas.openxmlformats.org/presentationml/2006/main" uri="{D6D511B9-2390-475A-947B-AFAB55BFBCF1}">
            <pc226:cmChg xmlns:pc226="http://schemas.microsoft.com/office/powerpoint/2022/06/main/command" chg="add del mod">
              <pc226:chgData name="Janelle Gieseke" userId="1065d469-00d3-4a33-b073-8dab6534bb61" providerId="ADAL" clId="{82D6AC21-4F76-4E78-9287-3BC179276D1F}" dt="2024-05-17T14:33:07.536" v="3576"/>
              <pc2:cmMkLst xmlns:pc2="http://schemas.microsoft.com/office/powerpoint/2019/9/main/command">
                <pc:docMk/>
                <pc:sldMk cId="3973334379" sldId="2659"/>
                <pc2:cmMk id="{0E475556-98E2-48A4-BDBE-32D0BF3A0B49}"/>
              </pc2:cmMkLst>
              <pc226:cmRplyChg chg="add">
                <pc226:chgData name="Janelle Gieseke" userId="1065d469-00d3-4a33-b073-8dab6534bb61" providerId="ADAL" clId="{82D6AC21-4F76-4E78-9287-3BC179276D1F}" dt="2024-05-09T20:18:08.207" v="1319"/>
                <pc2:cmRplyMkLst xmlns:pc2="http://schemas.microsoft.com/office/powerpoint/2019/9/main/command">
                  <pc:docMk/>
                  <pc:sldMk cId="3973334379" sldId="2659"/>
                  <pc2:cmMk id="{0E475556-98E2-48A4-BDBE-32D0BF3A0B49}"/>
                  <pc2:cmRplyMk id="{53D9758E-958B-42A6-AF86-6837A9407B8D}"/>
                </pc2:cmRplyMkLst>
              </pc226:cmRplyChg>
              <pc226:cmRplyChg chg="add">
                <pc226:chgData name="Janelle Gieseke" userId="1065d469-00d3-4a33-b073-8dab6534bb61" providerId="ADAL" clId="{82D6AC21-4F76-4E78-9287-3BC179276D1F}" dt="2024-05-15T18:31:56.754" v="3559"/>
                <pc2:cmRplyMkLst xmlns:pc2="http://schemas.microsoft.com/office/powerpoint/2019/9/main/command">
                  <pc:docMk/>
                  <pc:sldMk cId="3973334379" sldId="2659"/>
                  <pc2:cmMk id="{0E475556-98E2-48A4-BDBE-32D0BF3A0B49}"/>
                  <pc2:cmRplyMk id="{4F4C33D5-29BC-4988-A1F6-EA40D778B059}"/>
                </pc2:cmRplyMkLst>
              </pc226:cmRplyChg>
            </pc226:cmChg>
            <pc226:cmChg xmlns:pc226="http://schemas.microsoft.com/office/powerpoint/2022/06/main/command" chg="add del">
              <pc226:chgData name="Janelle Gieseke" userId="1065d469-00d3-4a33-b073-8dab6534bb61" providerId="ADAL" clId="{82D6AC21-4F76-4E78-9287-3BC179276D1F}" dt="2024-05-09T20:15:47.720" v="1210"/>
              <pc2:cmMkLst xmlns:pc2="http://schemas.microsoft.com/office/powerpoint/2019/9/main/command">
                <pc:docMk/>
                <pc:sldMk cId="3973334379" sldId="2659"/>
                <pc2:cmMk id="{9DACA55D-8BA9-46C8-A4F7-1999C2220037}"/>
              </pc2:cmMkLst>
              <pc226:cmRplyChg chg="add">
                <pc226:chgData name="Janelle Gieseke" userId="1065d469-00d3-4a33-b073-8dab6534bb61" providerId="ADAL" clId="{82D6AC21-4F76-4E78-9287-3BC179276D1F}" dt="2024-05-09T16:07:13.366" v="920"/>
                <pc2:cmRplyMkLst xmlns:pc2="http://schemas.microsoft.com/office/powerpoint/2019/9/main/command">
                  <pc:docMk/>
                  <pc:sldMk cId="3973334379" sldId="2659"/>
                  <pc2:cmMk id="{9DACA55D-8BA9-46C8-A4F7-1999C2220037}"/>
                  <pc2:cmRplyMk id="{36E84EE6-7A02-472C-9BE8-5BB6B94FC3E8}"/>
                </pc2:cmRplyMkLst>
              </pc226:cmRplyChg>
            </pc226:cmChg>
          </p:ext>
        </pc:extLst>
      </pc:sldChg>
      <pc:sldChg chg="del">
        <pc:chgData name="Janelle Gieseke" userId="1065d469-00d3-4a33-b073-8dab6534bb61" providerId="ADAL" clId="{82D6AC21-4F76-4E78-9287-3BC179276D1F}" dt="2024-05-10T16:53:31.006" v="2719" actId="47"/>
        <pc:sldMkLst>
          <pc:docMk/>
          <pc:sldMk cId="2919983775" sldId="2737"/>
        </pc:sldMkLst>
      </pc:sldChg>
      <pc:sldChg chg="del">
        <pc:chgData name="Janelle Gieseke" userId="1065d469-00d3-4a33-b073-8dab6534bb61" providerId="ADAL" clId="{82D6AC21-4F76-4E78-9287-3BC179276D1F}" dt="2024-04-22T18:19:35.973" v="70" actId="47"/>
        <pc:sldMkLst>
          <pc:docMk/>
          <pc:sldMk cId="1337769554" sldId="2744"/>
        </pc:sldMkLst>
      </pc:sldChg>
      <pc:sldChg chg="del">
        <pc:chgData name="Janelle Gieseke" userId="1065d469-00d3-4a33-b073-8dab6534bb61" providerId="ADAL" clId="{82D6AC21-4F76-4E78-9287-3BC179276D1F}" dt="2024-04-22T18:19:29.094" v="69" actId="47"/>
        <pc:sldMkLst>
          <pc:docMk/>
          <pc:sldMk cId="2264728059" sldId="2745"/>
        </pc:sldMkLst>
      </pc:sldChg>
      <pc:sldChg chg="delSp modSp del mod">
        <pc:chgData name="Janelle Gieseke" userId="1065d469-00d3-4a33-b073-8dab6534bb61" providerId="ADAL" clId="{82D6AC21-4F76-4E78-9287-3BC179276D1F}" dt="2024-05-10T17:00:55.937" v="2935" actId="6549"/>
        <pc:sldMkLst>
          <pc:docMk/>
          <pc:sldMk cId="2084278112" sldId="2746"/>
        </pc:sldMkLst>
        <pc:spChg chg="mod">
          <ac:chgData name="Janelle Gieseke" userId="1065d469-00d3-4a33-b073-8dab6534bb61" providerId="ADAL" clId="{82D6AC21-4F76-4E78-9287-3BC179276D1F}" dt="2024-05-10T17:00:55.937" v="2935" actId="6549"/>
          <ac:spMkLst>
            <pc:docMk/>
            <pc:sldMk cId="2084278112" sldId="2746"/>
            <ac:spMk id="6" creationId="{2A72750B-1582-4D11-9690-A7C632FD30B8}"/>
          </ac:spMkLst>
        </pc:spChg>
        <pc:grpChg chg="del">
          <ac:chgData name="Janelle Gieseke" userId="1065d469-00d3-4a33-b073-8dab6534bb61" providerId="ADAL" clId="{82D6AC21-4F76-4E78-9287-3BC179276D1F}" dt="2024-05-10T17:00:21.371" v="2933" actId="478"/>
          <ac:grpSpMkLst>
            <pc:docMk/>
            <pc:sldMk cId="2084278112" sldId="2746"/>
            <ac:grpSpMk id="3" creationId="{935580AA-C879-CCB2-940A-6FF9D4A193FA}"/>
          </ac:grpSpMkLst>
        </pc:grpChg>
        <pc:graphicFrameChg chg="mod">
          <ac:chgData name="Janelle Gieseke" userId="1065d469-00d3-4a33-b073-8dab6534bb61" providerId="ADAL" clId="{82D6AC21-4F76-4E78-9287-3BC179276D1F}" dt="2024-05-10T17:00:33.764" v="2934" actId="14100"/>
          <ac:graphicFrameMkLst>
            <pc:docMk/>
            <pc:sldMk cId="2084278112" sldId="2746"/>
            <ac:graphicFrameMk id="10" creationId="{4243B274-B9F4-E556-A5B1-8A838167CA07}"/>
          </ac:graphicFrameMkLst>
        </pc:graphicFrameChg>
      </pc:sldChg>
      <pc:sldChg chg="modSp mod addCm delCm modCm">
        <pc:chgData name="Janelle Gieseke" userId="1065d469-00d3-4a33-b073-8dab6534bb61" providerId="ADAL" clId="{82D6AC21-4F76-4E78-9287-3BC179276D1F}" dt="2024-05-15T18:36:43.244" v="3567" actId="20577"/>
        <pc:sldMkLst>
          <pc:docMk/>
          <pc:sldMk cId="3200106212" sldId="2747"/>
        </pc:sldMkLst>
        <pc:spChg chg="mod">
          <ac:chgData name="Janelle Gieseke" userId="1065d469-00d3-4a33-b073-8dab6534bb61" providerId="ADAL" clId="{82D6AC21-4F76-4E78-9287-3BC179276D1F}" dt="2024-05-15T18:36:43.244" v="3567" actId="20577"/>
          <ac:spMkLst>
            <pc:docMk/>
            <pc:sldMk cId="3200106212" sldId="2747"/>
            <ac:spMk id="6" creationId="{368CBDC0-6B0E-431D-B616-ED225C773011}"/>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4T15:18:31.468" v="3489"/>
              <pc2:cmMkLst xmlns:pc2="http://schemas.microsoft.com/office/powerpoint/2019/9/main/command">
                <pc:docMk/>
                <pc:sldMk cId="3200106212" sldId="2747"/>
                <pc2:cmMk id="{110BC8B8-D4F6-4599-8D40-6B6C78631D6D}"/>
              </pc2:cmMkLst>
              <pc226:cmRplyChg chg="add">
                <pc226:chgData name="Janelle Gieseke" userId="1065d469-00d3-4a33-b073-8dab6534bb61" providerId="ADAL" clId="{82D6AC21-4F76-4E78-9287-3BC179276D1F}" dt="2024-05-08T16:29:57.428" v="754"/>
                <pc2:cmRplyMkLst xmlns:pc2="http://schemas.microsoft.com/office/powerpoint/2019/9/main/command">
                  <pc:docMk/>
                  <pc:sldMk cId="3200106212" sldId="2747"/>
                  <pc2:cmMk id="{110BC8B8-D4F6-4599-8D40-6B6C78631D6D}"/>
                  <pc2:cmRplyMk id="{9EFFD532-3038-4BC8-8293-F9D53F249B4E}"/>
                </pc2:cmRplyMkLst>
              </pc226:cmRplyChg>
            </pc226:cmChg>
          </p:ext>
        </pc:extLst>
      </pc:sldChg>
      <pc:sldChg chg="del">
        <pc:chgData name="Janelle Gieseke" userId="1065d469-00d3-4a33-b073-8dab6534bb61" providerId="ADAL" clId="{82D6AC21-4F76-4E78-9287-3BC179276D1F}" dt="2024-04-22T18:20:06.531" v="75" actId="47"/>
        <pc:sldMkLst>
          <pc:docMk/>
          <pc:sldMk cId="1970411915" sldId="2755"/>
        </pc:sldMkLst>
      </pc:sldChg>
      <pc:sldChg chg="del">
        <pc:chgData name="Janelle Gieseke" userId="1065d469-00d3-4a33-b073-8dab6534bb61" providerId="ADAL" clId="{82D6AC21-4F76-4E78-9287-3BC179276D1F}" dt="2024-04-22T18:20:06.531" v="75" actId="47"/>
        <pc:sldMkLst>
          <pc:docMk/>
          <pc:sldMk cId="533148781" sldId="2767"/>
        </pc:sldMkLst>
      </pc:sldChg>
      <pc:sldChg chg="del">
        <pc:chgData name="Janelle Gieseke" userId="1065d469-00d3-4a33-b073-8dab6534bb61" providerId="ADAL" clId="{82D6AC21-4F76-4E78-9287-3BC179276D1F}" dt="2024-04-22T18:20:06.531" v="75" actId="47"/>
        <pc:sldMkLst>
          <pc:docMk/>
          <pc:sldMk cId="3801170369" sldId="2768"/>
        </pc:sldMkLst>
      </pc:sldChg>
      <pc:sldChg chg="addCm">
        <pc:chgData name="Janelle Gieseke" userId="1065d469-00d3-4a33-b073-8dab6534bb61" providerId="ADAL" clId="{82D6AC21-4F76-4E78-9287-3BC179276D1F}" dt="2024-05-07T16:17:22.478" v="579"/>
        <pc:sldMkLst>
          <pc:docMk/>
          <pc:sldMk cId="1163011480" sldId="3021"/>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7T16:17:22.478" v="579"/>
              <pc2:cmMkLst xmlns:pc2="http://schemas.microsoft.com/office/powerpoint/2019/9/main/command">
                <pc:docMk/>
                <pc:sldMk cId="1163011480" sldId="3021"/>
                <pc2:cmMk id="{DCC21280-6C82-460F-A9E7-06CC59984EB9}"/>
              </pc2:cmMkLst>
            </pc226:cmChg>
          </p:ext>
        </pc:extLst>
      </pc:sldChg>
      <pc:sldChg chg="addSp delSp modSp mod ord modClrScheme addCm delCm chgLayout">
        <pc:chgData name="Janelle Gieseke" userId="1065d469-00d3-4a33-b073-8dab6534bb61" providerId="ADAL" clId="{82D6AC21-4F76-4E78-9287-3BC179276D1F}" dt="2024-05-13T15:34:48.625" v="3429"/>
        <pc:sldMkLst>
          <pc:docMk/>
          <pc:sldMk cId="3461450305" sldId="3168"/>
        </pc:sldMkLst>
        <pc:spChg chg="add del mod ord">
          <ac:chgData name="Janelle Gieseke" userId="1065d469-00d3-4a33-b073-8dab6534bb61" providerId="ADAL" clId="{82D6AC21-4F76-4E78-9287-3BC179276D1F}" dt="2024-05-09T16:35:10.098" v="1044" actId="700"/>
          <ac:spMkLst>
            <pc:docMk/>
            <pc:sldMk cId="3461450305" sldId="3168"/>
            <ac:spMk id="3" creationId="{C02A217E-43FD-8844-764F-8D25DFEACE82}"/>
          </ac:spMkLst>
        </pc:spChg>
        <pc:spChg chg="mod ord">
          <ac:chgData name="Janelle Gieseke" userId="1065d469-00d3-4a33-b073-8dab6534bb61" providerId="ADAL" clId="{82D6AC21-4F76-4E78-9287-3BC179276D1F}" dt="2024-05-10T16:00:05.535" v="1835" actId="20577"/>
          <ac:spMkLst>
            <pc:docMk/>
            <pc:sldMk cId="3461450305" sldId="3168"/>
            <ac:spMk id="4" creationId="{24B6F5CB-4C1A-4540-93D2-910B478F31EE}"/>
          </ac:spMkLst>
        </pc:spChg>
        <pc:spChg chg="mod ord">
          <ac:chgData name="Janelle Gieseke" userId="1065d469-00d3-4a33-b073-8dab6534bb61" providerId="ADAL" clId="{82D6AC21-4F76-4E78-9287-3BC179276D1F}" dt="2024-05-09T16:35:57.891" v="1048" actId="26606"/>
          <ac:spMkLst>
            <pc:docMk/>
            <pc:sldMk cId="3461450305" sldId="3168"/>
            <ac:spMk id="7" creationId="{37BA3AF0-C103-427A-9854-E68FBB25E9D9}"/>
          </ac:spMkLst>
        </pc:spChg>
        <pc:spChg chg="mod ord">
          <ac:chgData name="Janelle Gieseke" userId="1065d469-00d3-4a33-b073-8dab6534bb61" providerId="ADAL" clId="{82D6AC21-4F76-4E78-9287-3BC179276D1F}" dt="2024-05-09T16:35:57.891" v="1048" actId="26606"/>
          <ac:spMkLst>
            <pc:docMk/>
            <pc:sldMk cId="3461450305" sldId="3168"/>
            <ac:spMk id="12" creationId="{58F0E901-CE81-612C-17E5-EAB36640DDD0}"/>
          </ac:spMkLst>
        </pc:spChg>
        <pc:graphicFrameChg chg="mod modGraphic">
          <ac:chgData name="Janelle Gieseke" userId="1065d469-00d3-4a33-b073-8dab6534bb61" providerId="ADAL" clId="{82D6AC21-4F76-4E78-9287-3BC179276D1F}" dt="2024-05-10T15:59:54.642" v="1834" actId="20577"/>
          <ac:graphicFrameMkLst>
            <pc:docMk/>
            <pc:sldMk cId="3461450305" sldId="3168"/>
            <ac:graphicFrameMk id="22" creationId="{71AACB98-ABB0-3127-7B84-E63174FC2704}"/>
          </ac:graphicFrameMkLst>
        </pc:graphicFrameChg>
        <pc:picChg chg="del">
          <ac:chgData name="Janelle Gieseke" userId="1065d469-00d3-4a33-b073-8dab6534bb61" providerId="ADAL" clId="{82D6AC21-4F76-4E78-9287-3BC179276D1F}" dt="2024-05-09T16:35:06.099" v="1043" actId="478"/>
          <ac:picMkLst>
            <pc:docMk/>
            <pc:sldMk cId="3461450305" sldId="3168"/>
            <ac:picMk id="18" creationId="{34A45F1C-4F35-E503-5462-0CB816C73541}"/>
          </ac:picMkLst>
        </pc:pic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3T15:34:48.625" v="3429"/>
              <pc2:cmMkLst xmlns:pc2="http://schemas.microsoft.com/office/powerpoint/2019/9/main/command">
                <pc:docMk/>
                <pc:sldMk cId="3461450305" sldId="3168"/>
                <pc2:cmMk id="{470D057D-64EE-49E2-8886-711C5901D857}"/>
              </pc2:cmMkLst>
            </pc226:cmChg>
          </p:ext>
        </pc:extLst>
      </pc:sldChg>
      <pc:sldChg chg="addCm">
        <pc:chgData name="Janelle Gieseke" userId="1065d469-00d3-4a33-b073-8dab6534bb61" providerId="ADAL" clId="{82D6AC21-4F76-4E78-9287-3BC179276D1F}" dt="2024-05-08T15:54:15.177" v="616"/>
        <pc:sldMkLst>
          <pc:docMk/>
          <pc:sldMk cId="3422851184" sldId="3187"/>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15.177" v="616"/>
              <pc2:cmMkLst xmlns:pc2="http://schemas.microsoft.com/office/powerpoint/2019/9/main/command">
                <pc:docMk/>
                <pc:sldMk cId="3422851184" sldId="3187"/>
                <pc2:cmMk id="{D12E30A1-72E0-4D5E-A6B8-3C608B2316BE}"/>
              </pc2:cmMkLst>
            </pc226:cmChg>
          </p:ext>
        </pc:extLst>
      </pc:sldChg>
      <pc:sldChg chg="modSp mod">
        <pc:chgData name="Janelle Gieseke" userId="1065d469-00d3-4a33-b073-8dab6534bb61" providerId="ADAL" clId="{82D6AC21-4F76-4E78-9287-3BC179276D1F}" dt="2024-05-17T14:52:44.981" v="3605" actId="206"/>
        <pc:sldMkLst>
          <pc:docMk/>
          <pc:sldMk cId="3110186231" sldId="3244"/>
        </pc:sldMkLst>
        <pc:spChg chg="mod">
          <ac:chgData name="Janelle Gieseke" userId="1065d469-00d3-4a33-b073-8dab6534bb61" providerId="ADAL" clId="{82D6AC21-4F76-4E78-9287-3BC179276D1F}" dt="2024-05-15T18:37:49.515" v="3572" actId="20577"/>
          <ac:spMkLst>
            <pc:docMk/>
            <pc:sldMk cId="3110186231" sldId="3244"/>
            <ac:spMk id="6" creationId="{368CBDC0-6B0E-431D-B616-ED225C773011}"/>
          </ac:spMkLst>
        </pc:spChg>
        <pc:spChg chg="mod">
          <ac:chgData name="Janelle Gieseke" userId="1065d469-00d3-4a33-b073-8dab6534bb61" providerId="ADAL" clId="{82D6AC21-4F76-4E78-9287-3BC179276D1F}" dt="2024-05-17T14:52:44.981" v="3605" actId="206"/>
          <ac:spMkLst>
            <pc:docMk/>
            <pc:sldMk cId="3110186231" sldId="3244"/>
            <ac:spMk id="12" creationId="{4958DDF7-29E0-415A-91C8-35C165EF6ACA}"/>
          </ac:spMkLst>
        </pc:spChg>
        <pc:spChg chg="mod">
          <ac:chgData name="Janelle Gieseke" userId="1065d469-00d3-4a33-b073-8dab6534bb61" providerId="ADAL" clId="{82D6AC21-4F76-4E78-9287-3BC179276D1F}" dt="2024-05-17T14:52:44.981" v="3605" actId="206"/>
          <ac:spMkLst>
            <pc:docMk/>
            <pc:sldMk cId="3110186231" sldId="3244"/>
            <ac:spMk id="13" creationId="{0324F6C2-714F-4AFE-8844-8B741137E645}"/>
          </ac:spMkLst>
        </pc:spChg>
        <pc:spChg chg="mod">
          <ac:chgData name="Janelle Gieseke" userId="1065d469-00d3-4a33-b073-8dab6534bb61" providerId="ADAL" clId="{82D6AC21-4F76-4E78-9287-3BC179276D1F}" dt="2024-05-17T14:52:44.981" v="3605" actId="206"/>
          <ac:spMkLst>
            <pc:docMk/>
            <pc:sldMk cId="3110186231" sldId="3244"/>
            <ac:spMk id="14" creationId="{D8608AF7-D48A-44E0-BE01-65239251ED93}"/>
          </ac:spMkLst>
        </pc:spChg>
        <pc:grpChg chg="mod">
          <ac:chgData name="Janelle Gieseke" userId="1065d469-00d3-4a33-b073-8dab6534bb61" providerId="ADAL" clId="{82D6AC21-4F76-4E78-9287-3BC179276D1F}" dt="2024-05-17T14:52:44.981" v="3605" actId="206"/>
          <ac:grpSpMkLst>
            <pc:docMk/>
            <pc:sldMk cId="3110186231" sldId="3244"/>
            <ac:grpSpMk id="5" creationId="{D31F9851-34F7-2C93-DC37-0EF0C4CD0668}"/>
          </ac:grpSpMkLst>
        </pc:grpChg>
        <pc:picChg chg="mod">
          <ac:chgData name="Janelle Gieseke" userId="1065d469-00d3-4a33-b073-8dab6534bb61" providerId="ADAL" clId="{82D6AC21-4F76-4E78-9287-3BC179276D1F}" dt="2024-05-17T14:52:44.981" v="3605" actId="206"/>
          <ac:picMkLst>
            <pc:docMk/>
            <pc:sldMk cId="3110186231" sldId="3244"/>
            <ac:picMk id="2" creationId="{3B250C41-07B2-6535-5AA7-DE44294CC209}"/>
          </ac:picMkLst>
        </pc:picChg>
        <pc:picChg chg="mod">
          <ac:chgData name="Janelle Gieseke" userId="1065d469-00d3-4a33-b073-8dab6534bb61" providerId="ADAL" clId="{82D6AC21-4F76-4E78-9287-3BC179276D1F}" dt="2024-05-17T14:52:44.981" v="3605" actId="206"/>
          <ac:picMkLst>
            <pc:docMk/>
            <pc:sldMk cId="3110186231" sldId="3244"/>
            <ac:picMk id="3" creationId="{F8045FC8-B785-78E8-FCB6-B1128E2AB8F3}"/>
          </ac:picMkLst>
        </pc:picChg>
      </pc:sldChg>
      <pc:sldChg chg="del">
        <pc:chgData name="Janelle Gieseke" userId="1065d469-00d3-4a33-b073-8dab6534bb61" providerId="ADAL" clId="{82D6AC21-4F76-4E78-9287-3BC179276D1F}" dt="2024-04-22T18:19:29.094" v="69" actId="47"/>
        <pc:sldMkLst>
          <pc:docMk/>
          <pc:sldMk cId="2538933410" sldId="3247"/>
        </pc:sldMkLst>
      </pc:sldChg>
      <pc:sldChg chg="addCm">
        <pc:chgData name="Janelle Gieseke" userId="1065d469-00d3-4a33-b073-8dab6534bb61" providerId="ADAL" clId="{82D6AC21-4F76-4E78-9287-3BC179276D1F}" dt="2024-05-10T16:42:56.123" v="2562"/>
        <pc:sldMkLst>
          <pc:docMk/>
          <pc:sldMk cId="1535210130" sldId="3253"/>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10T16:42:56.123" v="2562"/>
              <pc2:cmMkLst xmlns:pc2="http://schemas.microsoft.com/office/powerpoint/2019/9/main/command">
                <pc:docMk/>
                <pc:sldMk cId="1535210130" sldId="3253"/>
                <pc2:cmMk id="{F1979946-177F-4568-B223-67E9B5824A88}"/>
              </pc2:cmMkLst>
            </pc226:cmChg>
          </p:ext>
        </pc:extLst>
      </pc:sldChg>
      <pc:sldChg chg="delSp mod delCm">
        <pc:chgData name="Janelle Gieseke" userId="1065d469-00d3-4a33-b073-8dab6534bb61" providerId="ADAL" clId="{82D6AC21-4F76-4E78-9287-3BC179276D1F}" dt="2024-05-17T14:34:40.620" v="3580"/>
        <pc:sldMkLst>
          <pc:docMk/>
          <pc:sldMk cId="3825248545" sldId="3255"/>
        </pc:sldMkLst>
        <pc:spChg chg="del">
          <ac:chgData name="Janelle Gieseke" userId="1065d469-00d3-4a33-b073-8dab6534bb61" providerId="ADAL" clId="{82D6AC21-4F76-4E78-9287-3BC179276D1F}" dt="2024-05-14T18:19:37.943" v="3522" actId="478"/>
          <ac:spMkLst>
            <pc:docMk/>
            <pc:sldMk cId="3825248545" sldId="3255"/>
            <ac:spMk id="3" creationId="{1101F09E-85B5-8530-138E-C12D69A143AF}"/>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4:40.620" v="3580"/>
              <pc2:cmMkLst xmlns:pc2="http://schemas.microsoft.com/office/powerpoint/2019/9/main/command">
                <pc:docMk/>
                <pc:sldMk cId="3825248545" sldId="3255"/>
                <pc2:cmMk id="{E58AC40F-C9BB-43A3-A452-8553C7948201}"/>
              </pc2:cmMkLst>
            </pc226:cmChg>
          </p:ext>
        </pc:extLst>
      </pc:sldChg>
      <pc:sldChg chg="modSp mod">
        <pc:chgData name="Janelle Gieseke" userId="1065d469-00d3-4a33-b073-8dab6534bb61" providerId="ADAL" clId="{82D6AC21-4F76-4E78-9287-3BC179276D1F}" dt="2024-05-13T15:50:25.578" v="3455" actId="1076"/>
        <pc:sldMkLst>
          <pc:docMk/>
          <pc:sldMk cId="2625290451" sldId="3256"/>
        </pc:sldMkLst>
        <pc:graphicFrameChg chg="mod">
          <ac:chgData name="Janelle Gieseke" userId="1065d469-00d3-4a33-b073-8dab6534bb61" providerId="ADAL" clId="{82D6AC21-4F76-4E78-9287-3BC179276D1F}" dt="2024-05-13T15:50:00.488" v="3453" actId="14100"/>
          <ac:graphicFrameMkLst>
            <pc:docMk/>
            <pc:sldMk cId="2625290451" sldId="3256"/>
            <ac:graphicFrameMk id="2" creationId="{C301BCFF-6013-F39A-5886-AD7F80242D0F}"/>
          </ac:graphicFrameMkLst>
        </pc:graphicFrameChg>
        <pc:picChg chg="mod">
          <ac:chgData name="Janelle Gieseke" userId="1065d469-00d3-4a33-b073-8dab6534bb61" providerId="ADAL" clId="{82D6AC21-4F76-4E78-9287-3BC179276D1F}" dt="2024-05-13T15:50:25.578" v="3455" actId="1076"/>
          <ac:picMkLst>
            <pc:docMk/>
            <pc:sldMk cId="2625290451" sldId="3256"/>
            <ac:picMk id="22" creationId="{DFD3FE41-F6DB-552E-AE54-ADA0033A69D0}"/>
          </ac:picMkLst>
        </pc:picChg>
      </pc:sldChg>
      <pc:sldChg chg="modSp mod">
        <pc:chgData name="Janelle Gieseke" userId="1065d469-00d3-4a33-b073-8dab6534bb61" providerId="ADAL" clId="{82D6AC21-4F76-4E78-9287-3BC179276D1F}" dt="2024-05-13T15:57:57.333" v="3460" actId="14100"/>
        <pc:sldMkLst>
          <pc:docMk/>
          <pc:sldMk cId="3366050546" sldId="3266"/>
        </pc:sldMkLst>
        <pc:spChg chg="mod">
          <ac:chgData name="Janelle Gieseke" userId="1065d469-00d3-4a33-b073-8dab6534bb61" providerId="ADAL" clId="{82D6AC21-4F76-4E78-9287-3BC179276D1F}" dt="2024-05-13T15:57:57.333" v="3460" actId="14100"/>
          <ac:spMkLst>
            <pc:docMk/>
            <pc:sldMk cId="3366050546" sldId="3266"/>
            <ac:spMk id="5" creationId="{7A95D02E-B75E-70C1-6260-B2D6125424CF}"/>
          </ac:spMkLst>
        </pc:spChg>
        <pc:picChg chg="mod">
          <ac:chgData name="Janelle Gieseke" userId="1065d469-00d3-4a33-b073-8dab6534bb61" providerId="ADAL" clId="{82D6AC21-4F76-4E78-9287-3BC179276D1F}" dt="2024-05-13T15:57:52.987" v="3458" actId="14100"/>
          <ac:picMkLst>
            <pc:docMk/>
            <pc:sldMk cId="3366050546" sldId="3266"/>
            <ac:picMk id="14" creationId="{ECAACEEA-0AFD-8FDB-5673-22045F336BC0}"/>
          </ac:picMkLst>
        </pc:picChg>
      </pc:sldChg>
      <pc:sldChg chg="addCm">
        <pc:chgData name="Janelle Gieseke" userId="1065d469-00d3-4a33-b073-8dab6534bb61" providerId="ADAL" clId="{82D6AC21-4F76-4E78-9287-3BC179276D1F}" dt="2024-05-08T16:18:58.581" v="624"/>
        <pc:sldMkLst>
          <pc:docMk/>
          <pc:sldMk cId="2420695771" sldId="3297"/>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6:18:58.581" v="624"/>
              <pc2:cmMkLst xmlns:pc2="http://schemas.microsoft.com/office/powerpoint/2019/9/main/command">
                <pc:docMk/>
                <pc:sldMk cId="2420695771" sldId="3297"/>
                <pc2:cmMk id="{5BFAD642-71F7-4013-B20E-8D7616EE74C5}"/>
              </pc2:cmMkLst>
            </pc226:cmChg>
          </p:ext>
        </pc:extLst>
      </pc:sldChg>
      <pc:sldChg chg="addCm">
        <pc:chgData name="Janelle Gieseke" userId="1065d469-00d3-4a33-b073-8dab6534bb61" providerId="ADAL" clId="{82D6AC21-4F76-4E78-9287-3BC179276D1F}" dt="2024-05-08T15:54:11.609" v="615"/>
        <pc:sldMkLst>
          <pc:docMk/>
          <pc:sldMk cId="2580827331" sldId="3303"/>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11.609" v="615"/>
              <pc2:cmMkLst xmlns:pc2="http://schemas.microsoft.com/office/powerpoint/2019/9/main/command">
                <pc:docMk/>
                <pc:sldMk cId="2580827331" sldId="3303"/>
                <pc2:cmMk id="{99F909D1-F889-4773-BDF4-36B33B0290C5}"/>
              </pc2:cmMkLst>
            </pc226:cmChg>
          </p:ext>
        </pc:extLst>
      </pc:sldChg>
      <pc:sldChg chg="modSp mod delCm">
        <pc:chgData name="Janelle Gieseke" userId="1065d469-00d3-4a33-b073-8dab6534bb61" providerId="ADAL" clId="{82D6AC21-4F76-4E78-9287-3BC179276D1F}" dt="2024-05-17T14:41:20.854" v="3596"/>
        <pc:sldMkLst>
          <pc:docMk/>
          <pc:sldMk cId="3847372835" sldId="3321"/>
        </pc:sldMkLst>
        <pc:spChg chg="mod">
          <ac:chgData name="Janelle Gieseke" userId="1065d469-00d3-4a33-b073-8dab6534bb61" providerId="ADAL" clId="{82D6AC21-4F76-4E78-9287-3BC179276D1F}" dt="2024-05-14T15:25:28.471" v="3520" actId="12"/>
          <ac:spMkLst>
            <pc:docMk/>
            <pc:sldMk cId="3847372835" sldId="3321"/>
            <ac:spMk id="4" creationId="{11A23FCC-FC7D-1F23-7020-A2EFC419A132}"/>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41:20.854" v="3596"/>
              <pc2:cmMkLst xmlns:pc2="http://schemas.microsoft.com/office/powerpoint/2019/9/main/command">
                <pc:docMk/>
                <pc:sldMk cId="3847372835" sldId="3321"/>
                <pc2:cmMk id="{74377AAE-605C-4983-B790-1AE20EFEA9A8}"/>
              </pc2:cmMkLst>
            </pc226:cmChg>
          </p:ext>
        </pc:extLst>
      </pc:sldChg>
      <pc:sldChg chg="del">
        <pc:chgData name="Janelle Gieseke" userId="1065d469-00d3-4a33-b073-8dab6534bb61" providerId="ADAL" clId="{82D6AC21-4F76-4E78-9287-3BC179276D1F}" dt="2024-04-22T18:23:42.592" v="130" actId="47"/>
        <pc:sldMkLst>
          <pc:docMk/>
          <pc:sldMk cId="895835741" sldId="3324"/>
        </pc:sldMkLst>
      </pc:sldChg>
      <pc:sldChg chg="addCm">
        <pc:chgData name="Janelle Gieseke" userId="1065d469-00d3-4a33-b073-8dab6534bb61" providerId="ADAL" clId="{82D6AC21-4F76-4E78-9287-3BC179276D1F}" dt="2024-05-10T16:43:00.628" v="2563"/>
        <pc:sldMkLst>
          <pc:docMk/>
          <pc:sldMk cId="2014633448" sldId="3324"/>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10T16:43:00.628" v="2563"/>
              <pc2:cmMkLst xmlns:pc2="http://schemas.microsoft.com/office/powerpoint/2019/9/main/command">
                <pc:docMk/>
                <pc:sldMk cId="2014633448" sldId="3324"/>
                <pc2:cmMk id="{D1B70BD8-D91C-49B2-A6C0-2A0E9A1BE5A3}"/>
              </pc2:cmMkLst>
            </pc226:cmChg>
          </p:ext>
        </pc:extLst>
      </pc:sldChg>
      <pc:sldChg chg="del">
        <pc:chgData name="Janelle Gieseke" userId="1065d469-00d3-4a33-b073-8dab6534bb61" providerId="ADAL" clId="{82D6AC21-4F76-4E78-9287-3BC179276D1F}" dt="2024-04-22T18:23:42.592" v="130" actId="47"/>
        <pc:sldMkLst>
          <pc:docMk/>
          <pc:sldMk cId="420113171" sldId="3325"/>
        </pc:sldMkLst>
      </pc:sldChg>
      <pc:sldChg chg="addCm modCm">
        <pc:chgData name="Janelle Gieseke" userId="1065d469-00d3-4a33-b073-8dab6534bb61" providerId="ADAL" clId="{82D6AC21-4F76-4E78-9287-3BC179276D1F}" dt="2024-05-08T15:05:45.135" v="613"/>
        <pc:sldMkLst>
          <pc:docMk/>
          <pc:sldMk cId="468967282" sldId="3326"/>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05:45.135" v="613"/>
              <pc2:cmMkLst xmlns:pc2="http://schemas.microsoft.com/office/powerpoint/2019/9/main/command">
                <pc:docMk/>
                <pc:sldMk cId="468967282" sldId="3326"/>
                <pc2:cmMk id="{78C02C0E-516B-4A34-A0D4-7C42F3A1EE7F}"/>
              </pc2:cmMkLst>
              <pc226:cmRplyChg chg="add">
                <pc226:chgData name="Janelle Gieseke" userId="1065d469-00d3-4a33-b073-8dab6534bb61" providerId="ADAL" clId="{82D6AC21-4F76-4E78-9287-3BC179276D1F}" dt="2024-05-08T15:05:45.135" v="613"/>
                <pc2:cmRplyMkLst xmlns:pc2="http://schemas.microsoft.com/office/powerpoint/2019/9/main/command">
                  <pc:docMk/>
                  <pc:sldMk cId="468967282" sldId="3326"/>
                  <pc2:cmMk id="{78C02C0E-516B-4A34-A0D4-7C42F3A1EE7F}"/>
                  <pc2:cmRplyMk id="{2F077381-8FCF-47E4-84E2-00DCC16B44E3}"/>
                </pc2:cmRplyMkLst>
              </pc226:cmRplyChg>
            </pc226:cmChg>
          </p:ext>
        </pc:extLst>
      </pc:sldChg>
      <pc:sldChg chg="del">
        <pc:chgData name="Janelle Gieseke" userId="1065d469-00d3-4a33-b073-8dab6534bb61" providerId="ADAL" clId="{82D6AC21-4F76-4E78-9287-3BC179276D1F}" dt="2024-04-22T18:23:42.592" v="130" actId="47"/>
        <pc:sldMkLst>
          <pc:docMk/>
          <pc:sldMk cId="2646641082" sldId="3327"/>
        </pc:sldMkLst>
      </pc:sldChg>
      <pc:sldChg chg="del">
        <pc:chgData name="Janelle Gieseke" userId="1065d469-00d3-4a33-b073-8dab6534bb61" providerId="ADAL" clId="{82D6AC21-4F76-4E78-9287-3BC179276D1F}" dt="2024-04-22T18:23:42.592" v="130" actId="47"/>
        <pc:sldMkLst>
          <pc:docMk/>
          <pc:sldMk cId="1593064532" sldId="3328"/>
        </pc:sldMkLst>
      </pc:sldChg>
      <pc:sldChg chg="del">
        <pc:chgData name="Janelle Gieseke" userId="1065d469-00d3-4a33-b073-8dab6534bb61" providerId="ADAL" clId="{82D6AC21-4F76-4E78-9287-3BC179276D1F}" dt="2024-04-22T18:21:47.134" v="109" actId="47"/>
        <pc:sldMkLst>
          <pc:docMk/>
          <pc:sldMk cId="1358200961" sldId="3329"/>
        </pc:sldMkLst>
      </pc:sldChg>
      <pc:sldChg chg="del">
        <pc:chgData name="Janelle Gieseke" userId="1065d469-00d3-4a33-b073-8dab6534bb61" providerId="ADAL" clId="{82D6AC21-4F76-4E78-9287-3BC179276D1F}" dt="2024-04-22T18:21:47.134" v="109" actId="47"/>
        <pc:sldMkLst>
          <pc:docMk/>
          <pc:sldMk cId="3562778669" sldId="3330"/>
        </pc:sldMkLst>
      </pc:sldChg>
      <pc:sldChg chg="delCm">
        <pc:chgData name="Janelle Gieseke" userId="1065d469-00d3-4a33-b073-8dab6534bb61" providerId="ADAL" clId="{82D6AC21-4F76-4E78-9287-3BC179276D1F}" dt="2024-05-17T14:34:26.189" v="3579"/>
        <pc:sldMkLst>
          <pc:docMk/>
          <pc:sldMk cId="1538678938" sldId="3331"/>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4:26.189" v="3579"/>
              <pc2:cmMkLst xmlns:pc2="http://schemas.microsoft.com/office/powerpoint/2019/9/main/command">
                <pc:docMk/>
                <pc:sldMk cId="1538678938" sldId="3331"/>
                <pc2:cmMk id="{FE6E4E67-42AF-4202-9798-6D6A493ECC0A}"/>
              </pc2:cmMkLst>
            </pc226:cmChg>
          </p:ext>
        </pc:extLst>
      </pc:sldChg>
      <pc:sldChg chg="del">
        <pc:chgData name="Janelle Gieseke" userId="1065d469-00d3-4a33-b073-8dab6534bb61" providerId="ADAL" clId="{82D6AC21-4F76-4E78-9287-3BC179276D1F}" dt="2024-04-22T18:21:47.134" v="109" actId="47"/>
        <pc:sldMkLst>
          <pc:docMk/>
          <pc:sldMk cId="3288222164" sldId="3332"/>
        </pc:sldMkLst>
      </pc:sldChg>
      <pc:sldChg chg="del">
        <pc:chgData name="Janelle Gieseke" userId="1065d469-00d3-4a33-b073-8dab6534bb61" providerId="ADAL" clId="{82D6AC21-4F76-4E78-9287-3BC179276D1F}" dt="2024-04-22T18:19:17.131" v="67" actId="47"/>
        <pc:sldMkLst>
          <pc:docMk/>
          <pc:sldMk cId="3782398578" sldId="3349"/>
        </pc:sldMkLst>
      </pc:sldChg>
      <pc:sldChg chg="del">
        <pc:chgData name="Janelle Gieseke" userId="1065d469-00d3-4a33-b073-8dab6534bb61" providerId="ADAL" clId="{82D6AC21-4F76-4E78-9287-3BC179276D1F}" dt="2024-04-22T18:19:35.973" v="70" actId="47"/>
        <pc:sldMkLst>
          <pc:docMk/>
          <pc:sldMk cId="907748260" sldId="3355"/>
        </pc:sldMkLst>
      </pc:sldChg>
      <pc:sldChg chg="addSp delSp modSp del mod addCm">
        <pc:chgData name="Janelle Gieseke" userId="1065d469-00d3-4a33-b073-8dab6534bb61" providerId="ADAL" clId="{82D6AC21-4F76-4E78-9287-3BC179276D1F}" dt="2024-05-09T16:47:49.894" v="1121" actId="47"/>
        <pc:sldMkLst>
          <pc:docMk/>
          <pc:sldMk cId="1345356365" sldId="3360"/>
        </pc:sldMkLst>
        <pc:spChg chg="add del mod">
          <ac:chgData name="Janelle Gieseke" userId="1065d469-00d3-4a33-b073-8dab6534bb61" providerId="ADAL" clId="{82D6AC21-4F76-4E78-9287-3BC179276D1F}" dt="2024-05-08T14:50:50.978" v="605" actId="14100"/>
          <ac:spMkLst>
            <pc:docMk/>
            <pc:sldMk cId="1345356365" sldId="3360"/>
            <ac:spMk id="3" creationId="{683626F0-D4EE-49F7-419F-63EE81752CDC}"/>
          </ac:spMkLst>
        </pc:spChg>
        <pc:spChg chg="mod">
          <ac:chgData name="Janelle Gieseke" userId="1065d469-00d3-4a33-b073-8dab6534bb61" providerId="ADAL" clId="{82D6AC21-4F76-4E78-9287-3BC179276D1F}" dt="2024-05-08T14:50:17.809" v="601" actId="14100"/>
          <ac:spMkLst>
            <pc:docMk/>
            <pc:sldMk cId="1345356365" sldId="3360"/>
            <ac:spMk id="7" creationId="{13025AAC-CF92-C10A-A69D-5075984DFF96}"/>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4:51:36.294" v="606"/>
              <pc2:cmMkLst xmlns:pc2="http://schemas.microsoft.com/office/powerpoint/2019/9/main/command">
                <pc:docMk/>
                <pc:sldMk cId="1345356365" sldId="3360"/>
                <pc2:cmMk id="{7146ADC0-D2BD-41B5-A396-A0334CA1E7D8}"/>
              </pc2:cmMkLst>
            </pc226:cmChg>
          </p:ext>
        </pc:extLst>
      </pc:sldChg>
      <pc:sldChg chg="delCm">
        <pc:chgData name="Janelle Gieseke" userId="1065d469-00d3-4a33-b073-8dab6534bb61" providerId="ADAL" clId="{82D6AC21-4F76-4E78-9287-3BC179276D1F}" dt="2024-05-17T14:34:18.918" v="3578"/>
        <pc:sldMkLst>
          <pc:docMk/>
          <pc:sldMk cId="1431514622" sldId="3367"/>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4:18.918" v="3578"/>
              <pc2:cmMkLst xmlns:pc2="http://schemas.microsoft.com/office/powerpoint/2019/9/main/command">
                <pc:docMk/>
                <pc:sldMk cId="1431514622" sldId="3367"/>
                <pc2:cmMk id="{1C4DCCE1-82E0-4A8F-9B8B-12D71751DBE5}"/>
              </pc2:cmMkLst>
            </pc226:cmChg>
          </p:ext>
        </pc:extLst>
      </pc:sldChg>
      <pc:sldChg chg="addSp delSp modSp del mod ord">
        <pc:chgData name="Janelle Gieseke" userId="1065d469-00d3-4a33-b073-8dab6534bb61" providerId="ADAL" clId="{82D6AC21-4F76-4E78-9287-3BC179276D1F}" dt="2024-05-10T16:54:54.356" v="2779"/>
        <pc:sldMkLst>
          <pc:docMk/>
          <pc:sldMk cId="2042780365" sldId="3369"/>
        </pc:sldMkLst>
        <pc:spChg chg="mod">
          <ac:chgData name="Janelle Gieseke" userId="1065d469-00d3-4a33-b073-8dab6534bb61" providerId="ADAL" clId="{82D6AC21-4F76-4E78-9287-3BC179276D1F}" dt="2024-05-10T15:49:58.898" v="1518" actId="6549"/>
          <ac:spMkLst>
            <pc:docMk/>
            <pc:sldMk cId="2042780365" sldId="3369"/>
            <ac:spMk id="9" creationId="{06B73F2A-46B0-538E-B531-10A67E4D98A6}"/>
          </ac:spMkLst>
        </pc:spChg>
        <pc:grpChg chg="ord">
          <ac:chgData name="Janelle Gieseke" userId="1065d469-00d3-4a33-b073-8dab6534bb61" providerId="ADAL" clId="{82D6AC21-4F76-4E78-9287-3BC179276D1F}" dt="2024-05-10T15:48:25.331" v="1510" actId="166"/>
          <ac:grpSpMkLst>
            <pc:docMk/>
            <pc:sldMk cId="2042780365" sldId="3369"/>
            <ac:grpSpMk id="3" creationId="{40B25986-7F5B-FA98-FCD1-AFE917750F56}"/>
          </ac:grpSpMkLst>
        </pc:grpChg>
        <pc:cxnChg chg="ord">
          <ac:chgData name="Janelle Gieseke" userId="1065d469-00d3-4a33-b073-8dab6534bb61" providerId="ADAL" clId="{82D6AC21-4F76-4E78-9287-3BC179276D1F}" dt="2024-05-10T15:48:45.204" v="1512" actId="167"/>
          <ac:cxnSpMkLst>
            <pc:docMk/>
            <pc:sldMk cId="2042780365" sldId="3369"/>
            <ac:cxnSpMk id="73" creationId="{8C28344A-442F-EDB4-AAC2-A6089C4C1045}"/>
          </ac:cxnSpMkLst>
        </pc:cxnChg>
        <pc:cxnChg chg="mod ord">
          <ac:chgData name="Janelle Gieseke" userId="1065d469-00d3-4a33-b073-8dab6534bb61" providerId="ADAL" clId="{82D6AC21-4F76-4E78-9287-3BC179276D1F}" dt="2024-05-10T15:49:51.113" v="1517" actId="167"/>
          <ac:cxnSpMkLst>
            <pc:docMk/>
            <pc:sldMk cId="2042780365" sldId="3369"/>
            <ac:cxnSpMk id="74" creationId="{56653C81-9EFA-904C-0C69-134B486E935B}"/>
          </ac:cxnSpMkLst>
        </pc:cxnChg>
        <pc:cxnChg chg="ord">
          <ac:chgData name="Janelle Gieseke" userId="1065d469-00d3-4a33-b073-8dab6534bb61" providerId="ADAL" clId="{82D6AC21-4F76-4E78-9287-3BC179276D1F}" dt="2024-05-10T15:49:20.609" v="1513" actId="167"/>
          <ac:cxnSpMkLst>
            <pc:docMk/>
            <pc:sldMk cId="2042780365" sldId="3369"/>
            <ac:cxnSpMk id="75" creationId="{F30F0E4A-D04D-EF45-7337-CFBE261B3C0C}"/>
          </ac:cxnSpMkLst>
        </pc:cxnChg>
        <pc:cxnChg chg="ord">
          <ac:chgData name="Janelle Gieseke" userId="1065d469-00d3-4a33-b073-8dab6534bb61" providerId="ADAL" clId="{82D6AC21-4F76-4E78-9287-3BC179276D1F}" dt="2024-05-10T15:49:24.728" v="1514" actId="167"/>
          <ac:cxnSpMkLst>
            <pc:docMk/>
            <pc:sldMk cId="2042780365" sldId="3369"/>
            <ac:cxnSpMk id="76" creationId="{C38CDE6B-F281-F9DD-6DE7-2E6668784B72}"/>
          </ac:cxnSpMkLst>
        </pc:cxnChg>
        <pc:cxnChg chg="ord">
          <ac:chgData name="Janelle Gieseke" userId="1065d469-00d3-4a33-b073-8dab6534bb61" providerId="ADAL" clId="{82D6AC21-4F76-4E78-9287-3BC179276D1F}" dt="2024-05-10T15:49:36.534" v="1516" actId="167"/>
          <ac:cxnSpMkLst>
            <pc:docMk/>
            <pc:sldMk cId="2042780365" sldId="3369"/>
            <ac:cxnSpMk id="77" creationId="{6FEFBA27-AC29-2C71-68D0-13592BF1F6E6}"/>
          </ac:cxnSpMkLst>
        </pc:cxnChg>
        <pc:cxnChg chg="ord">
          <ac:chgData name="Janelle Gieseke" userId="1065d469-00d3-4a33-b073-8dab6534bb61" providerId="ADAL" clId="{82D6AC21-4F76-4E78-9287-3BC179276D1F}" dt="2024-05-10T15:48:33.903" v="1511" actId="167"/>
          <ac:cxnSpMkLst>
            <pc:docMk/>
            <pc:sldMk cId="2042780365" sldId="3369"/>
            <ac:cxnSpMk id="85" creationId="{F9CADADA-8DEC-F282-2510-FA9B56EC529A}"/>
          </ac:cxnSpMkLst>
        </pc:cxnChg>
        <pc:cxnChg chg="del mod">
          <ac:chgData name="Janelle Gieseke" userId="1065d469-00d3-4a33-b073-8dab6534bb61" providerId="ADAL" clId="{82D6AC21-4F76-4E78-9287-3BC179276D1F}" dt="2024-05-10T15:47:17.549" v="1507" actId="478"/>
          <ac:cxnSpMkLst>
            <pc:docMk/>
            <pc:sldMk cId="2042780365" sldId="3369"/>
            <ac:cxnSpMk id="86" creationId="{C8D1C14E-DF14-862F-8AB6-357B6C92FB2C}"/>
          </ac:cxnSpMkLst>
        </pc:cxnChg>
        <pc:cxnChg chg="mod ord">
          <ac:chgData name="Janelle Gieseke" userId="1065d469-00d3-4a33-b073-8dab6534bb61" providerId="ADAL" clId="{82D6AC21-4F76-4E78-9287-3BC179276D1F}" dt="2024-05-10T15:49:31.539" v="1515" actId="167"/>
          <ac:cxnSpMkLst>
            <pc:docMk/>
            <pc:sldMk cId="2042780365" sldId="3369"/>
            <ac:cxnSpMk id="89" creationId="{8512220B-D633-D803-D99A-62ED04132D65}"/>
          </ac:cxnSpMkLst>
        </pc:cxnChg>
        <pc:cxnChg chg="add mod">
          <ac:chgData name="Janelle Gieseke" userId="1065d469-00d3-4a33-b073-8dab6534bb61" providerId="ADAL" clId="{82D6AC21-4F76-4E78-9287-3BC179276D1F}" dt="2024-05-10T15:47:27.014" v="1509" actId="1076"/>
          <ac:cxnSpMkLst>
            <pc:docMk/>
            <pc:sldMk cId="2042780365" sldId="3369"/>
            <ac:cxnSpMk id="102" creationId="{D56C2F6D-AD17-2FE5-CF99-FE40AF3BBB92}"/>
          </ac:cxnSpMkLst>
        </pc:cxnChg>
      </pc:sldChg>
      <pc:sldChg chg="del">
        <pc:chgData name="Janelle Gieseke" userId="1065d469-00d3-4a33-b073-8dab6534bb61" providerId="ADAL" clId="{82D6AC21-4F76-4E78-9287-3BC179276D1F}" dt="2024-04-22T18:19:17.131" v="67" actId="47"/>
        <pc:sldMkLst>
          <pc:docMk/>
          <pc:sldMk cId="3391761214" sldId="3370"/>
        </pc:sldMkLst>
      </pc:sldChg>
      <pc:sldChg chg="del">
        <pc:chgData name="Janelle Gieseke" userId="1065d469-00d3-4a33-b073-8dab6534bb61" providerId="ADAL" clId="{82D6AC21-4F76-4E78-9287-3BC179276D1F}" dt="2024-04-22T18:19:29.094" v="69" actId="47"/>
        <pc:sldMkLst>
          <pc:docMk/>
          <pc:sldMk cId="1202224200" sldId="3372"/>
        </pc:sldMkLst>
      </pc:sldChg>
      <pc:sldChg chg="del">
        <pc:chgData name="Janelle Gieseke" userId="1065d469-00d3-4a33-b073-8dab6534bb61" providerId="ADAL" clId="{82D6AC21-4F76-4E78-9287-3BC179276D1F}" dt="2024-04-22T18:19:29.094" v="69" actId="47"/>
        <pc:sldMkLst>
          <pc:docMk/>
          <pc:sldMk cId="3445429320" sldId="3373"/>
        </pc:sldMkLst>
      </pc:sldChg>
      <pc:sldChg chg="del">
        <pc:chgData name="Janelle Gieseke" userId="1065d469-00d3-4a33-b073-8dab6534bb61" providerId="ADAL" clId="{82D6AC21-4F76-4E78-9287-3BC179276D1F}" dt="2024-04-22T18:23:42.592" v="130" actId="47"/>
        <pc:sldMkLst>
          <pc:docMk/>
          <pc:sldMk cId="4279563006" sldId="3376"/>
        </pc:sldMkLst>
      </pc:sldChg>
      <pc:sldChg chg="del">
        <pc:chgData name="Janelle Gieseke" userId="1065d469-00d3-4a33-b073-8dab6534bb61" providerId="ADAL" clId="{82D6AC21-4F76-4E78-9287-3BC179276D1F}" dt="2024-04-22T18:23:42.592" v="130" actId="47"/>
        <pc:sldMkLst>
          <pc:docMk/>
          <pc:sldMk cId="2175526775" sldId="3377"/>
        </pc:sldMkLst>
      </pc:sldChg>
      <pc:sldChg chg="del">
        <pc:chgData name="Janelle Gieseke" userId="1065d469-00d3-4a33-b073-8dab6534bb61" providerId="ADAL" clId="{82D6AC21-4F76-4E78-9287-3BC179276D1F}" dt="2024-04-22T18:23:42.592" v="130" actId="47"/>
        <pc:sldMkLst>
          <pc:docMk/>
          <pc:sldMk cId="1751393758" sldId="3378"/>
        </pc:sldMkLst>
      </pc:sldChg>
      <pc:sldChg chg="del">
        <pc:chgData name="Janelle Gieseke" userId="1065d469-00d3-4a33-b073-8dab6534bb61" providerId="ADAL" clId="{82D6AC21-4F76-4E78-9287-3BC179276D1F}" dt="2024-04-22T18:23:42.592" v="130" actId="47"/>
        <pc:sldMkLst>
          <pc:docMk/>
          <pc:sldMk cId="4149313320" sldId="3379"/>
        </pc:sldMkLst>
      </pc:sldChg>
      <pc:sldChg chg="del">
        <pc:chgData name="Janelle Gieseke" userId="1065d469-00d3-4a33-b073-8dab6534bb61" providerId="ADAL" clId="{82D6AC21-4F76-4E78-9287-3BC179276D1F}" dt="2024-04-22T18:23:42.592" v="130" actId="47"/>
        <pc:sldMkLst>
          <pc:docMk/>
          <pc:sldMk cId="884584332" sldId="3380"/>
        </pc:sldMkLst>
      </pc:sldChg>
      <pc:sldChg chg="del">
        <pc:chgData name="Janelle Gieseke" userId="1065d469-00d3-4a33-b073-8dab6534bb61" providerId="ADAL" clId="{82D6AC21-4F76-4E78-9287-3BC179276D1F}" dt="2024-04-22T18:21:47.134" v="109" actId="47"/>
        <pc:sldMkLst>
          <pc:docMk/>
          <pc:sldMk cId="3822469607" sldId="3381"/>
        </pc:sldMkLst>
      </pc:sldChg>
      <pc:sldChg chg="del">
        <pc:chgData name="Janelle Gieseke" userId="1065d469-00d3-4a33-b073-8dab6534bb61" providerId="ADAL" clId="{82D6AC21-4F76-4E78-9287-3BC179276D1F}" dt="2024-04-22T18:21:47.134" v="109" actId="47"/>
        <pc:sldMkLst>
          <pc:docMk/>
          <pc:sldMk cId="2586740485" sldId="3383"/>
        </pc:sldMkLst>
      </pc:sldChg>
      <pc:sldChg chg="del">
        <pc:chgData name="Janelle Gieseke" userId="1065d469-00d3-4a33-b073-8dab6534bb61" providerId="ADAL" clId="{82D6AC21-4F76-4E78-9287-3BC179276D1F}" dt="2024-04-22T18:21:47.134" v="109" actId="47"/>
        <pc:sldMkLst>
          <pc:docMk/>
          <pc:sldMk cId="245027873" sldId="3384"/>
        </pc:sldMkLst>
      </pc:sldChg>
      <pc:sldChg chg="del">
        <pc:chgData name="Janelle Gieseke" userId="1065d469-00d3-4a33-b073-8dab6534bb61" providerId="ADAL" clId="{82D6AC21-4F76-4E78-9287-3BC179276D1F}" dt="2024-04-22T18:23:42.592" v="130" actId="47"/>
        <pc:sldMkLst>
          <pc:docMk/>
          <pc:sldMk cId="2609850629" sldId="3385"/>
        </pc:sldMkLst>
      </pc:sldChg>
      <pc:sldChg chg="del">
        <pc:chgData name="Janelle Gieseke" userId="1065d469-00d3-4a33-b073-8dab6534bb61" providerId="ADAL" clId="{82D6AC21-4F76-4E78-9287-3BC179276D1F}" dt="2024-04-22T18:23:42.592" v="130" actId="47"/>
        <pc:sldMkLst>
          <pc:docMk/>
          <pc:sldMk cId="421001206" sldId="3391"/>
        </pc:sldMkLst>
      </pc:sldChg>
      <pc:sldChg chg="del">
        <pc:chgData name="Janelle Gieseke" userId="1065d469-00d3-4a33-b073-8dab6534bb61" providerId="ADAL" clId="{82D6AC21-4F76-4E78-9287-3BC179276D1F}" dt="2024-04-22T18:23:42.592" v="130" actId="47"/>
        <pc:sldMkLst>
          <pc:docMk/>
          <pc:sldMk cId="2567929919" sldId="3393"/>
        </pc:sldMkLst>
      </pc:sldChg>
      <pc:sldChg chg="del">
        <pc:chgData name="Janelle Gieseke" userId="1065d469-00d3-4a33-b073-8dab6534bb61" providerId="ADAL" clId="{82D6AC21-4F76-4E78-9287-3BC179276D1F}" dt="2024-04-22T18:23:42.592" v="130" actId="47"/>
        <pc:sldMkLst>
          <pc:docMk/>
          <pc:sldMk cId="261075012" sldId="3395"/>
        </pc:sldMkLst>
      </pc:sldChg>
      <pc:sldChg chg="del">
        <pc:chgData name="Janelle Gieseke" userId="1065d469-00d3-4a33-b073-8dab6534bb61" providerId="ADAL" clId="{82D6AC21-4F76-4E78-9287-3BC179276D1F}" dt="2024-04-22T18:23:42.592" v="130" actId="47"/>
        <pc:sldMkLst>
          <pc:docMk/>
          <pc:sldMk cId="1204992504" sldId="3397"/>
        </pc:sldMkLst>
      </pc:sldChg>
      <pc:sldChg chg="del">
        <pc:chgData name="Janelle Gieseke" userId="1065d469-00d3-4a33-b073-8dab6534bb61" providerId="ADAL" clId="{82D6AC21-4F76-4E78-9287-3BC179276D1F}" dt="2024-04-22T18:23:42.592" v="130" actId="47"/>
        <pc:sldMkLst>
          <pc:docMk/>
          <pc:sldMk cId="3130102629" sldId="3398"/>
        </pc:sldMkLst>
      </pc:sldChg>
      <pc:sldChg chg="del">
        <pc:chgData name="Janelle Gieseke" userId="1065d469-00d3-4a33-b073-8dab6534bb61" providerId="ADAL" clId="{82D6AC21-4F76-4E78-9287-3BC179276D1F}" dt="2024-04-22T18:23:42.592" v="130" actId="47"/>
        <pc:sldMkLst>
          <pc:docMk/>
          <pc:sldMk cId="3503625422" sldId="3399"/>
        </pc:sldMkLst>
      </pc:sldChg>
      <pc:sldChg chg="del">
        <pc:chgData name="Janelle Gieseke" userId="1065d469-00d3-4a33-b073-8dab6534bb61" providerId="ADAL" clId="{82D6AC21-4F76-4E78-9287-3BC179276D1F}" dt="2024-04-22T18:23:42.592" v="130" actId="47"/>
        <pc:sldMkLst>
          <pc:docMk/>
          <pc:sldMk cId="363249271" sldId="3400"/>
        </pc:sldMkLst>
      </pc:sldChg>
      <pc:sldChg chg="del">
        <pc:chgData name="Janelle Gieseke" userId="1065d469-00d3-4a33-b073-8dab6534bb61" providerId="ADAL" clId="{82D6AC21-4F76-4E78-9287-3BC179276D1F}" dt="2024-04-22T18:23:42.592" v="130" actId="47"/>
        <pc:sldMkLst>
          <pc:docMk/>
          <pc:sldMk cId="689446607" sldId="3401"/>
        </pc:sldMkLst>
      </pc:sldChg>
      <pc:sldChg chg="del">
        <pc:chgData name="Janelle Gieseke" userId="1065d469-00d3-4a33-b073-8dab6534bb61" providerId="ADAL" clId="{82D6AC21-4F76-4E78-9287-3BC179276D1F}" dt="2024-04-22T18:21:47.134" v="109" actId="47"/>
        <pc:sldMkLst>
          <pc:docMk/>
          <pc:sldMk cId="2966115665" sldId="3402"/>
        </pc:sldMkLst>
      </pc:sldChg>
      <pc:sldChg chg="del">
        <pc:chgData name="Janelle Gieseke" userId="1065d469-00d3-4a33-b073-8dab6534bb61" providerId="ADAL" clId="{82D6AC21-4F76-4E78-9287-3BC179276D1F}" dt="2024-04-22T18:21:47.134" v="109" actId="47"/>
        <pc:sldMkLst>
          <pc:docMk/>
          <pc:sldMk cId="614719784" sldId="3403"/>
        </pc:sldMkLst>
      </pc:sldChg>
      <pc:sldChg chg="del">
        <pc:chgData name="Janelle Gieseke" userId="1065d469-00d3-4a33-b073-8dab6534bb61" providerId="ADAL" clId="{82D6AC21-4F76-4E78-9287-3BC179276D1F}" dt="2024-04-22T18:21:47.134" v="109" actId="47"/>
        <pc:sldMkLst>
          <pc:docMk/>
          <pc:sldMk cId="1707221987" sldId="3404"/>
        </pc:sldMkLst>
      </pc:sldChg>
      <pc:sldChg chg="del">
        <pc:chgData name="Janelle Gieseke" userId="1065d469-00d3-4a33-b073-8dab6534bb61" providerId="ADAL" clId="{82D6AC21-4F76-4E78-9287-3BC179276D1F}" dt="2024-04-22T18:21:47.134" v="109" actId="47"/>
        <pc:sldMkLst>
          <pc:docMk/>
          <pc:sldMk cId="1492018403" sldId="3405"/>
        </pc:sldMkLst>
      </pc:sldChg>
      <pc:sldChg chg="del">
        <pc:chgData name="Janelle Gieseke" userId="1065d469-00d3-4a33-b073-8dab6534bb61" providerId="ADAL" clId="{82D6AC21-4F76-4E78-9287-3BC179276D1F}" dt="2024-04-22T18:21:47.134" v="109" actId="47"/>
        <pc:sldMkLst>
          <pc:docMk/>
          <pc:sldMk cId="1428155943" sldId="3406"/>
        </pc:sldMkLst>
      </pc:sldChg>
      <pc:sldChg chg="del">
        <pc:chgData name="Janelle Gieseke" userId="1065d469-00d3-4a33-b073-8dab6534bb61" providerId="ADAL" clId="{82D6AC21-4F76-4E78-9287-3BC179276D1F}" dt="2024-04-22T18:21:47.134" v="109" actId="47"/>
        <pc:sldMkLst>
          <pc:docMk/>
          <pc:sldMk cId="3365384554" sldId="3407"/>
        </pc:sldMkLst>
      </pc:sldChg>
      <pc:sldChg chg="del">
        <pc:chgData name="Janelle Gieseke" userId="1065d469-00d3-4a33-b073-8dab6534bb61" providerId="ADAL" clId="{82D6AC21-4F76-4E78-9287-3BC179276D1F}" dt="2024-04-22T18:21:47.134" v="109" actId="47"/>
        <pc:sldMkLst>
          <pc:docMk/>
          <pc:sldMk cId="892737614" sldId="3408"/>
        </pc:sldMkLst>
      </pc:sldChg>
      <pc:sldChg chg="del">
        <pc:chgData name="Janelle Gieseke" userId="1065d469-00d3-4a33-b073-8dab6534bb61" providerId="ADAL" clId="{82D6AC21-4F76-4E78-9287-3BC179276D1F}" dt="2024-04-22T18:21:50.418" v="110" actId="47"/>
        <pc:sldMkLst>
          <pc:docMk/>
          <pc:sldMk cId="160757078" sldId="3409"/>
        </pc:sldMkLst>
      </pc:sldChg>
      <pc:sldChg chg="del">
        <pc:chgData name="Janelle Gieseke" userId="1065d469-00d3-4a33-b073-8dab6534bb61" providerId="ADAL" clId="{82D6AC21-4F76-4E78-9287-3BC179276D1F}" dt="2024-04-22T18:23:42.592" v="130" actId="47"/>
        <pc:sldMkLst>
          <pc:docMk/>
          <pc:sldMk cId="2194967902" sldId="3412"/>
        </pc:sldMkLst>
      </pc:sldChg>
      <pc:sldChg chg="modSp mod">
        <pc:chgData name="Janelle Gieseke" userId="1065d469-00d3-4a33-b073-8dab6534bb61" providerId="ADAL" clId="{82D6AC21-4F76-4E78-9287-3BC179276D1F}" dt="2024-05-09T16:09:51.466" v="950" actId="21"/>
        <pc:sldMkLst>
          <pc:docMk/>
          <pc:sldMk cId="341850797" sldId="3413"/>
        </pc:sldMkLst>
        <pc:spChg chg="mod">
          <ac:chgData name="Janelle Gieseke" userId="1065d469-00d3-4a33-b073-8dab6534bb61" providerId="ADAL" clId="{82D6AC21-4F76-4E78-9287-3BC179276D1F}" dt="2024-05-09T16:09:51.466" v="950" actId="21"/>
          <ac:spMkLst>
            <pc:docMk/>
            <pc:sldMk cId="341850797" sldId="3413"/>
            <ac:spMk id="3" creationId="{E29B97B2-C21B-C4AF-63E4-DBE724B85F89}"/>
          </ac:spMkLst>
        </pc:spChg>
      </pc:sldChg>
      <pc:sldChg chg="delCm">
        <pc:chgData name="Janelle Gieseke" userId="1065d469-00d3-4a33-b073-8dab6534bb61" providerId="ADAL" clId="{82D6AC21-4F76-4E78-9287-3BC179276D1F}" dt="2024-05-17T14:35:06.678" v="3582"/>
        <pc:sldMkLst>
          <pc:docMk/>
          <pc:sldMk cId="3796143321" sldId="3414"/>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5:06.678" v="3582"/>
              <pc2:cmMkLst xmlns:pc2="http://schemas.microsoft.com/office/powerpoint/2019/9/main/command">
                <pc:docMk/>
                <pc:sldMk cId="3796143321" sldId="3414"/>
                <pc2:cmMk id="{3698D85B-7F02-4BBD-B412-3484DABB2069}"/>
              </pc2:cmMkLst>
            </pc226:cmChg>
          </p:ext>
        </pc:extLst>
      </pc:sldChg>
      <pc:sldChg chg="addCm delCm">
        <pc:chgData name="Janelle Gieseke" userId="1065d469-00d3-4a33-b073-8dab6534bb61" providerId="ADAL" clId="{82D6AC21-4F76-4E78-9287-3BC179276D1F}" dt="2024-05-17T14:35:11.598" v="3583"/>
        <pc:sldMkLst>
          <pc:docMk/>
          <pc:sldMk cId="624968557" sldId="3415"/>
        </pc:sldMkLst>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7T14:35:11.598" v="3583"/>
              <pc2:cmMkLst xmlns:pc2="http://schemas.microsoft.com/office/powerpoint/2019/9/main/command">
                <pc:docMk/>
                <pc:sldMk cId="624968557" sldId="3415"/>
                <pc2:cmMk id="{FD657928-0A53-40F6-A137-E69E32515040}"/>
              </pc2:cmMkLst>
            </pc226:cmChg>
          </p:ext>
        </pc:extLst>
      </pc:sldChg>
      <pc:sldChg chg="addCm modCm">
        <pc:chgData name="Janelle Gieseke" userId="1065d469-00d3-4a33-b073-8dab6534bb61" providerId="ADAL" clId="{82D6AC21-4F76-4E78-9287-3BC179276D1F}" dt="2024-05-10T17:02:37.048" v="2937"/>
        <pc:sldMkLst>
          <pc:docMk/>
          <pc:sldMk cId="3574068867" sldId="3416"/>
        </pc:sldMkLst>
        <pc:extLst>
          <p:ext xmlns:p="http://schemas.openxmlformats.org/presentationml/2006/main" uri="{D6D511B9-2390-475A-947B-AFAB55BFBCF1}">
            <pc226:cmChg xmlns:pc226="http://schemas.microsoft.com/office/powerpoint/2022/06/main/command" chg="add mod">
              <pc226:chgData name="Janelle Gieseke" userId="1065d469-00d3-4a33-b073-8dab6534bb61" providerId="ADAL" clId="{82D6AC21-4F76-4E78-9287-3BC179276D1F}" dt="2024-05-10T17:02:37.048" v="2937"/>
              <pc2:cmMkLst xmlns:pc2="http://schemas.microsoft.com/office/powerpoint/2019/9/main/command">
                <pc:docMk/>
                <pc:sldMk cId="3574068867" sldId="3416"/>
                <pc2:cmMk id="{D943487C-4BB9-4DDB-A427-C554C8104991}"/>
              </pc2:cmMkLst>
            </pc226:cmChg>
          </p:ext>
        </pc:extLst>
      </pc:sldChg>
      <pc:sldChg chg="delSp modSp mod">
        <pc:chgData name="Janelle Gieseke" userId="1065d469-00d3-4a33-b073-8dab6534bb61" providerId="ADAL" clId="{82D6AC21-4F76-4E78-9287-3BC179276D1F}" dt="2024-05-10T16:37:16.915" v="2513" actId="20577"/>
        <pc:sldMkLst>
          <pc:docMk/>
          <pc:sldMk cId="1044808807" sldId="3425"/>
        </pc:sldMkLst>
        <pc:spChg chg="mod">
          <ac:chgData name="Janelle Gieseke" userId="1065d469-00d3-4a33-b073-8dab6534bb61" providerId="ADAL" clId="{82D6AC21-4F76-4E78-9287-3BC179276D1F}" dt="2024-05-10T16:37:16.915" v="2513" actId="20577"/>
          <ac:spMkLst>
            <pc:docMk/>
            <pc:sldMk cId="1044808807" sldId="3425"/>
            <ac:spMk id="6" creationId="{807FDAFD-866C-470F-9056-3D0FD19F9BAB}"/>
          </ac:spMkLst>
        </pc:spChg>
        <pc:graphicFrameChg chg="mod">
          <ac:chgData name="Janelle Gieseke" userId="1065d469-00d3-4a33-b073-8dab6534bb61" providerId="ADAL" clId="{82D6AC21-4F76-4E78-9287-3BC179276D1F}" dt="2024-05-10T16:24:15.972" v="2421" actId="14100"/>
          <ac:graphicFrameMkLst>
            <pc:docMk/>
            <pc:sldMk cId="1044808807" sldId="3425"/>
            <ac:graphicFrameMk id="3" creationId="{D8749888-E322-F250-DD58-82EEEFBEA71C}"/>
          </ac:graphicFrameMkLst>
        </pc:graphicFrameChg>
        <pc:picChg chg="del">
          <ac:chgData name="Janelle Gieseke" userId="1065d469-00d3-4a33-b073-8dab6534bb61" providerId="ADAL" clId="{82D6AC21-4F76-4E78-9287-3BC179276D1F}" dt="2024-05-10T16:24:12.712" v="2420" actId="478"/>
          <ac:picMkLst>
            <pc:docMk/>
            <pc:sldMk cId="1044808807" sldId="3425"/>
            <ac:picMk id="9" creationId="{B5E30215-BE4F-B87C-B919-F8B724192B8F}"/>
          </ac:picMkLst>
        </pc:picChg>
      </pc:sldChg>
      <pc:sldChg chg="addSp delSp modSp mod modClrScheme chgLayout modNotesTx">
        <pc:chgData name="Janelle Gieseke" userId="1065d469-00d3-4a33-b073-8dab6534bb61" providerId="ADAL" clId="{82D6AC21-4F76-4E78-9287-3BC179276D1F}" dt="2024-05-09T16:15:14.819" v="1016" actId="20577"/>
        <pc:sldMkLst>
          <pc:docMk/>
          <pc:sldMk cId="4025528466" sldId="3428"/>
        </pc:sldMkLst>
        <pc:spChg chg="add del mod">
          <ac:chgData name="Janelle Gieseke" userId="1065d469-00d3-4a33-b073-8dab6534bb61" providerId="ADAL" clId="{82D6AC21-4F76-4E78-9287-3BC179276D1F}" dt="2024-05-09T16:12:02.568" v="978" actId="6264"/>
          <ac:spMkLst>
            <pc:docMk/>
            <pc:sldMk cId="4025528466" sldId="3428"/>
            <ac:spMk id="3" creationId="{F482A34A-BD24-F1C1-3EC7-B23AB593E8CA}"/>
          </ac:spMkLst>
        </pc:spChg>
        <pc:spChg chg="mod ord">
          <ac:chgData name="Janelle Gieseke" userId="1065d469-00d3-4a33-b073-8dab6534bb61" providerId="ADAL" clId="{82D6AC21-4F76-4E78-9287-3BC179276D1F}" dt="2024-05-09T16:12:19.633" v="984" actId="700"/>
          <ac:spMkLst>
            <pc:docMk/>
            <pc:sldMk cId="4025528466" sldId="3428"/>
            <ac:spMk id="4" creationId="{C849FB30-5775-475B-8C0C-56381F0A5A3B}"/>
          </ac:spMkLst>
        </pc:spChg>
        <pc:spChg chg="add del mod">
          <ac:chgData name="Janelle Gieseke" userId="1065d469-00d3-4a33-b073-8dab6534bb61" providerId="ADAL" clId="{82D6AC21-4F76-4E78-9287-3BC179276D1F}" dt="2024-05-09T16:12:02.568" v="978" actId="6264"/>
          <ac:spMkLst>
            <pc:docMk/>
            <pc:sldMk cId="4025528466" sldId="3428"/>
            <ac:spMk id="5" creationId="{FEFFAE14-B47E-48F9-EBF8-2E25AD022466}"/>
          </ac:spMkLst>
        </pc:spChg>
        <pc:spChg chg="mod ord">
          <ac:chgData name="Janelle Gieseke" userId="1065d469-00d3-4a33-b073-8dab6534bb61" providerId="ADAL" clId="{82D6AC21-4F76-4E78-9287-3BC179276D1F}" dt="2024-05-09T16:15:14.819" v="1016" actId="20577"/>
          <ac:spMkLst>
            <pc:docMk/>
            <pc:sldMk cId="4025528466" sldId="3428"/>
            <ac:spMk id="6" creationId="{C3323FCB-F1D5-45BF-A064-8EED5FAA5E73}"/>
          </ac:spMkLst>
        </pc:spChg>
        <pc:spChg chg="add del mod">
          <ac:chgData name="Janelle Gieseke" userId="1065d469-00d3-4a33-b073-8dab6534bb61" providerId="ADAL" clId="{82D6AC21-4F76-4E78-9287-3BC179276D1F}" dt="2024-05-09T16:12:02.568" v="978" actId="6264"/>
          <ac:spMkLst>
            <pc:docMk/>
            <pc:sldMk cId="4025528466" sldId="3428"/>
            <ac:spMk id="7" creationId="{0C70E660-98E3-B2D8-E803-D526B22292A2}"/>
          </ac:spMkLst>
        </pc:spChg>
        <pc:spChg chg="add del mod">
          <ac:chgData name="Janelle Gieseke" userId="1065d469-00d3-4a33-b073-8dab6534bb61" providerId="ADAL" clId="{82D6AC21-4F76-4E78-9287-3BC179276D1F}" dt="2024-05-09T16:12:08.313" v="980" actId="6264"/>
          <ac:spMkLst>
            <pc:docMk/>
            <pc:sldMk cId="4025528466" sldId="3428"/>
            <ac:spMk id="8" creationId="{5E4A9BF2-39F0-671E-9077-18471FFFA069}"/>
          </ac:spMkLst>
        </pc:spChg>
        <pc:spChg chg="add del mod">
          <ac:chgData name="Janelle Gieseke" userId="1065d469-00d3-4a33-b073-8dab6534bb61" providerId="ADAL" clId="{82D6AC21-4F76-4E78-9287-3BC179276D1F}" dt="2024-05-09T16:12:08.313" v="980" actId="6264"/>
          <ac:spMkLst>
            <pc:docMk/>
            <pc:sldMk cId="4025528466" sldId="3428"/>
            <ac:spMk id="9" creationId="{E6BA64C9-7801-F3D6-AA88-43960039FBF6}"/>
          </ac:spMkLst>
        </pc:spChg>
        <pc:spChg chg="add del mod">
          <ac:chgData name="Janelle Gieseke" userId="1065d469-00d3-4a33-b073-8dab6534bb61" providerId="ADAL" clId="{82D6AC21-4F76-4E78-9287-3BC179276D1F}" dt="2024-05-09T16:12:08.313" v="980" actId="6264"/>
          <ac:spMkLst>
            <pc:docMk/>
            <pc:sldMk cId="4025528466" sldId="3428"/>
            <ac:spMk id="11" creationId="{6E401AED-4B9E-300B-459A-B53350D08567}"/>
          </ac:spMkLst>
        </pc:spChg>
        <pc:spChg chg="add del mod ord">
          <ac:chgData name="Janelle Gieseke" userId="1065d469-00d3-4a33-b073-8dab6534bb61" providerId="ADAL" clId="{82D6AC21-4F76-4E78-9287-3BC179276D1F}" dt="2024-05-09T16:12:19.633" v="984" actId="700"/>
          <ac:spMkLst>
            <pc:docMk/>
            <pc:sldMk cId="4025528466" sldId="3428"/>
            <ac:spMk id="12" creationId="{FB1B484C-6C3A-55E5-AEFD-A534D20C1187}"/>
          </ac:spMkLst>
        </pc:spChg>
        <pc:graphicFrameChg chg="mod">
          <ac:chgData name="Janelle Gieseke" userId="1065d469-00d3-4a33-b073-8dab6534bb61" providerId="ADAL" clId="{82D6AC21-4F76-4E78-9287-3BC179276D1F}" dt="2024-05-09T16:14:16.113" v="999" actId="122"/>
          <ac:graphicFrameMkLst>
            <pc:docMk/>
            <pc:sldMk cId="4025528466" sldId="3428"/>
            <ac:graphicFrameMk id="2" creationId="{6E973AD8-3B0A-5536-EC22-90327B111490}"/>
          </ac:graphicFrameMkLst>
        </pc:graphicFrameChg>
        <pc:graphicFrameChg chg="mod ord">
          <ac:chgData name="Janelle Gieseke" userId="1065d469-00d3-4a33-b073-8dab6534bb61" providerId="ADAL" clId="{82D6AC21-4F76-4E78-9287-3BC179276D1F}" dt="2024-05-09T16:12:19.633" v="984" actId="700"/>
          <ac:graphicFrameMkLst>
            <pc:docMk/>
            <pc:sldMk cId="4025528466" sldId="3428"/>
            <ac:graphicFrameMk id="10" creationId="{F59146CD-4937-10F7-B690-0E78FE5CA833}"/>
          </ac:graphicFrameMkLst>
        </pc:graphicFrameChg>
      </pc:sldChg>
      <pc:sldChg chg="modSp mod delCm">
        <pc:chgData name="Janelle Gieseke" userId="1065d469-00d3-4a33-b073-8dab6534bb61" providerId="ADAL" clId="{82D6AC21-4F76-4E78-9287-3BC179276D1F}" dt="2024-05-17T14:41:15.369" v="3595"/>
        <pc:sldMkLst>
          <pc:docMk/>
          <pc:sldMk cId="433404923" sldId="10977"/>
        </pc:sldMkLst>
        <pc:spChg chg="mod">
          <ac:chgData name="Janelle Gieseke" userId="1065d469-00d3-4a33-b073-8dab6534bb61" providerId="ADAL" clId="{82D6AC21-4F76-4E78-9287-3BC179276D1F}" dt="2024-04-22T18:20:39.432" v="100" actId="5793"/>
          <ac:spMkLst>
            <pc:docMk/>
            <pc:sldMk cId="433404923" sldId="10977"/>
            <ac:spMk id="5" creationId="{A07A7307-F721-B2E3-986E-B9952D154C46}"/>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41:15.369" v="3595"/>
              <pc2:cmMkLst xmlns:pc2="http://schemas.microsoft.com/office/powerpoint/2019/9/main/command">
                <pc:docMk/>
                <pc:sldMk cId="433404923" sldId="10977"/>
                <pc2:cmMk id="{FBA59395-FDF1-4ECC-9C8E-30CF58203094}"/>
              </pc2:cmMkLst>
            </pc226:cmChg>
          </p:ext>
        </pc:extLst>
      </pc:sldChg>
      <pc:sldChg chg="del">
        <pc:chgData name="Janelle Gieseke" userId="1065d469-00d3-4a33-b073-8dab6534bb61" providerId="ADAL" clId="{82D6AC21-4F76-4E78-9287-3BC179276D1F}" dt="2024-04-22T18:19:17.131" v="67" actId="47"/>
        <pc:sldMkLst>
          <pc:docMk/>
          <pc:sldMk cId="1954043022" sldId="10979"/>
        </pc:sldMkLst>
      </pc:sldChg>
      <pc:sldChg chg="del">
        <pc:chgData name="Janelle Gieseke" userId="1065d469-00d3-4a33-b073-8dab6534bb61" providerId="ADAL" clId="{82D6AC21-4F76-4E78-9287-3BC179276D1F}" dt="2024-04-22T18:19:35.973" v="70" actId="47"/>
        <pc:sldMkLst>
          <pc:docMk/>
          <pc:sldMk cId="2345395966" sldId="10980"/>
        </pc:sldMkLst>
      </pc:sldChg>
      <pc:sldChg chg="addCm">
        <pc:chgData name="Janelle Gieseke" userId="1065d469-00d3-4a33-b073-8dab6534bb61" providerId="ADAL" clId="{82D6AC21-4F76-4E78-9287-3BC179276D1F}" dt="2024-05-08T15:54:31.459" v="618"/>
        <pc:sldMkLst>
          <pc:docMk/>
          <pc:sldMk cId="171551454" sldId="10981"/>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31.459" v="618"/>
              <pc2:cmMkLst xmlns:pc2="http://schemas.microsoft.com/office/powerpoint/2019/9/main/command">
                <pc:docMk/>
                <pc:sldMk cId="171551454" sldId="10981"/>
                <pc2:cmMk id="{AA360D53-C46F-4AEC-95B9-3C95E5EF28A2}"/>
              </pc2:cmMkLst>
            </pc226:cmChg>
          </p:ext>
        </pc:extLst>
      </pc:sldChg>
      <pc:sldChg chg="del">
        <pc:chgData name="Janelle Gieseke" userId="1065d469-00d3-4a33-b073-8dab6534bb61" providerId="ADAL" clId="{82D6AC21-4F76-4E78-9287-3BC179276D1F}" dt="2024-04-22T18:19:49.698" v="72" actId="47"/>
        <pc:sldMkLst>
          <pc:docMk/>
          <pc:sldMk cId="4053737711" sldId="10981"/>
        </pc:sldMkLst>
      </pc:sldChg>
      <pc:sldChg chg="modSp mod delCm modCm">
        <pc:chgData name="Janelle Gieseke" userId="1065d469-00d3-4a33-b073-8dab6534bb61" providerId="ADAL" clId="{82D6AC21-4F76-4E78-9287-3BC179276D1F}" dt="2024-05-09T15:36:51.331" v="761"/>
        <pc:sldMkLst>
          <pc:docMk/>
          <pc:sldMk cId="2065312350" sldId="10982"/>
        </pc:sldMkLst>
        <pc:spChg chg="mod">
          <ac:chgData name="Janelle Gieseke" userId="1065d469-00d3-4a33-b073-8dab6534bb61" providerId="ADAL" clId="{82D6AC21-4F76-4E78-9287-3BC179276D1F}" dt="2024-04-30T14:31:34.573" v="230" actId="14100"/>
          <ac:spMkLst>
            <pc:docMk/>
            <pc:sldMk cId="2065312350" sldId="10982"/>
            <ac:spMk id="3" creationId="{6A7E4E8B-01EE-C75A-19BD-2EEE5639D2B0}"/>
          </ac:spMkLst>
        </pc:spChg>
        <pc:spChg chg="mod">
          <ac:chgData name="Janelle Gieseke" userId="1065d469-00d3-4a33-b073-8dab6534bb61" providerId="ADAL" clId="{82D6AC21-4F76-4E78-9287-3BC179276D1F}" dt="2024-05-07T16:02:57.726" v="307" actId="20577"/>
          <ac:spMkLst>
            <pc:docMk/>
            <pc:sldMk cId="2065312350" sldId="10982"/>
            <ac:spMk id="4" creationId="{730FE4B3-E673-1124-8118-B4A3316C2933}"/>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09T15:36:51.331" v="761"/>
              <pc2:cmMkLst xmlns:pc2="http://schemas.microsoft.com/office/powerpoint/2019/9/main/command">
                <pc:docMk/>
                <pc:sldMk cId="2065312350" sldId="10982"/>
                <pc2:cmMk id="{706E20B3-F7B5-48BB-9E2B-CB752098DD95}"/>
              </pc2:cmMkLst>
              <pc226:cmRplyChg chg="add">
                <pc226:chgData name="Janelle Gieseke" userId="1065d469-00d3-4a33-b073-8dab6534bb61" providerId="ADAL" clId="{82D6AC21-4F76-4E78-9287-3BC179276D1F}" dt="2024-05-07T16:02:49.611" v="296"/>
                <pc2:cmRplyMkLst xmlns:pc2="http://schemas.microsoft.com/office/powerpoint/2019/9/main/command">
                  <pc:docMk/>
                  <pc:sldMk cId="2065312350" sldId="10982"/>
                  <pc2:cmMk id="{706E20B3-F7B5-48BB-9E2B-CB752098DD95}"/>
                  <pc2:cmRplyMk id="{2C6D0806-B0E6-4C73-8698-91BC15E1FF8A}"/>
                </pc2:cmRplyMkLst>
              </pc226:cmRplyChg>
            </pc226:cmChg>
          </p:ext>
        </pc:extLst>
      </pc:sldChg>
      <pc:sldChg chg="modSp delCm modCm">
        <pc:chgData name="Janelle Gieseke" userId="1065d469-00d3-4a33-b073-8dab6534bb61" providerId="ADAL" clId="{82D6AC21-4F76-4E78-9287-3BC179276D1F}" dt="2024-05-17T14:55:55.146" v="3606"/>
        <pc:sldMkLst>
          <pc:docMk/>
          <pc:sldMk cId="4055209652" sldId="10983"/>
        </pc:sldMkLst>
        <pc:graphicFrameChg chg="mod">
          <ac:chgData name="Janelle Gieseke" userId="1065d469-00d3-4a33-b073-8dab6534bb61" providerId="ADAL" clId="{82D6AC21-4F76-4E78-9287-3BC179276D1F}" dt="2024-04-22T18:20:28.589" v="80" actId="20577"/>
          <ac:graphicFrameMkLst>
            <pc:docMk/>
            <pc:sldMk cId="4055209652" sldId="10983"/>
            <ac:graphicFrameMk id="3" creationId="{D7232851-06D1-5051-70ED-9D7971B1AB48}"/>
          </ac:graphicFrameMkLst>
        </pc:graphicFrame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55:55.146" v="3606"/>
              <pc2:cmMkLst xmlns:pc2="http://schemas.microsoft.com/office/powerpoint/2019/9/main/command">
                <pc:docMk/>
                <pc:sldMk cId="4055209652" sldId="10983"/>
                <pc2:cmMk id="{17F1BF0C-C3E7-42E4-BA5A-987D4D3C1BC2}"/>
              </pc2:cmMkLst>
              <pc226:cmRplyChg chg="add">
                <pc226:chgData name="Janelle Gieseke" userId="1065d469-00d3-4a33-b073-8dab6534bb61" providerId="ADAL" clId="{82D6AC21-4F76-4E78-9287-3BC179276D1F}" dt="2024-05-17T14:41:06.180" v="3594"/>
                <pc2:cmRplyMkLst xmlns:pc2="http://schemas.microsoft.com/office/powerpoint/2019/9/main/command">
                  <pc:docMk/>
                  <pc:sldMk cId="4055209652" sldId="10983"/>
                  <pc2:cmMk id="{17F1BF0C-C3E7-42E4-BA5A-987D4D3C1BC2}"/>
                  <pc2:cmRplyMk id="{29418A88-9534-4BEC-B295-0E4EDC6BCA1B}"/>
                </pc2:cmRplyMkLst>
              </pc226:cmRplyChg>
            </pc226:cmChg>
          </p:ext>
        </pc:extLst>
      </pc:sldChg>
      <pc:sldChg chg="addCm">
        <pc:chgData name="Janelle Gieseke" userId="1065d469-00d3-4a33-b073-8dab6534bb61" providerId="ADAL" clId="{82D6AC21-4F76-4E78-9287-3BC179276D1F}" dt="2024-05-08T15:54:40.749" v="620"/>
        <pc:sldMkLst>
          <pc:docMk/>
          <pc:sldMk cId="3391303097" sldId="10984"/>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40.749" v="620"/>
              <pc2:cmMkLst xmlns:pc2="http://schemas.microsoft.com/office/powerpoint/2019/9/main/command">
                <pc:docMk/>
                <pc:sldMk cId="3391303097" sldId="10984"/>
                <pc2:cmMk id="{42E3456F-8BCF-4A0D-9762-48D12411CCC1}"/>
              </pc2:cmMkLst>
            </pc226:cmChg>
          </p:ext>
        </pc:extLst>
      </pc:sldChg>
      <pc:sldChg chg="addSp delSp modSp mod ord chgLayout modNotesTx">
        <pc:chgData name="Janelle Gieseke" userId="1065d469-00d3-4a33-b073-8dab6534bb61" providerId="ADAL" clId="{82D6AC21-4F76-4E78-9287-3BC179276D1F}" dt="2024-05-10T16:40:58.739" v="2560" actId="20577"/>
        <pc:sldMkLst>
          <pc:docMk/>
          <pc:sldMk cId="3667507075" sldId="11006"/>
        </pc:sldMkLst>
        <pc:spChg chg="mod ord">
          <ac:chgData name="Janelle Gieseke" userId="1065d469-00d3-4a33-b073-8dab6534bb61" providerId="ADAL" clId="{82D6AC21-4F76-4E78-9287-3BC179276D1F}" dt="2024-05-10T16:25:13.426" v="2426" actId="6264"/>
          <ac:spMkLst>
            <pc:docMk/>
            <pc:sldMk cId="3667507075" sldId="11006"/>
            <ac:spMk id="2" creationId="{873C0AFE-2560-3BBD-E2C4-D748CC297305}"/>
          </ac:spMkLst>
        </pc:spChg>
        <pc:spChg chg="mod ord">
          <ac:chgData name="Janelle Gieseke" userId="1065d469-00d3-4a33-b073-8dab6534bb61" providerId="ADAL" clId="{82D6AC21-4F76-4E78-9287-3BC179276D1F}" dt="2024-05-10T16:29:19.202" v="2494" actId="20577"/>
          <ac:spMkLst>
            <pc:docMk/>
            <pc:sldMk cId="3667507075" sldId="11006"/>
            <ac:spMk id="3" creationId="{F39B8FCA-D14E-3BE3-3130-CDEABAB18ED3}"/>
          </ac:spMkLst>
        </pc:spChg>
        <pc:spChg chg="mod ord">
          <ac:chgData name="Janelle Gieseke" userId="1065d469-00d3-4a33-b073-8dab6534bb61" providerId="ADAL" clId="{82D6AC21-4F76-4E78-9287-3BC179276D1F}" dt="2024-05-10T16:25:13.426" v="2426" actId="6264"/>
          <ac:spMkLst>
            <pc:docMk/>
            <pc:sldMk cId="3667507075" sldId="11006"/>
            <ac:spMk id="4" creationId="{0154A95D-02D3-85C8-449B-A63BF55DF179}"/>
          </ac:spMkLst>
        </pc:spChg>
        <pc:spChg chg="mod ord">
          <ac:chgData name="Janelle Gieseke" userId="1065d469-00d3-4a33-b073-8dab6534bb61" providerId="ADAL" clId="{82D6AC21-4F76-4E78-9287-3BC179276D1F}" dt="2024-05-10T16:25:13.426" v="2426" actId="6264"/>
          <ac:spMkLst>
            <pc:docMk/>
            <pc:sldMk cId="3667507075" sldId="11006"/>
            <ac:spMk id="5" creationId="{CDC89B58-E106-6597-7058-210CB9F36F92}"/>
          </ac:spMkLst>
        </pc:spChg>
        <pc:spChg chg="mod ord">
          <ac:chgData name="Janelle Gieseke" userId="1065d469-00d3-4a33-b073-8dab6534bb61" providerId="ADAL" clId="{82D6AC21-4F76-4E78-9287-3BC179276D1F}" dt="2024-05-10T16:25:13.426" v="2426" actId="6264"/>
          <ac:spMkLst>
            <pc:docMk/>
            <pc:sldMk cId="3667507075" sldId="11006"/>
            <ac:spMk id="6" creationId="{D5879EA1-D73D-328E-A1F5-78766844D810}"/>
          </ac:spMkLst>
        </pc:spChg>
        <pc:spChg chg="mod ord">
          <ac:chgData name="Janelle Gieseke" userId="1065d469-00d3-4a33-b073-8dab6534bb61" providerId="ADAL" clId="{82D6AC21-4F76-4E78-9287-3BC179276D1F}" dt="2024-05-10T16:29:16.252" v="2493" actId="6549"/>
          <ac:spMkLst>
            <pc:docMk/>
            <pc:sldMk cId="3667507075" sldId="11006"/>
            <ac:spMk id="7" creationId="{375FAAFB-3B8F-8C86-554C-D8E7CF1CA3B5}"/>
          </ac:spMkLst>
        </pc:spChg>
        <pc:spChg chg="add del mod">
          <ac:chgData name="Janelle Gieseke" userId="1065d469-00d3-4a33-b073-8dab6534bb61" providerId="ADAL" clId="{82D6AC21-4F76-4E78-9287-3BC179276D1F}" dt="2024-05-10T16:25:13.426" v="2426" actId="6264"/>
          <ac:spMkLst>
            <pc:docMk/>
            <pc:sldMk cId="3667507075" sldId="11006"/>
            <ac:spMk id="8" creationId="{34E58AE9-3235-0B97-16D7-F9C5BDDCA152}"/>
          </ac:spMkLst>
        </pc:spChg>
        <pc:spChg chg="add del mod">
          <ac:chgData name="Janelle Gieseke" userId="1065d469-00d3-4a33-b073-8dab6534bb61" providerId="ADAL" clId="{82D6AC21-4F76-4E78-9287-3BC179276D1F}" dt="2024-05-10T16:25:13.426" v="2426" actId="6264"/>
          <ac:spMkLst>
            <pc:docMk/>
            <pc:sldMk cId="3667507075" sldId="11006"/>
            <ac:spMk id="9" creationId="{65053C9F-7791-45A3-0AD9-14FB54042602}"/>
          </ac:spMkLst>
        </pc:spChg>
        <pc:spChg chg="add del mod">
          <ac:chgData name="Janelle Gieseke" userId="1065d469-00d3-4a33-b073-8dab6534bb61" providerId="ADAL" clId="{82D6AC21-4F76-4E78-9287-3BC179276D1F}" dt="2024-05-10T16:25:13.426" v="2426" actId="6264"/>
          <ac:spMkLst>
            <pc:docMk/>
            <pc:sldMk cId="3667507075" sldId="11006"/>
            <ac:spMk id="10" creationId="{6FEFB4BE-D930-57C0-38FE-B9DE157BFFBE}"/>
          </ac:spMkLst>
        </pc:spChg>
        <pc:spChg chg="add del mod">
          <ac:chgData name="Janelle Gieseke" userId="1065d469-00d3-4a33-b073-8dab6534bb61" providerId="ADAL" clId="{82D6AC21-4F76-4E78-9287-3BC179276D1F}" dt="2024-05-10T16:25:13.426" v="2426" actId="6264"/>
          <ac:spMkLst>
            <pc:docMk/>
            <pc:sldMk cId="3667507075" sldId="11006"/>
            <ac:spMk id="11" creationId="{866BB345-DAA1-1E31-9AF8-30F16F16B681}"/>
          </ac:spMkLst>
        </pc:spChg>
        <pc:spChg chg="add del mod">
          <ac:chgData name="Janelle Gieseke" userId="1065d469-00d3-4a33-b073-8dab6534bb61" providerId="ADAL" clId="{82D6AC21-4F76-4E78-9287-3BC179276D1F}" dt="2024-05-10T16:25:13.426" v="2426" actId="6264"/>
          <ac:spMkLst>
            <pc:docMk/>
            <pc:sldMk cId="3667507075" sldId="11006"/>
            <ac:spMk id="12" creationId="{70148B82-0903-E168-FD9F-1E4A5DA9B768}"/>
          </ac:spMkLst>
        </pc:spChg>
        <pc:spChg chg="add del mod">
          <ac:chgData name="Janelle Gieseke" userId="1065d469-00d3-4a33-b073-8dab6534bb61" providerId="ADAL" clId="{82D6AC21-4F76-4E78-9287-3BC179276D1F}" dt="2024-05-10T16:25:13.426" v="2426" actId="6264"/>
          <ac:spMkLst>
            <pc:docMk/>
            <pc:sldMk cId="3667507075" sldId="11006"/>
            <ac:spMk id="13" creationId="{63BCC1A7-462F-DF7B-5A48-73F583378F6D}"/>
          </ac:spMkLst>
        </pc:spChg>
      </pc:sldChg>
      <pc:sldChg chg="addCm">
        <pc:chgData name="Janelle Gieseke" userId="1065d469-00d3-4a33-b073-8dab6534bb61" providerId="ADAL" clId="{82D6AC21-4F76-4E78-9287-3BC179276D1F}" dt="2024-05-08T15:54:47.565" v="622"/>
        <pc:sldMkLst>
          <pc:docMk/>
          <pc:sldMk cId="2790397687" sldId="11015"/>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47.565" v="622"/>
              <pc2:cmMkLst xmlns:pc2="http://schemas.microsoft.com/office/powerpoint/2019/9/main/command">
                <pc:docMk/>
                <pc:sldMk cId="2790397687" sldId="11015"/>
                <pc2:cmMk id="{81F88201-150A-4203-B145-51264FFB1FD9}"/>
              </pc2:cmMkLst>
            </pc226:cmChg>
          </p:ext>
        </pc:extLst>
      </pc:sldChg>
      <pc:sldChg chg="addCm">
        <pc:chgData name="Janelle Gieseke" userId="1065d469-00d3-4a33-b073-8dab6534bb61" providerId="ADAL" clId="{82D6AC21-4F76-4E78-9287-3BC179276D1F}" dt="2024-05-08T15:54:51.025" v="623"/>
        <pc:sldMkLst>
          <pc:docMk/>
          <pc:sldMk cId="3443310163" sldId="11016"/>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5:54:51.025" v="623"/>
              <pc2:cmMkLst xmlns:pc2="http://schemas.microsoft.com/office/powerpoint/2019/9/main/command">
                <pc:docMk/>
                <pc:sldMk cId="3443310163" sldId="11016"/>
                <pc2:cmMk id="{DBB5A49D-4C32-4D96-AD5D-20D56CCFB076}"/>
              </pc2:cmMkLst>
            </pc226:cmChg>
          </p:ext>
        </pc:extLst>
      </pc:sldChg>
      <pc:sldChg chg="delCm">
        <pc:chgData name="Janelle Gieseke" userId="1065d469-00d3-4a33-b073-8dab6534bb61" providerId="ADAL" clId="{82D6AC21-4F76-4E78-9287-3BC179276D1F}" dt="2024-05-09T16:19:24.370" v="1029"/>
        <pc:sldMkLst>
          <pc:docMk/>
          <pc:sldMk cId="2438321945" sldId="11018"/>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09T16:19:24.370" v="1029"/>
              <pc2:cmMkLst xmlns:pc2="http://schemas.microsoft.com/office/powerpoint/2019/9/main/command">
                <pc:docMk/>
                <pc:sldMk cId="2438321945" sldId="11018"/>
                <pc2:cmMk id="{7047D216-54A1-40A5-9CC3-A958CFCBB58D}"/>
              </pc2:cmMkLst>
            </pc226:cmChg>
          </p:ext>
        </pc:extLst>
      </pc:sldChg>
      <pc:sldChg chg="modSp mod">
        <pc:chgData name="Janelle Gieseke" userId="1065d469-00d3-4a33-b073-8dab6534bb61" providerId="ADAL" clId="{82D6AC21-4F76-4E78-9287-3BC179276D1F}" dt="2024-05-13T15:50:46.092" v="3456" actId="1076"/>
        <pc:sldMkLst>
          <pc:docMk/>
          <pc:sldMk cId="2945202729" sldId="11023"/>
        </pc:sldMkLst>
        <pc:graphicFrameChg chg="mod">
          <ac:chgData name="Janelle Gieseke" userId="1065d469-00d3-4a33-b073-8dab6534bb61" providerId="ADAL" clId="{82D6AC21-4F76-4E78-9287-3BC179276D1F}" dt="2024-05-13T15:50:46.092" v="3456" actId="1076"/>
          <ac:graphicFrameMkLst>
            <pc:docMk/>
            <pc:sldMk cId="2945202729" sldId="11023"/>
            <ac:graphicFrameMk id="2" creationId="{4AE7F5EC-B05E-9044-FFD1-74E35B4D4B90}"/>
          </ac:graphicFrameMkLst>
        </pc:graphicFrameChg>
        <pc:picChg chg="mod">
          <ac:chgData name="Janelle Gieseke" userId="1065d469-00d3-4a33-b073-8dab6534bb61" providerId="ADAL" clId="{82D6AC21-4F76-4E78-9287-3BC179276D1F}" dt="2024-05-13T15:49:35.985" v="3450" actId="1076"/>
          <ac:picMkLst>
            <pc:docMk/>
            <pc:sldMk cId="2945202729" sldId="11023"/>
            <ac:picMk id="28" creationId="{1F45065C-BFC9-9ADF-F9BC-006DE55FA7D5}"/>
          </ac:picMkLst>
        </pc:picChg>
      </pc:sldChg>
      <pc:sldChg chg="ord delCm modCm">
        <pc:chgData name="Janelle Gieseke" userId="1065d469-00d3-4a33-b073-8dab6534bb61" providerId="ADAL" clId="{82D6AC21-4F76-4E78-9287-3BC179276D1F}" dt="2024-05-09T15:47:37.554" v="790"/>
        <pc:sldMkLst>
          <pc:docMk/>
          <pc:sldMk cId="3003715034" sldId="11029"/>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09T15:47:06.207" v="789"/>
              <pc2:cmMkLst xmlns:pc2="http://schemas.microsoft.com/office/powerpoint/2019/9/main/command">
                <pc:docMk/>
                <pc:sldMk cId="3003715034" sldId="11029"/>
                <pc2:cmMk id="{DD37F682-B42A-4420-ACEA-486DE43D7BD2}"/>
              </pc2:cmMkLst>
              <pc226:cmRplyChg chg="add">
                <pc226:chgData name="Janelle Gieseke" userId="1065d469-00d3-4a33-b073-8dab6534bb61" providerId="ADAL" clId="{82D6AC21-4F76-4E78-9287-3BC179276D1F}" dt="2024-05-07T16:15:13.937" v="576"/>
                <pc2:cmRplyMkLst xmlns:pc2="http://schemas.microsoft.com/office/powerpoint/2019/9/main/command">
                  <pc:docMk/>
                  <pc:sldMk cId="3003715034" sldId="11029"/>
                  <pc2:cmMk id="{DD37F682-B42A-4420-ACEA-486DE43D7BD2}"/>
                  <pc2:cmRplyMk id="{BDE27580-0848-487B-BE4C-BA31057B98E9}"/>
                </pc2:cmRplyMkLst>
              </pc226:cmRplyChg>
            </pc226:cmChg>
            <pc226:cmChg xmlns:pc226="http://schemas.microsoft.com/office/powerpoint/2022/06/main/command" chg="del">
              <pc226:chgData name="Janelle Gieseke" userId="1065d469-00d3-4a33-b073-8dab6534bb61" providerId="ADAL" clId="{82D6AC21-4F76-4E78-9287-3BC179276D1F}" dt="2024-05-09T15:47:37.554" v="790"/>
              <pc2:cmMkLst xmlns:pc2="http://schemas.microsoft.com/office/powerpoint/2019/9/main/command">
                <pc:docMk/>
                <pc:sldMk cId="3003715034" sldId="11029"/>
                <pc2:cmMk id="{D758C0A6-1F93-4AFA-B247-11675596DFF3}"/>
              </pc2:cmMkLst>
            </pc226:cmChg>
          </p:ext>
        </pc:extLst>
      </pc:sldChg>
      <pc:sldChg chg="ord">
        <pc:chgData name="Janelle Gieseke" userId="1065d469-00d3-4a33-b073-8dab6534bb61" providerId="ADAL" clId="{82D6AC21-4F76-4E78-9287-3BC179276D1F}" dt="2024-05-09T16:04:23.432" v="858"/>
        <pc:sldMkLst>
          <pc:docMk/>
          <pc:sldMk cId="2222353995" sldId="11030"/>
        </pc:sldMkLst>
      </pc:sldChg>
      <pc:sldChg chg="modSp mod">
        <pc:chgData name="Janelle Gieseke" userId="1065d469-00d3-4a33-b073-8dab6534bb61" providerId="ADAL" clId="{82D6AC21-4F76-4E78-9287-3BC179276D1F}" dt="2024-05-13T15:31:13.337" v="3412" actId="6549"/>
        <pc:sldMkLst>
          <pc:docMk/>
          <pc:sldMk cId="3913880967" sldId="11031"/>
        </pc:sldMkLst>
        <pc:spChg chg="mod">
          <ac:chgData name="Janelle Gieseke" userId="1065d469-00d3-4a33-b073-8dab6534bb61" providerId="ADAL" clId="{82D6AC21-4F76-4E78-9287-3BC179276D1F}" dt="2024-05-10T16:59:13.195" v="2920" actId="20577"/>
          <ac:spMkLst>
            <pc:docMk/>
            <pc:sldMk cId="3913880967" sldId="11031"/>
            <ac:spMk id="3" creationId="{A3323215-3C7B-2404-617E-0130C571D6EA}"/>
          </ac:spMkLst>
        </pc:spChg>
        <pc:spChg chg="mod">
          <ac:chgData name="Janelle Gieseke" userId="1065d469-00d3-4a33-b073-8dab6534bb61" providerId="ADAL" clId="{82D6AC21-4F76-4E78-9287-3BC179276D1F}" dt="2024-05-13T15:31:13.337" v="3412" actId="6549"/>
          <ac:spMkLst>
            <pc:docMk/>
            <pc:sldMk cId="3913880967" sldId="11031"/>
            <ac:spMk id="4" creationId="{5BC4C5AA-7B7B-065F-DECF-3F6E68B2F1F6}"/>
          </ac:spMkLst>
        </pc:spChg>
      </pc:sldChg>
      <pc:sldChg chg="modSp mod">
        <pc:chgData name="Janelle Gieseke" userId="1065d469-00d3-4a33-b073-8dab6534bb61" providerId="ADAL" clId="{82D6AC21-4F76-4E78-9287-3BC179276D1F}" dt="2024-05-09T16:19:11.187" v="1028" actId="20577"/>
        <pc:sldMkLst>
          <pc:docMk/>
          <pc:sldMk cId="2816167" sldId="11032"/>
        </pc:sldMkLst>
        <pc:spChg chg="mod">
          <ac:chgData name="Janelle Gieseke" userId="1065d469-00d3-4a33-b073-8dab6534bb61" providerId="ADAL" clId="{82D6AC21-4F76-4E78-9287-3BC179276D1F}" dt="2024-04-22T18:21:00.733" v="104" actId="20577"/>
          <ac:spMkLst>
            <pc:docMk/>
            <pc:sldMk cId="2816167" sldId="11032"/>
            <ac:spMk id="2" creationId="{9DE14EA4-1449-698B-8B42-85453CB12134}"/>
          </ac:spMkLst>
        </pc:spChg>
        <pc:spChg chg="mod">
          <ac:chgData name="Janelle Gieseke" userId="1065d469-00d3-4a33-b073-8dab6534bb61" providerId="ADAL" clId="{82D6AC21-4F76-4E78-9287-3BC179276D1F}" dt="2024-05-09T16:19:11.187" v="1028" actId="20577"/>
          <ac:spMkLst>
            <pc:docMk/>
            <pc:sldMk cId="2816167" sldId="11032"/>
            <ac:spMk id="4" creationId="{3C249F5B-FBF9-73F7-44DD-EED7798621F2}"/>
          </ac:spMkLst>
        </pc:spChg>
      </pc:sldChg>
      <pc:sldChg chg="del ord">
        <pc:chgData name="Janelle Gieseke" userId="1065d469-00d3-4a33-b073-8dab6534bb61" providerId="ADAL" clId="{82D6AC21-4F76-4E78-9287-3BC179276D1F}" dt="2024-04-22T18:21:47.134" v="109" actId="47"/>
        <pc:sldMkLst>
          <pc:docMk/>
          <pc:sldMk cId="1447322203" sldId="11033"/>
        </pc:sldMkLst>
      </pc:sldChg>
      <pc:sldChg chg="addSp modSp mod delCm modCm">
        <pc:chgData name="Janelle Gieseke" userId="1065d469-00d3-4a33-b073-8dab6534bb61" providerId="ADAL" clId="{82D6AC21-4F76-4E78-9287-3BC179276D1F}" dt="2024-05-17T14:32:42.870" v="3573"/>
        <pc:sldMkLst>
          <pc:docMk/>
          <pc:sldMk cId="3252655768" sldId="11034"/>
        </pc:sldMkLst>
        <pc:graphicFrameChg chg="mod modGraphic">
          <ac:chgData name="Janelle Gieseke" userId="1065d469-00d3-4a33-b073-8dab6534bb61" providerId="ADAL" clId="{82D6AC21-4F76-4E78-9287-3BC179276D1F}" dt="2024-05-15T18:16:05.855" v="3544" actId="1076"/>
          <ac:graphicFrameMkLst>
            <pc:docMk/>
            <pc:sldMk cId="3252655768" sldId="11034"/>
            <ac:graphicFrameMk id="2" creationId="{09782238-86F7-851D-94F8-F7CF035136E4}"/>
          </ac:graphicFrameMkLst>
        </pc:graphicFrameChg>
        <pc:graphicFrameChg chg="add mod modGraphic">
          <ac:chgData name="Janelle Gieseke" userId="1065d469-00d3-4a33-b073-8dab6534bb61" providerId="ADAL" clId="{82D6AC21-4F76-4E78-9287-3BC179276D1F}" dt="2024-05-15T18:16:22.641" v="3548" actId="1076"/>
          <ac:graphicFrameMkLst>
            <pc:docMk/>
            <pc:sldMk cId="3252655768" sldId="11034"/>
            <ac:graphicFrameMk id="4" creationId="{CD0121B5-B1E8-210C-C895-F60826D2963D}"/>
          </ac:graphicFrameMkLst>
        </pc:graphicFrameChg>
        <pc:graphicFrameChg chg="mod modGraphic">
          <ac:chgData name="Janelle Gieseke" userId="1065d469-00d3-4a33-b073-8dab6534bb61" providerId="ADAL" clId="{82D6AC21-4F76-4E78-9287-3BC179276D1F}" dt="2024-05-15T18:16:10.719" v="3546" actId="20577"/>
          <ac:graphicFrameMkLst>
            <pc:docMk/>
            <pc:sldMk cId="3252655768" sldId="11034"/>
            <ac:graphicFrameMk id="8" creationId="{EE9048DB-CB8A-3199-41D8-B1F44E4603D8}"/>
          </ac:graphicFrameMkLst>
        </pc:graphicFrameChg>
        <pc:graphicFrameChg chg="mod modGraphic">
          <ac:chgData name="Janelle Gieseke" userId="1065d469-00d3-4a33-b073-8dab6534bb61" providerId="ADAL" clId="{82D6AC21-4F76-4E78-9287-3BC179276D1F}" dt="2024-05-15T18:16:35.102" v="3553" actId="20577"/>
          <ac:graphicFrameMkLst>
            <pc:docMk/>
            <pc:sldMk cId="3252655768" sldId="11034"/>
            <ac:graphicFrameMk id="14" creationId="{C4154843-BCCC-8F11-A279-4378E4AE057B}"/>
          </ac:graphicFrameMkLst>
        </pc:graphicFrame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2:42.870" v="3573"/>
              <pc2:cmMkLst xmlns:pc2="http://schemas.microsoft.com/office/powerpoint/2019/9/main/command">
                <pc:docMk/>
                <pc:sldMk cId="3252655768" sldId="11034"/>
                <pc2:cmMk id="{23AEC423-C1BD-410D-83C3-9341124232A7}"/>
              </pc2:cmMkLst>
              <pc226:cmRplyChg chg="add">
                <pc226:chgData name="Janelle Gieseke" userId="1065d469-00d3-4a33-b073-8dab6534bb61" providerId="ADAL" clId="{82D6AC21-4F76-4E78-9287-3BC179276D1F}" dt="2024-05-15T18:17:33.031" v="3554"/>
                <pc2:cmRplyMkLst xmlns:pc2="http://schemas.microsoft.com/office/powerpoint/2019/9/main/command">
                  <pc:docMk/>
                  <pc:sldMk cId="3252655768" sldId="11034"/>
                  <pc2:cmMk id="{23AEC423-C1BD-410D-83C3-9341124232A7}"/>
                  <pc2:cmRplyMk id="{8F9E78AA-E353-42D9-98D9-D708D515C984}"/>
                </pc2:cmRplyMkLst>
              </pc226:cmRplyChg>
            </pc226:cmChg>
          </p:ext>
        </pc:extLst>
      </pc:sldChg>
      <pc:sldChg chg="del">
        <pc:chgData name="Janelle Gieseke" userId="1065d469-00d3-4a33-b073-8dab6534bb61" providerId="ADAL" clId="{82D6AC21-4F76-4E78-9287-3BC179276D1F}" dt="2024-04-22T18:22:53.354" v="127" actId="47"/>
        <pc:sldMkLst>
          <pc:docMk/>
          <pc:sldMk cId="1170883748" sldId="11037"/>
        </pc:sldMkLst>
      </pc:sldChg>
      <pc:sldChg chg="addSp delSp modSp new mod chgLayout">
        <pc:chgData name="Janelle Gieseke" userId="1065d469-00d3-4a33-b073-8dab6534bb61" providerId="ADAL" clId="{82D6AC21-4F76-4E78-9287-3BC179276D1F}" dt="2024-05-13T15:31:24.434" v="3426" actId="20577"/>
        <pc:sldMkLst>
          <pc:docMk/>
          <pc:sldMk cId="902011020" sldId="11038"/>
        </pc:sldMkLst>
        <pc:spChg chg="mod ord">
          <ac:chgData name="Janelle Gieseke" userId="1065d469-00d3-4a33-b073-8dab6534bb61" providerId="ADAL" clId="{82D6AC21-4F76-4E78-9287-3BC179276D1F}" dt="2024-04-22T19:20:14.580" v="206" actId="6264"/>
          <ac:spMkLst>
            <pc:docMk/>
            <pc:sldMk cId="902011020" sldId="11038"/>
            <ac:spMk id="2" creationId="{70431334-909D-D64F-6C82-9534F8676122}"/>
          </ac:spMkLst>
        </pc:spChg>
        <pc:spChg chg="mod ord">
          <ac:chgData name="Janelle Gieseke" userId="1065d469-00d3-4a33-b073-8dab6534bb61" providerId="ADAL" clId="{82D6AC21-4F76-4E78-9287-3BC179276D1F}" dt="2024-04-22T19:20:14.580" v="206" actId="6264"/>
          <ac:spMkLst>
            <pc:docMk/>
            <pc:sldMk cId="902011020" sldId="11038"/>
            <ac:spMk id="3" creationId="{432E7C5C-9967-B96F-CC88-2BD9BAFBE7CD}"/>
          </ac:spMkLst>
        </pc:spChg>
        <pc:spChg chg="del">
          <ac:chgData name="Janelle Gieseke" userId="1065d469-00d3-4a33-b073-8dab6534bb61" providerId="ADAL" clId="{82D6AC21-4F76-4E78-9287-3BC179276D1F}" dt="2024-04-22T19:20:14.580" v="206" actId="6264"/>
          <ac:spMkLst>
            <pc:docMk/>
            <pc:sldMk cId="902011020" sldId="11038"/>
            <ac:spMk id="4" creationId="{1140F42D-A94D-1DC5-1EC5-D478C311AE97}"/>
          </ac:spMkLst>
        </pc:spChg>
        <pc:spChg chg="mod ord">
          <ac:chgData name="Janelle Gieseke" userId="1065d469-00d3-4a33-b073-8dab6534bb61" providerId="ADAL" clId="{82D6AC21-4F76-4E78-9287-3BC179276D1F}" dt="2024-04-22T19:20:14.580" v="206" actId="6264"/>
          <ac:spMkLst>
            <pc:docMk/>
            <pc:sldMk cId="902011020" sldId="11038"/>
            <ac:spMk id="5" creationId="{7240762D-9C2A-AB37-8D96-E46057A24DE3}"/>
          </ac:spMkLst>
        </pc:spChg>
        <pc:spChg chg="add del mod">
          <ac:chgData name="Janelle Gieseke" userId="1065d469-00d3-4a33-b073-8dab6534bb61" providerId="ADAL" clId="{82D6AC21-4F76-4E78-9287-3BC179276D1F}" dt="2024-04-22T19:20:14.580" v="206" actId="6264"/>
          <ac:spMkLst>
            <pc:docMk/>
            <pc:sldMk cId="902011020" sldId="11038"/>
            <ac:spMk id="6" creationId="{DC3F338F-B908-69C9-C1A0-C6EDCF9C0CCF}"/>
          </ac:spMkLst>
        </pc:spChg>
        <pc:spChg chg="add del mod">
          <ac:chgData name="Janelle Gieseke" userId="1065d469-00d3-4a33-b073-8dab6534bb61" providerId="ADAL" clId="{82D6AC21-4F76-4E78-9287-3BC179276D1F}" dt="2024-04-22T19:20:14.580" v="206" actId="6264"/>
          <ac:spMkLst>
            <pc:docMk/>
            <pc:sldMk cId="902011020" sldId="11038"/>
            <ac:spMk id="7" creationId="{91584FF3-34C8-E21C-06FF-FFBAD34CB1AC}"/>
          </ac:spMkLst>
        </pc:spChg>
        <pc:spChg chg="add del mod">
          <ac:chgData name="Janelle Gieseke" userId="1065d469-00d3-4a33-b073-8dab6534bb61" providerId="ADAL" clId="{82D6AC21-4F76-4E78-9287-3BC179276D1F}" dt="2024-04-22T19:20:14.580" v="206" actId="6264"/>
          <ac:spMkLst>
            <pc:docMk/>
            <pc:sldMk cId="902011020" sldId="11038"/>
            <ac:spMk id="8" creationId="{564FD9FF-3214-C655-0296-9DBB6813166F}"/>
          </ac:spMkLst>
        </pc:spChg>
        <pc:spChg chg="add mod ord">
          <ac:chgData name="Janelle Gieseke" userId="1065d469-00d3-4a33-b073-8dab6534bb61" providerId="ADAL" clId="{82D6AC21-4F76-4E78-9287-3BC179276D1F}" dt="2024-05-13T15:31:24.434" v="3426" actId="20577"/>
          <ac:spMkLst>
            <pc:docMk/>
            <pc:sldMk cId="902011020" sldId="11038"/>
            <ac:spMk id="9" creationId="{0A92B2CB-3D11-8D96-6D42-378CFDD65D0C}"/>
          </ac:spMkLst>
        </pc:spChg>
      </pc:sldChg>
      <pc:sldChg chg="addSp delSp modSp new mod chgLayout">
        <pc:chgData name="Janelle Gieseke" userId="1065d469-00d3-4a33-b073-8dab6534bb61" providerId="ADAL" clId="{82D6AC21-4F76-4E78-9287-3BC179276D1F}" dt="2024-04-22T19:20:43.954" v="208" actId="6264"/>
        <pc:sldMkLst>
          <pc:docMk/>
          <pc:sldMk cId="3513325577" sldId="11039"/>
        </pc:sldMkLst>
        <pc:spChg chg="del">
          <ac:chgData name="Janelle Gieseke" userId="1065d469-00d3-4a33-b073-8dab6534bb61" providerId="ADAL" clId="{82D6AC21-4F76-4E78-9287-3BC179276D1F}" dt="2024-04-22T19:20:43.954" v="208" actId="6264"/>
          <ac:spMkLst>
            <pc:docMk/>
            <pc:sldMk cId="3513325577" sldId="11039"/>
            <ac:spMk id="2" creationId="{5C626D40-8C10-1BF3-2D82-60647B40A56E}"/>
          </ac:spMkLst>
        </pc:spChg>
        <pc:spChg chg="mod ord">
          <ac:chgData name="Janelle Gieseke" userId="1065d469-00d3-4a33-b073-8dab6534bb61" providerId="ADAL" clId="{82D6AC21-4F76-4E78-9287-3BC179276D1F}" dt="2024-04-22T19:20:43.954" v="208" actId="6264"/>
          <ac:spMkLst>
            <pc:docMk/>
            <pc:sldMk cId="3513325577" sldId="11039"/>
            <ac:spMk id="3" creationId="{E68F9CC7-5231-AC3B-3304-CFF96E4FC729}"/>
          </ac:spMkLst>
        </pc:spChg>
        <pc:spChg chg="mod ord">
          <ac:chgData name="Janelle Gieseke" userId="1065d469-00d3-4a33-b073-8dab6534bb61" providerId="ADAL" clId="{82D6AC21-4F76-4E78-9287-3BC179276D1F}" dt="2024-04-22T19:20:43.954" v="208" actId="6264"/>
          <ac:spMkLst>
            <pc:docMk/>
            <pc:sldMk cId="3513325577" sldId="11039"/>
            <ac:spMk id="4" creationId="{78A086D2-D019-16B9-24CC-098768C08796}"/>
          </ac:spMkLst>
        </pc:spChg>
        <pc:spChg chg="add del mod">
          <ac:chgData name="Janelle Gieseke" userId="1065d469-00d3-4a33-b073-8dab6534bb61" providerId="ADAL" clId="{82D6AC21-4F76-4E78-9287-3BC179276D1F}" dt="2024-04-22T19:20:43.954" v="208" actId="6264"/>
          <ac:spMkLst>
            <pc:docMk/>
            <pc:sldMk cId="3513325577" sldId="11039"/>
            <ac:spMk id="5" creationId="{3E9790FB-A4A3-2F7B-B68C-3B014876C988}"/>
          </ac:spMkLst>
        </pc:spChg>
        <pc:spChg chg="add del mod">
          <ac:chgData name="Janelle Gieseke" userId="1065d469-00d3-4a33-b073-8dab6534bb61" providerId="ADAL" clId="{82D6AC21-4F76-4E78-9287-3BC179276D1F}" dt="2024-04-22T19:20:43.954" v="208" actId="6264"/>
          <ac:spMkLst>
            <pc:docMk/>
            <pc:sldMk cId="3513325577" sldId="11039"/>
            <ac:spMk id="6" creationId="{4313EE64-ABC2-FAAC-7310-2AF1D178DA40}"/>
          </ac:spMkLst>
        </pc:spChg>
        <pc:spChg chg="add mod ord">
          <ac:chgData name="Janelle Gieseke" userId="1065d469-00d3-4a33-b073-8dab6534bb61" providerId="ADAL" clId="{82D6AC21-4F76-4E78-9287-3BC179276D1F}" dt="2024-04-22T19:20:43.954" v="208" actId="6264"/>
          <ac:spMkLst>
            <pc:docMk/>
            <pc:sldMk cId="3513325577" sldId="11039"/>
            <ac:spMk id="7" creationId="{E30D9B03-77EB-7921-2EA1-158F1E0D9E16}"/>
          </ac:spMkLst>
        </pc:spChg>
      </pc:sldChg>
      <pc:sldChg chg="modSp new mod delCm">
        <pc:chgData name="Janelle Gieseke" userId="1065d469-00d3-4a33-b073-8dab6534bb61" providerId="ADAL" clId="{82D6AC21-4F76-4E78-9287-3BC179276D1F}" dt="2024-05-13T15:09:39.040" v="3309"/>
        <pc:sldMkLst>
          <pc:docMk/>
          <pc:sldMk cId="4066466928" sldId="11040"/>
        </pc:sldMkLst>
        <pc:spChg chg="mod">
          <ac:chgData name="Janelle Gieseke" userId="1065d469-00d3-4a33-b073-8dab6534bb61" providerId="ADAL" clId="{82D6AC21-4F76-4E78-9287-3BC179276D1F}" dt="2024-05-09T16:09:58.244" v="955" actId="20577"/>
          <ac:spMkLst>
            <pc:docMk/>
            <pc:sldMk cId="4066466928" sldId="11040"/>
            <ac:spMk id="3" creationId="{5F2BA825-1EDD-926B-9EDC-C2E57267BCA0}"/>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3T15:09:39.040" v="3309"/>
              <pc2:cmMkLst xmlns:pc2="http://schemas.microsoft.com/office/powerpoint/2019/9/main/command">
                <pc:docMk/>
                <pc:sldMk cId="4066466928" sldId="11040"/>
                <pc2:cmMk id="{014326C5-67D7-43A7-A56D-44F01E432DD1}"/>
              </pc2:cmMkLst>
            </pc226:cmChg>
          </p:ext>
        </pc:extLst>
      </pc:sldChg>
      <pc:sldChg chg="new">
        <pc:chgData name="Janelle Gieseke" userId="1065d469-00d3-4a33-b073-8dab6534bb61" providerId="ADAL" clId="{82D6AC21-4F76-4E78-9287-3BC179276D1F}" dt="2024-04-22T18:22:33.302" v="124" actId="680"/>
        <pc:sldMkLst>
          <pc:docMk/>
          <pc:sldMk cId="522293970" sldId="11041"/>
        </pc:sldMkLst>
      </pc:sldChg>
      <pc:sldChg chg="new del ord">
        <pc:chgData name="Janelle Gieseke" userId="1065d469-00d3-4a33-b073-8dab6534bb61" providerId="ADAL" clId="{82D6AC21-4F76-4E78-9287-3BC179276D1F}" dt="2024-05-10T16:58:15.155" v="2857" actId="47"/>
        <pc:sldMkLst>
          <pc:docMk/>
          <pc:sldMk cId="3284706956" sldId="11042"/>
        </pc:sldMkLst>
      </pc:sldChg>
      <pc:sldChg chg="modSp new del mod ord">
        <pc:chgData name="Janelle Gieseke" userId="1065d469-00d3-4a33-b073-8dab6534bb61" providerId="ADAL" clId="{82D6AC21-4F76-4E78-9287-3BC179276D1F}" dt="2024-05-10T16:58:15.155" v="2857" actId="47"/>
        <pc:sldMkLst>
          <pc:docMk/>
          <pc:sldMk cId="283353801" sldId="11043"/>
        </pc:sldMkLst>
        <pc:spChg chg="mod">
          <ac:chgData name="Janelle Gieseke" userId="1065d469-00d3-4a33-b073-8dab6534bb61" providerId="ADAL" clId="{82D6AC21-4F76-4E78-9287-3BC179276D1F}" dt="2024-05-10T16:57:52.858" v="2852" actId="21"/>
          <ac:spMkLst>
            <pc:docMk/>
            <pc:sldMk cId="283353801" sldId="11043"/>
            <ac:spMk id="3" creationId="{58F79E25-3513-4AED-4E98-4F34D4025E81}"/>
          </ac:spMkLst>
        </pc:spChg>
      </pc:sldChg>
      <pc:sldChg chg="new del ord">
        <pc:chgData name="Janelle Gieseke" userId="1065d469-00d3-4a33-b073-8dab6534bb61" providerId="ADAL" clId="{82D6AC21-4F76-4E78-9287-3BC179276D1F}" dt="2024-05-10T16:58:15.155" v="2857" actId="47"/>
        <pc:sldMkLst>
          <pc:docMk/>
          <pc:sldMk cId="525639782" sldId="11044"/>
        </pc:sldMkLst>
      </pc:sldChg>
      <pc:sldChg chg="new">
        <pc:chgData name="Janelle Gieseke" userId="1065d469-00d3-4a33-b073-8dab6534bb61" providerId="ADAL" clId="{82D6AC21-4F76-4E78-9287-3BC179276D1F}" dt="2024-04-22T18:24:41.605" v="155" actId="680"/>
        <pc:sldMkLst>
          <pc:docMk/>
          <pc:sldMk cId="2909617817" sldId="11045"/>
        </pc:sldMkLst>
      </pc:sldChg>
      <pc:sldChg chg="new delCm">
        <pc:chgData name="Janelle Gieseke" userId="1065d469-00d3-4a33-b073-8dab6534bb61" providerId="ADAL" clId="{82D6AC21-4F76-4E78-9287-3BC179276D1F}" dt="2024-05-17T14:34:56.210" v="3581"/>
        <pc:sldMkLst>
          <pc:docMk/>
          <pc:sldMk cId="968168960" sldId="11046"/>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4:56.210" v="3581"/>
              <pc2:cmMkLst xmlns:pc2="http://schemas.microsoft.com/office/powerpoint/2019/9/main/command">
                <pc:docMk/>
                <pc:sldMk cId="968168960" sldId="11046"/>
                <pc2:cmMk id="{BC733715-D056-4288-8C14-B714D023D72B}"/>
              </pc2:cmMkLst>
            </pc226:cmChg>
          </p:ext>
        </pc:extLst>
      </pc:sldChg>
      <pc:sldChg chg="new">
        <pc:chgData name="Janelle Gieseke" userId="1065d469-00d3-4a33-b073-8dab6534bb61" providerId="ADAL" clId="{82D6AC21-4F76-4E78-9287-3BC179276D1F}" dt="2024-04-22T18:24:45.351" v="157" actId="680"/>
        <pc:sldMkLst>
          <pc:docMk/>
          <pc:sldMk cId="3672122820" sldId="11047"/>
        </pc:sldMkLst>
      </pc:sldChg>
      <pc:sldChg chg="new">
        <pc:chgData name="Janelle Gieseke" userId="1065d469-00d3-4a33-b073-8dab6534bb61" providerId="ADAL" clId="{82D6AC21-4F76-4E78-9287-3BC179276D1F}" dt="2024-04-22T18:24:51.092" v="158" actId="680"/>
        <pc:sldMkLst>
          <pc:docMk/>
          <pc:sldMk cId="2690463214" sldId="11048"/>
        </pc:sldMkLst>
      </pc:sldChg>
      <pc:sldChg chg="addSp delSp modSp new del mod chgLayout">
        <pc:chgData name="Janelle Gieseke" userId="1065d469-00d3-4a33-b073-8dab6534bb61" providerId="ADAL" clId="{82D6AC21-4F76-4E78-9287-3BC179276D1F}" dt="2024-05-10T16:58:57.476" v="2906" actId="2696"/>
        <pc:sldMkLst>
          <pc:docMk/>
          <pc:sldMk cId="158173206" sldId="11049"/>
        </pc:sldMkLst>
        <pc:spChg chg="mod ord">
          <ac:chgData name="Janelle Gieseke" userId="1065d469-00d3-4a33-b073-8dab6534bb61" providerId="ADAL" clId="{82D6AC21-4F76-4E78-9287-3BC179276D1F}" dt="2024-05-10T16:58:30.645" v="2859" actId="6264"/>
          <ac:spMkLst>
            <pc:docMk/>
            <pc:sldMk cId="158173206" sldId="11049"/>
            <ac:spMk id="2" creationId="{10956932-A28E-E531-6099-6EBC104D21D2}"/>
          </ac:spMkLst>
        </pc:spChg>
        <pc:spChg chg="mod ord">
          <ac:chgData name="Janelle Gieseke" userId="1065d469-00d3-4a33-b073-8dab6534bb61" providerId="ADAL" clId="{82D6AC21-4F76-4E78-9287-3BC179276D1F}" dt="2024-05-10T16:58:30.645" v="2859" actId="6264"/>
          <ac:spMkLst>
            <pc:docMk/>
            <pc:sldMk cId="158173206" sldId="11049"/>
            <ac:spMk id="3" creationId="{564ABD32-6126-ED99-2C62-A6E541E3B3EC}"/>
          </ac:spMkLst>
        </pc:spChg>
        <pc:spChg chg="mod ord">
          <ac:chgData name="Janelle Gieseke" userId="1065d469-00d3-4a33-b073-8dab6534bb61" providerId="ADAL" clId="{82D6AC21-4F76-4E78-9287-3BC179276D1F}" dt="2024-05-10T16:58:30.645" v="2859" actId="6264"/>
          <ac:spMkLst>
            <pc:docMk/>
            <pc:sldMk cId="158173206" sldId="11049"/>
            <ac:spMk id="4" creationId="{F0F80E5E-F8E7-7FDC-A625-3F8EBDFB46BF}"/>
          </ac:spMkLst>
        </pc:spChg>
        <pc:spChg chg="add del mod">
          <ac:chgData name="Janelle Gieseke" userId="1065d469-00d3-4a33-b073-8dab6534bb61" providerId="ADAL" clId="{82D6AC21-4F76-4E78-9287-3BC179276D1F}" dt="2024-05-10T16:58:30.645" v="2859" actId="6264"/>
          <ac:spMkLst>
            <pc:docMk/>
            <pc:sldMk cId="158173206" sldId="11049"/>
            <ac:spMk id="5" creationId="{8ABCA4C4-8F4B-AC13-8543-D816494D0AFD}"/>
          </ac:spMkLst>
        </pc:spChg>
        <pc:spChg chg="add del mod">
          <ac:chgData name="Janelle Gieseke" userId="1065d469-00d3-4a33-b073-8dab6534bb61" providerId="ADAL" clId="{82D6AC21-4F76-4E78-9287-3BC179276D1F}" dt="2024-05-10T16:58:30.645" v="2859" actId="6264"/>
          <ac:spMkLst>
            <pc:docMk/>
            <pc:sldMk cId="158173206" sldId="11049"/>
            <ac:spMk id="6" creationId="{60F8E50C-C858-8542-05D2-5910F22C6FE3}"/>
          </ac:spMkLst>
        </pc:spChg>
        <pc:spChg chg="add del mod">
          <ac:chgData name="Janelle Gieseke" userId="1065d469-00d3-4a33-b073-8dab6534bb61" providerId="ADAL" clId="{82D6AC21-4F76-4E78-9287-3BC179276D1F}" dt="2024-05-10T16:58:30.645" v="2859" actId="6264"/>
          <ac:spMkLst>
            <pc:docMk/>
            <pc:sldMk cId="158173206" sldId="11049"/>
            <ac:spMk id="7" creationId="{05D7FBC6-5D32-9567-1FB7-7C352FE87389}"/>
          </ac:spMkLst>
        </pc:spChg>
      </pc:sldChg>
      <pc:sldChg chg="addSp delSp modSp new mod chgLayout">
        <pc:chgData name="Janelle Gieseke" userId="1065d469-00d3-4a33-b073-8dab6534bb61" providerId="ADAL" clId="{82D6AC21-4F76-4E78-9287-3BC179276D1F}" dt="2024-05-10T17:13:15.672" v="3308" actId="14100"/>
        <pc:sldMkLst>
          <pc:docMk/>
          <pc:sldMk cId="908382935" sldId="11050"/>
        </pc:sldMkLst>
        <pc:spChg chg="mod ord">
          <ac:chgData name="Janelle Gieseke" userId="1065d469-00d3-4a33-b073-8dab6534bb61" providerId="ADAL" clId="{82D6AC21-4F76-4E78-9287-3BC179276D1F}" dt="2024-05-10T16:58:02.229" v="2855" actId="6264"/>
          <ac:spMkLst>
            <pc:docMk/>
            <pc:sldMk cId="908382935" sldId="11050"/>
            <ac:spMk id="2" creationId="{31FE9FA3-7B91-ED57-CA41-78C2FD5103AF}"/>
          </ac:spMkLst>
        </pc:spChg>
        <pc:spChg chg="mod ord">
          <ac:chgData name="Janelle Gieseke" userId="1065d469-00d3-4a33-b073-8dab6534bb61" providerId="ADAL" clId="{82D6AC21-4F76-4E78-9287-3BC179276D1F}" dt="2024-05-10T17:13:15.672" v="3308" actId="14100"/>
          <ac:spMkLst>
            <pc:docMk/>
            <pc:sldMk cId="908382935" sldId="11050"/>
            <ac:spMk id="3" creationId="{4BC8DC7F-08F8-1A48-0E4C-0584C170255B}"/>
          </ac:spMkLst>
        </pc:spChg>
        <pc:spChg chg="mod ord">
          <ac:chgData name="Janelle Gieseke" userId="1065d469-00d3-4a33-b073-8dab6534bb61" providerId="ADAL" clId="{82D6AC21-4F76-4E78-9287-3BC179276D1F}" dt="2024-05-10T16:58:02.229" v="2855" actId="6264"/>
          <ac:spMkLst>
            <pc:docMk/>
            <pc:sldMk cId="908382935" sldId="11050"/>
            <ac:spMk id="4" creationId="{792F2510-39B4-E7A5-B3BD-EDA37022B291}"/>
          </ac:spMkLst>
        </pc:spChg>
        <pc:spChg chg="add del mod">
          <ac:chgData name="Janelle Gieseke" userId="1065d469-00d3-4a33-b073-8dab6534bb61" providerId="ADAL" clId="{82D6AC21-4F76-4E78-9287-3BC179276D1F}" dt="2024-05-10T16:58:02.229" v="2855" actId="6264"/>
          <ac:spMkLst>
            <pc:docMk/>
            <pc:sldMk cId="908382935" sldId="11050"/>
            <ac:spMk id="5" creationId="{AE59EF48-9942-F357-6CE9-C6E9AF39FC9A}"/>
          </ac:spMkLst>
        </pc:spChg>
        <pc:spChg chg="add del mod">
          <ac:chgData name="Janelle Gieseke" userId="1065d469-00d3-4a33-b073-8dab6534bb61" providerId="ADAL" clId="{82D6AC21-4F76-4E78-9287-3BC179276D1F}" dt="2024-05-10T16:58:02.229" v="2855" actId="6264"/>
          <ac:spMkLst>
            <pc:docMk/>
            <pc:sldMk cId="908382935" sldId="11050"/>
            <ac:spMk id="6" creationId="{98F2E3AF-2457-0B64-C9E5-6857196B478C}"/>
          </ac:spMkLst>
        </pc:spChg>
        <pc:spChg chg="add del mod">
          <ac:chgData name="Janelle Gieseke" userId="1065d469-00d3-4a33-b073-8dab6534bb61" providerId="ADAL" clId="{82D6AC21-4F76-4E78-9287-3BC179276D1F}" dt="2024-05-10T16:58:02.229" v="2855" actId="6264"/>
          <ac:spMkLst>
            <pc:docMk/>
            <pc:sldMk cId="908382935" sldId="11050"/>
            <ac:spMk id="7" creationId="{3E5C2A03-9336-F802-FACC-F364DF1B50C2}"/>
          </ac:spMkLst>
        </pc:spChg>
      </pc:sldChg>
      <pc:sldChg chg="new">
        <pc:chgData name="Janelle Gieseke" userId="1065d469-00d3-4a33-b073-8dab6534bb61" providerId="ADAL" clId="{82D6AC21-4F76-4E78-9287-3BC179276D1F}" dt="2024-04-22T18:26:41.035" v="173" actId="680"/>
        <pc:sldMkLst>
          <pc:docMk/>
          <pc:sldMk cId="2539276085" sldId="11051"/>
        </pc:sldMkLst>
      </pc:sldChg>
      <pc:sldChg chg="modSp new mod ord delCm">
        <pc:chgData name="Janelle Gieseke" userId="1065d469-00d3-4a33-b073-8dab6534bb61" providerId="ADAL" clId="{82D6AC21-4F76-4E78-9287-3BC179276D1F}" dt="2024-05-13T15:27:23.472" v="3410"/>
        <pc:sldMkLst>
          <pc:docMk/>
          <pc:sldMk cId="1309893592" sldId="11052"/>
        </pc:sldMkLst>
        <pc:spChg chg="mod">
          <ac:chgData name="Janelle Gieseke" userId="1065d469-00d3-4a33-b073-8dab6534bb61" providerId="ADAL" clId="{82D6AC21-4F76-4E78-9287-3BC179276D1F}" dt="2024-05-13T15:15:36.584" v="3343" actId="20577"/>
          <ac:spMkLst>
            <pc:docMk/>
            <pc:sldMk cId="1309893592" sldId="11052"/>
            <ac:spMk id="4" creationId="{9ED32864-C51D-D405-A140-38B51783E5EC}"/>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3T15:27:23.472" v="3410"/>
              <pc2:cmMkLst xmlns:pc2="http://schemas.microsoft.com/office/powerpoint/2019/9/main/command">
                <pc:docMk/>
                <pc:sldMk cId="1309893592" sldId="11052"/>
                <pc2:cmMk id="{71F8D46A-0638-41DA-B1DC-56062CF03CBE}"/>
              </pc2:cmMkLst>
            </pc226:cmChg>
          </p:ext>
        </pc:extLst>
      </pc:sldChg>
      <pc:sldChg chg="new ord delCm">
        <pc:chgData name="Janelle Gieseke" userId="1065d469-00d3-4a33-b073-8dab6534bb61" providerId="ADAL" clId="{82D6AC21-4F76-4E78-9287-3BC179276D1F}" dt="2024-05-13T15:27:29.486" v="3411"/>
        <pc:sldMkLst>
          <pc:docMk/>
          <pc:sldMk cId="3009295402" sldId="11053"/>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3T15:27:29.486" v="3411"/>
              <pc2:cmMkLst xmlns:pc2="http://schemas.microsoft.com/office/powerpoint/2019/9/main/command">
                <pc:docMk/>
                <pc:sldMk cId="3009295402" sldId="11053"/>
                <pc2:cmMk id="{47D3CC49-D504-405B-80D3-89A20B20776C}"/>
              </pc2:cmMkLst>
            </pc226:cmChg>
          </p:ext>
        </pc:extLst>
      </pc:sldChg>
      <pc:sldChg chg="new ord">
        <pc:chgData name="Janelle Gieseke" userId="1065d469-00d3-4a33-b073-8dab6534bb61" providerId="ADAL" clId="{82D6AC21-4F76-4E78-9287-3BC179276D1F}" dt="2024-05-13T15:15:18.877" v="3317"/>
        <pc:sldMkLst>
          <pc:docMk/>
          <pc:sldMk cId="3138832535" sldId="11054"/>
        </pc:sldMkLst>
      </pc:sldChg>
      <pc:sldChg chg="addSp delSp modSp new mod addCm delCm chgLayout">
        <pc:chgData name="Janelle Gieseke" userId="1065d469-00d3-4a33-b073-8dab6534bb61" providerId="ADAL" clId="{82D6AC21-4F76-4E78-9287-3BC179276D1F}" dt="2024-05-15T18:35:09.477" v="3560"/>
        <pc:sldMkLst>
          <pc:docMk/>
          <pc:sldMk cId="1941308342" sldId="11055"/>
        </pc:sldMkLst>
        <pc:spChg chg="mod ord">
          <ac:chgData name="Janelle Gieseke" userId="1065d469-00d3-4a33-b073-8dab6534bb61" providerId="ADAL" clId="{82D6AC21-4F76-4E78-9287-3BC179276D1F}" dt="2024-05-08T16:21:36.122" v="726" actId="6264"/>
          <ac:spMkLst>
            <pc:docMk/>
            <pc:sldMk cId="1941308342" sldId="11055"/>
            <ac:spMk id="2" creationId="{946F26F5-9295-31DB-FCB5-0E61C28EF1FC}"/>
          </ac:spMkLst>
        </pc:spChg>
        <pc:spChg chg="mod ord">
          <ac:chgData name="Janelle Gieseke" userId="1065d469-00d3-4a33-b073-8dab6534bb61" providerId="ADAL" clId="{82D6AC21-4F76-4E78-9287-3BC179276D1F}" dt="2024-05-08T16:21:36.122" v="726" actId="6264"/>
          <ac:spMkLst>
            <pc:docMk/>
            <pc:sldMk cId="1941308342" sldId="11055"/>
            <ac:spMk id="3" creationId="{49FDCAC2-A8B5-3336-A41D-5AA80D7CF020}"/>
          </ac:spMkLst>
        </pc:spChg>
        <pc:spChg chg="mod ord">
          <ac:chgData name="Janelle Gieseke" userId="1065d469-00d3-4a33-b073-8dab6534bb61" providerId="ADAL" clId="{82D6AC21-4F76-4E78-9287-3BC179276D1F}" dt="2024-05-08T16:21:36.122" v="726" actId="6264"/>
          <ac:spMkLst>
            <pc:docMk/>
            <pc:sldMk cId="1941308342" sldId="11055"/>
            <ac:spMk id="4" creationId="{7C77C5BE-4B6F-7CEC-6775-0AE7DF3EA8A8}"/>
          </ac:spMkLst>
        </pc:spChg>
        <pc:spChg chg="add del mod">
          <ac:chgData name="Janelle Gieseke" userId="1065d469-00d3-4a33-b073-8dab6534bb61" providerId="ADAL" clId="{82D6AC21-4F76-4E78-9287-3BC179276D1F}" dt="2024-05-08T16:21:36.122" v="726" actId="6264"/>
          <ac:spMkLst>
            <pc:docMk/>
            <pc:sldMk cId="1941308342" sldId="11055"/>
            <ac:spMk id="5" creationId="{62D29E43-B493-C4A3-AB87-969318473353}"/>
          </ac:spMkLst>
        </pc:spChg>
        <pc:spChg chg="add del mod">
          <ac:chgData name="Janelle Gieseke" userId="1065d469-00d3-4a33-b073-8dab6534bb61" providerId="ADAL" clId="{82D6AC21-4F76-4E78-9287-3BC179276D1F}" dt="2024-05-08T16:21:36.122" v="726" actId="6264"/>
          <ac:spMkLst>
            <pc:docMk/>
            <pc:sldMk cId="1941308342" sldId="11055"/>
            <ac:spMk id="6" creationId="{087D2F70-036C-49B6-BAEB-B82F44C0C257}"/>
          </ac:spMkLst>
        </pc:spChg>
        <pc:spChg chg="add del mod">
          <ac:chgData name="Janelle Gieseke" userId="1065d469-00d3-4a33-b073-8dab6534bb61" providerId="ADAL" clId="{82D6AC21-4F76-4E78-9287-3BC179276D1F}" dt="2024-05-08T16:21:36.122" v="726" actId="6264"/>
          <ac:spMkLst>
            <pc:docMk/>
            <pc:sldMk cId="1941308342" sldId="11055"/>
            <ac:spMk id="7" creationId="{4BD17004-255D-4F71-524E-EDE88F6ECBC8}"/>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5T18:35:09.477" v="3560"/>
              <pc2:cmMkLst xmlns:pc2="http://schemas.microsoft.com/office/powerpoint/2019/9/main/command">
                <pc:docMk/>
                <pc:sldMk cId="1941308342" sldId="11055"/>
                <pc2:cmMk id="{1A4D94BD-6895-4220-9768-2B065E0C5FA6}"/>
              </pc2:cmMkLst>
            </pc226:cmChg>
          </p:ext>
        </pc:extLst>
      </pc:sldChg>
      <pc:sldChg chg="modSp new mod">
        <pc:chgData name="Janelle Gieseke" userId="1065d469-00d3-4a33-b073-8dab6534bb61" providerId="ADAL" clId="{82D6AC21-4F76-4E78-9287-3BC179276D1F}" dt="2024-05-08T16:21:51.263" v="751"/>
        <pc:sldMkLst>
          <pc:docMk/>
          <pc:sldMk cId="1586487136" sldId="11056"/>
        </pc:sldMkLst>
        <pc:spChg chg="mod">
          <ac:chgData name="Janelle Gieseke" userId="1065d469-00d3-4a33-b073-8dab6534bb61" providerId="ADAL" clId="{82D6AC21-4F76-4E78-9287-3BC179276D1F}" dt="2024-05-08T16:21:45.995" v="750" actId="20577"/>
          <ac:spMkLst>
            <pc:docMk/>
            <pc:sldMk cId="1586487136" sldId="11056"/>
            <ac:spMk id="2" creationId="{F0654431-A1E3-C4A4-D7DA-9C8303F7924B}"/>
          </ac:spMkLst>
        </pc:spChg>
        <pc:spChg chg="mod">
          <ac:chgData name="Janelle Gieseke" userId="1065d469-00d3-4a33-b073-8dab6534bb61" providerId="ADAL" clId="{82D6AC21-4F76-4E78-9287-3BC179276D1F}" dt="2024-05-08T16:21:51.263" v="751"/>
          <ac:spMkLst>
            <pc:docMk/>
            <pc:sldMk cId="1586487136" sldId="11056"/>
            <ac:spMk id="3" creationId="{9F3EAE9F-0A3E-AE09-CFFA-DF7655D7E7F1}"/>
          </ac:spMkLst>
        </pc:spChg>
      </pc:sldChg>
      <pc:sldChg chg="new">
        <pc:chgData name="Janelle Gieseke" userId="1065d469-00d3-4a33-b073-8dab6534bb61" providerId="ADAL" clId="{82D6AC21-4F76-4E78-9287-3BC179276D1F}" dt="2024-04-22T18:26:54.172" v="179" actId="680"/>
        <pc:sldMkLst>
          <pc:docMk/>
          <pc:sldMk cId="1477886754" sldId="11057"/>
        </pc:sldMkLst>
      </pc:sldChg>
      <pc:sldChg chg="new">
        <pc:chgData name="Janelle Gieseke" userId="1065d469-00d3-4a33-b073-8dab6534bb61" providerId="ADAL" clId="{82D6AC21-4F76-4E78-9287-3BC179276D1F}" dt="2024-04-22T18:27:27.331" v="184" actId="680"/>
        <pc:sldMkLst>
          <pc:docMk/>
          <pc:sldMk cId="486318206" sldId="11058"/>
        </pc:sldMkLst>
      </pc:sldChg>
      <pc:sldChg chg="new">
        <pc:chgData name="Janelle Gieseke" userId="1065d469-00d3-4a33-b073-8dab6534bb61" providerId="ADAL" clId="{82D6AC21-4F76-4E78-9287-3BC179276D1F}" dt="2024-04-22T18:27:28.875" v="185" actId="680"/>
        <pc:sldMkLst>
          <pc:docMk/>
          <pc:sldMk cId="1046870476" sldId="11059"/>
        </pc:sldMkLst>
      </pc:sldChg>
      <pc:sldChg chg="new">
        <pc:chgData name="Janelle Gieseke" userId="1065d469-00d3-4a33-b073-8dab6534bb61" providerId="ADAL" clId="{82D6AC21-4F76-4E78-9287-3BC179276D1F}" dt="2024-04-22T18:27:30.927" v="186" actId="680"/>
        <pc:sldMkLst>
          <pc:docMk/>
          <pc:sldMk cId="336416702" sldId="11060"/>
        </pc:sldMkLst>
      </pc:sldChg>
      <pc:sldChg chg="new">
        <pc:chgData name="Janelle Gieseke" userId="1065d469-00d3-4a33-b073-8dab6534bb61" providerId="ADAL" clId="{82D6AC21-4F76-4E78-9287-3BC179276D1F}" dt="2024-04-22T18:27:46.091" v="189" actId="680"/>
        <pc:sldMkLst>
          <pc:docMk/>
          <pc:sldMk cId="1325005189" sldId="11061"/>
        </pc:sldMkLst>
      </pc:sldChg>
      <pc:sldChg chg="new">
        <pc:chgData name="Janelle Gieseke" userId="1065d469-00d3-4a33-b073-8dab6534bb61" providerId="ADAL" clId="{82D6AC21-4F76-4E78-9287-3BC179276D1F}" dt="2024-04-22T18:27:47.896" v="190" actId="680"/>
        <pc:sldMkLst>
          <pc:docMk/>
          <pc:sldMk cId="3313953437" sldId="11062"/>
        </pc:sldMkLst>
      </pc:sldChg>
      <pc:sldChg chg="new">
        <pc:chgData name="Janelle Gieseke" userId="1065d469-00d3-4a33-b073-8dab6534bb61" providerId="ADAL" clId="{82D6AC21-4F76-4E78-9287-3BC179276D1F}" dt="2024-04-22T18:27:49.999" v="191" actId="680"/>
        <pc:sldMkLst>
          <pc:docMk/>
          <pc:sldMk cId="821892041" sldId="11063"/>
        </pc:sldMkLst>
      </pc:sldChg>
      <pc:sldChg chg="addSp delSp modSp mod ord modClrScheme addCm chgLayout">
        <pc:chgData name="Janelle Gieseke" userId="1065d469-00d3-4a33-b073-8dab6534bb61" providerId="ADAL" clId="{82D6AC21-4F76-4E78-9287-3BC179276D1F}" dt="2024-05-13T15:21:37.493" v="3355"/>
        <pc:sldMkLst>
          <pc:docMk/>
          <pc:sldMk cId="2433743191" sldId="11083"/>
        </pc:sldMkLst>
        <pc:spChg chg="add del mod ord">
          <ac:chgData name="Janelle Gieseke" userId="1065d469-00d3-4a33-b073-8dab6534bb61" providerId="ADAL" clId="{82D6AC21-4F76-4E78-9287-3BC179276D1F}" dt="2024-05-13T15:12:38.050" v="3312" actId="700"/>
          <ac:spMkLst>
            <pc:docMk/>
            <pc:sldMk cId="2433743191" sldId="11083"/>
            <ac:spMk id="3" creationId="{D8C663FA-BB56-CE64-4F97-D0660026C233}"/>
          </ac:spMkLst>
        </pc:spChg>
        <pc:spChg chg="mod ord">
          <ac:chgData name="Janelle Gieseke" userId="1065d469-00d3-4a33-b073-8dab6534bb61" providerId="ADAL" clId="{82D6AC21-4F76-4E78-9287-3BC179276D1F}" dt="2024-05-13T15:12:38.050" v="3312" actId="700"/>
          <ac:spMkLst>
            <pc:docMk/>
            <pc:sldMk cId="2433743191" sldId="11083"/>
            <ac:spMk id="4" creationId="{D631A32A-2583-BDF7-F763-36CCA873789C}"/>
          </ac:spMkLst>
        </pc:spChg>
        <pc:spChg chg="add del mod ord">
          <ac:chgData name="Janelle Gieseke" userId="1065d469-00d3-4a33-b073-8dab6534bb61" providerId="ADAL" clId="{82D6AC21-4F76-4E78-9287-3BC179276D1F}" dt="2024-05-13T15:12:38.050" v="3312" actId="700"/>
          <ac:spMkLst>
            <pc:docMk/>
            <pc:sldMk cId="2433743191" sldId="11083"/>
            <ac:spMk id="5" creationId="{95F589FD-DC3A-7CA8-4392-8064420B176B}"/>
          </ac:spMkLst>
        </pc:spChg>
        <pc:spChg chg="mod ord">
          <ac:chgData name="Janelle Gieseke" userId="1065d469-00d3-4a33-b073-8dab6534bb61" providerId="ADAL" clId="{82D6AC21-4F76-4E78-9287-3BC179276D1F}" dt="2024-05-13T15:12:38.050" v="3312" actId="700"/>
          <ac:spMkLst>
            <pc:docMk/>
            <pc:sldMk cId="2433743191" sldId="11083"/>
            <ac:spMk id="6" creationId="{B5CD0F34-4699-BFFA-F744-73879070FA91}"/>
          </ac:spMkLst>
        </pc:spChg>
        <pc:spChg chg="add del mod ord">
          <ac:chgData name="Janelle Gieseke" userId="1065d469-00d3-4a33-b073-8dab6534bb61" providerId="ADAL" clId="{82D6AC21-4F76-4E78-9287-3BC179276D1F}" dt="2024-05-13T15:12:38.050" v="3312" actId="700"/>
          <ac:spMkLst>
            <pc:docMk/>
            <pc:sldMk cId="2433743191" sldId="11083"/>
            <ac:spMk id="7" creationId="{183356BA-69A2-E078-467B-790396577601}"/>
          </ac:spMkLst>
        </pc:spChg>
        <pc:graphicFrameChg chg="mod ord">
          <ac:chgData name="Janelle Gieseke" userId="1065d469-00d3-4a33-b073-8dab6534bb61" providerId="ADAL" clId="{82D6AC21-4F76-4E78-9287-3BC179276D1F}" dt="2024-05-13T15:21:13.718" v="3354" actId="13782"/>
          <ac:graphicFrameMkLst>
            <pc:docMk/>
            <pc:sldMk cId="2433743191" sldId="11083"/>
            <ac:graphicFrameMk id="2" creationId="{D5DAE276-CF53-2343-DF0E-BF45B3F6BF72}"/>
          </ac:graphicFrameMkLst>
        </pc:graphicFrame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13T15:21:37.493" v="3355"/>
              <pc2:cmMkLst xmlns:pc2="http://schemas.microsoft.com/office/powerpoint/2019/9/main/command">
                <pc:docMk/>
                <pc:sldMk cId="2433743191" sldId="11083"/>
                <pc2:cmMk id="{9E71990E-6367-4E16-85C3-CB9DCC3EB2A2}"/>
              </pc2:cmMkLst>
            </pc226:cmChg>
          </p:ext>
        </pc:extLst>
      </pc:sldChg>
      <pc:sldChg chg="del addCm">
        <pc:chgData name="Janelle Gieseke" userId="1065d469-00d3-4a33-b073-8dab6534bb61" providerId="ADAL" clId="{82D6AC21-4F76-4E78-9287-3BC179276D1F}" dt="2024-05-09T20:03:03.290" v="1204" actId="47"/>
        <pc:sldMkLst>
          <pc:docMk/>
          <pc:sldMk cId="397125286" sldId="11085"/>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9T16:00:27.402" v="852"/>
              <pc2:cmMkLst xmlns:pc2="http://schemas.microsoft.com/office/powerpoint/2019/9/main/command">
                <pc:docMk/>
                <pc:sldMk cId="397125286" sldId="11085"/>
                <pc2:cmMk id="{712FD5CE-5285-4A8E-A5B6-FAA8824CFC44}"/>
              </pc2:cmMkLst>
            </pc226:cmChg>
          </p:ext>
        </pc:extLst>
      </pc:sldChg>
      <pc:sldChg chg="modSp mod">
        <pc:chgData name="Janelle Gieseke" userId="1065d469-00d3-4a33-b073-8dab6534bb61" providerId="ADAL" clId="{82D6AC21-4F76-4E78-9287-3BC179276D1F}" dt="2024-05-13T15:50:16.612" v="3454" actId="1076"/>
        <pc:sldMkLst>
          <pc:docMk/>
          <pc:sldMk cId="3366886867" sldId="11086"/>
        </pc:sldMkLst>
        <pc:graphicFrameChg chg="mod">
          <ac:chgData name="Janelle Gieseke" userId="1065d469-00d3-4a33-b073-8dab6534bb61" providerId="ADAL" clId="{82D6AC21-4F76-4E78-9287-3BC179276D1F}" dt="2024-05-13T15:50:16.612" v="3454" actId="1076"/>
          <ac:graphicFrameMkLst>
            <pc:docMk/>
            <pc:sldMk cId="3366886867" sldId="11086"/>
            <ac:graphicFrameMk id="2" creationId="{D9A7CD51-A92D-D524-513B-5FF2B867D9BA}"/>
          </ac:graphicFrameMkLst>
        </pc:graphicFrameChg>
      </pc:sldChg>
      <pc:sldChg chg="modSp mod delCm modNotesTx">
        <pc:chgData name="Janelle Gieseke" userId="1065d469-00d3-4a33-b073-8dab6534bb61" providerId="ADAL" clId="{82D6AC21-4F76-4E78-9287-3BC179276D1F}" dt="2024-05-09T20:02:59.817" v="1203" actId="20577"/>
        <pc:sldMkLst>
          <pc:docMk/>
          <pc:sldMk cId="247453076" sldId="11089"/>
        </pc:sldMkLst>
        <pc:spChg chg="mod">
          <ac:chgData name="Janelle Gieseke" userId="1065d469-00d3-4a33-b073-8dab6534bb61" providerId="ADAL" clId="{82D6AC21-4F76-4E78-9287-3BC179276D1F}" dt="2024-05-09T16:08:56.281" v="949" actId="20577"/>
          <ac:spMkLst>
            <pc:docMk/>
            <pc:sldMk cId="247453076" sldId="11089"/>
            <ac:spMk id="2" creationId="{8E15D167-F2B5-513A-C7B2-BCACA292D8EC}"/>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09T16:01:00.468" v="853"/>
              <pc2:cmMkLst xmlns:pc2="http://schemas.microsoft.com/office/powerpoint/2019/9/main/command">
                <pc:docMk/>
                <pc:sldMk cId="247453076" sldId="11089"/>
                <pc2:cmMk id="{3B6B6AE0-6F57-41B1-BD73-1D6C50B591E1}"/>
              </pc2:cmMkLst>
            </pc226:cmChg>
          </p:ext>
        </pc:extLst>
      </pc:sldChg>
      <pc:sldChg chg="addSp delSp modSp new mod ord addCm delCm modCm">
        <pc:chgData name="Janelle Gieseke" userId="1065d469-00d3-4a33-b073-8dab6534bb61" providerId="ADAL" clId="{82D6AC21-4F76-4E78-9287-3BC179276D1F}" dt="2024-05-17T14:33:00.012" v="3575"/>
        <pc:sldMkLst>
          <pc:docMk/>
          <pc:sldMk cId="2835979098" sldId="11092"/>
        </pc:sldMkLst>
        <pc:spChg chg="mod">
          <ac:chgData name="Janelle Gieseke" userId="1065d469-00d3-4a33-b073-8dab6534bb61" providerId="ADAL" clId="{82D6AC21-4F76-4E78-9287-3BC179276D1F}" dt="2024-05-07T16:19:12.314" v="596" actId="20577"/>
          <ac:spMkLst>
            <pc:docMk/>
            <pc:sldMk cId="2835979098" sldId="11092"/>
            <ac:spMk id="2" creationId="{41B77612-F1FE-D132-1F53-335CDDB7C05A}"/>
          </ac:spMkLst>
        </pc:spChg>
        <pc:spChg chg="del mod">
          <ac:chgData name="Janelle Gieseke" userId="1065d469-00d3-4a33-b073-8dab6534bb61" providerId="ADAL" clId="{82D6AC21-4F76-4E78-9287-3BC179276D1F}" dt="2024-05-09T15:50:51.501" v="794" actId="1032"/>
          <ac:spMkLst>
            <pc:docMk/>
            <pc:sldMk cId="2835979098" sldId="11092"/>
            <ac:spMk id="3" creationId="{670708B1-1439-73A1-0156-D193C06A4BBC}"/>
          </ac:spMkLst>
        </pc:spChg>
        <pc:graphicFrameChg chg="add mod modGraphic">
          <ac:chgData name="Janelle Gieseke" userId="1065d469-00d3-4a33-b073-8dab6534bb61" providerId="ADAL" clId="{82D6AC21-4F76-4E78-9287-3BC179276D1F}" dt="2024-05-09T15:54:34.840" v="845" actId="20577"/>
          <ac:graphicFrameMkLst>
            <pc:docMk/>
            <pc:sldMk cId="2835979098" sldId="11092"/>
            <ac:graphicFrameMk id="6" creationId="{DF882F64-BA6F-D93D-4D5F-CF1A0C662A74}"/>
          </ac:graphicFrameMkLst>
        </pc:graphicFrame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33:00.012" v="3575"/>
              <pc2:cmMkLst xmlns:pc2="http://schemas.microsoft.com/office/powerpoint/2019/9/main/command">
                <pc:docMk/>
                <pc:sldMk cId="2835979098" sldId="11092"/>
                <pc2:cmMk id="{92511C0A-49BA-401D-8628-F63A2F8ED9D1}"/>
              </pc2:cmMkLst>
            </pc226:cmChg>
            <pc226:cmChg xmlns:pc226="http://schemas.microsoft.com/office/powerpoint/2022/06/main/command" chg="add del mod">
              <pc226:chgData name="Janelle Gieseke" userId="1065d469-00d3-4a33-b073-8dab6534bb61" providerId="ADAL" clId="{82D6AC21-4F76-4E78-9287-3BC179276D1F}" dt="2024-05-17T14:32:58.535" v="3574"/>
              <pc2:cmMkLst xmlns:pc2="http://schemas.microsoft.com/office/powerpoint/2019/9/main/command">
                <pc:docMk/>
                <pc:sldMk cId="2835979098" sldId="11092"/>
                <pc2:cmMk id="{34EA52A4-EF8D-4381-A50E-92CBFC8EBE48}"/>
              </pc2:cmMkLst>
            </pc226:cmChg>
            <pc226:cmChg xmlns:pc226="http://schemas.microsoft.com/office/powerpoint/2022/06/main/command" chg="del">
              <pc226:chgData name="Janelle Gieseke" userId="1065d469-00d3-4a33-b073-8dab6534bb61" providerId="ADAL" clId="{82D6AC21-4F76-4E78-9287-3BC179276D1F}" dt="2024-05-13T15:14:10.946" v="3315"/>
              <pc2:cmMkLst xmlns:pc2="http://schemas.microsoft.com/office/powerpoint/2019/9/main/command">
                <pc:docMk/>
                <pc:sldMk cId="2835979098" sldId="11092"/>
                <pc2:cmMk id="{50750AC9-4FDC-4445-AF9F-2B3AB19D01DC}"/>
              </pc2:cmMkLst>
            </pc226:cmChg>
            <pc226:cmChg xmlns:pc226="http://schemas.microsoft.com/office/powerpoint/2022/06/main/command" chg="add del">
              <pc226:chgData name="Janelle Gieseke" userId="1065d469-00d3-4a33-b073-8dab6534bb61" providerId="ADAL" clId="{82D6AC21-4F76-4E78-9287-3BC179276D1F}" dt="2024-05-09T15:49:33.304" v="791"/>
              <pc2:cmMkLst xmlns:pc2="http://schemas.microsoft.com/office/powerpoint/2019/9/main/command">
                <pc:docMk/>
                <pc:sldMk cId="2835979098" sldId="11092"/>
                <pc2:cmMk id="{F5A838FB-39E2-4D2A-9B31-46DE9046A753}"/>
              </pc2:cmMkLst>
            </pc226:cmChg>
          </p:ext>
        </pc:extLst>
      </pc:sldChg>
      <pc:sldChg chg="modSp mod ord delCm">
        <pc:chgData name="Janelle Gieseke" userId="1065d469-00d3-4a33-b073-8dab6534bb61" providerId="ADAL" clId="{82D6AC21-4F76-4E78-9287-3BC179276D1F}" dt="2024-05-13T15:13:39.246" v="3314"/>
        <pc:sldMkLst>
          <pc:docMk/>
          <pc:sldMk cId="1711206957" sldId="11093"/>
        </pc:sldMkLst>
        <pc:spChg chg="mod">
          <ac:chgData name="Janelle Gieseke" userId="1065d469-00d3-4a33-b073-8dab6534bb61" providerId="ADAL" clId="{82D6AC21-4F76-4E78-9287-3BC179276D1F}" dt="2024-05-13T15:13:35.865" v="3313" actId="6549"/>
          <ac:spMkLst>
            <pc:docMk/>
            <pc:sldMk cId="1711206957" sldId="11093"/>
            <ac:spMk id="2" creationId="{077018EB-3952-019B-0D11-AC3B7948BBF8}"/>
          </ac:spMkLst>
        </pc:spChg>
        <pc:graphicFrameChg chg="mod">
          <ac:chgData name="Janelle Gieseke" userId="1065d469-00d3-4a33-b073-8dab6534bb61" providerId="ADAL" clId="{82D6AC21-4F76-4E78-9287-3BC179276D1F}" dt="2024-05-09T15:59:10.428" v="851" actId="20577"/>
          <ac:graphicFrameMkLst>
            <pc:docMk/>
            <pc:sldMk cId="1711206957" sldId="11093"/>
            <ac:graphicFrameMk id="5" creationId="{D1AC4D77-431C-B0EE-D17A-4E769F3D8D57}"/>
          </ac:graphicFrameMkLst>
        </pc:graphicFrame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3T15:13:39.246" v="3314"/>
              <pc2:cmMkLst xmlns:pc2="http://schemas.microsoft.com/office/powerpoint/2019/9/main/command">
                <pc:docMk/>
                <pc:sldMk cId="1711206957" sldId="11093"/>
                <pc2:cmMk id="{60CCBB15-EA09-426C-A3C0-1BABC2D15676}"/>
              </pc2:cmMkLst>
            </pc226:cmChg>
            <pc226:cmChg xmlns:pc226="http://schemas.microsoft.com/office/powerpoint/2022/06/main/command" chg="del">
              <pc226:chgData name="Janelle Gieseke" userId="1065d469-00d3-4a33-b073-8dab6534bb61" providerId="ADAL" clId="{82D6AC21-4F76-4E78-9287-3BC179276D1F}" dt="2024-05-09T15:58:13.947" v="848"/>
              <pc2:cmMkLst xmlns:pc2="http://schemas.microsoft.com/office/powerpoint/2019/9/main/command">
                <pc:docMk/>
                <pc:sldMk cId="1711206957" sldId="11093"/>
                <pc2:cmMk id="{E6DE733D-A712-4DB6-A712-F10525C5E7A8}"/>
              </pc2:cmMkLst>
            </pc226:cmChg>
            <pc226:cmChg xmlns:pc226="http://schemas.microsoft.com/office/powerpoint/2022/06/main/command" chg="del">
              <pc226:chgData name="Janelle Gieseke" userId="1065d469-00d3-4a33-b073-8dab6534bb61" providerId="ADAL" clId="{82D6AC21-4F76-4E78-9287-3BC179276D1F}" dt="2024-05-09T15:58:23.624" v="849"/>
              <pc2:cmMkLst xmlns:pc2="http://schemas.microsoft.com/office/powerpoint/2019/9/main/command">
                <pc:docMk/>
                <pc:sldMk cId="1711206957" sldId="11093"/>
                <pc2:cmMk id="{0A5D6DC4-D9A6-4B88-BF5C-2E6FB8602355}"/>
              </pc2:cmMkLst>
            </pc226:cmChg>
          </p:ext>
        </pc:extLst>
      </pc:sldChg>
      <pc:sldChg chg="new addCm">
        <pc:chgData name="Janelle Gieseke" userId="1065d469-00d3-4a33-b073-8dab6534bb61" providerId="ADAL" clId="{82D6AC21-4F76-4E78-9287-3BC179276D1F}" dt="2024-05-08T16:21:02.799" v="671"/>
        <pc:sldMkLst>
          <pc:docMk/>
          <pc:sldMk cId="2345710831" sldId="11094"/>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6:21:02.799" v="671"/>
              <pc2:cmMkLst xmlns:pc2="http://schemas.microsoft.com/office/powerpoint/2019/9/main/command">
                <pc:docMk/>
                <pc:sldMk cId="2345710831" sldId="11094"/>
                <pc2:cmMk id="{C399B05F-8C87-4440-85C7-F610796118BC}"/>
              </pc2:cmMkLst>
            </pc226:cmChg>
          </p:ext>
        </pc:extLst>
      </pc:sldChg>
      <pc:sldChg chg="new addCm">
        <pc:chgData name="Janelle Gieseke" userId="1065d469-00d3-4a33-b073-8dab6534bb61" providerId="ADAL" clId="{82D6AC21-4F76-4E78-9287-3BC179276D1F}" dt="2024-05-08T16:22:23.750" v="753"/>
        <pc:sldMkLst>
          <pc:docMk/>
          <pc:sldMk cId="159003379" sldId="11095"/>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08T16:22:23.750" v="753"/>
              <pc2:cmMkLst xmlns:pc2="http://schemas.microsoft.com/office/powerpoint/2019/9/main/command">
                <pc:docMk/>
                <pc:sldMk cId="159003379" sldId="11095"/>
                <pc2:cmMk id="{580BABC1-FBBE-4721-BF1B-12DCAFF565FD}"/>
              </pc2:cmMkLst>
            </pc226:cmChg>
          </p:ext>
        </pc:extLst>
      </pc:sldChg>
      <pc:sldChg chg="modSp ord">
        <pc:chgData name="Janelle Gieseke" userId="1065d469-00d3-4a33-b073-8dab6534bb61" providerId="ADAL" clId="{82D6AC21-4F76-4E78-9287-3BC179276D1F}" dt="2024-05-10T16:54:54.356" v="2779"/>
        <pc:sldMkLst>
          <pc:docMk/>
          <pc:sldMk cId="2053485618" sldId="11097"/>
        </pc:sldMkLst>
        <pc:graphicFrameChg chg="mod">
          <ac:chgData name="Janelle Gieseke" userId="1065d469-00d3-4a33-b073-8dab6534bb61" providerId="ADAL" clId="{82D6AC21-4F76-4E78-9287-3BC179276D1F}" dt="2024-05-09T16:44:14.836" v="1117" actId="20577"/>
          <ac:graphicFrameMkLst>
            <pc:docMk/>
            <pc:sldMk cId="2053485618" sldId="11097"/>
            <ac:graphicFrameMk id="8" creationId="{879AED52-877A-6919-27E5-EA47DC6DD65B}"/>
          </ac:graphicFrameMkLst>
        </pc:graphicFrameChg>
      </pc:sldChg>
      <pc:sldChg chg="addSp delSp modSp mod ord addCm delCm modNotesTx">
        <pc:chgData name="Janelle Gieseke" userId="1065d469-00d3-4a33-b073-8dab6534bb61" providerId="ADAL" clId="{82D6AC21-4F76-4E78-9287-3BC179276D1F}" dt="2024-05-13T15:35:03.394" v="3430"/>
        <pc:sldMkLst>
          <pc:docMk/>
          <pc:sldMk cId="1711240834" sldId="11098"/>
        </pc:sldMkLst>
        <pc:spChg chg="del mod">
          <ac:chgData name="Janelle Gieseke" userId="1065d469-00d3-4a33-b073-8dab6534bb61" providerId="ADAL" clId="{82D6AC21-4F76-4E78-9287-3BC179276D1F}" dt="2024-05-10T16:02:25.325" v="1838" actId="1032"/>
          <ac:spMkLst>
            <pc:docMk/>
            <pc:sldMk cId="1711240834" sldId="11098"/>
            <ac:spMk id="3" creationId="{B55F8CFD-E286-62C1-682D-CDF5D3DCD155}"/>
          </ac:spMkLst>
        </pc:spChg>
        <pc:graphicFrameChg chg="add mod modGraphic">
          <ac:chgData name="Janelle Gieseke" userId="1065d469-00d3-4a33-b073-8dab6534bb61" providerId="ADAL" clId="{82D6AC21-4F76-4E78-9287-3BC179276D1F}" dt="2024-05-10T16:17:03.754" v="2336" actId="20577"/>
          <ac:graphicFrameMkLst>
            <pc:docMk/>
            <pc:sldMk cId="1711240834" sldId="11098"/>
            <ac:graphicFrameMk id="5" creationId="{CB16F971-2270-202F-1256-B87D22A2E56D}"/>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3T15:35:03.394" v="3430"/>
              <pc2:cmMkLst xmlns:pc2="http://schemas.microsoft.com/office/powerpoint/2019/9/main/command">
                <pc:docMk/>
                <pc:sldMk cId="1711240834" sldId="11098"/>
                <pc2:cmMk id="{70C363DB-813E-4877-9105-4D449E0601AF}"/>
              </pc2:cmMkLst>
            </pc226:cmChg>
          </p:ext>
        </pc:extLst>
      </pc:sldChg>
      <pc:sldChg chg="modSp del mod">
        <pc:chgData name="Janelle Gieseke" userId="1065d469-00d3-4a33-b073-8dab6534bb61" providerId="ADAL" clId="{82D6AC21-4F76-4E78-9287-3BC179276D1F}" dt="2024-05-10T16:41:12.822" v="2561" actId="47"/>
        <pc:sldMkLst>
          <pc:docMk/>
          <pc:sldMk cId="2199318200" sldId="11102"/>
        </pc:sldMkLst>
        <pc:spChg chg="mod">
          <ac:chgData name="Janelle Gieseke" userId="1065d469-00d3-4a33-b073-8dab6534bb61" providerId="ADAL" clId="{82D6AC21-4F76-4E78-9287-3BC179276D1F}" dt="2024-05-10T16:38:46.193" v="2532" actId="20577"/>
          <ac:spMkLst>
            <pc:docMk/>
            <pc:sldMk cId="2199318200" sldId="11102"/>
            <ac:spMk id="96" creationId="{4A7E5A54-7FE4-4415-AA1C-CD87329AD2DC}"/>
          </ac:spMkLst>
        </pc:spChg>
      </pc:sldChg>
      <pc:sldChg chg="addSp delSp modSp del mod">
        <pc:chgData name="Janelle Gieseke" userId="1065d469-00d3-4a33-b073-8dab6534bb61" providerId="ADAL" clId="{82D6AC21-4F76-4E78-9287-3BC179276D1F}" dt="2024-05-10T16:46:22.235" v="2572" actId="47"/>
        <pc:sldMkLst>
          <pc:docMk/>
          <pc:sldMk cId="307789791" sldId="11104"/>
        </pc:sldMkLst>
        <pc:spChg chg="add mod">
          <ac:chgData name="Janelle Gieseke" userId="1065d469-00d3-4a33-b073-8dab6534bb61" providerId="ADAL" clId="{82D6AC21-4F76-4E78-9287-3BC179276D1F}" dt="2024-05-10T16:45:41.761" v="2564" actId="21"/>
          <ac:spMkLst>
            <pc:docMk/>
            <pc:sldMk cId="307789791" sldId="11104"/>
            <ac:spMk id="9" creationId="{3A6C871E-3467-8A1B-8732-85401C9519FA}"/>
          </ac:spMkLst>
        </pc:spChg>
        <pc:graphicFrameChg chg="del">
          <ac:chgData name="Janelle Gieseke" userId="1065d469-00d3-4a33-b073-8dab6534bb61" providerId="ADAL" clId="{82D6AC21-4F76-4E78-9287-3BC179276D1F}" dt="2024-05-10T16:45:41.761" v="2564" actId="21"/>
          <ac:graphicFrameMkLst>
            <pc:docMk/>
            <pc:sldMk cId="307789791" sldId="11104"/>
            <ac:graphicFrameMk id="2" creationId="{96F3B8F9-23CB-7161-208F-323836023F08}"/>
          </ac:graphicFrameMkLst>
        </pc:graphicFrameChg>
      </pc:sldChg>
      <pc:sldChg chg="new del ord">
        <pc:chgData name="Janelle Gieseke" userId="1065d469-00d3-4a33-b073-8dab6534bb61" providerId="ADAL" clId="{82D6AC21-4F76-4E78-9287-3BC179276D1F}" dt="2024-05-09T15:04:20.254" v="759" actId="47"/>
        <pc:sldMkLst>
          <pc:docMk/>
          <pc:sldMk cId="3181072" sldId="11105"/>
        </pc:sldMkLst>
      </pc:sldChg>
      <pc:sldChg chg="new">
        <pc:chgData name="Janelle Gieseke" userId="1065d469-00d3-4a33-b073-8dab6534bb61" providerId="ADAL" clId="{82D6AC21-4F76-4E78-9287-3BC179276D1F}" dt="2024-05-09T15:04:29.906" v="760" actId="680"/>
        <pc:sldMkLst>
          <pc:docMk/>
          <pc:sldMk cId="996268399" sldId="11105"/>
        </pc:sldMkLst>
      </pc:sldChg>
      <pc:sldChg chg="del">
        <pc:chgData name="Janelle Gieseke" userId="1065d469-00d3-4a33-b073-8dab6534bb61" providerId="ADAL" clId="{82D6AC21-4F76-4E78-9287-3BC179276D1F}" dt="2024-05-09T16:45:52.521" v="1118" actId="47"/>
        <pc:sldMkLst>
          <pc:docMk/>
          <pc:sldMk cId="3549589415" sldId="11107"/>
        </pc:sldMkLst>
      </pc:sldChg>
      <pc:sldChg chg="del">
        <pc:chgData name="Janelle Gieseke" userId="1065d469-00d3-4a33-b073-8dab6534bb61" providerId="ADAL" clId="{82D6AC21-4F76-4E78-9287-3BC179276D1F}" dt="2024-05-09T16:45:53.523" v="1119" actId="47"/>
        <pc:sldMkLst>
          <pc:docMk/>
          <pc:sldMk cId="450085309" sldId="11108"/>
        </pc:sldMkLst>
      </pc:sldChg>
      <pc:sldChg chg="del">
        <pc:chgData name="Janelle Gieseke" userId="1065d469-00d3-4a33-b073-8dab6534bb61" providerId="ADAL" clId="{82D6AC21-4F76-4E78-9287-3BC179276D1F}" dt="2024-05-09T16:45:54.659" v="1120" actId="47"/>
        <pc:sldMkLst>
          <pc:docMk/>
          <pc:sldMk cId="4260310825" sldId="11109"/>
        </pc:sldMkLst>
      </pc:sldChg>
      <pc:sldChg chg="del">
        <pc:chgData name="Janelle Gieseke" userId="1065d469-00d3-4a33-b073-8dab6534bb61" providerId="ADAL" clId="{82D6AC21-4F76-4E78-9287-3BC179276D1F}" dt="2024-05-09T16:47:49.894" v="1121" actId="47"/>
        <pc:sldMkLst>
          <pc:docMk/>
          <pc:sldMk cId="2507906159" sldId="11110"/>
        </pc:sldMkLst>
      </pc:sldChg>
      <pc:sldChg chg="del">
        <pc:chgData name="Janelle Gieseke" userId="1065d469-00d3-4a33-b073-8dab6534bb61" providerId="ADAL" clId="{82D6AC21-4F76-4E78-9287-3BC179276D1F}" dt="2024-05-09T16:47:49.894" v="1121" actId="47"/>
        <pc:sldMkLst>
          <pc:docMk/>
          <pc:sldMk cId="47008673" sldId="11111"/>
        </pc:sldMkLst>
      </pc:sldChg>
      <pc:sldChg chg="del">
        <pc:chgData name="Janelle Gieseke" userId="1065d469-00d3-4a33-b073-8dab6534bb61" providerId="ADAL" clId="{82D6AC21-4F76-4E78-9287-3BC179276D1F}" dt="2024-05-09T16:47:49.894" v="1121" actId="47"/>
        <pc:sldMkLst>
          <pc:docMk/>
          <pc:sldMk cId="3650870564" sldId="11112"/>
        </pc:sldMkLst>
      </pc:sldChg>
      <pc:sldChg chg="del">
        <pc:chgData name="Janelle Gieseke" userId="1065d469-00d3-4a33-b073-8dab6534bb61" providerId="ADAL" clId="{82D6AC21-4F76-4E78-9287-3BC179276D1F}" dt="2024-05-09T16:47:49.894" v="1121" actId="47"/>
        <pc:sldMkLst>
          <pc:docMk/>
          <pc:sldMk cId="131671963" sldId="11113"/>
        </pc:sldMkLst>
      </pc:sldChg>
      <pc:sldChg chg="del">
        <pc:chgData name="Janelle Gieseke" userId="1065d469-00d3-4a33-b073-8dab6534bb61" providerId="ADAL" clId="{82D6AC21-4F76-4E78-9287-3BC179276D1F}" dt="2024-05-09T16:47:49.894" v="1121" actId="47"/>
        <pc:sldMkLst>
          <pc:docMk/>
          <pc:sldMk cId="3098268455" sldId="11114"/>
        </pc:sldMkLst>
      </pc:sldChg>
      <pc:sldChg chg="del">
        <pc:chgData name="Janelle Gieseke" userId="1065d469-00d3-4a33-b073-8dab6534bb61" providerId="ADAL" clId="{82D6AC21-4F76-4E78-9287-3BC179276D1F}" dt="2024-05-09T16:47:49.894" v="1121" actId="47"/>
        <pc:sldMkLst>
          <pc:docMk/>
          <pc:sldMk cId="409714969" sldId="11115"/>
        </pc:sldMkLst>
      </pc:sldChg>
      <pc:sldChg chg="del">
        <pc:chgData name="Janelle Gieseke" userId="1065d469-00d3-4a33-b073-8dab6534bb61" providerId="ADAL" clId="{82D6AC21-4F76-4E78-9287-3BC179276D1F}" dt="2024-05-09T16:47:49.894" v="1121" actId="47"/>
        <pc:sldMkLst>
          <pc:docMk/>
          <pc:sldMk cId="2072064534" sldId="11116"/>
        </pc:sldMkLst>
      </pc:sldChg>
      <pc:sldChg chg="del">
        <pc:chgData name="Janelle Gieseke" userId="1065d469-00d3-4a33-b073-8dab6534bb61" providerId="ADAL" clId="{82D6AC21-4F76-4E78-9287-3BC179276D1F}" dt="2024-05-09T16:47:49.894" v="1121" actId="47"/>
        <pc:sldMkLst>
          <pc:docMk/>
          <pc:sldMk cId="1851709370" sldId="11117"/>
        </pc:sldMkLst>
      </pc:sldChg>
      <pc:sldChg chg="del">
        <pc:chgData name="Janelle Gieseke" userId="1065d469-00d3-4a33-b073-8dab6534bb61" providerId="ADAL" clId="{82D6AC21-4F76-4E78-9287-3BC179276D1F}" dt="2024-05-09T16:47:49.894" v="1121" actId="47"/>
        <pc:sldMkLst>
          <pc:docMk/>
          <pc:sldMk cId="3748757908" sldId="11118"/>
        </pc:sldMkLst>
      </pc:sldChg>
      <pc:sldChg chg="del">
        <pc:chgData name="Janelle Gieseke" userId="1065d469-00d3-4a33-b073-8dab6534bb61" providerId="ADAL" clId="{82D6AC21-4F76-4E78-9287-3BC179276D1F}" dt="2024-05-09T16:47:49.894" v="1121" actId="47"/>
        <pc:sldMkLst>
          <pc:docMk/>
          <pc:sldMk cId="970510575" sldId="11119"/>
        </pc:sldMkLst>
      </pc:sldChg>
      <pc:sldChg chg="del">
        <pc:chgData name="Janelle Gieseke" userId="1065d469-00d3-4a33-b073-8dab6534bb61" providerId="ADAL" clId="{82D6AC21-4F76-4E78-9287-3BC179276D1F}" dt="2024-05-09T16:47:49.894" v="1121" actId="47"/>
        <pc:sldMkLst>
          <pc:docMk/>
          <pc:sldMk cId="38384914" sldId="11120"/>
        </pc:sldMkLst>
      </pc:sldChg>
      <pc:sldChg chg="add ord modNotesTx">
        <pc:chgData name="Janelle Gieseke" userId="1065d469-00d3-4a33-b073-8dab6534bb61" providerId="ADAL" clId="{82D6AC21-4F76-4E78-9287-3BC179276D1F}" dt="2024-05-10T16:56:14.306" v="2849" actId="6549"/>
        <pc:sldMkLst>
          <pc:docMk/>
          <pc:sldMk cId="2718311664" sldId="11144"/>
        </pc:sldMkLst>
      </pc:sldChg>
      <pc:sldChg chg="delCm">
        <pc:chgData name="Janelle Gieseke" userId="1065d469-00d3-4a33-b073-8dab6534bb61" providerId="ADAL" clId="{82D6AC21-4F76-4E78-9287-3BC179276D1F}" dt="2024-05-14T15:18:06.834" v="3488"/>
        <pc:sldMkLst>
          <pc:docMk/>
          <pc:sldMk cId="879894490" sldId="11147"/>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4T15:18:06.834" v="3488"/>
              <pc2:cmMkLst xmlns:pc2="http://schemas.microsoft.com/office/powerpoint/2019/9/main/command">
                <pc:docMk/>
                <pc:sldMk cId="879894490" sldId="11147"/>
                <pc2:cmMk id="{D06675D2-F3FF-4D06-893C-AB8C221FE19F}"/>
              </pc2:cmMkLst>
            </pc226:cmChg>
          </p:ext>
        </pc:extLst>
      </pc:sldChg>
      <pc:sldChg chg="modSp mod addCm delCm">
        <pc:chgData name="Janelle Gieseke" userId="1065d469-00d3-4a33-b073-8dab6534bb61" providerId="ADAL" clId="{82D6AC21-4F76-4E78-9287-3BC179276D1F}" dt="2024-05-14T15:17:36.013" v="3484" actId="20577"/>
        <pc:sldMkLst>
          <pc:docMk/>
          <pc:sldMk cId="455697100" sldId="11150"/>
        </pc:sldMkLst>
        <pc:spChg chg="mod">
          <ac:chgData name="Janelle Gieseke" userId="1065d469-00d3-4a33-b073-8dab6534bb61" providerId="ADAL" clId="{82D6AC21-4F76-4E78-9287-3BC179276D1F}" dt="2024-05-14T15:17:36.013" v="3484" actId="20577"/>
          <ac:spMkLst>
            <pc:docMk/>
            <pc:sldMk cId="455697100" sldId="11150"/>
            <ac:spMk id="3" creationId="{19ADD1E9-0B11-84EC-02F5-2AAD67485880}"/>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2D6AC21-4F76-4E78-9287-3BC179276D1F}" dt="2024-05-14T15:17:27.301" v="3482"/>
              <pc2:cmMkLst xmlns:pc2="http://schemas.microsoft.com/office/powerpoint/2019/9/main/command">
                <pc:docMk/>
                <pc:sldMk cId="455697100" sldId="11150"/>
                <pc2:cmMk id="{151380B2-A98A-47DB-A941-CD08812339C0}"/>
              </pc2:cmMkLst>
            </pc226:cmChg>
          </p:ext>
        </pc:extLst>
      </pc:sldChg>
      <pc:sldChg chg="addSp delSp modSp mod chgLayout">
        <pc:chgData name="Janelle Gieseke" userId="1065d469-00d3-4a33-b073-8dab6534bb61" providerId="ADAL" clId="{82D6AC21-4F76-4E78-9287-3BC179276D1F}" dt="2024-05-10T16:19:20.440" v="2340" actId="12100"/>
        <pc:sldMkLst>
          <pc:docMk/>
          <pc:sldMk cId="985078161" sldId="11155"/>
        </pc:sldMkLst>
        <pc:spChg chg="mod ord">
          <ac:chgData name="Janelle Gieseke" userId="1065d469-00d3-4a33-b073-8dab6534bb61" providerId="ADAL" clId="{82D6AC21-4F76-4E78-9287-3BC179276D1F}" dt="2024-05-10T16:19:10.863" v="2338" actId="6264"/>
          <ac:spMkLst>
            <pc:docMk/>
            <pc:sldMk cId="985078161" sldId="11155"/>
            <ac:spMk id="2" creationId="{6499FC2F-6201-D332-5E3F-21C5A855DA67}"/>
          </ac:spMkLst>
        </pc:spChg>
        <pc:spChg chg="add del mod">
          <ac:chgData name="Janelle Gieseke" userId="1065d469-00d3-4a33-b073-8dab6534bb61" providerId="ADAL" clId="{82D6AC21-4F76-4E78-9287-3BC179276D1F}" dt="2024-05-10T16:19:10.863" v="2338" actId="6264"/>
          <ac:spMkLst>
            <pc:docMk/>
            <pc:sldMk cId="985078161" sldId="11155"/>
            <ac:spMk id="3" creationId="{3B74A85D-DB76-A837-41D1-DED6414F6218}"/>
          </ac:spMkLst>
        </pc:spChg>
        <pc:spChg chg="mod ord">
          <ac:chgData name="Janelle Gieseke" userId="1065d469-00d3-4a33-b073-8dab6534bb61" providerId="ADAL" clId="{82D6AC21-4F76-4E78-9287-3BC179276D1F}" dt="2024-05-10T16:19:10.863" v="2338" actId="6264"/>
          <ac:spMkLst>
            <pc:docMk/>
            <pc:sldMk cId="985078161" sldId="11155"/>
            <ac:spMk id="4" creationId="{CA336BB5-5573-042B-A718-1E094D1B05BC}"/>
          </ac:spMkLst>
        </pc:spChg>
        <pc:spChg chg="add del mod">
          <ac:chgData name="Janelle Gieseke" userId="1065d469-00d3-4a33-b073-8dab6534bb61" providerId="ADAL" clId="{82D6AC21-4F76-4E78-9287-3BC179276D1F}" dt="2024-05-10T16:19:10.863" v="2338" actId="6264"/>
          <ac:spMkLst>
            <pc:docMk/>
            <pc:sldMk cId="985078161" sldId="11155"/>
            <ac:spMk id="6" creationId="{6DF5827D-0BB6-36B9-3BE7-88BA3D3F1B1A}"/>
          </ac:spMkLst>
        </pc:spChg>
        <pc:spChg chg="add del mod">
          <ac:chgData name="Janelle Gieseke" userId="1065d469-00d3-4a33-b073-8dab6534bb61" providerId="ADAL" clId="{82D6AC21-4F76-4E78-9287-3BC179276D1F}" dt="2024-05-10T16:19:10.863" v="2338" actId="6264"/>
          <ac:spMkLst>
            <pc:docMk/>
            <pc:sldMk cId="985078161" sldId="11155"/>
            <ac:spMk id="7" creationId="{C3220E87-5A12-4841-5239-35182DA118E9}"/>
          </ac:spMkLst>
        </pc:spChg>
        <pc:graphicFrameChg chg="mod ord">
          <ac:chgData name="Janelle Gieseke" userId="1065d469-00d3-4a33-b073-8dab6534bb61" providerId="ADAL" clId="{82D6AC21-4F76-4E78-9287-3BC179276D1F}" dt="2024-05-10T16:19:20.440" v="2340" actId="12100"/>
          <ac:graphicFrameMkLst>
            <pc:docMk/>
            <pc:sldMk cId="985078161" sldId="11155"/>
            <ac:graphicFrameMk id="5" creationId="{84227E7E-FFF7-2F7A-6A73-8E0F2CCD540A}"/>
          </ac:graphicFrameMkLst>
        </pc:graphicFrameChg>
      </pc:sldChg>
      <pc:sldChg chg="modSp new mod">
        <pc:chgData name="Janelle Gieseke" userId="1065d469-00d3-4a33-b073-8dab6534bb61" providerId="ADAL" clId="{82D6AC21-4F76-4E78-9287-3BC179276D1F}" dt="2024-05-10T16:59:19.291" v="2932" actId="20577"/>
        <pc:sldMkLst>
          <pc:docMk/>
          <pc:sldMk cId="1363368994" sldId="11156"/>
        </pc:sldMkLst>
        <pc:spChg chg="mod">
          <ac:chgData name="Janelle Gieseke" userId="1065d469-00d3-4a33-b073-8dab6534bb61" providerId="ADAL" clId="{82D6AC21-4F76-4E78-9287-3BC179276D1F}" dt="2024-05-10T16:58:47.883" v="2893" actId="20577"/>
          <ac:spMkLst>
            <pc:docMk/>
            <pc:sldMk cId="1363368994" sldId="11156"/>
            <ac:spMk id="2" creationId="{5877651F-B6B7-BC50-93D4-60B923D74767}"/>
          </ac:spMkLst>
        </pc:spChg>
        <pc:spChg chg="mod">
          <ac:chgData name="Janelle Gieseke" userId="1065d469-00d3-4a33-b073-8dab6534bb61" providerId="ADAL" clId="{82D6AC21-4F76-4E78-9287-3BC179276D1F}" dt="2024-05-10T16:59:19.291" v="2932" actId="20577"/>
          <ac:spMkLst>
            <pc:docMk/>
            <pc:sldMk cId="1363368994" sldId="11156"/>
            <ac:spMk id="4" creationId="{D65464E9-3E12-CE69-6582-FC33911DB4EE}"/>
          </ac:spMkLst>
        </pc:spChg>
      </pc:sldChg>
      <pc:sldChg chg="addSp delSp modSp mod ord chgLayout">
        <pc:chgData name="Janelle Gieseke" userId="1065d469-00d3-4a33-b073-8dab6534bb61" providerId="ADAL" clId="{82D6AC21-4F76-4E78-9287-3BC179276D1F}" dt="2024-05-13T15:27:08.781" v="3409"/>
        <pc:sldMkLst>
          <pc:docMk/>
          <pc:sldMk cId="3927899539" sldId="11157"/>
        </pc:sldMkLst>
        <pc:spChg chg="mod ord">
          <ac:chgData name="Janelle Gieseke" userId="1065d469-00d3-4a33-b073-8dab6534bb61" providerId="ADAL" clId="{82D6AC21-4F76-4E78-9287-3BC179276D1F}" dt="2024-05-13T15:23:48.901" v="3362" actId="6264"/>
          <ac:spMkLst>
            <pc:docMk/>
            <pc:sldMk cId="3927899539" sldId="11157"/>
            <ac:spMk id="2" creationId="{C7A274A5-6ACE-1492-1A82-E447A05644ED}"/>
          </ac:spMkLst>
        </pc:spChg>
        <pc:spChg chg="add del mod">
          <ac:chgData name="Janelle Gieseke" userId="1065d469-00d3-4a33-b073-8dab6534bb61" providerId="ADAL" clId="{82D6AC21-4F76-4E78-9287-3BC179276D1F}" dt="2024-05-13T15:23:40.120" v="3360" actId="6264"/>
          <ac:spMkLst>
            <pc:docMk/>
            <pc:sldMk cId="3927899539" sldId="11157"/>
            <ac:spMk id="3" creationId="{E524FF6A-2DB4-839A-DA0B-6B44FA4C34D1}"/>
          </ac:spMkLst>
        </pc:spChg>
        <pc:spChg chg="mod ord">
          <ac:chgData name="Janelle Gieseke" userId="1065d469-00d3-4a33-b073-8dab6534bb61" providerId="ADAL" clId="{82D6AC21-4F76-4E78-9287-3BC179276D1F}" dt="2024-05-13T15:23:48.901" v="3362" actId="6264"/>
          <ac:spMkLst>
            <pc:docMk/>
            <pc:sldMk cId="3927899539" sldId="11157"/>
            <ac:spMk id="4" creationId="{7087A0F5-D0C3-50A8-7DF5-015EBBB4CF07}"/>
          </ac:spMkLst>
        </pc:spChg>
        <pc:spChg chg="add del mod">
          <ac:chgData name="Janelle Gieseke" userId="1065d469-00d3-4a33-b073-8dab6534bb61" providerId="ADAL" clId="{82D6AC21-4F76-4E78-9287-3BC179276D1F}" dt="2024-05-13T15:23:40.120" v="3360" actId="6264"/>
          <ac:spMkLst>
            <pc:docMk/>
            <pc:sldMk cId="3927899539" sldId="11157"/>
            <ac:spMk id="5" creationId="{BB592A35-FB02-D82C-6F19-33EC3149DF47}"/>
          </ac:spMkLst>
        </pc:spChg>
        <pc:spChg chg="add del mod">
          <ac:chgData name="Janelle Gieseke" userId="1065d469-00d3-4a33-b073-8dab6534bb61" providerId="ADAL" clId="{82D6AC21-4F76-4E78-9287-3BC179276D1F}" dt="2024-05-13T15:23:40.120" v="3360" actId="6264"/>
          <ac:spMkLst>
            <pc:docMk/>
            <pc:sldMk cId="3927899539" sldId="11157"/>
            <ac:spMk id="6" creationId="{98533105-9966-8F57-FD87-80D6C81425E3}"/>
          </ac:spMkLst>
        </pc:spChg>
        <pc:spChg chg="add del mod">
          <ac:chgData name="Janelle Gieseke" userId="1065d469-00d3-4a33-b073-8dab6534bb61" providerId="ADAL" clId="{82D6AC21-4F76-4E78-9287-3BC179276D1F}" dt="2024-05-13T15:23:44.207" v="3361" actId="6264"/>
          <ac:spMkLst>
            <pc:docMk/>
            <pc:sldMk cId="3927899539" sldId="11157"/>
            <ac:spMk id="7" creationId="{D1DAF3AB-A8B2-C0EE-3E9B-B24B1FB53801}"/>
          </ac:spMkLst>
        </pc:spChg>
        <pc:spChg chg="add del mod">
          <ac:chgData name="Janelle Gieseke" userId="1065d469-00d3-4a33-b073-8dab6534bb61" providerId="ADAL" clId="{82D6AC21-4F76-4E78-9287-3BC179276D1F}" dt="2024-05-13T15:23:44.207" v="3361" actId="6264"/>
          <ac:spMkLst>
            <pc:docMk/>
            <pc:sldMk cId="3927899539" sldId="11157"/>
            <ac:spMk id="8" creationId="{488D5413-AB41-9DB6-90AB-C8F317A41FC0}"/>
          </ac:spMkLst>
        </pc:spChg>
        <pc:spChg chg="add del mod">
          <ac:chgData name="Janelle Gieseke" userId="1065d469-00d3-4a33-b073-8dab6534bb61" providerId="ADAL" clId="{82D6AC21-4F76-4E78-9287-3BC179276D1F}" dt="2024-05-13T15:23:44.207" v="3361" actId="6264"/>
          <ac:spMkLst>
            <pc:docMk/>
            <pc:sldMk cId="3927899539" sldId="11157"/>
            <ac:spMk id="9" creationId="{7F4ADC75-05B8-EDD7-4F7E-D0247FD98AF3}"/>
          </ac:spMkLst>
        </pc:spChg>
        <pc:spChg chg="add del mod">
          <ac:chgData name="Janelle Gieseke" userId="1065d469-00d3-4a33-b073-8dab6534bb61" providerId="ADAL" clId="{82D6AC21-4F76-4E78-9287-3BC179276D1F}" dt="2024-05-13T15:23:48.901" v="3362" actId="6264"/>
          <ac:spMkLst>
            <pc:docMk/>
            <pc:sldMk cId="3927899539" sldId="11157"/>
            <ac:spMk id="10" creationId="{50780986-C4DA-EDDF-E70C-FE75F1D7F895}"/>
          </ac:spMkLst>
        </pc:spChg>
        <pc:spChg chg="add del mod">
          <ac:chgData name="Janelle Gieseke" userId="1065d469-00d3-4a33-b073-8dab6534bb61" providerId="ADAL" clId="{82D6AC21-4F76-4E78-9287-3BC179276D1F}" dt="2024-05-13T15:23:48.901" v="3362" actId="6264"/>
          <ac:spMkLst>
            <pc:docMk/>
            <pc:sldMk cId="3927899539" sldId="11157"/>
            <ac:spMk id="11" creationId="{CC611AE6-14AB-B818-F813-DABCE936AD01}"/>
          </ac:spMkLst>
        </pc:spChg>
        <pc:spChg chg="add del mod">
          <ac:chgData name="Janelle Gieseke" userId="1065d469-00d3-4a33-b073-8dab6534bb61" providerId="ADAL" clId="{82D6AC21-4F76-4E78-9287-3BC179276D1F}" dt="2024-05-13T15:23:48.901" v="3362" actId="6264"/>
          <ac:spMkLst>
            <pc:docMk/>
            <pc:sldMk cId="3927899539" sldId="11157"/>
            <ac:spMk id="13" creationId="{D53423F3-206C-AA08-729C-A3EBDA819E22}"/>
          </ac:spMkLst>
        </pc:spChg>
        <pc:graphicFrameChg chg="mod ord">
          <ac:chgData name="Janelle Gieseke" userId="1065d469-00d3-4a33-b073-8dab6534bb61" providerId="ADAL" clId="{82D6AC21-4F76-4E78-9287-3BC179276D1F}" dt="2024-05-13T15:27:08.781" v="3409"/>
          <ac:graphicFrameMkLst>
            <pc:docMk/>
            <pc:sldMk cId="3927899539" sldId="11157"/>
            <ac:graphicFrameMk id="12" creationId="{71092F5A-F5EE-7DB2-DEEA-F5D58664F2B0}"/>
          </ac:graphicFrameMkLst>
        </pc:graphicFrameChg>
      </pc:sldChg>
      <pc:sldChg chg="ord addCm">
        <pc:chgData name="Janelle Gieseke" userId="1065d469-00d3-4a33-b073-8dab6534bb61" providerId="ADAL" clId="{82D6AC21-4F76-4E78-9287-3BC179276D1F}" dt="2024-05-13T15:20:43.681" v="3352"/>
        <pc:sldMkLst>
          <pc:docMk/>
          <pc:sldMk cId="1223667757" sldId="11158"/>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13T15:20:43.681" v="3352"/>
              <pc2:cmMkLst xmlns:pc2="http://schemas.microsoft.com/office/powerpoint/2019/9/main/command">
                <pc:docMk/>
                <pc:sldMk cId="1223667757" sldId="11158"/>
                <pc2:cmMk id="{7F5526ED-6538-4CF7-880C-E896DBB81AC9}"/>
              </pc2:cmMkLst>
            </pc226:cmChg>
          </p:ext>
        </pc:extLst>
      </pc:sldChg>
      <pc:sldChg chg="addSp delSp modSp del mod ord chgLayout">
        <pc:chgData name="Janelle Gieseke" userId="1065d469-00d3-4a33-b073-8dab6534bb61" providerId="ADAL" clId="{82D6AC21-4F76-4E78-9287-3BC179276D1F}" dt="2024-05-13T15:20:34.856" v="3351" actId="47"/>
        <pc:sldMkLst>
          <pc:docMk/>
          <pc:sldMk cId="331167721" sldId="11162"/>
        </pc:sldMkLst>
        <pc:spChg chg="mod ord">
          <ac:chgData name="Janelle Gieseke" userId="1065d469-00d3-4a33-b073-8dab6534bb61" providerId="ADAL" clId="{82D6AC21-4F76-4E78-9287-3BC179276D1F}" dt="2024-05-13T15:19:23.293" v="3347" actId="700"/>
          <ac:spMkLst>
            <pc:docMk/>
            <pc:sldMk cId="331167721" sldId="11162"/>
            <ac:spMk id="2" creationId="{20B4DBE9-F7DC-0821-2568-2DE3EB5155C9}"/>
          </ac:spMkLst>
        </pc:spChg>
        <pc:spChg chg="del mod ord">
          <ac:chgData name="Janelle Gieseke" userId="1065d469-00d3-4a33-b073-8dab6534bb61" providerId="ADAL" clId="{82D6AC21-4F76-4E78-9287-3BC179276D1F}" dt="2024-05-13T15:19:31.181" v="3349" actId="1032"/>
          <ac:spMkLst>
            <pc:docMk/>
            <pc:sldMk cId="331167721" sldId="11162"/>
            <ac:spMk id="3" creationId="{A9E524FA-CC86-ED89-DDB4-16A217C15EF8}"/>
          </ac:spMkLst>
        </pc:spChg>
        <pc:spChg chg="mod ord">
          <ac:chgData name="Janelle Gieseke" userId="1065d469-00d3-4a33-b073-8dab6534bb61" providerId="ADAL" clId="{82D6AC21-4F76-4E78-9287-3BC179276D1F}" dt="2024-05-13T15:19:23.293" v="3347" actId="700"/>
          <ac:spMkLst>
            <pc:docMk/>
            <pc:sldMk cId="331167721" sldId="11162"/>
            <ac:spMk id="4" creationId="{84E11895-99C2-4C41-2711-1EBDB2BDB710}"/>
          </ac:spMkLst>
        </pc:spChg>
        <pc:spChg chg="add del mod">
          <ac:chgData name="Janelle Gieseke" userId="1065d469-00d3-4a33-b073-8dab6534bb61" providerId="ADAL" clId="{82D6AC21-4F76-4E78-9287-3BC179276D1F}" dt="2024-05-13T15:19:18.430" v="3345" actId="6264"/>
          <ac:spMkLst>
            <pc:docMk/>
            <pc:sldMk cId="331167721" sldId="11162"/>
            <ac:spMk id="5" creationId="{B0712032-87AA-2DB9-22FF-CD1023D0F980}"/>
          </ac:spMkLst>
        </pc:spChg>
        <pc:spChg chg="add del mod">
          <ac:chgData name="Janelle Gieseke" userId="1065d469-00d3-4a33-b073-8dab6534bb61" providerId="ADAL" clId="{82D6AC21-4F76-4E78-9287-3BC179276D1F}" dt="2024-05-13T15:19:18.430" v="3345" actId="6264"/>
          <ac:spMkLst>
            <pc:docMk/>
            <pc:sldMk cId="331167721" sldId="11162"/>
            <ac:spMk id="6" creationId="{0CAC732E-1720-186F-4D14-8154A59ED59C}"/>
          </ac:spMkLst>
        </pc:spChg>
        <pc:spChg chg="add del mod">
          <ac:chgData name="Janelle Gieseke" userId="1065d469-00d3-4a33-b073-8dab6534bb61" providerId="ADAL" clId="{82D6AC21-4F76-4E78-9287-3BC179276D1F}" dt="2024-05-13T15:19:18.430" v="3345" actId="6264"/>
          <ac:spMkLst>
            <pc:docMk/>
            <pc:sldMk cId="331167721" sldId="11162"/>
            <ac:spMk id="7" creationId="{6F8DFE57-B72A-1EFF-979E-C81CAC053BAF}"/>
          </ac:spMkLst>
        </pc:spChg>
        <pc:graphicFrameChg chg="add mod modGraphic">
          <ac:chgData name="Janelle Gieseke" userId="1065d469-00d3-4a33-b073-8dab6534bb61" providerId="ADAL" clId="{82D6AC21-4F76-4E78-9287-3BC179276D1F}" dt="2024-05-13T15:19:33.946" v="3350"/>
          <ac:graphicFrameMkLst>
            <pc:docMk/>
            <pc:sldMk cId="331167721" sldId="11162"/>
            <ac:graphicFrameMk id="8" creationId="{EF7FEAE4-C82D-4C7C-A57A-07F3BB6285C8}"/>
          </ac:graphicFrameMkLst>
        </pc:graphicFrameChg>
      </pc:sldChg>
      <pc:sldChg chg="ord addCm">
        <pc:chgData name="Janelle Gieseke" userId="1065d469-00d3-4a33-b073-8dab6534bb61" providerId="ADAL" clId="{82D6AC21-4F76-4E78-9287-3BC179276D1F}" dt="2024-05-13T15:20:47.742" v="3353"/>
        <pc:sldMkLst>
          <pc:docMk/>
          <pc:sldMk cId="1499715337" sldId="11163"/>
        </pc:sldMkLst>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2D6AC21-4F76-4E78-9287-3BC179276D1F}" dt="2024-05-13T15:20:47.742" v="3353"/>
              <pc2:cmMkLst xmlns:pc2="http://schemas.microsoft.com/office/powerpoint/2019/9/main/command">
                <pc:docMk/>
                <pc:sldMk cId="1499715337" sldId="11163"/>
                <pc2:cmMk id="{54076D8A-9F3E-4264-B1D1-9B6313CB5C3C}"/>
              </pc2:cmMkLst>
            </pc226:cmChg>
          </p:ext>
        </pc:extLst>
      </pc:sldChg>
      <pc:sldChg chg="modSp mod modTransition">
        <pc:chgData name="Janelle Gieseke" userId="1065d469-00d3-4a33-b073-8dab6534bb61" providerId="ADAL" clId="{82D6AC21-4F76-4E78-9287-3BC179276D1F}" dt="2024-05-14T15:17:43.377" v="3487" actId="20577"/>
        <pc:sldMkLst>
          <pc:docMk/>
          <pc:sldMk cId="912901895" sldId="11165"/>
        </pc:sldMkLst>
        <pc:spChg chg="mod">
          <ac:chgData name="Janelle Gieseke" userId="1065d469-00d3-4a33-b073-8dab6534bb61" providerId="ADAL" clId="{82D6AC21-4F76-4E78-9287-3BC179276D1F}" dt="2024-05-14T15:17:43.377" v="3487" actId="20577"/>
          <ac:spMkLst>
            <pc:docMk/>
            <pc:sldMk cId="912901895" sldId="11165"/>
            <ac:spMk id="3" creationId="{19ADD1E9-0B11-84EC-02F5-2AAD67485880}"/>
          </ac:spMkLst>
        </pc:spChg>
      </pc:sldChg>
      <pc:sldChg chg="delCm">
        <pc:chgData name="Janelle Gieseke" userId="1065d469-00d3-4a33-b073-8dab6534bb61" providerId="ADAL" clId="{82D6AC21-4F76-4E78-9287-3BC179276D1F}" dt="2024-05-17T14:41:26.282" v="3597"/>
        <pc:sldMkLst>
          <pc:docMk/>
          <pc:sldMk cId="3955410717" sldId="11166"/>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82D6AC21-4F76-4E78-9287-3BC179276D1F}" dt="2024-05-17T14:41:26.282" v="3597"/>
              <pc2:cmMkLst xmlns:pc2="http://schemas.microsoft.com/office/powerpoint/2019/9/main/command">
                <pc:docMk/>
                <pc:sldMk cId="3955410717" sldId="11166"/>
                <pc2:cmMk id="{B0712CD1-FB9D-435B-8053-FA66E37E3E73}"/>
              </pc2:cmMkLst>
            </pc226:cmChg>
          </p:ext>
        </pc:extLst>
      </pc:sldChg>
      <pc:sldChg chg="modSp">
        <pc:chgData name="Janelle Gieseke" userId="1065d469-00d3-4a33-b073-8dab6534bb61" providerId="ADAL" clId="{82D6AC21-4F76-4E78-9287-3BC179276D1F}" dt="2024-05-17T14:39:26.758" v="3584" actId="20577"/>
        <pc:sldMkLst>
          <pc:docMk/>
          <pc:sldMk cId="2969799619" sldId="11175"/>
        </pc:sldMkLst>
        <pc:graphicFrameChg chg="mod">
          <ac:chgData name="Janelle Gieseke" userId="1065d469-00d3-4a33-b073-8dab6534bb61" providerId="ADAL" clId="{82D6AC21-4F76-4E78-9287-3BC179276D1F}" dt="2024-05-17T14:39:26.758" v="3584" actId="20577"/>
          <ac:graphicFrameMkLst>
            <pc:docMk/>
            <pc:sldMk cId="2969799619" sldId="11175"/>
            <ac:graphicFrameMk id="11" creationId="{4DBD9459-1E0B-1D16-A8D3-11ACCC0DE206}"/>
          </ac:graphicFrameMkLst>
        </pc:graphicFrameChg>
      </pc:sldChg>
      <pc:sldChg chg="modSp mod">
        <pc:chgData name="Janelle Gieseke" userId="1065d469-00d3-4a33-b073-8dab6534bb61" providerId="ADAL" clId="{82D6AC21-4F76-4E78-9287-3BC179276D1F}" dt="2024-05-17T14:40:20.759" v="3593" actId="12"/>
        <pc:sldMkLst>
          <pc:docMk/>
          <pc:sldMk cId="4158273329" sldId="11176"/>
        </pc:sldMkLst>
        <pc:spChg chg="mod">
          <ac:chgData name="Janelle Gieseke" userId="1065d469-00d3-4a33-b073-8dab6534bb61" providerId="ADAL" clId="{82D6AC21-4F76-4E78-9287-3BC179276D1F}" dt="2024-05-17T14:40:20.759" v="3593" actId="12"/>
          <ac:spMkLst>
            <pc:docMk/>
            <pc:sldMk cId="4158273329" sldId="11176"/>
            <ac:spMk id="3" creationId="{10580112-5D24-E1D4-CB58-F33C949382C3}"/>
          </ac:spMkLst>
        </pc:spChg>
      </pc:sldChg>
    </pc:docChg>
  </pc:docChgLst>
  <pc:docChgLst>
    <pc:chgData name="Kathy Hartnett" userId="bba9e19c-65ed-4f72-ab54-5ff52c5f834c" providerId="ADAL" clId="{3785B120-0B91-440B-B8FF-20E386936693}"/>
    <pc:docChg chg="modSld">
      <pc:chgData name="Kathy Hartnett" userId="bba9e19c-65ed-4f72-ab54-5ff52c5f834c" providerId="ADAL" clId="{3785B120-0B91-440B-B8FF-20E386936693}" dt="2024-01-02T20:54:20.807" v="23" actId="2056"/>
      <pc:docMkLst>
        <pc:docMk/>
      </pc:docMkLst>
      <pc:sldChg chg="addCm">
        <pc:chgData name="Kathy Hartnett" userId="bba9e19c-65ed-4f72-ab54-5ff52c5f834c" providerId="ADAL" clId="{3785B120-0B91-440B-B8FF-20E386936693}" dt="2023-12-19T19:14:58.597" v="11"/>
        <pc:sldMkLst>
          <pc:docMk/>
          <pc:sldMk cId="3621660711" sldId="2434"/>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9:14:58.597" v="11"/>
              <pc2:cmMkLst xmlns:pc2="http://schemas.microsoft.com/office/powerpoint/2019/9/main/command">
                <pc:docMk/>
                <pc:sldMk cId="3621660711" sldId="2434"/>
                <pc2:cmMk id="{CC60049D-7860-448D-845A-A9FAA1F9FA51}"/>
              </pc2:cmMkLst>
            </pc226:cmChg>
          </p:ext>
        </pc:extLst>
      </pc:sldChg>
      <pc:sldChg chg="addCm">
        <pc:chgData name="Kathy Hartnett" userId="bba9e19c-65ed-4f72-ab54-5ff52c5f834c" providerId="ADAL" clId="{3785B120-0B91-440B-B8FF-20E386936693}" dt="2023-12-19T19:01:35.968" v="8"/>
        <pc:sldMkLst>
          <pc:docMk/>
          <pc:sldMk cId="43527669" sldId="2481"/>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9:01:35.968" v="8"/>
              <pc2:cmMkLst xmlns:pc2="http://schemas.microsoft.com/office/powerpoint/2019/9/main/command">
                <pc:docMk/>
                <pc:sldMk cId="43527669" sldId="2481"/>
                <pc2:cmMk id="{BA235061-70C0-404B-B087-EB18D497BA95}"/>
              </pc2:cmMkLst>
            </pc226:cmChg>
          </p:ext>
        </pc:extLst>
      </pc:sldChg>
      <pc:sldChg chg="modCm">
        <pc:chgData name="Kathy Hartnett" userId="bba9e19c-65ed-4f72-ab54-5ff52c5f834c" providerId="ADAL" clId="{3785B120-0B91-440B-B8FF-20E386936693}" dt="2023-12-19T19:35:15.706" v="20"/>
        <pc:sldMkLst>
          <pc:docMk/>
          <pc:sldMk cId="982006887" sldId="2535"/>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9:35:15.706" v="20"/>
              <pc2:cmMkLst xmlns:pc2="http://schemas.microsoft.com/office/powerpoint/2019/9/main/command">
                <pc:docMk/>
                <pc:sldMk cId="982006887" sldId="2535"/>
                <pc2:cmMk id="{0E756824-EB0A-44E9-8EF0-01AF19EF4B3D}"/>
              </pc2:cmMkLst>
              <pc226:cmRplyChg chg="add">
                <pc226:chgData name="Kathy Hartnett" userId="bba9e19c-65ed-4f72-ab54-5ff52c5f834c" providerId="ADAL" clId="{3785B120-0B91-440B-B8FF-20E386936693}" dt="2023-12-19T19:35:15.706" v="20"/>
                <pc2:cmRplyMkLst xmlns:pc2="http://schemas.microsoft.com/office/powerpoint/2019/9/main/command">
                  <pc:docMk/>
                  <pc:sldMk cId="982006887" sldId="2535"/>
                  <pc2:cmMk id="{0E756824-EB0A-44E9-8EF0-01AF19EF4B3D}"/>
                  <pc2:cmRplyMk id="{8E9BE631-8C9D-4142-A259-EE3E58628718}"/>
                </pc2:cmRplyMkLst>
              </pc226:cmRplyChg>
            </pc226:cmChg>
          </p:ext>
        </pc:extLst>
      </pc:sldChg>
      <pc:sldChg chg="addCm">
        <pc:chgData name="Kathy Hartnett" userId="bba9e19c-65ed-4f72-ab54-5ff52c5f834c" providerId="ADAL" clId="{3785B120-0B91-440B-B8FF-20E386936693}" dt="2023-12-19T19:34:16.104" v="19"/>
        <pc:sldMkLst>
          <pc:docMk/>
          <pc:sldMk cId="234014338" sldId="2544"/>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9:34:16.104" v="19"/>
              <pc2:cmMkLst xmlns:pc2="http://schemas.microsoft.com/office/powerpoint/2019/9/main/command">
                <pc:docMk/>
                <pc:sldMk cId="234014338" sldId="2544"/>
                <pc2:cmMk id="{2E768CA8-72C7-4C29-B088-FE6CEFA67A08}"/>
              </pc2:cmMkLst>
            </pc226:cmChg>
          </p:ext>
        </pc:extLst>
      </pc:sldChg>
      <pc:sldChg chg="addCm">
        <pc:chgData name="Kathy Hartnett" userId="bba9e19c-65ed-4f72-ab54-5ff52c5f834c" providerId="ADAL" clId="{3785B120-0B91-440B-B8FF-20E386936693}" dt="2023-12-19T19:29:56.887" v="16"/>
        <pc:sldMkLst>
          <pc:docMk/>
          <pc:sldMk cId="2919983775" sldId="2737"/>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9:29:56.887" v="16"/>
              <pc2:cmMkLst xmlns:pc2="http://schemas.microsoft.com/office/powerpoint/2019/9/main/command">
                <pc:docMk/>
                <pc:sldMk cId="2919983775" sldId="2737"/>
                <pc2:cmMk id="{088E289C-38B1-4596-BF48-1BE5F0D03AE2}"/>
              </pc2:cmMkLst>
            </pc226:cmChg>
          </p:ext>
        </pc:extLst>
      </pc:sldChg>
      <pc:sldChg chg="addCm modCm">
        <pc:chgData name="Kathy Hartnett" userId="bba9e19c-65ed-4f72-ab54-5ff52c5f834c" providerId="ADAL" clId="{3785B120-0B91-440B-B8FF-20E386936693}" dt="2024-01-02T20:54:20.807" v="23" actId="2056"/>
        <pc:sldMkLst>
          <pc:docMk/>
          <pc:sldMk cId="3782398578" sldId="3349"/>
        </pc:sldMkLst>
        <pc:extLst>
          <p:ext xmlns:p="http://schemas.openxmlformats.org/presentationml/2006/main" uri="{D6D511B9-2390-475A-947B-AFAB55BFBCF1}">
            <pc226:cmChg xmlns:pc226="http://schemas.microsoft.com/office/powerpoint/2022/06/main/command" chg="add mod">
              <pc226:chgData name="Kathy Hartnett" userId="bba9e19c-65ed-4f72-ab54-5ff52c5f834c" providerId="ADAL" clId="{3785B120-0B91-440B-B8FF-20E386936693}" dt="2024-01-02T20:54:20.807" v="23" actId="2056"/>
              <pc2:cmMkLst xmlns:pc2="http://schemas.microsoft.com/office/powerpoint/2019/9/main/command">
                <pc:docMk/>
                <pc:sldMk cId="3782398578" sldId="3349"/>
                <pc2:cmMk id="{C1E6EF30-4F13-4D98-9B4D-8ADA05D431F1}"/>
              </pc2:cmMkLst>
              <pc226:cmRplyChg chg="add">
                <pc226:chgData name="Kathy Hartnett" userId="bba9e19c-65ed-4f72-ab54-5ff52c5f834c" providerId="ADAL" clId="{3785B120-0B91-440B-B8FF-20E386936693}" dt="2023-12-19T18:56:08.955" v="4"/>
                <pc2:cmRplyMkLst xmlns:pc2="http://schemas.microsoft.com/office/powerpoint/2019/9/main/command">
                  <pc:docMk/>
                  <pc:sldMk cId="3782398578" sldId="3349"/>
                  <pc2:cmMk id="{C1E6EF30-4F13-4D98-9B4D-8ADA05D431F1}"/>
                  <pc2:cmRplyMk id="{08F1032B-9AAA-4677-8BB1-FA176A5004F3}"/>
                </pc2:cmRplyMkLst>
              </pc226:cmRplyChg>
            </pc226:cmChg>
          </p:ext>
        </pc:extLst>
      </pc:sldChg>
      <pc:sldChg chg="addSp modSp mod addCm">
        <pc:chgData name="Kathy Hartnett" userId="bba9e19c-65ed-4f72-ab54-5ff52c5f834c" providerId="ADAL" clId="{3785B120-0B91-440B-B8FF-20E386936693}" dt="2023-12-19T19:28:49.317" v="15"/>
        <pc:sldMkLst>
          <pc:docMk/>
          <pc:sldMk cId="907748260" sldId="3355"/>
        </pc:sldMkLst>
        <pc:picChg chg="add mod">
          <ac:chgData name="Kathy Hartnett" userId="bba9e19c-65ed-4f72-ab54-5ff52c5f834c" providerId="ADAL" clId="{3785B120-0B91-440B-B8FF-20E386936693}" dt="2023-12-19T19:27:13.467" v="14" actId="1076"/>
          <ac:picMkLst>
            <pc:docMk/>
            <pc:sldMk cId="907748260" sldId="3355"/>
            <ac:picMk id="3" creationId="{46192935-2678-CA9D-DDAF-F277B8415238}"/>
          </ac:picMkLst>
        </pc:picChg>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9:28:49.317" v="15"/>
              <pc2:cmMkLst xmlns:pc2="http://schemas.microsoft.com/office/powerpoint/2019/9/main/command">
                <pc:docMk/>
                <pc:sldMk cId="907748260" sldId="3355"/>
                <pc2:cmMk id="{2A38F01F-CE60-4D5C-9A30-877EFFD7B0BF}"/>
              </pc2:cmMkLst>
            </pc226:cmChg>
          </p:ext>
        </pc:extLst>
      </pc:sldChg>
      <pc:sldChg chg="addCm modCm">
        <pc:chgData name="Kathy Hartnett" userId="bba9e19c-65ed-4f72-ab54-5ff52c5f834c" providerId="ADAL" clId="{3785B120-0B91-440B-B8FF-20E386936693}" dt="2024-01-02T20:54:20.807" v="23" actId="2056"/>
        <pc:sldMkLst>
          <pc:docMk/>
          <pc:sldMk cId="3391761214" sldId="3370"/>
        </pc:sldMkLst>
        <pc:extLst>
          <p:ext xmlns:p="http://schemas.openxmlformats.org/presentationml/2006/main" uri="{D6D511B9-2390-475A-947B-AFAB55BFBCF1}">
            <pc226:cmChg xmlns:pc226="http://schemas.microsoft.com/office/powerpoint/2022/06/main/command" chg="add mod">
              <pc226:chgData name="Kathy Hartnett" userId="bba9e19c-65ed-4f72-ab54-5ff52c5f834c" providerId="ADAL" clId="{3785B120-0B91-440B-B8FF-20E386936693}" dt="2024-01-02T20:54:20.807" v="23" actId="2056"/>
              <pc2:cmMkLst xmlns:pc2="http://schemas.microsoft.com/office/powerpoint/2019/9/main/command">
                <pc:docMk/>
                <pc:sldMk cId="3391761214" sldId="3370"/>
                <pc2:cmMk id="{01F39831-5FD4-4866-9103-A54813F45BDF}"/>
              </pc2:cmMkLst>
            </pc226:cmChg>
            <pc226:cmChg xmlns:pc226="http://schemas.microsoft.com/office/powerpoint/2022/06/main/command" chg="add">
              <pc226:chgData name="Kathy Hartnett" userId="bba9e19c-65ed-4f72-ab54-5ff52c5f834c" providerId="ADAL" clId="{3785B120-0B91-440B-B8FF-20E386936693}" dt="2023-12-19T18:58:13.099" v="7"/>
              <pc2:cmMkLst xmlns:pc2="http://schemas.microsoft.com/office/powerpoint/2019/9/main/command">
                <pc:docMk/>
                <pc:sldMk cId="3391761214" sldId="3370"/>
                <pc2:cmMk id="{B4EB1D83-2C41-404A-A29D-C9FE2F3B7842}"/>
              </pc2:cmMkLst>
            </pc226:cmChg>
            <pc226:cmChg xmlns:pc226="http://schemas.microsoft.com/office/powerpoint/2022/06/main/command" chg="add">
              <pc226:chgData name="Kathy Hartnett" userId="bba9e19c-65ed-4f72-ab54-5ff52c5f834c" providerId="ADAL" clId="{3785B120-0B91-440B-B8FF-20E386936693}" dt="2023-12-19T18:57:35.004" v="6"/>
              <pc2:cmMkLst xmlns:pc2="http://schemas.microsoft.com/office/powerpoint/2019/9/main/command">
                <pc:docMk/>
                <pc:sldMk cId="3391761214" sldId="3370"/>
                <pc2:cmMk id="{B98CA1F8-0F59-4A0F-A91E-E80730B37FD1}"/>
              </pc2:cmMkLst>
            </pc226:cmChg>
          </p:ext>
        </pc:extLst>
      </pc:sldChg>
      <pc:sldChg chg="modCm">
        <pc:chgData name="Kathy Hartnett" userId="bba9e19c-65ed-4f72-ab54-5ff52c5f834c" providerId="ADAL" clId="{3785B120-0B91-440B-B8FF-20E386936693}" dt="2023-12-19T19:04:59.679" v="9"/>
        <pc:sldMkLst>
          <pc:docMk/>
          <pc:sldMk cId="1202224200" sldId="3372"/>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9:04:59.679" v="9"/>
              <pc2:cmMkLst xmlns:pc2="http://schemas.microsoft.com/office/powerpoint/2019/9/main/command">
                <pc:docMk/>
                <pc:sldMk cId="1202224200" sldId="3372"/>
                <pc2:cmMk id="{496B7DF7-90DD-45B6-BB80-3DA1FC57BE7F}"/>
              </pc2:cmMkLst>
              <pc226:cmRplyChg chg="add">
                <pc226:chgData name="Kathy Hartnett" userId="bba9e19c-65ed-4f72-ab54-5ff52c5f834c" providerId="ADAL" clId="{3785B120-0B91-440B-B8FF-20E386936693}" dt="2023-12-19T19:04:59.679" v="9"/>
                <pc2:cmRplyMkLst xmlns:pc2="http://schemas.microsoft.com/office/powerpoint/2019/9/main/command">
                  <pc:docMk/>
                  <pc:sldMk cId="1202224200" sldId="3372"/>
                  <pc2:cmMk id="{496B7DF7-90DD-45B6-BB80-3DA1FC57BE7F}"/>
                  <pc2:cmRplyMk id="{73779917-59CF-4073-8C63-5EBA039B6C9D}"/>
                </pc2:cmRplyMkLst>
              </pc226:cmRplyChg>
            </pc226:cmChg>
          </p:ext>
        </pc:extLst>
      </pc:sldChg>
      <pc:sldChg chg="modCm">
        <pc:chgData name="Kathy Hartnett" userId="bba9e19c-65ed-4f72-ab54-5ff52c5f834c" providerId="ADAL" clId="{3785B120-0B91-440B-B8FF-20E386936693}" dt="2023-12-19T19:13:56.923" v="10"/>
        <pc:sldMkLst>
          <pc:docMk/>
          <pc:sldMk cId="3445429320" sldId="3373"/>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9:13:56.923" v="10"/>
              <pc2:cmMkLst xmlns:pc2="http://schemas.microsoft.com/office/powerpoint/2019/9/main/command">
                <pc:docMk/>
                <pc:sldMk cId="3445429320" sldId="3373"/>
                <pc2:cmMk id="{0D2F11C8-9A46-4944-8476-ED8E3E719A52}"/>
              </pc2:cmMkLst>
              <pc226:cmRplyChg chg="add">
                <pc226:chgData name="Kathy Hartnett" userId="bba9e19c-65ed-4f72-ab54-5ff52c5f834c" providerId="ADAL" clId="{3785B120-0B91-440B-B8FF-20E386936693}" dt="2023-12-19T19:13:56.923" v="10"/>
                <pc2:cmRplyMkLst xmlns:pc2="http://schemas.microsoft.com/office/powerpoint/2019/9/main/command">
                  <pc:docMk/>
                  <pc:sldMk cId="3445429320" sldId="3373"/>
                  <pc2:cmMk id="{0D2F11C8-9A46-4944-8476-ED8E3E719A52}"/>
                  <pc2:cmRplyMk id="{D2A345B7-9264-4DCF-B7BD-287467F18D76}"/>
                </pc2:cmRplyMkLst>
              </pc226:cmRplyChg>
            </pc226:cmChg>
          </p:ext>
        </pc:extLst>
      </pc:sldChg>
      <pc:sldChg chg="modCm">
        <pc:chgData name="Kathy Hartnett" userId="bba9e19c-65ed-4f72-ab54-5ff52c5f834c" providerId="ADAL" clId="{3785B120-0B91-440B-B8FF-20E386936693}" dt="2023-12-19T19:33:39.477" v="18"/>
        <pc:sldMkLst>
          <pc:docMk/>
          <pc:sldMk cId="4053737711" sldId="10981"/>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9:33:39.477" v="18"/>
              <pc2:cmMkLst xmlns:pc2="http://schemas.microsoft.com/office/powerpoint/2019/9/main/command">
                <pc:docMk/>
                <pc:sldMk cId="4053737711" sldId="10981"/>
                <pc2:cmMk id="{01767E9A-F8F2-4A4C-93A7-73ABCFCEB049}"/>
              </pc2:cmMkLst>
              <pc226:cmRplyChg chg="add">
                <pc226:chgData name="Kathy Hartnett" userId="bba9e19c-65ed-4f72-ab54-5ff52c5f834c" providerId="ADAL" clId="{3785B120-0B91-440B-B8FF-20E386936693}" dt="2023-12-19T19:33:39.477" v="18"/>
                <pc2:cmRplyMkLst xmlns:pc2="http://schemas.microsoft.com/office/powerpoint/2019/9/main/command">
                  <pc:docMk/>
                  <pc:sldMk cId="4053737711" sldId="10981"/>
                  <pc2:cmMk id="{01767E9A-F8F2-4A4C-93A7-73ABCFCEB049}"/>
                  <pc2:cmRplyMk id="{09470B0C-1D8D-4894-9429-729086DF971E}"/>
                </pc2:cmRplyMkLst>
              </pc226:cmRplyChg>
            </pc226:cmChg>
          </p:ext>
        </pc:extLst>
      </pc:sldChg>
      <pc:sldChg chg="addCm">
        <pc:chgData name="Kathy Hartnett" userId="bba9e19c-65ed-4f72-ab54-5ff52c5f834c" providerId="ADAL" clId="{3785B120-0B91-440B-B8FF-20E386936693}" dt="2023-12-19T18:51:43.988" v="1"/>
        <pc:sldMkLst>
          <pc:docMk/>
          <pc:sldMk cId="3003715034" sldId="11029"/>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3785B120-0B91-440B-B8FF-20E386936693}" dt="2023-12-19T18:51:43.988" v="1"/>
              <pc2:cmMkLst xmlns:pc2="http://schemas.microsoft.com/office/powerpoint/2019/9/main/command">
                <pc:docMk/>
                <pc:sldMk cId="3003715034" sldId="11029"/>
                <pc2:cmMk id="{75D06E8F-8C3E-4015-ABE9-B39E619E9F2C}"/>
              </pc2:cmMkLst>
            </pc226:cmChg>
          </p:ext>
        </pc:extLst>
      </pc:sldChg>
      <pc:sldChg chg="modCm">
        <pc:chgData name="Kathy Hartnett" userId="bba9e19c-65ed-4f72-ab54-5ff52c5f834c" providerId="ADAL" clId="{3785B120-0B91-440B-B8FF-20E386936693}" dt="2023-12-19T18:52:29.866" v="2"/>
        <pc:sldMkLst>
          <pc:docMk/>
          <pc:sldMk cId="2222353995" sldId="11030"/>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8:52:29.866" v="2"/>
              <pc2:cmMkLst xmlns:pc2="http://schemas.microsoft.com/office/powerpoint/2019/9/main/command">
                <pc:docMk/>
                <pc:sldMk cId="2222353995" sldId="11030"/>
                <pc2:cmMk id="{0825457C-28A9-4CFF-9067-C26F400A9397}"/>
              </pc2:cmMkLst>
              <pc226:cmRplyChg chg="add">
                <pc226:chgData name="Kathy Hartnett" userId="bba9e19c-65ed-4f72-ab54-5ff52c5f834c" providerId="ADAL" clId="{3785B120-0B91-440B-B8FF-20E386936693}" dt="2023-12-19T18:52:29.866" v="2"/>
                <pc2:cmRplyMkLst xmlns:pc2="http://schemas.microsoft.com/office/powerpoint/2019/9/main/command">
                  <pc:docMk/>
                  <pc:sldMk cId="2222353995" sldId="11030"/>
                  <pc2:cmMk id="{0825457C-28A9-4CFF-9067-C26F400A9397}"/>
                  <pc2:cmRplyMk id="{CA3C2AA7-920B-4EC7-BEFE-F74C16A640D2}"/>
                </pc2:cmRplyMkLst>
              </pc226:cmRplyChg>
            </pc226:cmChg>
          </p:ext>
        </pc:extLst>
      </pc:sldChg>
      <pc:sldChg chg="modCm">
        <pc:chgData name="Kathy Hartnett" userId="bba9e19c-65ed-4f72-ab54-5ff52c5f834c" providerId="ADAL" clId="{3785B120-0B91-440B-B8FF-20E386936693}" dt="2023-12-19T19:31:45.339" v="17"/>
        <pc:sldMkLst>
          <pc:docMk/>
          <pc:sldMk cId="3913880967" sldId="11031"/>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9:31:45.339" v="17"/>
              <pc2:cmMkLst xmlns:pc2="http://schemas.microsoft.com/office/powerpoint/2019/9/main/command">
                <pc:docMk/>
                <pc:sldMk cId="3913880967" sldId="11031"/>
                <pc2:cmMk id="{A57EE1C7-4A93-4A8D-A157-6CF29C1D198E}"/>
              </pc2:cmMkLst>
              <pc226:cmRplyChg chg="add">
                <pc226:chgData name="Kathy Hartnett" userId="bba9e19c-65ed-4f72-ab54-5ff52c5f834c" providerId="ADAL" clId="{3785B120-0B91-440B-B8FF-20E386936693}" dt="2023-12-19T19:31:45.339" v="17"/>
                <pc2:cmRplyMkLst xmlns:pc2="http://schemas.microsoft.com/office/powerpoint/2019/9/main/command">
                  <pc:docMk/>
                  <pc:sldMk cId="3913880967" sldId="11031"/>
                  <pc2:cmMk id="{A57EE1C7-4A93-4A8D-A157-6CF29C1D198E}"/>
                  <pc2:cmRplyMk id="{C042CCD1-5708-4CC6-99B3-B5A9DCDE4CF3}"/>
                </pc2:cmRplyMkLst>
              </pc226:cmRplyChg>
            </pc226:cmChg>
          </p:ext>
        </pc:extLst>
      </pc:sldChg>
      <pc:sldChg chg="modCm">
        <pc:chgData name="Kathy Hartnett" userId="bba9e19c-65ed-4f72-ab54-5ff52c5f834c" providerId="ADAL" clId="{3785B120-0B91-440B-B8FF-20E386936693}" dt="2023-12-19T18:50:44.528" v="0"/>
        <pc:sldMkLst>
          <pc:docMk/>
          <pc:sldMk cId="3252655768" sldId="11034"/>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3785B120-0B91-440B-B8FF-20E386936693}" dt="2023-12-19T18:50:44.528" v="0"/>
              <pc2:cmMkLst xmlns:pc2="http://schemas.microsoft.com/office/powerpoint/2019/9/main/command">
                <pc:docMk/>
                <pc:sldMk cId="3252655768" sldId="11034"/>
                <pc2:cmMk id="{53F2EB57-9823-45E0-8177-5572B85896B1}"/>
              </pc2:cmMkLst>
              <pc226:cmRplyChg chg="add">
                <pc226:chgData name="Kathy Hartnett" userId="bba9e19c-65ed-4f72-ab54-5ff52c5f834c" providerId="ADAL" clId="{3785B120-0B91-440B-B8FF-20E386936693}" dt="2023-12-19T18:50:44.528" v="0"/>
                <pc2:cmRplyMkLst xmlns:pc2="http://schemas.microsoft.com/office/powerpoint/2019/9/main/command">
                  <pc:docMk/>
                  <pc:sldMk cId="3252655768" sldId="11034"/>
                  <pc2:cmMk id="{53F2EB57-9823-45E0-8177-5572B85896B1}"/>
                  <pc2:cmRplyMk id="{25839313-C89F-468C-B02E-232404D7F18F}"/>
                </pc2:cmRplyMkLst>
              </pc226:cmRplyChg>
            </pc226:cmChg>
          </p:ext>
        </pc:extLst>
      </pc:sldChg>
    </pc:docChg>
  </pc:docChgLst>
  <pc:docChgLst>
    <pc:chgData name="Sam Day" userId="c1ed0136-0341-4341-902d-14e0f9b74320" providerId="ADAL" clId="{2760E1E5-77C6-43AF-B17C-40F1001D21FE}"/>
    <pc:docChg chg="undo redo custSel modSld">
      <pc:chgData name="Sam Day" userId="c1ed0136-0341-4341-902d-14e0f9b74320" providerId="ADAL" clId="{2760E1E5-77C6-43AF-B17C-40F1001D21FE}" dt="2024-01-24T15:56:41.272" v="911" actId="14100"/>
      <pc:docMkLst>
        <pc:docMk/>
      </pc:docMkLst>
      <pc:sldChg chg="modSp mod">
        <pc:chgData name="Sam Day" userId="c1ed0136-0341-4341-902d-14e0f9b74320" providerId="ADAL" clId="{2760E1E5-77C6-43AF-B17C-40F1001D21FE}" dt="2024-01-02T03:09:18.011" v="401" actId="20577"/>
        <pc:sldMkLst>
          <pc:docMk/>
          <pc:sldMk cId="1694195094" sldId="2427"/>
        </pc:sldMkLst>
        <pc:spChg chg="mod">
          <ac:chgData name="Sam Day" userId="c1ed0136-0341-4341-902d-14e0f9b74320" providerId="ADAL" clId="{2760E1E5-77C6-43AF-B17C-40F1001D21FE}" dt="2024-01-02T03:09:18.011" v="401" actId="20577"/>
          <ac:spMkLst>
            <pc:docMk/>
            <pc:sldMk cId="1694195094" sldId="2427"/>
            <ac:spMk id="6" creationId="{0C32C11D-93CF-4112-83FE-DDD6240200BC}"/>
          </ac:spMkLst>
        </pc:spChg>
      </pc:sldChg>
      <pc:sldChg chg="modSp mod delCm modCm modNotesTx">
        <pc:chgData name="Sam Day" userId="c1ed0136-0341-4341-902d-14e0f9b74320" providerId="ADAL" clId="{2760E1E5-77C6-43AF-B17C-40F1001D21FE}" dt="2024-01-02T22:56:09.043" v="903"/>
        <pc:sldMkLst>
          <pc:docMk/>
          <pc:sldMk cId="3621660711" sldId="2434"/>
        </pc:sldMkLst>
        <pc:spChg chg="mod">
          <ac:chgData name="Sam Day" userId="c1ed0136-0341-4341-902d-14e0f9b74320" providerId="ADAL" clId="{2760E1E5-77C6-43AF-B17C-40F1001D21FE}" dt="2024-01-02T03:04:06.085" v="376" actId="20577"/>
          <ac:spMkLst>
            <pc:docMk/>
            <pc:sldMk cId="3621660711" sldId="2434"/>
            <ac:spMk id="10" creationId="{2BCDC91E-0045-42E1-92F8-3065AF910C3D}"/>
          </ac:spMkLst>
        </pc:sp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2760E1E5-77C6-43AF-B17C-40F1001D21FE}" dt="2024-01-02T22:56:09.043" v="903"/>
              <pc2:cmMkLst xmlns:pc2="http://schemas.microsoft.com/office/powerpoint/2019/9/main/command">
                <pc:docMk/>
                <pc:sldMk cId="3621660711" sldId="2434"/>
                <pc2:cmMk id="{CC60049D-7860-448D-845A-A9FAA1F9FA51}"/>
              </pc2:cmMkLst>
            </pc226:cmChg>
          </p:ext>
        </pc:extLst>
      </pc:sldChg>
      <pc:sldChg chg="addSp delSp modSp mod addCm delCm modCm">
        <pc:chgData name="Sam Day" userId="c1ed0136-0341-4341-902d-14e0f9b74320" providerId="ADAL" clId="{2760E1E5-77C6-43AF-B17C-40F1001D21FE}" dt="2024-01-02T22:55:29.482" v="899" actId="14100"/>
        <pc:sldMkLst>
          <pc:docMk/>
          <pc:sldMk cId="43527669" sldId="2481"/>
        </pc:sldMkLst>
        <pc:spChg chg="del">
          <ac:chgData name="Sam Day" userId="c1ed0136-0341-4341-902d-14e0f9b74320" providerId="ADAL" clId="{2760E1E5-77C6-43AF-B17C-40F1001D21FE}" dt="2024-01-02T03:02:00.384" v="354" actId="478"/>
          <ac:spMkLst>
            <pc:docMk/>
            <pc:sldMk cId="43527669" sldId="2481"/>
            <ac:spMk id="4" creationId="{BA7B4EDC-9A38-BA9F-8C90-B8081F0A3AB8}"/>
          </ac:spMkLst>
        </pc:spChg>
        <pc:spChg chg="mod">
          <ac:chgData name="Sam Day" userId="c1ed0136-0341-4341-902d-14e0f9b74320" providerId="ADAL" clId="{2760E1E5-77C6-43AF-B17C-40F1001D21FE}" dt="2024-01-02T22:55:29.482" v="899" actId="14100"/>
          <ac:spMkLst>
            <pc:docMk/>
            <pc:sldMk cId="43527669" sldId="2481"/>
            <ac:spMk id="7" creationId="{9E828820-409A-8D60-709E-8D8F543E3042}"/>
          </ac:spMkLst>
        </pc:spChg>
        <pc:grpChg chg="add del mod">
          <ac:chgData name="Sam Day" userId="c1ed0136-0341-4341-902d-14e0f9b74320" providerId="ADAL" clId="{2760E1E5-77C6-43AF-B17C-40F1001D21FE}" dt="2024-01-02T03:02:05.505" v="355" actId="1076"/>
          <ac:grpSpMkLst>
            <pc:docMk/>
            <pc:sldMk cId="43527669" sldId="2481"/>
            <ac:grpSpMk id="20" creationId="{9662E22B-5709-2FF6-333B-1625B4D2D84C}"/>
          </ac:grpSpMkLst>
        </pc:grpChg>
        <pc:picChg chg="del">
          <ac:chgData name="Sam Day" userId="c1ed0136-0341-4341-902d-14e0f9b74320" providerId="ADAL" clId="{2760E1E5-77C6-43AF-B17C-40F1001D21FE}" dt="2024-01-02T03:01:57.227" v="353" actId="478"/>
          <ac:picMkLst>
            <pc:docMk/>
            <pc:sldMk cId="43527669" sldId="2481"/>
            <ac:picMk id="8" creationId="{BA946AE5-8E05-467A-93E1-5B9938DDC1E9}"/>
          </ac:picMkLst>
        </pc:picChg>
        <pc:picChg chg="mod">
          <ac:chgData name="Sam Day" userId="c1ed0136-0341-4341-902d-14e0f9b74320" providerId="ADAL" clId="{2760E1E5-77C6-43AF-B17C-40F1001D21FE}" dt="2024-01-02T03:02:09.927" v="356" actId="1038"/>
          <ac:picMkLst>
            <pc:docMk/>
            <pc:sldMk cId="43527669" sldId="2481"/>
            <ac:picMk id="12" creationId="{90D4A0DF-F31C-4B6C-9C21-B60D0BA4A8F0}"/>
          </ac:picMkLst>
        </pc:picChg>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2760E1E5-77C6-43AF-B17C-40F1001D21FE}" dt="2024-01-02T22:55:28.337" v="897"/>
              <pc2:cmMkLst xmlns:pc2="http://schemas.microsoft.com/office/powerpoint/2019/9/main/command">
                <pc:docMk/>
                <pc:sldMk cId="43527669" sldId="2481"/>
                <pc2:cmMk id="{BA235061-70C0-404B-B087-EB18D497BA95}"/>
              </pc2:cmMkLst>
            </pc226:cmChg>
            <pc226:cmChg xmlns:pc226="http://schemas.microsoft.com/office/powerpoint/2022/06/main/command" chg="add del mod">
              <pc226:chgData name="Sam Day" userId="c1ed0136-0341-4341-902d-14e0f9b74320" providerId="ADAL" clId="{2760E1E5-77C6-43AF-B17C-40F1001D21FE}" dt="2024-01-02T22:55:29.046" v="898"/>
              <pc2:cmMkLst xmlns:pc2="http://schemas.microsoft.com/office/powerpoint/2019/9/main/command">
                <pc:docMk/>
                <pc:sldMk cId="43527669" sldId="2481"/>
                <pc2:cmMk id="{C142789D-4A36-49EA-90DB-2281BD358B82}"/>
              </pc2:cmMkLst>
            </pc226:cmChg>
          </p:ext>
        </pc:extLst>
      </pc:sldChg>
      <pc:sldChg chg="delCm">
        <pc:chgData name="Sam Day" userId="c1ed0136-0341-4341-902d-14e0f9b74320" providerId="ADAL" clId="{2760E1E5-77C6-43AF-B17C-40F1001D21FE}" dt="2024-01-02T22:56:52.121" v="910"/>
        <pc:sldMkLst>
          <pc:docMk/>
          <pc:sldMk cId="982006887" sldId="2535"/>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52.121" v="910"/>
              <pc2:cmMkLst xmlns:pc2="http://schemas.microsoft.com/office/powerpoint/2019/9/main/command">
                <pc:docMk/>
                <pc:sldMk cId="982006887" sldId="2535"/>
                <pc2:cmMk id="{0E756824-EB0A-44E9-8EF0-01AF19EF4B3D}"/>
              </pc2:cmMkLst>
            </pc226:cmChg>
          </p:ext>
        </pc:extLst>
      </pc:sldChg>
      <pc:sldChg chg="modSp delCm modNotesTx">
        <pc:chgData name="Sam Day" userId="c1ed0136-0341-4341-902d-14e0f9b74320" providerId="ADAL" clId="{2760E1E5-77C6-43AF-B17C-40F1001D21FE}" dt="2024-01-02T22:56:38.590" v="909"/>
        <pc:sldMkLst>
          <pc:docMk/>
          <pc:sldMk cId="234014338" sldId="2544"/>
        </pc:sldMkLst>
        <pc:graphicFrameChg chg="mod">
          <ac:chgData name="Sam Day" userId="c1ed0136-0341-4341-902d-14e0f9b74320" providerId="ADAL" clId="{2760E1E5-77C6-43AF-B17C-40F1001D21FE}" dt="2024-01-02T02:37:12.726" v="68"/>
          <ac:graphicFrameMkLst>
            <pc:docMk/>
            <pc:sldMk cId="234014338" sldId="2544"/>
            <ac:graphicFrameMk id="13" creationId="{D5200E8D-4A77-8BE9-F19D-9BF593039493}"/>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38.590" v="909"/>
              <pc2:cmMkLst xmlns:pc2="http://schemas.microsoft.com/office/powerpoint/2019/9/main/command">
                <pc:docMk/>
                <pc:sldMk cId="234014338" sldId="2544"/>
                <pc2:cmMk id="{2E768CA8-72C7-4C29-B088-FE6CEFA67A08}"/>
              </pc2:cmMkLst>
            </pc226:cmChg>
          </p:ext>
        </pc:extLst>
      </pc:sldChg>
      <pc:sldChg chg="modSp delCm modNotesTx">
        <pc:chgData name="Sam Day" userId="c1ed0136-0341-4341-902d-14e0f9b74320" providerId="ADAL" clId="{2760E1E5-77C6-43AF-B17C-40F1001D21FE}" dt="2024-01-02T22:56:21.054" v="906"/>
        <pc:sldMkLst>
          <pc:docMk/>
          <pc:sldMk cId="2919983775" sldId="2737"/>
        </pc:sldMkLst>
        <pc:graphicFrameChg chg="mod">
          <ac:chgData name="Sam Day" userId="c1ed0136-0341-4341-902d-14e0f9b74320" providerId="ADAL" clId="{2760E1E5-77C6-43AF-B17C-40F1001D21FE}" dt="2024-01-02T02:38:51.566" v="115" actId="20577"/>
          <ac:graphicFrameMkLst>
            <pc:docMk/>
            <pc:sldMk cId="2919983775" sldId="2737"/>
            <ac:graphicFrameMk id="2" creationId="{C1FDF698-04A7-82C0-6FB7-57ED894291F7}"/>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21.054" v="906"/>
              <pc2:cmMkLst xmlns:pc2="http://schemas.microsoft.com/office/powerpoint/2019/9/main/command">
                <pc:docMk/>
                <pc:sldMk cId="2919983775" sldId="2737"/>
                <pc2:cmMk id="{088E289C-38B1-4596-BF48-1BE5F0D03AE2}"/>
              </pc2:cmMkLst>
            </pc226:cmChg>
          </p:ext>
        </pc:extLst>
      </pc:sldChg>
      <pc:sldChg chg="modSp mod delCm modCm">
        <pc:chgData name="Sam Day" userId="c1ed0136-0341-4341-902d-14e0f9b74320" providerId="ADAL" clId="{2760E1E5-77C6-43AF-B17C-40F1001D21FE}" dt="2024-01-02T22:55:04.681" v="890"/>
        <pc:sldMkLst>
          <pc:docMk/>
          <pc:sldMk cId="2264728059" sldId="2745"/>
        </pc:sldMkLst>
        <pc:spChg chg="mod">
          <ac:chgData name="Sam Day" userId="c1ed0136-0341-4341-902d-14e0f9b74320" providerId="ADAL" clId="{2760E1E5-77C6-43AF-B17C-40F1001D21FE}" dt="2024-01-02T03:00:26.872" v="348" actId="20577"/>
          <ac:spMkLst>
            <pc:docMk/>
            <pc:sldMk cId="2264728059" sldId="2745"/>
            <ac:spMk id="6" creationId="{2A72750B-1582-4D11-9690-A7C632FD30B8}"/>
          </ac:spMkLst>
        </pc:sp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2760E1E5-77C6-43AF-B17C-40F1001D21FE}" dt="2024-01-02T22:55:04.681" v="890"/>
              <pc2:cmMkLst xmlns:pc2="http://schemas.microsoft.com/office/powerpoint/2019/9/main/command">
                <pc:docMk/>
                <pc:sldMk cId="2264728059" sldId="2745"/>
                <pc2:cmMk id="{BF31E61A-C644-4816-A991-EBF760703F16}"/>
              </pc2:cmMkLst>
            </pc226:cmChg>
            <pc226:cmChg xmlns:pc226="http://schemas.microsoft.com/office/powerpoint/2022/06/main/command" chg="del">
              <pc226:chgData name="Sam Day" userId="c1ed0136-0341-4341-902d-14e0f9b74320" providerId="ADAL" clId="{2760E1E5-77C6-43AF-B17C-40F1001D21FE}" dt="2024-01-02T22:55:03.016" v="889"/>
              <pc2:cmMkLst xmlns:pc2="http://schemas.microsoft.com/office/powerpoint/2019/9/main/command">
                <pc:docMk/>
                <pc:sldMk cId="2264728059" sldId="2745"/>
                <pc2:cmMk id="{03271A3E-681E-4756-8494-5B8C134EA3A5}"/>
              </pc2:cmMkLst>
            </pc226:cmChg>
          </p:ext>
        </pc:extLst>
      </pc:sldChg>
      <pc:sldChg chg="addSp delSp modSp mod delCm">
        <pc:chgData name="Sam Day" userId="c1ed0136-0341-4341-902d-14e0f9b74320" providerId="ADAL" clId="{2760E1E5-77C6-43AF-B17C-40F1001D21FE}" dt="2024-01-02T22:54:41.197" v="883"/>
        <pc:sldMkLst>
          <pc:docMk/>
          <pc:sldMk cId="3782398578" sldId="3349"/>
        </pc:sldMkLst>
        <pc:spChg chg="add mod ord">
          <ac:chgData name="Sam Day" userId="c1ed0136-0341-4341-902d-14e0f9b74320" providerId="ADAL" clId="{2760E1E5-77C6-43AF-B17C-40F1001D21FE}" dt="2024-01-02T04:50:40.939" v="546" actId="164"/>
          <ac:spMkLst>
            <pc:docMk/>
            <pc:sldMk cId="3782398578" sldId="3349"/>
            <ac:spMk id="11" creationId="{B20E0909-1E9C-4885-D44E-2A166713DF05}"/>
          </ac:spMkLst>
        </pc:spChg>
        <pc:spChg chg="add mod">
          <ac:chgData name="Sam Day" userId="c1ed0136-0341-4341-902d-14e0f9b74320" providerId="ADAL" clId="{2760E1E5-77C6-43AF-B17C-40F1001D21FE}" dt="2024-01-02T04:50:40.939" v="546" actId="164"/>
          <ac:spMkLst>
            <pc:docMk/>
            <pc:sldMk cId="3782398578" sldId="3349"/>
            <ac:spMk id="14" creationId="{862243D7-8381-80BC-2C2D-1C6BBE15C904}"/>
          </ac:spMkLst>
        </pc:spChg>
        <pc:spChg chg="add del mod">
          <ac:chgData name="Sam Day" userId="c1ed0136-0341-4341-902d-14e0f9b74320" providerId="ADAL" clId="{2760E1E5-77C6-43AF-B17C-40F1001D21FE}" dt="2024-01-02T04:50:59.868" v="551" actId="478"/>
          <ac:spMkLst>
            <pc:docMk/>
            <pc:sldMk cId="3782398578" sldId="3349"/>
            <ac:spMk id="17" creationId="{96FF26B8-EFC0-2416-1F2C-1EFC5EA41BBE}"/>
          </ac:spMkLst>
        </pc:spChg>
        <pc:spChg chg="add mod">
          <ac:chgData name="Sam Day" userId="c1ed0136-0341-4341-902d-14e0f9b74320" providerId="ADAL" clId="{2760E1E5-77C6-43AF-B17C-40F1001D21FE}" dt="2024-01-02T04:51:57.652" v="562" actId="164"/>
          <ac:spMkLst>
            <pc:docMk/>
            <pc:sldMk cId="3782398578" sldId="3349"/>
            <ac:spMk id="18" creationId="{6D798A23-15F8-2FB4-FCB1-D119CD7B2FCE}"/>
          </ac:spMkLst>
        </pc:spChg>
        <pc:spChg chg="add mod">
          <ac:chgData name="Sam Day" userId="c1ed0136-0341-4341-902d-14e0f9b74320" providerId="ADAL" clId="{2760E1E5-77C6-43AF-B17C-40F1001D21FE}" dt="2024-01-02T04:51:57.652" v="562" actId="164"/>
          <ac:spMkLst>
            <pc:docMk/>
            <pc:sldMk cId="3782398578" sldId="3349"/>
            <ac:spMk id="19" creationId="{286E0963-2E0A-C2FF-9D72-3BCC4E1627CB}"/>
          </ac:spMkLst>
        </pc:spChg>
        <pc:grpChg chg="add mod">
          <ac:chgData name="Sam Day" userId="c1ed0136-0341-4341-902d-14e0f9b74320" providerId="ADAL" clId="{2760E1E5-77C6-43AF-B17C-40F1001D21FE}" dt="2024-01-02T04:50:01.312" v="538" actId="164"/>
          <ac:grpSpMkLst>
            <pc:docMk/>
            <pc:sldMk cId="3782398578" sldId="3349"/>
            <ac:grpSpMk id="15" creationId="{C164C277-7DB2-9F4E-733B-8B06999CF00B}"/>
          </ac:grpSpMkLst>
        </pc:grpChg>
        <pc:grpChg chg="add mod">
          <ac:chgData name="Sam Day" userId="c1ed0136-0341-4341-902d-14e0f9b74320" providerId="ADAL" clId="{2760E1E5-77C6-43AF-B17C-40F1001D21FE}" dt="2024-01-02T04:52:01.666" v="563" actId="164"/>
          <ac:grpSpMkLst>
            <pc:docMk/>
            <pc:sldMk cId="3782398578" sldId="3349"/>
            <ac:grpSpMk id="16" creationId="{599D7853-29B2-9D35-CCA3-8A3E0F5AD325}"/>
          </ac:grpSpMkLst>
        </pc:grpChg>
        <pc:grpChg chg="add mod">
          <ac:chgData name="Sam Day" userId="c1ed0136-0341-4341-902d-14e0f9b74320" providerId="ADAL" clId="{2760E1E5-77C6-43AF-B17C-40F1001D21FE}" dt="2024-01-02T04:52:01.666" v="563" actId="164"/>
          <ac:grpSpMkLst>
            <pc:docMk/>
            <pc:sldMk cId="3782398578" sldId="3349"/>
            <ac:grpSpMk id="20" creationId="{29B18941-1D8D-B1E7-BC13-8223D614EB9E}"/>
          </ac:grpSpMkLst>
        </pc:grpChg>
        <pc:grpChg chg="add mod">
          <ac:chgData name="Sam Day" userId="c1ed0136-0341-4341-902d-14e0f9b74320" providerId="ADAL" clId="{2760E1E5-77C6-43AF-B17C-40F1001D21FE}" dt="2024-01-02T04:52:01.666" v="563" actId="164"/>
          <ac:grpSpMkLst>
            <pc:docMk/>
            <pc:sldMk cId="3782398578" sldId="3349"/>
            <ac:grpSpMk id="21" creationId="{3FC9043D-8CA3-82D4-E4FA-9E02E76C38E8}"/>
          </ac:grpSpMkLst>
        </pc:grpChg>
        <pc:picChg chg="add del mod">
          <ac:chgData name="Sam Day" userId="c1ed0136-0341-4341-902d-14e0f9b74320" providerId="ADAL" clId="{2760E1E5-77C6-43AF-B17C-40F1001D21FE}" dt="2024-01-02T04:50:30.517" v="545" actId="478"/>
          <ac:picMkLst>
            <pc:docMk/>
            <pc:sldMk cId="3782398578" sldId="3349"/>
            <ac:picMk id="3" creationId="{1FE32BDC-1BB1-F2D2-9CD7-604A3D3474EB}"/>
          </ac:picMkLst>
        </pc:picChg>
        <pc:picChg chg="add del mod">
          <ac:chgData name="Sam Day" userId="c1ed0136-0341-4341-902d-14e0f9b74320" providerId="ADAL" clId="{2760E1E5-77C6-43AF-B17C-40F1001D21FE}" dt="2024-01-02T04:50:45.994" v="547" actId="478"/>
          <ac:picMkLst>
            <pc:docMk/>
            <pc:sldMk cId="3782398578" sldId="3349"/>
            <ac:picMk id="9" creationId="{5FFF67B3-8CCB-C5A4-07EC-98596E551E5B}"/>
          </ac:picMkLst>
        </pc:picChg>
        <pc:picChg chg="mod">
          <ac:chgData name="Sam Day" userId="c1ed0136-0341-4341-902d-14e0f9b74320" providerId="ADAL" clId="{2760E1E5-77C6-43AF-B17C-40F1001D21FE}" dt="2024-01-02T04:51:57.652" v="562" actId="164"/>
          <ac:picMkLst>
            <pc:docMk/>
            <pc:sldMk cId="3782398578" sldId="3349"/>
            <ac:picMk id="10" creationId="{A71B9948-3E4F-8A23-6D00-291EE7B905E5}"/>
          </ac:picMkLst>
        </pc:picChg>
        <pc:picChg chg="mod">
          <ac:chgData name="Sam Day" userId="c1ed0136-0341-4341-902d-14e0f9b74320" providerId="ADAL" clId="{2760E1E5-77C6-43AF-B17C-40F1001D21FE}" dt="2024-01-02T04:50:40.939" v="546" actId="164"/>
          <ac:picMkLst>
            <pc:docMk/>
            <pc:sldMk cId="3782398578" sldId="3349"/>
            <ac:picMk id="13" creationId="{E6A05BF2-E3EB-C9FE-C4CA-AE37D132FF8B}"/>
          </ac:picMkLst>
        </pc:pic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4:41.197" v="883"/>
              <pc2:cmMkLst xmlns:pc2="http://schemas.microsoft.com/office/powerpoint/2019/9/main/command">
                <pc:docMk/>
                <pc:sldMk cId="3782398578" sldId="3349"/>
                <pc2:cmMk id="{C1E6EF30-4F13-4D98-9B4D-8ADA05D431F1}"/>
              </pc2:cmMkLst>
            </pc226:cmChg>
          </p:ext>
        </pc:extLst>
      </pc:sldChg>
      <pc:sldChg chg="delSp modSp mod delCm modNotesTx">
        <pc:chgData name="Sam Day" userId="c1ed0136-0341-4341-902d-14e0f9b74320" providerId="ADAL" clId="{2760E1E5-77C6-43AF-B17C-40F1001D21FE}" dt="2024-01-02T22:56:16.508" v="905"/>
        <pc:sldMkLst>
          <pc:docMk/>
          <pc:sldMk cId="907748260" sldId="3355"/>
        </pc:sldMkLst>
        <pc:spChg chg="mod">
          <ac:chgData name="Sam Day" userId="c1ed0136-0341-4341-902d-14e0f9b74320" providerId="ADAL" clId="{2760E1E5-77C6-43AF-B17C-40F1001D21FE}" dt="2024-01-02T14:23:32.322" v="839" actId="20577"/>
          <ac:spMkLst>
            <pc:docMk/>
            <pc:sldMk cId="907748260" sldId="3355"/>
            <ac:spMk id="6" creationId="{331D5F7B-A246-42F6-8FDC-37120EC7C9CE}"/>
          </ac:spMkLst>
        </pc:spChg>
        <pc:picChg chg="del">
          <ac:chgData name="Sam Day" userId="c1ed0136-0341-4341-902d-14e0f9b74320" providerId="ADAL" clId="{2760E1E5-77C6-43AF-B17C-40F1001D21FE}" dt="2024-01-02T14:23:15.642" v="832" actId="478"/>
          <ac:picMkLst>
            <pc:docMk/>
            <pc:sldMk cId="907748260" sldId="3355"/>
            <ac:picMk id="5" creationId="{ECC7F897-0805-459D-4655-54CC1F3BF5E8}"/>
          </ac:picMkLst>
        </pc:picChg>
        <pc:picChg chg="mod">
          <ac:chgData name="Sam Day" userId="c1ed0136-0341-4341-902d-14e0f9b74320" providerId="ADAL" clId="{2760E1E5-77C6-43AF-B17C-40F1001D21FE}" dt="2024-01-02T14:26:13.741" v="844" actId="1076"/>
          <ac:picMkLst>
            <pc:docMk/>
            <pc:sldMk cId="907748260" sldId="3355"/>
            <ac:picMk id="7" creationId="{3FDC8703-8734-D0DB-8823-47BC49190B8E}"/>
          </ac:picMkLst>
        </pc:pic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14.922" v="904"/>
              <pc2:cmMkLst xmlns:pc2="http://schemas.microsoft.com/office/powerpoint/2019/9/main/command">
                <pc:docMk/>
                <pc:sldMk cId="907748260" sldId="3355"/>
                <pc2:cmMk id="{2A38F01F-CE60-4D5C-9A30-877EFFD7B0BF}"/>
              </pc2:cmMkLst>
            </pc226:cmChg>
            <pc226:cmChg xmlns:pc226="http://schemas.microsoft.com/office/powerpoint/2022/06/main/command" chg="del">
              <pc226:chgData name="Sam Day" userId="c1ed0136-0341-4341-902d-14e0f9b74320" providerId="ADAL" clId="{2760E1E5-77C6-43AF-B17C-40F1001D21FE}" dt="2024-01-02T22:56:16.508" v="905"/>
              <pc2:cmMkLst xmlns:pc2="http://schemas.microsoft.com/office/powerpoint/2019/9/main/command">
                <pc:docMk/>
                <pc:sldMk cId="907748260" sldId="3355"/>
                <pc2:cmMk id="{F1D8CB5E-B65D-4D10-A35C-90FF28FDC494}"/>
              </pc2:cmMkLst>
            </pc226:cmChg>
          </p:ext>
        </pc:extLst>
      </pc:sldChg>
      <pc:sldChg chg="addSp delSp modSp mod delCm modNotesTx">
        <pc:chgData name="Sam Day" userId="c1ed0136-0341-4341-902d-14e0f9b74320" providerId="ADAL" clId="{2760E1E5-77C6-43AF-B17C-40F1001D21FE}" dt="2024-01-02T22:54:54.967" v="888"/>
        <pc:sldMkLst>
          <pc:docMk/>
          <pc:sldMk cId="3391761214" sldId="3370"/>
        </pc:sldMkLst>
        <pc:spChg chg="add mod">
          <ac:chgData name="Sam Day" userId="c1ed0136-0341-4341-902d-14e0f9b74320" providerId="ADAL" clId="{2760E1E5-77C6-43AF-B17C-40F1001D21FE}" dt="2024-01-02T05:06:52.842" v="829" actId="34135"/>
          <ac:spMkLst>
            <pc:docMk/>
            <pc:sldMk cId="3391761214" sldId="3370"/>
            <ac:spMk id="5" creationId="{0822D11E-6B72-7872-437C-29D5FED0D0C7}"/>
          </ac:spMkLst>
        </pc:spChg>
        <pc:spChg chg="add del mod ord">
          <ac:chgData name="Sam Day" userId="c1ed0136-0341-4341-902d-14e0f9b74320" providerId="ADAL" clId="{2760E1E5-77C6-43AF-B17C-40F1001D21FE}" dt="2024-01-02T04:59:08.411" v="687" actId="478"/>
          <ac:spMkLst>
            <pc:docMk/>
            <pc:sldMk cId="3391761214" sldId="3370"/>
            <ac:spMk id="7" creationId="{DBD02700-7B80-BDAB-A559-EA6904F6E642}"/>
          </ac:spMkLst>
        </pc:spChg>
        <pc:spChg chg="add mod">
          <ac:chgData name="Sam Day" userId="c1ed0136-0341-4341-902d-14e0f9b74320" providerId="ADAL" clId="{2760E1E5-77C6-43AF-B17C-40F1001D21FE}" dt="2024-01-02T05:06:52.842" v="829" actId="34135"/>
          <ac:spMkLst>
            <pc:docMk/>
            <pc:sldMk cId="3391761214" sldId="3370"/>
            <ac:spMk id="9" creationId="{F8458032-F772-D474-4735-C43E82999E8B}"/>
          </ac:spMkLst>
        </pc:spChg>
        <pc:spChg chg="add del mod ord">
          <ac:chgData name="Sam Day" userId="c1ed0136-0341-4341-902d-14e0f9b74320" providerId="ADAL" clId="{2760E1E5-77C6-43AF-B17C-40F1001D21FE}" dt="2024-01-02T04:59:05.810" v="686" actId="478"/>
          <ac:spMkLst>
            <pc:docMk/>
            <pc:sldMk cId="3391761214" sldId="3370"/>
            <ac:spMk id="11" creationId="{8AE0CD7C-FD5C-C3B5-F9B1-327AB342C88F}"/>
          </ac:spMkLst>
        </pc:spChg>
        <pc:spChg chg="add mod">
          <ac:chgData name="Sam Day" userId="c1ed0136-0341-4341-902d-14e0f9b74320" providerId="ADAL" clId="{2760E1E5-77C6-43AF-B17C-40F1001D21FE}" dt="2024-01-02T05:06:52.842" v="829" actId="34135"/>
          <ac:spMkLst>
            <pc:docMk/>
            <pc:sldMk cId="3391761214" sldId="3370"/>
            <ac:spMk id="12" creationId="{837FF86A-1392-DAC3-F0C6-C3C5854665E2}"/>
          </ac:spMkLst>
        </pc:spChg>
        <pc:spChg chg="add mod">
          <ac:chgData name="Sam Day" userId="c1ed0136-0341-4341-902d-14e0f9b74320" providerId="ADAL" clId="{2760E1E5-77C6-43AF-B17C-40F1001D21FE}" dt="2024-01-02T05:06:52.842" v="829" actId="34135"/>
          <ac:spMkLst>
            <pc:docMk/>
            <pc:sldMk cId="3391761214" sldId="3370"/>
            <ac:spMk id="13" creationId="{C4806F8A-AB37-02A1-A3AC-CADD6E1332EE}"/>
          </ac:spMkLst>
        </pc:spChg>
        <pc:spChg chg="add mod">
          <ac:chgData name="Sam Day" userId="c1ed0136-0341-4341-902d-14e0f9b74320" providerId="ADAL" clId="{2760E1E5-77C6-43AF-B17C-40F1001D21FE}" dt="2024-01-02T05:06:52.842" v="829" actId="34135"/>
          <ac:spMkLst>
            <pc:docMk/>
            <pc:sldMk cId="3391761214" sldId="3370"/>
            <ac:spMk id="14" creationId="{D69EA223-6B45-6249-77B9-8D44ABA96ECD}"/>
          </ac:spMkLst>
        </pc:spChg>
        <pc:spChg chg="add del mod">
          <ac:chgData name="Sam Day" userId="c1ed0136-0341-4341-902d-14e0f9b74320" providerId="ADAL" clId="{2760E1E5-77C6-43AF-B17C-40F1001D21FE}" dt="2024-01-02T04:57:15.850" v="627" actId="478"/>
          <ac:spMkLst>
            <pc:docMk/>
            <pc:sldMk cId="3391761214" sldId="3370"/>
            <ac:spMk id="18" creationId="{121686D0-C0E7-4534-8FBB-0A895CF1C1B9}"/>
          </ac:spMkLst>
        </pc:spChg>
        <pc:spChg chg="add del mod">
          <ac:chgData name="Sam Day" userId="c1ed0136-0341-4341-902d-14e0f9b74320" providerId="ADAL" clId="{2760E1E5-77C6-43AF-B17C-40F1001D21FE}" dt="2024-01-02T04:59:03.272" v="685" actId="478"/>
          <ac:spMkLst>
            <pc:docMk/>
            <pc:sldMk cId="3391761214" sldId="3370"/>
            <ac:spMk id="19" creationId="{0D12646B-4702-6D98-5F86-D0488836D849}"/>
          </ac:spMkLst>
        </pc:spChg>
        <pc:spChg chg="add del mod">
          <ac:chgData name="Sam Day" userId="c1ed0136-0341-4341-902d-14e0f9b74320" providerId="ADAL" clId="{2760E1E5-77C6-43AF-B17C-40F1001D21FE}" dt="2024-01-02T04:59:00.372" v="684" actId="478"/>
          <ac:spMkLst>
            <pc:docMk/>
            <pc:sldMk cId="3391761214" sldId="3370"/>
            <ac:spMk id="20" creationId="{CF1D7128-13E0-1D9C-CB1D-69DF453DE05D}"/>
          </ac:spMkLst>
        </pc:spChg>
        <pc:spChg chg="add del mod">
          <ac:chgData name="Sam Day" userId="c1ed0136-0341-4341-902d-14e0f9b74320" providerId="ADAL" clId="{2760E1E5-77C6-43AF-B17C-40F1001D21FE}" dt="2024-01-02T05:02:18.077" v="705" actId="478"/>
          <ac:spMkLst>
            <pc:docMk/>
            <pc:sldMk cId="3391761214" sldId="3370"/>
            <ac:spMk id="21" creationId="{29E2EF19-8967-2E2F-36A2-98DEA102BEE0}"/>
          </ac:spMkLst>
        </pc:spChg>
        <pc:spChg chg="add mod">
          <ac:chgData name="Sam Day" userId="c1ed0136-0341-4341-902d-14e0f9b74320" providerId="ADAL" clId="{2760E1E5-77C6-43AF-B17C-40F1001D21FE}" dt="2024-01-02T05:06:52.842" v="829" actId="34135"/>
          <ac:spMkLst>
            <pc:docMk/>
            <pc:sldMk cId="3391761214" sldId="3370"/>
            <ac:spMk id="23" creationId="{52ED1ADD-AFAD-DA17-FDC0-FE3438CB39A9}"/>
          </ac:spMkLst>
        </pc:spChg>
        <pc:spChg chg="add mod">
          <ac:chgData name="Sam Day" userId="c1ed0136-0341-4341-902d-14e0f9b74320" providerId="ADAL" clId="{2760E1E5-77C6-43AF-B17C-40F1001D21FE}" dt="2024-01-02T05:06:52.842" v="829" actId="34135"/>
          <ac:spMkLst>
            <pc:docMk/>
            <pc:sldMk cId="3391761214" sldId="3370"/>
            <ac:spMk id="24" creationId="{B97711BD-9983-AC93-DD55-7C7353C93FDF}"/>
          </ac:spMkLst>
        </pc:spChg>
        <pc:spChg chg="add mod">
          <ac:chgData name="Sam Day" userId="c1ed0136-0341-4341-902d-14e0f9b74320" providerId="ADAL" clId="{2760E1E5-77C6-43AF-B17C-40F1001D21FE}" dt="2024-01-02T05:06:52.842" v="829" actId="34135"/>
          <ac:spMkLst>
            <pc:docMk/>
            <pc:sldMk cId="3391761214" sldId="3370"/>
            <ac:spMk id="25" creationId="{45CCFC0C-DD29-AD51-365A-F238CF66A39A}"/>
          </ac:spMkLst>
        </pc:spChg>
        <pc:spChg chg="add mod">
          <ac:chgData name="Sam Day" userId="c1ed0136-0341-4341-902d-14e0f9b74320" providerId="ADAL" clId="{2760E1E5-77C6-43AF-B17C-40F1001D21FE}" dt="2024-01-02T05:06:52.842" v="829" actId="34135"/>
          <ac:spMkLst>
            <pc:docMk/>
            <pc:sldMk cId="3391761214" sldId="3370"/>
            <ac:spMk id="26" creationId="{4ACC07FA-A097-B24C-01E4-396C6B09A5A5}"/>
          </ac:spMkLst>
        </pc:spChg>
        <pc:spChg chg="add mod">
          <ac:chgData name="Sam Day" userId="c1ed0136-0341-4341-902d-14e0f9b74320" providerId="ADAL" clId="{2760E1E5-77C6-43AF-B17C-40F1001D21FE}" dt="2024-01-02T05:06:52.842" v="829" actId="34135"/>
          <ac:spMkLst>
            <pc:docMk/>
            <pc:sldMk cId="3391761214" sldId="3370"/>
            <ac:spMk id="27" creationId="{A5474919-049F-F7D3-C85D-AE6F220349CE}"/>
          </ac:spMkLst>
        </pc:spChg>
        <pc:spChg chg="add mod">
          <ac:chgData name="Sam Day" userId="c1ed0136-0341-4341-902d-14e0f9b74320" providerId="ADAL" clId="{2760E1E5-77C6-43AF-B17C-40F1001D21FE}" dt="2024-01-02T05:06:52.842" v="829" actId="34135"/>
          <ac:spMkLst>
            <pc:docMk/>
            <pc:sldMk cId="3391761214" sldId="3370"/>
            <ac:spMk id="28" creationId="{ED3EE858-F145-721D-E50D-4FAAD631C36F}"/>
          </ac:spMkLst>
        </pc:spChg>
        <pc:grpChg chg="mod">
          <ac:chgData name="Sam Day" userId="c1ed0136-0341-4341-902d-14e0f9b74320" providerId="ADAL" clId="{2760E1E5-77C6-43AF-B17C-40F1001D21FE}" dt="2024-01-02T05:06:52.842" v="829" actId="34135"/>
          <ac:grpSpMkLst>
            <pc:docMk/>
            <pc:sldMk cId="3391761214" sldId="3370"/>
            <ac:grpSpMk id="3" creationId="{373A1627-913D-8C54-33A4-524C65EFC602}"/>
          </ac:grpSpMkLst>
        </pc:grpChg>
        <pc:grpChg chg="add del mod">
          <ac:chgData name="Sam Day" userId="c1ed0136-0341-4341-902d-14e0f9b74320" providerId="ADAL" clId="{2760E1E5-77C6-43AF-B17C-40F1001D21FE}" dt="2024-01-02T04:57:03.761" v="624" actId="478"/>
          <ac:grpSpMkLst>
            <pc:docMk/>
            <pc:sldMk cId="3391761214" sldId="3370"/>
            <ac:grpSpMk id="15" creationId="{EA3C9735-894F-D5D2-4BC7-C55D4FAB26AE}"/>
          </ac:grpSpMkLst>
        </pc:grpChg>
        <pc:grpChg chg="add mod">
          <ac:chgData name="Sam Day" userId="c1ed0136-0341-4341-902d-14e0f9b74320" providerId="ADAL" clId="{2760E1E5-77C6-43AF-B17C-40F1001D21FE}" dt="2024-01-02T05:06:52.842" v="829" actId="34135"/>
          <ac:grpSpMkLst>
            <pc:docMk/>
            <pc:sldMk cId="3391761214" sldId="3370"/>
            <ac:grpSpMk id="22" creationId="{102150E3-0399-2772-70BB-A4C1BF174397}"/>
          </ac:grpSpMkLst>
        </pc:grpChg>
        <pc:grpChg chg="add mod">
          <ac:chgData name="Sam Day" userId="c1ed0136-0341-4341-902d-14e0f9b74320" providerId="ADAL" clId="{2760E1E5-77C6-43AF-B17C-40F1001D21FE}" dt="2024-01-02T05:06:52.842" v="829" actId="34135"/>
          <ac:grpSpMkLst>
            <pc:docMk/>
            <pc:sldMk cId="3391761214" sldId="3370"/>
            <ac:grpSpMk id="29" creationId="{3C802F4D-414B-85DB-CB88-FB1DDDFF93F9}"/>
          </ac:grpSpMkLst>
        </pc:grpChg>
        <pc:graphicFrameChg chg="mod">
          <ac:chgData name="Sam Day" userId="c1ed0136-0341-4341-902d-14e0f9b74320" providerId="ADAL" clId="{2760E1E5-77C6-43AF-B17C-40F1001D21FE}" dt="2024-01-02T02:54:45.023" v="312" actId="20577"/>
          <ac:graphicFrameMkLst>
            <pc:docMk/>
            <pc:sldMk cId="3391761214" sldId="3370"/>
            <ac:graphicFrameMk id="2" creationId="{558CDD71-D148-0476-3C89-0F30DEEB9D24}"/>
          </ac:graphicFrameMkLst>
        </pc:graphicFrameChg>
        <pc:picChg chg="mod">
          <ac:chgData name="Sam Day" userId="c1ed0136-0341-4341-902d-14e0f9b74320" providerId="ADAL" clId="{2760E1E5-77C6-43AF-B17C-40F1001D21FE}" dt="2024-01-02T05:06:52.842" v="829" actId="34135"/>
          <ac:picMkLst>
            <pc:docMk/>
            <pc:sldMk cId="3391761214" sldId="3370"/>
            <ac:picMk id="8" creationId="{CE1453D3-F8D5-A8D7-DB71-78CB5AB47028}"/>
          </ac:picMkLst>
        </pc:picChg>
        <pc:picChg chg="mod">
          <ac:chgData name="Sam Day" userId="c1ed0136-0341-4341-902d-14e0f9b74320" providerId="ADAL" clId="{2760E1E5-77C6-43AF-B17C-40F1001D21FE}" dt="2024-01-02T05:06:52.842" v="829" actId="34135"/>
          <ac:picMkLst>
            <pc:docMk/>
            <pc:sldMk cId="3391761214" sldId="3370"/>
            <ac:picMk id="10" creationId="{DDA9EDC2-C656-3BB0-D3F3-763F4E05E41C}"/>
          </ac:picMkLst>
        </pc:picChg>
        <pc:picChg chg="mod">
          <ac:chgData name="Sam Day" userId="c1ed0136-0341-4341-902d-14e0f9b74320" providerId="ADAL" clId="{2760E1E5-77C6-43AF-B17C-40F1001D21FE}" dt="2024-01-02T04:57:02.512" v="623"/>
          <ac:picMkLst>
            <pc:docMk/>
            <pc:sldMk cId="3391761214" sldId="3370"/>
            <ac:picMk id="16" creationId="{5F298939-7675-4B96-C21C-815F465FCAF6}"/>
          </ac:picMkLst>
        </pc:picChg>
        <pc:picChg chg="mod">
          <ac:chgData name="Sam Day" userId="c1ed0136-0341-4341-902d-14e0f9b74320" providerId="ADAL" clId="{2760E1E5-77C6-43AF-B17C-40F1001D21FE}" dt="2024-01-02T04:57:02.512" v="623"/>
          <ac:picMkLst>
            <pc:docMk/>
            <pc:sldMk cId="3391761214" sldId="3370"/>
            <ac:picMk id="17" creationId="{E20A6814-191E-113E-8CC3-14AC202C7EF4}"/>
          </ac:picMkLst>
        </pc:pic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4:47.478" v="885"/>
              <pc2:cmMkLst xmlns:pc2="http://schemas.microsoft.com/office/powerpoint/2019/9/main/command">
                <pc:docMk/>
                <pc:sldMk cId="3391761214" sldId="3370"/>
                <pc2:cmMk id="{01F39831-5FD4-4866-9103-A54813F45BDF}"/>
              </pc2:cmMkLst>
            </pc226:cmChg>
            <pc226:cmChg xmlns:pc226="http://schemas.microsoft.com/office/powerpoint/2022/06/main/command" chg="del">
              <pc226:chgData name="Sam Day" userId="c1ed0136-0341-4341-902d-14e0f9b74320" providerId="ADAL" clId="{2760E1E5-77C6-43AF-B17C-40F1001D21FE}" dt="2024-01-02T22:54:45.542" v="884"/>
              <pc2:cmMkLst xmlns:pc2="http://schemas.microsoft.com/office/powerpoint/2019/9/main/command">
                <pc:docMk/>
                <pc:sldMk cId="3391761214" sldId="3370"/>
                <pc2:cmMk id="{377F5A5A-C65F-4000-BD2E-E5E1704D39F1}"/>
              </pc2:cmMkLst>
            </pc226:cmChg>
            <pc226:cmChg xmlns:pc226="http://schemas.microsoft.com/office/powerpoint/2022/06/main/command" chg="del">
              <pc226:chgData name="Sam Day" userId="c1ed0136-0341-4341-902d-14e0f9b74320" providerId="ADAL" clId="{2760E1E5-77C6-43AF-B17C-40F1001D21FE}" dt="2024-01-02T22:54:52.172" v="887"/>
              <pc2:cmMkLst xmlns:pc2="http://schemas.microsoft.com/office/powerpoint/2019/9/main/command">
                <pc:docMk/>
                <pc:sldMk cId="3391761214" sldId="3370"/>
                <pc2:cmMk id="{B4EB1D83-2C41-404A-A29D-C9FE2F3B7842}"/>
              </pc2:cmMkLst>
            </pc226:cmChg>
            <pc226:cmChg xmlns:pc226="http://schemas.microsoft.com/office/powerpoint/2022/06/main/command" chg="del">
              <pc226:chgData name="Sam Day" userId="c1ed0136-0341-4341-902d-14e0f9b74320" providerId="ADAL" clId="{2760E1E5-77C6-43AF-B17C-40F1001D21FE}" dt="2024-01-02T22:54:49.335" v="886"/>
              <pc2:cmMkLst xmlns:pc2="http://schemas.microsoft.com/office/powerpoint/2019/9/main/command">
                <pc:docMk/>
                <pc:sldMk cId="3391761214" sldId="3370"/>
                <pc2:cmMk id="{B98CA1F8-0F59-4A0F-A91E-E80730B37FD1}"/>
              </pc2:cmMkLst>
            </pc226:cmChg>
            <pc226:cmChg xmlns:pc226="http://schemas.microsoft.com/office/powerpoint/2022/06/main/command" chg="del">
              <pc226:chgData name="Sam Day" userId="c1ed0136-0341-4341-902d-14e0f9b74320" providerId="ADAL" clId="{2760E1E5-77C6-43AF-B17C-40F1001D21FE}" dt="2024-01-02T22:54:54.967" v="888"/>
              <pc2:cmMkLst xmlns:pc2="http://schemas.microsoft.com/office/powerpoint/2019/9/main/command">
                <pc:docMk/>
                <pc:sldMk cId="3391761214" sldId="3370"/>
                <pc2:cmMk id="{73B486FC-9874-4788-B48B-5B403D49DE4C}"/>
              </pc2:cmMkLst>
            </pc226:cmChg>
          </p:ext>
        </pc:extLst>
      </pc:sldChg>
      <pc:sldChg chg="modSp mod delCm modCm modNotesTx">
        <pc:chgData name="Sam Day" userId="c1ed0136-0341-4341-902d-14e0f9b74320" providerId="ADAL" clId="{2760E1E5-77C6-43AF-B17C-40F1001D21FE}" dt="2024-01-02T22:55:45.399" v="901" actId="14100"/>
        <pc:sldMkLst>
          <pc:docMk/>
          <pc:sldMk cId="1202224200" sldId="3372"/>
        </pc:sldMkLst>
        <pc:spChg chg="mod">
          <ac:chgData name="Sam Day" userId="c1ed0136-0341-4341-902d-14e0f9b74320" providerId="ADAL" clId="{2760E1E5-77C6-43AF-B17C-40F1001D21FE}" dt="2024-01-02T03:02:47.203" v="359" actId="20577"/>
          <ac:spMkLst>
            <pc:docMk/>
            <pc:sldMk cId="1202224200" sldId="3372"/>
            <ac:spMk id="2" creationId="{F4A5A698-D419-0B8E-BEFE-3877886EC6A9}"/>
          </ac:spMkLst>
        </pc:spChg>
        <pc:spChg chg="mod">
          <ac:chgData name="Sam Day" userId="c1ed0136-0341-4341-902d-14e0f9b74320" providerId="ADAL" clId="{2760E1E5-77C6-43AF-B17C-40F1001D21FE}" dt="2024-01-02T22:55:45.399" v="901" actId="14100"/>
          <ac:spMkLst>
            <pc:docMk/>
            <pc:sldMk cId="1202224200" sldId="3372"/>
            <ac:spMk id="13" creationId="{C48A31DE-E24D-8E9C-9A98-10489371530C}"/>
          </ac:spMkLst>
        </pc:spChg>
        <pc:picChg chg="mod">
          <ac:chgData name="Sam Day" userId="c1ed0136-0341-4341-902d-14e0f9b74320" providerId="ADAL" clId="{2760E1E5-77C6-43AF-B17C-40F1001D21FE}" dt="2024-01-02T03:03:03.256" v="369" actId="1038"/>
          <ac:picMkLst>
            <pc:docMk/>
            <pc:sldMk cId="1202224200" sldId="3372"/>
            <ac:picMk id="14" creationId="{C5EA9B20-AB98-A70B-8207-E3277B8E6405}"/>
          </ac:picMkLst>
        </pc:pic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2760E1E5-77C6-43AF-B17C-40F1001D21FE}" dt="2024-01-02T22:55:37.954" v="900"/>
              <pc2:cmMkLst xmlns:pc2="http://schemas.microsoft.com/office/powerpoint/2019/9/main/command">
                <pc:docMk/>
                <pc:sldMk cId="1202224200" sldId="3372"/>
                <pc2:cmMk id="{496B7DF7-90DD-45B6-BB80-3DA1FC57BE7F}"/>
              </pc2:cmMkLst>
            </pc226:cmChg>
          </p:ext>
        </pc:extLst>
      </pc:sldChg>
      <pc:sldChg chg="modSp mod delCm">
        <pc:chgData name="Sam Day" userId="c1ed0136-0341-4341-902d-14e0f9b74320" providerId="ADAL" clId="{2760E1E5-77C6-43AF-B17C-40F1001D21FE}" dt="2024-01-02T22:56:00.637" v="902"/>
        <pc:sldMkLst>
          <pc:docMk/>
          <pc:sldMk cId="3445429320" sldId="3373"/>
        </pc:sldMkLst>
        <pc:spChg chg="mod">
          <ac:chgData name="Sam Day" userId="c1ed0136-0341-4341-902d-14e0f9b74320" providerId="ADAL" clId="{2760E1E5-77C6-43AF-B17C-40F1001D21FE}" dt="2024-01-02T03:17:05.364" v="490" actId="20577"/>
          <ac:spMkLst>
            <pc:docMk/>
            <pc:sldMk cId="3445429320" sldId="3373"/>
            <ac:spMk id="6" creationId="{0C32C11D-93CF-4112-83FE-DDD6240200BC}"/>
          </ac:spMkLst>
        </pc:spChg>
        <pc:graphicFrameChg chg="mod">
          <ac:chgData name="Sam Day" userId="c1ed0136-0341-4341-902d-14e0f9b74320" providerId="ADAL" clId="{2760E1E5-77C6-43AF-B17C-40F1001D21FE}" dt="2024-01-02T03:16:58.182" v="474" actId="20577"/>
          <ac:graphicFrameMkLst>
            <pc:docMk/>
            <pc:sldMk cId="3445429320" sldId="3373"/>
            <ac:graphicFrameMk id="12" creationId="{4A643F31-A1F3-3323-1EED-8064D9A521E1}"/>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00.637" v="902"/>
              <pc2:cmMkLst xmlns:pc2="http://schemas.microsoft.com/office/powerpoint/2019/9/main/command">
                <pc:docMk/>
                <pc:sldMk cId="3445429320" sldId="3373"/>
                <pc2:cmMk id="{0D2F11C8-9A46-4944-8476-ED8E3E719A52}"/>
              </pc2:cmMkLst>
            </pc226:cmChg>
          </p:ext>
        </pc:extLst>
      </pc:sldChg>
      <pc:sldChg chg="modSp mod">
        <pc:chgData name="Sam Day" userId="c1ed0136-0341-4341-902d-14e0f9b74320" providerId="ADAL" clId="{2760E1E5-77C6-43AF-B17C-40F1001D21FE}" dt="2024-01-24T15:56:41.272" v="911" actId="14100"/>
        <pc:sldMkLst>
          <pc:docMk/>
          <pc:sldMk cId="3822469607" sldId="3381"/>
        </pc:sldMkLst>
        <pc:spChg chg="mod">
          <ac:chgData name="Sam Day" userId="c1ed0136-0341-4341-902d-14e0f9b74320" providerId="ADAL" clId="{2760E1E5-77C6-43AF-B17C-40F1001D21FE}" dt="2024-01-24T15:56:41.272" v="911" actId="14100"/>
          <ac:spMkLst>
            <pc:docMk/>
            <pc:sldMk cId="3822469607" sldId="3381"/>
            <ac:spMk id="3" creationId="{D53D24D0-E1F1-24F1-AA75-33ADF3479938}"/>
          </ac:spMkLst>
        </pc:spChg>
      </pc:sldChg>
      <pc:sldChg chg="modSp mod delCm">
        <pc:chgData name="Sam Day" userId="c1ed0136-0341-4341-902d-14e0f9b74320" providerId="ADAL" clId="{2760E1E5-77C6-43AF-B17C-40F1001D21FE}" dt="2024-01-02T22:56:32.070" v="908"/>
        <pc:sldMkLst>
          <pc:docMk/>
          <pc:sldMk cId="4053737711" sldId="10981"/>
        </pc:sldMkLst>
        <pc:graphicFrameChg chg="mod modGraphic">
          <ac:chgData name="Sam Day" userId="c1ed0136-0341-4341-902d-14e0f9b74320" providerId="ADAL" clId="{2760E1E5-77C6-43AF-B17C-40F1001D21FE}" dt="2024-01-02T02:38:16.987" v="87" actId="207"/>
          <ac:graphicFrameMkLst>
            <pc:docMk/>
            <pc:sldMk cId="4053737711" sldId="10981"/>
            <ac:graphicFrameMk id="5" creationId="{84227E7E-FFF7-2F7A-6A73-8E0F2CCD540A}"/>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32.070" v="908"/>
              <pc2:cmMkLst xmlns:pc2="http://schemas.microsoft.com/office/powerpoint/2019/9/main/command">
                <pc:docMk/>
                <pc:sldMk cId="4053737711" sldId="10981"/>
                <pc2:cmMk id="{01767E9A-F8F2-4A4C-93A7-73ABCFCEB049}"/>
              </pc2:cmMkLst>
            </pc226:cmChg>
          </p:ext>
        </pc:extLst>
      </pc:sldChg>
      <pc:sldChg chg="modSp delCm">
        <pc:chgData name="Sam Day" userId="c1ed0136-0341-4341-902d-14e0f9b74320" providerId="ADAL" clId="{2760E1E5-77C6-43AF-B17C-40F1001D21FE}" dt="2024-01-02T22:51:28.826" v="846"/>
        <pc:sldMkLst>
          <pc:docMk/>
          <pc:sldMk cId="3003715034" sldId="11029"/>
        </pc:sldMkLst>
        <pc:graphicFrameChg chg="mod">
          <ac:chgData name="Sam Day" userId="c1ed0136-0341-4341-902d-14e0f9b74320" providerId="ADAL" clId="{2760E1E5-77C6-43AF-B17C-40F1001D21FE}" dt="2024-01-02T02:33:59.355" v="40" actId="478"/>
          <ac:graphicFrameMkLst>
            <pc:docMk/>
            <pc:sldMk cId="3003715034" sldId="11029"/>
            <ac:graphicFrameMk id="5" creationId="{A40FF0A0-2C7A-04A4-D4C1-D358A1467326}"/>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1:28.826" v="846"/>
              <pc2:cmMkLst xmlns:pc2="http://schemas.microsoft.com/office/powerpoint/2019/9/main/command">
                <pc:docMk/>
                <pc:sldMk cId="3003715034" sldId="11029"/>
                <pc2:cmMk id="{75D06E8F-8C3E-4015-ABE9-B39E619E9F2C}"/>
              </pc2:cmMkLst>
            </pc226:cmChg>
          </p:ext>
        </pc:extLst>
      </pc:sldChg>
      <pc:sldChg chg="modSp delCm">
        <pc:chgData name="Sam Day" userId="c1ed0136-0341-4341-902d-14e0f9b74320" providerId="ADAL" clId="{2760E1E5-77C6-43AF-B17C-40F1001D21FE}" dt="2024-01-02T22:54:13.036" v="882"/>
        <pc:sldMkLst>
          <pc:docMk/>
          <pc:sldMk cId="2222353995" sldId="11030"/>
        </pc:sldMkLst>
        <pc:graphicFrameChg chg="mod">
          <ac:chgData name="Sam Day" userId="c1ed0136-0341-4341-902d-14e0f9b74320" providerId="ADAL" clId="{2760E1E5-77C6-43AF-B17C-40F1001D21FE}" dt="2024-01-02T22:54:06.075" v="881" actId="20577"/>
          <ac:graphicFrameMkLst>
            <pc:docMk/>
            <pc:sldMk cId="2222353995" sldId="11030"/>
            <ac:graphicFrameMk id="5" creationId="{9BC644BA-0A98-1AA9-9EB4-CC7AE30C8949}"/>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4:13.036" v="882"/>
              <pc2:cmMkLst xmlns:pc2="http://schemas.microsoft.com/office/powerpoint/2019/9/main/command">
                <pc:docMk/>
                <pc:sldMk cId="2222353995" sldId="11030"/>
                <pc2:cmMk id="{0825457C-28A9-4CFF-9067-C26F400A9397}"/>
              </pc2:cmMkLst>
            </pc226:cmChg>
          </p:ext>
        </pc:extLst>
      </pc:sldChg>
      <pc:sldChg chg="delCm">
        <pc:chgData name="Sam Day" userId="c1ed0136-0341-4341-902d-14e0f9b74320" providerId="ADAL" clId="{2760E1E5-77C6-43AF-B17C-40F1001D21FE}" dt="2024-01-02T22:56:29.020" v="907"/>
        <pc:sldMkLst>
          <pc:docMk/>
          <pc:sldMk cId="3913880967" sldId="11031"/>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6:29.020" v="907"/>
              <pc2:cmMkLst xmlns:pc2="http://schemas.microsoft.com/office/powerpoint/2019/9/main/command">
                <pc:docMk/>
                <pc:sldMk cId="3913880967" sldId="11031"/>
                <pc2:cmMk id="{A57EE1C7-4A93-4A8D-A157-6CF29C1D198E}"/>
              </pc2:cmMkLst>
            </pc226:cmChg>
          </p:ext>
        </pc:extLst>
      </pc:sldChg>
      <pc:sldChg chg="delCm">
        <pc:chgData name="Sam Day" userId="c1ed0136-0341-4341-902d-14e0f9b74320" providerId="ADAL" clId="{2760E1E5-77C6-43AF-B17C-40F1001D21FE}" dt="2024-01-02T22:51:23.990" v="845"/>
        <pc:sldMkLst>
          <pc:docMk/>
          <pc:sldMk cId="3252655768" sldId="11034"/>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2760E1E5-77C6-43AF-B17C-40F1001D21FE}" dt="2024-01-02T22:51:23.990" v="845"/>
              <pc2:cmMkLst xmlns:pc2="http://schemas.microsoft.com/office/powerpoint/2019/9/main/command">
                <pc:docMk/>
                <pc:sldMk cId="3252655768" sldId="11034"/>
                <pc2:cmMk id="{53F2EB57-9823-45E0-8177-5572B85896B1}"/>
              </pc2:cmMkLst>
            </pc226:cmChg>
          </p:ext>
        </pc:extLst>
      </pc:sldChg>
    </pc:docChg>
  </pc:docChgLst>
  <pc:docChgLst>
    <pc:chgData name="Hunter Kirby" userId="e6fc5ae6-a79f-4844-9fe1-82cc905d4bff" providerId="ADAL" clId="{6EE30106-53D1-794C-8B57-4DD4DABD6664}"/>
    <pc:docChg chg="undo redo custSel addSld delSld modSld sldOrd delSection modSection">
      <pc:chgData name="Hunter Kirby" userId="e6fc5ae6-a79f-4844-9fe1-82cc905d4bff" providerId="ADAL" clId="{6EE30106-53D1-794C-8B57-4DD4DABD6664}" dt="2023-09-20T01:33:07.086" v="6109"/>
      <pc:docMkLst>
        <pc:docMk/>
      </pc:docMkLst>
      <pc:sldChg chg="addSp delSp modSp mod">
        <pc:chgData name="Hunter Kirby" userId="e6fc5ae6-a79f-4844-9fe1-82cc905d4bff" providerId="ADAL" clId="{6EE30106-53D1-794C-8B57-4DD4DABD6664}" dt="2023-08-25T18:07:08.223" v="5909" actId="208"/>
        <pc:sldMkLst>
          <pc:docMk/>
          <pc:sldMk cId="3880079853" sldId="273"/>
        </pc:sldMkLst>
        <pc:spChg chg="del">
          <ac:chgData name="Hunter Kirby" userId="e6fc5ae6-a79f-4844-9fe1-82cc905d4bff" providerId="ADAL" clId="{6EE30106-53D1-794C-8B57-4DD4DABD6664}" dt="2023-08-24T21:56:44.534" v="4153" actId="478"/>
          <ac:spMkLst>
            <pc:docMk/>
            <pc:sldMk cId="3880079853" sldId="273"/>
            <ac:spMk id="2" creationId="{AB75B35D-2F07-970F-3BE3-6719C2F9C7D5}"/>
          </ac:spMkLst>
        </pc:spChg>
        <pc:spChg chg="mod">
          <ac:chgData name="Hunter Kirby" userId="e6fc5ae6-a79f-4844-9fe1-82cc905d4bff" providerId="ADAL" clId="{6EE30106-53D1-794C-8B57-4DD4DABD6664}" dt="2023-08-25T04:49:04.234" v="5308" actId="113"/>
          <ac:spMkLst>
            <pc:docMk/>
            <pc:sldMk cId="3880079853" sldId="273"/>
            <ac:spMk id="5" creationId="{A4ED54F7-E415-4A09-8A42-762F894A1974}"/>
          </ac:spMkLst>
        </pc:spChg>
        <pc:spChg chg="add mod">
          <ac:chgData name="Hunter Kirby" userId="e6fc5ae6-a79f-4844-9fe1-82cc905d4bff" providerId="ADAL" clId="{6EE30106-53D1-794C-8B57-4DD4DABD6664}" dt="2023-08-25T18:07:08.223" v="5909" actId="208"/>
          <ac:spMkLst>
            <pc:docMk/>
            <pc:sldMk cId="3880079853" sldId="273"/>
            <ac:spMk id="6" creationId="{865E7C41-613A-07AE-4EC3-0CF2226348A4}"/>
          </ac:spMkLst>
        </pc:spChg>
        <pc:grpChg chg="add mod">
          <ac:chgData name="Hunter Kirby" userId="e6fc5ae6-a79f-4844-9fe1-82cc905d4bff" providerId="ADAL" clId="{6EE30106-53D1-794C-8B57-4DD4DABD6664}" dt="2023-08-25T17:29:17.088" v="5514" actId="14861"/>
          <ac:grpSpMkLst>
            <pc:docMk/>
            <pc:sldMk cId="3880079853" sldId="273"/>
            <ac:grpSpMk id="8" creationId="{11FB0B03-2F15-84C3-781D-1010D42818E6}"/>
          </ac:grpSpMkLst>
        </pc:grpChg>
        <pc:picChg chg="mod">
          <ac:chgData name="Hunter Kirby" userId="e6fc5ae6-a79f-4844-9fe1-82cc905d4bff" providerId="ADAL" clId="{6EE30106-53D1-794C-8B57-4DD4DABD6664}" dt="2023-08-25T17:29:38.141" v="5516" actId="208"/>
          <ac:picMkLst>
            <pc:docMk/>
            <pc:sldMk cId="3880079853" sldId="273"/>
            <ac:picMk id="3" creationId="{084C5907-9C91-4342-92CF-2D80D5AB6279}"/>
          </ac:picMkLst>
        </pc:picChg>
      </pc:sldChg>
      <pc:sldChg chg="addSp delSp modSp mod addCm delCm modCm">
        <pc:chgData name="Hunter Kirby" userId="e6fc5ae6-a79f-4844-9fe1-82cc905d4bff" providerId="ADAL" clId="{6EE30106-53D1-794C-8B57-4DD4DABD6664}" dt="2023-09-15T16:32:16.472" v="5987" actId="478"/>
        <pc:sldMkLst>
          <pc:docMk/>
          <pc:sldMk cId="2056145994" sldId="279"/>
        </pc:sldMkLst>
        <pc:spChg chg="add del mod">
          <ac:chgData name="Hunter Kirby" userId="e6fc5ae6-a79f-4844-9fe1-82cc905d4bff" providerId="ADAL" clId="{6EE30106-53D1-794C-8B57-4DD4DABD6664}" dt="2023-08-25T17:23:10.238" v="5455" actId="478"/>
          <ac:spMkLst>
            <pc:docMk/>
            <pc:sldMk cId="2056145994" sldId="279"/>
            <ac:spMk id="3" creationId="{1BB45123-3B9A-D339-F114-2F12E92AE9B6}"/>
          </ac:spMkLst>
        </pc:spChg>
        <pc:spChg chg="add del mod">
          <ac:chgData name="Hunter Kirby" userId="e6fc5ae6-a79f-4844-9fe1-82cc905d4bff" providerId="ADAL" clId="{6EE30106-53D1-794C-8B57-4DD4DABD6664}" dt="2023-08-24T16:02:24.886" v="2432"/>
          <ac:spMkLst>
            <pc:docMk/>
            <pc:sldMk cId="2056145994" sldId="279"/>
            <ac:spMk id="3" creationId="{4DA4D140-B561-49DA-F1C2-90316C7F3FF5}"/>
          </ac:spMkLst>
        </pc:spChg>
        <pc:spChg chg="del mod">
          <ac:chgData name="Hunter Kirby" userId="e6fc5ae6-a79f-4844-9fe1-82cc905d4bff" providerId="ADAL" clId="{6EE30106-53D1-794C-8B57-4DD4DABD6664}" dt="2023-08-24T18:34:10.369" v="3104" actId="478"/>
          <ac:spMkLst>
            <pc:docMk/>
            <pc:sldMk cId="2056145994" sldId="279"/>
            <ac:spMk id="5" creationId="{877BDD14-2D6F-4C82-80C5-CE72E14125DE}"/>
          </ac:spMkLst>
        </pc:spChg>
        <pc:spChg chg="mod">
          <ac:chgData name="Hunter Kirby" userId="e6fc5ae6-a79f-4844-9fe1-82cc905d4bff" providerId="ADAL" clId="{6EE30106-53D1-794C-8B57-4DD4DABD6664}" dt="2023-08-25T04:07:05.143" v="5035" actId="20577"/>
          <ac:spMkLst>
            <pc:docMk/>
            <pc:sldMk cId="2056145994" sldId="279"/>
            <ac:spMk id="6" creationId="{10413CB8-89B7-4C86-9011-62F1255C87A5}"/>
          </ac:spMkLst>
        </pc:spChg>
        <pc:spChg chg="del">
          <ac:chgData name="Hunter Kirby" userId="e6fc5ae6-a79f-4844-9fe1-82cc905d4bff" providerId="ADAL" clId="{6EE30106-53D1-794C-8B57-4DD4DABD6664}" dt="2023-09-15T16:32:10.464" v="5985" actId="478"/>
          <ac:spMkLst>
            <pc:docMk/>
            <pc:sldMk cId="2056145994" sldId="279"/>
            <ac:spMk id="7" creationId="{40A3D2B0-335D-A072-7EB8-85D898CF8799}"/>
          </ac:spMkLst>
        </pc:spChg>
        <pc:spChg chg="del mod">
          <ac:chgData name="Hunter Kirby" userId="e6fc5ae6-a79f-4844-9fe1-82cc905d4bff" providerId="ADAL" clId="{6EE30106-53D1-794C-8B57-4DD4DABD6664}" dt="2023-08-24T16:02:21.966" v="2430" actId="478"/>
          <ac:spMkLst>
            <pc:docMk/>
            <pc:sldMk cId="2056145994" sldId="279"/>
            <ac:spMk id="7" creationId="{7EE02BF5-12CB-3331-BA32-DD1D3822F371}"/>
          </ac:spMkLst>
        </pc:spChg>
        <pc:spChg chg="del">
          <ac:chgData name="Hunter Kirby" userId="e6fc5ae6-a79f-4844-9fe1-82cc905d4bff" providerId="ADAL" clId="{6EE30106-53D1-794C-8B57-4DD4DABD6664}" dt="2023-09-15T16:32:16.472" v="5987" actId="478"/>
          <ac:spMkLst>
            <pc:docMk/>
            <pc:sldMk cId="2056145994" sldId="279"/>
            <ac:spMk id="8" creationId="{3FF41E2A-E1FE-019F-3A32-503230A5CA45}"/>
          </ac:spMkLst>
        </pc:spChg>
        <pc:spChg chg="del">
          <ac:chgData name="Hunter Kirby" userId="e6fc5ae6-a79f-4844-9fe1-82cc905d4bff" providerId="ADAL" clId="{6EE30106-53D1-794C-8B57-4DD4DABD6664}" dt="2023-08-24T16:01:23.911" v="2413" actId="478"/>
          <ac:spMkLst>
            <pc:docMk/>
            <pc:sldMk cId="2056145994" sldId="279"/>
            <ac:spMk id="8" creationId="{871557BE-D00B-9A4B-C762-E540EEC5BAA5}"/>
          </ac:spMkLst>
        </pc:spChg>
        <pc:spChg chg="del mod">
          <ac:chgData name="Hunter Kirby" userId="e6fc5ae6-a79f-4844-9fe1-82cc905d4bff" providerId="ADAL" clId="{6EE30106-53D1-794C-8B57-4DD4DABD6664}" dt="2023-08-24T16:01:27.376" v="2414" actId="21"/>
          <ac:spMkLst>
            <pc:docMk/>
            <pc:sldMk cId="2056145994" sldId="279"/>
            <ac:spMk id="9" creationId="{9CB14D9D-DE9D-4F4A-9E0E-09E354575CAD}"/>
          </ac:spMkLst>
        </pc:spChg>
        <pc:spChg chg="del">
          <ac:chgData name="Hunter Kirby" userId="e6fc5ae6-a79f-4844-9fe1-82cc905d4bff" providerId="ADAL" clId="{6EE30106-53D1-794C-8B57-4DD4DABD6664}" dt="2023-09-15T16:32:13.787" v="5986" actId="478"/>
          <ac:spMkLst>
            <pc:docMk/>
            <pc:sldMk cId="2056145994" sldId="279"/>
            <ac:spMk id="9" creationId="{D5BE91E0-2169-F3B2-CFC9-6456B2B93F78}"/>
          </ac:spMkLst>
        </pc:spChg>
        <pc:spChg chg="add mod">
          <ac:chgData name="Hunter Kirby" userId="e6fc5ae6-a79f-4844-9fe1-82cc905d4bff" providerId="ADAL" clId="{6EE30106-53D1-794C-8B57-4DD4DABD6664}" dt="2023-08-24T17:02:27.753" v="2532" actId="164"/>
          <ac:spMkLst>
            <pc:docMk/>
            <pc:sldMk cId="2056145994" sldId="279"/>
            <ac:spMk id="11" creationId="{C57049CB-2D8F-D119-5646-958035ECD37A}"/>
          </ac:spMkLst>
        </pc:spChg>
        <pc:spChg chg="mod">
          <ac:chgData name="Hunter Kirby" userId="e6fc5ae6-a79f-4844-9fe1-82cc905d4bff" providerId="ADAL" clId="{6EE30106-53D1-794C-8B57-4DD4DABD6664}" dt="2023-08-24T17:02:27.753" v="2532" actId="164"/>
          <ac:spMkLst>
            <pc:docMk/>
            <pc:sldMk cId="2056145994" sldId="279"/>
            <ac:spMk id="13" creationId="{5AEB172C-CB41-4D28-B8A7-AC819DFACD8D}"/>
          </ac:spMkLst>
        </pc:spChg>
        <pc:spChg chg="del mod">
          <ac:chgData name="Hunter Kirby" userId="e6fc5ae6-a79f-4844-9fe1-82cc905d4bff" providerId="ADAL" clId="{6EE30106-53D1-794C-8B57-4DD4DABD6664}" dt="2023-08-24T17:03:13.493" v="2542" actId="478"/>
          <ac:spMkLst>
            <pc:docMk/>
            <pc:sldMk cId="2056145994" sldId="279"/>
            <ac:spMk id="14" creationId="{C1178CA1-F9E7-4997-8A92-D3C9700C82F5}"/>
          </ac:spMkLst>
        </pc:spChg>
        <pc:spChg chg="add mod">
          <ac:chgData name="Hunter Kirby" userId="e6fc5ae6-a79f-4844-9fe1-82cc905d4bff" providerId="ADAL" clId="{6EE30106-53D1-794C-8B57-4DD4DABD6664}" dt="2023-08-24T18:34:12.907" v="3106" actId="12"/>
          <ac:spMkLst>
            <pc:docMk/>
            <pc:sldMk cId="2056145994" sldId="279"/>
            <ac:spMk id="15" creationId="{BE843F29-6F02-B66D-1E0B-5DEF2D702051}"/>
          </ac:spMkLst>
        </pc:spChg>
        <pc:spChg chg="mod">
          <ac:chgData name="Hunter Kirby" userId="e6fc5ae6-a79f-4844-9fe1-82cc905d4bff" providerId="ADAL" clId="{6EE30106-53D1-794C-8B57-4DD4DABD6664}" dt="2023-08-24T17:03:08.750" v="2540" actId="1076"/>
          <ac:spMkLst>
            <pc:docMk/>
            <pc:sldMk cId="2056145994" sldId="279"/>
            <ac:spMk id="17" creationId="{B5FFF611-4D9D-4EE7-B2BC-389B3891B070}"/>
          </ac:spMkLst>
        </pc:spChg>
        <pc:spChg chg="del mod">
          <ac:chgData name="Hunter Kirby" userId="e6fc5ae6-a79f-4844-9fe1-82cc905d4bff" providerId="ADAL" clId="{6EE30106-53D1-794C-8B57-4DD4DABD6664}" dt="2023-08-24T16:03:39.480" v="2444" actId="478"/>
          <ac:spMkLst>
            <pc:docMk/>
            <pc:sldMk cId="2056145994" sldId="279"/>
            <ac:spMk id="18" creationId="{8883E84E-5624-48BC-9543-87927ED83963}"/>
          </ac:spMkLst>
        </pc:spChg>
        <pc:grpChg chg="add mod">
          <ac:chgData name="Hunter Kirby" userId="e6fc5ae6-a79f-4844-9fe1-82cc905d4bff" providerId="ADAL" clId="{6EE30106-53D1-794C-8B57-4DD4DABD6664}" dt="2023-08-24T18:34:18.554" v="3107" actId="1076"/>
          <ac:grpSpMkLst>
            <pc:docMk/>
            <pc:sldMk cId="2056145994" sldId="279"/>
            <ac:grpSpMk id="12" creationId="{2EA75F69-ED3F-9466-7C0D-C307ED8E136D}"/>
          </ac:grpSpMkLst>
        </pc:grpChg>
        <pc:picChg chg="mod">
          <ac:chgData name="Hunter Kirby" userId="e6fc5ae6-a79f-4844-9fe1-82cc905d4bff" providerId="ADAL" clId="{6EE30106-53D1-794C-8B57-4DD4DABD6664}" dt="2023-08-24T17:13:49.393" v="2549" actId="692"/>
          <ac:picMkLst>
            <pc:docMk/>
            <pc:sldMk cId="2056145994" sldId="279"/>
            <ac:picMk id="2" creationId="{22B9197D-B44E-4014-B14B-A48906574909}"/>
          </ac:picMkLst>
        </pc:picChg>
        <pc:picChg chg="add del mod">
          <ac:chgData name="Hunter Kirby" userId="e6fc5ae6-a79f-4844-9fe1-82cc905d4bff" providerId="ADAL" clId="{6EE30106-53D1-794C-8B57-4DD4DABD6664}" dt="2023-08-24T17:13:55.389" v="2551" actId="478"/>
          <ac:picMkLst>
            <pc:docMk/>
            <pc:sldMk cId="2056145994" sldId="279"/>
            <ac:picMk id="10" creationId="{BB8BF01A-2CC9-4F77-85D1-A0F161C23353}"/>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52:53.671" v="5723"/>
              <pc2:cmMkLst xmlns:pc2="http://schemas.microsoft.com/office/powerpoint/2019/9/main/command">
                <pc:docMk/>
                <pc:sldMk cId="2056145994" sldId="279"/>
                <pc2:cmMk id="{871C9062-AEBA-0640-A556-9804E3D68E43}"/>
              </pc2:cmMkLst>
            </pc226:cmChg>
          </p:ext>
        </pc:extLst>
      </pc:sldChg>
      <pc:sldChg chg="add">
        <pc:chgData name="Hunter Kirby" userId="e6fc5ae6-a79f-4844-9fe1-82cc905d4bff" providerId="ADAL" clId="{6EE30106-53D1-794C-8B57-4DD4DABD6664}" dt="2023-09-20T01:33:07.086" v="6109"/>
        <pc:sldMkLst>
          <pc:docMk/>
          <pc:sldMk cId="1625244042" sldId="2424"/>
        </pc:sldMkLst>
      </pc:sldChg>
      <pc:sldChg chg="addSp delSp modSp mod">
        <pc:chgData name="Hunter Kirby" userId="e6fc5ae6-a79f-4844-9fe1-82cc905d4bff" providerId="ADAL" clId="{6EE30106-53D1-794C-8B57-4DD4DABD6664}" dt="2023-08-25T18:13:19.817" v="5926" actId="12"/>
        <pc:sldMkLst>
          <pc:docMk/>
          <pc:sldMk cId="1694195094" sldId="2427"/>
        </pc:sldMkLst>
        <pc:spChg chg="add del mod">
          <ac:chgData name="Hunter Kirby" userId="e6fc5ae6-a79f-4844-9fe1-82cc905d4bff" providerId="ADAL" clId="{6EE30106-53D1-794C-8B57-4DD4DABD6664}" dt="2023-08-25T17:23:22.421" v="5459" actId="478"/>
          <ac:spMkLst>
            <pc:docMk/>
            <pc:sldMk cId="1694195094" sldId="2427"/>
            <ac:spMk id="2" creationId="{227EC378-FFBA-4D57-D7FB-97A86308AA9A}"/>
          </ac:spMkLst>
        </pc:spChg>
        <pc:spChg chg="del">
          <ac:chgData name="Hunter Kirby" userId="e6fc5ae6-a79f-4844-9fe1-82cc905d4bff" providerId="ADAL" clId="{6EE30106-53D1-794C-8B57-4DD4DABD6664}" dt="2023-08-24T17:37:07.706" v="2728" actId="478"/>
          <ac:spMkLst>
            <pc:docMk/>
            <pc:sldMk cId="1694195094" sldId="2427"/>
            <ac:spMk id="2" creationId="{5BADA345-E2E8-467E-A79C-12BC1248C2A8}"/>
          </ac:spMkLst>
        </pc:spChg>
        <pc:spChg chg="add del mod">
          <ac:chgData name="Hunter Kirby" userId="e6fc5ae6-a79f-4844-9fe1-82cc905d4bff" providerId="ADAL" clId="{6EE30106-53D1-794C-8B57-4DD4DABD6664}" dt="2023-08-25T17:23:32.827" v="5460" actId="692"/>
          <ac:spMkLst>
            <pc:docMk/>
            <pc:sldMk cId="1694195094" sldId="2427"/>
            <ac:spMk id="3" creationId="{5399AEA1-9E06-E077-77A4-92B3A5BCF062}"/>
          </ac:spMkLst>
        </pc:spChg>
        <pc:spChg chg="mod">
          <ac:chgData name="Hunter Kirby" userId="e6fc5ae6-a79f-4844-9fe1-82cc905d4bff" providerId="ADAL" clId="{6EE30106-53D1-794C-8B57-4DD4DABD6664}" dt="2023-08-24T17:37:20.084" v="2731" actId="1076"/>
          <ac:spMkLst>
            <pc:docMk/>
            <pc:sldMk cId="1694195094" sldId="2427"/>
            <ac:spMk id="7" creationId="{AC74E4A7-73DC-A48A-6EB8-1AC2D49586D7}"/>
          </ac:spMkLst>
        </pc:spChg>
        <pc:spChg chg="mod">
          <ac:chgData name="Hunter Kirby" userId="e6fc5ae6-a79f-4844-9fe1-82cc905d4bff" providerId="ADAL" clId="{6EE30106-53D1-794C-8B57-4DD4DABD6664}" dt="2023-08-25T18:13:19.817" v="5926" actId="12"/>
          <ac:spMkLst>
            <pc:docMk/>
            <pc:sldMk cId="1694195094" sldId="2427"/>
            <ac:spMk id="8" creationId="{9F5C8B14-443A-7A76-ADA3-184D3DBE1943}"/>
          </ac:spMkLst>
        </pc:spChg>
        <pc:spChg chg="mod">
          <ac:chgData name="Hunter Kirby" userId="e6fc5ae6-a79f-4844-9fe1-82cc905d4bff" providerId="ADAL" clId="{6EE30106-53D1-794C-8B57-4DD4DABD6664}" dt="2023-08-25T17:23:36.656" v="5461" actId="692"/>
          <ac:spMkLst>
            <pc:docMk/>
            <pc:sldMk cId="1694195094" sldId="2427"/>
            <ac:spMk id="10" creationId="{30436110-862D-4072-9BC0-2FBB74B7DB0F}"/>
          </ac:spMkLst>
        </pc:spChg>
        <pc:spChg chg="add del mod">
          <ac:chgData name="Hunter Kirby" userId="e6fc5ae6-a79f-4844-9fe1-82cc905d4bff" providerId="ADAL" clId="{6EE30106-53D1-794C-8B57-4DD4DABD6664}" dt="2023-08-24T17:37:09.646" v="2729" actId="478"/>
          <ac:spMkLst>
            <pc:docMk/>
            <pc:sldMk cId="1694195094" sldId="2427"/>
            <ac:spMk id="12" creationId="{4A687B02-D356-F86D-D492-6038189ED2D3}"/>
          </ac:spMkLst>
        </pc:spChg>
        <pc:grpChg chg="add mod">
          <ac:chgData name="Hunter Kirby" userId="e6fc5ae6-a79f-4844-9fe1-82cc905d4bff" providerId="ADAL" clId="{6EE30106-53D1-794C-8B57-4DD4DABD6664}" dt="2023-08-24T17:49:53.226" v="2753" actId="1076"/>
          <ac:grpSpMkLst>
            <pc:docMk/>
            <pc:sldMk cId="1694195094" sldId="2427"/>
            <ac:grpSpMk id="13" creationId="{7AAA5A4E-63FF-CF27-5316-E64F74D65DB6}"/>
          </ac:grpSpMkLst>
        </pc:grpChg>
        <pc:picChg chg="mod">
          <ac:chgData name="Hunter Kirby" userId="e6fc5ae6-a79f-4844-9fe1-82cc905d4bff" providerId="ADAL" clId="{6EE30106-53D1-794C-8B57-4DD4DABD6664}" dt="2023-08-24T17:37:44.040" v="2734" actId="164"/>
          <ac:picMkLst>
            <pc:docMk/>
            <pc:sldMk cId="1694195094" sldId="2427"/>
            <ac:picMk id="9" creationId="{BE28A1C2-B1C4-4F48-A618-F1B898F2496A}"/>
          </ac:picMkLst>
        </pc:picChg>
      </pc:sldChg>
      <pc:sldChg chg="addSp delSp modSp mod">
        <pc:chgData name="Hunter Kirby" userId="e6fc5ae6-a79f-4844-9fe1-82cc905d4bff" providerId="ADAL" clId="{6EE30106-53D1-794C-8B57-4DD4DABD6664}" dt="2023-08-25T17:26:51.687" v="5493" actId="208"/>
        <pc:sldMkLst>
          <pc:docMk/>
          <pc:sldMk cId="3434434572" sldId="2429"/>
        </pc:sldMkLst>
        <pc:spChg chg="mod">
          <ac:chgData name="Hunter Kirby" userId="e6fc5ae6-a79f-4844-9fe1-82cc905d4bff" providerId="ADAL" clId="{6EE30106-53D1-794C-8B57-4DD4DABD6664}" dt="2023-08-25T17:26:51.687" v="5493" actId="208"/>
          <ac:spMkLst>
            <pc:docMk/>
            <pc:sldMk cId="3434434572" sldId="2429"/>
            <ac:spMk id="7" creationId="{F2F041C7-A602-4B6D-8D18-4E32CEF1C5FD}"/>
          </ac:spMkLst>
        </pc:spChg>
        <pc:spChg chg="del">
          <ac:chgData name="Hunter Kirby" userId="e6fc5ae6-a79f-4844-9fe1-82cc905d4bff" providerId="ADAL" clId="{6EE30106-53D1-794C-8B57-4DD4DABD6664}" dt="2023-08-24T19:39:50.045" v="3543" actId="21"/>
          <ac:spMkLst>
            <pc:docMk/>
            <pc:sldMk cId="3434434572" sldId="2429"/>
            <ac:spMk id="12" creationId="{13BF2CED-EA87-49EE-9B9F-DFE747087754}"/>
          </ac:spMkLst>
        </pc:spChg>
        <pc:spChg chg="del">
          <ac:chgData name="Hunter Kirby" userId="e6fc5ae6-a79f-4844-9fe1-82cc905d4bff" providerId="ADAL" clId="{6EE30106-53D1-794C-8B57-4DD4DABD6664}" dt="2023-08-24T19:42:19.783" v="3582" actId="478"/>
          <ac:spMkLst>
            <pc:docMk/>
            <pc:sldMk cId="3434434572" sldId="2429"/>
            <ac:spMk id="14" creationId="{594C3364-DB03-B80F-73EA-711E4D7872BC}"/>
          </ac:spMkLst>
        </pc:spChg>
        <pc:spChg chg="del">
          <ac:chgData name="Hunter Kirby" userId="e6fc5ae6-a79f-4844-9fe1-82cc905d4bff" providerId="ADAL" clId="{6EE30106-53D1-794C-8B57-4DD4DABD6664}" dt="2023-08-24T19:40:24.509" v="3547" actId="478"/>
          <ac:spMkLst>
            <pc:docMk/>
            <pc:sldMk cId="3434434572" sldId="2429"/>
            <ac:spMk id="15" creationId="{39FC52DE-368B-A5C3-CAB1-E1CD740ED9D1}"/>
          </ac:spMkLst>
        </pc:spChg>
        <pc:spChg chg="add del mod">
          <ac:chgData name="Hunter Kirby" userId="e6fc5ae6-a79f-4844-9fe1-82cc905d4bff" providerId="ADAL" clId="{6EE30106-53D1-794C-8B57-4DD4DABD6664}" dt="2023-08-24T19:39:52.891" v="3546" actId="478"/>
          <ac:spMkLst>
            <pc:docMk/>
            <pc:sldMk cId="3434434572" sldId="2429"/>
            <ac:spMk id="16" creationId="{92506AEF-5021-9C4F-36B5-52E01BDC6719}"/>
          </ac:spMkLst>
        </pc:spChg>
        <pc:spChg chg="add del mod">
          <ac:chgData name="Hunter Kirby" userId="e6fc5ae6-a79f-4844-9fe1-82cc905d4bff" providerId="ADAL" clId="{6EE30106-53D1-794C-8B57-4DD4DABD6664}" dt="2023-08-24T19:45:47.113" v="3596" actId="478"/>
          <ac:spMkLst>
            <pc:docMk/>
            <pc:sldMk cId="3434434572" sldId="2429"/>
            <ac:spMk id="17" creationId="{911441DA-6DC1-F31D-AF19-0856F4A36AA1}"/>
          </ac:spMkLst>
        </pc:spChg>
        <pc:spChg chg="add mod">
          <ac:chgData name="Hunter Kirby" userId="e6fc5ae6-a79f-4844-9fe1-82cc905d4bff" providerId="ADAL" clId="{6EE30106-53D1-794C-8B57-4DD4DABD6664}" dt="2023-08-25T04:39:03.394" v="5166" actId="20577"/>
          <ac:spMkLst>
            <pc:docMk/>
            <pc:sldMk cId="3434434572" sldId="2429"/>
            <ac:spMk id="19" creationId="{47650045-D9FF-9FD0-F3B7-CBF631756D25}"/>
          </ac:spMkLst>
        </pc:spChg>
        <pc:grpChg chg="mod">
          <ac:chgData name="Hunter Kirby" userId="e6fc5ae6-a79f-4844-9fe1-82cc905d4bff" providerId="ADAL" clId="{6EE30106-53D1-794C-8B57-4DD4DABD6664}" dt="2023-08-24T20:45:13.125" v="3764" actId="1076"/>
          <ac:grpSpMkLst>
            <pc:docMk/>
            <pc:sldMk cId="3434434572" sldId="2429"/>
            <ac:grpSpMk id="8" creationId="{C539B001-5665-78A5-992D-BE1F0EE7D19A}"/>
          </ac:grpSpMkLst>
        </pc:grpChg>
        <pc:grpChg chg="add mod">
          <ac:chgData name="Hunter Kirby" userId="e6fc5ae6-a79f-4844-9fe1-82cc905d4bff" providerId="ADAL" clId="{6EE30106-53D1-794C-8B57-4DD4DABD6664}" dt="2023-08-24T20:45:17.023" v="3766" actId="1076"/>
          <ac:grpSpMkLst>
            <pc:docMk/>
            <pc:sldMk cId="3434434572" sldId="2429"/>
            <ac:grpSpMk id="18" creationId="{FCBF2B47-F845-DA1C-2A73-CC19075A5206}"/>
          </ac:grpSpMkLst>
        </pc:grpChg>
        <pc:picChg chg="mod">
          <ac:chgData name="Hunter Kirby" userId="e6fc5ae6-a79f-4844-9fe1-82cc905d4bff" providerId="ADAL" clId="{6EE30106-53D1-794C-8B57-4DD4DABD6664}" dt="2023-08-24T19:41:31.962" v="3565" actId="1582"/>
          <ac:picMkLst>
            <pc:docMk/>
            <pc:sldMk cId="3434434572" sldId="2429"/>
            <ac:picMk id="9" creationId="{997622F4-EDCD-4E19-940F-71291987C42C}"/>
          </ac:picMkLst>
        </pc:picChg>
        <pc:picChg chg="mod">
          <ac:chgData name="Hunter Kirby" userId="e6fc5ae6-a79f-4844-9fe1-82cc905d4bff" providerId="ADAL" clId="{6EE30106-53D1-794C-8B57-4DD4DABD6664}" dt="2023-08-24T19:41:24.472" v="3564" actId="1582"/>
          <ac:picMkLst>
            <pc:docMk/>
            <pc:sldMk cId="3434434572" sldId="2429"/>
            <ac:picMk id="10" creationId="{66082654-C933-478C-AC15-08F5B374F191}"/>
          </ac:picMkLst>
        </pc:picChg>
      </pc:sldChg>
      <pc:sldChg chg="addSp delSp modSp mod modAnim addCm modCm">
        <pc:chgData name="Hunter Kirby" userId="e6fc5ae6-a79f-4844-9fe1-82cc905d4bff" providerId="ADAL" clId="{6EE30106-53D1-794C-8B57-4DD4DABD6664}" dt="2023-09-15T20:56:50.902" v="6098"/>
        <pc:sldMkLst>
          <pc:docMk/>
          <pc:sldMk cId="3621660711" sldId="2434"/>
        </pc:sldMkLst>
        <pc:spChg chg="del">
          <ac:chgData name="Hunter Kirby" userId="e6fc5ae6-a79f-4844-9fe1-82cc905d4bff" providerId="ADAL" clId="{6EE30106-53D1-794C-8B57-4DD4DABD6664}" dt="2023-08-24T18:26:35.822" v="2926" actId="478"/>
          <ac:spMkLst>
            <pc:docMk/>
            <pc:sldMk cId="3621660711" sldId="2434"/>
            <ac:spMk id="2" creationId="{AB083187-AA34-2287-7EF8-A9D94E164D77}"/>
          </ac:spMkLst>
        </pc:spChg>
        <pc:spChg chg="add del">
          <ac:chgData name="Hunter Kirby" userId="e6fc5ae6-a79f-4844-9fe1-82cc905d4bff" providerId="ADAL" clId="{6EE30106-53D1-794C-8B57-4DD4DABD6664}" dt="2023-08-24T18:26:33.363" v="2925" actId="478"/>
          <ac:spMkLst>
            <pc:docMk/>
            <pc:sldMk cId="3621660711" sldId="2434"/>
            <ac:spMk id="8" creationId="{1B7CC706-0A24-4154-97CE-4972225DA12C}"/>
          </ac:spMkLst>
        </pc:spChg>
        <pc:spChg chg="mod">
          <ac:chgData name="Hunter Kirby" userId="e6fc5ae6-a79f-4844-9fe1-82cc905d4bff" providerId="ADAL" clId="{6EE30106-53D1-794C-8B57-4DD4DABD6664}" dt="2023-08-24T18:27:17.884" v="2932" actId="1076"/>
          <ac:spMkLst>
            <pc:docMk/>
            <pc:sldMk cId="3621660711" sldId="2434"/>
            <ac:spMk id="9" creationId="{772D635A-2EB9-4A4A-A20C-F77BC92A9E06}"/>
          </ac:spMkLst>
        </pc:spChg>
        <pc:spChg chg="mod">
          <ac:chgData name="Hunter Kirby" userId="e6fc5ae6-a79f-4844-9fe1-82cc905d4bff" providerId="ADAL" clId="{6EE30106-53D1-794C-8B57-4DD4DABD6664}" dt="2023-08-24T18:27:17.884" v="2932" actId="1076"/>
          <ac:spMkLst>
            <pc:docMk/>
            <pc:sldMk cId="3621660711" sldId="2434"/>
            <ac:spMk id="10" creationId="{2BCDC91E-0045-42E1-92F8-3065AF910C3D}"/>
          </ac:spMkLst>
        </pc:spChg>
        <pc:spChg chg="mod">
          <ac:chgData name="Hunter Kirby" userId="e6fc5ae6-a79f-4844-9fe1-82cc905d4bff" providerId="ADAL" clId="{6EE30106-53D1-794C-8B57-4DD4DABD6664}" dt="2023-08-24T18:27:17.884" v="2932" actId="1076"/>
          <ac:spMkLst>
            <pc:docMk/>
            <pc:sldMk cId="3621660711" sldId="2434"/>
            <ac:spMk id="11" creationId="{1681BE46-73AA-4A25-8649-CB1ED01D44A8}"/>
          </ac:spMkLst>
        </pc:spChg>
        <pc:spChg chg="mod">
          <ac:chgData name="Hunter Kirby" userId="e6fc5ae6-a79f-4844-9fe1-82cc905d4bff" providerId="ADAL" clId="{6EE30106-53D1-794C-8B57-4DD4DABD6664}" dt="2023-08-24T18:27:17.884" v="2932" actId="1076"/>
          <ac:spMkLst>
            <pc:docMk/>
            <pc:sldMk cId="3621660711" sldId="2434"/>
            <ac:spMk id="17" creationId="{C06D64F3-18B3-42BF-8BD1-C470B50E7192}"/>
          </ac:spMkLst>
        </pc:spChg>
        <pc:spChg chg="mod">
          <ac:chgData name="Hunter Kirby" userId="e6fc5ae6-a79f-4844-9fe1-82cc905d4bff" providerId="ADAL" clId="{6EE30106-53D1-794C-8B57-4DD4DABD6664}" dt="2023-08-24T18:27:17.884" v="2932" actId="1076"/>
          <ac:spMkLst>
            <pc:docMk/>
            <pc:sldMk cId="3621660711" sldId="2434"/>
            <ac:spMk id="20" creationId="{0DDF2A4E-0453-46CF-A404-EE35A09A3F23}"/>
          </ac:spMkLst>
        </pc:spChg>
        <pc:spChg chg="mod">
          <ac:chgData name="Hunter Kirby" userId="e6fc5ae6-a79f-4844-9fe1-82cc905d4bff" providerId="ADAL" clId="{6EE30106-53D1-794C-8B57-4DD4DABD6664}" dt="2023-08-24T18:27:17.884" v="2932" actId="1076"/>
          <ac:spMkLst>
            <pc:docMk/>
            <pc:sldMk cId="3621660711" sldId="2434"/>
            <ac:spMk id="25" creationId="{73EFC62D-215A-4EE2-A08E-B598DDFB0347}"/>
          </ac:spMkLst>
        </pc:spChg>
        <pc:spChg chg="mod">
          <ac:chgData name="Hunter Kirby" userId="e6fc5ae6-a79f-4844-9fe1-82cc905d4bff" providerId="ADAL" clId="{6EE30106-53D1-794C-8B57-4DD4DABD6664}" dt="2023-08-24T18:27:17.884" v="2932" actId="1076"/>
          <ac:spMkLst>
            <pc:docMk/>
            <pc:sldMk cId="3621660711" sldId="2434"/>
            <ac:spMk id="27" creationId="{122A6A0E-A6B1-4763-8680-D4834C570BC7}"/>
          </ac:spMkLst>
        </pc:spChg>
        <pc:spChg chg="mod">
          <ac:chgData name="Hunter Kirby" userId="e6fc5ae6-a79f-4844-9fe1-82cc905d4bff" providerId="ADAL" clId="{6EE30106-53D1-794C-8B57-4DD4DABD6664}" dt="2023-08-24T18:27:17.884" v="2932" actId="1076"/>
          <ac:spMkLst>
            <pc:docMk/>
            <pc:sldMk cId="3621660711" sldId="2434"/>
            <ac:spMk id="29" creationId="{CCADC6CC-E4E8-430E-8F8D-9AFD3158F070}"/>
          </ac:spMkLst>
        </pc:spChg>
        <pc:grpChg chg="mod">
          <ac:chgData name="Hunter Kirby" userId="e6fc5ae6-a79f-4844-9fe1-82cc905d4bff" providerId="ADAL" clId="{6EE30106-53D1-794C-8B57-4DD4DABD6664}" dt="2023-08-24T18:27:17.884" v="2932" actId="1076"/>
          <ac:grpSpMkLst>
            <pc:docMk/>
            <pc:sldMk cId="3621660711" sldId="2434"/>
            <ac:grpSpMk id="14" creationId="{BCD7CFDD-7692-4B3D-B6D2-D22CDB2038AA}"/>
          </ac:grpSpMkLst>
        </pc:grpChg>
        <pc:picChg chg="mod">
          <ac:chgData name="Hunter Kirby" userId="e6fc5ae6-a79f-4844-9fe1-82cc905d4bff" providerId="ADAL" clId="{6EE30106-53D1-794C-8B57-4DD4DABD6664}" dt="2023-08-24T18:27:17.884" v="2932" actId="1076"/>
          <ac:picMkLst>
            <pc:docMk/>
            <pc:sldMk cId="3621660711" sldId="2434"/>
            <ac:picMk id="13" creationId="{E606C3E9-7250-4B0C-874C-B5B53D64F175}"/>
          </ac:picMkLst>
        </pc:picChg>
        <pc:picChg chg="mod">
          <ac:chgData name="Hunter Kirby" userId="e6fc5ae6-a79f-4844-9fe1-82cc905d4bff" providerId="ADAL" clId="{6EE30106-53D1-794C-8B57-4DD4DABD6664}" dt="2023-08-24T18:27:17.884" v="2932" actId="1076"/>
          <ac:picMkLst>
            <pc:docMk/>
            <pc:sldMk cId="3621660711" sldId="2434"/>
            <ac:picMk id="15" creationId="{0C6A3F8F-B62F-4612-B001-82C52B70041E}"/>
          </ac:picMkLst>
        </pc:picChg>
        <pc:picChg chg="mod">
          <ac:chgData name="Hunter Kirby" userId="e6fc5ae6-a79f-4844-9fe1-82cc905d4bff" providerId="ADAL" clId="{6EE30106-53D1-794C-8B57-4DD4DABD6664}" dt="2023-08-24T18:27:17.884" v="2932" actId="1076"/>
          <ac:picMkLst>
            <pc:docMk/>
            <pc:sldMk cId="3621660711" sldId="2434"/>
            <ac:picMk id="16" creationId="{247B7332-48A6-4273-9618-916A419B3FE8}"/>
          </ac:picMkLst>
        </pc:picChg>
        <pc:picChg chg="mod">
          <ac:chgData name="Hunter Kirby" userId="e6fc5ae6-a79f-4844-9fe1-82cc905d4bff" providerId="ADAL" clId="{6EE30106-53D1-794C-8B57-4DD4DABD6664}" dt="2023-08-24T18:27:17.884" v="2932" actId="1076"/>
          <ac:picMkLst>
            <pc:docMk/>
            <pc:sldMk cId="3621660711" sldId="2434"/>
            <ac:picMk id="18" creationId="{19DA7C6C-AAED-4F5C-B223-742E9167A0F8}"/>
          </ac:picMkLst>
        </pc:picChg>
        <pc:picChg chg="mod">
          <ac:chgData name="Hunter Kirby" userId="e6fc5ae6-a79f-4844-9fe1-82cc905d4bff" providerId="ADAL" clId="{6EE30106-53D1-794C-8B57-4DD4DABD6664}" dt="2023-08-24T18:27:17.884" v="2932" actId="1076"/>
          <ac:picMkLst>
            <pc:docMk/>
            <pc:sldMk cId="3621660711" sldId="2434"/>
            <ac:picMk id="19" creationId="{651D8699-56D2-4937-AD63-7F666715E5A6}"/>
          </ac:picMkLst>
        </pc:picChg>
        <pc:picChg chg="mod">
          <ac:chgData name="Hunter Kirby" userId="e6fc5ae6-a79f-4844-9fe1-82cc905d4bff" providerId="ADAL" clId="{6EE30106-53D1-794C-8B57-4DD4DABD6664}" dt="2023-08-24T18:27:17.884" v="2932" actId="1076"/>
          <ac:picMkLst>
            <pc:docMk/>
            <pc:sldMk cId="3621660711" sldId="2434"/>
            <ac:picMk id="30" creationId="{FCF47D5D-9A4B-4AFF-B25C-46FADBD1F6AA}"/>
          </ac:picMkLst>
        </pc:picChg>
        <pc:picChg chg="mod">
          <ac:chgData name="Hunter Kirby" userId="e6fc5ae6-a79f-4844-9fe1-82cc905d4bff" providerId="ADAL" clId="{6EE30106-53D1-794C-8B57-4DD4DABD6664}" dt="2023-08-24T18:27:17.884" v="2932" actId="1076"/>
          <ac:picMkLst>
            <pc:docMk/>
            <pc:sldMk cId="3621660711" sldId="2434"/>
            <ac:picMk id="31" creationId="{EFFAC48A-9E4C-4308-903C-F8541818CA91}"/>
          </ac:picMkLst>
        </pc:picChg>
        <pc:picChg chg="mod">
          <ac:chgData name="Hunter Kirby" userId="e6fc5ae6-a79f-4844-9fe1-82cc905d4bff" providerId="ADAL" clId="{6EE30106-53D1-794C-8B57-4DD4DABD6664}" dt="2023-08-24T18:27:17.884" v="2932" actId="1076"/>
          <ac:picMkLst>
            <pc:docMk/>
            <pc:sldMk cId="3621660711" sldId="2434"/>
            <ac:picMk id="32" creationId="{8989ED42-2534-426C-B19B-9CA650EE03AA}"/>
          </ac:picMkLst>
        </pc:picChg>
        <pc:extLst>
          <p:ext xmlns:p="http://schemas.openxmlformats.org/presentationml/2006/main" uri="{D6D511B9-2390-475A-947B-AFAB55BFBCF1}">
            <pc226:cmChg xmlns:pc226="http://schemas.microsoft.com/office/powerpoint/2022/06/main/command" chg="add mod">
              <pc226:chgData name="Hunter Kirby" userId="e6fc5ae6-a79f-4844-9fe1-82cc905d4bff" providerId="ADAL" clId="{6EE30106-53D1-794C-8B57-4DD4DABD6664}" dt="2023-09-15T20:56:41.844" v="6097"/>
              <pc2:cmMkLst xmlns:pc2="http://schemas.microsoft.com/office/powerpoint/2019/9/main/command">
                <pc:docMk/>
                <pc:sldMk cId="3621660711" sldId="2434"/>
                <pc2:cmMk id="{7D8DC225-7A4B-ED4A-BF1E-0FCF98C87F64}"/>
              </pc2:cmMkLst>
            </pc226:cmChg>
            <pc226:cmChg xmlns:pc226="http://schemas.microsoft.com/office/powerpoint/2022/06/main/command" chg="add mod">
              <pc226:chgData name="Hunter Kirby" userId="e6fc5ae6-a79f-4844-9fe1-82cc905d4bff" providerId="ADAL" clId="{6EE30106-53D1-794C-8B57-4DD4DABD6664}" dt="2023-09-15T20:56:50.902" v="6098"/>
              <pc2:cmMkLst xmlns:pc2="http://schemas.microsoft.com/office/powerpoint/2019/9/main/command">
                <pc:docMk/>
                <pc:sldMk cId="3621660711" sldId="2434"/>
                <pc2:cmMk id="{5508EF31-1C1C-2C46-B521-F9C1C47CE09B}"/>
              </pc2:cmMkLst>
            </pc226:cmChg>
          </p:ext>
        </pc:extLst>
      </pc:sldChg>
      <pc:sldChg chg="addSp delSp modSp mod">
        <pc:chgData name="Hunter Kirby" userId="e6fc5ae6-a79f-4844-9fe1-82cc905d4bff" providerId="ADAL" clId="{6EE30106-53D1-794C-8B57-4DD4DABD6664}" dt="2023-08-30T01:18:49.657" v="5944"/>
        <pc:sldMkLst>
          <pc:docMk/>
          <pc:sldMk cId="4180290429" sldId="2454"/>
        </pc:sldMkLst>
        <pc:spChg chg="mod">
          <ac:chgData name="Hunter Kirby" userId="e6fc5ae6-a79f-4844-9fe1-82cc905d4bff" providerId="ADAL" clId="{6EE30106-53D1-794C-8B57-4DD4DABD6664}" dt="2023-08-25T18:14:09.816" v="5930" actId="12"/>
          <ac:spMkLst>
            <pc:docMk/>
            <pc:sldMk cId="4180290429" sldId="2454"/>
            <ac:spMk id="2" creationId="{2493F119-8DA4-49A5-8C94-1C7AFE59C5E0}"/>
          </ac:spMkLst>
        </pc:spChg>
        <pc:spChg chg="mod">
          <ac:chgData name="Hunter Kirby" userId="e6fc5ae6-a79f-4844-9fe1-82cc905d4bff" providerId="ADAL" clId="{6EE30106-53D1-794C-8B57-4DD4DABD6664}" dt="2023-08-24T19:29:07.304" v="3403" actId="20577"/>
          <ac:spMkLst>
            <pc:docMk/>
            <pc:sldMk cId="4180290429" sldId="2454"/>
            <ac:spMk id="5" creationId="{4FCC92B2-816B-4B7A-8FB8-5642A910D13A}"/>
          </ac:spMkLst>
        </pc:spChg>
        <pc:spChg chg="del">
          <ac:chgData name="Hunter Kirby" userId="e6fc5ae6-a79f-4844-9fe1-82cc905d4bff" providerId="ADAL" clId="{6EE30106-53D1-794C-8B57-4DD4DABD6664}" dt="2023-08-24T19:28:57.887" v="3396" actId="478"/>
          <ac:spMkLst>
            <pc:docMk/>
            <pc:sldMk cId="4180290429" sldId="2454"/>
            <ac:spMk id="7" creationId="{312CE0F4-06EA-7602-5509-5EB7694CE186}"/>
          </ac:spMkLst>
        </pc:spChg>
        <pc:picChg chg="add mod">
          <ac:chgData name="Hunter Kirby" userId="e6fc5ae6-a79f-4844-9fe1-82cc905d4bff" providerId="ADAL" clId="{6EE30106-53D1-794C-8B57-4DD4DABD6664}" dt="2023-08-30T01:18:49.657" v="5944"/>
          <ac:picMkLst>
            <pc:docMk/>
            <pc:sldMk cId="4180290429" sldId="2454"/>
            <ac:picMk id="3" creationId="{BFD712DF-6B34-C033-6D4B-B0421EA1E320}"/>
          </ac:picMkLst>
        </pc:picChg>
        <pc:picChg chg="mod">
          <ac:chgData name="Hunter Kirby" userId="e6fc5ae6-a79f-4844-9fe1-82cc905d4bff" providerId="ADAL" clId="{6EE30106-53D1-794C-8B57-4DD4DABD6664}" dt="2023-08-24T19:30:05.844" v="3407" actId="1076"/>
          <ac:picMkLst>
            <pc:docMk/>
            <pc:sldMk cId="4180290429" sldId="2454"/>
            <ac:picMk id="8" creationId="{EF702022-A0D6-4122-B4D3-DDDA7B5DD462}"/>
          </ac:picMkLst>
        </pc:picChg>
      </pc:sldChg>
      <pc:sldChg chg="addSp delSp modSp mod">
        <pc:chgData name="Hunter Kirby" userId="e6fc5ae6-a79f-4844-9fe1-82cc905d4bff" providerId="ADAL" clId="{6EE30106-53D1-794C-8B57-4DD4DABD6664}" dt="2023-08-30T01:48:16.977" v="5954" actId="478"/>
        <pc:sldMkLst>
          <pc:docMk/>
          <pc:sldMk cId="1407418984" sldId="2466"/>
        </pc:sldMkLst>
        <pc:spChg chg="del">
          <ac:chgData name="Hunter Kirby" userId="e6fc5ae6-a79f-4844-9fe1-82cc905d4bff" providerId="ADAL" clId="{6EE30106-53D1-794C-8B57-4DD4DABD6664}" dt="2023-08-24T19:31:00.708" v="3429" actId="478"/>
          <ac:spMkLst>
            <pc:docMk/>
            <pc:sldMk cId="1407418984" sldId="2466"/>
            <ac:spMk id="2" creationId="{FFF58CB4-6708-DA80-29FB-9CB192FEDD82}"/>
          </ac:spMkLst>
        </pc:spChg>
        <pc:spChg chg="del">
          <ac:chgData name="Hunter Kirby" userId="e6fc5ae6-a79f-4844-9fe1-82cc905d4bff" providerId="ADAL" clId="{6EE30106-53D1-794C-8B57-4DD4DABD6664}" dt="2023-08-24T19:30:54.201" v="3426" actId="478"/>
          <ac:spMkLst>
            <pc:docMk/>
            <pc:sldMk cId="1407418984" sldId="2466"/>
            <ac:spMk id="5" creationId="{3425D17D-B2A8-47BC-B320-054170A5DF43}"/>
          </ac:spMkLst>
        </pc:spChg>
        <pc:spChg chg="add del mod">
          <ac:chgData name="Hunter Kirby" userId="e6fc5ae6-a79f-4844-9fe1-82cc905d4bff" providerId="ADAL" clId="{6EE30106-53D1-794C-8B57-4DD4DABD6664}" dt="2023-08-24T19:30:32.399" v="3418" actId="478"/>
          <ac:spMkLst>
            <pc:docMk/>
            <pc:sldMk cId="1407418984" sldId="2466"/>
            <ac:spMk id="6" creationId="{265D87AB-EA04-43BD-ABD5-AB8B604CEBE6}"/>
          </ac:spMkLst>
        </pc:spChg>
        <pc:spChg chg="del">
          <ac:chgData name="Hunter Kirby" userId="e6fc5ae6-a79f-4844-9fe1-82cc905d4bff" providerId="ADAL" clId="{6EE30106-53D1-794C-8B57-4DD4DABD6664}" dt="2023-08-24T19:30:58.204" v="3428" actId="478"/>
          <ac:spMkLst>
            <pc:docMk/>
            <pc:sldMk cId="1407418984" sldId="2466"/>
            <ac:spMk id="7" creationId="{83387A68-8418-4903-9D03-492F0440A843}"/>
          </ac:spMkLst>
        </pc:spChg>
        <pc:spChg chg="add del mod">
          <ac:chgData name="Hunter Kirby" userId="e6fc5ae6-a79f-4844-9fe1-82cc905d4bff" providerId="ADAL" clId="{6EE30106-53D1-794C-8B57-4DD4DABD6664}" dt="2023-08-24T19:30:24.859" v="3409" actId="478"/>
          <ac:spMkLst>
            <pc:docMk/>
            <pc:sldMk cId="1407418984" sldId="2466"/>
            <ac:spMk id="9" creationId="{8F906CCE-3020-1775-9EDB-324F4B5EC32E}"/>
          </ac:spMkLst>
        </pc:spChg>
        <pc:spChg chg="add mod">
          <ac:chgData name="Hunter Kirby" userId="e6fc5ae6-a79f-4844-9fe1-82cc905d4bff" providerId="ADAL" clId="{6EE30106-53D1-794C-8B57-4DD4DABD6664}" dt="2023-08-24T19:30:35.385" v="3421"/>
          <ac:spMkLst>
            <pc:docMk/>
            <pc:sldMk cId="1407418984" sldId="2466"/>
            <ac:spMk id="11" creationId="{9CC15573-A805-828C-4A89-191B1AD3AC97}"/>
          </ac:spMkLst>
        </pc:spChg>
        <pc:spChg chg="del">
          <ac:chgData name="Hunter Kirby" userId="e6fc5ae6-a79f-4844-9fe1-82cc905d4bff" providerId="ADAL" clId="{6EE30106-53D1-794C-8B57-4DD4DABD6664}" dt="2023-08-24T19:30:47.946" v="3422" actId="478"/>
          <ac:spMkLst>
            <pc:docMk/>
            <pc:sldMk cId="1407418984" sldId="2466"/>
            <ac:spMk id="14" creationId="{384F537E-0C3C-41DD-A75A-256B69BC1F9A}"/>
          </ac:spMkLst>
        </pc:spChg>
        <pc:spChg chg="add mod">
          <ac:chgData name="Hunter Kirby" userId="e6fc5ae6-a79f-4844-9fe1-82cc905d4bff" providerId="ADAL" clId="{6EE30106-53D1-794C-8B57-4DD4DABD6664}" dt="2023-08-25T04:36:56.856" v="5157" actId="20577"/>
          <ac:spMkLst>
            <pc:docMk/>
            <pc:sldMk cId="1407418984" sldId="2466"/>
            <ac:spMk id="16" creationId="{AC8A8C62-CE80-8297-F0A3-B949A1F396B4}"/>
          </ac:spMkLst>
        </pc:spChg>
        <pc:spChg chg="add del mod">
          <ac:chgData name="Hunter Kirby" userId="e6fc5ae6-a79f-4844-9fe1-82cc905d4bff" providerId="ADAL" clId="{6EE30106-53D1-794C-8B57-4DD4DABD6664}" dt="2023-08-24T19:30:56.779" v="3427" actId="478"/>
          <ac:spMkLst>
            <pc:docMk/>
            <pc:sldMk cId="1407418984" sldId="2466"/>
            <ac:spMk id="18" creationId="{F335C55A-7E3B-0725-2484-FF5187C7CA5F}"/>
          </ac:spMkLst>
        </pc:spChg>
        <pc:spChg chg="add del mod">
          <ac:chgData name="Hunter Kirby" userId="e6fc5ae6-a79f-4844-9fe1-82cc905d4bff" providerId="ADAL" clId="{6EE30106-53D1-794C-8B57-4DD4DABD6664}" dt="2023-08-30T01:48:03.256" v="5950" actId="478"/>
          <ac:spMkLst>
            <pc:docMk/>
            <pc:sldMk cId="1407418984" sldId="2466"/>
            <ac:spMk id="19" creationId="{D4CC4DC1-548F-4446-27CB-4BE94F298DB8}"/>
          </ac:spMkLst>
        </pc:spChg>
        <pc:spChg chg="add del mod">
          <ac:chgData name="Hunter Kirby" userId="e6fc5ae6-a79f-4844-9fe1-82cc905d4bff" providerId="ADAL" clId="{6EE30106-53D1-794C-8B57-4DD4DABD6664}" dt="2023-08-24T19:32:11.212" v="3454"/>
          <ac:spMkLst>
            <pc:docMk/>
            <pc:sldMk cId="1407418984" sldId="2466"/>
            <ac:spMk id="20" creationId="{9ECDEA52-6A15-2619-7952-17939AC14D28}"/>
          </ac:spMkLst>
        </pc:spChg>
        <pc:spChg chg="add del mod">
          <ac:chgData name="Hunter Kirby" userId="e6fc5ae6-a79f-4844-9fe1-82cc905d4bff" providerId="ADAL" clId="{6EE30106-53D1-794C-8B57-4DD4DABD6664}" dt="2023-08-30T01:47:48.531" v="5949" actId="478"/>
          <ac:spMkLst>
            <pc:docMk/>
            <pc:sldMk cId="1407418984" sldId="2466"/>
            <ac:spMk id="21" creationId="{0D94EF6D-D91F-11EC-586C-D1C717D9F8AA}"/>
          </ac:spMkLst>
        </pc:spChg>
        <pc:picChg chg="add del mod">
          <ac:chgData name="Hunter Kirby" userId="e6fc5ae6-a79f-4844-9fe1-82cc905d4bff" providerId="ADAL" clId="{6EE30106-53D1-794C-8B57-4DD4DABD6664}" dt="2023-08-30T01:48:16.977" v="5954" actId="478"/>
          <ac:picMkLst>
            <pc:docMk/>
            <pc:sldMk cId="1407418984" sldId="2466"/>
            <ac:picMk id="5" creationId="{73BF9858-3C6B-8993-4E17-B503F5FFD4AD}"/>
          </ac:picMkLst>
        </pc:picChg>
        <pc:picChg chg="mod">
          <ac:chgData name="Hunter Kirby" userId="e6fc5ae6-a79f-4844-9fe1-82cc905d4bff" providerId="ADAL" clId="{6EE30106-53D1-794C-8B57-4DD4DABD6664}" dt="2023-08-24T19:32:10.898" v="3453" actId="1076"/>
          <ac:picMkLst>
            <pc:docMk/>
            <pc:sldMk cId="1407418984" sldId="2466"/>
            <ac:picMk id="8" creationId="{D3A7FC85-84E5-4E5B-9828-B12537503FE7}"/>
          </ac:picMkLst>
        </pc:picChg>
      </pc:sldChg>
      <pc:sldChg chg="addSp delSp modSp mod">
        <pc:chgData name="Hunter Kirby" userId="e6fc5ae6-a79f-4844-9fe1-82cc905d4bff" providerId="ADAL" clId="{6EE30106-53D1-794C-8B57-4DD4DABD6664}" dt="2023-08-30T02:03:49.137" v="5955" actId="478"/>
        <pc:sldMkLst>
          <pc:docMk/>
          <pc:sldMk cId="372044859" sldId="2467"/>
        </pc:sldMkLst>
        <pc:spChg chg="mod">
          <ac:chgData name="Hunter Kirby" userId="e6fc5ae6-a79f-4844-9fe1-82cc905d4bff" providerId="ADAL" clId="{6EE30106-53D1-794C-8B57-4DD4DABD6664}" dt="2023-08-25T04:37:30.514" v="5160" actId="20577"/>
          <ac:spMkLst>
            <pc:docMk/>
            <pc:sldMk cId="372044859" sldId="2467"/>
            <ac:spMk id="2" creationId="{9B95F575-FF8E-4323-A803-F42937234700}"/>
          </ac:spMkLst>
        </pc:spChg>
        <pc:spChg chg="add del mod">
          <ac:chgData name="Hunter Kirby" userId="e6fc5ae6-a79f-4844-9fe1-82cc905d4bff" providerId="ADAL" clId="{6EE30106-53D1-794C-8B57-4DD4DABD6664}" dt="2023-08-25T17:28:27.916" v="5511" actId="478"/>
          <ac:spMkLst>
            <pc:docMk/>
            <pc:sldMk cId="372044859" sldId="2467"/>
            <ac:spMk id="3" creationId="{298AC867-4761-AFB7-0D42-984C8606EE63}"/>
          </ac:spMkLst>
        </pc:spChg>
        <pc:spChg chg="add del mod">
          <ac:chgData name="Hunter Kirby" userId="e6fc5ae6-a79f-4844-9fe1-82cc905d4bff" providerId="ADAL" clId="{6EE30106-53D1-794C-8B57-4DD4DABD6664}" dt="2023-08-24T19:33:09.762" v="3465" actId="478"/>
          <ac:spMkLst>
            <pc:docMk/>
            <pc:sldMk cId="372044859" sldId="2467"/>
            <ac:spMk id="3" creationId="{E575F6F0-D541-9E57-5E5C-C04F6ADBD104}"/>
          </ac:spMkLst>
        </pc:spChg>
        <pc:spChg chg="del">
          <ac:chgData name="Hunter Kirby" userId="e6fc5ae6-a79f-4844-9fe1-82cc905d4bff" providerId="ADAL" clId="{6EE30106-53D1-794C-8B57-4DD4DABD6664}" dt="2023-08-24T19:33:56.753" v="3470" actId="478"/>
          <ac:spMkLst>
            <pc:docMk/>
            <pc:sldMk cId="372044859" sldId="2467"/>
            <ac:spMk id="7" creationId="{FA6D3914-2214-4297-57E4-BBBAA70C522B}"/>
          </ac:spMkLst>
        </pc:spChg>
        <pc:spChg chg="del mod">
          <ac:chgData name="Hunter Kirby" userId="e6fc5ae6-a79f-4844-9fe1-82cc905d4bff" providerId="ADAL" clId="{6EE30106-53D1-794C-8B57-4DD4DABD6664}" dt="2023-08-30T02:03:49.137" v="5955" actId="478"/>
          <ac:spMkLst>
            <pc:docMk/>
            <pc:sldMk cId="372044859" sldId="2467"/>
            <ac:spMk id="10" creationId="{10C068EF-2004-4653-B8E6-54503AA58F5F}"/>
          </ac:spMkLst>
        </pc:spChg>
        <pc:spChg chg="add del mod">
          <ac:chgData name="Hunter Kirby" userId="e6fc5ae6-a79f-4844-9fe1-82cc905d4bff" providerId="ADAL" clId="{6EE30106-53D1-794C-8B57-4DD4DABD6664}" dt="2023-08-24T19:35:15.503" v="3483" actId="164"/>
          <ac:spMkLst>
            <pc:docMk/>
            <pc:sldMk cId="372044859" sldId="2467"/>
            <ac:spMk id="14" creationId="{6D51C551-5BBB-4453-89B3-8804ED24721C}"/>
          </ac:spMkLst>
        </pc:spChg>
        <pc:spChg chg="del">
          <ac:chgData name="Hunter Kirby" userId="e6fc5ae6-a79f-4844-9fe1-82cc905d4bff" providerId="ADAL" clId="{6EE30106-53D1-794C-8B57-4DD4DABD6664}" dt="2023-08-30T00:51:02.296" v="5942" actId="478"/>
          <ac:spMkLst>
            <pc:docMk/>
            <pc:sldMk cId="372044859" sldId="2467"/>
            <ac:spMk id="19" creationId="{CE1CE3B6-8DAF-E23C-B03D-7900FCA93177}"/>
          </ac:spMkLst>
        </pc:spChg>
        <pc:grpChg chg="add del mod">
          <ac:chgData name="Hunter Kirby" userId="e6fc5ae6-a79f-4844-9fe1-82cc905d4bff" providerId="ADAL" clId="{6EE30106-53D1-794C-8B57-4DD4DABD6664}" dt="2023-08-30T02:03:49.137" v="5955" actId="478"/>
          <ac:grpSpMkLst>
            <pc:docMk/>
            <pc:sldMk cId="372044859" sldId="2467"/>
            <ac:grpSpMk id="9" creationId="{97453607-A7F9-9FB4-43DD-4A9EB9815DDB}"/>
          </ac:grpSpMkLst>
        </pc:grpChg>
        <pc:grpChg chg="add mod">
          <ac:chgData name="Hunter Kirby" userId="e6fc5ae6-a79f-4844-9fe1-82cc905d4bff" providerId="ADAL" clId="{6EE30106-53D1-794C-8B57-4DD4DABD6664}" dt="2023-08-24T19:35:54.304" v="3497" actId="1076"/>
          <ac:grpSpMkLst>
            <pc:docMk/>
            <pc:sldMk cId="372044859" sldId="2467"/>
            <ac:grpSpMk id="12" creationId="{6CBFECD3-A946-64A5-34EC-AC945095AEC1}"/>
          </ac:grpSpMkLst>
        </pc:grpChg>
        <pc:picChg chg="mod">
          <ac:chgData name="Hunter Kirby" userId="e6fc5ae6-a79f-4844-9fe1-82cc905d4bff" providerId="ADAL" clId="{6EE30106-53D1-794C-8B57-4DD4DABD6664}" dt="2023-08-24T19:34:45.511" v="3476" actId="1076"/>
          <ac:picMkLst>
            <pc:docMk/>
            <pc:sldMk cId="372044859" sldId="2467"/>
            <ac:picMk id="8" creationId="{5B556C89-BAE2-47AE-841E-EA90BBDC9551}"/>
          </ac:picMkLst>
        </pc:picChg>
        <pc:picChg chg="add del mod">
          <ac:chgData name="Hunter Kirby" userId="e6fc5ae6-a79f-4844-9fe1-82cc905d4bff" providerId="ADAL" clId="{6EE30106-53D1-794C-8B57-4DD4DABD6664}" dt="2023-08-24T19:35:15.503" v="3483" actId="164"/>
          <ac:picMkLst>
            <pc:docMk/>
            <pc:sldMk cId="372044859" sldId="2467"/>
            <ac:picMk id="13" creationId="{834C53DA-FB6C-4DE8-8A9C-F7338A6E664B}"/>
          </ac:picMkLst>
        </pc:picChg>
        <pc:picChg chg="mod">
          <ac:chgData name="Hunter Kirby" userId="e6fc5ae6-a79f-4844-9fe1-82cc905d4bff" providerId="ADAL" clId="{6EE30106-53D1-794C-8B57-4DD4DABD6664}" dt="2023-08-24T19:35:54.304" v="3497" actId="1076"/>
          <ac:picMkLst>
            <pc:docMk/>
            <pc:sldMk cId="372044859" sldId="2467"/>
            <ac:picMk id="16" creationId="{AE4DBC6B-F367-4B43-9457-779B1C233339}"/>
          </ac:picMkLst>
        </pc:picChg>
      </pc:sldChg>
      <pc:sldChg chg="addSp delSp modSp mod">
        <pc:chgData name="Hunter Kirby" userId="e6fc5ae6-a79f-4844-9fe1-82cc905d4bff" providerId="ADAL" clId="{6EE30106-53D1-794C-8B57-4DD4DABD6664}" dt="2023-08-25T17:28:23.762" v="5510" actId="478"/>
        <pc:sldMkLst>
          <pc:docMk/>
          <pc:sldMk cId="67528856" sldId="2468"/>
        </pc:sldMkLst>
        <pc:spChg chg="del mod">
          <ac:chgData name="Hunter Kirby" userId="e6fc5ae6-a79f-4844-9fe1-82cc905d4bff" providerId="ADAL" clId="{6EE30106-53D1-794C-8B57-4DD4DABD6664}" dt="2023-08-24T19:37:10.591" v="3508" actId="478"/>
          <ac:spMkLst>
            <pc:docMk/>
            <pc:sldMk cId="67528856" sldId="2468"/>
            <ac:spMk id="2" creationId="{52DE8A8F-94DE-4466-BEF6-1EB3CB39CCFA}"/>
          </ac:spMkLst>
        </pc:spChg>
        <pc:spChg chg="add del mod">
          <ac:chgData name="Hunter Kirby" userId="e6fc5ae6-a79f-4844-9fe1-82cc905d4bff" providerId="ADAL" clId="{6EE30106-53D1-794C-8B57-4DD4DABD6664}" dt="2023-08-25T17:28:23.762" v="5510" actId="478"/>
          <ac:spMkLst>
            <pc:docMk/>
            <pc:sldMk cId="67528856" sldId="2468"/>
            <ac:spMk id="2" creationId="{852727E3-B3AA-1727-E27A-E161C3CDABA4}"/>
          </ac:spMkLst>
        </pc:spChg>
        <pc:spChg chg="add mod">
          <ac:chgData name="Hunter Kirby" userId="e6fc5ae6-a79f-4844-9fe1-82cc905d4bff" providerId="ADAL" clId="{6EE30106-53D1-794C-8B57-4DD4DABD6664}" dt="2023-08-25T17:26:02.519" v="5478" actId="208"/>
          <ac:spMkLst>
            <pc:docMk/>
            <pc:sldMk cId="67528856" sldId="2468"/>
            <ac:spMk id="3" creationId="{4025A79D-BBD2-029E-66D3-0DD81F078C18}"/>
          </ac:spMkLst>
        </pc:spChg>
        <pc:spChg chg="mod">
          <ac:chgData name="Hunter Kirby" userId="e6fc5ae6-a79f-4844-9fe1-82cc905d4bff" providerId="ADAL" clId="{6EE30106-53D1-794C-8B57-4DD4DABD6664}" dt="2023-08-24T19:37:29.578" v="3512" actId="20577"/>
          <ac:spMkLst>
            <pc:docMk/>
            <pc:sldMk cId="67528856" sldId="2468"/>
            <ac:spMk id="7" creationId="{4D6EBA0A-D53B-668B-2D92-283E91C74CAD}"/>
          </ac:spMkLst>
        </pc:spChg>
        <pc:spChg chg="mod">
          <ac:chgData name="Hunter Kirby" userId="e6fc5ae6-a79f-4844-9fe1-82cc905d4bff" providerId="ADAL" clId="{6EE30106-53D1-794C-8B57-4DD4DABD6664}" dt="2023-08-24T19:36:56.251" v="3505" actId="1076"/>
          <ac:spMkLst>
            <pc:docMk/>
            <pc:sldMk cId="67528856" sldId="2468"/>
            <ac:spMk id="13" creationId="{15568771-E110-4710-B1CC-B70AAE8A7B1A}"/>
          </ac:spMkLst>
        </pc:spChg>
        <pc:grpChg chg="add mod">
          <ac:chgData name="Hunter Kirby" userId="e6fc5ae6-a79f-4844-9fe1-82cc905d4bff" providerId="ADAL" clId="{6EE30106-53D1-794C-8B57-4DD4DABD6664}" dt="2023-08-24T19:39:26.461" v="3541" actId="1076"/>
          <ac:grpSpMkLst>
            <pc:docMk/>
            <pc:sldMk cId="67528856" sldId="2468"/>
            <ac:grpSpMk id="8" creationId="{4D54DEA6-E632-0EE1-415B-521498452044}"/>
          </ac:grpSpMkLst>
        </pc:grpChg>
        <pc:picChg chg="mod">
          <ac:chgData name="Hunter Kirby" userId="e6fc5ae6-a79f-4844-9fe1-82cc905d4bff" providerId="ADAL" clId="{6EE30106-53D1-794C-8B57-4DD4DABD6664}" dt="2023-08-24T19:36:56.251" v="3505" actId="1076"/>
          <ac:picMkLst>
            <pc:docMk/>
            <pc:sldMk cId="67528856" sldId="2468"/>
            <ac:picMk id="12" creationId="{BED0ED86-8650-46FC-8890-AA0521D836A3}"/>
          </ac:picMkLst>
        </pc:picChg>
        <pc:picChg chg="mod">
          <ac:chgData name="Hunter Kirby" userId="e6fc5ae6-a79f-4844-9fe1-82cc905d4bff" providerId="ADAL" clId="{6EE30106-53D1-794C-8B57-4DD4DABD6664}" dt="2023-08-24T19:39:26.461" v="3541" actId="1076"/>
          <ac:picMkLst>
            <pc:docMk/>
            <pc:sldMk cId="67528856" sldId="2468"/>
            <ac:picMk id="1028" creationId="{06B6C369-8B95-48F5-8183-B3283BEDD3E2}"/>
          </ac:picMkLst>
        </pc:picChg>
      </pc:sldChg>
      <pc:sldChg chg="addSp delSp modSp mod">
        <pc:chgData name="Hunter Kirby" userId="e6fc5ae6-a79f-4844-9fe1-82cc905d4bff" providerId="ADAL" clId="{6EE30106-53D1-794C-8B57-4DD4DABD6664}" dt="2023-08-30T02:35:45.013" v="5956" actId="478"/>
        <pc:sldMkLst>
          <pc:docMk/>
          <pc:sldMk cId="773799664" sldId="2470"/>
        </pc:sldMkLst>
        <pc:spChg chg="mod">
          <ac:chgData name="Hunter Kirby" userId="e6fc5ae6-a79f-4844-9fe1-82cc905d4bff" providerId="ADAL" clId="{6EE30106-53D1-794C-8B57-4DD4DABD6664}" dt="2023-08-25T04:38:45.137" v="5164" actId="20577"/>
          <ac:spMkLst>
            <pc:docMk/>
            <pc:sldMk cId="773799664" sldId="2470"/>
            <ac:spMk id="2" creationId="{1C6DFD28-30CD-4D5E-95D4-AB994D6C00EE}"/>
          </ac:spMkLst>
        </pc:spChg>
        <pc:spChg chg="add mod">
          <ac:chgData name="Hunter Kirby" userId="e6fc5ae6-a79f-4844-9fe1-82cc905d4bff" providerId="ADAL" clId="{6EE30106-53D1-794C-8B57-4DD4DABD6664}" dt="2023-08-25T17:26:26.843" v="5491" actId="208"/>
          <ac:spMkLst>
            <pc:docMk/>
            <pc:sldMk cId="773799664" sldId="2470"/>
            <ac:spMk id="3" creationId="{37B91D7C-DD20-26A5-C4B2-2DDD0162C9A8}"/>
          </ac:spMkLst>
        </pc:spChg>
        <pc:spChg chg="del">
          <ac:chgData name="Hunter Kirby" userId="e6fc5ae6-a79f-4844-9fe1-82cc905d4bff" providerId="ADAL" clId="{6EE30106-53D1-794C-8B57-4DD4DABD6664}" dt="2023-08-24T19:38:52.800" v="3530" actId="478"/>
          <ac:spMkLst>
            <pc:docMk/>
            <pc:sldMk cId="773799664" sldId="2470"/>
            <ac:spMk id="7" creationId="{95B44F9A-796A-C8FD-2929-77FC151D0A3B}"/>
          </ac:spMkLst>
        </pc:spChg>
        <pc:spChg chg="add del mod topLvl">
          <ac:chgData name="Hunter Kirby" userId="e6fc5ae6-a79f-4844-9fe1-82cc905d4bff" providerId="ADAL" clId="{6EE30106-53D1-794C-8B57-4DD4DABD6664}" dt="2023-08-30T02:35:45.013" v="5956" actId="478"/>
          <ac:spMkLst>
            <pc:docMk/>
            <pc:sldMk cId="773799664" sldId="2470"/>
            <ac:spMk id="8" creationId="{13FFB72B-4954-1067-0A52-5C218ED431AA}"/>
          </ac:spMkLst>
        </pc:spChg>
        <pc:spChg chg="mod">
          <ac:chgData name="Hunter Kirby" userId="e6fc5ae6-a79f-4844-9fe1-82cc905d4bff" providerId="ADAL" clId="{6EE30106-53D1-794C-8B57-4DD4DABD6664}" dt="2023-08-25T04:38:24.968" v="5161" actId="1076"/>
          <ac:spMkLst>
            <pc:docMk/>
            <pc:sldMk cId="773799664" sldId="2470"/>
            <ac:spMk id="15" creationId="{ACA36A30-432B-43D0-A76F-5AD05F6860F0}"/>
          </ac:spMkLst>
        </pc:spChg>
        <pc:grpChg chg="add mod">
          <ac:chgData name="Hunter Kirby" userId="e6fc5ae6-a79f-4844-9fe1-82cc905d4bff" providerId="ADAL" clId="{6EE30106-53D1-794C-8B57-4DD4DABD6664}" dt="2023-08-24T19:39:40.744" v="3542" actId="1076"/>
          <ac:grpSpMkLst>
            <pc:docMk/>
            <pc:sldMk cId="773799664" sldId="2470"/>
            <ac:grpSpMk id="9" creationId="{FFCAC5CE-188A-D75F-ABD9-E968E8F387D0}"/>
          </ac:grpSpMkLst>
        </pc:grpChg>
        <pc:grpChg chg="add del mod">
          <ac:chgData name="Hunter Kirby" userId="e6fc5ae6-a79f-4844-9fe1-82cc905d4bff" providerId="ADAL" clId="{6EE30106-53D1-794C-8B57-4DD4DABD6664}" dt="2023-08-30T02:35:45.013" v="5956" actId="478"/>
          <ac:grpSpMkLst>
            <pc:docMk/>
            <pc:sldMk cId="773799664" sldId="2470"/>
            <ac:grpSpMk id="10" creationId="{E160B6A0-E631-A338-46ED-07A42B9A5A84}"/>
          </ac:grpSpMkLst>
        </pc:grpChg>
        <pc:picChg chg="mod">
          <ac:chgData name="Hunter Kirby" userId="e6fc5ae6-a79f-4844-9fe1-82cc905d4bff" providerId="ADAL" clId="{6EE30106-53D1-794C-8B57-4DD4DABD6664}" dt="2023-08-24T19:38:30.829" v="3525" actId="164"/>
          <ac:picMkLst>
            <pc:docMk/>
            <pc:sldMk cId="773799664" sldId="2470"/>
            <ac:picMk id="12" creationId="{D000B445-0B2A-44E4-A75C-D5088CE769B4}"/>
          </ac:picMkLst>
        </pc:picChg>
        <pc:picChg chg="mod topLvl">
          <ac:chgData name="Hunter Kirby" userId="e6fc5ae6-a79f-4844-9fe1-82cc905d4bff" providerId="ADAL" clId="{6EE30106-53D1-794C-8B57-4DD4DABD6664}" dt="2023-08-30T02:35:45.013" v="5956" actId="478"/>
          <ac:picMkLst>
            <pc:docMk/>
            <pc:sldMk cId="773799664" sldId="2470"/>
            <ac:picMk id="14" creationId="{8CF2B604-EF70-4F71-9FA1-0BAC6939083E}"/>
          </ac:picMkLst>
        </pc:picChg>
      </pc:sldChg>
      <pc:sldChg chg="addSp delSp modSp mod modClrScheme chgLayout">
        <pc:chgData name="Hunter Kirby" userId="e6fc5ae6-a79f-4844-9fe1-82cc905d4bff" providerId="ADAL" clId="{6EE30106-53D1-794C-8B57-4DD4DABD6664}" dt="2023-08-25T18:13:58.824" v="5928" actId="12"/>
        <pc:sldMkLst>
          <pc:docMk/>
          <pc:sldMk cId="122029734" sldId="2477"/>
        </pc:sldMkLst>
        <pc:spChg chg="mod ord">
          <ac:chgData name="Hunter Kirby" userId="e6fc5ae6-a79f-4844-9fe1-82cc905d4bff" providerId="ADAL" clId="{6EE30106-53D1-794C-8B57-4DD4DABD6664}" dt="2023-08-25T18:13:58.824" v="5928" actId="12"/>
          <ac:spMkLst>
            <pc:docMk/>
            <pc:sldMk cId="122029734" sldId="2477"/>
            <ac:spMk id="2" creationId="{C0E7E349-B1BF-4076-AA2A-2A4FC69335B0}"/>
          </ac:spMkLst>
        </pc:spChg>
        <pc:spChg chg="mod ord">
          <ac:chgData name="Hunter Kirby" userId="e6fc5ae6-a79f-4844-9fe1-82cc905d4bff" providerId="ADAL" clId="{6EE30106-53D1-794C-8B57-4DD4DABD6664}" dt="2023-08-24T19:19:28.987" v="3295" actId="700"/>
          <ac:spMkLst>
            <pc:docMk/>
            <pc:sldMk cId="122029734" sldId="2477"/>
            <ac:spMk id="4" creationId="{10AE669E-41FD-4112-9C7A-559C495BBED8}"/>
          </ac:spMkLst>
        </pc:spChg>
        <pc:spChg chg="del mod ord">
          <ac:chgData name="Hunter Kirby" userId="e6fc5ae6-a79f-4844-9fe1-82cc905d4bff" providerId="ADAL" clId="{6EE30106-53D1-794C-8B57-4DD4DABD6664}" dt="2023-08-24T19:19:40.486" v="3299" actId="478"/>
          <ac:spMkLst>
            <pc:docMk/>
            <pc:sldMk cId="122029734" sldId="2477"/>
            <ac:spMk id="5" creationId="{DC0505F5-4B7C-44E1-91D0-6C36211510B3}"/>
          </ac:spMkLst>
        </pc:spChg>
        <pc:spChg chg="mod ord">
          <ac:chgData name="Hunter Kirby" userId="e6fc5ae6-a79f-4844-9fe1-82cc905d4bff" providerId="ADAL" clId="{6EE30106-53D1-794C-8B57-4DD4DABD6664}" dt="2023-08-24T19:19:28.987" v="3295" actId="700"/>
          <ac:spMkLst>
            <pc:docMk/>
            <pc:sldMk cId="122029734" sldId="2477"/>
            <ac:spMk id="6" creationId="{0A05096D-94C5-4423-AE69-DF3517785DA3}"/>
          </ac:spMkLst>
        </pc:spChg>
        <pc:spChg chg="add del mod">
          <ac:chgData name="Hunter Kirby" userId="e6fc5ae6-a79f-4844-9fe1-82cc905d4bff" providerId="ADAL" clId="{6EE30106-53D1-794C-8B57-4DD4DABD6664}" dt="2023-08-24T19:19:42.475" v="3300" actId="478"/>
          <ac:spMkLst>
            <pc:docMk/>
            <pc:sldMk cId="122029734" sldId="2477"/>
            <ac:spMk id="10" creationId="{27C3DCB3-D9E9-692F-377E-8DD31B77780E}"/>
          </ac:spMkLst>
        </pc:spChg>
        <pc:spChg chg="add mod">
          <ac:chgData name="Hunter Kirby" userId="e6fc5ae6-a79f-4844-9fe1-82cc905d4bff" providerId="ADAL" clId="{6EE30106-53D1-794C-8B57-4DD4DABD6664}" dt="2023-08-25T17:25:02.358" v="5468" actId="208"/>
          <ac:spMkLst>
            <pc:docMk/>
            <pc:sldMk cId="122029734" sldId="2477"/>
            <ac:spMk id="11" creationId="{EC6268B1-56AA-9FE4-8325-E2B5FDAE5919}"/>
          </ac:spMkLst>
        </pc:spChg>
        <pc:spChg chg="add del mod">
          <ac:chgData name="Hunter Kirby" userId="e6fc5ae6-a79f-4844-9fe1-82cc905d4bff" providerId="ADAL" clId="{6EE30106-53D1-794C-8B57-4DD4DABD6664}" dt="2023-08-24T19:24:17.237" v="3337"/>
          <ac:spMkLst>
            <pc:docMk/>
            <pc:sldMk cId="122029734" sldId="2477"/>
            <ac:spMk id="13" creationId="{CE47CBC7-9C30-C54A-FAB1-B2B62B2B3CDC}"/>
          </ac:spMkLst>
        </pc:spChg>
        <pc:spChg chg="mod">
          <ac:chgData name="Hunter Kirby" userId="e6fc5ae6-a79f-4844-9fe1-82cc905d4bff" providerId="ADAL" clId="{6EE30106-53D1-794C-8B57-4DD4DABD6664}" dt="2023-08-25T17:24:56.928" v="5467" actId="208"/>
          <ac:spMkLst>
            <pc:docMk/>
            <pc:sldMk cId="122029734" sldId="2477"/>
            <ac:spMk id="14" creationId="{2BDB2ADC-6542-4620-96CF-8DF47519913A}"/>
          </ac:spMkLst>
        </pc:spChg>
        <pc:grpChg chg="add mod">
          <ac:chgData name="Hunter Kirby" userId="e6fc5ae6-a79f-4844-9fe1-82cc905d4bff" providerId="ADAL" clId="{6EE30106-53D1-794C-8B57-4DD4DABD6664}" dt="2023-08-24T19:19:51.891" v="3303" actId="1076"/>
          <ac:grpSpMkLst>
            <pc:docMk/>
            <pc:sldMk cId="122029734" sldId="2477"/>
            <ac:grpSpMk id="3" creationId="{2E916CF3-EE85-001E-EBD4-CDE3EF28F332}"/>
          </ac:grpSpMkLst>
        </pc:grpChg>
        <pc:grpChg chg="add mod">
          <ac:chgData name="Hunter Kirby" userId="e6fc5ae6-a79f-4844-9fe1-82cc905d4bff" providerId="ADAL" clId="{6EE30106-53D1-794C-8B57-4DD4DABD6664}" dt="2023-08-24T19:24:16.330" v="3335" actId="1076"/>
          <ac:grpSpMkLst>
            <pc:docMk/>
            <pc:sldMk cId="122029734" sldId="2477"/>
            <ac:grpSpMk id="12" creationId="{64251554-8A68-3F52-B3A2-B3D4ED7AC4FA}"/>
          </ac:grpSpMkLst>
        </pc:grpChg>
        <pc:picChg chg="mod">
          <ac:chgData name="Hunter Kirby" userId="e6fc5ae6-a79f-4844-9fe1-82cc905d4bff" providerId="ADAL" clId="{6EE30106-53D1-794C-8B57-4DD4DABD6664}" dt="2023-08-24T19:23:56.336" v="3332" actId="164"/>
          <ac:picMkLst>
            <pc:docMk/>
            <pc:sldMk cId="122029734" sldId="2477"/>
            <ac:picMk id="8" creationId="{F89591D3-D54F-4A4A-92BF-3DD157075AB0}"/>
          </ac:picMkLst>
        </pc:picChg>
        <pc:picChg chg="mod">
          <ac:chgData name="Hunter Kirby" userId="e6fc5ae6-a79f-4844-9fe1-82cc905d4bff" providerId="ADAL" clId="{6EE30106-53D1-794C-8B57-4DD4DABD6664}" dt="2023-08-24T19:19:01.645" v="3287" actId="14100"/>
          <ac:picMkLst>
            <pc:docMk/>
            <pc:sldMk cId="122029734" sldId="2477"/>
            <ac:picMk id="9" creationId="{AFDCD795-6C2D-4E12-815A-C81FD32280E8}"/>
          </ac:picMkLst>
        </pc:picChg>
      </pc:sldChg>
      <pc:sldChg chg="addSp delSp modSp mod addCm delCm">
        <pc:chgData name="Hunter Kirby" userId="e6fc5ae6-a79f-4844-9fe1-82cc905d4bff" providerId="ADAL" clId="{6EE30106-53D1-794C-8B57-4DD4DABD6664}" dt="2023-08-30T18:18:52.870" v="5959" actId="20577"/>
        <pc:sldMkLst>
          <pc:docMk/>
          <pc:sldMk cId="3188759535" sldId="2478"/>
        </pc:sldMkLst>
        <pc:spChg chg="del">
          <ac:chgData name="Hunter Kirby" userId="e6fc5ae6-a79f-4844-9fe1-82cc905d4bff" providerId="ADAL" clId="{6EE30106-53D1-794C-8B57-4DD4DABD6664}" dt="2023-08-24T14:32:43.920" v="2063" actId="478"/>
          <ac:spMkLst>
            <pc:docMk/>
            <pc:sldMk cId="3188759535" sldId="2478"/>
            <ac:spMk id="2" creationId="{2278C867-E284-ECF0-2BC1-CE87AFDDE17C}"/>
          </ac:spMkLst>
        </pc:spChg>
        <pc:spChg chg="add del mod">
          <ac:chgData name="Hunter Kirby" userId="e6fc5ae6-a79f-4844-9fe1-82cc905d4bff" providerId="ADAL" clId="{6EE30106-53D1-794C-8B57-4DD4DABD6664}" dt="2023-08-25T03:53:21.617" v="4987"/>
          <ac:spMkLst>
            <pc:docMk/>
            <pc:sldMk cId="3188759535" sldId="2478"/>
            <ac:spMk id="2" creationId="{BF05087A-3F69-BEE3-899C-C63323905C0C}"/>
          </ac:spMkLst>
        </pc:spChg>
        <pc:spChg chg="mod">
          <ac:chgData name="Hunter Kirby" userId="e6fc5ae6-a79f-4844-9fe1-82cc905d4bff" providerId="ADAL" clId="{6EE30106-53D1-794C-8B57-4DD4DABD6664}" dt="2023-08-30T18:18:52.870" v="5959" actId="20577"/>
          <ac:spMkLst>
            <pc:docMk/>
            <pc:sldMk cId="3188759535" sldId="2478"/>
            <ac:spMk id="5" creationId="{E3F687A2-BB47-4045-A459-217ABB10FD45}"/>
          </ac:spMkLst>
        </pc:spChg>
        <pc:spChg chg="mod">
          <ac:chgData name="Hunter Kirby" userId="e6fc5ae6-a79f-4844-9fe1-82cc905d4bff" providerId="ADAL" clId="{6EE30106-53D1-794C-8B57-4DD4DABD6664}" dt="2023-08-25T03:54:53.489" v="5010" actId="20577"/>
          <ac:spMkLst>
            <pc:docMk/>
            <pc:sldMk cId="3188759535" sldId="2478"/>
            <ac:spMk id="6" creationId="{331D5F7B-A246-42F6-8FDC-37120EC7C9CE}"/>
          </ac:spMkLst>
        </pc:spChg>
        <pc:spChg chg="add mod">
          <ac:chgData name="Hunter Kirby" userId="e6fc5ae6-a79f-4844-9fe1-82cc905d4bff" providerId="ADAL" clId="{6EE30106-53D1-794C-8B57-4DD4DABD6664}" dt="2023-08-25T17:21:14.779" v="5437" actId="1037"/>
          <ac:spMkLst>
            <pc:docMk/>
            <pc:sldMk cId="3188759535" sldId="2478"/>
            <ac:spMk id="7" creationId="{D857EF12-3FBD-A745-06B2-5E904148B8C1}"/>
          </ac:spMkLst>
        </pc:spChg>
        <pc:spChg chg="add mod">
          <ac:chgData name="Hunter Kirby" userId="e6fc5ae6-a79f-4844-9fe1-82cc905d4bff" providerId="ADAL" clId="{6EE30106-53D1-794C-8B57-4DD4DABD6664}" dt="2023-08-25T17:21:14.779" v="5437" actId="1037"/>
          <ac:spMkLst>
            <pc:docMk/>
            <pc:sldMk cId="3188759535" sldId="2478"/>
            <ac:spMk id="12" creationId="{6D48D4AD-70F7-DC7B-42DF-DD0414F8F4F3}"/>
          </ac:spMkLst>
        </pc:spChg>
        <pc:spChg chg="add mod">
          <ac:chgData name="Hunter Kirby" userId="e6fc5ae6-a79f-4844-9fe1-82cc905d4bff" providerId="ADAL" clId="{6EE30106-53D1-794C-8B57-4DD4DABD6664}" dt="2023-08-25T17:21:14.779" v="5437" actId="1037"/>
          <ac:spMkLst>
            <pc:docMk/>
            <pc:sldMk cId="3188759535" sldId="2478"/>
            <ac:spMk id="13" creationId="{214A2BD1-4B76-4B50-75D0-DF09DEED0F23}"/>
          </ac:spMkLst>
        </pc:spChg>
        <pc:spChg chg="mod">
          <ac:chgData name="Hunter Kirby" userId="e6fc5ae6-a79f-4844-9fe1-82cc905d4bff" providerId="ADAL" clId="{6EE30106-53D1-794C-8B57-4DD4DABD6664}" dt="2023-08-25T17:21:14.779" v="5437" actId="1037"/>
          <ac:spMkLst>
            <pc:docMk/>
            <pc:sldMk cId="3188759535" sldId="2478"/>
            <ac:spMk id="16" creationId="{C0587C18-2D4C-5F79-B2FA-70438700B587}"/>
          </ac:spMkLst>
        </pc:spChg>
        <pc:grpChg chg="add mod">
          <ac:chgData name="Hunter Kirby" userId="e6fc5ae6-a79f-4844-9fe1-82cc905d4bff" providerId="ADAL" clId="{6EE30106-53D1-794C-8B57-4DD4DABD6664}" dt="2023-08-25T17:21:14.779" v="5437" actId="1037"/>
          <ac:grpSpMkLst>
            <pc:docMk/>
            <pc:sldMk cId="3188759535" sldId="2478"/>
            <ac:grpSpMk id="3" creationId="{EDF82434-9373-05EB-D005-286F65261B7C}"/>
          </ac:grpSpMkLst>
        </pc:grpChg>
        <pc:picChg chg="mod">
          <ac:chgData name="Hunter Kirby" userId="e6fc5ae6-a79f-4844-9fe1-82cc905d4bff" providerId="ADAL" clId="{6EE30106-53D1-794C-8B57-4DD4DABD6664}" dt="2023-08-25T17:21:14.779" v="5437" actId="1037"/>
          <ac:picMkLst>
            <pc:docMk/>
            <pc:sldMk cId="3188759535" sldId="2478"/>
            <ac:picMk id="8" creationId="{6D484B1A-66D7-43B2-8662-C17490A90C01}"/>
          </ac:picMkLst>
        </pc:picChg>
        <pc:picChg chg="mod">
          <ac:chgData name="Hunter Kirby" userId="e6fc5ae6-a79f-4844-9fe1-82cc905d4bff" providerId="ADAL" clId="{6EE30106-53D1-794C-8B57-4DD4DABD6664}" dt="2023-08-25T17:21:14.779" v="5437" actId="1037"/>
          <ac:picMkLst>
            <pc:docMk/>
            <pc:sldMk cId="3188759535" sldId="2478"/>
            <ac:picMk id="9" creationId="{506A0C65-94CA-7AD2-F07B-10D3014729F8}"/>
          </ac:picMkLst>
        </pc:picChg>
        <pc:picChg chg="del mod">
          <ac:chgData name="Hunter Kirby" userId="e6fc5ae6-a79f-4844-9fe1-82cc905d4bff" providerId="ADAL" clId="{6EE30106-53D1-794C-8B57-4DD4DABD6664}" dt="2023-08-25T03:53:52.813" v="4994" actId="478"/>
          <ac:picMkLst>
            <pc:docMk/>
            <pc:sldMk cId="3188759535" sldId="2478"/>
            <ac:picMk id="11" creationId="{6A615681-3392-3978-8F13-9B5259034B79}"/>
          </ac:picMkLst>
        </pc:picChg>
        <pc:picChg chg="mod">
          <ac:chgData name="Hunter Kirby" userId="e6fc5ae6-a79f-4844-9fe1-82cc905d4bff" providerId="ADAL" clId="{6EE30106-53D1-794C-8B57-4DD4DABD6664}" dt="2023-08-25T17:21:14.779" v="5437" actId="1037"/>
          <ac:picMkLst>
            <pc:docMk/>
            <pc:sldMk cId="3188759535" sldId="2478"/>
            <ac:picMk id="15" creationId="{BDC99737-D847-DCF9-3D48-A6017B0CEEAC}"/>
          </ac:picMkLst>
        </pc:picChg>
        <pc:picChg chg="del mod">
          <ac:chgData name="Hunter Kirby" userId="e6fc5ae6-a79f-4844-9fe1-82cc905d4bff" providerId="ADAL" clId="{6EE30106-53D1-794C-8B57-4DD4DABD6664}" dt="2023-08-25T03:53:58.525" v="4998" actId="478"/>
          <ac:picMkLst>
            <pc:docMk/>
            <pc:sldMk cId="3188759535" sldId="2478"/>
            <ac:picMk id="19" creationId="{370E7E08-953A-ECAD-BC90-C8D72DD9C299}"/>
          </ac:picMkLst>
        </pc:picChg>
        <pc:picChg chg="del mod">
          <ac:chgData name="Hunter Kirby" userId="e6fc5ae6-a79f-4844-9fe1-82cc905d4bff" providerId="ADAL" clId="{6EE30106-53D1-794C-8B57-4DD4DABD6664}" dt="2023-08-25T03:54:16.761" v="5006" actId="478"/>
          <ac:picMkLst>
            <pc:docMk/>
            <pc:sldMk cId="3188759535" sldId="2478"/>
            <ac:picMk id="21" creationId="{99F0C235-2A85-6CD8-713E-B1670676B73C}"/>
          </ac:picMkLst>
        </pc:picChg>
        <pc:inkChg chg="mod">
          <ac:chgData name="Hunter Kirby" userId="e6fc5ae6-a79f-4844-9fe1-82cc905d4bff" providerId="ADAL" clId="{6EE30106-53D1-794C-8B57-4DD4DABD6664}" dt="2023-08-25T17:21:14.779" v="5437" actId="1037"/>
          <ac:inkMkLst>
            <pc:docMk/>
            <pc:sldMk cId="3188759535" sldId="2478"/>
            <ac:inkMk id="10" creationId="{83E6958B-0B66-84FE-B285-C31293C1C7AE}"/>
          </ac:inkMkLst>
        </pc:ink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4T14:40:36.443" v="2111"/>
              <pc2:cmMkLst xmlns:pc2="http://schemas.microsoft.com/office/powerpoint/2019/9/main/command">
                <pc:docMk/>
                <pc:sldMk cId="3188759535" sldId="2478"/>
                <pc2:cmMk id="{17D9C994-AE83-EC43-A81C-6D45F689BE53}"/>
              </pc2:cmMkLst>
            </pc226:cmChg>
          </p:ext>
        </pc:extLst>
      </pc:sldChg>
      <pc:sldChg chg="addSp delSp modSp mod modClrScheme chgLayout">
        <pc:chgData name="Hunter Kirby" userId="e6fc5ae6-a79f-4844-9fe1-82cc905d4bff" providerId="ADAL" clId="{6EE30106-53D1-794C-8B57-4DD4DABD6664}" dt="2023-08-25T03:46:38.722" v="4944" actId="20577"/>
        <pc:sldMkLst>
          <pc:docMk/>
          <pc:sldMk cId="4236453479" sldId="2479"/>
        </pc:sldMkLst>
        <pc:spChg chg="del">
          <ac:chgData name="Hunter Kirby" userId="e6fc5ae6-a79f-4844-9fe1-82cc905d4bff" providerId="ADAL" clId="{6EE30106-53D1-794C-8B57-4DD4DABD6664}" dt="2023-08-24T14:40:41.199" v="2112" actId="478"/>
          <ac:spMkLst>
            <pc:docMk/>
            <pc:sldMk cId="4236453479" sldId="2479"/>
            <ac:spMk id="2" creationId="{40A33622-588B-68D1-12B4-FBBB4120DAF9}"/>
          </ac:spMkLst>
        </pc:spChg>
        <pc:spChg chg="add del mod ord">
          <ac:chgData name="Hunter Kirby" userId="e6fc5ae6-a79f-4844-9fe1-82cc905d4bff" providerId="ADAL" clId="{6EE30106-53D1-794C-8B57-4DD4DABD6664}" dt="2023-08-24T14:40:59.138" v="2119" actId="478"/>
          <ac:spMkLst>
            <pc:docMk/>
            <pc:sldMk cId="4236453479" sldId="2479"/>
            <ac:spMk id="3" creationId="{2E985CEE-085A-327F-2B5F-E4880A534737}"/>
          </ac:spMkLst>
        </pc:spChg>
        <pc:spChg chg="mod ord">
          <ac:chgData name="Hunter Kirby" userId="e6fc5ae6-a79f-4844-9fe1-82cc905d4bff" providerId="ADAL" clId="{6EE30106-53D1-794C-8B57-4DD4DABD6664}" dt="2023-08-24T14:40:50.782" v="2113" actId="700"/>
          <ac:spMkLst>
            <pc:docMk/>
            <pc:sldMk cId="4236453479" sldId="2479"/>
            <ac:spMk id="4" creationId="{D1C124D3-35DF-49CD-92AA-22F8B4DEC81B}"/>
          </ac:spMkLst>
        </pc:spChg>
        <pc:spChg chg="del">
          <ac:chgData name="Hunter Kirby" userId="e6fc5ae6-a79f-4844-9fe1-82cc905d4bff" providerId="ADAL" clId="{6EE30106-53D1-794C-8B57-4DD4DABD6664}" dt="2023-08-24T14:40:41.199" v="2112" actId="478"/>
          <ac:spMkLst>
            <pc:docMk/>
            <pc:sldMk cId="4236453479" sldId="2479"/>
            <ac:spMk id="5" creationId="{61916E41-F4DA-91A3-9D0C-B1571C2B20F3}"/>
          </ac:spMkLst>
        </pc:spChg>
        <pc:spChg chg="mod ord">
          <ac:chgData name="Hunter Kirby" userId="e6fc5ae6-a79f-4844-9fe1-82cc905d4bff" providerId="ADAL" clId="{6EE30106-53D1-794C-8B57-4DD4DABD6664}" dt="2023-08-25T03:45:15.366" v="4917" actId="20577"/>
          <ac:spMkLst>
            <pc:docMk/>
            <pc:sldMk cId="4236453479" sldId="2479"/>
            <ac:spMk id="6" creationId="{837755C7-2ED6-4163-BAEF-21032A8ED6A0}"/>
          </ac:spMkLst>
        </pc:spChg>
        <pc:spChg chg="add mod ord">
          <ac:chgData name="Hunter Kirby" userId="e6fc5ae6-a79f-4844-9fe1-82cc905d4bff" providerId="ADAL" clId="{6EE30106-53D1-794C-8B57-4DD4DABD6664}" dt="2023-08-25T03:46:38.722" v="4944" actId="20577"/>
          <ac:spMkLst>
            <pc:docMk/>
            <pc:sldMk cId="4236453479" sldId="2479"/>
            <ac:spMk id="8" creationId="{8639C3BB-2008-B515-3DBA-7C2A0FB18171}"/>
          </ac:spMkLst>
        </pc:spChg>
        <pc:spChg chg="del mod">
          <ac:chgData name="Hunter Kirby" userId="e6fc5ae6-a79f-4844-9fe1-82cc905d4bff" providerId="ADAL" clId="{6EE30106-53D1-794C-8B57-4DD4DABD6664}" dt="2023-08-24T14:40:54.769" v="2115" actId="478"/>
          <ac:spMkLst>
            <pc:docMk/>
            <pc:sldMk cId="4236453479" sldId="2479"/>
            <ac:spMk id="9" creationId="{21B6E6E2-8693-6C40-1CCF-4C85C583DBD1}"/>
          </ac:spMkLst>
        </pc:spChg>
        <pc:graphicFrameChg chg="mod modGraphic">
          <ac:chgData name="Hunter Kirby" userId="e6fc5ae6-a79f-4844-9fe1-82cc905d4bff" providerId="ADAL" clId="{6EE30106-53D1-794C-8B57-4DD4DABD6664}" dt="2023-08-24T14:42:25.441" v="2125" actId="20577"/>
          <ac:graphicFrameMkLst>
            <pc:docMk/>
            <pc:sldMk cId="4236453479" sldId="2479"/>
            <ac:graphicFrameMk id="7" creationId="{EDD6FCA1-AA7A-45CE-A207-FD11977991D8}"/>
          </ac:graphicFrameMkLst>
        </pc:graphicFrameChg>
      </pc:sldChg>
      <pc:sldChg chg="addSp delSp modSp mod addCm delCm modCm chgLayout modNotesTx">
        <pc:chgData name="Hunter Kirby" userId="e6fc5ae6-a79f-4844-9fe1-82cc905d4bff" providerId="ADAL" clId="{6EE30106-53D1-794C-8B57-4DD4DABD6664}" dt="2023-09-15T16:30:58.340" v="5984" actId="20577"/>
        <pc:sldMkLst>
          <pc:docMk/>
          <pc:sldMk cId="43527669" sldId="2481"/>
        </pc:sldMkLst>
        <pc:spChg chg="del mod">
          <ac:chgData name="Hunter Kirby" userId="e6fc5ae6-a79f-4844-9fe1-82cc905d4bff" providerId="ADAL" clId="{6EE30106-53D1-794C-8B57-4DD4DABD6664}" dt="2023-08-25T17:22:10.636" v="5445" actId="478"/>
          <ac:spMkLst>
            <pc:docMk/>
            <pc:sldMk cId="43527669" sldId="2481"/>
            <ac:spMk id="2" creationId="{C58537E9-F0C2-4DEB-957E-4D79709EA02A}"/>
          </ac:spMkLst>
        </pc:spChg>
        <pc:spChg chg="mod ord">
          <ac:chgData name="Hunter Kirby" userId="e6fc5ae6-a79f-4844-9fe1-82cc905d4bff" providerId="ADAL" clId="{6EE30106-53D1-794C-8B57-4DD4DABD6664}" dt="2023-08-24T14:52:23.130" v="2230" actId="700"/>
          <ac:spMkLst>
            <pc:docMk/>
            <pc:sldMk cId="43527669" sldId="2481"/>
            <ac:spMk id="3" creationId="{B2E0F3A7-A9E6-C4DE-E5D6-3C7E977E8548}"/>
          </ac:spMkLst>
        </pc:spChg>
        <pc:spChg chg="add del mod ord">
          <ac:chgData name="Hunter Kirby" userId="e6fc5ae6-a79f-4844-9fe1-82cc905d4bff" providerId="ADAL" clId="{6EE30106-53D1-794C-8B57-4DD4DABD6664}" dt="2023-08-24T14:52:47.420" v="2236" actId="21"/>
          <ac:spMkLst>
            <pc:docMk/>
            <pc:sldMk cId="43527669" sldId="2481"/>
            <ac:spMk id="4" creationId="{94832400-7A35-AB76-110E-F6FBB120A3B0}"/>
          </ac:spMkLst>
        </pc:spChg>
        <pc:spChg chg="add mod">
          <ac:chgData name="Hunter Kirby" userId="e6fc5ae6-a79f-4844-9fe1-82cc905d4bff" providerId="ADAL" clId="{6EE30106-53D1-794C-8B57-4DD4DABD6664}" dt="2023-08-25T17:22:21.345" v="5447" actId="208"/>
          <ac:spMkLst>
            <pc:docMk/>
            <pc:sldMk cId="43527669" sldId="2481"/>
            <ac:spMk id="4" creationId="{BA7B4EDC-9A38-BA9F-8C90-B8081F0A3AB8}"/>
          </ac:spMkLst>
        </pc:spChg>
        <pc:spChg chg="mod ord">
          <ac:chgData name="Hunter Kirby" userId="e6fc5ae6-a79f-4844-9fe1-82cc905d4bff" providerId="ADAL" clId="{6EE30106-53D1-794C-8B57-4DD4DABD6664}" dt="2023-08-24T14:52:23.130" v="2230" actId="700"/>
          <ac:spMkLst>
            <pc:docMk/>
            <pc:sldMk cId="43527669" sldId="2481"/>
            <ac:spMk id="5" creationId="{FC5B6510-736B-4532-AF7C-5527169BCA7E}"/>
          </ac:spMkLst>
        </pc:spChg>
        <pc:spChg chg="mod ord">
          <ac:chgData name="Hunter Kirby" userId="e6fc5ae6-a79f-4844-9fe1-82cc905d4bff" providerId="ADAL" clId="{6EE30106-53D1-794C-8B57-4DD4DABD6664}" dt="2023-08-24T14:52:23.130" v="2230" actId="700"/>
          <ac:spMkLst>
            <pc:docMk/>
            <pc:sldMk cId="43527669" sldId="2481"/>
            <ac:spMk id="6" creationId="{C34E66D4-0C47-448C-95B0-E390A2BFC60B}"/>
          </ac:spMkLst>
        </pc:spChg>
        <pc:spChg chg="add mod">
          <ac:chgData name="Hunter Kirby" userId="e6fc5ae6-a79f-4844-9fe1-82cc905d4bff" providerId="ADAL" clId="{6EE30106-53D1-794C-8B57-4DD4DABD6664}" dt="2023-08-25T17:22:58.502" v="5452" actId="14100"/>
          <ac:spMkLst>
            <pc:docMk/>
            <pc:sldMk cId="43527669" sldId="2481"/>
            <ac:spMk id="7" creationId="{9E828820-409A-8D60-709E-8D8F543E3042}"/>
          </ac:spMkLst>
        </pc:spChg>
        <pc:spChg chg="del mod ord">
          <ac:chgData name="Hunter Kirby" userId="e6fc5ae6-a79f-4844-9fe1-82cc905d4bff" providerId="ADAL" clId="{6EE30106-53D1-794C-8B57-4DD4DABD6664}" dt="2023-08-24T14:52:49.063" v="2237" actId="478"/>
          <ac:spMkLst>
            <pc:docMk/>
            <pc:sldMk cId="43527669" sldId="2481"/>
            <ac:spMk id="7" creationId="{E544AF76-E996-49A0-B2C3-4C6EC7E2B942}"/>
          </ac:spMkLst>
        </pc:spChg>
        <pc:spChg chg="del">
          <ac:chgData name="Hunter Kirby" userId="e6fc5ae6-a79f-4844-9fe1-82cc905d4bff" providerId="ADAL" clId="{6EE30106-53D1-794C-8B57-4DD4DABD6664}" dt="2023-08-24T14:51:49.005" v="2223" actId="478"/>
          <ac:spMkLst>
            <pc:docMk/>
            <pc:sldMk cId="43527669" sldId="2481"/>
            <ac:spMk id="9" creationId="{7A5B13C0-C303-9358-449D-112F521B07CE}"/>
          </ac:spMkLst>
        </pc:spChg>
        <pc:spChg chg="del mod">
          <ac:chgData name="Hunter Kirby" userId="e6fc5ae6-a79f-4844-9fe1-82cc905d4bff" providerId="ADAL" clId="{6EE30106-53D1-794C-8B57-4DD4DABD6664}" dt="2023-08-24T14:51:37.024" v="2218" actId="478"/>
          <ac:spMkLst>
            <pc:docMk/>
            <pc:sldMk cId="43527669" sldId="2481"/>
            <ac:spMk id="10" creationId="{605FC7B4-C26D-2096-97B2-FB2D5ADED95B}"/>
          </ac:spMkLst>
        </pc:spChg>
        <pc:spChg chg="add del mod">
          <ac:chgData name="Hunter Kirby" userId="e6fc5ae6-a79f-4844-9fe1-82cc905d4bff" providerId="ADAL" clId="{6EE30106-53D1-794C-8B57-4DD4DABD6664}" dt="2023-08-24T14:52:53.360" v="2239" actId="478"/>
          <ac:spMkLst>
            <pc:docMk/>
            <pc:sldMk cId="43527669" sldId="2481"/>
            <ac:spMk id="13" creationId="{119CEB5D-6666-DFC1-9265-5BFB0EE28654}"/>
          </ac:spMkLst>
        </pc:spChg>
        <pc:spChg chg="add del mod">
          <ac:chgData name="Hunter Kirby" userId="e6fc5ae6-a79f-4844-9fe1-82cc905d4bff" providerId="ADAL" clId="{6EE30106-53D1-794C-8B57-4DD4DABD6664}" dt="2023-08-24T14:52:50.511" v="2238"/>
          <ac:spMkLst>
            <pc:docMk/>
            <pc:sldMk cId="43527669" sldId="2481"/>
            <ac:spMk id="15" creationId="{D22A348F-3F52-57F4-5BBE-6978EF698F1B}"/>
          </ac:spMkLst>
        </pc:spChg>
        <pc:spChg chg="add mod">
          <ac:chgData name="Hunter Kirby" userId="e6fc5ae6-a79f-4844-9fe1-82cc905d4bff" providerId="ADAL" clId="{6EE30106-53D1-794C-8B57-4DD4DABD6664}" dt="2023-08-25T18:13:08.496" v="5924" actId="12"/>
          <ac:spMkLst>
            <pc:docMk/>
            <pc:sldMk cId="43527669" sldId="2481"/>
            <ac:spMk id="16" creationId="{E566C711-EFCD-AB16-7588-1EB441469F31}"/>
          </ac:spMkLst>
        </pc:spChg>
        <pc:picChg chg="mod">
          <ac:chgData name="Hunter Kirby" userId="e6fc5ae6-a79f-4844-9fe1-82cc905d4bff" providerId="ADAL" clId="{6EE30106-53D1-794C-8B57-4DD4DABD6664}" dt="2023-08-25T03:52:52.734" v="4982" actId="1076"/>
          <ac:picMkLst>
            <pc:docMk/>
            <pc:sldMk cId="43527669" sldId="2481"/>
            <ac:picMk id="8" creationId="{BA946AE5-8E05-467A-93E1-5B9938DDC1E9}"/>
          </ac:picMkLst>
        </pc:picChg>
        <pc:picChg chg="mod">
          <ac:chgData name="Hunter Kirby" userId="e6fc5ae6-a79f-4844-9fe1-82cc905d4bff" providerId="ADAL" clId="{6EE30106-53D1-794C-8B57-4DD4DABD6664}" dt="2023-08-25T03:50:58.468" v="4955" actId="1076"/>
          <ac:picMkLst>
            <pc:docMk/>
            <pc:sldMk cId="43527669" sldId="2481"/>
            <ac:picMk id="12" creationId="{90D4A0DF-F31C-4B6C-9C21-B60D0BA4A8F0}"/>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21:57.136" v="5440"/>
              <pc2:cmMkLst xmlns:pc2="http://schemas.microsoft.com/office/powerpoint/2019/9/main/command">
                <pc:docMk/>
                <pc:sldMk cId="43527669" sldId="2481"/>
                <pc2:cmMk id="{D0269979-3E61-7B4C-8572-B8C01842E552}"/>
              </pc2:cmMkLst>
            </pc226:cmChg>
          </p:ext>
        </pc:extLst>
      </pc:sldChg>
      <pc:sldChg chg="addSp delSp modSp mod">
        <pc:chgData name="Hunter Kirby" userId="e6fc5ae6-a79f-4844-9fe1-82cc905d4bff" providerId="ADAL" clId="{6EE30106-53D1-794C-8B57-4DD4DABD6664}" dt="2023-08-25T18:15:39.550" v="5933" actId="12"/>
        <pc:sldMkLst>
          <pc:docMk/>
          <pc:sldMk cId="831149288" sldId="2521"/>
        </pc:sldMkLst>
        <pc:spChg chg="mod">
          <ac:chgData name="Hunter Kirby" userId="e6fc5ae6-a79f-4844-9fe1-82cc905d4bff" providerId="ADAL" clId="{6EE30106-53D1-794C-8B57-4DD4DABD6664}" dt="2023-08-25T18:15:39.550" v="5933" actId="12"/>
          <ac:spMkLst>
            <pc:docMk/>
            <pc:sldMk cId="831149288" sldId="2521"/>
            <ac:spMk id="2" creationId="{C56109B6-5B8E-41E0-B7C9-F53E8B80DD40}"/>
          </ac:spMkLst>
        </pc:spChg>
        <pc:spChg chg="mod">
          <ac:chgData name="Hunter Kirby" userId="e6fc5ae6-a79f-4844-9fe1-82cc905d4bff" providerId="ADAL" clId="{6EE30106-53D1-794C-8B57-4DD4DABD6664}" dt="2023-08-24T23:20:50.733" v="4530" actId="20577"/>
          <ac:spMkLst>
            <pc:docMk/>
            <pc:sldMk cId="831149288" sldId="2521"/>
            <ac:spMk id="5" creationId="{77F5856D-A238-491F-B5F2-233A8486007F}"/>
          </ac:spMkLst>
        </pc:spChg>
        <pc:spChg chg="mod">
          <ac:chgData name="Hunter Kirby" userId="e6fc5ae6-a79f-4844-9fe1-82cc905d4bff" providerId="ADAL" clId="{6EE30106-53D1-794C-8B57-4DD4DABD6664}" dt="2023-08-25T17:30:31.809" v="5519" actId="208"/>
          <ac:spMkLst>
            <pc:docMk/>
            <pc:sldMk cId="831149288" sldId="2521"/>
            <ac:spMk id="9" creationId="{97A64A5D-3FC3-46C4-AF77-885AECEACEE2}"/>
          </ac:spMkLst>
        </pc:spChg>
        <pc:spChg chg="mod">
          <ac:chgData name="Hunter Kirby" userId="e6fc5ae6-a79f-4844-9fe1-82cc905d4bff" providerId="ADAL" clId="{6EE30106-53D1-794C-8B57-4DD4DABD6664}" dt="2023-08-25T17:30:18.386" v="5518" actId="208"/>
          <ac:spMkLst>
            <pc:docMk/>
            <pc:sldMk cId="831149288" sldId="2521"/>
            <ac:spMk id="17" creationId="{CCB4006E-98DA-4547-A288-3FB853A5FEDC}"/>
          </ac:spMkLst>
        </pc:spChg>
        <pc:grpChg chg="del mod">
          <ac:chgData name="Hunter Kirby" userId="e6fc5ae6-a79f-4844-9fe1-82cc905d4bff" providerId="ADAL" clId="{6EE30106-53D1-794C-8B57-4DD4DABD6664}" dt="2023-08-24T23:20:02.809" v="4512" actId="478"/>
          <ac:grpSpMkLst>
            <pc:docMk/>
            <pc:sldMk cId="831149288" sldId="2521"/>
            <ac:grpSpMk id="13" creationId="{B45CACDB-35EE-408F-8C91-4D705877A9EF}"/>
          </ac:grpSpMkLst>
        </pc:grpChg>
        <pc:grpChg chg="add mod">
          <ac:chgData name="Hunter Kirby" userId="e6fc5ae6-a79f-4844-9fe1-82cc905d4bff" providerId="ADAL" clId="{6EE30106-53D1-794C-8B57-4DD4DABD6664}" dt="2023-08-24T23:21:24.140" v="4536" actId="1076"/>
          <ac:grpSpMkLst>
            <pc:docMk/>
            <pc:sldMk cId="831149288" sldId="2521"/>
            <ac:grpSpMk id="19" creationId="{EE416720-4745-6A10-5F2D-C301E5628183}"/>
          </ac:grpSpMkLst>
        </pc:grpChg>
        <pc:picChg chg="mod">
          <ac:chgData name="Hunter Kirby" userId="e6fc5ae6-a79f-4844-9fe1-82cc905d4bff" providerId="ADAL" clId="{6EE30106-53D1-794C-8B57-4DD4DABD6664}" dt="2023-08-24T23:22:08.608" v="4549" actId="692"/>
          <ac:picMkLst>
            <pc:docMk/>
            <pc:sldMk cId="831149288" sldId="2521"/>
            <ac:picMk id="8" creationId="{02008FE0-8D49-4C76-8A44-09E73F7D9FDA}"/>
          </ac:picMkLst>
        </pc:picChg>
        <pc:picChg chg="mod">
          <ac:chgData name="Hunter Kirby" userId="e6fc5ae6-a79f-4844-9fe1-82cc905d4bff" providerId="ADAL" clId="{6EE30106-53D1-794C-8B57-4DD4DABD6664}" dt="2023-08-24T23:22:08.608" v="4549" actId="692"/>
          <ac:picMkLst>
            <pc:docMk/>
            <pc:sldMk cId="831149288" sldId="2521"/>
            <ac:picMk id="10" creationId="{77EF7B47-5C31-4923-A01B-E9BAC62425AF}"/>
          </ac:picMkLst>
        </pc:picChg>
        <pc:cxnChg chg="del mod topLvl">
          <ac:chgData name="Hunter Kirby" userId="e6fc5ae6-a79f-4844-9fe1-82cc905d4bff" providerId="ADAL" clId="{6EE30106-53D1-794C-8B57-4DD4DABD6664}" dt="2023-08-24T23:21:20.131" v="4534" actId="478"/>
          <ac:cxnSpMkLst>
            <pc:docMk/>
            <pc:sldMk cId="831149288" sldId="2521"/>
            <ac:cxnSpMk id="14" creationId="{5EA31D51-FF32-4B00-BFA3-DFBAC070E90D}"/>
          </ac:cxnSpMkLst>
        </pc:cxnChg>
        <pc:cxnChg chg="del mod topLvl">
          <ac:chgData name="Hunter Kirby" userId="e6fc5ae6-a79f-4844-9fe1-82cc905d4bff" providerId="ADAL" clId="{6EE30106-53D1-794C-8B57-4DD4DABD6664}" dt="2023-08-24T23:20:02.809" v="4512" actId="478"/>
          <ac:cxnSpMkLst>
            <pc:docMk/>
            <pc:sldMk cId="831149288" sldId="2521"/>
            <ac:cxnSpMk id="15" creationId="{E9F6A0E1-8803-4637-8A51-AA2DEA8CD435}"/>
          </ac:cxnSpMkLst>
        </pc:cxnChg>
        <pc:cxnChg chg="mod">
          <ac:chgData name="Hunter Kirby" userId="e6fc5ae6-a79f-4844-9fe1-82cc905d4bff" providerId="ADAL" clId="{6EE30106-53D1-794C-8B57-4DD4DABD6664}" dt="2023-08-24T23:21:35.614" v="4540" actId="1076"/>
          <ac:cxnSpMkLst>
            <pc:docMk/>
            <pc:sldMk cId="831149288" sldId="2521"/>
            <ac:cxnSpMk id="20" creationId="{9A0A0C47-F91D-0418-F433-6152FA9F4265}"/>
          </ac:cxnSpMkLst>
        </pc:cxnChg>
        <pc:cxnChg chg="mod">
          <ac:chgData name="Hunter Kirby" userId="e6fc5ae6-a79f-4844-9fe1-82cc905d4bff" providerId="ADAL" clId="{6EE30106-53D1-794C-8B57-4DD4DABD6664}" dt="2023-08-24T23:21:35.360" v="4539" actId="14100"/>
          <ac:cxnSpMkLst>
            <pc:docMk/>
            <pc:sldMk cId="831149288" sldId="2521"/>
            <ac:cxnSpMk id="21" creationId="{185DA0C5-0B1D-07AD-9517-C609F7AB3521}"/>
          </ac:cxnSpMkLst>
        </pc:cxnChg>
      </pc:sldChg>
      <pc:sldChg chg="addSp delSp modSp mod">
        <pc:chgData name="Hunter Kirby" userId="e6fc5ae6-a79f-4844-9fe1-82cc905d4bff" providerId="ADAL" clId="{6EE30106-53D1-794C-8B57-4DD4DABD6664}" dt="2023-08-25T04:47:44.581" v="5298" actId="20577"/>
        <pc:sldMkLst>
          <pc:docMk/>
          <pc:sldMk cId="1944327811" sldId="2523"/>
        </pc:sldMkLst>
        <pc:spChg chg="mod">
          <ac:chgData name="Hunter Kirby" userId="e6fc5ae6-a79f-4844-9fe1-82cc905d4bff" providerId="ADAL" clId="{6EE30106-53D1-794C-8B57-4DD4DABD6664}" dt="2023-08-25T04:47:44.581" v="5298" actId="20577"/>
          <ac:spMkLst>
            <pc:docMk/>
            <pc:sldMk cId="1944327811" sldId="2523"/>
            <ac:spMk id="2" creationId="{A0BD0BB7-FC41-492F-A73A-F5F77B2555E4}"/>
          </ac:spMkLst>
        </pc:spChg>
        <pc:spChg chg="mod">
          <ac:chgData name="Hunter Kirby" userId="e6fc5ae6-a79f-4844-9fe1-82cc905d4bff" providerId="ADAL" clId="{6EE30106-53D1-794C-8B57-4DD4DABD6664}" dt="2023-08-25T04:45:20.614" v="5278" actId="20577"/>
          <ac:spMkLst>
            <pc:docMk/>
            <pc:sldMk cId="1944327811" sldId="2523"/>
            <ac:spMk id="5" creationId="{38203622-5D1D-43A6-A008-4EEA35AF22E4}"/>
          </ac:spMkLst>
        </pc:spChg>
        <pc:spChg chg="mod">
          <ac:chgData name="Hunter Kirby" userId="e6fc5ae6-a79f-4844-9fe1-82cc905d4bff" providerId="ADAL" clId="{6EE30106-53D1-794C-8B57-4DD4DABD6664}" dt="2023-08-24T21:24:43.267" v="3910" actId="164"/>
          <ac:spMkLst>
            <pc:docMk/>
            <pc:sldMk cId="1944327811" sldId="2523"/>
            <ac:spMk id="8" creationId="{9E9B9F3E-3DD5-46C6-8E45-824CA283B833}"/>
          </ac:spMkLst>
        </pc:spChg>
        <pc:spChg chg="add del mod">
          <ac:chgData name="Hunter Kirby" userId="e6fc5ae6-a79f-4844-9fe1-82cc905d4bff" providerId="ADAL" clId="{6EE30106-53D1-794C-8B57-4DD4DABD6664}" dt="2023-08-25T04:45:23.783" v="5280"/>
          <ac:spMkLst>
            <pc:docMk/>
            <pc:sldMk cId="1944327811" sldId="2523"/>
            <ac:spMk id="17" creationId="{5CF5F027-5D7E-3CBF-436E-6F04A0F1E924}"/>
          </ac:spMkLst>
        </pc:spChg>
        <pc:spChg chg="del mod">
          <ac:chgData name="Hunter Kirby" userId="e6fc5ae6-a79f-4844-9fe1-82cc905d4bff" providerId="ADAL" clId="{6EE30106-53D1-794C-8B57-4DD4DABD6664}" dt="2023-08-25T04:45:12.440" v="5274" actId="478"/>
          <ac:spMkLst>
            <pc:docMk/>
            <pc:sldMk cId="1944327811" sldId="2523"/>
            <ac:spMk id="43" creationId="{DA6F43E2-2AF9-4C5A-84D3-866DC63A0013}"/>
          </ac:spMkLst>
        </pc:spChg>
        <pc:grpChg chg="add mod">
          <ac:chgData name="Hunter Kirby" userId="e6fc5ae6-a79f-4844-9fe1-82cc905d4bff" providerId="ADAL" clId="{6EE30106-53D1-794C-8B57-4DD4DABD6664}" dt="2023-08-25T04:45:15.461" v="5275" actId="1076"/>
          <ac:grpSpMkLst>
            <pc:docMk/>
            <pc:sldMk cId="1944327811" sldId="2523"/>
            <ac:grpSpMk id="6" creationId="{B52D7767-C60B-EA81-FA1B-5B5191DF1225}"/>
          </ac:grpSpMkLst>
        </pc:grpChg>
        <pc:picChg chg="mod">
          <ac:chgData name="Hunter Kirby" userId="e6fc5ae6-a79f-4844-9fe1-82cc905d4bff" providerId="ADAL" clId="{6EE30106-53D1-794C-8B57-4DD4DABD6664}" dt="2023-08-24T21:28:20.869" v="4015" actId="1076"/>
          <ac:picMkLst>
            <pc:docMk/>
            <pc:sldMk cId="1944327811" sldId="2523"/>
            <ac:picMk id="4" creationId="{C32EBC17-055E-4C42-8E76-1962175300B7}"/>
          </ac:picMkLst>
        </pc:picChg>
        <pc:picChg chg="mod">
          <ac:chgData name="Hunter Kirby" userId="e6fc5ae6-a79f-4844-9fe1-82cc905d4bff" providerId="ADAL" clId="{6EE30106-53D1-794C-8B57-4DD4DABD6664}" dt="2023-08-24T21:28:22.919" v="4016" actId="1076"/>
          <ac:picMkLst>
            <pc:docMk/>
            <pc:sldMk cId="1944327811" sldId="2523"/>
            <ac:picMk id="7" creationId="{C8565667-4D99-4BC8-8F0E-CD9CF7DD22A6}"/>
          </ac:picMkLst>
        </pc:picChg>
        <pc:picChg chg="mod">
          <ac:chgData name="Hunter Kirby" userId="e6fc5ae6-a79f-4844-9fe1-82cc905d4bff" providerId="ADAL" clId="{6EE30106-53D1-794C-8B57-4DD4DABD6664}" dt="2023-08-24T21:24:56.503" v="3914" actId="1582"/>
          <ac:picMkLst>
            <pc:docMk/>
            <pc:sldMk cId="1944327811" sldId="2523"/>
            <ac:picMk id="11" creationId="{59328E5E-09D1-4D12-ABE0-D8F36AD7977C}"/>
          </ac:picMkLst>
        </pc:picChg>
        <pc:cxnChg chg="mod">
          <ac:chgData name="Hunter Kirby" userId="e6fc5ae6-a79f-4844-9fe1-82cc905d4bff" providerId="ADAL" clId="{6EE30106-53D1-794C-8B57-4DD4DABD6664}" dt="2023-08-24T21:28:22.919" v="4016" actId="1076"/>
          <ac:cxnSpMkLst>
            <pc:docMk/>
            <pc:sldMk cId="1944327811" sldId="2523"/>
            <ac:cxnSpMk id="10" creationId="{A1F04C86-CE3C-400F-B4A7-339E7DA3A625}"/>
          </ac:cxnSpMkLst>
        </pc:cxnChg>
        <pc:cxnChg chg="mod">
          <ac:chgData name="Hunter Kirby" userId="e6fc5ae6-a79f-4844-9fe1-82cc905d4bff" providerId="ADAL" clId="{6EE30106-53D1-794C-8B57-4DD4DABD6664}" dt="2023-08-24T21:28:20.869" v="4015" actId="1076"/>
          <ac:cxnSpMkLst>
            <pc:docMk/>
            <pc:sldMk cId="1944327811" sldId="2523"/>
            <ac:cxnSpMk id="12" creationId="{81F435BF-87C1-4DE6-8016-E20541FE6679}"/>
          </ac:cxnSpMkLst>
        </pc:cxnChg>
      </pc:sldChg>
      <pc:sldChg chg="addSp modSp mod modClrScheme chgLayout">
        <pc:chgData name="Hunter Kirby" userId="e6fc5ae6-a79f-4844-9fe1-82cc905d4bff" providerId="ADAL" clId="{6EE30106-53D1-794C-8B57-4DD4DABD6664}" dt="2023-08-25T04:50:29.795" v="5336" actId="20577"/>
        <pc:sldMkLst>
          <pc:docMk/>
          <pc:sldMk cId="3686025084" sldId="2529"/>
        </pc:sldMkLst>
        <pc:spChg chg="mod ord">
          <ac:chgData name="Hunter Kirby" userId="e6fc5ae6-a79f-4844-9fe1-82cc905d4bff" providerId="ADAL" clId="{6EE30106-53D1-794C-8B57-4DD4DABD6664}" dt="2023-08-24T22:47:11.540" v="4369" actId="20577"/>
          <ac:spMkLst>
            <pc:docMk/>
            <pc:sldMk cId="3686025084" sldId="2529"/>
            <ac:spMk id="2" creationId="{C56109B6-5B8E-41E0-B7C9-F53E8B80DD40}"/>
          </ac:spMkLst>
        </pc:spChg>
        <pc:spChg chg="mod ord">
          <ac:chgData name="Hunter Kirby" userId="e6fc5ae6-a79f-4844-9fe1-82cc905d4bff" providerId="ADAL" clId="{6EE30106-53D1-794C-8B57-4DD4DABD6664}" dt="2023-08-24T22:46:56.470" v="4364" actId="700"/>
          <ac:spMkLst>
            <pc:docMk/>
            <pc:sldMk cId="3686025084" sldId="2529"/>
            <ac:spMk id="3" creationId="{0426D9F2-4175-41D4-AE83-689E93E786E0}"/>
          </ac:spMkLst>
        </pc:spChg>
        <pc:spChg chg="mod ord">
          <ac:chgData name="Hunter Kirby" userId="e6fc5ae6-a79f-4844-9fe1-82cc905d4bff" providerId="ADAL" clId="{6EE30106-53D1-794C-8B57-4DD4DABD6664}" dt="2023-08-24T22:46:56.470" v="4364" actId="700"/>
          <ac:spMkLst>
            <pc:docMk/>
            <pc:sldMk cId="3686025084" sldId="2529"/>
            <ac:spMk id="5" creationId="{77F5856D-A238-491F-B5F2-233A8486007F}"/>
          </ac:spMkLst>
        </pc:spChg>
        <pc:spChg chg="add mod ord">
          <ac:chgData name="Hunter Kirby" userId="e6fc5ae6-a79f-4844-9fe1-82cc905d4bff" providerId="ADAL" clId="{6EE30106-53D1-794C-8B57-4DD4DABD6664}" dt="2023-08-25T04:50:29.795" v="5336" actId="20577"/>
          <ac:spMkLst>
            <pc:docMk/>
            <pc:sldMk cId="3686025084" sldId="2529"/>
            <ac:spMk id="16" creationId="{5D9D9DDB-211E-34C2-7797-4F7A804BB3BF}"/>
          </ac:spMkLst>
        </pc:spChg>
        <pc:grpChg chg="add mod">
          <ac:chgData name="Hunter Kirby" userId="e6fc5ae6-a79f-4844-9fe1-82cc905d4bff" providerId="ADAL" clId="{6EE30106-53D1-794C-8B57-4DD4DABD6664}" dt="2023-08-24T22:47:26.600" v="4373" actId="1076"/>
          <ac:grpSpMkLst>
            <pc:docMk/>
            <pc:sldMk cId="3686025084" sldId="2529"/>
            <ac:grpSpMk id="14" creationId="{AE37CB84-0C35-DA97-4E68-8F19B5E780F4}"/>
          </ac:grpSpMkLst>
        </pc:grpChg>
        <pc:picChg chg="mod">
          <ac:chgData name="Hunter Kirby" userId="e6fc5ae6-a79f-4844-9fe1-82cc905d4bff" providerId="ADAL" clId="{6EE30106-53D1-794C-8B57-4DD4DABD6664}" dt="2023-08-24T22:45:41.240" v="4330" actId="164"/>
          <ac:picMkLst>
            <pc:docMk/>
            <pc:sldMk cId="3686025084" sldId="2529"/>
            <ac:picMk id="7" creationId="{E75C2A59-B312-4EF7-8796-96DF9E80F9BF}"/>
          </ac:picMkLst>
        </pc:picChg>
        <pc:picChg chg="mod">
          <ac:chgData name="Hunter Kirby" userId="e6fc5ae6-a79f-4844-9fe1-82cc905d4bff" providerId="ADAL" clId="{6EE30106-53D1-794C-8B57-4DD4DABD6664}" dt="2023-08-24T22:45:41.240" v="4330" actId="164"/>
          <ac:picMkLst>
            <pc:docMk/>
            <pc:sldMk cId="3686025084" sldId="2529"/>
            <ac:picMk id="8" creationId="{6C46511D-CE38-486E-BFD1-BDC828AC2432}"/>
          </ac:picMkLst>
        </pc:picChg>
        <pc:picChg chg="mod">
          <ac:chgData name="Hunter Kirby" userId="e6fc5ae6-a79f-4844-9fe1-82cc905d4bff" providerId="ADAL" clId="{6EE30106-53D1-794C-8B57-4DD4DABD6664}" dt="2023-08-24T22:45:41.240" v="4330" actId="164"/>
          <ac:picMkLst>
            <pc:docMk/>
            <pc:sldMk cId="3686025084" sldId="2529"/>
            <ac:picMk id="10" creationId="{8BEBFFC5-9C46-4772-B3BC-B94A8B496F88}"/>
          </ac:picMkLst>
        </pc:picChg>
        <pc:cxnChg chg="mod">
          <ac:chgData name="Hunter Kirby" userId="e6fc5ae6-a79f-4844-9fe1-82cc905d4bff" providerId="ADAL" clId="{6EE30106-53D1-794C-8B57-4DD4DABD6664}" dt="2023-08-24T22:45:41.240" v="4330" actId="164"/>
          <ac:cxnSpMkLst>
            <pc:docMk/>
            <pc:sldMk cId="3686025084" sldId="2529"/>
            <ac:cxnSpMk id="12" creationId="{B06A2AE6-53EB-4499-985D-0E788C42B3E6}"/>
          </ac:cxnSpMkLst>
        </pc:cxnChg>
        <pc:cxnChg chg="mod">
          <ac:chgData name="Hunter Kirby" userId="e6fc5ae6-a79f-4844-9fe1-82cc905d4bff" providerId="ADAL" clId="{6EE30106-53D1-794C-8B57-4DD4DABD6664}" dt="2023-08-24T22:45:41.240" v="4330" actId="164"/>
          <ac:cxnSpMkLst>
            <pc:docMk/>
            <pc:sldMk cId="3686025084" sldId="2529"/>
            <ac:cxnSpMk id="15" creationId="{686311F0-44AF-4369-9202-4DAA0B259DB4}"/>
          </ac:cxnSpMkLst>
        </pc:cxnChg>
      </pc:sldChg>
      <pc:sldChg chg="addSp delSp modSp mod">
        <pc:chgData name="Hunter Kirby" userId="e6fc5ae6-a79f-4844-9fe1-82cc905d4bff" providerId="ADAL" clId="{6EE30106-53D1-794C-8B57-4DD4DABD6664}" dt="2023-08-25T17:28:09.159" v="5509" actId="478"/>
        <pc:sldMkLst>
          <pc:docMk/>
          <pc:sldMk cId="1008658000" sldId="2531"/>
        </pc:sldMkLst>
        <pc:spChg chg="mod">
          <ac:chgData name="Hunter Kirby" userId="e6fc5ae6-a79f-4844-9fe1-82cc905d4bff" providerId="ADAL" clId="{6EE30106-53D1-794C-8B57-4DD4DABD6664}" dt="2023-08-25T04:47:27.860" v="5295" actId="113"/>
          <ac:spMkLst>
            <pc:docMk/>
            <pc:sldMk cId="1008658000" sldId="2531"/>
            <ac:spMk id="2" creationId="{A0BD0BB7-FC41-492F-A73A-F5F77B2555E4}"/>
          </ac:spMkLst>
        </pc:spChg>
        <pc:spChg chg="add del mod">
          <ac:chgData name="Hunter Kirby" userId="e6fc5ae6-a79f-4844-9fe1-82cc905d4bff" providerId="ADAL" clId="{6EE30106-53D1-794C-8B57-4DD4DABD6664}" dt="2023-08-25T17:28:09.159" v="5509" actId="478"/>
          <ac:spMkLst>
            <pc:docMk/>
            <pc:sldMk cId="1008658000" sldId="2531"/>
            <ac:spMk id="4" creationId="{93B6957C-A83F-5BAD-D977-19FB94E3815F}"/>
          </ac:spMkLst>
        </pc:spChg>
        <pc:spChg chg="del mod">
          <ac:chgData name="Hunter Kirby" userId="e6fc5ae6-a79f-4844-9fe1-82cc905d4bff" providerId="ADAL" clId="{6EE30106-53D1-794C-8B57-4DD4DABD6664}" dt="2023-08-25T04:45:32.519" v="5282" actId="478"/>
          <ac:spMkLst>
            <pc:docMk/>
            <pc:sldMk cId="1008658000" sldId="2531"/>
            <ac:spMk id="4" creationId="{F8DD885A-0AA8-4815-BBA1-A540B16E2A57}"/>
          </ac:spMkLst>
        </pc:spChg>
        <pc:spChg chg="mod">
          <ac:chgData name="Hunter Kirby" userId="e6fc5ae6-a79f-4844-9fe1-82cc905d4bff" providerId="ADAL" clId="{6EE30106-53D1-794C-8B57-4DD4DABD6664}" dt="2023-08-25T04:45:43.139" v="5285" actId="20577"/>
          <ac:spMkLst>
            <pc:docMk/>
            <pc:sldMk cId="1008658000" sldId="2531"/>
            <ac:spMk id="5" creationId="{38203622-5D1D-43A6-A008-4EEA35AF22E4}"/>
          </ac:spMkLst>
        </pc:spChg>
        <pc:spChg chg="mod">
          <ac:chgData name="Hunter Kirby" userId="e6fc5ae6-a79f-4844-9fe1-82cc905d4bff" providerId="ADAL" clId="{6EE30106-53D1-794C-8B57-4DD4DABD6664}" dt="2023-08-24T21:28:50.248" v="4023" actId="164"/>
          <ac:spMkLst>
            <pc:docMk/>
            <pc:sldMk cId="1008658000" sldId="2531"/>
            <ac:spMk id="7" creationId="{F55906B5-AA24-42D0-8B12-56613F9D7AE9}"/>
          </ac:spMkLst>
        </pc:spChg>
        <pc:spChg chg="mod">
          <ac:chgData name="Hunter Kirby" userId="e6fc5ae6-a79f-4844-9fe1-82cc905d4bff" providerId="ADAL" clId="{6EE30106-53D1-794C-8B57-4DD4DABD6664}" dt="2023-08-24T21:28:50.248" v="4023" actId="164"/>
          <ac:spMkLst>
            <pc:docMk/>
            <pc:sldMk cId="1008658000" sldId="2531"/>
            <ac:spMk id="10" creationId="{B0D2DA9F-5880-4074-809E-6F6CEF563C2F}"/>
          </ac:spMkLst>
        </pc:spChg>
        <pc:spChg chg="add del mod">
          <ac:chgData name="Hunter Kirby" userId="e6fc5ae6-a79f-4844-9fe1-82cc905d4bff" providerId="ADAL" clId="{6EE30106-53D1-794C-8B57-4DD4DABD6664}" dt="2023-08-25T17:28:05.452" v="5508" actId="478"/>
          <ac:spMkLst>
            <pc:docMk/>
            <pc:sldMk cId="1008658000" sldId="2531"/>
            <ac:spMk id="11" creationId="{201FADBA-CEC0-4C55-F8E0-D7C2306B9744}"/>
          </ac:spMkLst>
        </pc:spChg>
        <pc:spChg chg="mod">
          <ac:chgData name="Hunter Kirby" userId="e6fc5ae6-a79f-4844-9fe1-82cc905d4bff" providerId="ADAL" clId="{6EE30106-53D1-794C-8B57-4DD4DABD6664}" dt="2023-08-24T21:28:50.248" v="4023" actId="164"/>
          <ac:spMkLst>
            <pc:docMk/>
            <pc:sldMk cId="1008658000" sldId="2531"/>
            <ac:spMk id="14" creationId="{5441ABF1-43B3-4B96-B2CB-D2E2440F6D7D}"/>
          </ac:spMkLst>
        </pc:spChg>
        <pc:spChg chg="add del mod">
          <ac:chgData name="Hunter Kirby" userId="e6fc5ae6-a79f-4844-9fe1-82cc905d4bff" providerId="ADAL" clId="{6EE30106-53D1-794C-8B57-4DD4DABD6664}" dt="2023-08-25T04:45:36.716" v="5283" actId="478"/>
          <ac:spMkLst>
            <pc:docMk/>
            <pc:sldMk cId="1008658000" sldId="2531"/>
            <ac:spMk id="28" creationId="{3F8DBE70-870A-3C45-9341-6BDC7B9BCB45}"/>
          </ac:spMkLst>
        </pc:spChg>
        <pc:grpChg chg="add mod">
          <ac:chgData name="Hunter Kirby" userId="e6fc5ae6-a79f-4844-9fe1-82cc905d4bff" providerId="ADAL" clId="{6EE30106-53D1-794C-8B57-4DD4DABD6664}" dt="2023-08-25T04:45:39.557" v="5284" actId="1076"/>
          <ac:grpSpMkLst>
            <pc:docMk/>
            <pc:sldMk cId="1008658000" sldId="2531"/>
            <ac:grpSpMk id="25" creationId="{FA95B8D6-47A9-5D4D-AC03-DC835C000315}"/>
          </ac:grpSpMkLst>
        </pc:grpChg>
        <pc:picChg chg="mod">
          <ac:chgData name="Hunter Kirby" userId="e6fc5ae6-a79f-4844-9fe1-82cc905d4bff" providerId="ADAL" clId="{6EE30106-53D1-794C-8B57-4DD4DABD6664}" dt="2023-08-24T21:31:46.446" v="4082" actId="1582"/>
          <ac:picMkLst>
            <pc:docMk/>
            <pc:sldMk cId="1008658000" sldId="2531"/>
            <ac:picMk id="8" creationId="{540B5A8D-4790-4F8D-9011-A74677F90D17}"/>
          </ac:picMkLst>
        </pc:picChg>
        <pc:picChg chg="mod">
          <ac:chgData name="Hunter Kirby" userId="e6fc5ae6-a79f-4844-9fe1-82cc905d4bff" providerId="ADAL" clId="{6EE30106-53D1-794C-8B57-4DD4DABD6664}" dt="2023-08-24T21:31:46.446" v="4082" actId="1582"/>
          <ac:picMkLst>
            <pc:docMk/>
            <pc:sldMk cId="1008658000" sldId="2531"/>
            <ac:picMk id="9" creationId="{1D17870D-181A-C7C9-FB89-511E47E3DAC8}"/>
          </ac:picMkLst>
        </pc:picChg>
        <pc:picChg chg="mod">
          <ac:chgData name="Hunter Kirby" userId="e6fc5ae6-a79f-4844-9fe1-82cc905d4bff" providerId="ADAL" clId="{6EE30106-53D1-794C-8B57-4DD4DABD6664}" dt="2023-08-24T21:31:46.446" v="4082" actId="1582"/>
          <ac:picMkLst>
            <pc:docMk/>
            <pc:sldMk cId="1008658000" sldId="2531"/>
            <ac:picMk id="13" creationId="{569F8239-197C-404C-B98F-108E63522248}"/>
          </ac:picMkLst>
        </pc:picChg>
        <pc:cxnChg chg="add mod">
          <ac:chgData name="Hunter Kirby" userId="e6fc5ae6-a79f-4844-9fe1-82cc905d4bff" providerId="ADAL" clId="{6EE30106-53D1-794C-8B57-4DD4DABD6664}" dt="2023-08-24T21:28:50.248" v="4023" actId="164"/>
          <ac:cxnSpMkLst>
            <pc:docMk/>
            <pc:sldMk cId="1008658000" sldId="2531"/>
            <ac:cxnSpMk id="6" creationId="{F4DC3C15-BF5C-ED36-9076-B47051E3009E}"/>
          </ac:cxnSpMkLst>
        </pc:cxnChg>
        <pc:cxnChg chg="add mod">
          <ac:chgData name="Hunter Kirby" userId="e6fc5ae6-a79f-4844-9fe1-82cc905d4bff" providerId="ADAL" clId="{6EE30106-53D1-794C-8B57-4DD4DABD6664}" dt="2023-08-24T21:28:56.494" v="4025" actId="1076"/>
          <ac:cxnSpMkLst>
            <pc:docMk/>
            <pc:sldMk cId="1008658000" sldId="2531"/>
            <ac:cxnSpMk id="16" creationId="{C38EE9C7-4BDB-1B9F-7ACE-CDC8DBB0F68B}"/>
          </ac:cxnSpMkLst>
        </pc:cxnChg>
      </pc:sldChg>
      <pc:sldChg chg="addSp delSp modSp mod ord">
        <pc:chgData name="Hunter Kirby" userId="e6fc5ae6-a79f-4844-9fe1-82cc905d4bff" providerId="ADAL" clId="{6EE30106-53D1-794C-8B57-4DD4DABD6664}" dt="2023-08-25T17:27:59.126" v="5507" actId="208"/>
        <pc:sldMkLst>
          <pc:docMk/>
          <pc:sldMk cId="3655364050" sldId="2533"/>
        </pc:sldMkLst>
        <pc:spChg chg="mod">
          <ac:chgData name="Hunter Kirby" userId="e6fc5ae6-a79f-4844-9fe1-82cc905d4bff" providerId="ADAL" clId="{6EE30106-53D1-794C-8B57-4DD4DABD6664}" dt="2023-08-25T04:46:17.980" v="5290" actId="20577"/>
          <ac:spMkLst>
            <pc:docMk/>
            <pc:sldMk cId="3655364050" sldId="2533"/>
            <ac:spMk id="2" creationId="{A0BD0BB7-FC41-492F-A73A-F5F77B2555E4}"/>
          </ac:spMkLst>
        </pc:spChg>
        <pc:spChg chg="mod">
          <ac:chgData name="Hunter Kirby" userId="e6fc5ae6-a79f-4844-9fe1-82cc905d4bff" providerId="ADAL" clId="{6EE30106-53D1-794C-8B57-4DD4DABD6664}" dt="2023-08-25T04:46:13.967" v="5289"/>
          <ac:spMkLst>
            <pc:docMk/>
            <pc:sldMk cId="3655364050" sldId="2533"/>
            <ac:spMk id="4" creationId="{F8DD885A-0AA8-4815-BBA1-A540B16E2A57}"/>
          </ac:spMkLst>
        </pc:spChg>
        <pc:spChg chg="mod">
          <ac:chgData name="Hunter Kirby" userId="e6fc5ae6-a79f-4844-9fe1-82cc905d4bff" providerId="ADAL" clId="{6EE30106-53D1-794C-8B57-4DD4DABD6664}" dt="2023-08-25T04:46:59.576" v="5292"/>
          <ac:spMkLst>
            <pc:docMk/>
            <pc:sldMk cId="3655364050" sldId="2533"/>
            <ac:spMk id="5" creationId="{38203622-5D1D-43A6-A008-4EEA35AF22E4}"/>
          </ac:spMkLst>
        </pc:spChg>
        <pc:spChg chg="add mod">
          <ac:chgData name="Hunter Kirby" userId="e6fc5ae6-a79f-4844-9fe1-82cc905d4bff" providerId="ADAL" clId="{6EE30106-53D1-794C-8B57-4DD4DABD6664}" dt="2023-08-25T17:27:59.126" v="5507" actId="208"/>
          <ac:spMkLst>
            <pc:docMk/>
            <pc:sldMk cId="3655364050" sldId="2533"/>
            <ac:spMk id="6" creationId="{49613156-5010-5072-2E50-C40B31D0FAA3}"/>
          </ac:spMkLst>
        </pc:spChg>
        <pc:spChg chg="add del mod">
          <ac:chgData name="Hunter Kirby" userId="e6fc5ae6-a79f-4844-9fe1-82cc905d4bff" providerId="ADAL" clId="{6EE30106-53D1-794C-8B57-4DD4DABD6664}" dt="2023-08-25T17:27:55.643" v="5506" actId="478"/>
          <ac:spMkLst>
            <pc:docMk/>
            <pc:sldMk cId="3655364050" sldId="2533"/>
            <ac:spMk id="11" creationId="{E26A43BA-3B0F-1CCF-2A05-77B81ED5BB19}"/>
          </ac:spMkLst>
        </pc:spChg>
        <pc:spChg chg="mod">
          <ac:chgData name="Hunter Kirby" userId="e6fc5ae6-a79f-4844-9fe1-82cc905d4bff" providerId="ADAL" clId="{6EE30106-53D1-794C-8B57-4DD4DABD6664}" dt="2023-08-24T21:31:54.843" v="4083" actId="164"/>
          <ac:spMkLst>
            <pc:docMk/>
            <pc:sldMk cId="3655364050" sldId="2533"/>
            <ac:spMk id="13" creationId="{3ACA90B2-F17C-4B23-A9C6-7CFD9FF7BB6F}"/>
          </ac:spMkLst>
        </pc:spChg>
        <pc:spChg chg="mod">
          <ac:chgData name="Hunter Kirby" userId="e6fc5ae6-a79f-4844-9fe1-82cc905d4bff" providerId="ADAL" clId="{6EE30106-53D1-794C-8B57-4DD4DABD6664}" dt="2023-08-24T21:32:04.993" v="4085" actId="1076"/>
          <ac:spMkLst>
            <pc:docMk/>
            <pc:sldMk cId="3655364050" sldId="2533"/>
            <ac:spMk id="14" creationId="{6CCBCD4E-9072-4FBA-9A03-4A49D72ADF86}"/>
          </ac:spMkLst>
        </pc:spChg>
        <pc:spChg chg="mod">
          <ac:chgData name="Hunter Kirby" userId="e6fc5ae6-a79f-4844-9fe1-82cc905d4bff" providerId="ADAL" clId="{6EE30106-53D1-794C-8B57-4DD4DABD6664}" dt="2023-08-25T17:27:51.167" v="5503" actId="208"/>
          <ac:spMkLst>
            <pc:docMk/>
            <pc:sldMk cId="3655364050" sldId="2533"/>
            <ac:spMk id="35" creationId="{59545544-A0B6-482C-94FE-BD518CF6F18B}"/>
          </ac:spMkLst>
        </pc:spChg>
        <pc:grpChg chg="add mod">
          <ac:chgData name="Hunter Kirby" userId="e6fc5ae6-a79f-4844-9fe1-82cc905d4bff" providerId="ADAL" clId="{6EE30106-53D1-794C-8B57-4DD4DABD6664}" dt="2023-08-24T21:32:13.259" v="4088" actId="1076"/>
          <ac:grpSpMkLst>
            <pc:docMk/>
            <pc:sldMk cId="3655364050" sldId="2533"/>
            <ac:grpSpMk id="8" creationId="{998F3C78-EDEF-D8FD-974C-CB050D9EFF6C}"/>
          </ac:grpSpMkLst>
        </pc:grpChg>
        <pc:grpChg chg="add mod">
          <ac:chgData name="Hunter Kirby" userId="e6fc5ae6-a79f-4844-9fe1-82cc905d4bff" providerId="ADAL" clId="{6EE30106-53D1-794C-8B57-4DD4DABD6664}" dt="2023-08-24T21:32:13.607" v="4089" actId="1076"/>
          <ac:grpSpMkLst>
            <pc:docMk/>
            <pc:sldMk cId="3655364050" sldId="2533"/>
            <ac:grpSpMk id="10" creationId="{7B915DBC-5092-2AC5-AB46-81F2C8612F56}"/>
          </ac:grpSpMkLst>
        </pc:grpChg>
        <pc:picChg chg="mod">
          <ac:chgData name="Hunter Kirby" userId="e6fc5ae6-a79f-4844-9fe1-82cc905d4bff" providerId="ADAL" clId="{6EE30106-53D1-794C-8B57-4DD4DABD6664}" dt="2023-08-24T21:31:54.843" v="4083" actId="164"/>
          <ac:picMkLst>
            <pc:docMk/>
            <pc:sldMk cId="3655364050" sldId="2533"/>
            <ac:picMk id="7" creationId="{86D1225F-2B2C-4FC0-B6AC-1BF4416C5007}"/>
          </ac:picMkLst>
        </pc:picChg>
        <pc:picChg chg="mod">
          <ac:chgData name="Hunter Kirby" userId="e6fc5ae6-a79f-4844-9fe1-82cc905d4bff" providerId="ADAL" clId="{6EE30106-53D1-794C-8B57-4DD4DABD6664}" dt="2023-08-24T21:31:58.817" v="4084" actId="164"/>
          <ac:picMkLst>
            <pc:docMk/>
            <pc:sldMk cId="3655364050" sldId="2533"/>
            <ac:picMk id="9" creationId="{06A7CBE2-E3A6-440D-983B-309374C817D6}"/>
          </ac:picMkLst>
        </pc:picChg>
      </pc:sldChg>
      <pc:sldChg chg="addSp modSp mod ord">
        <pc:chgData name="Hunter Kirby" userId="e6fc5ae6-a79f-4844-9fe1-82cc905d4bff" providerId="ADAL" clId="{6EE30106-53D1-794C-8B57-4DD4DABD6664}" dt="2023-08-25T04:47:21.130" v="5294" actId="113"/>
        <pc:sldMkLst>
          <pc:docMk/>
          <pc:sldMk cId="982006887" sldId="2535"/>
        </pc:sldMkLst>
        <pc:spChg chg="mod">
          <ac:chgData name="Hunter Kirby" userId="e6fc5ae6-a79f-4844-9fe1-82cc905d4bff" providerId="ADAL" clId="{6EE30106-53D1-794C-8B57-4DD4DABD6664}" dt="2023-08-25T04:47:21.130" v="5294" actId="113"/>
          <ac:spMkLst>
            <pc:docMk/>
            <pc:sldMk cId="982006887" sldId="2535"/>
            <ac:spMk id="2" creationId="{C56109B6-5B8E-41E0-B7C9-F53E8B80DD40}"/>
          </ac:spMkLst>
        </pc:spChg>
        <pc:spChg chg="mod">
          <ac:chgData name="Hunter Kirby" userId="e6fc5ae6-a79f-4844-9fe1-82cc905d4bff" providerId="ADAL" clId="{6EE30106-53D1-794C-8B57-4DD4DABD6664}" dt="2023-08-24T21:46:38.722" v="4118" actId="164"/>
          <ac:spMkLst>
            <pc:docMk/>
            <pc:sldMk cId="982006887" sldId="2535"/>
            <ac:spMk id="6" creationId="{0C4127A4-730C-4511-BD9A-C0F1A9C770E4}"/>
          </ac:spMkLst>
        </pc:spChg>
        <pc:spChg chg="add mod">
          <ac:chgData name="Hunter Kirby" userId="e6fc5ae6-a79f-4844-9fe1-82cc905d4bff" providerId="ADAL" clId="{6EE30106-53D1-794C-8B57-4DD4DABD6664}" dt="2023-08-25T02:18:01.213" v="4694" actId="1035"/>
          <ac:spMkLst>
            <pc:docMk/>
            <pc:sldMk cId="982006887" sldId="2535"/>
            <ac:spMk id="19" creationId="{3116494A-6A30-CB1B-A823-DC7AB0D47BC2}"/>
          </ac:spMkLst>
        </pc:spChg>
        <pc:grpChg chg="add mod">
          <ac:chgData name="Hunter Kirby" userId="e6fc5ae6-a79f-4844-9fe1-82cc905d4bff" providerId="ADAL" clId="{6EE30106-53D1-794C-8B57-4DD4DABD6664}" dt="2023-08-24T21:55:58.427" v="4147" actId="1076"/>
          <ac:grpSpMkLst>
            <pc:docMk/>
            <pc:sldMk cId="982006887" sldId="2535"/>
            <ac:grpSpMk id="14" creationId="{65DA855C-C48A-13A7-6594-89CFB8E74367}"/>
          </ac:grpSpMkLst>
        </pc:grpChg>
        <pc:picChg chg="mod">
          <ac:chgData name="Hunter Kirby" userId="e6fc5ae6-a79f-4844-9fe1-82cc905d4bff" providerId="ADAL" clId="{6EE30106-53D1-794C-8B57-4DD4DABD6664}" dt="2023-08-24T21:55:17.710" v="4136" actId="1076"/>
          <ac:picMkLst>
            <pc:docMk/>
            <pc:sldMk cId="982006887" sldId="2535"/>
            <ac:picMk id="7" creationId="{665CFEA1-C7C4-48F3-86EE-641EFE75436B}"/>
          </ac:picMkLst>
        </pc:picChg>
        <pc:picChg chg="mod">
          <ac:chgData name="Hunter Kirby" userId="e6fc5ae6-a79f-4844-9fe1-82cc905d4bff" providerId="ADAL" clId="{6EE30106-53D1-794C-8B57-4DD4DABD6664}" dt="2023-08-24T21:55:22.860" v="4137" actId="1076"/>
          <ac:picMkLst>
            <pc:docMk/>
            <pc:sldMk cId="982006887" sldId="2535"/>
            <ac:picMk id="8" creationId="{F89115B3-1F2E-4A2F-901C-8560ECFB2A17}"/>
          </ac:picMkLst>
        </pc:picChg>
        <pc:picChg chg="mod">
          <ac:chgData name="Hunter Kirby" userId="e6fc5ae6-a79f-4844-9fe1-82cc905d4bff" providerId="ADAL" clId="{6EE30106-53D1-794C-8B57-4DD4DABD6664}" dt="2023-08-24T21:55:37.506" v="4142" actId="1076"/>
          <ac:picMkLst>
            <pc:docMk/>
            <pc:sldMk cId="982006887" sldId="2535"/>
            <ac:picMk id="11" creationId="{5079B148-6B62-472F-A82A-E3F385FFD314}"/>
          </ac:picMkLst>
        </pc:picChg>
        <pc:picChg chg="mod">
          <ac:chgData name="Hunter Kirby" userId="e6fc5ae6-a79f-4844-9fe1-82cc905d4bff" providerId="ADAL" clId="{6EE30106-53D1-794C-8B57-4DD4DABD6664}" dt="2023-08-24T21:46:38.722" v="4118" actId="164"/>
          <ac:picMkLst>
            <pc:docMk/>
            <pc:sldMk cId="982006887" sldId="2535"/>
            <ac:picMk id="12" creationId="{4F32104B-D394-489A-90A2-F72170D4EF9F}"/>
          </ac:picMkLst>
        </pc:picChg>
        <pc:cxnChg chg="mod">
          <ac:chgData name="Hunter Kirby" userId="e6fc5ae6-a79f-4844-9fe1-82cc905d4bff" providerId="ADAL" clId="{6EE30106-53D1-794C-8B57-4DD4DABD6664}" dt="2023-08-24T21:55:28.935" v="4139" actId="14100"/>
          <ac:cxnSpMkLst>
            <pc:docMk/>
            <pc:sldMk cId="982006887" sldId="2535"/>
            <ac:cxnSpMk id="10" creationId="{7560F245-B830-4AB6-9DF1-9216B16FC66F}"/>
          </ac:cxnSpMkLst>
        </pc:cxnChg>
      </pc:sldChg>
      <pc:sldChg chg="addSp delSp modSp mod modClrScheme chgLayout">
        <pc:chgData name="Hunter Kirby" userId="e6fc5ae6-a79f-4844-9fe1-82cc905d4bff" providerId="ADAL" clId="{6EE30106-53D1-794C-8B57-4DD4DABD6664}" dt="2023-08-25T17:29:53.474" v="5517" actId="208"/>
        <pc:sldMkLst>
          <pc:docMk/>
          <pc:sldMk cId="3485878499" sldId="2542"/>
        </pc:sldMkLst>
        <pc:spChg chg="mod ord">
          <ac:chgData name="Hunter Kirby" userId="e6fc5ae6-a79f-4844-9fe1-82cc905d4bff" providerId="ADAL" clId="{6EE30106-53D1-794C-8B57-4DD4DABD6664}" dt="2023-08-25T04:50:09.171" v="5335" actId="20577"/>
          <ac:spMkLst>
            <pc:docMk/>
            <pc:sldMk cId="3485878499" sldId="2542"/>
            <ac:spMk id="2" creationId="{EEACF0D8-590E-463E-A7FD-A93FDBF86892}"/>
          </ac:spMkLst>
        </pc:spChg>
        <pc:spChg chg="mod ord">
          <ac:chgData name="Hunter Kirby" userId="e6fc5ae6-a79f-4844-9fe1-82cc905d4bff" providerId="ADAL" clId="{6EE30106-53D1-794C-8B57-4DD4DABD6664}" dt="2023-08-24T22:40:49.821" v="4237" actId="700"/>
          <ac:spMkLst>
            <pc:docMk/>
            <pc:sldMk cId="3485878499" sldId="2542"/>
            <ac:spMk id="3" creationId="{473F69B8-712F-4594-B3C6-72D17D442FC5}"/>
          </ac:spMkLst>
        </pc:spChg>
        <pc:spChg chg="add del mod ord">
          <ac:chgData name="Hunter Kirby" userId="e6fc5ae6-a79f-4844-9fe1-82cc905d4bff" providerId="ADAL" clId="{6EE30106-53D1-794C-8B57-4DD4DABD6664}" dt="2023-08-24T22:40:57.277" v="4240" actId="478"/>
          <ac:spMkLst>
            <pc:docMk/>
            <pc:sldMk cId="3485878499" sldId="2542"/>
            <ac:spMk id="4" creationId="{24065B9E-C0C1-3FE7-51F1-CF5FC1B599E5}"/>
          </ac:spMkLst>
        </pc:spChg>
        <pc:spChg chg="mod ord">
          <ac:chgData name="Hunter Kirby" userId="e6fc5ae6-a79f-4844-9fe1-82cc905d4bff" providerId="ADAL" clId="{6EE30106-53D1-794C-8B57-4DD4DABD6664}" dt="2023-08-25T04:50:07.918" v="5334" actId="20577"/>
          <ac:spMkLst>
            <pc:docMk/>
            <pc:sldMk cId="3485878499" sldId="2542"/>
            <ac:spMk id="5" creationId="{E7636D26-1620-4A5B-9E65-87200E5D0A89}"/>
          </ac:spMkLst>
        </pc:spChg>
        <pc:spChg chg="mod">
          <ac:chgData name="Hunter Kirby" userId="e6fc5ae6-a79f-4844-9fe1-82cc905d4bff" providerId="ADAL" clId="{6EE30106-53D1-794C-8B57-4DD4DABD6664}" dt="2023-08-25T17:29:53.474" v="5517" actId="208"/>
          <ac:spMkLst>
            <pc:docMk/>
            <pc:sldMk cId="3485878499" sldId="2542"/>
            <ac:spMk id="10" creationId="{584A25C7-9597-4F1B-9122-FDDC1288394E}"/>
          </ac:spMkLst>
        </pc:spChg>
        <pc:spChg chg="add del mod">
          <ac:chgData name="Hunter Kirby" userId="e6fc5ae6-a79f-4844-9fe1-82cc905d4bff" providerId="ADAL" clId="{6EE30106-53D1-794C-8B57-4DD4DABD6664}" dt="2023-08-24T22:43:23.263" v="4283" actId="478"/>
          <ac:spMkLst>
            <pc:docMk/>
            <pc:sldMk cId="3485878499" sldId="2542"/>
            <ac:spMk id="15" creationId="{8E1E5C2B-493C-DC77-C663-9A5C10BA6C00}"/>
          </ac:spMkLst>
        </pc:spChg>
        <pc:grpChg chg="add mod">
          <ac:chgData name="Hunter Kirby" userId="e6fc5ae6-a79f-4844-9fe1-82cc905d4bff" providerId="ADAL" clId="{6EE30106-53D1-794C-8B57-4DD4DABD6664}" dt="2023-08-24T22:44:16.922" v="4301" actId="1076"/>
          <ac:grpSpMkLst>
            <pc:docMk/>
            <pc:sldMk cId="3485878499" sldId="2542"/>
            <ac:grpSpMk id="9" creationId="{8C42413B-0F48-819E-5D4B-E1AB0F951FFA}"/>
          </ac:grpSpMkLst>
        </pc:grpChg>
        <pc:grpChg chg="del">
          <ac:chgData name="Hunter Kirby" userId="e6fc5ae6-a79f-4844-9fe1-82cc905d4bff" providerId="ADAL" clId="{6EE30106-53D1-794C-8B57-4DD4DABD6664}" dt="2023-08-24T22:41:10.453" v="4246" actId="478"/>
          <ac:grpSpMkLst>
            <pc:docMk/>
            <pc:sldMk cId="3485878499" sldId="2542"/>
            <ac:grpSpMk id="20" creationId="{F68EA558-3EFA-48BC-85A1-65E24E9FF6F4}"/>
          </ac:grpSpMkLst>
        </pc:grpChg>
        <pc:picChg chg="mod">
          <ac:chgData name="Hunter Kirby" userId="e6fc5ae6-a79f-4844-9fe1-82cc905d4bff" providerId="ADAL" clId="{6EE30106-53D1-794C-8B57-4DD4DABD6664}" dt="2023-08-24T22:45:06.160" v="4319" actId="692"/>
          <ac:picMkLst>
            <pc:docMk/>
            <pc:sldMk cId="3485878499" sldId="2542"/>
            <ac:picMk id="12" creationId="{DB715589-8137-4A77-BD0F-0890FB07ED79}"/>
          </ac:picMkLst>
        </pc:picChg>
        <pc:picChg chg="mod">
          <ac:chgData name="Hunter Kirby" userId="e6fc5ae6-a79f-4844-9fe1-82cc905d4bff" providerId="ADAL" clId="{6EE30106-53D1-794C-8B57-4DD4DABD6664}" dt="2023-08-24T22:45:11.911" v="4321" actId="692"/>
          <ac:picMkLst>
            <pc:docMk/>
            <pc:sldMk cId="3485878499" sldId="2542"/>
            <ac:picMk id="18" creationId="{6D9A17CB-DD3D-4568-BAFB-6AF6DC232047}"/>
          </ac:picMkLst>
        </pc:picChg>
        <pc:picChg chg="mod">
          <ac:chgData name="Hunter Kirby" userId="e6fc5ae6-a79f-4844-9fe1-82cc905d4bff" providerId="ADAL" clId="{6EE30106-53D1-794C-8B57-4DD4DABD6664}" dt="2023-08-24T22:45:15.453" v="4323" actId="692"/>
          <ac:picMkLst>
            <pc:docMk/>
            <pc:sldMk cId="3485878499" sldId="2542"/>
            <ac:picMk id="21" creationId="{33F208BC-509D-4F39-BAFB-5200F9F6E141}"/>
          </ac:picMkLst>
        </pc:picChg>
        <pc:picChg chg="add del">
          <ac:chgData name="Hunter Kirby" userId="e6fc5ae6-a79f-4844-9fe1-82cc905d4bff" providerId="ADAL" clId="{6EE30106-53D1-794C-8B57-4DD4DABD6664}" dt="2023-08-24T22:43:23.263" v="4283" actId="478"/>
          <ac:picMkLst>
            <pc:docMk/>
            <pc:sldMk cId="3485878499" sldId="2542"/>
            <ac:picMk id="27" creationId="{8EDF32A7-DB44-4B96-9E71-4509A7012236}"/>
          </ac:picMkLst>
        </pc:picChg>
        <pc:cxnChg chg="del mod">
          <ac:chgData name="Hunter Kirby" userId="e6fc5ae6-a79f-4844-9fe1-82cc905d4bff" providerId="ADAL" clId="{6EE30106-53D1-794C-8B57-4DD4DABD6664}" dt="2023-08-24T22:43:24.873" v="4284" actId="478"/>
          <ac:cxnSpMkLst>
            <pc:docMk/>
            <pc:sldMk cId="3485878499" sldId="2542"/>
            <ac:cxnSpMk id="11" creationId="{808D7E4A-BE5C-4025-94C9-741450A1EE19}"/>
          </ac:cxnSpMkLst>
        </pc:cxnChg>
        <pc:cxnChg chg="mod topLvl">
          <ac:chgData name="Hunter Kirby" userId="e6fc5ae6-a79f-4844-9fe1-82cc905d4bff" providerId="ADAL" clId="{6EE30106-53D1-794C-8B57-4DD4DABD6664}" dt="2023-08-24T22:44:40.129" v="4308" actId="1076"/>
          <ac:cxnSpMkLst>
            <pc:docMk/>
            <pc:sldMk cId="3485878499" sldId="2542"/>
            <ac:cxnSpMk id="16" creationId="{AAA5B327-66C3-4D16-BFCB-E17733B0598A}"/>
          </ac:cxnSpMkLst>
        </pc:cxnChg>
        <pc:cxnChg chg="del topLvl">
          <ac:chgData name="Hunter Kirby" userId="e6fc5ae6-a79f-4844-9fe1-82cc905d4bff" providerId="ADAL" clId="{6EE30106-53D1-794C-8B57-4DD4DABD6664}" dt="2023-08-24T22:41:10.453" v="4246" actId="478"/>
          <ac:cxnSpMkLst>
            <pc:docMk/>
            <pc:sldMk cId="3485878499" sldId="2542"/>
            <ac:cxnSpMk id="17" creationId="{EFB6513B-6D69-48AC-82A1-FC913385F2AA}"/>
          </ac:cxnSpMkLst>
        </pc:cxnChg>
        <pc:cxnChg chg="add mod">
          <ac:chgData name="Hunter Kirby" userId="e6fc5ae6-a79f-4844-9fe1-82cc905d4bff" providerId="ADAL" clId="{6EE30106-53D1-794C-8B57-4DD4DABD6664}" dt="2023-08-24T22:44:40.451" v="4309" actId="1076"/>
          <ac:cxnSpMkLst>
            <pc:docMk/>
            <pc:sldMk cId="3485878499" sldId="2542"/>
            <ac:cxnSpMk id="19" creationId="{88980B8C-5E22-3257-F59D-9BAA15AE93C5}"/>
          </ac:cxnSpMkLst>
        </pc:cxnChg>
      </pc:sldChg>
      <pc:sldChg chg="addSp delSp modSp mod addCm delCm">
        <pc:chgData name="Hunter Kirby" userId="e6fc5ae6-a79f-4844-9fe1-82cc905d4bff" providerId="ADAL" clId="{6EE30106-53D1-794C-8B57-4DD4DABD6664}" dt="2023-08-25T18:14:31.220" v="5931" actId="12"/>
        <pc:sldMkLst>
          <pc:docMk/>
          <pc:sldMk cId="3903597412" sldId="2543"/>
        </pc:sldMkLst>
        <pc:spChg chg="mod">
          <ac:chgData name="Hunter Kirby" userId="e6fc5ae6-a79f-4844-9fe1-82cc905d4bff" providerId="ADAL" clId="{6EE30106-53D1-794C-8B57-4DD4DABD6664}" dt="2023-08-25T18:14:31.220" v="5931" actId="12"/>
          <ac:spMkLst>
            <pc:docMk/>
            <pc:sldMk cId="3903597412" sldId="2543"/>
            <ac:spMk id="2" creationId="{EEACF0D8-590E-463E-A7FD-A93FDBF86892}"/>
          </ac:spMkLst>
        </pc:spChg>
        <pc:spChg chg="add del mod">
          <ac:chgData name="Hunter Kirby" userId="e6fc5ae6-a79f-4844-9fe1-82cc905d4bff" providerId="ADAL" clId="{6EE30106-53D1-794C-8B57-4DD4DABD6664}" dt="2023-08-24T22:25:01.324" v="4232" actId="20577"/>
          <ac:spMkLst>
            <pc:docMk/>
            <pc:sldMk cId="3903597412" sldId="2543"/>
            <ac:spMk id="4" creationId="{4BE48927-3926-B3F1-39B2-9F90765989C6}"/>
          </ac:spMkLst>
        </pc:spChg>
        <pc:spChg chg="mod">
          <ac:chgData name="Hunter Kirby" userId="e6fc5ae6-a79f-4844-9fe1-82cc905d4bff" providerId="ADAL" clId="{6EE30106-53D1-794C-8B57-4DD4DABD6664}" dt="2023-08-25T04:49:23.464" v="5319" actId="20577"/>
          <ac:spMkLst>
            <pc:docMk/>
            <pc:sldMk cId="3903597412" sldId="2543"/>
            <ac:spMk id="5" creationId="{E7636D26-1620-4A5B-9E65-87200E5D0A89}"/>
          </ac:spMkLst>
        </pc:spChg>
        <pc:spChg chg="add del">
          <ac:chgData name="Hunter Kirby" userId="e6fc5ae6-a79f-4844-9fe1-82cc905d4bff" providerId="ADAL" clId="{6EE30106-53D1-794C-8B57-4DD4DABD6664}" dt="2023-08-24T22:23:12.632" v="4212" actId="478"/>
          <ac:spMkLst>
            <pc:docMk/>
            <pc:sldMk cId="3903597412" sldId="2543"/>
            <ac:spMk id="6" creationId="{E6BDED94-2F34-A72B-97EA-D0404AA5D8A2}"/>
          </ac:spMkLst>
        </pc:spChg>
        <pc:spChg chg="add del mod">
          <ac:chgData name="Hunter Kirby" userId="e6fc5ae6-a79f-4844-9fe1-82cc905d4bff" providerId="ADAL" clId="{6EE30106-53D1-794C-8B57-4DD4DABD6664}" dt="2023-08-24T22:24:43.338" v="4224" actId="478"/>
          <ac:spMkLst>
            <pc:docMk/>
            <pc:sldMk cId="3903597412" sldId="2543"/>
            <ac:spMk id="8" creationId="{C3D41537-362D-4EEE-BE2A-490EB340C5BD}"/>
          </ac:spMkLst>
        </pc:spChg>
        <pc:spChg chg="del mod">
          <ac:chgData name="Hunter Kirby" userId="e6fc5ae6-a79f-4844-9fe1-82cc905d4bff" providerId="ADAL" clId="{6EE30106-53D1-794C-8B57-4DD4DABD6664}" dt="2023-08-24T22:24:44.707" v="4225" actId="478"/>
          <ac:spMkLst>
            <pc:docMk/>
            <pc:sldMk cId="3903597412" sldId="2543"/>
            <ac:spMk id="9" creationId="{A4EEA112-F397-4EEF-8425-896CE45628F9}"/>
          </ac:spMkLst>
        </pc:spChg>
        <pc:spChg chg="mod">
          <ac:chgData name="Hunter Kirby" userId="e6fc5ae6-a79f-4844-9fe1-82cc905d4bff" providerId="ADAL" clId="{6EE30106-53D1-794C-8B57-4DD4DABD6664}" dt="2023-08-24T22:23:23.492" v="4213" actId="164"/>
          <ac:spMkLst>
            <pc:docMk/>
            <pc:sldMk cId="3903597412" sldId="2543"/>
            <ac:spMk id="11" creationId="{F0424190-19BE-4B5D-851A-0958C36E2FFA}"/>
          </ac:spMkLst>
        </pc:spChg>
        <pc:spChg chg="add del mod">
          <ac:chgData name="Hunter Kirby" userId="e6fc5ae6-a79f-4844-9fe1-82cc905d4bff" providerId="ADAL" clId="{6EE30106-53D1-794C-8B57-4DD4DABD6664}" dt="2023-08-24T22:22:50.075" v="4192" actId="478"/>
          <ac:spMkLst>
            <pc:docMk/>
            <pc:sldMk cId="3903597412" sldId="2543"/>
            <ac:spMk id="13" creationId="{B4848B57-F7E9-15C5-7F7E-270678457898}"/>
          </ac:spMkLst>
        </pc:spChg>
        <pc:grpChg chg="add del mod">
          <ac:chgData name="Hunter Kirby" userId="e6fc5ae6-a79f-4844-9fe1-82cc905d4bff" providerId="ADAL" clId="{6EE30106-53D1-794C-8B57-4DD4DABD6664}" dt="2023-08-24T22:24:39.672" v="4223" actId="478"/>
          <ac:grpSpMkLst>
            <pc:docMk/>
            <pc:sldMk cId="3903597412" sldId="2543"/>
            <ac:grpSpMk id="14" creationId="{AF9D3A66-3DD0-0DF8-AFBE-A9253721FEF9}"/>
          </ac:grpSpMkLst>
        </pc:grpChg>
        <pc:picChg chg="mod">
          <ac:chgData name="Hunter Kirby" userId="e6fc5ae6-a79f-4844-9fe1-82cc905d4bff" providerId="ADAL" clId="{6EE30106-53D1-794C-8B57-4DD4DABD6664}" dt="2023-08-24T22:23:23.492" v="4213" actId="164"/>
          <ac:picMkLst>
            <pc:docMk/>
            <pc:sldMk cId="3903597412" sldId="2543"/>
            <ac:picMk id="7" creationId="{55B1079E-D820-4550-82D1-80BD58143371}"/>
          </ac:picMkLst>
        </pc:picChg>
        <pc:picChg chg="mod">
          <ac:chgData name="Hunter Kirby" userId="e6fc5ae6-a79f-4844-9fe1-82cc905d4bff" providerId="ADAL" clId="{6EE30106-53D1-794C-8B57-4DD4DABD6664}" dt="2023-08-24T22:24:55.588" v="4228" actId="1076"/>
          <ac:picMkLst>
            <pc:docMk/>
            <pc:sldMk cId="3903597412" sldId="2543"/>
            <ac:picMk id="17" creationId="{4A4A0932-C584-471D-AD76-58FCE40B94B1}"/>
          </ac:picMkLst>
        </pc:pic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5T18:06:44.425" v="5904"/>
              <pc2:cmMkLst xmlns:pc2="http://schemas.microsoft.com/office/powerpoint/2019/9/main/command">
                <pc:docMk/>
                <pc:sldMk cId="3903597412" sldId="2543"/>
                <pc2:cmMk id="{176708AC-DF9D-6248-9522-48693D0A400E}"/>
              </pc2:cmMkLst>
            </pc226:cmChg>
            <pc226:cmChg xmlns:pc226="http://schemas.microsoft.com/office/powerpoint/2022/06/main/command" chg="add del">
              <pc226:chgData name="Hunter Kirby" userId="e6fc5ae6-a79f-4844-9fe1-82cc905d4bff" providerId="ADAL" clId="{6EE30106-53D1-794C-8B57-4DD4DABD6664}" dt="2023-08-25T18:06:38.267" v="5903"/>
              <pc2:cmMkLst xmlns:pc2="http://schemas.microsoft.com/office/powerpoint/2019/9/main/command">
                <pc:docMk/>
                <pc:sldMk cId="3903597412" sldId="2543"/>
                <pc2:cmMk id="{18E345F7-9BCF-BF46-AA38-E651B9A063BB}"/>
              </pc2:cmMkLst>
            </pc226:cmChg>
          </p:ext>
        </pc:extLst>
      </pc:sldChg>
      <pc:sldChg chg="addSp delSp modSp mod modClrScheme chgLayout">
        <pc:chgData name="Hunter Kirby" userId="e6fc5ae6-a79f-4844-9fe1-82cc905d4bff" providerId="ADAL" clId="{6EE30106-53D1-794C-8B57-4DD4DABD6664}" dt="2023-08-24T21:23:50.323" v="3898" actId="478"/>
        <pc:sldMkLst>
          <pc:docMk/>
          <pc:sldMk cId="234014338" sldId="2544"/>
        </pc:sldMkLst>
        <pc:spChg chg="del mod ord">
          <ac:chgData name="Hunter Kirby" userId="e6fc5ae6-a79f-4844-9fe1-82cc905d4bff" providerId="ADAL" clId="{6EE30106-53D1-794C-8B57-4DD4DABD6664}" dt="2023-08-24T21:09:51.323" v="3823" actId="700"/>
          <ac:spMkLst>
            <pc:docMk/>
            <pc:sldMk cId="234014338" sldId="2544"/>
            <ac:spMk id="2" creationId="{4213CC99-9B3B-2E79-7DAC-E882CDDCD2F4}"/>
          </ac:spMkLst>
        </pc:spChg>
        <pc:spChg chg="del mod">
          <ac:chgData name="Hunter Kirby" userId="e6fc5ae6-a79f-4844-9fe1-82cc905d4bff" providerId="ADAL" clId="{6EE30106-53D1-794C-8B57-4DD4DABD6664}" dt="2023-08-24T21:22:34.130" v="3872" actId="478"/>
          <ac:spMkLst>
            <pc:docMk/>
            <pc:sldMk cId="234014338" sldId="2544"/>
            <ac:spMk id="3" creationId="{C0DFE848-D40B-4353-9755-35E226B1C5AD}"/>
          </ac:spMkLst>
        </pc:spChg>
        <pc:spChg chg="mod ord">
          <ac:chgData name="Hunter Kirby" userId="e6fc5ae6-a79f-4844-9fe1-82cc905d4bff" providerId="ADAL" clId="{6EE30106-53D1-794C-8B57-4DD4DABD6664}" dt="2023-08-24T21:09:51.323" v="3823" actId="700"/>
          <ac:spMkLst>
            <pc:docMk/>
            <pc:sldMk cId="234014338" sldId="2544"/>
            <ac:spMk id="4" creationId="{51E57586-27C9-4829-836E-2ECE324CFD92}"/>
          </ac:spMkLst>
        </pc:spChg>
        <pc:spChg chg="mod">
          <ac:chgData name="Hunter Kirby" userId="e6fc5ae6-a79f-4844-9fe1-82cc905d4bff" providerId="ADAL" clId="{6EE30106-53D1-794C-8B57-4DD4DABD6664}" dt="2023-08-24T21:13:10.065" v="3852" actId="207"/>
          <ac:spMkLst>
            <pc:docMk/>
            <pc:sldMk cId="234014338" sldId="2544"/>
            <ac:spMk id="6" creationId="{DD10D91F-4D4C-4849-A994-CBEFD6C364CF}"/>
          </ac:spMkLst>
        </pc:spChg>
        <pc:spChg chg="mod">
          <ac:chgData name="Hunter Kirby" userId="e6fc5ae6-a79f-4844-9fe1-82cc905d4bff" providerId="ADAL" clId="{6EE30106-53D1-794C-8B57-4DD4DABD6664}" dt="2023-08-24T21:23:03.204" v="3883" actId="20577"/>
          <ac:spMkLst>
            <pc:docMk/>
            <pc:sldMk cId="234014338" sldId="2544"/>
            <ac:spMk id="7" creationId="{CA8D1882-E6B8-47C6-8EE8-56DCF9AE6A1A}"/>
          </ac:spMkLst>
        </pc:spChg>
        <pc:spChg chg="add del mod ord">
          <ac:chgData name="Hunter Kirby" userId="e6fc5ae6-a79f-4844-9fe1-82cc905d4bff" providerId="ADAL" clId="{6EE30106-53D1-794C-8B57-4DD4DABD6664}" dt="2023-08-24T21:23:37.242" v="3895" actId="20577"/>
          <ac:spMkLst>
            <pc:docMk/>
            <pc:sldMk cId="234014338" sldId="2544"/>
            <ac:spMk id="8" creationId="{717474BB-7FD2-1028-4DA3-F81C568F6AB2}"/>
          </ac:spMkLst>
        </pc:spChg>
        <pc:spChg chg="add mod ord">
          <ac:chgData name="Hunter Kirby" userId="e6fc5ae6-a79f-4844-9fe1-82cc905d4bff" providerId="ADAL" clId="{6EE30106-53D1-794C-8B57-4DD4DABD6664}" dt="2023-08-24T21:23:28.355" v="3888" actId="20577"/>
          <ac:spMkLst>
            <pc:docMk/>
            <pc:sldMk cId="234014338" sldId="2544"/>
            <ac:spMk id="9" creationId="{55E9CC5A-2AB0-46F3-7327-613E64A91CAA}"/>
          </ac:spMkLst>
        </pc:spChg>
        <pc:spChg chg="mod">
          <ac:chgData name="Hunter Kirby" userId="e6fc5ae6-a79f-4844-9fe1-82cc905d4bff" providerId="ADAL" clId="{6EE30106-53D1-794C-8B57-4DD4DABD6664}" dt="2023-08-24T21:22:25.563" v="3869" actId="164"/>
          <ac:spMkLst>
            <pc:docMk/>
            <pc:sldMk cId="234014338" sldId="2544"/>
            <ac:spMk id="10" creationId="{BFA07A92-5092-472F-AE16-176ABEE5CDAE}"/>
          </ac:spMkLst>
        </pc:spChg>
        <pc:spChg chg="mod">
          <ac:chgData name="Hunter Kirby" userId="e6fc5ae6-a79f-4844-9fe1-82cc905d4bff" providerId="ADAL" clId="{6EE30106-53D1-794C-8B57-4DD4DABD6664}" dt="2023-08-24T21:23:21.213" v="3887" actId="20577"/>
          <ac:spMkLst>
            <pc:docMk/>
            <pc:sldMk cId="234014338" sldId="2544"/>
            <ac:spMk id="11" creationId="{FF5CA1C6-9BC1-46D5-ACE7-BDE920B6C1B5}"/>
          </ac:spMkLst>
        </pc:spChg>
        <pc:spChg chg="del mod">
          <ac:chgData name="Hunter Kirby" userId="e6fc5ae6-a79f-4844-9fe1-82cc905d4bff" providerId="ADAL" clId="{6EE30106-53D1-794C-8B57-4DD4DABD6664}" dt="2023-08-24T21:23:50.323" v="3898" actId="478"/>
          <ac:spMkLst>
            <pc:docMk/>
            <pc:sldMk cId="234014338" sldId="2544"/>
            <ac:spMk id="12" creationId="{FFDC8DAD-7B68-4A0D-B0D3-B121D5EAA23A}"/>
          </ac:spMkLst>
        </pc:spChg>
        <pc:spChg chg="add del mod ord">
          <ac:chgData name="Hunter Kirby" userId="e6fc5ae6-a79f-4844-9fe1-82cc905d4bff" providerId="ADAL" clId="{6EE30106-53D1-794C-8B57-4DD4DABD6664}" dt="2023-08-24T21:21:44.190" v="3860" actId="478"/>
          <ac:spMkLst>
            <pc:docMk/>
            <pc:sldMk cId="234014338" sldId="2544"/>
            <ac:spMk id="13" creationId="{0A2897ED-AC73-5520-1233-2669C55B96CB}"/>
          </ac:spMkLst>
        </pc:spChg>
        <pc:spChg chg="add del">
          <ac:chgData name="Hunter Kirby" userId="e6fc5ae6-a79f-4844-9fe1-82cc905d4bff" providerId="ADAL" clId="{6EE30106-53D1-794C-8B57-4DD4DABD6664}" dt="2023-08-24T21:09:58.820" v="3826" actId="22"/>
          <ac:spMkLst>
            <pc:docMk/>
            <pc:sldMk cId="234014338" sldId="2544"/>
            <ac:spMk id="15" creationId="{743D8926-BEF5-64CA-D990-63E9743B8B95}"/>
          </ac:spMkLst>
        </pc:spChg>
        <pc:spChg chg="mod ord">
          <ac:chgData name="Hunter Kirby" userId="e6fc5ae6-a79f-4844-9fe1-82cc905d4bff" providerId="ADAL" clId="{6EE30106-53D1-794C-8B57-4DD4DABD6664}" dt="2023-08-24T21:09:51.323" v="3823" actId="700"/>
          <ac:spMkLst>
            <pc:docMk/>
            <pc:sldMk cId="234014338" sldId="2544"/>
            <ac:spMk id="38" creationId="{2EC555F9-A3F7-4580-B107-A3AD4BF8EA44}"/>
          </ac:spMkLst>
        </pc:spChg>
        <pc:grpChg chg="mod">
          <ac:chgData name="Hunter Kirby" userId="e6fc5ae6-a79f-4844-9fe1-82cc905d4bff" providerId="ADAL" clId="{6EE30106-53D1-794C-8B57-4DD4DABD6664}" dt="2023-08-24T21:22:32.850" v="3871" actId="1076"/>
          <ac:grpSpMkLst>
            <pc:docMk/>
            <pc:sldMk cId="234014338" sldId="2544"/>
            <ac:grpSpMk id="5" creationId="{48379EAB-D18C-4B1B-8EBE-9B6157EEDF1F}"/>
          </ac:grpSpMkLst>
        </pc:grpChg>
        <pc:grpChg chg="add mod">
          <ac:chgData name="Hunter Kirby" userId="e6fc5ae6-a79f-4844-9fe1-82cc905d4bff" providerId="ADAL" clId="{6EE30106-53D1-794C-8B57-4DD4DABD6664}" dt="2023-08-24T21:22:32.850" v="3871" actId="1076"/>
          <ac:grpSpMkLst>
            <pc:docMk/>
            <pc:sldMk cId="234014338" sldId="2544"/>
            <ac:grpSpMk id="16" creationId="{2CE05A12-DF81-71DF-6464-D574BEA5225F}"/>
          </ac:grpSpMkLst>
        </pc:grpChg>
      </pc:sldChg>
      <pc:sldChg chg="addSp delSp modSp mod ord modClrScheme addCm delCm modCm chgLayout modNotesTx">
        <pc:chgData name="Hunter Kirby" userId="e6fc5ae6-a79f-4844-9fe1-82cc905d4bff" providerId="ADAL" clId="{6EE30106-53D1-794C-8B57-4DD4DABD6664}" dt="2023-09-19T20:35:06.437" v="6108"/>
        <pc:sldMkLst>
          <pc:docMk/>
          <pc:sldMk cId="206028925" sldId="2567"/>
        </pc:sldMkLst>
        <pc:spChg chg="mod ord">
          <ac:chgData name="Hunter Kirby" userId="e6fc5ae6-a79f-4844-9fe1-82cc905d4bff" providerId="ADAL" clId="{6EE30106-53D1-794C-8B57-4DD4DABD6664}" dt="2023-08-24T04:51:31.239" v="1913" actId="700"/>
          <ac:spMkLst>
            <pc:docMk/>
            <pc:sldMk cId="206028925" sldId="2567"/>
            <ac:spMk id="2" creationId="{C44D8378-A001-9AAF-99D1-EFCAA2707FD2}"/>
          </ac:spMkLst>
        </pc:spChg>
        <pc:spChg chg="add del mod ord">
          <ac:chgData name="Hunter Kirby" userId="e6fc5ae6-a79f-4844-9fe1-82cc905d4bff" providerId="ADAL" clId="{6EE30106-53D1-794C-8B57-4DD4DABD6664}" dt="2023-08-24T04:51:37.673" v="1918" actId="20577"/>
          <ac:spMkLst>
            <pc:docMk/>
            <pc:sldMk cId="206028925" sldId="2567"/>
            <ac:spMk id="3" creationId="{98AA56B3-7A4F-039E-5540-73C00A3EC45B}"/>
          </ac:spMkLst>
        </pc:spChg>
        <pc:spChg chg="add del mod">
          <ac:chgData name="Hunter Kirby" userId="e6fc5ae6-a79f-4844-9fe1-82cc905d4bff" providerId="ADAL" clId="{6EE30106-53D1-794C-8B57-4DD4DABD6664}" dt="2023-08-24T04:53:32.923" v="1960" actId="478"/>
          <ac:spMkLst>
            <pc:docMk/>
            <pc:sldMk cId="206028925" sldId="2567"/>
            <ac:spMk id="5" creationId="{8835F8A3-48E7-9389-44BB-F3B87130F0A0}"/>
          </ac:spMkLst>
        </pc:spChg>
        <pc:spChg chg="add del mod">
          <ac:chgData name="Hunter Kirby" userId="e6fc5ae6-a79f-4844-9fe1-82cc905d4bff" providerId="ADAL" clId="{6EE30106-53D1-794C-8B57-4DD4DABD6664}" dt="2023-09-15T16:55:32.898" v="5994" actId="478"/>
          <ac:spMkLst>
            <pc:docMk/>
            <pc:sldMk cId="206028925" sldId="2567"/>
            <ac:spMk id="5" creationId="{F9E8F54B-98B1-2A86-AB4A-5261902A211E}"/>
          </ac:spMkLst>
        </pc:spChg>
        <pc:spChg chg="add del mod">
          <ac:chgData name="Hunter Kirby" userId="e6fc5ae6-a79f-4844-9fe1-82cc905d4bff" providerId="ADAL" clId="{6EE30106-53D1-794C-8B57-4DD4DABD6664}" dt="2023-09-15T17:38:04.218" v="6002"/>
          <ac:spMkLst>
            <pc:docMk/>
            <pc:sldMk cId="206028925" sldId="2567"/>
            <ac:spMk id="7" creationId="{893F10C2-B021-39F0-D09B-9032DAE83555}"/>
          </ac:spMkLst>
        </pc:spChg>
        <pc:spChg chg="add del mod">
          <ac:chgData name="Hunter Kirby" userId="e6fc5ae6-a79f-4844-9fe1-82cc905d4bff" providerId="ADAL" clId="{6EE30106-53D1-794C-8B57-4DD4DABD6664}" dt="2023-09-15T17:39:25.638" v="6044"/>
          <ac:spMkLst>
            <pc:docMk/>
            <pc:sldMk cId="206028925" sldId="2567"/>
            <ac:spMk id="8" creationId="{B93DE095-134E-8210-26D0-EFD66707A825}"/>
          </ac:spMkLst>
        </pc:spChg>
        <pc:spChg chg="add del mod">
          <ac:chgData name="Hunter Kirby" userId="e6fc5ae6-a79f-4844-9fe1-82cc905d4bff" providerId="ADAL" clId="{6EE30106-53D1-794C-8B57-4DD4DABD6664}" dt="2023-09-15T17:39:25.638" v="6044"/>
          <ac:spMkLst>
            <pc:docMk/>
            <pc:sldMk cId="206028925" sldId="2567"/>
            <ac:spMk id="9" creationId="{E245950B-4C42-ACC2-FE43-C6550F780D33}"/>
          </ac:spMkLst>
        </pc:spChg>
        <pc:spChg chg="add del mod">
          <ac:chgData name="Hunter Kirby" userId="e6fc5ae6-a79f-4844-9fe1-82cc905d4bff" providerId="ADAL" clId="{6EE30106-53D1-794C-8B57-4DD4DABD6664}" dt="2023-09-15T17:39:25.638" v="6044"/>
          <ac:spMkLst>
            <pc:docMk/>
            <pc:sldMk cId="206028925" sldId="2567"/>
            <ac:spMk id="10" creationId="{743E2C90-3E69-67D0-B489-716DEDF3D5BA}"/>
          </ac:spMkLst>
        </pc:spChg>
        <pc:spChg chg="add del mod ord">
          <ac:chgData name="Hunter Kirby" userId="e6fc5ae6-a79f-4844-9fe1-82cc905d4bff" providerId="ADAL" clId="{6EE30106-53D1-794C-8B57-4DD4DABD6664}" dt="2023-09-15T16:55:32.898" v="5994" actId="478"/>
          <ac:spMkLst>
            <pc:docMk/>
            <pc:sldMk cId="206028925" sldId="2567"/>
            <ac:spMk id="11" creationId="{5F88F958-4375-4C3E-84B6-A9C01CA5BE40}"/>
          </ac:spMkLst>
        </pc:spChg>
        <pc:spChg chg="add del mod">
          <ac:chgData name="Hunter Kirby" userId="e6fc5ae6-a79f-4844-9fe1-82cc905d4bff" providerId="ADAL" clId="{6EE30106-53D1-794C-8B57-4DD4DABD6664}" dt="2023-09-15T17:39:23.983" v="6039"/>
          <ac:spMkLst>
            <pc:docMk/>
            <pc:sldMk cId="206028925" sldId="2567"/>
            <ac:spMk id="12" creationId="{759B9F37-D5E6-5C51-CB78-E41BF3261CD8}"/>
          </ac:spMkLst>
        </pc:spChg>
        <pc:spChg chg="add del mod">
          <ac:chgData name="Hunter Kirby" userId="e6fc5ae6-a79f-4844-9fe1-82cc905d4bff" providerId="ADAL" clId="{6EE30106-53D1-794C-8B57-4DD4DABD6664}" dt="2023-09-15T17:39:23.983" v="6039"/>
          <ac:spMkLst>
            <pc:docMk/>
            <pc:sldMk cId="206028925" sldId="2567"/>
            <ac:spMk id="13" creationId="{93F2CD39-0A73-1BF9-A20C-37598E62773A}"/>
          </ac:spMkLst>
        </pc:spChg>
        <pc:spChg chg="add del mod">
          <ac:chgData name="Hunter Kirby" userId="e6fc5ae6-a79f-4844-9fe1-82cc905d4bff" providerId="ADAL" clId="{6EE30106-53D1-794C-8B57-4DD4DABD6664}" dt="2023-09-15T17:39:23.983" v="6039"/>
          <ac:spMkLst>
            <pc:docMk/>
            <pc:sldMk cId="206028925" sldId="2567"/>
            <ac:spMk id="14" creationId="{3A3C5A29-690A-9C4C-61EC-A09E270F4ECB}"/>
          </ac:spMkLst>
        </pc:spChg>
        <pc:spChg chg="add del mod">
          <ac:chgData name="Hunter Kirby" userId="e6fc5ae6-a79f-4844-9fe1-82cc905d4bff" providerId="ADAL" clId="{6EE30106-53D1-794C-8B57-4DD4DABD6664}" dt="2023-09-15T17:49:00.058" v="6092"/>
          <ac:spMkLst>
            <pc:docMk/>
            <pc:sldMk cId="206028925" sldId="2567"/>
            <ac:spMk id="15" creationId="{7E114F39-C6A9-A563-9D7F-2AD0527C6CFB}"/>
          </ac:spMkLst>
        </pc:spChg>
        <pc:spChg chg="add del mod">
          <ac:chgData name="Hunter Kirby" userId="e6fc5ae6-a79f-4844-9fe1-82cc905d4bff" providerId="ADAL" clId="{6EE30106-53D1-794C-8B57-4DD4DABD6664}" dt="2023-09-15T17:49:00.058" v="6092"/>
          <ac:spMkLst>
            <pc:docMk/>
            <pc:sldMk cId="206028925" sldId="2567"/>
            <ac:spMk id="16" creationId="{CDD5324C-28B5-DC51-FA2B-18D2E3FCBFB0}"/>
          </ac:spMkLst>
        </pc:spChg>
        <pc:spChg chg="add del mod">
          <ac:chgData name="Hunter Kirby" userId="e6fc5ae6-a79f-4844-9fe1-82cc905d4bff" providerId="ADAL" clId="{6EE30106-53D1-794C-8B57-4DD4DABD6664}" dt="2023-09-15T17:49:00.058" v="6092"/>
          <ac:spMkLst>
            <pc:docMk/>
            <pc:sldMk cId="206028925" sldId="2567"/>
            <ac:spMk id="17" creationId="{D88D7002-AF52-3DE9-FCCE-0DD5FCB6191F}"/>
          </ac:spMkLst>
        </pc:spChg>
        <pc:spChg chg="add del mod">
          <ac:chgData name="Hunter Kirby" userId="e6fc5ae6-a79f-4844-9fe1-82cc905d4bff" providerId="ADAL" clId="{6EE30106-53D1-794C-8B57-4DD4DABD6664}" dt="2023-09-15T17:48:59.131" v="6089"/>
          <ac:spMkLst>
            <pc:docMk/>
            <pc:sldMk cId="206028925" sldId="2567"/>
            <ac:spMk id="18" creationId="{888355AF-9B04-03CD-095D-F5D2BE90ACF4}"/>
          </ac:spMkLst>
        </pc:spChg>
        <pc:spChg chg="add del mod">
          <ac:chgData name="Hunter Kirby" userId="e6fc5ae6-a79f-4844-9fe1-82cc905d4bff" providerId="ADAL" clId="{6EE30106-53D1-794C-8B57-4DD4DABD6664}" dt="2023-09-15T17:48:59.131" v="6089"/>
          <ac:spMkLst>
            <pc:docMk/>
            <pc:sldMk cId="206028925" sldId="2567"/>
            <ac:spMk id="19" creationId="{416534E7-E510-0F25-EE6D-65ABCAC19A91}"/>
          </ac:spMkLst>
        </pc:spChg>
        <pc:spChg chg="add del mod">
          <ac:chgData name="Hunter Kirby" userId="e6fc5ae6-a79f-4844-9fe1-82cc905d4bff" providerId="ADAL" clId="{6EE30106-53D1-794C-8B57-4DD4DABD6664}" dt="2023-09-15T17:48:59.131" v="6089"/>
          <ac:spMkLst>
            <pc:docMk/>
            <pc:sldMk cId="206028925" sldId="2567"/>
            <ac:spMk id="20" creationId="{7BFFA768-0D54-748A-F2D8-0AAF93ADDF3B}"/>
          </ac:spMkLst>
        </pc:spChg>
        <pc:spChg chg="add del mod">
          <ac:chgData name="Hunter Kirby" userId="e6fc5ae6-a79f-4844-9fe1-82cc905d4bff" providerId="ADAL" clId="{6EE30106-53D1-794C-8B57-4DD4DABD6664}" dt="2023-08-24T04:53:33.081" v="1962" actId="478"/>
          <ac:spMkLst>
            <pc:docMk/>
            <pc:sldMk cId="206028925" sldId="2567"/>
            <ac:spMk id="20" creationId="{F9F3947F-ADD4-431B-B438-6BC6A78FEFF2}"/>
          </ac:spMkLst>
        </pc:spChg>
        <pc:spChg chg="add del mod">
          <ac:chgData name="Hunter Kirby" userId="e6fc5ae6-a79f-4844-9fe1-82cc905d4bff" providerId="ADAL" clId="{6EE30106-53D1-794C-8B57-4DD4DABD6664}" dt="2023-08-24T04:53:33.192" v="1963" actId="478"/>
          <ac:spMkLst>
            <pc:docMk/>
            <pc:sldMk cId="206028925" sldId="2567"/>
            <ac:spMk id="21" creationId="{EEE0815C-858A-4A5B-83EF-6E5ED521F66D}"/>
          </ac:spMkLst>
        </pc:spChg>
        <pc:spChg chg="mod">
          <ac:chgData name="Hunter Kirby" userId="e6fc5ae6-a79f-4844-9fe1-82cc905d4bff" providerId="ADAL" clId="{6EE30106-53D1-794C-8B57-4DD4DABD6664}" dt="2023-09-15T17:49:01.165" v="6094" actId="14100"/>
          <ac:spMkLst>
            <pc:docMk/>
            <pc:sldMk cId="206028925" sldId="2567"/>
            <ac:spMk id="22" creationId="{699EF586-A1C7-4849-9132-0DFA94C487C8}"/>
          </ac:spMkLst>
        </pc:spChg>
        <pc:spChg chg="del">
          <ac:chgData name="Hunter Kirby" userId="e6fc5ae6-a79f-4844-9fe1-82cc905d4bff" providerId="ADAL" clId="{6EE30106-53D1-794C-8B57-4DD4DABD6664}" dt="2023-08-24T04:49:33.827" v="1902" actId="478"/>
          <ac:spMkLst>
            <pc:docMk/>
            <pc:sldMk cId="206028925" sldId="2567"/>
            <ac:spMk id="23" creationId="{6AF1F3A4-E6AE-4AC0-9BC3-BE979011FDCA}"/>
          </ac:spMkLst>
        </pc:spChg>
        <pc:spChg chg="mod">
          <ac:chgData name="Hunter Kirby" userId="e6fc5ae6-a79f-4844-9fe1-82cc905d4bff" providerId="ADAL" clId="{6EE30106-53D1-794C-8B57-4DD4DABD6664}" dt="2023-09-15T17:49:01.165" v="6094" actId="14100"/>
          <ac:spMkLst>
            <pc:docMk/>
            <pc:sldMk cId="206028925" sldId="2567"/>
            <ac:spMk id="24" creationId="{487DE668-5138-48D9-B718-942341695133}"/>
          </ac:spMkLst>
        </pc:spChg>
        <pc:spChg chg="mod">
          <ac:chgData name="Hunter Kirby" userId="e6fc5ae6-a79f-4844-9fe1-82cc905d4bff" providerId="ADAL" clId="{6EE30106-53D1-794C-8B57-4DD4DABD6664}" dt="2023-09-15T17:49:01.165" v="6094" actId="14100"/>
          <ac:spMkLst>
            <pc:docMk/>
            <pc:sldMk cId="206028925" sldId="2567"/>
            <ac:spMk id="34" creationId="{8E010818-26D4-482B-A6CA-E9CE8A26321E}"/>
          </ac:spMkLst>
        </pc:spChg>
        <pc:spChg chg="mod">
          <ac:chgData name="Hunter Kirby" userId="e6fc5ae6-a79f-4844-9fe1-82cc905d4bff" providerId="ADAL" clId="{6EE30106-53D1-794C-8B57-4DD4DABD6664}" dt="2023-09-15T17:49:01.165" v="6094" actId="14100"/>
          <ac:spMkLst>
            <pc:docMk/>
            <pc:sldMk cId="206028925" sldId="2567"/>
            <ac:spMk id="39" creationId="{30D9054F-C679-4D4F-A746-67A3D8C73EFB}"/>
          </ac:spMkLst>
        </pc:spChg>
        <pc:spChg chg="mod">
          <ac:chgData name="Hunter Kirby" userId="e6fc5ae6-a79f-4844-9fe1-82cc905d4bff" providerId="ADAL" clId="{6EE30106-53D1-794C-8B57-4DD4DABD6664}" dt="2023-09-15T17:49:01.165" v="6094" actId="14100"/>
          <ac:spMkLst>
            <pc:docMk/>
            <pc:sldMk cId="206028925" sldId="2567"/>
            <ac:spMk id="42" creationId="{C21F1D12-FA29-4C26-A077-2BDB80C07428}"/>
          </ac:spMkLst>
        </pc:spChg>
        <pc:spChg chg="mod">
          <ac:chgData name="Hunter Kirby" userId="e6fc5ae6-a79f-4844-9fe1-82cc905d4bff" providerId="ADAL" clId="{6EE30106-53D1-794C-8B57-4DD4DABD6664}" dt="2023-09-15T17:49:01.165" v="6094" actId="14100"/>
          <ac:spMkLst>
            <pc:docMk/>
            <pc:sldMk cId="206028925" sldId="2567"/>
            <ac:spMk id="43" creationId="{3C3F6E59-C333-4A84-89CA-EB92FDEEF0C5}"/>
          </ac:spMkLst>
        </pc:spChg>
        <pc:spChg chg="add del mod ord">
          <ac:chgData name="Hunter Kirby" userId="e6fc5ae6-a79f-4844-9fe1-82cc905d4bff" providerId="ADAL" clId="{6EE30106-53D1-794C-8B57-4DD4DABD6664}" dt="2023-08-24T04:53:32.909" v="1959" actId="478"/>
          <ac:spMkLst>
            <pc:docMk/>
            <pc:sldMk cId="206028925" sldId="2567"/>
            <ac:spMk id="45" creationId="{5CE23EFE-85E1-4F68-8896-98C861DFD5F7}"/>
          </ac:spMkLst>
        </pc:spChg>
        <pc:spChg chg="add del">
          <ac:chgData name="Hunter Kirby" userId="e6fc5ae6-a79f-4844-9fe1-82cc905d4bff" providerId="ADAL" clId="{6EE30106-53D1-794C-8B57-4DD4DABD6664}" dt="2023-08-24T04:53:33.587" v="1968" actId="478"/>
          <ac:spMkLst>
            <pc:docMk/>
            <pc:sldMk cId="206028925" sldId="2567"/>
            <ac:spMk id="48" creationId="{637EF137-214E-4E0D-ADB3-69F35304CCCE}"/>
          </ac:spMkLst>
        </pc:spChg>
        <pc:grpChg chg="add del mod">
          <ac:chgData name="Hunter Kirby" userId="e6fc5ae6-a79f-4844-9fe1-82cc905d4bff" providerId="ADAL" clId="{6EE30106-53D1-794C-8B57-4DD4DABD6664}" dt="2023-09-15T17:49:01.165" v="6094" actId="14100"/>
          <ac:grpSpMkLst>
            <pc:docMk/>
            <pc:sldMk cId="206028925" sldId="2567"/>
            <ac:grpSpMk id="6" creationId="{D188D660-CD73-1E51-79B1-4D2847E5F9B2}"/>
          </ac:grpSpMkLst>
        </pc:grpChg>
        <pc:grpChg chg="mod">
          <ac:chgData name="Hunter Kirby" userId="e6fc5ae6-a79f-4844-9fe1-82cc905d4bff" providerId="ADAL" clId="{6EE30106-53D1-794C-8B57-4DD4DABD6664}" dt="2023-09-15T17:49:01.165" v="6094" actId="14100"/>
          <ac:grpSpMkLst>
            <pc:docMk/>
            <pc:sldMk cId="206028925" sldId="2567"/>
            <ac:grpSpMk id="25" creationId="{D3DAA45D-F124-46CA-A595-1ED76A094452}"/>
          </ac:grpSpMkLst>
        </pc:grpChg>
        <pc:grpChg chg="mod">
          <ac:chgData name="Hunter Kirby" userId="e6fc5ae6-a79f-4844-9fe1-82cc905d4bff" providerId="ADAL" clId="{6EE30106-53D1-794C-8B57-4DD4DABD6664}" dt="2023-09-15T17:49:01.165" v="6094" actId="14100"/>
          <ac:grpSpMkLst>
            <pc:docMk/>
            <pc:sldMk cId="206028925" sldId="2567"/>
            <ac:grpSpMk id="32" creationId="{C2D1BDE0-5950-413D-8749-1A77D9416EAC}"/>
          </ac:grpSpMkLst>
        </pc:grpChg>
        <pc:grpChg chg="mod">
          <ac:chgData name="Hunter Kirby" userId="e6fc5ae6-a79f-4844-9fe1-82cc905d4bff" providerId="ADAL" clId="{6EE30106-53D1-794C-8B57-4DD4DABD6664}" dt="2023-09-15T17:49:01.165" v="6094" actId="14100"/>
          <ac:grpSpMkLst>
            <pc:docMk/>
            <pc:sldMk cId="206028925" sldId="2567"/>
            <ac:grpSpMk id="33" creationId="{CBD3CDA3-0953-486A-9EBD-9018083F70B8}"/>
          </ac:grpSpMkLst>
        </pc:grpChg>
        <pc:picChg chg="mod">
          <ac:chgData name="Hunter Kirby" userId="e6fc5ae6-a79f-4844-9fe1-82cc905d4bff" providerId="ADAL" clId="{6EE30106-53D1-794C-8B57-4DD4DABD6664}" dt="2023-09-15T17:49:01.165" v="6094" actId="14100"/>
          <ac:picMkLst>
            <pc:docMk/>
            <pc:sldMk cId="206028925" sldId="2567"/>
            <ac:picMk id="26" creationId="{B0666FE7-1DB4-4E3E-82DA-A3329354D4D5}"/>
          </ac:picMkLst>
        </pc:picChg>
        <pc:picChg chg="mod">
          <ac:chgData name="Hunter Kirby" userId="e6fc5ae6-a79f-4844-9fe1-82cc905d4bff" providerId="ADAL" clId="{6EE30106-53D1-794C-8B57-4DD4DABD6664}" dt="2023-09-15T17:49:01.165" v="6094" actId="14100"/>
          <ac:picMkLst>
            <pc:docMk/>
            <pc:sldMk cId="206028925" sldId="2567"/>
            <ac:picMk id="27" creationId="{440F3349-CD6A-4AA0-ADF0-DD071A8FD2DD}"/>
          </ac:picMkLst>
        </pc:picChg>
        <pc:picChg chg="mod">
          <ac:chgData name="Hunter Kirby" userId="e6fc5ae6-a79f-4844-9fe1-82cc905d4bff" providerId="ADAL" clId="{6EE30106-53D1-794C-8B57-4DD4DABD6664}" dt="2023-09-15T17:49:01.165" v="6094" actId="14100"/>
          <ac:picMkLst>
            <pc:docMk/>
            <pc:sldMk cId="206028925" sldId="2567"/>
            <ac:picMk id="35" creationId="{CABD1A20-24C4-4DBD-8FEE-62FF8B1A1973}"/>
          </ac:picMkLst>
        </pc:picChg>
        <pc:picChg chg="mod">
          <ac:chgData name="Hunter Kirby" userId="e6fc5ae6-a79f-4844-9fe1-82cc905d4bff" providerId="ADAL" clId="{6EE30106-53D1-794C-8B57-4DD4DABD6664}" dt="2023-09-15T17:49:01.165" v="6094" actId="14100"/>
          <ac:picMkLst>
            <pc:docMk/>
            <pc:sldMk cId="206028925" sldId="2567"/>
            <ac:picMk id="36" creationId="{AED45F20-2096-4A05-9866-FC62D451255D}"/>
          </ac:picMkLst>
        </pc:picChg>
        <pc:picChg chg="mod">
          <ac:chgData name="Hunter Kirby" userId="e6fc5ae6-a79f-4844-9fe1-82cc905d4bff" providerId="ADAL" clId="{6EE30106-53D1-794C-8B57-4DD4DABD6664}" dt="2023-09-15T17:49:01.165" v="6094" actId="14100"/>
          <ac:picMkLst>
            <pc:docMk/>
            <pc:sldMk cId="206028925" sldId="2567"/>
            <ac:picMk id="37" creationId="{8693D0CC-7D1C-426E-8370-1A9C7E317B9E}"/>
          </ac:picMkLst>
        </pc:picChg>
        <pc:picChg chg="add del mod">
          <ac:chgData name="Hunter Kirby" userId="e6fc5ae6-a79f-4844-9fe1-82cc905d4bff" providerId="ADAL" clId="{6EE30106-53D1-794C-8B57-4DD4DABD6664}" dt="2023-08-24T04:53:32.754" v="1958" actId="478"/>
          <ac:picMkLst>
            <pc:docMk/>
            <pc:sldMk cId="206028925" sldId="2567"/>
            <ac:picMk id="40" creationId="{8ED02A0F-9D4B-45ED-9782-B3A3A6CE5AD4}"/>
          </ac:picMkLst>
        </pc:picChg>
        <pc:picChg chg="del mod">
          <ac:chgData name="Hunter Kirby" userId="e6fc5ae6-a79f-4844-9fe1-82cc905d4bff" providerId="ADAL" clId="{6EE30106-53D1-794C-8B57-4DD4DABD6664}" dt="2023-08-25T18:31:43.952" v="5938" actId="478"/>
          <ac:picMkLst>
            <pc:docMk/>
            <pc:sldMk cId="206028925" sldId="2567"/>
            <ac:picMk id="1777" creationId="{CD8F89F6-D647-4734-91B4-070803046E1A}"/>
          </ac:picMkLst>
        </pc:pic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4T04:53:45.549" v="1975"/>
              <pc2:cmMkLst xmlns:pc2="http://schemas.microsoft.com/office/powerpoint/2019/9/main/command">
                <pc:docMk/>
                <pc:sldMk cId="206028925" sldId="2567"/>
                <pc2:cmMk id="{9B76ED5A-22E8-8548-80C7-B2C21515388E}"/>
              </pc2:cmMkLst>
            </pc226:cmChg>
            <pc226:cmChg xmlns:pc226="http://schemas.microsoft.com/office/powerpoint/2022/06/main/command" chg="add del mod">
              <pc226:chgData name="Hunter Kirby" userId="e6fc5ae6-a79f-4844-9fe1-82cc905d4bff" providerId="ADAL" clId="{6EE30106-53D1-794C-8B57-4DD4DABD6664}" dt="2023-09-19T20:35:06.437" v="6108"/>
              <pc2:cmMkLst xmlns:pc2="http://schemas.microsoft.com/office/powerpoint/2019/9/main/command">
                <pc:docMk/>
                <pc:sldMk cId="206028925" sldId="2567"/>
                <pc2:cmMk id="{3EE66397-033E-E74D-ADEB-9D23B2A74913}"/>
              </pc2:cmMkLst>
            </pc226:cmChg>
            <pc226:cmChg xmlns:pc226="http://schemas.microsoft.com/office/powerpoint/2022/06/main/command" chg="add del">
              <pc226:chgData name="Hunter Kirby" userId="e6fc5ae6-a79f-4844-9fe1-82cc905d4bff" providerId="ADAL" clId="{6EE30106-53D1-794C-8B57-4DD4DABD6664}" dt="2023-08-25T17:21:39.310" v="5439"/>
              <pc2:cmMkLst xmlns:pc2="http://schemas.microsoft.com/office/powerpoint/2019/9/main/command">
                <pc:docMk/>
                <pc:sldMk cId="206028925" sldId="2567"/>
                <pc2:cmMk id="{21EAC4E7-85C9-464B-8165-CA00F87EE8D4}"/>
              </pc2:cmMkLst>
            </pc226:cmChg>
          </p:ext>
        </pc:extLst>
      </pc:sldChg>
      <pc:sldChg chg="add">
        <pc:chgData name="Hunter Kirby" userId="e6fc5ae6-a79f-4844-9fe1-82cc905d4bff" providerId="ADAL" clId="{6EE30106-53D1-794C-8B57-4DD4DABD6664}" dt="2023-09-20T01:33:07.086" v="6109"/>
        <pc:sldMkLst>
          <pc:docMk/>
          <pc:sldMk cId="1128027562" sldId="2639"/>
        </pc:sldMkLst>
      </pc:sldChg>
      <pc:sldChg chg="addSp delSp modSp mod addCm delCm modNotesTx">
        <pc:chgData name="Hunter Kirby" userId="e6fc5ae6-a79f-4844-9fe1-82cc905d4bff" providerId="ADAL" clId="{6EE30106-53D1-794C-8B57-4DD4DABD6664}" dt="2023-08-25T16:58:35.673" v="5417"/>
        <pc:sldMkLst>
          <pc:docMk/>
          <pc:sldMk cId="2728170894" sldId="2648"/>
        </pc:sldMkLst>
        <pc:spChg chg="mod">
          <ac:chgData name="Hunter Kirby" userId="e6fc5ae6-a79f-4844-9fe1-82cc905d4bff" providerId="ADAL" clId="{6EE30106-53D1-794C-8B57-4DD4DABD6664}" dt="2023-08-23T19:32:43.321" v="346" actId="164"/>
          <ac:spMkLst>
            <pc:docMk/>
            <pc:sldMk cId="2728170894" sldId="2648"/>
            <ac:spMk id="2" creationId="{54ED1359-22A7-1050-3C2B-1B60142F6338}"/>
          </ac:spMkLst>
        </pc:spChg>
        <pc:spChg chg="mod">
          <ac:chgData name="Hunter Kirby" userId="e6fc5ae6-a79f-4844-9fe1-82cc905d4bff" providerId="ADAL" clId="{6EE30106-53D1-794C-8B57-4DD4DABD6664}" dt="2023-08-23T19:32:43.321" v="346" actId="164"/>
          <ac:spMkLst>
            <pc:docMk/>
            <pc:sldMk cId="2728170894" sldId="2648"/>
            <ac:spMk id="5" creationId="{7F3FFC14-1D20-E0DA-619D-C6BDA297DF9A}"/>
          </ac:spMkLst>
        </pc:spChg>
        <pc:spChg chg="mod">
          <ac:chgData name="Hunter Kirby" userId="e6fc5ae6-a79f-4844-9fe1-82cc905d4bff" providerId="ADAL" clId="{6EE30106-53D1-794C-8B57-4DD4DABD6664}" dt="2023-08-25T16:34:16.781" v="5390" actId="1076"/>
          <ac:spMkLst>
            <pc:docMk/>
            <pc:sldMk cId="2728170894" sldId="2648"/>
            <ac:spMk id="6" creationId="{D1D88CBF-00B6-3315-2A32-D608A0EE2613}"/>
          </ac:spMkLst>
        </pc:spChg>
        <pc:spChg chg="del">
          <ac:chgData name="Hunter Kirby" userId="e6fc5ae6-a79f-4844-9fe1-82cc905d4bff" providerId="ADAL" clId="{6EE30106-53D1-794C-8B57-4DD4DABD6664}" dt="2023-08-23T19:32:57.343" v="349" actId="478"/>
          <ac:spMkLst>
            <pc:docMk/>
            <pc:sldMk cId="2728170894" sldId="2648"/>
            <ac:spMk id="8" creationId="{32DFFA1B-9A0D-06F9-0A93-1DD67F4686F8}"/>
          </ac:spMkLst>
        </pc:spChg>
        <pc:spChg chg="mod">
          <ac:chgData name="Hunter Kirby" userId="e6fc5ae6-a79f-4844-9fe1-82cc905d4bff" providerId="ADAL" clId="{6EE30106-53D1-794C-8B57-4DD4DABD6664}" dt="2023-08-25T16:34:02.224" v="5388" actId="208"/>
          <ac:spMkLst>
            <pc:docMk/>
            <pc:sldMk cId="2728170894" sldId="2648"/>
            <ac:spMk id="10" creationId="{554CC6B1-8A92-4F12-AE88-AD19090BF816}"/>
          </ac:spMkLst>
        </pc:spChg>
        <pc:spChg chg="mod">
          <ac:chgData name="Hunter Kirby" userId="e6fc5ae6-a79f-4844-9fe1-82cc905d4bff" providerId="ADAL" clId="{6EE30106-53D1-794C-8B57-4DD4DABD6664}" dt="2023-08-23T19:59:55.565" v="395" actId="20577"/>
          <ac:spMkLst>
            <pc:docMk/>
            <pc:sldMk cId="2728170894" sldId="2648"/>
            <ac:spMk id="11" creationId="{9793E931-F864-4684-ACC4-DF380A9C2A11}"/>
          </ac:spMkLst>
        </pc:spChg>
        <pc:spChg chg="mod">
          <ac:chgData name="Hunter Kirby" userId="e6fc5ae6-a79f-4844-9fe1-82cc905d4bff" providerId="ADAL" clId="{6EE30106-53D1-794C-8B57-4DD4DABD6664}" dt="2023-08-25T16:34:02.224" v="5388" actId="208"/>
          <ac:spMkLst>
            <pc:docMk/>
            <pc:sldMk cId="2728170894" sldId="2648"/>
            <ac:spMk id="41" creationId="{0047E9FC-FBDB-431D-9B47-D5F175BF6378}"/>
          </ac:spMkLst>
        </pc:spChg>
        <pc:spChg chg="mod">
          <ac:chgData name="Hunter Kirby" userId="e6fc5ae6-a79f-4844-9fe1-82cc905d4bff" providerId="ADAL" clId="{6EE30106-53D1-794C-8B57-4DD4DABD6664}" dt="2023-08-23T19:59:55.139" v="394" actId="20577"/>
          <ac:spMkLst>
            <pc:docMk/>
            <pc:sldMk cId="2728170894" sldId="2648"/>
            <ac:spMk id="42" creationId="{A784FC08-A513-4BF6-A877-5B439EC176DD}"/>
          </ac:spMkLst>
        </pc:spChg>
        <pc:spChg chg="mod">
          <ac:chgData name="Hunter Kirby" userId="e6fc5ae6-a79f-4844-9fe1-82cc905d4bff" providerId="ADAL" clId="{6EE30106-53D1-794C-8B57-4DD4DABD6664}" dt="2023-08-25T16:34:27.956" v="5391" actId="208"/>
          <ac:spMkLst>
            <pc:docMk/>
            <pc:sldMk cId="2728170894" sldId="2648"/>
            <ac:spMk id="57" creationId="{DB2886CC-F7C3-4AA9-AEEA-CC3AD95DB5DF}"/>
          </ac:spMkLst>
        </pc:spChg>
        <pc:spChg chg="mod">
          <ac:chgData name="Hunter Kirby" userId="e6fc5ae6-a79f-4844-9fe1-82cc905d4bff" providerId="ADAL" clId="{6EE30106-53D1-794C-8B57-4DD4DABD6664}" dt="2023-08-23T20:03:21.353" v="445" actId="1076"/>
          <ac:spMkLst>
            <pc:docMk/>
            <pc:sldMk cId="2728170894" sldId="2648"/>
            <ac:spMk id="58" creationId="{9DA43AB5-84BF-4DD0-890C-06075962BEEE}"/>
          </ac:spMkLst>
        </pc:spChg>
        <pc:spChg chg="mod">
          <ac:chgData name="Hunter Kirby" userId="e6fc5ae6-a79f-4844-9fe1-82cc905d4bff" providerId="ADAL" clId="{6EE30106-53D1-794C-8B57-4DD4DABD6664}" dt="2023-08-25T16:34:27.956" v="5391" actId="208"/>
          <ac:spMkLst>
            <pc:docMk/>
            <pc:sldMk cId="2728170894" sldId="2648"/>
            <ac:spMk id="67" creationId="{18B7E570-0884-45C3-872D-BA3D95E4ECC8}"/>
          </ac:spMkLst>
        </pc:spChg>
        <pc:spChg chg="mod">
          <ac:chgData name="Hunter Kirby" userId="e6fc5ae6-a79f-4844-9fe1-82cc905d4bff" providerId="ADAL" clId="{6EE30106-53D1-794C-8B57-4DD4DABD6664}" dt="2023-08-23T19:59:54.457" v="392" actId="20577"/>
          <ac:spMkLst>
            <pc:docMk/>
            <pc:sldMk cId="2728170894" sldId="2648"/>
            <ac:spMk id="68" creationId="{0326AD08-B05C-447C-8199-4F69207FF1AE}"/>
          </ac:spMkLst>
        </pc:spChg>
        <pc:grpChg chg="add mod">
          <ac:chgData name="Hunter Kirby" userId="e6fc5ae6-a79f-4844-9fe1-82cc905d4bff" providerId="ADAL" clId="{6EE30106-53D1-794C-8B57-4DD4DABD6664}" dt="2023-08-23T19:33:40.094" v="361" actId="1076"/>
          <ac:grpSpMkLst>
            <pc:docMk/>
            <pc:sldMk cId="2728170894" sldId="2648"/>
            <ac:grpSpMk id="15" creationId="{076445A9-A6F8-3CB6-B4D4-B2B18F452909}"/>
          </ac:grpSpMkLst>
        </pc:grpChg>
        <pc:picChg chg="mod">
          <ac:chgData name="Hunter Kirby" userId="e6fc5ae6-a79f-4844-9fe1-82cc905d4bff" providerId="ADAL" clId="{6EE30106-53D1-794C-8B57-4DD4DABD6664}" dt="2023-08-23T21:35:54.772" v="885" actId="1582"/>
          <ac:picMkLst>
            <pc:docMk/>
            <pc:sldMk cId="2728170894" sldId="2648"/>
            <ac:picMk id="7" creationId="{E194B68E-0999-4836-BB4A-E91827250243}"/>
          </ac:picMkLst>
        </pc:picChg>
        <pc:cxnChg chg="mod">
          <ac:chgData name="Hunter Kirby" userId="e6fc5ae6-a79f-4844-9fe1-82cc905d4bff" providerId="ADAL" clId="{6EE30106-53D1-794C-8B57-4DD4DABD6664}" dt="2023-08-23T19:33:10.674" v="352" actId="1076"/>
          <ac:cxnSpMkLst>
            <pc:docMk/>
            <pc:sldMk cId="2728170894" sldId="2648"/>
            <ac:cxnSpMk id="13" creationId="{A5253522-182E-45DA-857D-6E29888015EC}"/>
          </ac:cxnSpMkLst>
        </pc:cxnChg>
        <pc:cxnChg chg="mod">
          <ac:chgData name="Hunter Kirby" userId="e6fc5ae6-a79f-4844-9fe1-82cc905d4bff" providerId="ADAL" clId="{6EE30106-53D1-794C-8B57-4DD4DABD6664}" dt="2023-08-23T19:33:15.521" v="353" actId="1076"/>
          <ac:cxnSpMkLst>
            <pc:docMk/>
            <pc:sldMk cId="2728170894" sldId="2648"/>
            <ac:cxnSpMk id="53" creationId="{426BB19C-DD87-45C6-A621-F58C0901DE28}"/>
          </ac:cxnSpMkLst>
        </pc:cxnChg>
        <pc:cxnChg chg="mod">
          <ac:chgData name="Hunter Kirby" userId="e6fc5ae6-a79f-4844-9fe1-82cc905d4bff" providerId="ADAL" clId="{6EE30106-53D1-794C-8B57-4DD4DABD6664}" dt="2023-08-23T20:03:21.353" v="445" actId="1076"/>
          <ac:cxnSpMkLst>
            <pc:docMk/>
            <pc:sldMk cId="2728170894" sldId="2648"/>
            <ac:cxnSpMk id="59" creationId="{E25A1FDF-205C-4A01-A8F8-A9B004619EB8}"/>
          </ac:cxnSpMkLst>
        </pc:cxnChg>
        <pc:cxnChg chg="mod">
          <ac:chgData name="Hunter Kirby" userId="e6fc5ae6-a79f-4844-9fe1-82cc905d4bff" providerId="ADAL" clId="{6EE30106-53D1-794C-8B57-4DD4DABD6664}" dt="2023-08-23T19:33:18.941" v="355" actId="1076"/>
          <ac:cxnSpMkLst>
            <pc:docMk/>
            <pc:sldMk cId="2728170894" sldId="2648"/>
            <ac:cxnSpMk id="79" creationId="{BA14296C-3D5A-4D8A-BF06-5322D11D5472}"/>
          </ac:cxnSpMkLst>
        </pc:cxn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5T16:58:35.673" v="5417"/>
              <pc2:cmMkLst xmlns:pc2="http://schemas.microsoft.com/office/powerpoint/2019/9/main/command">
                <pc:docMk/>
                <pc:sldMk cId="2728170894" sldId="2648"/>
                <pc2:cmMk id="{3926CA14-61E9-924B-9D90-E7FA5F96BD05}"/>
              </pc2:cmMkLst>
            </pc226:cmChg>
          </p:ext>
        </pc:extLst>
      </pc:sldChg>
      <pc:sldChg chg="addSp delSp modSp mod addCm delCm modCm">
        <pc:chgData name="Hunter Kirby" userId="e6fc5ae6-a79f-4844-9fe1-82cc905d4bff" providerId="ADAL" clId="{6EE30106-53D1-794C-8B57-4DD4DABD6664}" dt="2023-08-25T16:58:39.588" v="5418"/>
        <pc:sldMkLst>
          <pc:docMk/>
          <pc:sldMk cId="2188303309" sldId="2649"/>
        </pc:sldMkLst>
        <pc:spChg chg="mod">
          <ac:chgData name="Hunter Kirby" userId="e6fc5ae6-a79f-4844-9fe1-82cc905d4bff" providerId="ADAL" clId="{6EE30106-53D1-794C-8B57-4DD4DABD6664}" dt="2023-08-23T19:22:36.930" v="292" actId="20577"/>
          <ac:spMkLst>
            <pc:docMk/>
            <pc:sldMk cId="2188303309" sldId="2649"/>
            <ac:spMk id="2" creationId="{4C684D40-A5B0-2E4A-D83A-3D63DF561247}"/>
          </ac:spMkLst>
        </pc:spChg>
        <pc:spChg chg="del mod">
          <ac:chgData name="Hunter Kirby" userId="e6fc5ae6-a79f-4844-9fe1-82cc905d4bff" providerId="ADAL" clId="{6EE30106-53D1-794C-8B57-4DD4DABD6664}" dt="2023-08-23T19:09:52.585" v="196" actId="478"/>
          <ac:spMkLst>
            <pc:docMk/>
            <pc:sldMk cId="2188303309" sldId="2649"/>
            <ac:spMk id="7" creationId="{C57EA10E-CEBD-1E0A-4986-2EB7D67F7663}"/>
          </ac:spMkLst>
        </pc:spChg>
        <pc:spChg chg="mod">
          <ac:chgData name="Hunter Kirby" userId="e6fc5ae6-a79f-4844-9fe1-82cc905d4bff" providerId="ADAL" clId="{6EE30106-53D1-794C-8B57-4DD4DABD6664}" dt="2023-08-25T16:33:49.332" v="5387" actId="208"/>
          <ac:spMkLst>
            <pc:docMk/>
            <pc:sldMk cId="2188303309" sldId="2649"/>
            <ac:spMk id="10" creationId="{86CD2B39-EA9D-489F-B324-B3448CC9242C}"/>
          </ac:spMkLst>
        </pc:spChg>
        <pc:spChg chg="mod">
          <ac:chgData name="Hunter Kirby" userId="e6fc5ae6-a79f-4844-9fe1-82cc905d4bff" providerId="ADAL" clId="{6EE30106-53D1-794C-8B57-4DD4DABD6664}" dt="2023-08-23T19:29:21.889" v="314" actId="164"/>
          <ac:spMkLst>
            <pc:docMk/>
            <pc:sldMk cId="2188303309" sldId="2649"/>
            <ac:spMk id="11" creationId="{CC827F98-4310-4A3C-B4AC-5339B668A376}"/>
          </ac:spMkLst>
        </pc:spChg>
        <pc:spChg chg="add del mod topLvl">
          <ac:chgData name="Hunter Kirby" userId="e6fc5ae6-a79f-4844-9fe1-82cc905d4bff" providerId="ADAL" clId="{6EE30106-53D1-794C-8B57-4DD4DABD6664}" dt="2023-08-25T16:33:49.332" v="5387" actId="208"/>
          <ac:spMkLst>
            <pc:docMk/>
            <pc:sldMk cId="2188303309" sldId="2649"/>
            <ac:spMk id="21" creationId="{653B018F-ABE5-4FF0-ABD4-80547918C563}"/>
          </ac:spMkLst>
        </pc:spChg>
        <pc:spChg chg="mod topLvl">
          <ac:chgData name="Hunter Kirby" userId="e6fc5ae6-a79f-4844-9fe1-82cc905d4bff" providerId="ADAL" clId="{6EE30106-53D1-794C-8B57-4DD4DABD6664}" dt="2023-08-23T19:29:15.218" v="313" actId="164"/>
          <ac:spMkLst>
            <pc:docMk/>
            <pc:sldMk cId="2188303309" sldId="2649"/>
            <ac:spMk id="22" creationId="{44379E89-1023-4E35-88B8-644DE8714D69}"/>
          </ac:spMkLst>
        </pc:spChg>
        <pc:grpChg chg="add del mod topLvl">
          <ac:chgData name="Hunter Kirby" userId="e6fc5ae6-a79f-4844-9fe1-82cc905d4bff" providerId="ADAL" clId="{6EE30106-53D1-794C-8B57-4DD4DABD6664}" dt="2023-08-23T19:29:04.520" v="312" actId="165"/>
          <ac:grpSpMkLst>
            <pc:docMk/>
            <pc:sldMk cId="2188303309" sldId="2649"/>
            <ac:grpSpMk id="27" creationId="{07BD0DF2-AFD1-CBD0-58FB-AED642031F83}"/>
          </ac:grpSpMkLst>
        </pc:grpChg>
        <pc:grpChg chg="add del mod">
          <ac:chgData name="Hunter Kirby" userId="e6fc5ae6-a79f-4844-9fe1-82cc905d4bff" providerId="ADAL" clId="{6EE30106-53D1-794C-8B57-4DD4DABD6664}" dt="2023-08-23T19:28:54.219" v="309" actId="165"/>
          <ac:grpSpMkLst>
            <pc:docMk/>
            <pc:sldMk cId="2188303309" sldId="2649"/>
            <ac:grpSpMk id="28" creationId="{CCB794AC-C52C-EBB4-9398-8790A6B705CA}"/>
          </ac:grpSpMkLst>
        </pc:grpChg>
        <pc:grpChg chg="add mod">
          <ac:chgData name="Hunter Kirby" userId="e6fc5ae6-a79f-4844-9fe1-82cc905d4bff" providerId="ADAL" clId="{6EE30106-53D1-794C-8B57-4DD4DABD6664}" dt="2023-08-23T19:29:01.976" v="311" actId="338"/>
          <ac:grpSpMkLst>
            <pc:docMk/>
            <pc:sldMk cId="2188303309" sldId="2649"/>
            <ac:grpSpMk id="29" creationId="{17002796-D24A-A751-542F-6F78F934773D}"/>
          </ac:grpSpMkLst>
        </pc:grpChg>
        <pc:grpChg chg="add mod">
          <ac:chgData name="Hunter Kirby" userId="e6fc5ae6-a79f-4844-9fe1-82cc905d4bff" providerId="ADAL" clId="{6EE30106-53D1-794C-8B57-4DD4DABD6664}" dt="2023-08-23T19:29:30.904" v="315" actId="164"/>
          <ac:grpSpMkLst>
            <pc:docMk/>
            <pc:sldMk cId="2188303309" sldId="2649"/>
            <ac:grpSpMk id="30" creationId="{27A55B36-5C1E-0995-9C40-F07BAB390569}"/>
          </ac:grpSpMkLst>
        </pc:grpChg>
        <pc:grpChg chg="add mod">
          <ac:chgData name="Hunter Kirby" userId="e6fc5ae6-a79f-4844-9fe1-82cc905d4bff" providerId="ADAL" clId="{6EE30106-53D1-794C-8B57-4DD4DABD6664}" dt="2023-08-23T19:29:30.904" v="315" actId="164"/>
          <ac:grpSpMkLst>
            <pc:docMk/>
            <pc:sldMk cId="2188303309" sldId="2649"/>
            <ac:grpSpMk id="31" creationId="{4005F5AF-E4E7-B06C-C6FA-3DA870CA2B0D}"/>
          </ac:grpSpMkLst>
        </pc:grpChg>
        <pc:grpChg chg="add mod">
          <ac:chgData name="Hunter Kirby" userId="e6fc5ae6-a79f-4844-9fe1-82cc905d4bff" providerId="ADAL" clId="{6EE30106-53D1-794C-8B57-4DD4DABD6664}" dt="2023-08-23T19:29:33.694" v="317" actId="1076"/>
          <ac:grpSpMkLst>
            <pc:docMk/>
            <pc:sldMk cId="2188303309" sldId="2649"/>
            <ac:grpSpMk id="32" creationId="{73F888D5-798D-AF2E-05FC-CFADAE56E3F8}"/>
          </ac:grpSpMkLst>
        </pc:grpChg>
        <pc:picChg chg="add del mod">
          <ac:chgData name="Hunter Kirby" userId="e6fc5ae6-a79f-4844-9fe1-82cc905d4bff" providerId="ADAL" clId="{6EE30106-53D1-794C-8B57-4DD4DABD6664}" dt="2023-08-23T21:36:00.922" v="887" actId="1582"/>
          <ac:picMkLst>
            <pc:docMk/>
            <pc:sldMk cId="2188303309" sldId="2649"/>
            <ac:picMk id="9" creationId="{C6B206CF-D7BB-4645-8858-26FCB38AC8F7}"/>
          </ac:picMkLst>
        </pc:picChg>
        <pc:cxnChg chg="mod">
          <ac:chgData name="Hunter Kirby" userId="e6fc5ae6-a79f-4844-9fe1-82cc905d4bff" providerId="ADAL" clId="{6EE30106-53D1-794C-8B57-4DD4DABD6664}" dt="2023-08-23T19:29:21.889" v="314" actId="164"/>
          <ac:cxnSpMkLst>
            <pc:docMk/>
            <pc:sldMk cId="2188303309" sldId="2649"/>
            <ac:cxnSpMk id="19" creationId="{D376FF0E-ACDD-4417-9583-0B735C272816}"/>
          </ac:cxnSpMkLst>
        </pc:cxnChg>
        <pc:cxnChg chg="mod topLvl">
          <ac:chgData name="Hunter Kirby" userId="e6fc5ae6-a79f-4844-9fe1-82cc905d4bff" providerId="ADAL" clId="{6EE30106-53D1-794C-8B57-4DD4DABD6664}" dt="2023-08-23T19:29:15.218" v="313" actId="164"/>
          <ac:cxnSpMkLst>
            <pc:docMk/>
            <pc:sldMk cId="2188303309" sldId="2649"/>
            <ac:cxnSpMk id="23" creationId="{DB3484EA-5EDC-47EC-8C47-D2B4C039D9A4}"/>
          </ac:cxnSpMkLst>
        </pc:cxn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3T19:15:57.090" v="222"/>
              <pc2:cmMkLst xmlns:pc2="http://schemas.microsoft.com/office/powerpoint/2019/9/main/command">
                <pc:docMk/>
                <pc:sldMk cId="2188303309" sldId="2649"/>
                <pc2:cmMk id="{E5D50C48-DBDC-8141-B9DB-965DD2550315}"/>
              </pc2:cmMkLst>
            </pc226:cmChg>
            <pc226:cmChg xmlns:pc226="http://schemas.microsoft.com/office/powerpoint/2022/06/main/command" chg="add del mod">
              <pc226:chgData name="Hunter Kirby" userId="e6fc5ae6-a79f-4844-9fe1-82cc905d4bff" providerId="ADAL" clId="{6EE30106-53D1-794C-8B57-4DD4DABD6664}" dt="2023-08-25T16:58:39.588" v="5418"/>
              <pc2:cmMkLst xmlns:pc2="http://schemas.microsoft.com/office/powerpoint/2019/9/main/command">
                <pc:docMk/>
                <pc:sldMk cId="2188303309" sldId="2649"/>
                <pc2:cmMk id="{A8AC2A84-062E-0E45-B927-88A3624F8662}"/>
              </pc2:cmMkLst>
            </pc226:cmChg>
          </p:ext>
        </pc:extLst>
      </pc:sldChg>
      <pc:sldChg chg="addSp delSp modSp mod">
        <pc:chgData name="Hunter Kirby" userId="e6fc5ae6-a79f-4844-9fe1-82cc905d4bff" providerId="ADAL" clId="{6EE30106-53D1-794C-8B57-4DD4DABD6664}" dt="2023-08-25T16:47:48.252" v="5392" actId="208"/>
        <pc:sldMkLst>
          <pc:docMk/>
          <pc:sldMk cId="2241398086" sldId="2650"/>
        </pc:sldMkLst>
        <pc:spChg chg="mod">
          <ac:chgData name="Hunter Kirby" userId="e6fc5ae6-a79f-4844-9fe1-82cc905d4bff" providerId="ADAL" clId="{6EE30106-53D1-794C-8B57-4DD4DABD6664}" dt="2023-08-25T16:47:48.252" v="5392" actId="208"/>
          <ac:spMkLst>
            <pc:docMk/>
            <pc:sldMk cId="2241398086" sldId="2650"/>
            <ac:spMk id="5" creationId="{0F62BE00-0B13-4446-B432-690376CCCF7A}"/>
          </ac:spMkLst>
        </pc:spChg>
        <pc:spChg chg="mod">
          <ac:chgData name="Hunter Kirby" userId="e6fc5ae6-a79f-4844-9fe1-82cc905d4bff" providerId="ADAL" clId="{6EE30106-53D1-794C-8B57-4DD4DABD6664}" dt="2023-08-23T20:20:15.286" v="574" actId="113"/>
          <ac:spMkLst>
            <pc:docMk/>
            <pc:sldMk cId="2241398086" sldId="2650"/>
            <ac:spMk id="6" creationId="{0620A0AC-7195-40AA-A397-ABACFD819B7F}"/>
          </ac:spMkLst>
        </pc:spChg>
        <pc:spChg chg="mod">
          <ac:chgData name="Hunter Kirby" userId="e6fc5ae6-a79f-4844-9fe1-82cc905d4bff" providerId="ADAL" clId="{6EE30106-53D1-794C-8B57-4DD4DABD6664}" dt="2023-08-23T20:06:01.803" v="516" actId="21"/>
          <ac:spMkLst>
            <pc:docMk/>
            <pc:sldMk cId="2241398086" sldId="2650"/>
            <ac:spMk id="7" creationId="{4ED2AF60-B872-83AB-662B-42ED151458A4}"/>
          </ac:spMkLst>
        </pc:spChg>
        <pc:spChg chg="del mod">
          <ac:chgData name="Hunter Kirby" userId="e6fc5ae6-a79f-4844-9fe1-82cc905d4bff" providerId="ADAL" clId="{6EE30106-53D1-794C-8B57-4DD4DABD6664}" dt="2023-08-23T20:06:06.566" v="521"/>
          <ac:spMkLst>
            <pc:docMk/>
            <pc:sldMk cId="2241398086" sldId="2650"/>
            <ac:spMk id="8" creationId="{BCE563FA-9496-D8CD-B02A-B1EC8BB78D2E}"/>
          </ac:spMkLst>
        </pc:spChg>
        <pc:spChg chg="mod">
          <ac:chgData name="Hunter Kirby" userId="e6fc5ae6-a79f-4844-9fe1-82cc905d4bff" providerId="ADAL" clId="{6EE30106-53D1-794C-8B57-4DD4DABD6664}" dt="2023-08-23T20:06:04.702" v="519" actId="20577"/>
          <ac:spMkLst>
            <pc:docMk/>
            <pc:sldMk cId="2241398086" sldId="2650"/>
            <ac:spMk id="13" creationId="{E4089387-BE45-F1E2-C4C9-C2E866825787}"/>
          </ac:spMkLst>
        </pc:spChg>
        <pc:spChg chg="add del">
          <ac:chgData name="Hunter Kirby" userId="e6fc5ae6-a79f-4844-9fe1-82cc905d4bff" providerId="ADAL" clId="{6EE30106-53D1-794C-8B57-4DD4DABD6664}" dt="2023-08-23T20:03:25.876" v="451" actId="478"/>
          <ac:spMkLst>
            <pc:docMk/>
            <pc:sldMk cId="2241398086" sldId="2650"/>
            <ac:spMk id="15" creationId="{B9AEDF93-3173-6FF4-056A-67540824D585}"/>
          </ac:spMkLst>
        </pc:spChg>
        <pc:spChg chg="mod">
          <ac:chgData name="Hunter Kirby" userId="e6fc5ae6-a79f-4844-9fe1-82cc905d4bff" providerId="ADAL" clId="{6EE30106-53D1-794C-8B57-4DD4DABD6664}" dt="2023-08-23T20:05:59.863" v="515" actId="20577"/>
          <ac:spMkLst>
            <pc:docMk/>
            <pc:sldMk cId="2241398086" sldId="2650"/>
            <ac:spMk id="16" creationId="{998F4233-B0F2-71FF-A6A0-21E341C83C88}"/>
          </ac:spMkLst>
        </pc:spChg>
        <pc:spChg chg="mod">
          <ac:chgData name="Hunter Kirby" userId="e6fc5ae6-a79f-4844-9fe1-82cc905d4bff" providerId="ADAL" clId="{6EE30106-53D1-794C-8B57-4DD4DABD6664}" dt="2023-08-25T16:47:48.252" v="5392" actId="208"/>
          <ac:spMkLst>
            <pc:docMk/>
            <pc:sldMk cId="2241398086" sldId="2650"/>
            <ac:spMk id="19" creationId="{7C03A468-C1C2-445D-86C1-B83C4C4B2C08}"/>
          </ac:spMkLst>
        </pc:spChg>
        <pc:spChg chg="mod">
          <ac:chgData name="Hunter Kirby" userId="e6fc5ae6-a79f-4844-9fe1-82cc905d4bff" providerId="ADAL" clId="{6EE30106-53D1-794C-8B57-4DD4DABD6664}" dt="2023-08-23T20:20:14.244" v="572" actId="113"/>
          <ac:spMkLst>
            <pc:docMk/>
            <pc:sldMk cId="2241398086" sldId="2650"/>
            <ac:spMk id="23" creationId="{04854D69-5479-43A4-9AD6-715B280CB1B1}"/>
          </ac:spMkLst>
        </pc:spChg>
        <pc:spChg chg="mod">
          <ac:chgData name="Hunter Kirby" userId="e6fc5ae6-a79f-4844-9fe1-82cc905d4bff" providerId="ADAL" clId="{6EE30106-53D1-794C-8B57-4DD4DABD6664}" dt="2023-08-23T20:20:14.881" v="573" actId="113"/>
          <ac:spMkLst>
            <pc:docMk/>
            <pc:sldMk cId="2241398086" sldId="2650"/>
            <ac:spMk id="27" creationId="{C99386EE-204D-4866-878F-752A6EC3BECB}"/>
          </ac:spMkLst>
        </pc:spChg>
        <pc:spChg chg="mod">
          <ac:chgData name="Hunter Kirby" userId="e6fc5ae6-a79f-4844-9fe1-82cc905d4bff" providerId="ADAL" clId="{6EE30106-53D1-794C-8B57-4DD4DABD6664}" dt="2023-08-23T20:05:38.643" v="508" actId="164"/>
          <ac:spMkLst>
            <pc:docMk/>
            <pc:sldMk cId="2241398086" sldId="2650"/>
            <ac:spMk id="28" creationId="{991EA91D-37DB-4844-845E-06B2790D922E}"/>
          </ac:spMkLst>
        </pc:spChg>
        <pc:grpChg chg="add mod">
          <ac:chgData name="Hunter Kirby" userId="e6fc5ae6-a79f-4844-9fe1-82cc905d4bff" providerId="ADAL" clId="{6EE30106-53D1-794C-8B57-4DD4DABD6664}" dt="2023-08-23T20:13:47.296" v="538" actId="1076"/>
          <ac:grpSpMkLst>
            <pc:docMk/>
            <pc:sldMk cId="2241398086" sldId="2650"/>
            <ac:grpSpMk id="31" creationId="{C67D3D95-3A5B-CA3D-ED07-D0B14FB26B8E}"/>
          </ac:grpSpMkLst>
        </pc:grpChg>
        <pc:picChg chg="mod">
          <ac:chgData name="Hunter Kirby" userId="e6fc5ae6-a79f-4844-9fe1-82cc905d4bff" providerId="ADAL" clId="{6EE30106-53D1-794C-8B57-4DD4DABD6664}" dt="2023-08-23T21:35:41.741" v="883" actId="1582"/>
          <ac:picMkLst>
            <pc:docMk/>
            <pc:sldMk cId="2241398086" sldId="2650"/>
            <ac:picMk id="4" creationId="{D68930C7-C07E-4C79-83EB-917C24D1AB45}"/>
          </ac:picMkLst>
        </pc:picChg>
        <pc:cxnChg chg="mod">
          <ac:chgData name="Hunter Kirby" userId="e6fc5ae6-a79f-4844-9fe1-82cc905d4bff" providerId="ADAL" clId="{6EE30106-53D1-794C-8B57-4DD4DABD6664}" dt="2023-08-23T20:13:50.954" v="539" actId="1076"/>
          <ac:cxnSpMkLst>
            <pc:docMk/>
            <pc:sldMk cId="2241398086" sldId="2650"/>
            <ac:cxnSpMk id="14" creationId="{CCD74AA0-5C89-437E-9381-64463FFBDF7C}"/>
          </ac:cxnSpMkLst>
        </pc:cxnChg>
        <pc:cxnChg chg="mod">
          <ac:chgData name="Hunter Kirby" userId="e6fc5ae6-a79f-4844-9fe1-82cc905d4bff" providerId="ADAL" clId="{6EE30106-53D1-794C-8B57-4DD4DABD6664}" dt="2023-08-23T20:05:38.643" v="508" actId="164"/>
          <ac:cxnSpMkLst>
            <pc:docMk/>
            <pc:sldMk cId="2241398086" sldId="2650"/>
            <ac:cxnSpMk id="21" creationId="{A2BB49DE-D5AD-465B-9421-6C5DE2D4D51A}"/>
          </ac:cxnSpMkLst>
        </pc:cxnChg>
        <pc:cxnChg chg="mod">
          <ac:chgData name="Hunter Kirby" userId="e6fc5ae6-a79f-4844-9fe1-82cc905d4bff" providerId="ADAL" clId="{6EE30106-53D1-794C-8B57-4DD4DABD6664}" dt="2023-08-23T20:05:38.643" v="508" actId="164"/>
          <ac:cxnSpMkLst>
            <pc:docMk/>
            <pc:sldMk cId="2241398086" sldId="2650"/>
            <ac:cxnSpMk id="30" creationId="{5AFD04F7-A6C2-4065-8374-FBC3BD7D52BA}"/>
          </ac:cxnSpMkLst>
        </pc:cxnChg>
      </pc:sldChg>
      <pc:sldChg chg="addSp delSp modSp mod modClrScheme addCm delCm modCm chgLayout modNotesTx">
        <pc:chgData name="Hunter Kirby" userId="e6fc5ae6-a79f-4844-9fe1-82cc905d4bff" providerId="ADAL" clId="{6EE30106-53D1-794C-8B57-4DD4DABD6664}" dt="2023-08-25T16:58:27.755" v="5415"/>
        <pc:sldMkLst>
          <pc:docMk/>
          <pc:sldMk cId="2212541145" sldId="2651"/>
        </pc:sldMkLst>
        <pc:spChg chg="mod ord">
          <ac:chgData name="Hunter Kirby" userId="e6fc5ae6-a79f-4844-9fe1-82cc905d4bff" providerId="ADAL" clId="{6EE30106-53D1-794C-8B57-4DD4DABD6664}" dt="2023-08-23T20:22:58.491" v="591" actId="700"/>
          <ac:spMkLst>
            <pc:docMk/>
            <pc:sldMk cId="2212541145" sldId="2651"/>
            <ac:spMk id="3" creationId="{30333773-1D3B-42B3-9B80-B92C25EDCB50}"/>
          </ac:spMkLst>
        </pc:spChg>
        <pc:spChg chg="del mod">
          <ac:chgData name="Hunter Kirby" userId="e6fc5ae6-a79f-4844-9fe1-82cc905d4bff" providerId="ADAL" clId="{6EE30106-53D1-794C-8B57-4DD4DABD6664}" dt="2023-08-23T20:15:18.547" v="549" actId="478"/>
          <ac:spMkLst>
            <pc:docMk/>
            <pc:sldMk cId="2212541145" sldId="2651"/>
            <ac:spMk id="4" creationId="{72003D4B-EC33-72C2-ABD7-5A990E13CFF5}"/>
          </ac:spMkLst>
        </pc:spChg>
        <pc:spChg chg="mod">
          <ac:chgData name="Hunter Kirby" userId="e6fc5ae6-a79f-4844-9fe1-82cc905d4bff" providerId="ADAL" clId="{6EE30106-53D1-794C-8B57-4DD4DABD6664}" dt="2023-08-23T21:35:10.890" v="875" actId="208"/>
          <ac:spMkLst>
            <pc:docMk/>
            <pc:sldMk cId="2212541145" sldId="2651"/>
            <ac:spMk id="5" creationId="{8E6BC75E-DFBF-41F7-A192-DE141720C846}"/>
          </ac:spMkLst>
        </pc:spChg>
        <pc:spChg chg="mod">
          <ac:chgData name="Hunter Kirby" userId="e6fc5ae6-a79f-4844-9fe1-82cc905d4bff" providerId="ADAL" clId="{6EE30106-53D1-794C-8B57-4DD4DABD6664}" dt="2023-08-25T16:48:02.276" v="5393" actId="208"/>
          <ac:spMkLst>
            <pc:docMk/>
            <pc:sldMk cId="2212541145" sldId="2651"/>
            <ac:spMk id="6" creationId="{56C72901-0F85-4813-9516-337C15B22B4E}"/>
          </ac:spMkLst>
        </pc:spChg>
        <pc:spChg chg="del mod">
          <ac:chgData name="Hunter Kirby" userId="e6fc5ae6-a79f-4844-9fe1-82cc905d4bff" providerId="ADAL" clId="{6EE30106-53D1-794C-8B57-4DD4DABD6664}" dt="2023-08-23T20:23:26.148" v="599" actId="478"/>
          <ac:spMkLst>
            <pc:docMk/>
            <pc:sldMk cId="2212541145" sldId="2651"/>
            <ac:spMk id="7" creationId="{9474312C-FDD1-A12D-A82B-36799993AEB1}"/>
          </ac:spMkLst>
        </pc:spChg>
        <pc:spChg chg="mod ord">
          <ac:chgData name="Hunter Kirby" userId="e6fc5ae6-a79f-4844-9fe1-82cc905d4bff" providerId="ADAL" clId="{6EE30106-53D1-794C-8B57-4DD4DABD6664}" dt="2023-08-23T20:22:58.491" v="591" actId="700"/>
          <ac:spMkLst>
            <pc:docMk/>
            <pc:sldMk cId="2212541145" sldId="2651"/>
            <ac:spMk id="11" creationId="{E207E0C7-E4A0-D944-67A9-AA281839BAD4}"/>
          </ac:spMkLst>
        </pc:spChg>
        <pc:spChg chg="add del">
          <ac:chgData name="Hunter Kirby" userId="e6fc5ae6-a79f-4844-9fe1-82cc905d4bff" providerId="ADAL" clId="{6EE30106-53D1-794C-8B57-4DD4DABD6664}" dt="2023-08-23T20:15:05.933" v="546" actId="478"/>
          <ac:spMkLst>
            <pc:docMk/>
            <pc:sldMk cId="2212541145" sldId="2651"/>
            <ac:spMk id="12" creationId="{FBE72785-21B4-F3CC-63DD-DF27B4D8D1BD}"/>
          </ac:spMkLst>
        </pc:spChg>
        <pc:spChg chg="mod">
          <ac:chgData name="Hunter Kirby" userId="e6fc5ae6-a79f-4844-9fe1-82cc905d4bff" providerId="ADAL" clId="{6EE30106-53D1-794C-8B57-4DD4DABD6664}" dt="2023-08-25T16:48:02.276" v="5393" actId="208"/>
          <ac:spMkLst>
            <pc:docMk/>
            <pc:sldMk cId="2212541145" sldId="2651"/>
            <ac:spMk id="13" creationId="{13E26A5A-AB9B-447E-9047-CFF76F106038}"/>
          </ac:spMkLst>
        </pc:spChg>
        <pc:spChg chg="mod">
          <ac:chgData name="Hunter Kirby" userId="e6fc5ae6-a79f-4844-9fe1-82cc905d4bff" providerId="ADAL" clId="{6EE30106-53D1-794C-8B57-4DD4DABD6664}" dt="2023-08-23T21:35:10.890" v="875" actId="208"/>
          <ac:spMkLst>
            <pc:docMk/>
            <pc:sldMk cId="2212541145" sldId="2651"/>
            <ac:spMk id="15" creationId="{B64637AF-E0A6-43D0-BE7C-5CDC1F5C2596}"/>
          </ac:spMkLst>
        </pc:spChg>
        <pc:spChg chg="mod">
          <ac:chgData name="Hunter Kirby" userId="e6fc5ae6-a79f-4844-9fe1-82cc905d4bff" providerId="ADAL" clId="{6EE30106-53D1-794C-8B57-4DD4DABD6664}" dt="2023-08-24T04:49:23.162" v="1900" actId="20577"/>
          <ac:spMkLst>
            <pc:docMk/>
            <pc:sldMk cId="2212541145" sldId="2651"/>
            <ac:spMk id="16" creationId="{8FB45419-DBAC-4A12-9525-4C35ED7AE239}"/>
          </ac:spMkLst>
        </pc:spChg>
        <pc:spChg chg="mod">
          <ac:chgData name="Hunter Kirby" userId="e6fc5ae6-a79f-4844-9fe1-82cc905d4bff" providerId="ADAL" clId="{6EE30106-53D1-794C-8B57-4DD4DABD6664}" dt="2023-08-25T16:48:02.276" v="5393" actId="208"/>
          <ac:spMkLst>
            <pc:docMk/>
            <pc:sldMk cId="2212541145" sldId="2651"/>
            <ac:spMk id="25" creationId="{4E82B585-C280-44E3-937A-3E3ABF38BAB6}"/>
          </ac:spMkLst>
        </pc:spChg>
        <pc:spChg chg="add del mod">
          <ac:chgData name="Hunter Kirby" userId="e6fc5ae6-a79f-4844-9fe1-82cc905d4bff" providerId="ADAL" clId="{6EE30106-53D1-794C-8B57-4DD4DABD6664}" dt="2023-08-23T20:22:52.273" v="590"/>
          <ac:spMkLst>
            <pc:docMk/>
            <pc:sldMk cId="2212541145" sldId="2651"/>
            <ac:spMk id="30" creationId="{D4C81524-4CCB-6FA9-8B8E-1CB29818159A}"/>
          </ac:spMkLst>
        </pc:spChg>
        <pc:spChg chg="add del mod ord">
          <ac:chgData name="Hunter Kirby" userId="e6fc5ae6-a79f-4844-9fe1-82cc905d4bff" providerId="ADAL" clId="{6EE30106-53D1-794C-8B57-4DD4DABD6664}" dt="2023-08-23T20:23:04.343" v="592" actId="478"/>
          <ac:spMkLst>
            <pc:docMk/>
            <pc:sldMk cId="2212541145" sldId="2651"/>
            <ac:spMk id="31" creationId="{7DDD9B41-7B2B-63D8-425B-CEE76CB56E98}"/>
          </ac:spMkLst>
        </pc:spChg>
        <pc:spChg chg="add del mod ord">
          <ac:chgData name="Hunter Kirby" userId="e6fc5ae6-a79f-4844-9fe1-82cc905d4bff" providerId="ADAL" clId="{6EE30106-53D1-794C-8B57-4DD4DABD6664}" dt="2023-08-24T04:55:19.284" v="1986" actId="478"/>
          <ac:spMkLst>
            <pc:docMk/>
            <pc:sldMk cId="2212541145" sldId="2651"/>
            <ac:spMk id="32" creationId="{0D0BB954-1A52-DC1B-EBC6-026C6FAAC598}"/>
          </ac:spMkLst>
        </pc:spChg>
        <pc:spChg chg="add del mod">
          <ac:chgData name="Hunter Kirby" userId="e6fc5ae6-a79f-4844-9fe1-82cc905d4bff" providerId="ADAL" clId="{6EE30106-53D1-794C-8B57-4DD4DABD6664}" dt="2023-08-24T04:55:19.284" v="1986" actId="478"/>
          <ac:spMkLst>
            <pc:docMk/>
            <pc:sldMk cId="2212541145" sldId="2651"/>
            <ac:spMk id="41" creationId="{761437EB-3F56-3382-5442-9948C52E2330}"/>
          </ac:spMkLst>
        </pc:spChg>
        <pc:grpChg chg="add mod">
          <ac:chgData name="Hunter Kirby" userId="e6fc5ae6-a79f-4844-9fe1-82cc905d4bff" providerId="ADAL" clId="{6EE30106-53D1-794C-8B57-4DD4DABD6664}" dt="2023-08-23T20:30:46.788" v="651" actId="1076"/>
          <ac:grpSpMkLst>
            <pc:docMk/>
            <pc:sldMk cId="2212541145" sldId="2651"/>
            <ac:grpSpMk id="33" creationId="{849304AC-6C6D-5AA7-40FE-5D899A8419DF}"/>
          </ac:grpSpMkLst>
        </pc:grpChg>
        <pc:picChg chg="mod">
          <ac:chgData name="Hunter Kirby" userId="e6fc5ae6-a79f-4844-9fe1-82cc905d4bff" providerId="ADAL" clId="{6EE30106-53D1-794C-8B57-4DD4DABD6664}" dt="2023-08-23T21:35:21.388" v="879" actId="1582"/>
          <ac:picMkLst>
            <pc:docMk/>
            <pc:sldMk cId="2212541145" sldId="2651"/>
            <ac:picMk id="14" creationId="{E362C985-3E50-458F-8026-51836B791C52}"/>
          </ac:picMkLst>
        </pc:picChg>
        <pc:cxnChg chg="mod">
          <ac:chgData name="Hunter Kirby" userId="e6fc5ae6-a79f-4844-9fe1-82cc905d4bff" providerId="ADAL" clId="{6EE30106-53D1-794C-8B57-4DD4DABD6664}" dt="2023-08-23T21:35:10.890" v="875" actId="208"/>
          <ac:cxnSpMkLst>
            <pc:docMk/>
            <pc:sldMk cId="2212541145" sldId="2651"/>
            <ac:cxnSpMk id="18" creationId="{49617B5C-A97C-45D8-89CE-6F49AC1F99D7}"/>
          </ac:cxnSpMkLst>
        </pc:cxnChg>
        <pc:cxnChg chg="mod">
          <ac:chgData name="Hunter Kirby" userId="e6fc5ae6-a79f-4844-9fe1-82cc905d4bff" providerId="ADAL" clId="{6EE30106-53D1-794C-8B57-4DD4DABD6664}" dt="2023-08-23T21:35:10.890" v="875" actId="208"/>
          <ac:cxnSpMkLst>
            <pc:docMk/>
            <pc:sldMk cId="2212541145" sldId="2651"/>
            <ac:cxnSpMk id="21" creationId="{5F6BC40A-59ED-4424-800A-89E654D39DF3}"/>
          </ac:cxnSpMkLst>
        </pc:cxnChg>
        <pc:cxnChg chg="mod">
          <ac:chgData name="Hunter Kirby" userId="e6fc5ae6-a79f-4844-9fe1-82cc905d4bff" providerId="ADAL" clId="{6EE30106-53D1-794C-8B57-4DD4DABD6664}" dt="2023-08-24T04:49:23.162" v="1900" actId="20577"/>
          <ac:cxnSpMkLst>
            <pc:docMk/>
            <pc:sldMk cId="2212541145" sldId="2651"/>
            <ac:cxnSpMk id="27" creationId="{B2435351-41C2-4DDD-B0E5-69051750A144}"/>
          </ac:cxnSpMkLst>
        </pc:cxn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6:58:27.755" v="5415"/>
              <pc2:cmMkLst xmlns:pc2="http://schemas.microsoft.com/office/powerpoint/2019/9/main/command">
                <pc:docMk/>
                <pc:sldMk cId="2212541145" sldId="2651"/>
                <pc2:cmMk id="{1D226B61-5228-E64A-9ED3-91A1E4E72EA5}"/>
              </pc2:cmMkLst>
            </pc226:cmChg>
          </p:ext>
        </pc:extLst>
      </pc:sldChg>
      <pc:sldChg chg="addSp delSp modSp mod modClrScheme addCm delCm modCm chgLayout modNotesTx">
        <pc:chgData name="Hunter Kirby" userId="e6fc5ae6-a79f-4844-9fe1-82cc905d4bff" providerId="ADAL" clId="{6EE30106-53D1-794C-8B57-4DD4DABD6664}" dt="2023-08-25T16:58:31.178" v="5416"/>
        <pc:sldMkLst>
          <pc:docMk/>
          <pc:sldMk cId="3250418150" sldId="2652"/>
        </pc:sldMkLst>
        <pc:spChg chg="mod ord">
          <ac:chgData name="Hunter Kirby" userId="e6fc5ae6-a79f-4844-9fe1-82cc905d4bff" providerId="ADAL" clId="{6EE30106-53D1-794C-8B57-4DD4DABD6664}" dt="2023-08-23T21:43:33.856" v="999" actId="700"/>
          <ac:spMkLst>
            <pc:docMk/>
            <pc:sldMk cId="3250418150" sldId="2652"/>
            <ac:spMk id="3" creationId="{83979935-CBE6-4A4D-9DF8-6A2EAA11A119}"/>
          </ac:spMkLst>
        </pc:spChg>
        <pc:spChg chg="add del mod">
          <ac:chgData name="Hunter Kirby" userId="e6fc5ae6-a79f-4844-9fe1-82cc905d4bff" providerId="ADAL" clId="{6EE30106-53D1-794C-8B57-4DD4DABD6664}" dt="2023-08-23T21:41:43.777" v="963" actId="478"/>
          <ac:spMkLst>
            <pc:docMk/>
            <pc:sldMk cId="3250418150" sldId="2652"/>
            <ac:spMk id="7" creationId="{89AB1D96-DD09-466A-A5F8-A7732F06F4A3}"/>
          </ac:spMkLst>
        </pc:spChg>
        <pc:spChg chg="add mod">
          <ac:chgData name="Hunter Kirby" userId="e6fc5ae6-a79f-4844-9fe1-82cc905d4bff" providerId="ADAL" clId="{6EE30106-53D1-794C-8B57-4DD4DABD6664}" dt="2023-08-25T16:49:36.977" v="5399" actId="208"/>
          <ac:spMkLst>
            <pc:docMk/>
            <pc:sldMk cId="3250418150" sldId="2652"/>
            <ac:spMk id="7" creationId="{D7B51791-8BF1-12F4-0040-6D2076D4C759}"/>
          </ac:spMkLst>
        </pc:spChg>
        <pc:spChg chg="add del mod">
          <ac:chgData name="Hunter Kirby" userId="e6fc5ae6-a79f-4844-9fe1-82cc905d4bff" providerId="ADAL" clId="{6EE30106-53D1-794C-8B57-4DD4DABD6664}" dt="2023-08-25T03:51:31.879" v="4960" actId="478"/>
          <ac:spMkLst>
            <pc:docMk/>
            <pc:sldMk cId="3250418150" sldId="2652"/>
            <ac:spMk id="8" creationId="{7E178998-A57A-4140-9BE8-310793DD571E}"/>
          </ac:spMkLst>
        </pc:spChg>
        <pc:spChg chg="add del mod topLvl">
          <ac:chgData name="Hunter Kirby" userId="e6fc5ae6-a79f-4844-9fe1-82cc905d4bff" providerId="ADAL" clId="{6EE30106-53D1-794C-8B57-4DD4DABD6664}" dt="2023-08-25T03:51:27.863" v="4957" actId="122"/>
          <ac:spMkLst>
            <pc:docMk/>
            <pc:sldMk cId="3250418150" sldId="2652"/>
            <ac:spMk id="9" creationId="{EB4A982C-E694-4B8C-A742-DAED46EFAAAC}"/>
          </ac:spMkLst>
        </pc:spChg>
        <pc:spChg chg="del mod topLvl">
          <ac:chgData name="Hunter Kirby" userId="e6fc5ae6-a79f-4844-9fe1-82cc905d4bff" providerId="ADAL" clId="{6EE30106-53D1-794C-8B57-4DD4DABD6664}" dt="2023-08-25T03:51:44.222" v="4964" actId="478"/>
          <ac:spMkLst>
            <pc:docMk/>
            <pc:sldMk cId="3250418150" sldId="2652"/>
            <ac:spMk id="10" creationId="{3A9AE6CD-F587-40BD-B99A-63F099AE98B7}"/>
          </ac:spMkLst>
        </pc:spChg>
        <pc:spChg chg="mod">
          <ac:chgData name="Hunter Kirby" userId="e6fc5ae6-a79f-4844-9fe1-82cc905d4bff" providerId="ADAL" clId="{6EE30106-53D1-794C-8B57-4DD4DABD6664}" dt="2023-08-25T16:49:50.213" v="5401" actId="208"/>
          <ac:spMkLst>
            <pc:docMk/>
            <pc:sldMk cId="3250418150" sldId="2652"/>
            <ac:spMk id="11" creationId="{60849B6A-34CE-4178-9581-E69C4318C83D}"/>
          </ac:spMkLst>
        </pc:spChg>
        <pc:spChg chg="add mod">
          <ac:chgData name="Hunter Kirby" userId="e6fc5ae6-a79f-4844-9fe1-82cc905d4bff" providerId="ADAL" clId="{6EE30106-53D1-794C-8B57-4DD4DABD6664}" dt="2023-08-25T16:49:36.977" v="5399" actId="208"/>
          <ac:spMkLst>
            <pc:docMk/>
            <pc:sldMk cId="3250418150" sldId="2652"/>
            <ac:spMk id="12" creationId="{65E72FFD-C140-EFFF-FA7E-4D909D9F3A8F}"/>
          </ac:spMkLst>
        </pc:spChg>
        <pc:spChg chg="del mod">
          <ac:chgData name="Hunter Kirby" userId="e6fc5ae6-a79f-4844-9fe1-82cc905d4bff" providerId="ADAL" clId="{6EE30106-53D1-794C-8B57-4DD4DABD6664}" dt="2023-08-23T21:28:36.112" v="852" actId="478"/>
          <ac:spMkLst>
            <pc:docMk/>
            <pc:sldMk cId="3250418150" sldId="2652"/>
            <ac:spMk id="12" creationId="{74322ACB-8FC7-F4D6-A03D-6C5E6BB16E45}"/>
          </ac:spMkLst>
        </pc:spChg>
        <pc:spChg chg="mod ord">
          <ac:chgData name="Hunter Kirby" userId="e6fc5ae6-a79f-4844-9fe1-82cc905d4bff" providerId="ADAL" clId="{6EE30106-53D1-794C-8B57-4DD4DABD6664}" dt="2023-08-23T21:43:33.856" v="999" actId="700"/>
          <ac:spMkLst>
            <pc:docMk/>
            <pc:sldMk cId="3250418150" sldId="2652"/>
            <ac:spMk id="13" creationId="{2B8C4A03-C77B-7B5E-1F0B-834ADB2D504A}"/>
          </ac:spMkLst>
        </pc:spChg>
        <pc:spChg chg="del mod">
          <ac:chgData name="Hunter Kirby" userId="e6fc5ae6-a79f-4844-9fe1-82cc905d4bff" providerId="ADAL" clId="{6EE30106-53D1-794C-8B57-4DD4DABD6664}" dt="2023-08-23T21:28:58.707" v="857" actId="478"/>
          <ac:spMkLst>
            <pc:docMk/>
            <pc:sldMk cId="3250418150" sldId="2652"/>
            <ac:spMk id="14" creationId="{5E527DE4-42C0-B368-96EF-297AFF590516}"/>
          </ac:spMkLst>
        </pc:spChg>
        <pc:spChg chg="add mod ord">
          <ac:chgData name="Hunter Kirby" userId="e6fc5ae6-a79f-4844-9fe1-82cc905d4bff" providerId="ADAL" clId="{6EE30106-53D1-794C-8B57-4DD4DABD6664}" dt="2023-08-24T03:50:03.690" v="1263" actId="20577"/>
          <ac:spMkLst>
            <pc:docMk/>
            <pc:sldMk cId="3250418150" sldId="2652"/>
            <ac:spMk id="17" creationId="{9BD0907C-3438-80A9-E2AC-DD93A90F1FAA}"/>
          </ac:spMkLst>
        </pc:spChg>
        <pc:spChg chg="add del mod ord">
          <ac:chgData name="Hunter Kirby" userId="e6fc5ae6-a79f-4844-9fe1-82cc905d4bff" providerId="ADAL" clId="{6EE30106-53D1-794C-8B57-4DD4DABD6664}" dt="2023-08-23T21:41:08.149" v="943" actId="478"/>
          <ac:spMkLst>
            <pc:docMk/>
            <pc:sldMk cId="3250418150" sldId="2652"/>
            <ac:spMk id="18" creationId="{000AB5D2-D30C-B427-7187-57B99DC7F190}"/>
          </ac:spMkLst>
        </pc:spChg>
        <pc:spChg chg="add del mod ord">
          <ac:chgData name="Hunter Kirby" userId="e6fc5ae6-a79f-4844-9fe1-82cc905d4bff" providerId="ADAL" clId="{6EE30106-53D1-794C-8B57-4DD4DABD6664}" dt="2023-08-23T21:41:24.007" v="951" actId="700"/>
          <ac:spMkLst>
            <pc:docMk/>
            <pc:sldMk cId="3250418150" sldId="2652"/>
            <ac:spMk id="19" creationId="{7B0BE5C1-12BB-A507-CBB8-1853AF32DDB7}"/>
          </ac:spMkLst>
        </pc:spChg>
        <pc:spChg chg="add mod ord">
          <ac:chgData name="Hunter Kirby" userId="e6fc5ae6-a79f-4844-9fe1-82cc905d4bff" providerId="ADAL" clId="{6EE30106-53D1-794C-8B57-4DD4DABD6664}" dt="2023-08-23T21:43:39.162" v="1004" actId="20577"/>
          <ac:spMkLst>
            <pc:docMk/>
            <pc:sldMk cId="3250418150" sldId="2652"/>
            <ac:spMk id="20" creationId="{FD571ADC-AF03-7940-2889-4C22BCB405DB}"/>
          </ac:spMkLst>
        </pc:spChg>
        <pc:spChg chg="add del mod ord">
          <ac:chgData name="Hunter Kirby" userId="e6fc5ae6-a79f-4844-9fe1-82cc905d4bff" providerId="ADAL" clId="{6EE30106-53D1-794C-8B57-4DD4DABD6664}" dt="2023-08-23T21:43:36.047" v="1000" actId="478"/>
          <ac:spMkLst>
            <pc:docMk/>
            <pc:sldMk cId="3250418150" sldId="2652"/>
            <ac:spMk id="21" creationId="{46CFD53E-FAB9-FD27-12DB-9E7D49FE1FF0}"/>
          </ac:spMkLst>
        </pc:spChg>
        <pc:spChg chg="add del mod">
          <ac:chgData name="Hunter Kirby" userId="e6fc5ae6-a79f-4844-9fe1-82cc905d4bff" providerId="ADAL" clId="{6EE30106-53D1-794C-8B57-4DD4DABD6664}" dt="2023-08-24T03:52:12.524" v="1269"/>
          <ac:spMkLst>
            <pc:docMk/>
            <pc:sldMk cId="3250418150" sldId="2652"/>
            <ac:spMk id="22" creationId="{C6455A31-9E67-E6E7-3C1F-C51AC3D57D59}"/>
          </ac:spMkLst>
        </pc:spChg>
        <pc:grpChg chg="add del mod">
          <ac:chgData name="Hunter Kirby" userId="e6fc5ae6-a79f-4844-9fe1-82cc905d4bff" providerId="ADAL" clId="{6EE30106-53D1-794C-8B57-4DD4DABD6664}" dt="2023-08-24T05:00:07.241" v="2050" actId="11530"/>
          <ac:grpSpMkLst>
            <pc:docMk/>
            <pc:sldMk cId="3250418150" sldId="2652"/>
            <ac:grpSpMk id="2" creationId="{B029ECBF-D4A7-B108-78A6-1BC90AB69DDE}"/>
          </ac:grpSpMkLst>
        </pc:grpChg>
        <pc:grpChg chg="add del mod">
          <ac:chgData name="Hunter Kirby" userId="e6fc5ae6-a79f-4844-9fe1-82cc905d4bff" providerId="ADAL" clId="{6EE30106-53D1-794C-8B57-4DD4DABD6664}" dt="2023-08-25T03:51:44.222" v="4964" actId="478"/>
          <ac:grpSpMkLst>
            <pc:docMk/>
            <pc:sldMk cId="3250418150" sldId="2652"/>
            <ac:grpSpMk id="15" creationId="{0A695776-B76A-3B08-7417-360DC19900C6}"/>
          </ac:grpSpMkLst>
        </pc:grpChg>
        <pc:grpChg chg="add mod">
          <ac:chgData name="Hunter Kirby" userId="e6fc5ae6-a79f-4844-9fe1-82cc905d4bff" providerId="ADAL" clId="{6EE30106-53D1-794C-8B57-4DD4DABD6664}" dt="2023-08-23T21:47:05.948" v="1030" actId="1076"/>
          <ac:grpSpMkLst>
            <pc:docMk/>
            <pc:sldMk cId="3250418150" sldId="2652"/>
            <ac:grpSpMk id="16" creationId="{B5C3EA68-BAC4-432E-049F-63A2D1A06B6F}"/>
          </ac:grpSpMkLst>
        </pc:grpChg>
        <pc:picChg chg="mod topLvl modCrop">
          <ac:chgData name="Hunter Kirby" userId="e6fc5ae6-a79f-4844-9fe1-82cc905d4bff" providerId="ADAL" clId="{6EE30106-53D1-794C-8B57-4DD4DABD6664}" dt="2023-08-24T05:00:07.241" v="2050" actId="11530"/>
          <ac:picMkLst>
            <pc:docMk/>
            <pc:sldMk cId="3250418150" sldId="2652"/>
            <ac:picMk id="4" creationId="{8E7E80D7-0E49-4667-9366-ACDC9EC5B417}"/>
          </ac:picMkLst>
        </pc:picChg>
        <pc:picChg chg="mod topLvl modCrop">
          <ac:chgData name="Hunter Kirby" userId="e6fc5ae6-a79f-4844-9fe1-82cc905d4bff" providerId="ADAL" clId="{6EE30106-53D1-794C-8B57-4DD4DABD6664}" dt="2023-08-25T03:51:44.222" v="4964" actId="478"/>
          <ac:picMkLst>
            <pc:docMk/>
            <pc:sldMk cId="3250418150" sldId="2652"/>
            <ac:picMk id="5" creationId="{D47FCBA3-9AF7-4438-B729-B1657FB96B65}"/>
          </ac:picMkLst>
        </pc:picChg>
        <pc:picChg chg="mod modCrop">
          <ac:chgData name="Hunter Kirby" userId="e6fc5ae6-a79f-4844-9fe1-82cc905d4bff" providerId="ADAL" clId="{6EE30106-53D1-794C-8B57-4DD4DABD6664}" dt="2023-08-25T16:49:36.977" v="5399" actId="208"/>
          <ac:picMkLst>
            <pc:docMk/>
            <pc:sldMk cId="3250418150" sldId="2652"/>
            <ac:picMk id="6" creationId="{7C6ECF39-681C-4D30-88C4-4E1461EE859F}"/>
          </ac:picMkLst>
        </pc:picChg>
        <pc:picChg chg="add del mod">
          <ac:chgData name="Hunter Kirby" userId="e6fc5ae6-a79f-4844-9fe1-82cc905d4bff" providerId="ADAL" clId="{6EE30106-53D1-794C-8B57-4DD4DABD6664}" dt="2023-08-24T04:59:19.581" v="2036"/>
          <ac:picMkLst>
            <pc:docMk/>
            <pc:sldMk cId="3250418150" sldId="2652"/>
            <ac:picMk id="23" creationId="{3CBE3171-275C-BBB6-5F23-B8369DB208F2}"/>
          </ac:picMkLst>
        </pc:picChg>
        <pc:picChg chg="add del mod">
          <ac:chgData name="Hunter Kirby" userId="e6fc5ae6-a79f-4844-9fe1-82cc905d4bff" providerId="ADAL" clId="{6EE30106-53D1-794C-8B57-4DD4DABD6664}" dt="2023-08-24T04:59:14.361" v="2024"/>
          <ac:picMkLst>
            <pc:docMk/>
            <pc:sldMk cId="3250418150" sldId="2652"/>
            <ac:picMk id="24" creationId="{2410A612-7D34-F7A1-CBB6-C72BBBF4CB8D}"/>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6:58:31.178" v="5416"/>
              <pc2:cmMkLst xmlns:pc2="http://schemas.microsoft.com/office/powerpoint/2019/9/main/command">
                <pc:docMk/>
                <pc:sldMk cId="3250418150" sldId="2652"/>
                <pc2:cmMk id="{09E29E82-DAE2-0747-9A59-5D4FA2A6BC37}"/>
              </pc2:cmMkLst>
            </pc226:cmChg>
          </p:ext>
        </pc:extLst>
      </pc:sldChg>
      <pc:sldChg chg="addSp delSp modSp mod modNotesTx">
        <pc:chgData name="Hunter Kirby" userId="e6fc5ae6-a79f-4844-9fe1-82cc905d4bff" providerId="ADAL" clId="{6EE30106-53D1-794C-8B57-4DD4DABD6664}" dt="2023-08-25T16:48:35.761" v="5397" actId="478"/>
        <pc:sldMkLst>
          <pc:docMk/>
          <pc:sldMk cId="278015422" sldId="2654"/>
        </pc:sldMkLst>
        <pc:spChg chg="del mod">
          <ac:chgData name="Hunter Kirby" userId="e6fc5ae6-a79f-4844-9fe1-82cc905d4bff" providerId="ADAL" clId="{6EE30106-53D1-794C-8B57-4DD4DABD6664}" dt="2023-08-23T20:29:19.135" v="626" actId="478"/>
          <ac:spMkLst>
            <pc:docMk/>
            <pc:sldMk cId="278015422" sldId="2654"/>
            <ac:spMk id="5" creationId="{CC380C3C-44D0-2CDF-CC8D-0B20241A038F}"/>
          </ac:spMkLst>
        </pc:spChg>
        <pc:spChg chg="mod">
          <ac:chgData name="Hunter Kirby" userId="e6fc5ae6-a79f-4844-9fe1-82cc905d4bff" providerId="ADAL" clId="{6EE30106-53D1-794C-8B57-4DD4DABD6664}" dt="2023-08-25T16:48:30.176" v="5396" actId="208"/>
          <ac:spMkLst>
            <pc:docMk/>
            <pc:sldMk cId="278015422" sldId="2654"/>
            <ac:spMk id="6" creationId="{56C72901-0F85-4813-9516-337C15B22B4E}"/>
          </ac:spMkLst>
        </pc:spChg>
        <pc:spChg chg="mod">
          <ac:chgData name="Hunter Kirby" userId="e6fc5ae6-a79f-4844-9fe1-82cc905d4bff" providerId="ADAL" clId="{6EE30106-53D1-794C-8B57-4DD4DABD6664}" dt="2023-08-25T02:49:32.112" v="4702" actId="20577"/>
          <ac:spMkLst>
            <pc:docMk/>
            <pc:sldMk cId="278015422" sldId="2654"/>
            <ac:spMk id="7" creationId="{179C1DC6-787A-0AAE-6D73-CF66C9C6B83F}"/>
          </ac:spMkLst>
        </pc:spChg>
        <pc:spChg chg="add del">
          <ac:chgData name="Hunter Kirby" userId="e6fc5ae6-a79f-4844-9fe1-82cc905d4bff" providerId="ADAL" clId="{6EE30106-53D1-794C-8B57-4DD4DABD6664}" dt="2023-08-23T20:29:31.933" v="632" actId="478"/>
          <ac:spMkLst>
            <pc:docMk/>
            <pc:sldMk cId="278015422" sldId="2654"/>
            <ac:spMk id="9" creationId="{A1B0866D-C88E-F4F0-0C35-FFA7596A02E9}"/>
          </ac:spMkLst>
        </pc:spChg>
        <pc:spChg chg="add del mod">
          <ac:chgData name="Hunter Kirby" userId="e6fc5ae6-a79f-4844-9fe1-82cc905d4bff" providerId="ADAL" clId="{6EE30106-53D1-794C-8B57-4DD4DABD6664}" dt="2023-08-25T16:48:35.761" v="5397" actId="478"/>
          <ac:spMkLst>
            <pc:docMk/>
            <pc:sldMk cId="278015422" sldId="2654"/>
            <ac:spMk id="10" creationId="{91855E0F-79FF-4C67-8BD8-AC81CDCF63E4}"/>
          </ac:spMkLst>
        </pc:spChg>
        <pc:spChg chg="mod">
          <ac:chgData name="Hunter Kirby" userId="e6fc5ae6-a79f-4844-9fe1-82cc905d4bff" providerId="ADAL" clId="{6EE30106-53D1-794C-8B57-4DD4DABD6664}" dt="2023-08-23T21:25:35.149" v="848" actId="20577"/>
          <ac:spMkLst>
            <pc:docMk/>
            <pc:sldMk cId="278015422" sldId="2654"/>
            <ac:spMk id="16" creationId="{8FB45419-DBAC-4A12-9525-4C35ED7AE239}"/>
          </ac:spMkLst>
        </pc:spChg>
        <pc:picChg chg="mod">
          <ac:chgData name="Hunter Kirby" userId="e6fc5ae6-a79f-4844-9fe1-82cc905d4bff" providerId="ADAL" clId="{6EE30106-53D1-794C-8B57-4DD4DABD6664}" dt="2023-08-23T21:35:32.354" v="881" actId="1582"/>
          <ac:picMkLst>
            <pc:docMk/>
            <pc:sldMk cId="278015422" sldId="2654"/>
            <ac:picMk id="4" creationId="{8E63128E-F7DE-40DA-B59F-02D4EB12FF51}"/>
          </ac:picMkLst>
        </pc:picChg>
        <pc:cxnChg chg="mod">
          <ac:chgData name="Hunter Kirby" userId="e6fc5ae6-a79f-4844-9fe1-82cc905d4bff" providerId="ADAL" clId="{6EE30106-53D1-794C-8B57-4DD4DABD6664}" dt="2023-08-23T21:25:35.149" v="848" actId="20577"/>
          <ac:cxnSpMkLst>
            <pc:docMk/>
            <pc:sldMk cId="278015422" sldId="2654"/>
            <ac:cxnSpMk id="8" creationId="{0A089E44-BEEF-422D-85F9-6F72625CB71E}"/>
          </ac:cxnSpMkLst>
        </pc:cxnChg>
      </pc:sldChg>
      <pc:sldChg chg="addSp delSp modSp mod">
        <pc:chgData name="Hunter Kirby" userId="e6fc5ae6-a79f-4844-9fe1-82cc905d4bff" providerId="ADAL" clId="{6EE30106-53D1-794C-8B57-4DD4DABD6664}" dt="2023-08-25T17:27:02.081" v="5495" actId="122"/>
        <pc:sldMkLst>
          <pc:docMk/>
          <pc:sldMk cId="1317553363" sldId="2726"/>
        </pc:sldMkLst>
        <pc:spChg chg="mod">
          <ac:chgData name="Hunter Kirby" userId="e6fc5ae6-a79f-4844-9fe1-82cc905d4bff" providerId="ADAL" clId="{6EE30106-53D1-794C-8B57-4DD4DABD6664}" dt="2023-08-25T17:27:02.081" v="5495" actId="122"/>
          <ac:spMkLst>
            <pc:docMk/>
            <pc:sldMk cId="1317553363" sldId="2726"/>
            <ac:spMk id="2" creationId="{00000000-0000-0000-0000-000000000000}"/>
          </ac:spMkLst>
        </pc:spChg>
        <pc:spChg chg="mod">
          <ac:chgData name="Hunter Kirby" userId="e6fc5ae6-a79f-4844-9fe1-82cc905d4bff" providerId="ADAL" clId="{6EE30106-53D1-794C-8B57-4DD4DABD6664}" dt="2023-08-25T17:26:59.297" v="5494" actId="122"/>
          <ac:spMkLst>
            <pc:docMk/>
            <pc:sldMk cId="1317553363" sldId="2726"/>
            <ac:spMk id="3" creationId="{00000000-0000-0000-0000-000000000000}"/>
          </ac:spMkLst>
        </pc:spChg>
        <pc:spChg chg="add del mod">
          <ac:chgData name="Hunter Kirby" userId="e6fc5ae6-a79f-4844-9fe1-82cc905d4bff" providerId="ADAL" clId="{6EE30106-53D1-794C-8B57-4DD4DABD6664}" dt="2023-08-24T21:06:19.725" v="3816" actId="478"/>
          <ac:spMkLst>
            <pc:docMk/>
            <pc:sldMk cId="1317553363" sldId="2726"/>
            <ac:spMk id="5" creationId="{6C35617D-F6F2-D210-167C-D78C6BA6FDAA}"/>
          </ac:spMkLst>
        </pc:spChg>
        <pc:spChg chg="add mod">
          <ac:chgData name="Hunter Kirby" userId="e6fc5ae6-a79f-4844-9fe1-82cc905d4bff" providerId="ADAL" clId="{6EE30106-53D1-794C-8B57-4DD4DABD6664}" dt="2023-08-25T04:44:05.771" v="5265" actId="20577"/>
          <ac:spMkLst>
            <pc:docMk/>
            <pc:sldMk cId="1317553363" sldId="2726"/>
            <ac:spMk id="6" creationId="{A5476F1F-5993-624E-C561-B4D45E17CAFC}"/>
          </ac:spMkLst>
        </pc:spChg>
        <pc:spChg chg="del mod">
          <ac:chgData name="Hunter Kirby" userId="e6fc5ae6-a79f-4844-9fe1-82cc905d4bff" providerId="ADAL" clId="{6EE30106-53D1-794C-8B57-4DD4DABD6664}" dt="2023-08-24T21:06:18.163" v="3815" actId="478"/>
          <ac:spMkLst>
            <pc:docMk/>
            <pc:sldMk cId="1317553363" sldId="2726"/>
            <ac:spMk id="7" creationId="{00000000-0000-0000-0000-000000000000}"/>
          </ac:spMkLst>
        </pc:spChg>
        <pc:spChg chg="del mod">
          <ac:chgData name="Hunter Kirby" userId="e6fc5ae6-a79f-4844-9fe1-82cc905d4bff" providerId="ADAL" clId="{6EE30106-53D1-794C-8B57-4DD4DABD6664}" dt="2023-08-24T21:06:22.387" v="3818" actId="478"/>
          <ac:spMkLst>
            <pc:docMk/>
            <pc:sldMk cId="1317553363" sldId="2726"/>
            <ac:spMk id="9" creationId="{11E241DE-CCD0-4C11-8CBF-DFEDAB399ACB}"/>
          </ac:spMkLst>
        </pc:spChg>
        <pc:spChg chg="mod">
          <ac:chgData name="Hunter Kirby" userId="e6fc5ae6-a79f-4844-9fe1-82cc905d4bff" providerId="ADAL" clId="{6EE30106-53D1-794C-8B57-4DD4DABD6664}" dt="2023-08-24T21:06:36.904" v="3820" actId="1076"/>
          <ac:spMkLst>
            <pc:docMk/>
            <pc:sldMk cId="1317553363" sldId="2726"/>
            <ac:spMk id="10" creationId="{00000000-0000-0000-0000-000000000000}"/>
          </ac:spMkLst>
        </pc:spChg>
      </pc:sldChg>
      <pc:sldChg chg="addSp delSp modSp mod addCm">
        <pc:chgData name="Hunter Kirby" userId="e6fc5ae6-a79f-4844-9fe1-82cc905d4bff" providerId="ADAL" clId="{6EE30106-53D1-794C-8B57-4DD4DABD6664}" dt="2023-08-25T18:14:04.462" v="5929" actId="12"/>
        <pc:sldMkLst>
          <pc:docMk/>
          <pc:sldMk cId="2919983775" sldId="2737"/>
        </pc:sldMkLst>
        <pc:spChg chg="add mod">
          <ac:chgData name="Hunter Kirby" userId="e6fc5ae6-a79f-4844-9fe1-82cc905d4bff" providerId="ADAL" clId="{6EE30106-53D1-794C-8B57-4DD4DABD6664}" dt="2023-08-25T02:15:02.732" v="4687" actId="164"/>
          <ac:spMkLst>
            <pc:docMk/>
            <pc:sldMk cId="2919983775" sldId="2737"/>
            <ac:spMk id="3" creationId="{C01A37A0-25BA-95CB-A126-9F58AC31DEA6}"/>
          </ac:spMkLst>
        </pc:spChg>
        <pc:spChg chg="del">
          <ac:chgData name="Hunter Kirby" userId="e6fc5ae6-a79f-4844-9fe1-82cc905d4bff" providerId="ADAL" clId="{6EE30106-53D1-794C-8B57-4DD4DABD6664}" dt="2023-08-24T19:26:25.545" v="3360" actId="478"/>
          <ac:spMkLst>
            <pc:docMk/>
            <pc:sldMk cId="2919983775" sldId="2737"/>
            <ac:spMk id="7" creationId="{62A4955F-CD13-4D18-9B6A-5996B4446406}"/>
          </ac:spMkLst>
        </pc:spChg>
        <pc:spChg chg="mod">
          <ac:chgData name="Hunter Kirby" userId="e6fc5ae6-a79f-4844-9fe1-82cc905d4bff" providerId="ADAL" clId="{6EE30106-53D1-794C-8B57-4DD4DABD6664}" dt="2023-08-24T19:25:33.765" v="3341" actId="21"/>
          <ac:spMkLst>
            <pc:docMk/>
            <pc:sldMk cId="2919983775" sldId="2737"/>
            <ac:spMk id="8" creationId="{817D94A5-64E3-4A51-B657-315B03EDCE6C}"/>
          </ac:spMkLst>
        </pc:spChg>
        <pc:spChg chg="mod">
          <ac:chgData name="Hunter Kirby" userId="e6fc5ae6-a79f-4844-9fe1-82cc905d4bff" providerId="ADAL" clId="{6EE30106-53D1-794C-8B57-4DD4DABD6664}" dt="2023-08-25T18:14:04.462" v="5929" actId="12"/>
          <ac:spMkLst>
            <pc:docMk/>
            <pc:sldMk cId="2919983775" sldId="2737"/>
            <ac:spMk id="10" creationId="{031290C0-D5CC-3EF6-AC46-C69A78A8081B}"/>
          </ac:spMkLst>
        </pc:spChg>
        <pc:grpChg chg="add mod">
          <ac:chgData name="Hunter Kirby" userId="e6fc5ae6-a79f-4844-9fe1-82cc905d4bff" providerId="ADAL" clId="{6EE30106-53D1-794C-8B57-4DD4DABD6664}" dt="2023-08-25T02:15:02.732" v="4687" actId="164"/>
          <ac:grpSpMkLst>
            <pc:docMk/>
            <pc:sldMk cId="2919983775" sldId="2737"/>
            <ac:grpSpMk id="11" creationId="{C55AE783-0EE6-96A9-01B4-FFAEDAB2BDCD}"/>
          </ac:grpSpMkLst>
        </pc:grpChg>
        <pc:picChg chg="mod">
          <ac:chgData name="Hunter Kirby" userId="e6fc5ae6-a79f-4844-9fe1-82cc905d4bff" providerId="ADAL" clId="{6EE30106-53D1-794C-8B57-4DD4DABD6664}" dt="2023-08-25T02:15:02.732" v="4687" actId="164"/>
          <ac:picMkLst>
            <pc:docMk/>
            <pc:sldMk cId="2919983775" sldId="2737"/>
            <ac:picMk id="2" creationId="{2AD0CB42-DBE7-4CDE-95B2-25B298E029F4}"/>
          </ac:picMkLst>
        </pc:picChg>
        <pc:picChg chg="mod modCrop">
          <ac:chgData name="Hunter Kirby" userId="e6fc5ae6-a79f-4844-9fe1-82cc905d4bff" providerId="ADAL" clId="{6EE30106-53D1-794C-8B57-4DD4DABD6664}" dt="2023-08-24T19:27:06.305" v="3374" actId="1076"/>
          <ac:picMkLst>
            <pc:docMk/>
            <pc:sldMk cId="2919983775" sldId="2737"/>
            <ac:picMk id="9" creationId="{4A99D60D-D223-4C96-8595-98AB34782470}"/>
          </ac:picMkLst>
        </pc:pic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4T19:27:36.946" v="3375"/>
              <pc2:cmMkLst xmlns:pc2="http://schemas.microsoft.com/office/powerpoint/2019/9/main/command">
                <pc:docMk/>
                <pc:sldMk cId="2919983775" sldId="2737"/>
                <pc2:cmMk id="{5EC30A45-D9BA-304A-9658-8B5AD53C195D}"/>
              </pc2:cmMkLst>
            </pc226:cmChg>
          </p:ext>
        </pc:extLst>
      </pc:sldChg>
      <pc:sldChg chg="addSp delSp modSp mod addCm delCm">
        <pc:chgData name="Hunter Kirby" userId="e6fc5ae6-a79f-4844-9fe1-82cc905d4bff" providerId="ADAL" clId="{6EE30106-53D1-794C-8B57-4DD4DABD6664}" dt="2023-08-25T17:52:19.947" v="5719"/>
        <pc:sldMkLst>
          <pc:docMk/>
          <pc:sldMk cId="1337769554" sldId="2744"/>
        </pc:sldMkLst>
        <pc:spChg chg="add del mod">
          <ac:chgData name="Hunter Kirby" userId="e6fc5ae6-a79f-4844-9fe1-82cc905d4bff" providerId="ADAL" clId="{6EE30106-53D1-794C-8B57-4DD4DABD6664}" dt="2023-08-24T18:30:03.643" v="3002" actId="478"/>
          <ac:spMkLst>
            <pc:docMk/>
            <pc:sldMk cId="1337769554" sldId="2744"/>
            <ac:spMk id="2" creationId="{28758C05-BDFF-4C15-B792-CFE77B9980F7}"/>
          </ac:spMkLst>
        </pc:spChg>
        <pc:spChg chg="del mod">
          <ac:chgData name="Hunter Kirby" userId="e6fc5ae6-a79f-4844-9fe1-82cc905d4bff" providerId="ADAL" clId="{6EE30106-53D1-794C-8B57-4DD4DABD6664}" dt="2023-08-24T18:32:31.126" v="3036" actId="478"/>
          <ac:spMkLst>
            <pc:docMk/>
            <pc:sldMk cId="1337769554" sldId="2744"/>
            <ac:spMk id="7" creationId="{18C761CC-B0F8-BE24-95A2-9516F8F6413E}"/>
          </ac:spMkLst>
        </pc:spChg>
        <pc:spChg chg="add del mod">
          <ac:chgData name="Hunter Kirby" userId="e6fc5ae6-a79f-4844-9fe1-82cc905d4bff" providerId="ADAL" clId="{6EE30106-53D1-794C-8B57-4DD4DABD6664}" dt="2023-08-24T18:29:49.935" v="3000" actId="478"/>
          <ac:spMkLst>
            <pc:docMk/>
            <pc:sldMk cId="1337769554" sldId="2744"/>
            <ac:spMk id="9" creationId="{BD5DE742-EA28-0F74-54E2-05BFEB488A77}"/>
          </ac:spMkLst>
        </pc:spChg>
        <pc:spChg chg="mod">
          <ac:chgData name="Hunter Kirby" userId="e6fc5ae6-a79f-4844-9fe1-82cc905d4bff" providerId="ADAL" clId="{6EE30106-53D1-794C-8B57-4DD4DABD6664}" dt="2023-08-24T18:31:56.641" v="3023" actId="1076"/>
          <ac:spMkLst>
            <pc:docMk/>
            <pc:sldMk cId="1337769554" sldId="2744"/>
            <ac:spMk id="10" creationId="{B28CAA02-AF24-4B9D-9CB9-589617C7510B}"/>
          </ac:spMkLst>
        </pc:spChg>
        <pc:spChg chg="add del mod">
          <ac:chgData name="Hunter Kirby" userId="e6fc5ae6-a79f-4844-9fe1-82cc905d4bff" providerId="ADAL" clId="{6EE30106-53D1-794C-8B57-4DD4DABD6664}" dt="2023-08-24T18:30:05.287" v="3003" actId="478"/>
          <ac:spMkLst>
            <pc:docMk/>
            <pc:sldMk cId="1337769554" sldId="2744"/>
            <ac:spMk id="14" creationId="{83B9F103-A87B-2496-3AD8-01540BEB95DD}"/>
          </ac:spMkLst>
        </pc:spChg>
        <pc:spChg chg="add del mod">
          <ac:chgData name="Hunter Kirby" userId="e6fc5ae6-a79f-4844-9fe1-82cc905d4bff" providerId="ADAL" clId="{6EE30106-53D1-794C-8B57-4DD4DABD6664}" dt="2023-08-24T18:39:41.941" v="3124" actId="20577"/>
          <ac:spMkLst>
            <pc:docMk/>
            <pc:sldMk cId="1337769554" sldId="2744"/>
            <ac:spMk id="18" creationId="{41A22588-6621-399B-646B-BEAAC5140E77}"/>
          </ac:spMkLst>
        </pc:spChg>
        <pc:spChg chg="add del mod">
          <ac:chgData name="Hunter Kirby" userId="e6fc5ae6-a79f-4844-9fe1-82cc905d4bff" providerId="ADAL" clId="{6EE30106-53D1-794C-8B57-4DD4DABD6664}" dt="2023-08-24T18:32:32.842" v="3037" actId="478"/>
          <ac:spMkLst>
            <pc:docMk/>
            <pc:sldMk cId="1337769554" sldId="2744"/>
            <ac:spMk id="20" creationId="{147E2A07-7559-2101-55C3-F6A1DC6CF589}"/>
          </ac:spMkLst>
        </pc:spChg>
        <pc:grpChg chg="add mod">
          <ac:chgData name="Hunter Kirby" userId="e6fc5ae6-a79f-4844-9fe1-82cc905d4bff" providerId="ADAL" clId="{6EE30106-53D1-794C-8B57-4DD4DABD6664}" dt="2023-08-24T18:31:56.641" v="3023" actId="1076"/>
          <ac:grpSpMkLst>
            <pc:docMk/>
            <pc:sldMk cId="1337769554" sldId="2744"/>
            <ac:grpSpMk id="3" creationId="{2125F2D4-E571-0BDF-4921-6C0A2F923E06}"/>
          </ac:grpSpMkLst>
        </pc:grpChg>
        <pc:picChg chg="mod">
          <ac:chgData name="Hunter Kirby" userId="e6fc5ae6-a79f-4844-9fe1-82cc905d4bff" providerId="ADAL" clId="{6EE30106-53D1-794C-8B57-4DD4DABD6664}" dt="2023-08-24T18:29:13.113" v="2950" actId="164"/>
          <ac:picMkLst>
            <pc:docMk/>
            <pc:sldMk cId="1337769554" sldId="2744"/>
            <ac:picMk id="5" creationId="{088039B0-BE31-B1E1-4368-68BE5D71CFC1}"/>
          </ac:picMkLst>
        </pc:picChg>
        <pc:picChg chg="mod">
          <ac:chgData name="Hunter Kirby" userId="e6fc5ae6-a79f-4844-9fe1-82cc905d4bff" providerId="ADAL" clId="{6EE30106-53D1-794C-8B57-4DD4DABD6664}" dt="2023-08-24T18:31:56.641" v="3023" actId="1076"/>
          <ac:picMkLst>
            <pc:docMk/>
            <pc:sldMk cId="1337769554" sldId="2744"/>
            <ac:picMk id="13" creationId="{CCA708D8-C0CD-4403-8DA5-94513C636B24}"/>
          </ac:picMkLst>
        </pc:picChg>
        <pc:inkChg chg="mod">
          <ac:chgData name="Hunter Kirby" userId="e6fc5ae6-a79f-4844-9fe1-82cc905d4bff" providerId="ADAL" clId="{6EE30106-53D1-794C-8B57-4DD4DABD6664}" dt="2023-08-24T18:29:13.113" v="2950" actId="164"/>
          <ac:inkMkLst>
            <pc:docMk/>
            <pc:sldMk cId="1337769554" sldId="2744"/>
            <ac:inkMk id="12" creationId="{4CF1C132-C409-B0E7-5EEB-DF38F2F03FD6}"/>
          </ac:inkMkLst>
        </pc:inkChg>
        <pc:inkChg chg="mod">
          <ac:chgData name="Hunter Kirby" userId="e6fc5ae6-a79f-4844-9fe1-82cc905d4bff" providerId="ADAL" clId="{6EE30106-53D1-794C-8B57-4DD4DABD6664}" dt="2023-08-24T18:29:13.113" v="2950" actId="164"/>
          <ac:inkMkLst>
            <pc:docMk/>
            <pc:sldMk cId="1337769554" sldId="2744"/>
            <ac:inkMk id="15" creationId="{0F077399-1AAC-683B-3268-0A58D0B9E48E}"/>
          </ac:inkMkLst>
        </pc:inkChg>
        <pc:inkChg chg="mod">
          <ac:chgData name="Hunter Kirby" userId="e6fc5ae6-a79f-4844-9fe1-82cc905d4bff" providerId="ADAL" clId="{6EE30106-53D1-794C-8B57-4DD4DABD6664}" dt="2023-08-24T18:29:13.113" v="2950" actId="164"/>
          <ac:inkMkLst>
            <pc:docMk/>
            <pc:sldMk cId="1337769554" sldId="2744"/>
            <ac:inkMk id="16" creationId="{B47CDA1C-A7B3-9BBC-E476-2B6EB1E32A34}"/>
          </ac:inkMkLst>
        </pc:inkChg>
        <pc:inkChg chg="mod">
          <ac:chgData name="Hunter Kirby" userId="e6fc5ae6-a79f-4844-9fe1-82cc905d4bff" providerId="ADAL" clId="{6EE30106-53D1-794C-8B57-4DD4DABD6664}" dt="2023-08-24T18:29:13.113" v="2950" actId="164"/>
          <ac:inkMkLst>
            <pc:docMk/>
            <pc:sldMk cId="1337769554" sldId="2744"/>
            <ac:inkMk id="17" creationId="{8B43C6B5-7EF3-D7C8-9AD8-E6563586EB37}"/>
          </ac:inkMkLst>
        </pc:ink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5T17:52:19.947" v="5719"/>
              <pc2:cmMkLst xmlns:pc2="http://schemas.microsoft.com/office/powerpoint/2019/9/main/command">
                <pc:docMk/>
                <pc:sldMk cId="1337769554" sldId="2744"/>
                <pc2:cmMk id="{F11A4675-75A0-4D4A-BD2E-825229CB016C}"/>
              </pc2:cmMkLst>
            </pc226:cmChg>
          </p:ext>
        </pc:extLst>
      </pc:sldChg>
      <pc:sldChg chg="addSp delSp modSp mod addCm delCm modCm">
        <pc:chgData name="Hunter Kirby" userId="e6fc5ae6-a79f-4844-9fe1-82cc905d4bff" providerId="ADAL" clId="{6EE30106-53D1-794C-8B57-4DD4DABD6664}" dt="2023-08-25T18:13:01.761" v="5923" actId="12"/>
        <pc:sldMkLst>
          <pc:docMk/>
          <pc:sldMk cId="2264728059" sldId="2745"/>
        </pc:sldMkLst>
        <pc:spChg chg="add del">
          <ac:chgData name="Hunter Kirby" userId="e6fc5ae6-a79f-4844-9fe1-82cc905d4bff" providerId="ADAL" clId="{6EE30106-53D1-794C-8B57-4DD4DABD6664}" dt="2023-08-24T14:46:54.971" v="2175" actId="478"/>
          <ac:spMkLst>
            <pc:docMk/>
            <pc:sldMk cId="2264728059" sldId="2745"/>
            <ac:spMk id="5" creationId="{C9CFB4F1-FE12-4ABC-B812-7A63112D00D7}"/>
          </ac:spMkLst>
        </pc:spChg>
        <pc:spChg chg="mod">
          <ac:chgData name="Hunter Kirby" userId="e6fc5ae6-a79f-4844-9fe1-82cc905d4bff" providerId="ADAL" clId="{6EE30106-53D1-794C-8B57-4DD4DABD6664}" dt="2023-08-25T03:46:18.204" v="4930" actId="20577"/>
          <ac:spMkLst>
            <pc:docMk/>
            <pc:sldMk cId="2264728059" sldId="2745"/>
            <ac:spMk id="6" creationId="{2A72750B-1582-4D11-9690-A7C632FD30B8}"/>
          </ac:spMkLst>
        </pc:spChg>
        <pc:spChg chg="del mod">
          <ac:chgData name="Hunter Kirby" userId="e6fc5ae6-a79f-4844-9fe1-82cc905d4bff" providerId="ADAL" clId="{6EE30106-53D1-794C-8B57-4DD4DABD6664}" dt="2023-08-24T14:46:24.412" v="2158" actId="478"/>
          <ac:spMkLst>
            <pc:docMk/>
            <pc:sldMk cId="2264728059" sldId="2745"/>
            <ac:spMk id="8" creationId="{817D94A5-64E3-4A51-B657-315B03EDCE6C}"/>
          </ac:spMkLst>
        </pc:spChg>
        <pc:spChg chg="mod">
          <ac:chgData name="Hunter Kirby" userId="e6fc5ae6-a79f-4844-9fe1-82cc905d4bff" providerId="ADAL" clId="{6EE30106-53D1-794C-8B57-4DD4DABD6664}" dt="2023-08-25T18:13:01.761" v="5923" actId="12"/>
          <ac:spMkLst>
            <pc:docMk/>
            <pc:sldMk cId="2264728059" sldId="2745"/>
            <ac:spMk id="9" creationId="{43D649E9-C2DF-134C-5871-26CD41ECE717}"/>
          </ac:spMkLst>
        </pc:spChg>
        <pc:spChg chg="del">
          <ac:chgData name="Hunter Kirby" userId="e6fc5ae6-a79f-4844-9fe1-82cc905d4bff" providerId="ADAL" clId="{6EE30106-53D1-794C-8B57-4DD4DABD6664}" dt="2023-08-24T14:46:57.118" v="2176" actId="478"/>
          <ac:spMkLst>
            <pc:docMk/>
            <pc:sldMk cId="2264728059" sldId="2745"/>
            <ac:spMk id="10" creationId="{7D5553E0-CA82-B5C8-A9BD-1A570A8E813C}"/>
          </ac:spMkLst>
        </pc:spChg>
        <pc:spChg chg="add del mod">
          <ac:chgData name="Hunter Kirby" userId="e6fc5ae6-a79f-4844-9fe1-82cc905d4bff" providerId="ADAL" clId="{6EE30106-53D1-794C-8B57-4DD4DABD6664}" dt="2023-08-24T14:46:54.971" v="2175" actId="478"/>
          <ac:spMkLst>
            <pc:docMk/>
            <pc:sldMk cId="2264728059" sldId="2745"/>
            <ac:spMk id="12" creationId="{8CDB5DE4-D587-37AB-C9CA-21BCEBF310EC}"/>
          </ac:spMkLst>
        </pc:spChg>
        <pc:spChg chg="add del mod">
          <ac:chgData name="Hunter Kirby" userId="e6fc5ae6-a79f-4844-9fe1-82cc905d4bff" providerId="ADAL" clId="{6EE30106-53D1-794C-8B57-4DD4DABD6664}" dt="2023-08-24T14:48:45.955" v="2196"/>
          <ac:spMkLst>
            <pc:docMk/>
            <pc:sldMk cId="2264728059" sldId="2745"/>
            <ac:spMk id="13" creationId="{C05D9876-F3A5-B7E3-8BBF-EC44D8A00F64}"/>
          </ac:spMkLst>
        </pc:spChg>
        <pc:picChg chg="mod">
          <ac:chgData name="Hunter Kirby" userId="e6fc5ae6-a79f-4844-9fe1-82cc905d4bff" providerId="ADAL" clId="{6EE30106-53D1-794C-8B57-4DD4DABD6664}" dt="2023-08-24T14:47:23.459" v="2185" actId="1076"/>
          <ac:picMkLst>
            <pc:docMk/>
            <pc:sldMk cId="2264728059" sldId="2745"/>
            <ac:picMk id="2" creationId="{6E608D49-8B16-E621-E050-664FED830731}"/>
          </ac:picMkLst>
        </pc:picChg>
        <pc:picChg chg="mod">
          <ac:chgData name="Hunter Kirby" userId="e6fc5ae6-a79f-4844-9fe1-82cc905d4bff" providerId="ADAL" clId="{6EE30106-53D1-794C-8B57-4DD4DABD6664}" dt="2023-08-24T14:47:06.475" v="2180" actId="1582"/>
          <ac:picMkLst>
            <pc:docMk/>
            <pc:sldMk cId="2264728059" sldId="2745"/>
            <ac:picMk id="7" creationId="{315AB36A-2EA2-3CAE-1B10-37E315922317}"/>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21:33.513" v="5438"/>
              <pc2:cmMkLst xmlns:pc2="http://schemas.microsoft.com/office/powerpoint/2019/9/main/command">
                <pc:docMk/>
                <pc:sldMk cId="2264728059" sldId="2745"/>
                <pc2:cmMk id="{74028120-4134-014E-A993-EDA4FCBB98E5}"/>
              </pc2:cmMkLst>
            </pc226:cmChg>
          </p:ext>
        </pc:extLst>
      </pc:sldChg>
      <pc:sldChg chg="delSp modSp mod">
        <pc:chgData name="Hunter Kirby" userId="e6fc5ae6-a79f-4844-9fe1-82cc905d4bff" providerId="ADAL" clId="{6EE30106-53D1-794C-8B57-4DD4DABD6664}" dt="2023-08-25T18:15:31.578" v="5932" actId="12"/>
        <pc:sldMkLst>
          <pc:docMk/>
          <pc:sldMk cId="2084278112" sldId="2746"/>
        </pc:sldMkLst>
        <pc:spChg chg="del">
          <ac:chgData name="Hunter Kirby" userId="e6fc5ae6-a79f-4844-9fe1-82cc905d4bff" providerId="ADAL" clId="{6EE30106-53D1-794C-8B57-4DD4DABD6664}" dt="2023-08-24T23:04:02.836" v="4374" actId="478"/>
          <ac:spMkLst>
            <pc:docMk/>
            <pc:sldMk cId="2084278112" sldId="2746"/>
            <ac:spMk id="3" creationId="{26DF1B83-A258-1D5E-C615-AAAE7BC260FC}"/>
          </ac:spMkLst>
        </pc:spChg>
        <pc:spChg chg="mod">
          <ac:chgData name="Hunter Kirby" userId="e6fc5ae6-a79f-4844-9fe1-82cc905d4bff" providerId="ADAL" clId="{6EE30106-53D1-794C-8B57-4DD4DABD6664}" dt="2023-08-25T18:15:31.578" v="5932" actId="12"/>
          <ac:spMkLst>
            <pc:docMk/>
            <pc:sldMk cId="2084278112" sldId="2746"/>
            <ac:spMk id="8" creationId="{A6DEDFFC-DBD0-47FB-A0AF-55D36E897D2D}"/>
          </ac:spMkLst>
        </pc:spChg>
        <pc:spChg chg="del">
          <ac:chgData name="Hunter Kirby" userId="e6fc5ae6-a79f-4844-9fe1-82cc905d4bff" providerId="ADAL" clId="{6EE30106-53D1-794C-8B57-4DD4DABD6664}" dt="2023-08-24T23:04:06.470" v="4375" actId="478"/>
          <ac:spMkLst>
            <pc:docMk/>
            <pc:sldMk cId="2084278112" sldId="2746"/>
            <ac:spMk id="9" creationId="{94CDF458-6B1A-B891-EAD2-8BCA35C32239}"/>
          </ac:spMkLst>
        </pc:spChg>
        <pc:picChg chg="mod">
          <ac:chgData name="Hunter Kirby" userId="e6fc5ae6-a79f-4844-9fe1-82cc905d4bff" providerId="ADAL" clId="{6EE30106-53D1-794C-8B57-4DD4DABD6664}" dt="2023-08-24T23:06:54.588" v="4436" actId="1076"/>
          <ac:picMkLst>
            <pc:docMk/>
            <pc:sldMk cId="2084278112" sldId="2746"/>
            <ac:picMk id="2" creationId="{9B952A50-99CD-4312-A72E-2200B7E851A9}"/>
          </ac:picMkLst>
        </pc:picChg>
        <pc:picChg chg="mod">
          <ac:chgData name="Hunter Kirby" userId="e6fc5ae6-a79f-4844-9fe1-82cc905d4bff" providerId="ADAL" clId="{6EE30106-53D1-794C-8B57-4DD4DABD6664}" dt="2023-08-24T23:06:54.588" v="4436" actId="1076"/>
          <ac:picMkLst>
            <pc:docMk/>
            <pc:sldMk cId="2084278112" sldId="2746"/>
            <ac:picMk id="7" creationId="{EBEF7FD4-1B6E-4783-AE7D-6DE5567783B9}"/>
          </ac:picMkLst>
        </pc:picChg>
      </pc:sldChg>
      <pc:sldChg chg="addSp delSp modSp mod">
        <pc:chgData name="Hunter Kirby" userId="e6fc5ae6-a79f-4844-9fe1-82cc905d4bff" providerId="ADAL" clId="{6EE30106-53D1-794C-8B57-4DD4DABD6664}" dt="2023-08-24T23:18:52.759" v="4501" actId="1076"/>
        <pc:sldMkLst>
          <pc:docMk/>
          <pc:sldMk cId="1970411915" sldId="2755"/>
        </pc:sldMkLst>
        <pc:spChg chg="del mod">
          <ac:chgData name="Hunter Kirby" userId="e6fc5ae6-a79f-4844-9fe1-82cc905d4bff" providerId="ADAL" clId="{6EE30106-53D1-794C-8B57-4DD4DABD6664}" dt="2023-08-24T23:18:39.751" v="4499" actId="12084"/>
          <ac:spMkLst>
            <pc:docMk/>
            <pc:sldMk cId="1970411915" sldId="2755"/>
            <ac:spMk id="2" creationId="{A9CD383A-CEA2-4FF3-AFAD-8B745CD29DBD}"/>
          </ac:spMkLst>
        </pc:spChg>
        <pc:graphicFrameChg chg="add mod">
          <ac:chgData name="Hunter Kirby" userId="e6fc5ae6-a79f-4844-9fe1-82cc905d4bff" providerId="ADAL" clId="{6EE30106-53D1-794C-8B57-4DD4DABD6664}" dt="2023-08-24T23:18:52.759" v="4501" actId="1076"/>
          <ac:graphicFrameMkLst>
            <pc:docMk/>
            <pc:sldMk cId="1970411915" sldId="2755"/>
            <ac:graphicFrameMk id="3" creationId="{47261832-CEE1-3304-7322-B26259AFC50F}"/>
          </ac:graphicFrameMkLst>
        </pc:graphicFrameChg>
      </pc:sldChg>
      <pc:sldChg chg="addSp delSp modSp mod">
        <pc:chgData name="Hunter Kirby" userId="e6fc5ae6-a79f-4844-9fe1-82cc905d4bff" providerId="ADAL" clId="{6EE30106-53D1-794C-8B57-4DD4DABD6664}" dt="2023-08-25T18:15:44.453" v="5934" actId="12"/>
        <pc:sldMkLst>
          <pc:docMk/>
          <pc:sldMk cId="533148781" sldId="2767"/>
        </pc:sldMkLst>
        <pc:spChg chg="mod">
          <ac:chgData name="Hunter Kirby" userId="e6fc5ae6-a79f-4844-9fe1-82cc905d4bff" providerId="ADAL" clId="{6EE30106-53D1-794C-8B57-4DD4DABD6664}" dt="2023-08-25T18:15:44.453" v="5934" actId="12"/>
          <ac:spMkLst>
            <pc:docMk/>
            <pc:sldMk cId="533148781" sldId="2767"/>
            <ac:spMk id="2" creationId="{C56109B6-5B8E-41E0-B7C9-F53E8B80DD40}"/>
          </ac:spMkLst>
        </pc:spChg>
        <pc:spChg chg="del">
          <ac:chgData name="Hunter Kirby" userId="e6fc5ae6-a79f-4844-9fe1-82cc905d4bff" providerId="ADAL" clId="{6EE30106-53D1-794C-8B57-4DD4DABD6664}" dt="2023-08-24T23:36:45.110" v="4641" actId="478"/>
          <ac:spMkLst>
            <pc:docMk/>
            <pc:sldMk cId="533148781" sldId="2767"/>
            <ac:spMk id="7" creationId="{C7A5F7B9-92EE-406A-9206-4B25F287085D}"/>
          </ac:spMkLst>
        </pc:spChg>
        <pc:spChg chg="add mod">
          <ac:chgData name="Hunter Kirby" userId="e6fc5ae6-a79f-4844-9fe1-82cc905d4bff" providerId="ADAL" clId="{6EE30106-53D1-794C-8B57-4DD4DABD6664}" dt="2023-08-25T17:30:37.858" v="5520" actId="208"/>
          <ac:spMkLst>
            <pc:docMk/>
            <pc:sldMk cId="533148781" sldId="2767"/>
            <ac:spMk id="8" creationId="{3342CE05-4723-8D30-257D-A2504DCB75FD}"/>
          </ac:spMkLst>
        </pc:spChg>
        <pc:spChg chg="mod">
          <ac:chgData name="Hunter Kirby" userId="e6fc5ae6-a79f-4844-9fe1-82cc905d4bff" providerId="ADAL" clId="{6EE30106-53D1-794C-8B57-4DD4DABD6664}" dt="2023-08-25T17:30:40.478" v="5521" actId="208"/>
          <ac:spMkLst>
            <pc:docMk/>
            <pc:sldMk cId="533148781" sldId="2767"/>
            <ac:spMk id="14" creationId="{10A0EF89-E66C-4EA8-B4D4-FE39A39DA93C}"/>
          </ac:spMkLst>
        </pc:spChg>
        <pc:grpChg chg="add del mod">
          <ac:chgData name="Hunter Kirby" userId="e6fc5ae6-a79f-4844-9fe1-82cc905d4bff" providerId="ADAL" clId="{6EE30106-53D1-794C-8B57-4DD4DABD6664}" dt="2023-08-24T23:23:52.858" v="4587" actId="1076"/>
          <ac:grpSpMkLst>
            <pc:docMk/>
            <pc:sldMk cId="533148781" sldId="2767"/>
            <ac:grpSpMk id="21" creationId="{B0246864-80D4-4906-A177-7160B1B63682}"/>
          </ac:grpSpMkLst>
        </pc:grpChg>
        <pc:picChg chg="mod">
          <ac:chgData name="Hunter Kirby" userId="e6fc5ae6-a79f-4844-9fe1-82cc905d4bff" providerId="ADAL" clId="{6EE30106-53D1-794C-8B57-4DD4DABD6664}" dt="2023-08-24T23:23:52.858" v="4587" actId="1076"/>
          <ac:picMkLst>
            <pc:docMk/>
            <pc:sldMk cId="533148781" sldId="2767"/>
            <ac:picMk id="6" creationId="{58E94189-980C-449F-BF6B-2D766518F7C8}"/>
          </ac:picMkLst>
        </pc:picChg>
        <pc:picChg chg="mod">
          <ac:chgData name="Hunter Kirby" userId="e6fc5ae6-a79f-4844-9fe1-82cc905d4bff" providerId="ADAL" clId="{6EE30106-53D1-794C-8B57-4DD4DABD6664}" dt="2023-08-24T23:23:52.858" v="4587" actId="1076"/>
          <ac:picMkLst>
            <pc:docMk/>
            <pc:sldMk cId="533148781" sldId="2767"/>
            <ac:picMk id="9" creationId="{5F56F86A-DBFA-463A-8363-70C4BC3553D8}"/>
          </ac:picMkLst>
        </pc:picChg>
        <pc:cxnChg chg="mod">
          <ac:chgData name="Hunter Kirby" userId="e6fc5ae6-a79f-4844-9fe1-82cc905d4bff" providerId="ADAL" clId="{6EE30106-53D1-794C-8B57-4DD4DABD6664}" dt="2023-08-24T23:21:10.995" v="4533" actId="692"/>
          <ac:cxnSpMkLst>
            <pc:docMk/>
            <pc:sldMk cId="533148781" sldId="2767"/>
            <ac:cxnSpMk id="11" creationId="{A4E3F939-177F-4E82-B80E-640671804D12}"/>
          </ac:cxnSpMkLst>
        </pc:cxnChg>
        <pc:cxnChg chg="mod">
          <ac:chgData name="Hunter Kirby" userId="e6fc5ae6-a79f-4844-9fe1-82cc905d4bff" providerId="ADAL" clId="{6EE30106-53D1-794C-8B57-4DD4DABD6664}" dt="2023-08-24T23:21:10.995" v="4533" actId="692"/>
          <ac:cxnSpMkLst>
            <pc:docMk/>
            <pc:sldMk cId="533148781" sldId="2767"/>
            <ac:cxnSpMk id="16" creationId="{F2C17174-E3FD-488E-A4E4-540C588CD41C}"/>
          </ac:cxnSpMkLst>
        </pc:cxnChg>
      </pc:sldChg>
      <pc:sldChg chg="addSp delSp modSp mod addCm delCm">
        <pc:chgData name="Hunter Kirby" userId="e6fc5ae6-a79f-4844-9fe1-82cc905d4bff" providerId="ADAL" clId="{6EE30106-53D1-794C-8B57-4DD4DABD6664}" dt="2023-09-15T20:50:41.335" v="6095"/>
        <pc:sldMkLst>
          <pc:docMk/>
          <pc:sldMk cId="3801170369" sldId="2768"/>
        </pc:sldMkLst>
        <pc:spChg chg="mod">
          <ac:chgData name="Hunter Kirby" userId="e6fc5ae6-a79f-4844-9fe1-82cc905d4bff" providerId="ADAL" clId="{6EE30106-53D1-794C-8B57-4DD4DABD6664}" dt="2023-08-25T18:15:48.241" v="5935" actId="12"/>
          <ac:spMkLst>
            <pc:docMk/>
            <pc:sldMk cId="3801170369" sldId="2768"/>
            <ac:spMk id="6" creationId="{54095A98-633C-FA6F-7DB5-40CB523753AB}"/>
          </ac:spMkLst>
        </pc:spChg>
        <pc:spChg chg="add del mod">
          <ac:chgData name="Hunter Kirby" userId="e6fc5ae6-a79f-4844-9fe1-82cc905d4bff" providerId="ADAL" clId="{6EE30106-53D1-794C-8B57-4DD4DABD6664}" dt="2023-08-24T23:35:34.511" v="4617" actId="478"/>
          <ac:spMkLst>
            <pc:docMk/>
            <pc:sldMk cId="3801170369" sldId="2768"/>
            <ac:spMk id="12" creationId="{92CCCB3D-ED24-4F20-817F-7B04B44D50C3}"/>
          </ac:spMkLst>
        </pc:spChg>
        <pc:spChg chg="mod">
          <ac:chgData name="Hunter Kirby" userId="e6fc5ae6-a79f-4844-9fe1-82cc905d4bff" providerId="ADAL" clId="{6EE30106-53D1-794C-8B57-4DD4DABD6664}" dt="2023-08-25T17:30:44.518" v="5522" actId="208"/>
          <ac:spMkLst>
            <pc:docMk/>
            <pc:sldMk cId="3801170369" sldId="2768"/>
            <ac:spMk id="15" creationId="{54D448FC-E563-47D8-9E27-6F387A0F2766}"/>
          </ac:spMkLst>
        </pc:sp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9-15T20:50:41.335" v="6095"/>
              <pc2:cmMkLst xmlns:pc2="http://schemas.microsoft.com/office/powerpoint/2019/9/main/command">
                <pc:docMk/>
                <pc:sldMk cId="3801170369" sldId="2768"/>
                <pc2:cmMk id="{A7A81676-7524-DB40-96EE-CC0AD34464B2}"/>
              </pc2:cmMkLst>
            </pc226:cmChg>
          </p:ext>
        </pc:extLst>
      </pc:sldChg>
      <pc:sldChg chg="addSp delSp modSp mod modClrScheme addCm delCm modCm chgLayout">
        <pc:chgData name="Hunter Kirby" userId="e6fc5ae6-a79f-4844-9fe1-82cc905d4bff" providerId="ADAL" clId="{6EE30106-53D1-794C-8B57-4DD4DABD6664}" dt="2023-08-25T18:13:15.292" v="5925" actId="12"/>
        <pc:sldMkLst>
          <pc:docMk/>
          <pc:sldMk cId="2538933410" sldId="3247"/>
        </pc:sldMkLst>
        <pc:spChg chg="del">
          <ac:chgData name="Hunter Kirby" userId="e6fc5ae6-a79f-4844-9fe1-82cc905d4bff" providerId="ADAL" clId="{6EE30106-53D1-794C-8B57-4DD4DABD6664}" dt="2023-08-24T17:27:57.092" v="2611" actId="478"/>
          <ac:spMkLst>
            <pc:docMk/>
            <pc:sldMk cId="2538933410" sldId="3247"/>
            <ac:spMk id="2" creationId="{E2F24338-1907-422F-8E21-CF2C0635E50B}"/>
          </ac:spMkLst>
        </pc:spChg>
        <pc:spChg chg="add del mod ord">
          <ac:chgData name="Hunter Kirby" userId="e6fc5ae6-a79f-4844-9fe1-82cc905d4bff" providerId="ADAL" clId="{6EE30106-53D1-794C-8B57-4DD4DABD6664}" dt="2023-08-24T17:27:55.058" v="2606" actId="478"/>
          <ac:spMkLst>
            <pc:docMk/>
            <pc:sldMk cId="2538933410" sldId="3247"/>
            <ac:spMk id="3" creationId="{9D0A91B4-1106-2CFB-D77A-5B46E9C45F4F}"/>
          </ac:spMkLst>
        </pc:spChg>
        <pc:spChg chg="mod ord">
          <ac:chgData name="Hunter Kirby" userId="e6fc5ae6-a79f-4844-9fe1-82cc905d4bff" providerId="ADAL" clId="{6EE30106-53D1-794C-8B57-4DD4DABD6664}" dt="2023-08-24T17:27:54.900" v="2604" actId="700"/>
          <ac:spMkLst>
            <pc:docMk/>
            <pc:sldMk cId="2538933410" sldId="3247"/>
            <ac:spMk id="4" creationId="{D20CACE4-F4E0-47D3-BD3C-112B269DD198}"/>
          </ac:spMkLst>
        </pc:spChg>
        <pc:spChg chg="mod ord">
          <ac:chgData name="Hunter Kirby" userId="e6fc5ae6-a79f-4844-9fe1-82cc905d4bff" providerId="ADAL" clId="{6EE30106-53D1-794C-8B57-4DD4DABD6664}" dt="2023-08-25T18:13:15.292" v="5925" actId="12"/>
          <ac:spMkLst>
            <pc:docMk/>
            <pc:sldMk cId="2538933410" sldId="3247"/>
            <ac:spMk id="5" creationId="{401B0078-67C6-4253-B1CC-AF27B43FB254}"/>
          </ac:spMkLst>
        </pc:spChg>
        <pc:spChg chg="mod ord">
          <ac:chgData name="Hunter Kirby" userId="e6fc5ae6-a79f-4844-9fe1-82cc905d4bff" providerId="ADAL" clId="{6EE30106-53D1-794C-8B57-4DD4DABD6664}" dt="2023-08-24T17:27:54.900" v="2604" actId="700"/>
          <ac:spMkLst>
            <pc:docMk/>
            <pc:sldMk cId="2538933410" sldId="3247"/>
            <ac:spMk id="6" creationId="{F2CB58FC-4524-4146-AF2A-6FEB23062C50}"/>
          </ac:spMkLst>
        </pc:spChg>
        <pc:spChg chg="del">
          <ac:chgData name="Hunter Kirby" userId="e6fc5ae6-a79f-4844-9fe1-82cc905d4bff" providerId="ADAL" clId="{6EE30106-53D1-794C-8B57-4DD4DABD6664}" dt="2023-08-24T17:14:34.060" v="2554" actId="478"/>
          <ac:spMkLst>
            <pc:docMk/>
            <pc:sldMk cId="2538933410" sldId="3247"/>
            <ac:spMk id="7" creationId="{E90A2E30-0CAC-2496-2986-BD2F7E081C98}"/>
          </ac:spMkLst>
        </pc:spChg>
        <pc:spChg chg="add del mod">
          <ac:chgData name="Hunter Kirby" userId="e6fc5ae6-a79f-4844-9fe1-82cc905d4bff" providerId="ADAL" clId="{6EE30106-53D1-794C-8B57-4DD4DABD6664}" dt="2023-08-24T17:27:55.304" v="2609" actId="478"/>
          <ac:spMkLst>
            <pc:docMk/>
            <pc:sldMk cId="2538933410" sldId="3247"/>
            <ac:spMk id="8" creationId="{0F1BE345-12D3-42D2-9949-BCE1E9895396}"/>
          </ac:spMkLst>
        </pc:spChg>
        <pc:spChg chg="del">
          <ac:chgData name="Hunter Kirby" userId="e6fc5ae6-a79f-4844-9fe1-82cc905d4bff" providerId="ADAL" clId="{6EE30106-53D1-794C-8B57-4DD4DABD6664}" dt="2023-08-24T17:14:34.060" v="2554" actId="478"/>
          <ac:spMkLst>
            <pc:docMk/>
            <pc:sldMk cId="2538933410" sldId="3247"/>
            <ac:spMk id="10" creationId="{B94D4942-7C04-37EA-6013-4338FE508A20}"/>
          </ac:spMkLst>
        </pc:spChg>
        <pc:picChg chg="mod">
          <ac:chgData name="Hunter Kirby" userId="e6fc5ae6-a79f-4844-9fe1-82cc905d4bff" providerId="ADAL" clId="{6EE30106-53D1-794C-8B57-4DD4DABD6664}" dt="2023-08-24T17:33:00.337" v="2665" actId="1076"/>
          <ac:picMkLst>
            <pc:docMk/>
            <pc:sldMk cId="2538933410" sldId="3247"/>
            <ac:picMk id="9" creationId="{AC2D0ACE-2E47-1ABE-68F0-3D844854F1C0}"/>
          </ac:picMkLst>
        </pc:picChg>
        <pc:picChg chg="mod">
          <ac:chgData name="Hunter Kirby" userId="e6fc5ae6-a79f-4844-9fe1-82cc905d4bff" providerId="ADAL" clId="{6EE30106-53D1-794C-8B57-4DD4DABD6664}" dt="2023-08-24T17:33:04.522" v="2666" actId="1076"/>
          <ac:picMkLst>
            <pc:docMk/>
            <pc:sldMk cId="2538933410" sldId="3247"/>
            <ac:picMk id="11" creationId="{E7B4C758-57FE-FB5F-5041-C7CCEEAFA93A}"/>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52:50.907" v="5722"/>
              <pc2:cmMkLst xmlns:pc2="http://schemas.microsoft.com/office/powerpoint/2019/9/main/command">
                <pc:docMk/>
                <pc:sldMk cId="2538933410" sldId="3247"/>
                <pc2:cmMk id="{A3BFF4EC-8F03-C745-AA7E-39E37DC50E3E}"/>
              </pc2:cmMkLst>
            </pc226:cmChg>
          </p:ext>
        </pc:extLst>
      </pc:sldChg>
      <pc:sldChg chg="modSp mod">
        <pc:chgData name="Hunter Kirby" userId="e6fc5ae6-a79f-4844-9fe1-82cc905d4bff" providerId="ADAL" clId="{6EE30106-53D1-794C-8B57-4DD4DABD6664}" dt="2023-08-25T04:12:11.173" v="5070" actId="20577"/>
        <pc:sldMkLst>
          <pc:docMk/>
          <pc:sldMk cId="2646641082" sldId="3327"/>
        </pc:sldMkLst>
        <pc:spChg chg="mod">
          <ac:chgData name="Hunter Kirby" userId="e6fc5ae6-a79f-4844-9fe1-82cc905d4bff" providerId="ADAL" clId="{6EE30106-53D1-794C-8B57-4DD4DABD6664}" dt="2023-08-25T04:12:11.173" v="5070" actId="20577"/>
          <ac:spMkLst>
            <pc:docMk/>
            <pc:sldMk cId="2646641082" sldId="3327"/>
            <ac:spMk id="54" creationId="{AA0B15C4-1413-42A5-A5CF-40D79B6E3BC6}"/>
          </ac:spMkLst>
        </pc:spChg>
      </pc:sldChg>
      <pc:sldChg chg="del">
        <pc:chgData name="Hunter Kirby" userId="e6fc5ae6-a79f-4844-9fe1-82cc905d4bff" providerId="ADAL" clId="{6EE30106-53D1-794C-8B57-4DD4DABD6664}" dt="2023-08-24T21:36:08.885" v="4093" actId="2696"/>
        <pc:sldMkLst>
          <pc:docMk/>
          <pc:sldMk cId="1613004434" sldId="3331"/>
        </pc:sldMkLst>
      </pc:sldChg>
      <pc:sldChg chg="modSp mod">
        <pc:chgData name="Hunter Kirby" userId="e6fc5ae6-a79f-4844-9fe1-82cc905d4bff" providerId="ADAL" clId="{6EE30106-53D1-794C-8B57-4DD4DABD6664}" dt="2023-08-25T04:51:56.653" v="5363" actId="20577"/>
        <pc:sldMkLst>
          <pc:docMk/>
          <pc:sldMk cId="3288222164" sldId="3332"/>
        </pc:sldMkLst>
        <pc:spChg chg="mod">
          <ac:chgData name="Hunter Kirby" userId="e6fc5ae6-a79f-4844-9fe1-82cc905d4bff" providerId="ADAL" clId="{6EE30106-53D1-794C-8B57-4DD4DABD6664}" dt="2023-08-25T04:51:56.653" v="5363" actId="20577"/>
          <ac:spMkLst>
            <pc:docMk/>
            <pc:sldMk cId="3288222164" sldId="3332"/>
            <ac:spMk id="54" creationId="{AA0B15C4-1413-42A5-A5CF-40D79B6E3BC6}"/>
          </ac:spMkLst>
        </pc:spChg>
      </pc:sldChg>
      <pc:sldChg chg="addSp delSp modSp mod modClrScheme addCm delCm modCm chgLayout modNotesTx">
        <pc:chgData name="Hunter Kirby" userId="e6fc5ae6-a79f-4844-9fe1-82cc905d4bff" providerId="ADAL" clId="{6EE30106-53D1-794C-8B57-4DD4DABD6664}" dt="2023-08-25T18:12:44.938" v="5917" actId="12"/>
        <pc:sldMkLst>
          <pc:docMk/>
          <pc:sldMk cId="3782398578" sldId="3349"/>
        </pc:sldMkLst>
        <pc:spChg chg="mod ord">
          <ac:chgData name="Hunter Kirby" userId="e6fc5ae6-a79f-4844-9fe1-82cc905d4bff" providerId="ADAL" clId="{6EE30106-53D1-794C-8B57-4DD4DABD6664}" dt="2023-08-25T18:12:44.938" v="5917" actId="12"/>
          <ac:spMkLst>
            <pc:docMk/>
            <pc:sldMk cId="3782398578" sldId="3349"/>
            <ac:spMk id="2" creationId="{C7173DC7-6012-4B73-BFF9-37857346D616}"/>
          </ac:spMkLst>
        </pc:spChg>
        <pc:spChg chg="add del mod ord">
          <ac:chgData name="Hunter Kirby" userId="e6fc5ae6-a79f-4844-9fe1-82cc905d4bff" providerId="ADAL" clId="{6EE30106-53D1-794C-8B57-4DD4DABD6664}" dt="2023-08-23T22:33:21.272" v="1059" actId="478"/>
          <ac:spMkLst>
            <pc:docMk/>
            <pc:sldMk cId="3782398578" sldId="3349"/>
            <ac:spMk id="3" creationId="{0913DF95-E0B7-2940-7062-5784918B88B4}"/>
          </ac:spMkLst>
        </pc:spChg>
        <pc:spChg chg="mod ord">
          <ac:chgData name="Hunter Kirby" userId="e6fc5ae6-a79f-4844-9fe1-82cc905d4bff" providerId="ADAL" clId="{6EE30106-53D1-794C-8B57-4DD4DABD6664}" dt="2023-08-23T22:32:55.115" v="1056" actId="700"/>
          <ac:spMkLst>
            <pc:docMk/>
            <pc:sldMk cId="3782398578" sldId="3349"/>
            <ac:spMk id="4" creationId="{D8725F7B-B81F-49AF-A0B9-9F9B45D3AEFE}"/>
          </ac:spMkLst>
        </pc:spChg>
        <pc:spChg chg="add del mod ord">
          <ac:chgData name="Hunter Kirby" userId="e6fc5ae6-a79f-4844-9fe1-82cc905d4bff" providerId="ADAL" clId="{6EE30106-53D1-794C-8B57-4DD4DABD6664}" dt="2023-08-25T03:43:35.123" v="4880" actId="20577"/>
          <ac:spMkLst>
            <pc:docMk/>
            <pc:sldMk cId="3782398578" sldId="3349"/>
            <ac:spMk id="5" creationId="{B900E032-75DE-49C8-83EC-3B87B7FAB59F}"/>
          </ac:spMkLst>
        </pc:spChg>
        <pc:spChg chg="mod ord">
          <ac:chgData name="Hunter Kirby" userId="e6fc5ae6-a79f-4844-9fe1-82cc905d4bff" providerId="ADAL" clId="{6EE30106-53D1-794C-8B57-4DD4DABD6664}" dt="2023-08-23T22:32:55.115" v="1056" actId="700"/>
          <ac:spMkLst>
            <pc:docMk/>
            <pc:sldMk cId="3782398578" sldId="3349"/>
            <ac:spMk id="6" creationId="{768323B1-B1AB-4560-9FF7-C9F44F2392D5}"/>
          </ac:spMkLst>
        </pc:spChg>
        <pc:spChg chg="del">
          <ac:chgData name="Hunter Kirby" userId="e6fc5ae6-a79f-4844-9fe1-82cc905d4bff" providerId="ADAL" clId="{6EE30106-53D1-794C-8B57-4DD4DABD6664}" dt="2023-08-23T22:30:43.756" v="1040" actId="478"/>
          <ac:spMkLst>
            <pc:docMk/>
            <pc:sldMk cId="3782398578" sldId="3349"/>
            <ac:spMk id="9" creationId="{46B5CC10-855F-AC3E-CD4E-53950896D8E3}"/>
          </ac:spMkLst>
        </pc:spChg>
        <pc:spChg chg="add del mod">
          <ac:chgData name="Hunter Kirby" userId="e6fc5ae6-a79f-4844-9fe1-82cc905d4bff" providerId="ADAL" clId="{6EE30106-53D1-794C-8B57-4DD4DABD6664}" dt="2023-08-23T22:51:14.434" v="1234" actId="478"/>
          <ac:spMkLst>
            <pc:docMk/>
            <pc:sldMk cId="3782398578" sldId="3349"/>
            <ac:spMk id="12" creationId="{96514A81-402B-6ED6-CC2E-2A1CBF3CF531}"/>
          </ac:spMkLst>
        </pc:spChg>
        <pc:picChg chg="mod">
          <ac:chgData name="Hunter Kirby" userId="e6fc5ae6-a79f-4844-9fe1-82cc905d4bff" providerId="ADAL" clId="{6EE30106-53D1-794C-8B57-4DD4DABD6664}" dt="2023-08-24T04:29:36.648" v="1404" actId="1582"/>
          <ac:picMkLst>
            <pc:docMk/>
            <pc:sldMk cId="3782398578" sldId="3349"/>
            <ac:picMk id="10" creationId="{A71B9948-3E4F-8A23-6D00-291EE7B905E5}"/>
          </ac:picMkLst>
        </pc:picChg>
        <pc:picChg chg="mod modCrop">
          <ac:chgData name="Hunter Kirby" userId="e6fc5ae6-a79f-4844-9fe1-82cc905d4bff" providerId="ADAL" clId="{6EE30106-53D1-794C-8B57-4DD4DABD6664}" dt="2023-08-24T04:29:39.255" v="1405" actId="1076"/>
          <ac:picMkLst>
            <pc:docMk/>
            <pc:sldMk cId="3782398578" sldId="3349"/>
            <ac:picMk id="13" creationId="{E6A05BF2-E3EB-C9FE-C4CA-AE37D132FF8B}"/>
          </ac:picMkLst>
        </pc:picChg>
        <pc:extLst>
          <p:ext xmlns:p="http://schemas.openxmlformats.org/presentationml/2006/main" uri="{D6D511B9-2390-475A-947B-AFAB55BFBCF1}">
            <pc226:cmChg xmlns:pc226="http://schemas.microsoft.com/office/powerpoint/2022/06/main/command" chg="add mod">
              <pc226:chgData name="Hunter Kirby" userId="e6fc5ae6-a79f-4844-9fe1-82cc905d4bff" providerId="ADAL" clId="{6EE30106-53D1-794C-8B57-4DD4DABD6664}" dt="2023-08-25T17:20:12.373" v="5429"/>
              <pc2:cmMkLst xmlns:pc2="http://schemas.microsoft.com/office/powerpoint/2019/9/main/command">
                <pc:docMk/>
                <pc:sldMk cId="3782398578" sldId="3349"/>
                <pc2:cmMk id="{1A2E5076-D646-E848-86CF-6DE543AC6070}"/>
              </pc2:cmMkLst>
            </pc226:cmChg>
            <pc226:cmChg xmlns:pc226="http://schemas.microsoft.com/office/powerpoint/2022/06/main/command" chg="add del mod">
              <pc226:chgData name="Hunter Kirby" userId="e6fc5ae6-a79f-4844-9fe1-82cc905d4bff" providerId="ADAL" clId="{6EE30106-53D1-794C-8B57-4DD4DABD6664}" dt="2023-08-25T16:58:48.819" v="5420"/>
              <pc2:cmMkLst xmlns:pc2="http://schemas.microsoft.com/office/powerpoint/2019/9/main/command">
                <pc:docMk/>
                <pc:sldMk cId="3782398578" sldId="3349"/>
                <pc2:cmMk id="{F0D715D1-7A4F-1D42-BDA8-BA3022116C74}"/>
              </pc2:cmMkLst>
            </pc226:cmChg>
            <pc226:cmChg xmlns:pc226="http://schemas.microsoft.com/office/powerpoint/2022/06/main/command" chg="add del mod">
              <pc226:chgData name="Hunter Kirby" userId="e6fc5ae6-a79f-4844-9fe1-82cc905d4bff" providerId="ADAL" clId="{6EE30106-53D1-794C-8B57-4DD4DABD6664}" dt="2023-08-25T16:58:50.656" v="5421"/>
              <pc2:cmMkLst xmlns:pc2="http://schemas.microsoft.com/office/powerpoint/2019/9/main/command">
                <pc:docMk/>
                <pc:sldMk cId="3782398578" sldId="3349"/>
                <pc2:cmMk id="{91019EDC-5E3A-614E-9D7C-B52B2082AC74}"/>
              </pc2:cmMkLst>
            </pc226:cmChg>
            <pc226:cmChg xmlns:pc226="http://schemas.microsoft.com/office/powerpoint/2022/06/main/command" chg="add del mod">
              <pc226:chgData name="Hunter Kirby" userId="e6fc5ae6-a79f-4844-9fe1-82cc905d4bff" providerId="ADAL" clId="{6EE30106-53D1-794C-8B57-4DD4DABD6664}" dt="2023-08-25T16:58:52.204" v="5422"/>
              <pc2:cmMkLst xmlns:pc2="http://schemas.microsoft.com/office/powerpoint/2019/9/main/command">
                <pc:docMk/>
                <pc:sldMk cId="3782398578" sldId="3349"/>
                <pc2:cmMk id="{56DDFCED-CE5B-5242-B760-F92F52AE70DA}"/>
              </pc2:cmMkLst>
            </pc226:cmChg>
          </p:ext>
        </pc:extLst>
      </pc:sldChg>
      <pc:sldChg chg="addSp delSp modSp mod addCm delCm modCm">
        <pc:chgData name="Hunter Kirby" userId="e6fc5ae6-a79f-4844-9fe1-82cc905d4bff" providerId="ADAL" clId="{6EE30106-53D1-794C-8B57-4DD4DABD6664}" dt="2023-08-25T17:52:22.201" v="5720"/>
        <pc:sldMkLst>
          <pc:docMk/>
          <pc:sldMk cId="907748260" sldId="3355"/>
        </pc:sldMkLst>
        <pc:spChg chg="del">
          <ac:chgData name="Hunter Kirby" userId="e6fc5ae6-a79f-4844-9fe1-82cc905d4bff" providerId="ADAL" clId="{6EE30106-53D1-794C-8B57-4DD4DABD6664}" dt="2023-08-25T04:12:45.183" v="5079" actId="478"/>
          <ac:spMkLst>
            <pc:docMk/>
            <pc:sldMk cId="907748260" sldId="3355"/>
            <ac:spMk id="2" creationId="{4B6124D9-A942-45E7-AD37-3FC10FC1E27C}"/>
          </ac:spMkLst>
        </pc:spChg>
        <pc:spChg chg="add del mod">
          <ac:chgData name="Hunter Kirby" userId="e6fc5ae6-a79f-4844-9fe1-82cc905d4bff" providerId="ADAL" clId="{6EE30106-53D1-794C-8B57-4DD4DABD6664}" dt="2023-08-25T17:28:39.968" v="5512" actId="478"/>
          <ac:spMkLst>
            <pc:docMk/>
            <pc:sldMk cId="907748260" sldId="3355"/>
            <ac:spMk id="2" creationId="{999C18CA-BFF3-690D-7340-F10A0BF68F37}"/>
          </ac:spMkLst>
        </pc:spChg>
        <pc:spChg chg="mod">
          <ac:chgData name="Hunter Kirby" userId="e6fc5ae6-a79f-4844-9fe1-82cc905d4bff" providerId="ADAL" clId="{6EE30106-53D1-794C-8B57-4DD4DABD6664}" dt="2023-08-25T04:13:19.325" v="5094" actId="113"/>
          <ac:spMkLst>
            <pc:docMk/>
            <pc:sldMk cId="907748260" sldId="3355"/>
            <ac:spMk id="7" creationId="{D8E1B8F8-742A-4D55-ABAB-385322F4145D}"/>
          </ac:spMkLst>
        </pc:spChg>
        <pc:spChg chg="mod">
          <ac:chgData name="Hunter Kirby" userId="e6fc5ae6-a79f-4844-9fe1-82cc905d4bff" providerId="ADAL" clId="{6EE30106-53D1-794C-8B57-4DD4DABD6664}" dt="2023-08-24T18:41:17.174" v="3140" actId="20577"/>
          <ac:spMkLst>
            <pc:docMk/>
            <pc:sldMk cId="907748260" sldId="3355"/>
            <ac:spMk id="8" creationId="{94663381-89B1-2B5B-0258-9042EA18768F}"/>
          </ac:spMkLst>
        </pc:spChg>
        <pc:picChg chg="mod">
          <ac:chgData name="Hunter Kirby" userId="e6fc5ae6-a79f-4844-9fe1-82cc905d4bff" providerId="ADAL" clId="{6EE30106-53D1-794C-8B57-4DD4DABD6664}" dt="2023-08-24T18:49:01.554" v="3275" actId="1076"/>
          <ac:picMkLst>
            <pc:docMk/>
            <pc:sldMk cId="907748260" sldId="3355"/>
            <ac:picMk id="5" creationId="{ECC7F897-0805-459D-4655-54CC1F3BF5E8}"/>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52:22.201" v="5720"/>
              <pc2:cmMkLst xmlns:pc2="http://schemas.microsoft.com/office/powerpoint/2019/9/main/command">
                <pc:docMk/>
                <pc:sldMk cId="907748260" sldId="3355"/>
                <pc2:cmMk id="{679DFFAC-93B8-2D40-B057-46087930AB6E}"/>
              </pc2:cmMkLst>
            </pc226:cmChg>
          </p:ext>
        </pc:extLst>
      </pc:sldChg>
      <pc:sldChg chg="addSp delSp modSp mod modClrScheme addCm delCm modCm chgLayout modNotesTx">
        <pc:chgData name="Hunter Kirby" userId="e6fc5ae6-a79f-4844-9fe1-82cc905d4bff" providerId="ADAL" clId="{6EE30106-53D1-794C-8B57-4DD4DABD6664}" dt="2023-08-25T16:58:42.907" v="5419"/>
        <pc:sldMkLst>
          <pc:docMk/>
          <pc:sldMk cId="1345356365" sldId="3360"/>
        </pc:sldMkLst>
        <pc:spChg chg="add del">
          <ac:chgData name="Hunter Kirby" userId="e6fc5ae6-a79f-4844-9fe1-82cc905d4bff" providerId="ADAL" clId="{6EE30106-53D1-794C-8B57-4DD4DABD6664}" dt="2023-08-23T17:42:29.631" v="70" actId="478"/>
          <ac:spMkLst>
            <pc:docMk/>
            <pc:sldMk cId="1345356365" sldId="3360"/>
            <ac:spMk id="2" creationId="{A00C5049-4E9E-F8E0-367D-7E49420C3E01}"/>
          </ac:spMkLst>
        </pc:spChg>
        <pc:spChg chg="add mod topLvl">
          <ac:chgData name="Hunter Kirby" userId="e6fc5ae6-a79f-4844-9fe1-82cc905d4bff" providerId="ADAL" clId="{6EE30106-53D1-794C-8B57-4DD4DABD6664}" dt="2023-08-25T16:33:36.639" v="5386" actId="208"/>
          <ac:spMkLst>
            <pc:docMk/>
            <pc:sldMk cId="1345356365" sldId="3360"/>
            <ac:spMk id="3" creationId="{683626F0-D4EE-49F7-419F-63EE81752CDC}"/>
          </ac:spMkLst>
        </pc:spChg>
        <pc:spChg chg="mod ord">
          <ac:chgData name="Hunter Kirby" userId="e6fc5ae6-a79f-4844-9fe1-82cc905d4bff" providerId="ADAL" clId="{6EE30106-53D1-794C-8B57-4DD4DABD6664}" dt="2023-08-23T20:24:43.264" v="604" actId="700"/>
          <ac:spMkLst>
            <pc:docMk/>
            <pc:sldMk cId="1345356365" sldId="3360"/>
            <ac:spMk id="4" creationId="{3A7DF3A2-4B8C-E758-98EA-A9C114A6255D}"/>
          </ac:spMkLst>
        </pc:spChg>
        <pc:spChg chg="mod ord">
          <ac:chgData name="Hunter Kirby" userId="e6fc5ae6-a79f-4844-9fe1-82cc905d4bff" providerId="ADAL" clId="{6EE30106-53D1-794C-8B57-4DD4DABD6664}" dt="2023-08-23T20:24:57.273" v="606" actId="108"/>
          <ac:spMkLst>
            <pc:docMk/>
            <pc:sldMk cId="1345356365" sldId="3360"/>
            <ac:spMk id="5" creationId="{EDB4B58B-650B-64E2-4AFE-3DDFA04A4835}"/>
          </ac:spMkLst>
        </pc:spChg>
        <pc:spChg chg="mod ord">
          <ac:chgData name="Hunter Kirby" userId="e6fc5ae6-a79f-4844-9fe1-82cc905d4bff" providerId="ADAL" clId="{6EE30106-53D1-794C-8B57-4DD4DABD6664}" dt="2023-08-23T20:24:43.264" v="604" actId="700"/>
          <ac:spMkLst>
            <pc:docMk/>
            <pc:sldMk cId="1345356365" sldId="3360"/>
            <ac:spMk id="6" creationId="{861D1CF5-6A8F-FA44-1D23-B20E38099BEC}"/>
          </ac:spMkLst>
        </pc:spChg>
        <pc:spChg chg="add del mod topLvl">
          <ac:chgData name="Hunter Kirby" userId="e6fc5ae6-a79f-4844-9fe1-82cc905d4bff" providerId="ADAL" clId="{6EE30106-53D1-794C-8B57-4DD4DABD6664}" dt="2023-08-25T16:33:36.639" v="5386" actId="208"/>
          <ac:spMkLst>
            <pc:docMk/>
            <pc:sldMk cId="1345356365" sldId="3360"/>
            <ac:spMk id="7" creationId="{13025AAC-CF92-C10A-A69D-5075984DFF96}"/>
          </ac:spMkLst>
        </pc:spChg>
        <pc:spChg chg="add del mod ord">
          <ac:chgData name="Hunter Kirby" userId="e6fc5ae6-a79f-4844-9fe1-82cc905d4bff" providerId="ADAL" clId="{6EE30106-53D1-794C-8B57-4DD4DABD6664}" dt="2023-08-23T20:24:47.688" v="605" actId="478"/>
          <ac:spMkLst>
            <pc:docMk/>
            <pc:sldMk cId="1345356365" sldId="3360"/>
            <ac:spMk id="10" creationId="{489CBB2E-3A7B-FEE6-C0E4-0F75521A8776}"/>
          </ac:spMkLst>
        </pc:spChg>
        <pc:grpChg chg="add del mod">
          <ac:chgData name="Hunter Kirby" userId="e6fc5ae6-a79f-4844-9fe1-82cc905d4bff" providerId="ADAL" clId="{6EE30106-53D1-794C-8B57-4DD4DABD6664}" dt="2023-08-23T20:09:54.020" v="524" actId="165"/>
          <ac:grpSpMkLst>
            <pc:docMk/>
            <pc:sldMk cId="1345356365" sldId="3360"/>
            <ac:grpSpMk id="8" creationId="{6960E5FB-8D32-72F9-D424-C8D451446365}"/>
          </ac:grpSpMkLst>
        </pc:grpChg>
        <pc:grpChg chg="add del mod">
          <ac:chgData name="Hunter Kirby" userId="e6fc5ae6-a79f-4844-9fe1-82cc905d4bff" providerId="ADAL" clId="{6EE30106-53D1-794C-8B57-4DD4DABD6664}" dt="2023-08-23T20:10:05.103" v="526" actId="165"/>
          <ac:grpSpMkLst>
            <pc:docMk/>
            <pc:sldMk cId="1345356365" sldId="3360"/>
            <ac:grpSpMk id="9" creationId="{FB996F4D-929F-D222-821F-B33CB0BFD377}"/>
          </ac:grpSpMkLst>
        </pc:grpChg>
        <pc:picChg chg="mod topLvl">
          <ac:chgData name="Hunter Kirby" userId="e6fc5ae6-a79f-4844-9fe1-82cc905d4bff" providerId="ADAL" clId="{6EE30106-53D1-794C-8B57-4DD4DABD6664}" dt="2023-08-23T20:10:15.349" v="528" actId="208"/>
          <ac:picMkLst>
            <pc:docMk/>
            <pc:sldMk cId="1345356365" sldId="3360"/>
            <ac:picMk id="52" creationId="{37B45DB6-8772-721B-A0C3-D7A427A3FEB1}"/>
          </ac:picMkLst>
        </pc:picChg>
        <pc:cxnChg chg="add del">
          <ac:chgData name="Hunter Kirby" userId="e6fc5ae6-a79f-4844-9fe1-82cc905d4bff" providerId="ADAL" clId="{6EE30106-53D1-794C-8B57-4DD4DABD6664}" dt="2023-08-23T17:40:42.376" v="39" actId="478"/>
          <ac:cxnSpMkLst>
            <pc:docMk/>
            <pc:sldMk cId="1345356365" sldId="3360"/>
            <ac:cxnSpMk id="54" creationId="{30A0C644-7DC3-6E9B-56B2-485F67B624C8}"/>
          </ac:cxnSpMkLst>
        </pc:cxnChg>
        <pc:cxnChg chg="del">
          <ac:chgData name="Hunter Kirby" userId="e6fc5ae6-a79f-4844-9fe1-82cc905d4bff" providerId="ADAL" clId="{6EE30106-53D1-794C-8B57-4DD4DABD6664}" dt="2023-08-23T17:40:40.395" v="38" actId="478"/>
          <ac:cxnSpMkLst>
            <pc:docMk/>
            <pc:sldMk cId="1345356365" sldId="3360"/>
            <ac:cxnSpMk id="55" creationId="{29283053-034A-7B9C-7716-DE09F3A0B66C}"/>
          </ac:cxnSpMkLst>
        </pc:cxnChg>
        <pc:cxnChg chg="add del">
          <ac:chgData name="Hunter Kirby" userId="e6fc5ae6-a79f-4844-9fe1-82cc905d4bff" providerId="ADAL" clId="{6EE30106-53D1-794C-8B57-4DD4DABD6664}" dt="2023-08-23T17:41:14.213" v="51" actId="478"/>
          <ac:cxnSpMkLst>
            <pc:docMk/>
            <pc:sldMk cId="1345356365" sldId="3360"/>
            <ac:cxnSpMk id="56" creationId="{ACA98980-DBC6-BD3E-DD9E-B29D88EEE6C9}"/>
          </ac:cxnSpMkLst>
        </pc:cxnChg>
        <pc:cxnChg chg="add del">
          <ac:chgData name="Hunter Kirby" userId="e6fc5ae6-a79f-4844-9fe1-82cc905d4bff" providerId="ADAL" clId="{6EE30106-53D1-794C-8B57-4DD4DABD6664}" dt="2023-08-23T17:41:14.213" v="51" actId="478"/>
          <ac:cxnSpMkLst>
            <pc:docMk/>
            <pc:sldMk cId="1345356365" sldId="3360"/>
            <ac:cxnSpMk id="57" creationId="{C1FEA431-33E6-2A12-FE5B-FD22E5D912CC}"/>
          </ac:cxnSpMkLst>
        </pc:cxnChg>
        <pc:cxnChg chg="del">
          <ac:chgData name="Hunter Kirby" userId="e6fc5ae6-a79f-4844-9fe1-82cc905d4bff" providerId="ADAL" clId="{6EE30106-53D1-794C-8B57-4DD4DABD6664}" dt="2023-08-23T17:40:45.592" v="41" actId="478"/>
          <ac:cxnSpMkLst>
            <pc:docMk/>
            <pc:sldMk cId="1345356365" sldId="3360"/>
            <ac:cxnSpMk id="58" creationId="{E230515E-3D48-39B0-5749-7C75E737F892}"/>
          </ac:cxnSpMkLst>
        </pc:cxnChg>
        <pc:cxnChg chg="del">
          <ac:chgData name="Hunter Kirby" userId="e6fc5ae6-a79f-4844-9fe1-82cc905d4bff" providerId="ADAL" clId="{6EE30106-53D1-794C-8B57-4DD4DABD6664}" dt="2023-08-23T17:40:43.998" v="40" actId="478"/>
          <ac:cxnSpMkLst>
            <pc:docMk/>
            <pc:sldMk cId="1345356365" sldId="3360"/>
            <ac:cxnSpMk id="61" creationId="{C61D58D9-78B7-26F9-666B-0400E7FD755A}"/>
          </ac:cxnSpMkLst>
        </pc:cxnChg>
        <pc:cxnChg chg="add del">
          <ac:chgData name="Hunter Kirby" userId="e6fc5ae6-a79f-4844-9fe1-82cc905d4bff" providerId="ADAL" clId="{6EE30106-53D1-794C-8B57-4DD4DABD6664}" dt="2023-08-23T17:41:14.213" v="51" actId="478"/>
          <ac:cxnSpMkLst>
            <pc:docMk/>
            <pc:sldMk cId="1345356365" sldId="3360"/>
            <ac:cxnSpMk id="64" creationId="{DBDCBBDA-03FA-052E-0DCE-3545910E56DB}"/>
          </ac:cxnSpMkLst>
        </pc:cxnChg>
        <pc:cxnChg chg="add del">
          <ac:chgData name="Hunter Kirby" userId="e6fc5ae6-a79f-4844-9fe1-82cc905d4bff" providerId="ADAL" clId="{6EE30106-53D1-794C-8B57-4DD4DABD6664}" dt="2023-08-23T17:41:14.213" v="51" actId="478"/>
          <ac:cxnSpMkLst>
            <pc:docMk/>
            <pc:sldMk cId="1345356365" sldId="3360"/>
            <ac:cxnSpMk id="67" creationId="{3E9401C2-9F30-F128-0394-B18EF09E370A}"/>
          </ac:cxnSpMkLst>
        </pc:cxn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4T04:54:34.330" v="1979"/>
              <pc2:cmMkLst xmlns:pc2="http://schemas.microsoft.com/office/powerpoint/2019/9/main/command">
                <pc:docMk/>
                <pc:sldMk cId="1345356365" sldId="3360"/>
                <pc2:cmMk id="{427ACF52-B1E1-2540-BC2E-984297C12E2B}"/>
              </pc2:cmMkLst>
            </pc226:cmChg>
            <pc226:cmChg xmlns:pc226="http://schemas.microsoft.com/office/powerpoint/2022/06/main/command" chg="add del">
              <pc226:chgData name="Hunter Kirby" userId="e6fc5ae6-a79f-4844-9fe1-82cc905d4bff" providerId="ADAL" clId="{6EE30106-53D1-794C-8B57-4DD4DABD6664}" dt="2023-08-25T16:58:42.907" v="5419"/>
              <pc2:cmMkLst xmlns:pc2="http://schemas.microsoft.com/office/powerpoint/2019/9/main/command">
                <pc:docMk/>
                <pc:sldMk cId="1345356365" sldId="3360"/>
                <pc2:cmMk id="{1BC619D4-D54D-8945-9AB2-68275C107B11}"/>
              </pc2:cmMkLst>
            </pc226:cmChg>
            <pc226:cmChg xmlns:pc226="http://schemas.microsoft.com/office/powerpoint/2022/06/main/command" chg="add del">
              <pc226:chgData name="Hunter Kirby" userId="e6fc5ae6-a79f-4844-9fe1-82cc905d4bff" providerId="ADAL" clId="{6EE30106-53D1-794C-8B57-4DD4DABD6664}" dt="2023-08-23T19:24:00.766" v="296"/>
              <pc2:cmMkLst xmlns:pc2="http://schemas.microsoft.com/office/powerpoint/2019/9/main/command">
                <pc:docMk/>
                <pc:sldMk cId="1345356365" sldId="3360"/>
                <pc2:cmMk id="{7C3CECF1-9D3C-4D48-85EA-F15E3F01C0C2}"/>
              </pc2:cmMkLst>
            </pc226:cmChg>
          </p:ext>
        </pc:extLst>
      </pc:sldChg>
      <pc:sldChg chg="delSp modSp mod addCm delCm">
        <pc:chgData name="Hunter Kirby" userId="e6fc5ae6-a79f-4844-9fe1-82cc905d4bff" providerId="ADAL" clId="{6EE30106-53D1-794C-8B57-4DD4DABD6664}" dt="2023-08-25T16:58:23.258" v="5414"/>
        <pc:sldMkLst>
          <pc:docMk/>
          <pc:sldMk cId="1431514622" sldId="3367"/>
        </pc:sldMkLst>
        <pc:spChg chg="del">
          <ac:chgData name="Hunter Kirby" userId="e6fc5ae6-a79f-4844-9fe1-82cc905d4bff" providerId="ADAL" clId="{6EE30106-53D1-794C-8B57-4DD4DABD6664}" dt="2023-08-25T02:08:23.240" v="4674" actId="478"/>
          <ac:spMkLst>
            <pc:docMk/>
            <pc:sldMk cId="1431514622" sldId="3367"/>
            <ac:spMk id="2" creationId="{8ACEEFD9-7257-A177-0849-68C4A2E9EB11}"/>
          </ac:spMkLst>
        </pc:spChg>
        <pc:spChg chg="mod">
          <ac:chgData name="Hunter Kirby" userId="e6fc5ae6-a79f-4844-9fe1-82cc905d4bff" providerId="ADAL" clId="{6EE30106-53D1-794C-8B57-4DD4DABD6664}" dt="2023-08-25T02:09:39.097" v="4683" actId="20577"/>
          <ac:spMkLst>
            <pc:docMk/>
            <pc:sldMk cId="1431514622" sldId="3367"/>
            <ac:spMk id="5" creationId="{410EAB1F-B514-B85E-262A-D52FBD437827}"/>
          </ac:spMkLst>
        </pc:spChg>
        <pc:picChg chg="mod">
          <ac:chgData name="Hunter Kirby" userId="e6fc5ae6-a79f-4844-9fe1-82cc905d4bff" providerId="ADAL" clId="{6EE30106-53D1-794C-8B57-4DD4DABD6664}" dt="2023-08-25T02:08:10.223" v="4670" actId="1076"/>
          <ac:picMkLst>
            <pc:docMk/>
            <pc:sldMk cId="1431514622" sldId="3367"/>
            <ac:picMk id="14" creationId="{A19C2D6F-7D7A-A185-035B-E16D5ABF4B41}"/>
          </ac:picMkLst>
        </pc:picChg>
        <pc:picChg chg="mod">
          <ac:chgData name="Hunter Kirby" userId="e6fc5ae6-a79f-4844-9fe1-82cc905d4bff" providerId="ADAL" clId="{6EE30106-53D1-794C-8B57-4DD4DABD6664}" dt="2023-08-25T02:08:13.127" v="4671" actId="14100"/>
          <ac:picMkLst>
            <pc:docMk/>
            <pc:sldMk cId="1431514622" sldId="3367"/>
            <ac:picMk id="16" creationId="{E9C455D0-A1B7-D809-0D1A-4157E3B8B31C}"/>
          </ac:picMkLst>
        </pc:picChg>
        <pc:picChg chg="mod">
          <ac:chgData name="Hunter Kirby" userId="e6fc5ae6-a79f-4844-9fe1-82cc905d4bff" providerId="ADAL" clId="{6EE30106-53D1-794C-8B57-4DD4DABD6664}" dt="2023-08-25T02:08:20.032" v="4673" actId="1076"/>
          <ac:picMkLst>
            <pc:docMk/>
            <pc:sldMk cId="1431514622" sldId="3367"/>
            <ac:picMk id="18" creationId="{62CBF2E2-EE87-755F-5F15-8871F6745B7B}"/>
          </ac:picMkLst>
        </pc:pic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5T16:58:23.258" v="5414"/>
              <pc2:cmMkLst xmlns:pc2="http://schemas.microsoft.com/office/powerpoint/2019/9/main/command">
                <pc:docMk/>
                <pc:sldMk cId="1431514622" sldId="3367"/>
                <pc2:cmMk id="{252A3D5F-F697-7444-A215-E3586BC966BA}"/>
              </pc2:cmMkLst>
            </pc226:cmChg>
          </p:ext>
        </pc:extLst>
      </pc:sldChg>
      <pc:sldChg chg="addSp delSp modSp mod">
        <pc:chgData name="Hunter Kirby" userId="e6fc5ae6-a79f-4844-9fe1-82cc905d4bff" providerId="ADAL" clId="{6EE30106-53D1-794C-8B57-4DD4DABD6664}" dt="2023-08-25T17:03:54.648" v="5428" actId="1076"/>
        <pc:sldMkLst>
          <pc:docMk/>
          <pc:sldMk cId="2042780365" sldId="3369"/>
        </pc:sldMkLst>
        <pc:spChg chg="add mod">
          <ac:chgData name="Hunter Kirby" userId="e6fc5ae6-a79f-4844-9fe1-82cc905d4bff" providerId="ADAL" clId="{6EE30106-53D1-794C-8B57-4DD4DABD6664}" dt="2023-08-25T17:03:54.648" v="5428" actId="1076"/>
          <ac:spMkLst>
            <pc:docMk/>
            <pc:sldMk cId="2042780365" sldId="3369"/>
            <ac:spMk id="2" creationId="{5D8D20E7-5005-C2F8-8D63-C53A25D83F4B}"/>
          </ac:spMkLst>
        </pc:spChg>
        <pc:spChg chg="del">
          <ac:chgData name="Hunter Kirby" userId="e6fc5ae6-a79f-4844-9fe1-82cc905d4bff" providerId="ADAL" clId="{6EE30106-53D1-794C-8B57-4DD4DABD6664}" dt="2023-08-24T04:45:20.212" v="1817" actId="478"/>
          <ac:spMkLst>
            <pc:docMk/>
            <pc:sldMk cId="2042780365" sldId="3369"/>
            <ac:spMk id="2" creationId="{9C30E42E-622B-08A2-D8EB-C0E85F81E96B}"/>
          </ac:spMkLst>
        </pc:spChg>
        <pc:spChg chg="add del mod">
          <ac:chgData name="Hunter Kirby" userId="e6fc5ae6-a79f-4844-9fe1-82cc905d4bff" providerId="ADAL" clId="{6EE30106-53D1-794C-8B57-4DD4DABD6664}" dt="2023-08-25T17:03:41.826" v="5427" actId="478"/>
          <ac:spMkLst>
            <pc:docMk/>
            <pc:sldMk cId="2042780365" sldId="3369"/>
            <ac:spMk id="3" creationId="{B7CF25E8-892E-AE45-1F1A-0FD347629AEE}"/>
          </ac:spMkLst>
        </pc:spChg>
        <pc:spChg chg="add mod">
          <ac:chgData name="Hunter Kirby" userId="e6fc5ae6-a79f-4844-9fe1-82cc905d4bff" providerId="ADAL" clId="{6EE30106-53D1-794C-8B57-4DD4DABD6664}" dt="2023-08-25T17:03:54.648" v="5428" actId="1076"/>
          <ac:spMkLst>
            <pc:docMk/>
            <pc:sldMk cId="2042780365" sldId="3369"/>
            <ac:spMk id="5" creationId="{13530379-AF03-D751-CDF3-2AD8F277E7B0}"/>
          </ac:spMkLst>
        </pc:spChg>
        <pc:spChg chg="add mod">
          <ac:chgData name="Hunter Kirby" userId="e6fc5ae6-a79f-4844-9fe1-82cc905d4bff" providerId="ADAL" clId="{6EE30106-53D1-794C-8B57-4DD4DABD6664}" dt="2023-08-25T17:03:54.648" v="5428" actId="1076"/>
          <ac:spMkLst>
            <pc:docMk/>
            <pc:sldMk cId="2042780365" sldId="3369"/>
            <ac:spMk id="6" creationId="{EDF63791-78B2-26DA-4EBF-58DD9ABD364E}"/>
          </ac:spMkLst>
        </pc:spChg>
        <pc:spChg chg="add mod">
          <ac:chgData name="Hunter Kirby" userId="e6fc5ae6-a79f-4844-9fe1-82cc905d4bff" providerId="ADAL" clId="{6EE30106-53D1-794C-8B57-4DD4DABD6664}" dt="2023-08-25T17:03:54.648" v="5428" actId="1076"/>
          <ac:spMkLst>
            <pc:docMk/>
            <pc:sldMk cId="2042780365" sldId="3369"/>
            <ac:spMk id="7" creationId="{4FED16DC-6449-9D23-B995-B24A24309B62}"/>
          </ac:spMkLst>
        </pc:spChg>
        <pc:spChg chg="add mod">
          <ac:chgData name="Hunter Kirby" userId="e6fc5ae6-a79f-4844-9fe1-82cc905d4bff" providerId="ADAL" clId="{6EE30106-53D1-794C-8B57-4DD4DABD6664}" dt="2023-08-25T17:03:54.648" v="5428" actId="1076"/>
          <ac:spMkLst>
            <pc:docMk/>
            <pc:sldMk cId="2042780365" sldId="3369"/>
            <ac:spMk id="10" creationId="{60552F95-2ED2-7733-FDD8-194D33CCCB71}"/>
          </ac:spMkLst>
        </pc:spChg>
        <pc:spChg chg="add mod">
          <ac:chgData name="Hunter Kirby" userId="e6fc5ae6-a79f-4844-9fe1-82cc905d4bff" providerId="ADAL" clId="{6EE30106-53D1-794C-8B57-4DD4DABD6664}" dt="2023-08-25T17:03:54.648" v="5428" actId="1076"/>
          <ac:spMkLst>
            <pc:docMk/>
            <pc:sldMk cId="2042780365" sldId="3369"/>
            <ac:spMk id="11" creationId="{F43D2E79-ADC0-D7F9-CF71-1B5E882C1840}"/>
          </ac:spMkLst>
        </pc:spChg>
        <pc:spChg chg="add mod">
          <ac:chgData name="Hunter Kirby" userId="e6fc5ae6-a79f-4844-9fe1-82cc905d4bff" providerId="ADAL" clId="{6EE30106-53D1-794C-8B57-4DD4DABD6664}" dt="2023-08-25T17:03:54.648" v="5428" actId="1076"/>
          <ac:spMkLst>
            <pc:docMk/>
            <pc:sldMk cId="2042780365" sldId="3369"/>
            <ac:spMk id="12" creationId="{05A625A1-1087-3E4F-F8CE-4F1FD0402907}"/>
          </ac:spMkLst>
        </pc:spChg>
        <pc:spChg chg="add mod">
          <ac:chgData name="Hunter Kirby" userId="e6fc5ae6-a79f-4844-9fe1-82cc905d4bff" providerId="ADAL" clId="{6EE30106-53D1-794C-8B57-4DD4DABD6664}" dt="2023-08-25T17:03:54.648" v="5428" actId="1076"/>
          <ac:spMkLst>
            <pc:docMk/>
            <pc:sldMk cId="2042780365" sldId="3369"/>
            <ac:spMk id="13" creationId="{145B9B82-FE6E-D198-BD3A-88E7503CB53A}"/>
          </ac:spMkLst>
        </pc:spChg>
        <pc:spChg chg="add mod">
          <ac:chgData name="Hunter Kirby" userId="e6fc5ae6-a79f-4844-9fe1-82cc905d4bff" providerId="ADAL" clId="{6EE30106-53D1-794C-8B57-4DD4DABD6664}" dt="2023-08-25T17:03:54.648" v="5428" actId="1076"/>
          <ac:spMkLst>
            <pc:docMk/>
            <pc:sldMk cId="2042780365" sldId="3369"/>
            <ac:spMk id="14" creationId="{81037A92-EB94-829C-FD20-21412E92B653}"/>
          </ac:spMkLst>
        </pc:spChg>
        <pc:spChg chg="add mod">
          <ac:chgData name="Hunter Kirby" userId="e6fc5ae6-a79f-4844-9fe1-82cc905d4bff" providerId="ADAL" clId="{6EE30106-53D1-794C-8B57-4DD4DABD6664}" dt="2023-08-25T17:03:54.648" v="5428" actId="1076"/>
          <ac:spMkLst>
            <pc:docMk/>
            <pc:sldMk cId="2042780365" sldId="3369"/>
            <ac:spMk id="15" creationId="{EC3FB259-9EC9-B673-F7BF-EB9BBAD1A92B}"/>
          </ac:spMkLst>
        </pc:spChg>
        <pc:spChg chg="add mod">
          <ac:chgData name="Hunter Kirby" userId="e6fc5ae6-a79f-4844-9fe1-82cc905d4bff" providerId="ADAL" clId="{6EE30106-53D1-794C-8B57-4DD4DABD6664}" dt="2023-08-25T17:03:54.648" v="5428" actId="1076"/>
          <ac:spMkLst>
            <pc:docMk/>
            <pc:sldMk cId="2042780365" sldId="3369"/>
            <ac:spMk id="16" creationId="{3AB0DB0A-3025-1DDE-9A32-10B89859B6E8}"/>
          </ac:spMkLst>
        </pc:spChg>
        <pc:spChg chg="add mod">
          <ac:chgData name="Hunter Kirby" userId="e6fc5ae6-a79f-4844-9fe1-82cc905d4bff" providerId="ADAL" clId="{6EE30106-53D1-794C-8B57-4DD4DABD6664}" dt="2023-08-25T17:03:54.648" v="5428" actId="1076"/>
          <ac:spMkLst>
            <pc:docMk/>
            <pc:sldMk cId="2042780365" sldId="3369"/>
            <ac:spMk id="17" creationId="{9E2EA3FF-513C-D92B-1B82-793E1394C137}"/>
          </ac:spMkLst>
        </pc:spChg>
        <pc:spChg chg="add mod">
          <ac:chgData name="Hunter Kirby" userId="e6fc5ae6-a79f-4844-9fe1-82cc905d4bff" providerId="ADAL" clId="{6EE30106-53D1-794C-8B57-4DD4DABD6664}" dt="2023-08-25T17:03:54.648" v="5428" actId="1076"/>
          <ac:spMkLst>
            <pc:docMk/>
            <pc:sldMk cId="2042780365" sldId="3369"/>
            <ac:spMk id="18" creationId="{A7087975-4F26-4405-91F4-AD51A0A04B8F}"/>
          </ac:spMkLst>
        </pc:spChg>
        <pc:spChg chg="add mod">
          <ac:chgData name="Hunter Kirby" userId="e6fc5ae6-a79f-4844-9fe1-82cc905d4bff" providerId="ADAL" clId="{6EE30106-53D1-794C-8B57-4DD4DABD6664}" dt="2023-08-25T17:03:54.648" v="5428" actId="1076"/>
          <ac:spMkLst>
            <pc:docMk/>
            <pc:sldMk cId="2042780365" sldId="3369"/>
            <ac:spMk id="19" creationId="{705A2B47-A275-E07B-02F4-444B1BE82540}"/>
          </ac:spMkLst>
        </pc:spChg>
        <pc:spChg chg="add mod">
          <ac:chgData name="Hunter Kirby" userId="e6fc5ae6-a79f-4844-9fe1-82cc905d4bff" providerId="ADAL" clId="{6EE30106-53D1-794C-8B57-4DD4DABD6664}" dt="2023-08-25T17:03:54.648" v="5428" actId="1076"/>
          <ac:spMkLst>
            <pc:docMk/>
            <pc:sldMk cId="2042780365" sldId="3369"/>
            <ac:spMk id="20" creationId="{348391BF-374A-3B9E-404A-CE607F4CEE49}"/>
          </ac:spMkLst>
        </pc:spChg>
        <pc:spChg chg="add mod">
          <ac:chgData name="Hunter Kirby" userId="e6fc5ae6-a79f-4844-9fe1-82cc905d4bff" providerId="ADAL" clId="{6EE30106-53D1-794C-8B57-4DD4DABD6664}" dt="2023-08-25T17:03:54.648" v="5428" actId="1076"/>
          <ac:spMkLst>
            <pc:docMk/>
            <pc:sldMk cId="2042780365" sldId="3369"/>
            <ac:spMk id="21" creationId="{4D4CCB73-AF0D-3BB6-F569-9482B401A696}"/>
          </ac:spMkLst>
        </pc:spChg>
        <pc:spChg chg="add mod">
          <ac:chgData name="Hunter Kirby" userId="e6fc5ae6-a79f-4844-9fe1-82cc905d4bff" providerId="ADAL" clId="{6EE30106-53D1-794C-8B57-4DD4DABD6664}" dt="2023-08-25T17:03:54.648" v="5428" actId="1076"/>
          <ac:spMkLst>
            <pc:docMk/>
            <pc:sldMk cId="2042780365" sldId="3369"/>
            <ac:spMk id="22" creationId="{2BF03B3A-C47A-FCE4-8A67-3C907898A15F}"/>
          </ac:spMkLst>
        </pc:spChg>
        <pc:spChg chg="add mod">
          <ac:chgData name="Hunter Kirby" userId="e6fc5ae6-a79f-4844-9fe1-82cc905d4bff" providerId="ADAL" clId="{6EE30106-53D1-794C-8B57-4DD4DABD6664}" dt="2023-08-25T17:03:54.648" v="5428" actId="1076"/>
          <ac:spMkLst>
            <pc:docMk/>
            <pc:sldMk cId="2042780365" sldId="3369"/>
            <ac:spMk id="23" creationId="{8F97D171-9427-E43F-0DDD-59B70B581D01}"/>
          </ac:spMkLst>
        </pc:spChg>
        <pc:spChg chg="add mod">
          <ac:chgData name="Hunter Kirby" userId="e6fc5ae6-a79f-4844-9fe1-82cc905d4bff" providerId="ADAL" clId="{6EE30106-53D1-794C-8B57-4DD4DABD6664}" dt="2023-08-25T17:03:54.648" v="5428" actId="1076"/>
          <ac:spMkLst>
            <pc:docMk/>
            <pc:sldMk cId="2042780365" sldId="3369"/>
            <ac:spMk id="24" creationId="{06E470B6-446A-2F49-F031-28D85F6EDDD4}"/>
          </ac:spMkLst>
        </pc:spChg>
        <pc:spChg chg="add mod">
          <ac:chgData name="Hunter Kirby" userId="e6fc5ae6-a79f-4844-9fe1-82cc905d4bff" providerId="ADAL" clId="{6EE30106-53D1-794C-8B57-4DD4DABD6664}" dt="2023-08-25T17:03:54.648" v="5428" actId="1076"/>
          <ac:spMkLst>
            <pc:docMk/>
            <pc:sldMk cId="2042780365" sldId="3369"/>
            <ac:spMk id="25" creationId="{8263A86F-7EB6-007B-D28B-405B83D2B095}"/>
          </ac:spMkLst>
        </pc:spChg>
        <pc:spChg chg="add mod">
          <ac:chgData name="Hunter Kirby" userId="e6fc5ae6-a79f-4844-9fe1-82cc905d4bff" providerId="ADAL" clId="{6EE30106-53D1-794C-8B57-4DD4DABD6664}" dt="2023-08-25T17:03:54.648" v="5428" actId="1076"/>
          <ac:spMkLst>
            <pc:docMk/>
            <pc:sldMk cId="2042780365" sldId="3369"/>
            <ac:spMk id="26" creationId="{E267D08A-A498-0DA7-C624-C9264F842C96}"/>
          </ac:spMkLst>
        </pc:spChg>
        <pc:spChg chg="add mod">
          <ac:chgData name="Hunter Kirby" userId="e6fc5ae6-a79f-4844-9fe1-82cc905d4bff" providerId="ADAL" clId="{6EE30106-53D1-794C-8B57-4DD4DABD6664}" dt="2023-08-25T17:03:54.648" v="5428" actId="1076"/>
          <ac:spMkLst>
            <pc:docMk/>
            <pc:sldMk cId="2042780365" sldId="3369"/>
            <ac:spMk id="27" creationId="{2424475D-71FB-7221-B5F5-82703B40C957}"/>
          </ac:spMkLst>
        </pc:spChg>
        <pc:spChg chg="add mod">
          <ac:chgData name="Hunter Kirby" userId="e6fc5ae6-a79f-4844-9fe1-82cc905d4bff" providerId="ADAL" clId="{6EE30106-53D1-794C-8B57-4DD4DABD6664}" dt="2023-08-25T17:03:54.648" v="5428" actId="1076"/>
          <ac:spMkLst>
            <pc:docMk/>
            <pc:sldMk cId="2042780365" sldId="3369"/>
            <ac:spMk id="28" creationId="{C078FE9E-7B9D-11C6-7A7A-B539F1FD2133}"/>
          </ac:spMkLst>
        </pc:spChg>
        <pc:spChg chg="add mod">
          <ac:chgData name="Hunter Kirby" userId="e6fc5ae6-a79f-4844-9fe1-82cc905d4bff" providerId="ADAL" clId="{6EE30106-53D1-794C-8B57-4DD4DABD6664}" dt="2023-08-25T17:03:54.648" v="5428" actId="1076"/>
          <ac:spMkLst>
            <pc:docMk/>
            <pc:sldMk cId="2042780365" sldId="3369"/>
            <ac:spMk id="29" creationId="{8169E686-BFC1-BC7C-679C-FB92C15CA7B9}"/>
          </ac:spMkLst>
        </pc:spChg>
        <pc:spChg chg="add mod">
          <ac:chgData name="Hunter Kirby" userId="e6fc5ae6-a79f-4844-9fe1-82cc905d4bff" providerId="ADAL" clId="{6EE30106-53D1-794C-8B57-4DD4DABD6664}" dt="2023-08-25T17:03:54.648" v="5428" actId="1076"/>
          <ac:spMkLst>
            <pc:docMk/>
            <pc:sldMk cId="2042780365" sldId="3369"/>
            <ac:spMk id="30" creationId="{A28314BB-68FD-9F62-797C-2BEF1F4C3545}"/>
          </ac:spMkLst>
        </pc:spChg>
        <pc:spChg chg="add mod">
          <ac:chgData name="Hunter Kirby" userId="e6fc5ae6-a79f-4844-9fe1-82cc905d4bff" providerId="ADAL" clId="{6EE30106-53D1-794C-8B57-4DD4DABD6664}" dt="2023-08-25T17:03:54.648" v="5428" actId="1076"/>
          <ac:spMkLst>
            <pc:docMk/>
            <pc:sldMk cId="2042780365" sldId="3369"/>
            <ac:spMk id="31" creationId="{20141AF7-915F-9E25-C6A9-83C58BA7BA1D}"/>
          </ac:spMkLst>
        </pc:spChg>
        <pc:spChg chg="add mod">
          <ac:chgData name="Hunter Kirby" userId="e6fc5ae6-a79f-4844-9fe1-82cc905d4bff" providerId="ADAL" clId="{6EE30106-53D1-794C-8B57-4DD4DABD6664}" dt="2023-08-25T17:03:54.648" v="5428" actId="1076"/>
          <ac:spMkLst>
            <pc:docMk/>
            <pc:sldMk cId="2042780365" sldId="3369"/>
            <ac:spMk id="32" creationId="{4BDFB590-AC21-E717-3506-944644A0C506}"/>
          </ac:spMkLst>
        </pc:spChg>
        <pc:spChg chg="add mod">
          <ac:chgData name="Hunter Kirby" userId="e6fc5ae6-a79f-4844-9fe1-82cc905d4bff" providerId="ADAL" clId="{6EE30106-53D1-794C-8B57-4DD4DABD6664}" dt="2023-08-25T17:03:54.648" v="5428" actId="1076"/>
          <ac:spMkLst>
            <pc:docMk/>
            <pc:sldMk cId="2042780365" sldId="3369"/>
            <ac:spMk id="33" creationId="{59670D98-E5DF-EC40-4E1B-2D994C5284F5}"/>
          </ac:spMkLst>
        </pc:spChg>
        <pc:spChg chg="add mod">
          <ac:chgData name="Hunter Kirby" userId="e6fc5ae6-a79f-4844-9fe1-82cc905d4bff" providerId="ADAL" clId="{6EE30106-53D1-794C-8B57-4DD4DABD6664}" dt="2023-08-25T17:03:54.648" v="5428" actId="1076"/>
          <ac:spMkLst>
            <pc:docMk/>
            <pc:sldMk cId="2042780365" sldId="3369"/>
            <ac:spMk id="34" creationId="{5F79A92F-619F-EF15-CBC1-BC8BB073D478}"/>
          </ac:spMkLst>
        </pc:spChg>
        <pc:spChg chg="add mod">
          <ac:chgData name="Hunter Kirby" userId="e6fc5ae6-a79f-4844-9fe1-82cc905d4bff" providerId="ADAL" clId="{6EE30106-53D1-794C-8B57-4DD4DABD6664}" dt="2023-08-25T17:03:54.648" v="5428" actId="1076"/>
          <ac:spMkLst>
            <pc:docMk/>
            <pc:sldMk cId="2042780365" sldId="3369"/>
            <ac:spMk id="35" creationId="{7ED18EF3-1F6D-DDDA-36F4-DCBD3F741876}"/>
          </ac:spMkLst>
        </pc:spChg>
        <pc:spChg chg="add mod">
          <ac:chgData name="Hunter Kirby" userId="e6fc5ae6-a79f-4844-9fe1-82cc905d4bff" providerId="ADAL" clId="{6EE30106-53D1-794C-8B57-4DD4DABD6664}" dt="2023-08-25T17:03:54.648" v="5428" actId="1076"/>
          <ac:spMkLst>
            <pc:docMk/>
            <pc:sldMk cId="2042780365" sldId="3369"/>
            <ac:spMk id="36" creationId="{2EB0ACAC-E047-C947-3B5D-455E02A149E0}"/>
          </ac:spMkLst>
        </pc:spChg>
        <pc:spChg chg="add mod">
          <ac:chgData name="Hunter Kirby" userId="e6fc5ae6-a79f-4844-9fe1-82cc905d4bff" providerId="ADAL" clId="{6EE30106-53D1-794C-8B57-4DD4DABD6664}" dt="2023-08-25T17:03:54.648" v="5428" actId="1076"/>
          <ac:spMkLst>
            <pc:docMk/>
            <pc:sldMk cId="2042780365" sldId="3369"/>
            <ac:spMk id="37" creationId="{97DA2EF4-3954-6C2A-B816-84DC2DA5E0E1}"/>
          </ac:spMkLst>
        </pc:spChg>
        <pc:spChg chg="add mod">
          <ac:chgData name="Hunter Kirby" userId="e6fc5ae6-a79f-4844-9fe1-82cc905d4bff" providerId="ADAL" clId="{6EE30106-53D1-794C-8B57-4DD4DABD6664}" dt="2023-08-25T17:03:54.648" v="5428" actId="1076"/>
          <ac:spMkLst>
            <pc:docMk/>
            <pc:sldMk cId="2042780365" sldId="3369"/>
            <ac:spMk id="38" creationId="{1F62641B-6D59-DFC6-9C8D-DD0F852566DB}"/>
          </ac:spMkLst>
        </pc:spChg>
        <pc:spChg chg="add mod">
          <ac:chgData name="Hunter Kirby" userId="e6fc5ae6-a79f-4844-9fe1-82cc905d4bff" providerId="ADAL" clId="{6EE30106-53D1-794C-8B57-4DD4DABD6664}" dt="2023-08-25T17:03:54.648" v="5428" actId="1076"/>
          <ac:spMkLst>
            <pc:docMk/>
            <pc:sldMk cId="2042780365" sldId="3369"/>
            <ac:spMk id="39" creationId="{C658BFB7-7503-8D71-6EE3-716080198B69}"/>
          </ac:spMkLst>
        </pc:spChg>
        <pc:spChg chg="add mod">
          <ac:chgData name="Hunter Kirby" userId="e6fc5ae6-a79f-4844-9fe1-82cc905d4bff" providerId="ADAL" clId="{6EE30106-53D1-794C-8B57-4DD4DABD6664}" dt="2023-08-25T17:03:54.648" v="5428" actId="1076"/>
          <ac:spMkLst>
            <pc:docMk/>
            <pc:sldMk cId="2042780365" sldId="3369"/>
            <ac:spMk id="40" creationId="{9A797C35-423E-CEA8-8B7B-37E0C5C898A4}"/>
          </ac:spMkLst>
        </pc:spChg>
        <pc:spChg chg="add mod">
          <ac:chgData name="Hunter Kirby" userId="e6fc5ae6-a79f-4844-9fe1-82cc905d4bff" providerId="ADAL" clId="{6EE30106-53D1-794C-8B57-4DD4DABD6664}" dt="2023-08-25T17:03:54.648" v="5428" actId="1076"/>
          <ac:spMkLst>
            <pc:docMk/>
            <pc:sldMk cId="2042780365" sldId="3369"/>
            <ac:spMk id="41" creationId="{9A864BD6-4FF3-3BFD-577A-C1CE74F07C0E}"/>
          </ac:spMkLst>
        </pc:spChg>
        <pc:spChg chg="add mod">
          <ac:chgData name="Hunter Kirby" userId="e6fc5ae6-a79f-4844-9fe1-82cc905d4bff" providerId="ADAL" clId="{6EE30106-53D1-794C-8B57-4DD4DABD6664}" dt="2023-08-25T17:03:54.648" v="5428" actId="1076"/>
          <ac:spMkLst>
            <pc:docMk/>
            <pc:sldMk cId="2042780365" sldId="3369"/>
            <ac:spMk id="42" creationId="{5E9DA698-5DB0-5A3A-9C4D-3FCD2DB7C956}"/>
          </ac:spMkLst>
        </pc:spChg>
        <pc:spChg chg="add mod">
          <ac:chgData name="Hunter Kirby" userId="e6fc5ae6-a79f-4844-9fe1-82cc905d4bff" providerId="ADAL" clId="{6EE30106-53D1-794C-8B57-4DD4DABD6664}" dt="2023-08-25T17:03:54.648" v="5428" actId="1076"/>
          <ac:spMkLst>
            <pc:docMk/>
            <pc:sldMk cId="2042780365" sldId="3369"/>
            <ac:spMk id="43" creationId="{6BBA5222-A2DA-085B-9640-7C786E06738C}"/>
          </ac:spMkLst>
        </pc:spChg>
        <pc:spChg chg="add mod">
          <ac:chgData name="Hunter Kirby" userId="e6fc5ae6-a79f-4844-9fe1-82cc905d4bff" providerId="ADAL" clId="{6EE30106-53D1-794C-8B57-4DD4DABD6664}" dt="2023-08-25T17:03:54.648" v="5428" actId="1076"/>
          <ac:spMkLst>
            <pc:docMk/>
            <pc:sldMk cId="2042780365" sldId="3369"/>
            <ac:spMk id="44" creationId="{F49AFC9F-C12B-7154-1545-7BA1C6AF9888}"/>
          </ac:spMkLst>
        </pc:spChg>
        <pc:spChg chg="add mod">
          <ac:chgData name="Hunter Kirby" userId="e6fc5ae6-a79f-4844-9fe1-82cc905d4bff" providerId="ADAL" clId="{6EE30106-53D1-794C-8B57-4DD4DABD6664}" dt="2023-08-25T17:03:54.648" v="5428" actId="1076"/>
          <ac:spMkLst>
            <pc:docMk/>
            <pc:sldMk cId="2042780365" sldId="3369"/>
            <ac:spMk id="45" creationId="{B805FE93-AC32-5428-F44A-CD804A55E1FB}"/>
          </ac:spMkLst>
        </pc:spChg>
        <pc:spChg chg="add mod">
          <ac:chgData name="Hunter Kirby" userId="e6fc5ae6-a79f-4844-9fe1-82cc905d4bff" providerId="ADAL" clId="{6EE30106-53D1-794C-8B57-4DD4DABD6664}" dt="2023-08-25T17:03:54.648" v="5428" actId="1076"/>
          <ac:spMkLst>
            <pc:docMk/>
            <pc:sldMk cId="2042780365" sldId="3369"/>
            <ac:spMk id="46" creationId="{218D0F4C-7EE5-050B-9978-1AEB5E6A53A4}"/>
          </ac:spMkLst>
        </pc:spChg>
        <pc:spChg chg="add mod">
          <ac:chgData name="Hunter Kirby" userId="e6fc5ae6-a79f-4844-9fe1-82cc905d4bff" providerId="ADAL" clId="{6EE30106-53D1-794C-8B57-4DD4DABD6664}" dt="2023-08-25T17:03:54.648" v="5428" actId="1076"/>
          <ac:spMkLst>
            <pc:docMk/>
            <pc:sldMk cId="2042780365" sldId="3369"/>
            <ac:spMk id="47" creationId="{DE032FEE-BDB3-259E-ED9C-52FA24A10030}"/>
          </ac:spMkLst>
        </pc:spChg>
        <pc:spChg chg="add mod">
          <ac:chgData name="Hunter Kirby" userId="e6fc5ae6-a79f-4844-9fe1-82cc905d4bff" providerId="ADAL" clId="{6EE30106-53D1-794C-8B57-4DD4DABD6664}" dt="2023-08-25T17:03:54.648" v="5428" actId="1076"/>
          <ac:spMkLst>
            <pc:docMk/>
            <pc:sldMk cId="2042780365" sldId="3369"/>
            <ac:spMk id="48" creationId="{2F8AE665-7D8C-8CD6-545B-A90F0637A783}"/>
          </ac:spMkLst>
        </pc:spChg>
        <pc:spChg chg="add mod">
          <ac:chgData name="Hunter Kirby" userId="e6fc5ae6-a79f-4844-9fe1-82cc905d4bff" providerId="ADAL" clId="{6EE30106-53D1-794C-8B57-4DD4DABD6664}" dt="2023-08-25T17:03:54.648" v="5428" actId="1076"/>
          <ac:spMkLst>
            <pc:docMk/>
            <pc:sldMk cId="2042780365" sldId="3369"/>
            <ac:spMk id="49" creationId="{1609CE05-30E7-D128-6962-98421B6634F5}"/>
          </ac:spMkLst>
        </pc:spChg>
        <pc:spChg chg="add mod">
          <ac:chgData name="Hunter Kirby" userId="e6fc5ae6-a79f-4844-9fe1-82cc905d4bff" providerId="ADAL" clId="{6EE30106-53D1-794C-8B57-4DD4DABD6664}" dt="2023-08-25T17:03:54.648" v="5428" actId="1076"/>
          <ac:spMkLst>
            <pc:docMk/>
            <pc:sldMk cId="2042780365" sldId="3369"/>
            <ac:spMk id="50" creationId="{E2A611DF-DD5F-DE78-782D-179460ECEA52}"/>
          </ac:spMkLst>
        </pc:spChg>
        <pc:spChg chg="add mod">
          <ac:chgData name="Hunter Kirby" userId="e6fc5ae6-a79f-4844-9fe1-82cc905d4bff" providerId="ADAL" clId="{6EE30106-53D1-794C-8B57-4DD4DABD6664}" dt="2023-08-25T17:03:54.648" v="5428" actId="1076"/>
          <ac:spMkLst>
            <pc:docMk/>
            <pc:sldMk cId="2042780365" sldId="3369"/>
            <ac:spMk id="51" creationId="{800A2A16-6A5E-2788-E110-4724FDF71A8A}"/>
          </ac:spMkLst>
        </pc:spChg>
        <pc:spChg chg="add mod">
          <ac:chgData name="Hunter Kirby" userId="e6fc5ae6-a79f-4844-9fe1-82cc905d4bff" providerId="ADAL" clId="{6EE30106-53D1-794C-8B57-4DD4DABD6664}" dt="2023-08-25T17:03:54.648" v="5428" actId="1076"/>
          <ac:spMkLst>
            <pc:docMk/>
            <pc:sldMk cId="2042780365" sldId="3369"/>
            <ac:spMk id="52" creationId="{9218BD11-46E3-3720-6CF2-67FC6FB89E08}"/>
          </ac:spMkLst>
        </pc:spChg>
        <pc:spChg chg="add mod">
          <ac:chgData name="Hunter Kirby" userId="e6fc5ae6-a79f-4844-9fe1-82cc905d4bff" providerId="ADAL" clId="{6EE30106-53D1-794C-8B57-4DD4DABD6664}" dt="2023-08-25T17:03:54.648" v="5428" actId="1076"/>
          <ac:spMkLst>
            <pc:docMk/>
            <pc:sldMk cId="2042780365" sldId="3369"/>
            <ac:spMk id="53" creationId="{3500BACF-C052-10B2-C002-5577D26AE395}"/>
          </ac:spMkLst>
        </pc:spChg>
        <pc:spChg chg="add mod">
          <ac:chgData name="Hunter Kirby" userId="e6fc5ae6-a79f-4844-9fe1-82cc905d4bff" providerId="ADAL" clId="{6EE30106-53D1-794C-8B57-4DD4DABD6664}" dt="2023-08-25T17:03:54.648" v="5428" actId="1076"/>
          <ac:spMkLst>
            <pc:docMk/>
            <pc:sldMk cId="2042780365" sldId="3369"/>
            <ac:spMk id="54" creationId="{1A54344E-86BA-20F0-0779-34973EACFB66}"/>
          </ac:spMkLst>
        </pc:spChg>
        <pc:spChg chg="add mod">
          <ac:chgData name="Hunter Kirby" userId="e6fc5ae6-a79f-4844-9fe1-82cc905d4bff" providerId="ADAL" clId="{6EE30106-53D1-794C-8B57-4DD4DABD6664}" dt="2023-08-25T17:03:54.648" v="5428" actId="1076"/>
          <ac:spMkLst>
            <pc:docMk/>
            <pc:sldMk cId="2042780365" sldId="3369"/>
            <ac:spMk id="55" creationId="{4665FD14-A156-BFAE-0EA6-7F2A3FBF5FDB}"/>
          </ac:spMkLst>
        </pc:spChg>
        <pc:spChg chg="add mod">
          <ac:chgData name="Hunter Kirby" userId="e6fc5ae6-a79f-4844-9fe1-82cc905d4bff" providerId="ADAL" clId="{6EE30106-53D1-794C-8B57-4DD4DABD6664}" dt="2023-08-25T17:03:54.648" v="5428" actId="1076"/>
          <ac:spMkLst>
            <pc:docMk/>
            <pc:sldMk cId="2042780365" sldId="3369"/>
            <ac:spMk id="56" creationId="{7DD27582-D85A-52A4-2FFC-495B89B2F0FE}"/>
          </ac:spMkLst>
        </pc:spChg>
        <pc:spChg chg="add mod">
          <ac:chgData name="Hunter Kirby" userId="e6fc5ae6-a79f-4844-9fe1-82cc905d4bff" providerId="ADAL" clId="{6EE30106-53D1-794C-8B57-4DD4DABD6664}" dt="2023-08-25T17:03:54.648" v="5428" actId="1076"/>
          <ac:spMkLst>
            <pc:docMk/>
            <pc:sldMk cId="2042780365" sldId="3369"/>
            <ac:spMk id="57" creationId="{89D9B464-AEE9-E764-8C74-4F6852527BB4}"/>
          </ac:spMkLst>
        </pc:spChg>
        <pc:spChg chg="add mod">
          <ac:chgData name="Hunter Kirby" userId="e6fc5ae6-a79f-4844-9fe1-82cc905d4bff" providerId="ADAL" clId="{6EE30106-53D1-794C-8B57-4DD4DABD6664}" dt="2023-08-25T17:03:54.648" v="5428" actId="1076"/>
          <ac:spMkLst>
            <pc:docMk/>
            <pc:sldMk cId="2042780365" sldId="3369"/>
            <ac:spMk id="58" creationId="{C3A1D564-9B90-745A-2B05-431030AC152F}"/>
          </ac:spMkLst>
        </pc:spChg>
        <pc:spChg chg="add mod">
          <ac:chgData name="Hunter Kirby" userId="e6fc5ae6-a79f-4844-9fe1-82cc905d4bff" providerId="ADAL" clId="{6EE30106-53D1-794C-8B57-4DD4DABD6664}" dt="2023-08-25T17:03:54.648" v="5428" actId="1076"/>
          <ac:spMkLst>
            <pc:docMk/>
            <pc:sldMk cId="2042780365" sldId="3369"/>
            <ac:spMk id="59" creationId="{9DBB71C9-3238-C29D-EA0B-CF10D96992CC}"/>
          </ac:spMkLst>
        </pc:spChg>
        <pc:spChg chg="add mod">
          <ac:chgData name="Hunter Kirby" userId="e6fc5ae6-a79f-4844-9fe1-82cc905d4bff" providerId="ADAL" clId="{6EE30106-53D1-794C-8B57-4DD4DABD6664}" dt="2023-08-25T17:03:54.648" v="5428" actId="1076"/>
          <ac:spMkLst>
            <pc:docMk/>
            <pc:sldMk cId="2042780365" sldId="3369"/>
            <ac:spMk id="60" creationId="{92A07346-D646-E21B-70DF-6019510A131A}"/>
          </ac:spMkLst>
        </pc:spChg>
        <pc:spChg chg="add mod">
          <ac:chgData name="Hunter Kirby" userId="e6fc5ae6-a79f-4844-9fe1-82cc905d4bff" providerId="ADAL" clId="{6EE30106-53D1-794C-8B57-4DD4DABD6664}" dt="2023-08-25T17:03:54.648" v="5428" actId="1076"/>
          <ac:spMkLst>
            <pc:docMk/>
            <pc:sldMk cId="2042780365" sldId="3369"/>
            <ac:spMk id="61" creationId="{CEEBA21E-ECC3-8529-6C7E-A361CB62975C}"/>
          </ac:spMkLst>
        </pc:spChg>
        <pc:spChg chg="add mod">
          <ac:chgData name="Hunter Kirby" userId="e6fc5ae6-a79f-4844-9fe1-82cc905d4bff" providerId="ADAL" clId="{6EE30106-53D1-794C-8B57-4DD4DABD6664}" dt="2023-08-25T17:03:54.648" v="5428" actId="1076"/>
          <ac:spMkLst>
            <pc:docMk/>
            <pc:sldMk cId="2042780365" sldId="3369"/>
            <ac:spMk id="62" creationId="{7BE6B9B6-9CAB-A2A7-49B7-0391F8393BF2}"/>
          </ac:spMkLst>
        </pc:spChg>
        <pc:spChg chg="add mod">
          <ac:chgData name="Hunter Kirby" userId="e6fc5ae6-a79f-4844-9fe1-82cc905d4bff" providerId="ADAL" clId="{6EE30106-53D1-794C-8B57-4DD4DABD6664}" dt="2023-08-25T17:03:54.648" v="5428" actId="1076"/>
          <ac:spMkLst>
            <pc:docMk/>
            <pc:sldMk cId="2042780365" sldId="3369"/>
            <ac:spMk id="63" creationId="{F426CC72-8871-A835-0737-008262658CFD}"/>
          </ac:spMkLst>
        </pc:spChg>
        <pc:spChg chg="add mod">
          <ac:chgData name="Hunter Kirby" userId="e6fc5ae6-a79f-4844-9fe1-82cc905d4bff" providerId="ADAL" clId="{6EE30106-53D1-794C-8B57-4DD4DABD6664}" dt="2023-08-25T17:03:54.648" v="5428" actId="1076"/>
          <ac:spMkLst>
            <pc:docMk/>
            <pc:sldMk cId="2042780365" sldId="3369"/>
            <ac:spMk id="64" creationId="{BAF08467-029A-3AF9-84EC-F5E3FA8797C3}"/>
          </ac:spMkLst>
        </pc:spChg>
        <pc:spChg chg="add mod">
          <ac:chgData name="Hunter Kirby" userId="e6fc5ae6-a79f-4844-9fe1-82cc905d4bff" providerId="ADAL" clId="{6EE30106-53D1-794C-8B57-4DD4DABD6664}" dt="2023-08-25T17:03:54.648" v="5428" actId="1076"/>
          <ac:spMkLst>
            <pc:docMk/>
            <pc:sldMk cId="2042780365" sldId="3369"/>
            <ac:spMk id="65" creationId="{1CAC7319-FDA9-3529-753E-3542339BB294}"/>
          </ac:spMkLst>
        </pc:spChg>
        <pc:spChg chg="add mod">
          <ac:chgData name="Hunter Kirby" userId="e6fc5ae6-a79f-4844-9fe1-82cc905d4bff" providerId="ADAL" clId="{6EE30106-53D1-794C-8B57-4DD4DABD6664}" dt="2023-08-25T17:03:54.648" v="5428" actId="1076"/>
          <ac:spMkLst>
            <pc:docMk/>
            <pc:sldMk cId="2042780365" sldId="3369"/>
            <ac:spMk id="66" creationId="{D8EFEC8D-C459-05D5-A796-873D4D93C518}"/>
          </ac:spMkLst>
        </pc:spChg>
        <pc:spChg chg="add mod">
          <ac:chgData name="Hunter Kirby" userId="e6fc5ae6-a79f-4844-9fe1-82cc905d4bff" providerId="ADAL" clId="{6EE30106-53D1-794C-8B57-4DD4DABD6664}" dt="2023-08-25T17:03:54.648" v="5428" actId="1076"/>
          <ac:spMkLst>
            <pc:docMk/>
            <pc:sldMk cId="2042780365" sldId="3369"/>
            <ac:spMk id="67" creationId="{E1EE0338-86FB-9EB0-B85C-F9B247D3976C}"/>
          </ac:spMkLst>
        </pc:spChg>
        <pc:spChg chg="add mod">
          <ac:chgData name="Hunter Kirby" userId="e6fc5ae6-a79f-4844-9fe1-82cc905d4bff" providerId="ADAL" clId="{6EE30106-53D1-794C-8B57-4DD4DABD6664}" dt="2023-08-25T17:03:54.648" v="5428" actId="1076"/>
          <ac:spMkLst>
            <pc:docMk/>
            <pc:sldMk cId="2042780365" sldId="3369"/>
            <ac:spMk id="68" creationId="{2AB2F95C-8C3C-3FC3-50C1-897E375AA9F1}"/>
          </ac:spMkLst>
        </pc:spChg>
        <pc:spChg chg="add mod">
          <ac:chgData name="Hunter Kirby" userId="e6fc5ae6-a79f-4844-9fe1-82cc905d4bff" providerId="ADAL" clId="{6EE30106-53D1-794C-8B57-4DD4DABD6664}" dt="2023-08-25T17:03:54.648" v="5428" actId="1076"/>
          <ac:spMkLst>
            <pc:docMk/>
            <pc:sldMk cId="2042780365" sldId="3369"/>
            <ac:spMk id="69" creationId="{FB6374AD-F36E-3FB2-9222-429A2CF9E6CF}"/>
          </ac:spMkLst>
        </pc:spChg>
        <pc:spChg chg="add mod">
          <ac:chgData name="Hunter Kirby" userId="e6fc5ae6-a79f-4844-9fe1-82cc905d4bff" providerId="ADAL" clId="{6EE30106-53D1-794C-8B57-4DD4DABD6664}" dt="2023-08-25T17:03:54.648" v="5428" actId="1076"/>
          <ac:spMkLst>
            <pc:docMk/>
            <pc:sldMk cId="2042780365" sldId="3369"/>
            <ac:spMk id="70" creationId="{574F5E28-2C69-A9C0-17CA-CE491E11AF61}"/>
          </ac:spMkLst>
        </pc:spChg>
        <pc:spChg chg="add mod">
          <ac:chgData name="Hunter Kirby" userId="e6fc5ae6-a79f-4844-9fe1-82cc905d4bff" providerId="ADAL" clId="{6EE30106-53D1-794C-8B57-4DD4DABD6664}" dt="2023-08-25T17:03:54.648" v="5428" actId="1076"/>
          <ac:spMkLst>
            <pc:docMk/>
            <pc:sldMk cId="2042780365" sldId="3369"/>
            <ac:spMk id="71" creationId="{32EFBD3A-0780-A651-28F5-3A4F444658F3}"/>
          </ac:spMkLst>
        </pc:spChg>
        <pc:spChg chg="add mod">
          <ac:chgData name="Hunter Kirby" userId="e6fc5ae6-a79f-4844-9fe1-82cc905d4bff" providerId="ADAL" clId="{6EE30106-53D1-794C-8B57-4DD4DABD6664}" dt="2023-08-25T17:03:54.648" v="5428" actId="1076"/>
          <ac:spMkLst>
            <pc:docMk/>
            <pc:sldMk cId="2042780365" sldId="3369"/>
            <ac:spMk id="72" creationId="{DCCF4B65-9602-A4B1-8C17-9F063B575522}"/>
          </ac:spMkLst>
        </pc:spChg>
        <pc:spChg chg="add mod">
          <ac:chgData name="Hunter Kirby" userId="e6fc5ae6-a79f-4844-9fe1-82cc905d4bff" providerId="ADAL" clId="{6EE30106-53D1-794C-8B57-4DD4DABD6664}" dt="2023-08-25T17:03:54.648" v="5428" actId="1076"/>
          <ac:spMkLst>
            <pc:docMk/>
            <pc:sldMk cId="2042780365" sldId="3369"/>
            <ac:spMk id="94" creationId="{E6D862D6-6188-D7AA-C929-B0303191BCDB}"/>
          </ac:spMkLst>
        </pc:spChg>
        <pc:picChg chg="del mod">
          <ac:chgData name="Hunter Kirby" userId="e6fc5ae6-a79f-4844-9fe1-82cc905d4bff" providerId="ADAL" clId="{6EE30106-53D1-794C-8B57-4DD4DABD6664}" dt="2023-08-25T17:03:31.855" v="5424" actId="478"/>
          <ac:picMkLst>
            <pc:docMk/>
            <pc:sldMk cId="2042780365" sldId="3369"/>
            <ac:picMk id="8" creationId="{AE0B1644-7AD5-34CE-5596-893232A04687}"/>
          </ac:picMkLst>
        </pc:picChg>
        <pc:cxnChg chg="add mod">
          <ac:chgData name="Hunter Kirby" userId="e6fc5ae6-a79f-4844-9fe1-82cc905d4bff" providerId="ADAL" clId="{6EE30106-53D1-794C-8B57-4DD4DABD6664}" dt="2023-08-25T17:03:54.648" v="5428" actId="1076"/>
          <ac:cxnSpMkLst>
            <pc:docMk/>
            <pc:sldMk cId="2042780365" sldId="3369"/>
            <ac:cxnSpMk id="73" creationId="{8C28344A-442F-EDB4-AAC2-A6089C4C1045}"/>
          </ac:cxnSpMkLst>
        </pc:cxnChg>
        <pc:cxnChg chg="add mod">
          <ac:chgData name="Hunter Kirby" userId="e6fc5ae6-a79f-4844-9fe1-82cc905d4bff" providerId="ADAL" clId="{6EE30106-53D1-794C-8B57-4DD4DABD6664}" dt="2023-08-25T17:03:54.648" v="5428" actId="1076"/>
          <ac:cxnSpMkLst>
            <pc:docMk/>
            <pc:sldMk cId="2042780365" sldId="3369"/>
            <ac:cxnSpMk id="74" creationId="{56653C81-9EFA-904C-0C69-134B486E935B}"/>
          </ac:cxnSpMkLst>
        </pc:cxnChg>
        <pc:cxnChg chg="add mod">
          <ac:chgData name="Hunter Kirby" userId="e6fc5ae6-a79f-4844-9fe1-82cc905d4bff" providerId="ADAL" clId="{6EE30106-53D1-794C-8B57-4DD4DABD6664}" dt="2023-08-25T17:03:54.648" v="5428" actId="1076"/>
          <ac:cxnSpMkLst>
            <pc:docMk/>
            <pc:sldMk cId="2042780365" sldId="3369"/>
            <ac:cxnSpMk id="75" creationId="{F30F0E4A-D04D-EF45-7337-CFBE261B3C0C}"/>
          </ac:cxnSpMkLst>
        </pc:cxnChg>
        <pc:cxnChg chg="add mod">
          <ac:chgData name="Hunter Kirby" userId="e6fc5ae6-a79f-4844-9fe1-82cc905d4bff" providerId="ADAL" clId="{6EE30106-53D1-794C-8B57-4DD4DABD6664}" dt="2023-08-25T17:03:54.648" v="5428" actId="1076"/>
          <ac:cxnSpMkLst>
            <pc:docMk/>
            <pc:sldMk cId="2042780365" sldId="3369"/>
            <ac:cxnSpMk id="76" creationId="{C38CDE6B-F281-F9DD-6DE7-2E6668784B72}"/>
          </ac:cxnSpMkLst>
        </pc:cxnChg>
        <pc:cxnChg chg="add mod">
          <ac:chgData name="Hunter Kirby" userId="e6fc5ae6-a79f-4844-9fe1-82cc905d4bff" providerId="ADAL" clId="{6EE30106-53D1-794C-8B57-4DD4DABD6664}" dt="2023-08-25T17:03:54.648" v="5428" actId="1076"/>
          <ac:cxnSpMkLst>
            <pc:docMk/>
            <pc:sldMk cId="2042780365" sldId="3369"/>
            <ac:cxnSpMk id="77" creationId="{6FEFBA27-AC29-2C71-68D0-13592BF1F6E6}"/>
          </ac:cxnSpMkLst>
        </pc:cxnChg>
        <pc:cxnChg chg="add mod">
          <ac:chgData name="Hunter Kirby" userId="e6fc5ae6-a79f-4844-9fe1-82cc905d4bff" providerId="ADAL" clId="{6EE30106-53D1-794C-8B57-4DD4DABD6664}" dt="2023-08-25T17:03:54.648" v="5428" actId="1076"/>
          <ac:cxnSpMkLst>
            <pc:docMk/>
            <pc:sldMk cId="2042780365" sldId="3369"/>
            <ac:cxnSpMk id="78" creationId="{73F7DCA2-10CC-1011-178B-4D8B5F4E0C50}"/>
          </ac:cxnSpMkLst>
        </pc:cxnChg>
        <pc:cxnChg chg="add mod">
          <ac:chgData name="Hunter Kirby" userId="e6fc5ae6-a79f-4844-9fe1-82cc905d4bff" providerId="ADAL" clId="{6EE30106-53D1-794C-8B57-4DD4DABD6664}" dt="2023-08-25T17:03:54.648" v="5428" actId="1076"/>
          <ac:cxnSpMkLst>
            <pc:docMk/>
            <pc:sldMk cId="2042780365" sldId="3369"/>
            <ac:cxnSpMk id="79" creationId="{9858C1CD-4DEB-FCB0-6FAF-79F6CD50A6FB}"/>
          </ac:cxnSpMkLst>
        </pc:cxnChg>
        <pc:cxnChg chg="add mod">
          <ac:chgData name="Hunter Kirby" userId="e6fc5ae6-a79f-4844-9fe1-82cc905d4bff" providerId="ADAL" clId="{6EE30106-53D1-794C-8B57-4DD4DABD6664}" dt="2023-08-25T17:03:54.648" v="5428" actId="1076"/>
          <ac:cxnSpMkLst>
            <pc:docMk/>
            <pc:sldMk cId="2042780365" sldId="3369"/>
            <ac:cxnSpMk id="80" creationId="{222D54A6-6180-F552-9757-F657503F803B}"/>
          </ac:cxnSpMkLst>
        </pc:cxnChg>
        <pc:cxnChg chg="add mod">
          <ac:chgData name="Hunter Kirby" userId="e6fc5ae6-a79f-4844-9fe1-82cc905d4bff" providerId="ADAL" clId="{6EE30106-53D1-794C-8B57-4DD4DABD6664}" dt="2023-08-25T17:03:54.648" v="5428" actId="1076"/>
          <ac:cxnSpMkLst>
            <pc:docMk/>
            <pc:sldMk cId="2042780365" sldId="3369"/>
            <ac:cxnSpMk id="81" creationId="{D5C3C3A5-34F0-F553-2C30-75A73C48A235}"/>
          </ac:cxnSpMkLst>
        </pc:cxnChg>
        <pc:cxnChg chg="add mod">
          <ac:chgData name="Hunter Kirby" userId="e6fc5ae6-a79f-4844-9fe1-82cc905d4bff" providerId="ADAL" clId="{6EE30106-53D1-794C-8B57-4DD4DABD6664}" dt="2023-08-25T17:03:54.648" v="5428" actId="1076"/>
          <ac:cxnSpMkLst>
            <pc:docMk/>
            <pc:sldMk cId="2042780365" sldId="3369"/>
            <ac:cxnSpMk id="82" creationId="{43A1BB83-391A-EF64-F6D0-117FE459F111}"/>
          </ac:cxnSpMkLst>
        </pc:cxnChg>
        <pc:cxnChg chg="add mod">
          <ac:chgData name="Hunter Kirby" userId="e6fc5ae6-a79f-4844-9fe1-82cc905d4bff" providerId="ADAL" clId="{6EE30106-53D1-794C-8B57-4DD4DABD6664}" dt="2023-08-25T17:03:54.648" v="5428" actId="1076"/>
          <ac:cxnSpMkLst>
            <pc:docMk/>
            <pc:sldMk cId="2042780365" sldId="3369"/>
            <ac:cxnSpMk id="83" creationId="{80B8BD3C-2299-7F82-6CCE-D6EF1708887E}"/>
          </ac:cxnSpMkLst>
        </pc:cxnChg>
        <pc:cxnChg chg="add mod">
          <ac:chgData name="Hunter Kirby" userId="e6fc5ae6-a79f-4844-9fe1-82cc905d4bff" providerId="ADAL" clId="{6EE30106-53D1-794C-8B57-4DD4DABD6664}" dt="2023-08-25T17:03:54.648" v="5428" actId="1076"/>
          <ac:cxnSpMkLst>
            <pc:docMk/>
            <pc:sldMk cId="2042780365" sldId="3369"/>
            <ac:cxnSpMk id="84" creationId="{9F7EAF15-8B97-CD40-6749-4E6E29CD081D}"/>
          </ac:cxnSpMkLst>
        </pc:cxnChg>
        <pc:cxnChg chg="add mod">
          <ac:chgData name="Hunter Kirby" userId="e6fc5ae6-a79f-4844-9fe1-82cc905d4bff" providerId="ADAL" clId="{6EE30106-53D1-794C-8B57-4DD4DABD6664}" dt="2023-08-25T17:03:54.648" v="5428" actId="1076"/>
          <ac:cxnSpMkLst>
            <pc:docMk/>
            <pc:sldMk cId="2042780365" sldId="3369"/>
            <ac:cxnSpMk id="85" creationId="{F9CADADA-8DEC-F282-2510-FA9B56EC529A}"/>
          </ac:cxnSpMkLst>
        </pc:cxnChg>
        <pc:cxnChg chg="add mod">
          <ac:chgData name="Hunter Kirby" userId="e6fc5ae6-a79f-4844-9fe1-82cc905d4bff" providerId="ADAL" clId="{6EE30106-53D1-794C-8B57-4DD4DABD6664}" dt="2023-08-25T17:03:54.648" v="5428" actId="1076"/>
          <ac:cxnSpMkLst>
            <pc:docMk/>
            <pc:sldMk cId="2042780365" sldId="3369"/>
            <ac:cxnSpMk id="86" creationId="{C8D1C14E-DF14-862F-8AB6-357B6C92FB2C}"/>
          </ac:cxnSpMkLst>
        </pc:cxnChg>
        <pc:cxnChg chg="add mod">
          <ac:chgData name="Hunter Kirby" userId="e6fc5ae6-a79f-4844-9fe1-82cc905d4bff" providerId="ADAL" clId="{6EE30106-53D1-794C-8B57-4DD4DABD6664}" dt="2023-08-25T17:03:54.648" v="5428" actId="1076"/>
          <ac:cxnSpMkLst>
            <pc:docMk/>
            <pc:sldMk cId="2042780365" sldId="3369"/>
            <ac:cxnSpMk id="87" creationId="{8D6CA421-ABB2-2900-C0DD-57FDE0C9AD08}"/>
          </ac:cxnSpMkLst>
        </pc:cxnChg>
        <pc:cxnChg chg="add mod">
          <ac:chgData name="Hunter Kirby" userId="e6fc5ae6-a79f-4844-9fe1-82cc905d4bff" providerId="ADAL" clId="{6EE30106-53D1-794C-8B57-4DD4DABD6664}" dt="2023-08-25T17:03:54.648" v="5428" actId="1076"/>
          <ac:cxnSpMkLst>
            <pc:docMk/>
            <pc:sldMk cId="2042780365" sldId="3369"/>
            <ac:cxnSpMk id="88" creationId="{5CF6EE47-C8BC-2372-B93A-B05AFCD6E1BB}"/>
          </ac:cxnSpMkLst>
        </pc:cxnChg>
        <pc:cxnChg chg="add mod">
          <ac:chgData name="Hunter Kirby" userId="e6fc5ae6-a79f-4844-9fe1-82cc905d4bff" providerId="ADAL" clId="{6EE30106-53D1-794C-8B57-4DD4DABD6664}" dt="2023-08-25T17:03:54.648" v="5428" actId="1076"/>
          <ac:cxnSpMkLst>
            <pc:docMk/>
            <pc:sldMk cId="2042780365" sldId="3369"/>
            <ac:cxnSpMk id="89" creationId="{8512220B-D633-D803-D99A-62ED04132D65}"/>
          </ac:cxnSpMkLst>
        </pc:cxnChg>
        <pc:cxnChg chg="add mod">
          <ac:chgData name="Hunter Kirby" userId="e6fc5ae6-a79f-4844-9fe1-82cc905d4bff" providerId="ADAL" clId="{6EE30106-53D1-794C-8B57-4DD4DABD6664}" dt="2023-08-25T17:03:54.648" v="5428" actId="1076"/>
          <ac:cxnSpMkLst>
            <pc:docMk/>
            <pc:sldMk cId="2042780365" sldId="3369"/>
            <ac:cxnSpMk id="90" creationId="{E6C11EDC-F91F-1959-84E9-01EFC1CFB384}"/>
          </ac:cxnSpMkLst>
        </pc:cxnChg>
        <pc:cxnChg chg="add mod">
          <ac:chgData name="Hunter Kirby" userId="e6fc5ae6-a79f-4844-9fe1-82cc905d4bff" providerId="ADAL" clId="{6EE30106-53D1-794C-8B57-4DD4DABD6664}" dt="2023-08-25T17:03:54.648" v="5428" actId="1076"/>
          <ac:cxnSpMkLst>
            <pc:docMk/>
            <pc:sldMk cId="2042780365" sldId="3369"/>
            <ac:cxnSpMk id="91" creationId="{C941DF33-FDC5-2BAF-6C33-85B497B624D3}"/>
          </ac:cxnSpMkLst>
        </pc:cxnChg>
        <pc:cxnChg chg="add mod">
          <ac:chgData name="Hunter Kirby" userId="e6fc5ae6-a79f-4844-9fe1-82cc905d4bff" providerId="ADAL" clId="{6EE30106-53D1-794C-8B57-4DD4DABD6664}" dt="2023-08-25T17:03:54.648" v="5428" actId="1076"/>
          <ac:cxnSpMkLst>
            <pc:docMk/>
            <pc:sldMk cId="2042780365" sldId="3369"/>
            <ac:cxnSpMk id="92" creationId="{EBE38D3C-6355-5D41-4377-216143E42BF9}"/>
          </ac:cxnSpMkLst>
        </pc:cxnChg>
        <pc:cxnChg chg="add mod">
          <ac:chgData name="Hunter Kirby" userId="e6fc5ae6-a79f-4844-9fe1-82cc905d4bff" providerId="ADAL" clId="{6EE30106-53D1-794C-8B57-4DD4DABD6664}" dt="2023-08-25T17:03:54.648" v="5428" actId="1076"/>
          <ac:cxnSpMkLst>
            <pc:docMk/>
            <pc:sldMk cId="2042780365" sldId="3369"/>
            <ac:cxnSpMk id="93" creationId="{5E4D6818-0281-362B-AC9C-6545BE57D5AD}"/>
          </ac:cxnSpMkLst>
        </pc:cxnChg>
      </pc:sldChg>
      <pc:sldChg chg="addSp delSp modSp mod addCm delCm modCm chgLayout">
        <pc:chgData name="Hunter Kirby" userId="e6fc5ae6-a79f-4844-9fe1-82cc905d4bff" providerId="ADAL" clId="{6EE30106-53D1-794C-8B57-4DD4DABD6664}" dt="2023-08-25T18:12:52.699" v="5922" actId="12"/>
        <pc:sldMkLst>
          <pc:docMk/>
          <pc:sldMk cId="3391761214" sldId="3370"/>
        </pc:sldMkLst>
        <pc:spChg chg="del">
          <ac:chgData name="Hunter Kirby" userId="e6fc5ae6-a79f-4844-9fe1-82cc905d4bff" providerId="ADAL" clId="{6EE30106-53D1-794C-8B57-4DD4DABD6664}" dt="2023-08-24T04:32:43.917" v="1498" actId="478"/>
          <ac:spMkLst>
            <pc:docMk/>
            <pc:sldMk cId="3391761214" sldId="3370"/>
            <ac:spMk id="2" creationId="{01E127DF-D806-250A-6E55-1F3161F742B4}"/>
          </ac:spMkLst>
        </pc:spChg>
        <pc:spChg chg="add mod ord">
          <ac:chgData name="Hunter Kirby" userId="e6fc5ae6-a79f-4844-9fe1-82cc905d4bff" providerId="ADAL" clId="{6EE30106-53D1-794C-8B57-4DD4DABD6664}" dt="2023-08-25T18:12:52.699" v="5922" actId="12"/>
          <ac:spMkLst>
            <pc:docMk/>
            <pc:sldMk cId="3391761214" sldId="3370"/>
            <ac:spMk id="3" creationId="{1085DF0D-A3B8-58EB-EF12-609E2E37EADA}"/>
          </ac:spMkLst>
        </pc:spChg>
        <pc:spChg chg="mod ord">
          <ac:chgData name="Hunter Kirby" userId="e6fc5ae6-a79f-4844-9fe1-82cc905d4bff" providerId="ADAL" clId="{6EE30106-53D1-794C-8B57-4DD4DABD6664}" dt="2023-08-24T04:32:57.556" v="1500" actId="700"/>
          <ac:spMkLst>
            <pc:docMk/>
            <pc:sldMk cId="3391761214" sldId="3370"/>
            <ac:spMk id="4" creationId="{38FBEAF0-625C-EE09-E532-88E74266E9B7}"/>
          </ac:spMkLst>
        </pc:spChg>
        <pc:spChg chg="mod ord">
          <ac:chgData name="Hunter Kirby" userId="e6fc5ae6-a79f-4844-9fe1-82cc905d4bff" providerId="ADAL" clId="{6EE30106-53D1-794C-8B57-4DD4DABD6664}" dt="2023-08-24T04:32:57.556" v="1500" actId="700"/>
          <ac:spMkLst>
            <pc:docMk/>
            <pc:sldMk cId="3391761214" sldId="3370"/>
            <ac:spMk id="5" creationId="{415FC523-3EF0-313E-DDC8-E3700C35E6F5}"/>
          </ac:spMkLst>
        </pc:spChg>
        <pc:spChg chg="mod ord">
          <ac:chgData name="Hunter Kirby" userId="e6fc5ae6-a79f-4844-9fe1-82cc905d4bff" providerId="ADAL" clId="{6EE30106-53D1-794C-8B57-4DD4DABD6664}" dt="2023-08-24T04:32:57.556" v="1500" actId="700"/>
          <ac:spMkLst>
            <pc:docMk/>
            <pc:sldMk cId="3391761214" sldId="3370"/>
            <ac:spMk id="6" creationId="{8602AA0E-895D-4567-C82D-0DD7A121E218}"/>
          </ac:spMkLst>
        </pc:spChg>
        <pc:spChg chg="add del">
          <ac:chgData name="Hunter Kirby" userId="e6fc5ae6-a79f-4844-9fe1-82cc905d4bff" providerId="ADAL" clId="{6EE30106-53D1-794C-8B57-4DD4DABD6664}" dt="2023-08-24T04:33:20.411" v="1531" actId="478"/>
          <ac:spMkLst>
            <pc:docMk/>
            <pc:sldMk cId="3391761214" sldId="3370"/>
            <ac:spMk id="7" creationId="{52C75857-4CFB-12F7-28CB-612D8294CA8F}"/>
          </ac:spMkLst>
        </pc:spChg>
        <pc:spChg chg="del">
          <ac:chgData name="Hunter Kirby" userId="e6fc5ae6-a79f-4844-9fe1-82cc905d4bff" providerId="ADAL" clId="{6EE30106-53D1-794C-8B57-4DD4DABD6664}" dt="2023-08-24T04:32:47.042" v="1499" actId="478"/>
          <ac:spMkLst>
            <pc:docMk/>
            <pc:sldMk cId="3391761214" sldId="3370"/>
            <ac:spMk id="9" creationId="{39FE8A78-76B2-8402-853E-34122EEEB5EA}"/>
          </ac:spMkLst>
        </pc:spChg>
        <pc:spChg chg="add del mod ord">
          <ac:chgData name="Hunter Kirby" userId="e6fc5ae6-a79f-4844-9fe1-82cc905d4bff" providerId="ADAL" clId="{6EE30106-53D1-794C-8B57-4DD4DABD6664}" dt="2023-08-24T04:42:55.309" v="1791" actId="478"/>
          <ac:spMkLst>
            <pc:docMk/>
            <pc:sldMk cId="3391761214" sldId="3370"/>
            <ac:spMk id="11" creationId="{2DD53518-A73A-ADF6-1D61-876CE6C690FB}"/>
          </ac:spMkLst>
        </pc:spChg>
        <pc:picChg chg="mod modCrop">
          <ac:chgData name="Hunter Kirby" userId="e6fc5ae6-a79f-4844-9fe1-82cc905d4bff" providerId="ADAL" clId="{6EE30106-53D1-794C-8B57-4DD4DABD6664}" dt="2023-08-24T04:43:58.406" v="1810" actId="1076"/>
          <ac:picMkLst>
            <pc:docMk/>
            <pc:sldMk cId="3391761214" sldId="3370"/>
            <ac:picMk id="8" creationId="{CE1453D3-F8D5-A8D7-DB71-78CB5AB47028}"/>
          </ac:picMkLst>
        </pc:picChg>
        <pc:picChg chg="mod">
          <ac:chgData name="Hunter Kirby" userId="e6fc5ae6-a79f-4844-9fe1-82cc905d4bff" providerId="ADAL" clId="{6EE30106-53D1-794C-8B57-4DD4DABD6664}" dt="2023-08-24T04:43:58.406" v="1810" actId="1076"/>
          <ac:picMkLst>
            <pc:docMk/>
            <pc:sldMk cId="3391761214" sldId="3370"/>
            <ac:picMk id="10" creationId="{DDA9EDC2-C656-3BB0-D3F3-763F4E05E41C}"/>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6EE30106-53D1-794C-8B57-4DD4DABD6664}" dt="2023-08-25T17:20:21.410" v="5431"/>
              <pc2:cmMkLst xmlns:pc2="http://schemas.microsoft.com/office/powerpoint/2019/9/main/command">
                <pc:docMk/>
                <pc:sldMk cId="3391761214" sldId="3370"/>
                <pc2:cmMk id="{694D6847-DD35-8C4B-9FA6-86AE02251ACE}"/>
              </pc2:cmMkLst>
              <pc226:cmRplyChg chg="add del">
                <pc226:chgData name="Hunter Kirby" userId="e6fc5ae6-a79f-4844-9fe1-82cc905d4bff" providerId="ADAL" clId="{6EE30106-53D1-794C-8B57-4DD4DABD6664}" dt="2023-08-24T14:36:15.900" v="2104"/>
                <pc2:cmRplyMkLst xmlns:pc2="http://schemas.microsoft.com/office/powerpoint/2019/9/main/command">
                  <pc:docMk/>
                  <pc:sldMk cId="3391761214" sldId="3370"/>
                  <pc2:cmMk id="{694D6847-DD35-8C4B-9FA6-86AE02251ACE}"/>
                  <pc2:cmRplyMk id="{72F7613E-EADC-1E4E-877F-E6AE829DE31A}"/>
                </pc2:cmRplyMkLst>
              </pc226:cmRplyChg>
            </pc226:cmChg>
            <pc226:cmChg xmlns:pc226="http://schemas.microsoft.com/office/powerpoint/2022/06/main/command" chg="add del mod">
              <pc226:chgData name="Hunter Kirby" userId="e6fc5ae6-a79f-4844-9fe1-82cc905d4bff" providerId="ADAL" clId="{6EE30106-53D1-794C-8B57-4DD4DABD6664}" dt="2023-08-25T17:20:18.609" v="5430"/>
              <pc2:cmMkLst xmlns:pc2="http://schemas.microsoft.com/office/powerpoint/2019/9/main/command">
                <pc:docMk/>
                <pc:sldMk cId="3391761214" sldId="3370"/>
                <pc2:cmMk id="{4E433BB2-88C6-BF4F-A96A-F82393C1ED49}"/>
              </pc2:cmMkLst>
            </pc226:cmChg>
            <pc226:cmChg xmlns:pc226="http://schemas.microsoft.com/office/powerpoint/2022/06/main/command" chg="add del mod">
              <pc226:chgData name="Hunter Kirby" userId="e6fc5ae6-a79f-4844-9fe1-82cc905d4bff" providerId="ADAL" clId="{6EE30106-53D1-794C-8B57-4DD4DABD6664}" dt="2023-08-24T04:34:52.038" v="1564"/>
              <pc2:cmMkLst xmlns:pc2="http://schemas.microsoft.com/office/powerpoint/2019/9/main/command">
                <pc:docMk/>
                <pc:sldMk cId="3391761214" sldId="3370"/>
                <pc2:cmMk id="{3AD0A5E7-71BC-684B-BA8E-B7D2E44A1D78}"/>
              </pc2:cmMkLst>
            </pc226:cmChg>
          </p:ext>
        </pc:extLst>
      </pc:sldChg>
      <pc:sldChg chg="delSp modSp mod addCm delCm">
        <pc:chgData name="Hunter Kirby" userId="e6fc5ae6-a79f-4844-9fe1-82cc905d4bff" providerId="ADAL" clId="{6EE30106-53D1-794C-8B57-4DD4DABD6664}" dt="2023-08-25T03:47:17.501" v="4948" actId="113"/>
        <pc:sldMkLst>
          <pc:docMk/>
          <pc:sldMk cId="1202224200" sldId="3372"/>
        </pc:sldMkLst>
        <pc:spChg chg="mod">
          <ac:chgData name="Hunter Kirby" userId="e6fc5ae6-a79f-4844-9fe1-82cc905d4bff" providerId="ADAL" clId="{6EE30106-53D1-794C-8B57-4DD4DABD6664}" dt="2023-08-25T03:47:17.501" v="4948" actId="113"/>
          <ac:spMkLst>
            <pc:docMk/>
            <pc:sldMk cId="1202224200" sldId="3372"/>
            <ac:spMk id="2" creationId="{F4A5A698-D419-0B8E-BEFE-3877886EC6A9}"/>
          </ac:spMkLst>
        </pc:spChg>
        <pc:spChg chg="mod">
          <ac:chgData name="Hunter Kirby" userId="e6fc5ae6-a79f-4844-9fe1-82cc905d4bff" providerId="ADAL" clId="{6EE30106-53D1-794C-8B57-4DD4DABD6664}" dt="2023-08-24T15:06:09.688" v="2273" actId="1076"/>
          <ac:spMkLst>
            <pc:docMk/>
            <pc:sldMk cId="1202224200" sldId="3372"/>
            <ac:spMk id="5" creationId="{55407EEF-AD9A-03AF-9599-2E3761C198AD}"/>
          </ac:spMkLst>
        </pc:spChg>
        <pc:spChg chg="del mod">
          <ac:chgData name="Hunter Kirby" userId="e6fc5ae6-a79f-4844-9fe1-82cc905d4bff" providerId="ADAL" clId="{6EE30106-53D1-794C-8B57-4DD4DABD6664}" dt="2023-08-24T15:06:28.485" v="2276" actId="478"/>
          <ac:spMkLst>
            <pc:docMk/>
            <pc:sldMk cId="1202224200" sldId="3372"/>
            <ac:spMk id="10" creationId="{28A5D6DA-B76F-E100-C79E-CB4485DBE325}"/>
          </ac:spMkLst>
        </pc:spChg>
        <pc:picChg chg="mod">
          <ac:chgData name="Hunter Kirby" userId="e6fc5ae6-a79f-4844-9fe1-82cc905d4bff" providerId="ADAL" clId="{6EE30106-53D1-794C-8B57-4DD4DABD6664}" dt="2023-08-24T15:06:58.393" v="2283" actId="1582"/>
          <ac:picMkLst>
            <pc:docMk/>
            <pc:sldMk cId="1202224200" sldId="3372"/>
            <ac:picMk id="8" creationId="{CFB75E26-3DF7-8E83-BF40-A8D7BB2863C5}"/>
          </ac:picMkLst>
        </pc:picChg>
        <pc:picChg chg="mod">
          <ac:chgData name="Hunter Kirby" userId="e6fc5ae6-a79f-4844-9fe1-82cc905d4bff" providerId="ADAL" clId="{6EE30106-53D1-794C-8B57-4DD4DABD6664}" dt="2023-08-24T15:07:29.836" v="2285" actId="1076"/>
          <ac:picMkLst>
            <pc:docMk/>
            <pc:sldMk cId="1202224200" sldId="3372"/>
            <ac:picMk id="12" creationId="{2CB31953-679F-65A9-29F7-31707A5EC689}"/>
          </ac:picMkLst>
        </pc:pic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6EE30106-53D1-794C-8B57-4DD4DABD6664}" dt="2023-08-24T15:36:41.169" v="2332"/>
              <pc2:cmMkLst xmlns:pc2="http://schemas.microsoft.com/office/powerpoint/2019/9/main/command">
                <pc:docMk/>
                <pc:sldMk cId="1202224200" sldId="3372"/>
                <pc2:cmMk id="{ABE3AF81-7CD2-EA48-9531-406032F931A4}"/>
              </pc2:cmMkLst>
            </pc226:cmChg>
          </p:ext>
        </pc:extLst>
      </pc:sldChg>
      <pc:sldChg chg="addSp delSp modSp mod">
        <pc:chgData name="Hunter Kirby" userId="e6fc5ae6-a79f-4844-9fe1-82cc905d4bff" providerId="ADAL" clId="{6EE30106-53D1-794C-8B57-4DD4DABD6664}" dt="2023-08-25T18:13:23.393" v="5927" actId="12"/>
        <pc:sldMkLst>
          <pc:docMk/>
          <pc:sldMk cId="3445429320" sldId="3373"/>
        </pc:sldMkLst>
        <pc:spChg chg="del mod">
          <ac:chgData name="Hunter Kirby" userId="e6fc5ae6-a79f-4844-9fe1-82cc905d4bff" providerId="ADAL" clId="{6EE30106-53D1-794C-8B57-4DD4DABD6664}" dt="2023-08-24T18:03:03.933" v="2805" actId="478"/>
          <ac:spMkLst>
            <pc:docMk/>
            <pc:sldMk cId="3445429320" sldId="3373"/>
            <ac:spMk id="2" creationId="{5BADA345-E2E8-467E-A79C-12BC1248C2A8}"/>
          </ac:spMkLst>
        </pc:spChg>
        <pc:spChg chg="add del mod">
          <ac:chgData name="Hunter Kirby" userId="e6fc5ae6-a79f-4844-9fe1-82cc905d4bff" providerId="ADAL" clId="{6EE30106-53D1-794C-8B57-4DD4DABD6664}" dt="2023-08-24T18:02:49.939" v="2798"/>
          <ac:spMkLst>
            <pc:docMk/>
            <pc:sldMk cId="3445429320" sldId="3373"/>
            <ac:spMk id="3" creationId="{9A82B377-3FEB-B2CD-0BA0-342FB7A99822}"/>
          </ac:spMkLst>
        </pc:spChg>
        <pc:spChg chg="del">
          <ac:chgData name="Hunter Kirby" userId="e6fc5ae6-a79f-4844-9fe1-82cc905d4bff" providerId="ADAL" clId="{6EE30106-53D1-794C-8B57-4DD4DABD6664}" dt="2023-08-24T18:05:42.135" v="2819" actId="478"/>
          <ac:spMkLst>
            <pc:docMk/>
            <pc:sldMk cId="3445429320" sldId="3373"/>
            <ac:spMk id="5" creationId="{1A1D2DE9-6B96-45E9-93D4-ED610F2EDD9B}"/>
          </ac:spMkLst>
        </pc:spChg>
        <pc:spChg chg="add mod">
          <ac:chgData name="Hunter Kirby" userId="e6fc5ae6-a79f-4844-9fe1-82cc905d4bff" providerId="ADAL" clId="{6EE30106-53D1-794C-8B57-4DD4DABD6664}" dt="2023-08-25T18:13:23.393" v="5927" actId="12"/>
          <ac:spMkLst>
            <pc:docMk/>
            <pc:sldMk cId="3445429320" sldId="3373"/>
            <ac:spMk id="7" creationId="{A9E3ACB9-3687-09DD-0CF3-4BD72F1A47F8}"/>
          </ac:spMkLst>
        </pc:spChg>
        <pc:spChg chg="add del mod">
          <ac:chgData name="Hunter Kirby" userId="e6fc5ae6-a79f-4844-9fe1-82cc905d4bff" providerId="ADAL" clId="{6EE30106-53D1-794C-8B57-4DD4DABD6664}" dt="2023-08-24T18:03:05.396" v="2806" actId="478"/>
          <ac:spMkLst>
            <pc:docMk/>
            <pc:sldMk cId="3445429320" sldId="3373"/>
            <ac:spMk id="9" creationId="{9247196B-47D7-C46D-516F-FA8B992039FA}"/>
          </ac:spMkLst>
        </pc:spChg>
        <pc:spChg chg="add del mod">
          <ac:chgData name="Hunter Kirby" userId="e6fc5ae6-a79f-4844-9fe1-82cc905d4bff" providerId="ADAL" clId="{6EE30106-53D1-794C-8B57-4DD4DABD6664}" dt="2023-08-24T18:05:43.159" v="2820" actId="478"/>
          <ac:spMkLst>
            <pc:docMk/>
            <pc:sldMk cId="3445429320" sldId="3373"/>
            <ac:spMk id="12" creationId="{7915E919-C7D3-B4A4-4652-9E2CFD4F5775}"/>
          </ac:spMkLst>
        </pc:spChg>
        <pc:spChg chg="add mod">
          <ac:chgData name="Hunter Kirby" userId="e6fc5ae6-a79f-4844-9fe1-82cc905d4bff" providerId="ADAL" clId="{6EE30106-53D1-794C-8B57-4DD4DABD6664}" dt="2023-08-25T17:23:51.052" v="5463" actId="208"/>
          <ac:spMkLst>
            <pc:docMk/>
            <pc:sldMk cId="3445429320" sldId="3373"/>
            <ac:spMk id="13" creationId="{26012BF3-B5F1-288A-8137-E29A52A82868}"/>
          </ac:spMkLst>
        </pc:spChg>
        <pc:spChg chg="add mod">
          <ac:chgData name="Hunter Kirby" userId="e6fc5ae6-a79f-4844-9fe1-82cc905d4bff" providerId="ADAL" clId="{6EE30106-53D1-794C-8B57-4DD4DABD6664}" dt="2023-08-25T17:23:47.415" v="5462" actId="208"/>
          <ac:spMkLst>
            <pc:docMk/>
            <pc:sldMk cId="3445429320" sldId="3373"/>
            <ac:spMk id="14" creationId="{BBDF248C-9506-6938-5370-3098A4E4B242}"/>
          </ac:spMkLst>
        </pc:spChg>
        <pc:grpChg chg="add mod">
          <ac:chgData name="Hunter Kirby" userId="e6fc5ae6-a79f-4844-9fe1-82cc905d4bff" providerId="ADAL" clId="{6EE30106-53D1-794C-8B57-4DD4DABD6664}" dt="2023-08-24T18:25:35.808" v="2899" actId="164"/>
          <ac:grpSpMkLst>
            <pc:docMk/>
            <pc:sldMk cId="3445429320" sldId="3373"/>
            <ac:grpSpMk id="16" creationId="{C59D59AD-3353-C85B-B0B7-96C38E68AF66}"/>
          </ac:grpSpMkLst>
        </pc:grpChg>
        <pc:picChg chg="mod">
          <ac:chgData name="Hunter Kirby" userId="e6fc5ae6-a79f-4844-9fe1-82cc905d4bff" providerId="ADAL" clId="{6EE30106-53D1-794C-8B57-4DD4DABD6664}" dt="2023-08-24T18:03:35.767" v="2818" actId="1076"/>
          <ac:picMkLst>
            <pc:docMk/>
            <pc:sldMk cId="3445429320" sldId="3373"/>
            <ac:picMk id="11" creationId="{53B0F281-355D-E422-106B-7E1984192513}"/>
          </ac:picMkLst>
        </pc:picChg>
        <pc:picChg chg="mod">
          <ac:chgData name="Hunter Kirby" userId="e6fc5ae6-a79f-4844-9fe1-82cc905d4bff" providerId="ADAL" clId="{6EE30106-53D1-794C-8B57-4DD4DABD6664}" dt="2023-08-24T18:25:35.808" v="2899" actId="164"/>
          <ac:picMkLst>
            <pc:docMk/>
            <pc:sldMk cId="3445429320" sldId="3373"/>
            <ac:picMk id="15" creationId="{1D7AA804-CAB5-0E78-4FC0-757358A30212}"/>
          </ac:picMkLst>
        </pc:picChg>
      </pc:sldChg>
      <pc:sldChg chg="modSp mod">
        <pc:chgData name="Hunter Kirby" userId="e6fc5ae6-a79f-4844-9fe1-82cc905d4bff" providerId="ADAL" clId="{6EE30106-53D1-794C-8B57-4DD4DABD6664}" dt="2023-08-23T17:39:12.624" v="28" actId="20577"/>
        <pc:sldMkLst>
          <pc:docMk/>
          <pc:sldMk cId="1590207356" sldId="3375"/>
        </pc:sldMkLst>
        <pc:spChg chg="mod">
          <ac:chgData name="Hunter Kirby" userId="e6fc5ae6-a79f-4844-9fe1-82cc905d4bff" providerId="ADAL" clId="{6EE30106-53D1-794C-8B57-4DD4DABD6664}" dt="2023-08-23T17:38:11.903" v="0"/>
          <ac:spMkLst>
            <pc:docMk/>
            <pc:sldMk cId="1590207356" sldId="3375"/>
            <ac:spMk id="2" creationId="{02060CC3-ADE5-9F7A-950C-409FF79E93C5}"/>
          </ac:spMkLst>
        </pc:spChg>
        <pc:spChg chg="mod">
          <ac:chgData name="Hunter Kirby" userId="e6fc5ae6-a79f-4844-9fe1-82cc905d4bff" providerId="ADAL" clId="{6EE30106-53D1-794C-8B57-4DD4DABD6664}" dt="2023-08-23T17:39:12.624" v="28" actId="20577"/>
          <ac:spMkLst>
            <pc:docMk/>
            <pc:sldMk cId="1590207356" sldId="3375"/>
            <ac:spMk id="3" creationId="{68C5DC9F-FEA8-3D15-BB86-FED40A9E8ADA}"/>
          </ac:spMkLst>
        </pc:spChg>
      </pc:sldChg>
      <pc:sldChg chg="modSp mod">
        <pc:chgData name="Hunter Kirby" userId="e6fc5ae6-a79f-4844-9fe1-82cc905d4bff" providerId="ADAL" clId="{6EE30106-53D1-794C-8B57-4DD4DABD6664}" dt="2023-08-23T21:53:35.893" v="1035" actId="20577"/>
        <pc:sldMkLst>
          <pc:docMk/>
          <pc:sldMk cId="4279563006" sldId="3376"/>
        </pc:sldMkLst>
        <pc:spChg chg="mod">
          <ac:chgData name="Hunter Kirby" userId="e6fc5ae6-a79f-4844-9fe1-82cc905d4bff" providerId="ADAL" clId="{6EE30106-53D1-794C-8B57-4DD4DABD6664}" dt="2023-08-23T21:53:13.797" v="1031"/>
          <ac:spMkLst>
            <pc:docMk/>
            <pc:sldMk cId="4279563006" sldId="3376"/>
            <ac:spMk id="2" creationId="{B3C983ED-6DC4-C554-0899-D1FF46EF791E}"/>
          </ac:spMkLst>
        </pc:spChg>
        <pc:spChg chg="mod">
          <ac:chgData name="Hunter Kirby" userId="e6fc5ae6-a79f-4844-9fe1-82cc905d4bff" providerId="ADAL" clId="{6EE30106-53D1-794C-8B57-4DD4DABD6664}" dt="2023-08-23T21:53:35.893" v="1035" actId="20577"/>
          <ac:spMkLst>
            <pc:docMk/>
            <pc:sldMk cId="4279563006" sldId="3376"/>
            <ac:spMk id="3" creationId="{564BAC58-78C6-B50A-1B44-2BBA08947313}"/>
          </ac:spMkLst>
        </pc:spChg>
      </pc:sldChg>
      <pc:sldChg chg="modSp mod">
        <pc:chgData name="Hunter Kirby" userId="e6fc5ae6-a79f-4844-9fe1-82cc905d4bff" providerId="ADAL" clId="{6EE30106-53D1-794C-8B57-4DD4DABD6664}" dt="2023-08-24T15:15:22.011" v="2305" actId="20577"/>
        <pc:sldMkLst>
          <pc:docMk/>
          <pc:sldMk cId="2175526775" sldId="3377"/>
        </pc:sldMkLst>
        <pc:spChg chg="mod">
          <ac:chgData name="Hunter Kirby" userId="e6fc5ae6-a79f-4844-9fe1-82cc905d4bff" providerId="ADAL" clId="{6EE30106-53D1-794C-8B57-4DD4DABD6664}" dt="2023-08-24T15:15:07.881" v="2303"/>
          <ac:spMkLst>
            <pc:docMk/>
            <pc:sldMk cId="2175526775" sldId="3377"/>
            <ac:spMk id="4" creationId="{0F9C6DF8-4A9D-E58C-49CD-340E7F3EF12A}"/>
          </ac:spMkLst>
        </pc:spChg>
        <pc:spChg chg="mod">
          <ac:chgData name="Hunter Kirby" userId="e6fc5ae6-a79f-4844-9fe1-82cc905d4bff" providerId="ADAL" clId="{6EE30106-53D1-794C-8B57-4DD4DABD6664}" dt="2023-08-24T15:15:22.011" v="2305" actId="20577"/>
          <ac:spMkLst>
            <pc:docMk/>
            <pc:sldMk cId="2175526775" sldId="3377"/>
            <ac:spMk id="5" creationId="{42EED49A-7B13-3D37-DDA7-5FC7DECFB70F}"/>
          </ac:spMkLst>
        </pc:spChg>
      </pc:sldChg>
      <pc:sldChg chg="modSp mod">
        <pc:chgData name="Hunter Kirby" userId="e6fc5ae6-a79f-4844-9fe1-82cc905d4bff" providerId="ADAL" clId="{6EE30106-53D1-794C-8B57-4DD4DABD6664}" dt="2023-08-24T14:46:16.679" v="2156" actId="20577"/>
        <pc:sldMkLst>
          <pc:docMk/>
          <pc:sldMk cId="1751393758" sldId="3378"/>
        </pc:sldMkLst>
        <pc:spChg chg="mod">
          <ac:chgData name="Hunter Kirby" userId="e6fc5ae6-a79f-4844-9fe1-82cc905d4bff" providerId="ADAL" clId="{6EE30106-53D1-794C-8B57-4DD4DABD6664}" dt="2023-08-24T14:45:31.136" v="2151" actId="20577"/>
          <ac:spMkLst>
            <pc:docMk/>
            <pc:sldMk cId="1751393758" sldId="3378"/>
            <ac:spMk id="2" creationId="{E6E20E7A-179F-9386-18E8-AC267DEAFF7F}"/>
          </ac:spMkLst>
        </pc:spChg>
        <pc:spChg chg="mod">
          <ac:chgData name="Hunter Kirby" userId="e6fc5ae6-a79f-4844-9fe1-82cc905d4bff" providerId="ADAL" clId="{6EE30106-53D1-794C-8B57-4DD4DABD6664}" dt="2023-08-24T14:46:16.679" v="2156" actId="20577"/>
          <ac:spMkLst>
            <pc:docMk/>
            <pc:sldMk cId="1751393758" sldId="3378"/>
            <ac:spMk id="3" creationId="{8EB1E85C-F5D8-A39F-AC01-28080573A4FB}"/>
          </ac:spMkLst>
        </pc:spChg>
      </pc:sldChg>
      <pc:sldChg chg="modSp mod">
        <pc:chgData name="Hunter Kirby" userId="e6fc5ae6-a79f-4844-9fe1-82cc905d4bff" providerId="ADAL" clId="{6EE30106-53D1-794C-8B57-4DD4DABD6664}" dt="2023-08-25T04:12:13.427" v="5073" actId="20577"/>
        <pc:sldMkLst>
          <pc:docMk/>
          <pc:sldMk cId="4149313320" sldId="3379"/>
        </pc:sldMkLst>
        <pc:spChg chg="mod">
          <ac:chgData name="Hunter Kirby" userId="e6fc5ae6-a79f-4844-9fe1-82cc905d4bff" providerId="ADAL" clId="{6EE30106-53D1-794C-8B57-4DD4DABD6664}" dt="2023-08-25T04:12:13.427" v="5073" actId="20577"/>
          <ac:spMkLst>
            <pc:docMk/>
            <pc:sldMk cId="4149313320" sldId="3379"/>
            <ac:spMk id="2" creationId="{FF6CC516-33ED-F4CD-FCAB-D389A1F3F3B8}"/>
          </ac:spMkLst>
        </pc:spChg>
        <pc:spChg chg="mod">
          <ac:chgData name="Hunter Kirby" userId="e6fc5ae6-a79f-4844-9fe1-82cc905d4bff" providerId="ADAL" clId="{6EE30106-53D1-794C-8B57-4DD4DABD6664}" dt="2023-08-24T18:25:54.809" v="2912"/>
          <ac:spMkLst>
            <pc:docMk/>
            <pc:sldMk cId="4149313320" sldId="3379"/>
            <ac:spMk id="3" creationId="{C1BDEDAA-EBC5-EE3E-ECC1-54C046C5FAA0}"/>
          </ac:spMkLst>
        </pc:spChg>
      </pc:sldChg>
      <pc:sldChg chg="addSp delSp modSp mod">
        <pc:chgData name="Hunter Kirby" userId="e6fc5ae6-a79f-4844-9fe1-82cc905d4bff" providerId="ADAL" clId="{6EE30106-53D1-794C-8B57-4DD4DABD6664}" dt="2023-08-24T19:28:16.685" v="3384" actId="20577"/>
        <pc:sldMkLst>
          <pc:docMk/>
          <pc:sldMk cId="884584332" sldId="3380"/>
        </pc:sldMkLst>
        <pc:spChg chg="mod">
          <ac:chgData name="Hunter Kirby" userId="e6fc5ae6-a79f-4844-9fe1-82cc905d4bff" providerId="ADAL" clId="{6EE30106-53D1-794C-8B57-4DD4DABD6664}" dt="2023-08-24T19:27:45.703" v="3376"/>
          <ac:spMkLst>
            <pc:docMk/>
            <pc:sldMk cId="884584332" sldId="3380"/>
            <ac:spMk id="2" creationId="{F42C9493-98F2-986C-725F-374EC8FCDAD3}"/>
          </ac:spMkLst>
        </pc:spChg>
        <pc:spChg chg="mod">
          <ac:chgData name="Hunter Kirby" userId="e6fc5ae6-a79f-4844-9fe1-82cc905d4bff" providerId="ADAL" clId="{6EE30106-53D1-794C-8B57-4DD4DABD6664}" dt="2023-08-24T19:28:16.685" v="3384" actId="20577"/>
          <ac:spMkLst>
            <pc:docMk/>
            <pc:sldMk cId="884584332" sldId="3380"/>
            <ac:spMk id="3" creationId="{EDEC3BAB-47A6-227F-A1CF-C4F5EB2C79E5}"/>
          </ac:spMkLst>
        </pc:spChg>
        <pc:spChg chg="add del mod">
          <ac:chgData name="Hunter Kirby" userId="e6fc5ae6-a79f-4844-9fe1-82cc905d4bff" providerId="ADAL" clId="{6EE30106-53D1-794C-8B57-4DD4DABD6664}" dt="2023-08-24T19:27:59.544" v="3379"/>
          <ac:spMkLst>
            <pc:docMk/>
            <pc:sldMk cId="884584332" sldId="3380"/>
            <ac:spMk id="5" creationId="{D4B7DCC9-C9A8-35CD-4786-AEF426F752C5}"/>
          </ac:spMkLst>
        </pc:spChg>
      </pc:sldChg>
      <pc:sldChg chg="modSp mod">
        <pc:chgData name="Hunter Kirby" userId="e6fc5ae6-a79f-4844-9fe1-82cc905d4bff" providerId="ADAL" clId="{6EE30106-53D1-794C-8B57-4DD4DABD6664}" dt="2023-08-24T21:07:06.821" v="3822"/>
        <pc:sldMkLst>
          <pc:docMk/>
          <pc:sldMk cId="3822469607" sldId="3381"/>
        </pc:sldMkLst>
        <pc:spChg chg="mod">
          <ac:chgData name="Hunter Kirby" userId="e6fc5ae6-a79f-4844-9fe1-82cc905d4bff" providerId="ADAL" clId="{6EE30106-53D1-794C-8B57-4DD4DABD6664}" dt="2023-08-24T21:06:59.553" v="3821"/>
          <ac:spMkLst>
            <pc:docMk/>
            <pc:sldMk cId="3822469607" sldId="3381"/>
            <ac:spMk id="2" creationId="{A3FF23C1-6E77-92AB-333A-6FBFCD503010}"/>
          </ac:spMkLst>
        </pc:spChg>
        <pc:spChg chg="mod">
          <ac:chgData name="Hunter Kirby" userId="e6fc5ae6-a79f-4844-9fe1-82cc905d4bff" providerId="ADAL" clId="{6EE30106-53D1-794C-8B57-4DD4DABD6664}" dt="2023-08-24T21:07:06.821" v="3822"/>
          <ac:spMkLst>
            <pc:docMk/>
            <pc:sldMk cId="3822469607" sldId="3381"/>
            <ac:spMk id="3" creationId="{D53D24D0-E1F1-24F1-AA75-33ADF3479938}"/>
          </ac:spMkLst>
        </pc:spChg>
      </pc:sldChg>
      <pc:sldChg chg="modSp del mod">
        <pc:chgData name="Hunter Kirby" userId="e6fc5ae6-a79f-4844-9fe1-82cc905d4bff" providerId="ADAL" clId="{6EE30106-53D1-794C-8B57-4DD4DABD6664}" dt="2023-08-24T21:36:09.021" v="4094" actId="2696"/>
        <pc:sldMkLst>
          <pc:docMk/>
          <pc:sldMk cId="2420674029" sldId="3382"/>
        </pc:sldMkLst>
        <pc:spChg chg="mod">
          <ac:chgData name="Hunter Kirby" userId="e6fc5ae6-a79f-4844-9fe1-82cc905d4bff" providerId="ADAL" clId="{6EE30106-53D1-794C-8B57-4DD4DABD6664}" dt="2023-08-24T21:32:20.851" v="4090"/>
          <ac:spMkLst>
            <pc:docMk/>
            <pc:sldMk cId="2420674029" sldId="3382"/>
            <ac:spMk id="2" creationId="{3E687532-F587-59A1-40B0-B20725632E99}"/>
          </ac:spMkLst>
        </pc:spChg>
      </pc:sldChg>
      <pc:sldChg chg="modSp mod">
        <pc:chgData name="Hunter Kirby" userId="e6fc5ae6-a79f-4844-9fe1-82cc905d4bff" providerId="ADAL" clId="{6EE30106-53D1-794C-8B57-4DD4DABD6664}" dt="2023-08-24T21:56:39.102" v="4152" actId="20577"/>
        <pc:sldMkLst>
          <pc:docMk/>
          <pc:sldMk cId="2586740485" sldId="3383"/>
        </pc:sldMkLst>
        <pc:spChg chg="mod">
          <ac:chgData name="Hunter Kirby" userId="e6fc5ae6-a79f-4844-9fe1-82cc905d4bff" providerId="ADAL" clId="{6EE30106-53D1-794C-8B57-4DD4DABD6664}" dt="2023-08-24T21:56:28.575" v="4149"/>
          <ac:spMkLst>
            <pc:docMk/>
            <pc:sldMk cId="2586740485" sldId="3383"/>
            <ac:spMk id="2" creationId="{0F74DEA7-18B4-28AF-1EBA-8B2CAB0B0B19}"/>
          </ac:spMkLst>
        </pc:spChg>
        <pc:spChg chg="mod">
          <ac:chgData name="Hunter Kirby" userId="e6fc5ae6-a79f-4844-9fe1-82cc905d4bff" providerId="ADAL" clId="{6EE30106-53D1-794C-8B57-4DD4DABD6664}" dt="2023-08-24T21:56:39.102" v="4152" actId="20577"/>
          <ac:spMkLst>
            <pc:docMk/>
            <pc:sldMk cId="2586740485" sldId="3383"/>
            <ac:spMk id="3" creationId="{DCCD2B99-FAC8-491C-C42D-CBE7F40457AC}"/>
          </ac:spMkLst>
        </pc:spChg>
      </pc:sldChg>
      <pc:sldChg chg="modSp mod">
        <pc:chgData name="Hunter Kirby" userId="e6fc5ae6-a79f-4844-9fe1-82cc905d4bff" providerId="ADAL" clId="{6EE30106-53D1-794C-8B57-4DD4DABD6664}" dt="2023-08-25T04:52:00.697" v="5364"/>
        <pc:sldMkLst>
          <pc:docMk/>
          <pc:sldMk cId="245027873" sldId="3384"/>
        </pc:sldMkLst>
        <pc:spChg chg="mod">
          <ac:chgData name="Hunter Kirby" userId="e6fc5ae6-a79f-4844-9fe1-82cc905d4bff" providerId="ADAL" clId="{6EE30106-53D1-794C-8B57-4DD4DABD6664}" dt="2023-08-25T04:52:00.697" v="5364"/>
          <ac:spMkLst>
            <pc:docMk/>
            <pc:sldMk cId="245027873" sldId="3384"/>
            <ac:spMk id="2" creationId="{DAFB8242-6CFD-6E6C-2502-D7EEACADBD3D}"/>
          </ac:spMkLst>
        </pc:spChg>
        <pc:spChg chg="mod">
          <ac:chgData name="Hunter Kirby" userId="e6fc5ae6-a79f-4844-9fe1-82cc905d4bff" providerId="ADAL" clId="{6EE30106-53D1-794C-8B57-4DD4DABD6664}" dt="2023-08-24T23:07:08.722" v="4441"/>
          <ac:spMkLst>
            <pc:docMk/>
            <pc:sldMk cId="245027873" sldId="3384"/>
            <ac:spMk id="3" creationId="{B18CE252-98CD-91EA-8D5F-F4762B7DDC29}"/>
          </ac:spMkLst>
        </pc:spChg>
      </pc:sldChg>
      <pc:sldChg chg="new del">
        <pc:chgData name="Hunter Kirby" userId="e6fc5ae6-a79f-4844-9fe1-82cc905d4bff" providerId="ADAL" clId="{6EE30106-53D1-794C-8B57-4DD4DABD6664}" dt="2023-08-24T04:50:41.933" v="1908" actId="680"/>
        <pc:sldMkLst>
          <pc:docMk/>
          <pc:sldMk cId="827797884" sldId="3385"/>
        </pc:sldMkLst>
      </pc:sldChg>
      <pc:sldChg chg="new del">
        <pc:chgData name="Hunter Kirby" userId="e6fc5ae6-a79f-4844-9fe1-82cc905d4bff" providerId="ADAL" clId="{6EE30106-53D1-794C-8B57-4DD4DABD6664}" dt="2023-08-23T21:41:27.102" v="955" actId="680"/>
        <pc:sldMkLst>
          <pc:docMk/>
          <pc:sldMk cId="945555334" sldId="3385"/>
        </pc:sldMkLst>
      </pc:sldChg>
      <pc:sldChg chg="new del">
        <pc:chgData name="Hunter Kirby" userId="e6fc5ae6-a79f-4844-9fe1-82cc905d4bff" providerId="ADAL" clId="{6EE30106-53D1-794C-8B57-4DD4DABD6664}" dt="2023-08-23T21:41:01.086" v="941" actId="680"/>
        <pc:sldMkLst>
          <pc:docMk/>
          <pc:sldMk cId="2594287280" sldId="3385"/>
        </pc:sldMkLst>
      </pc:sldChg>
      <pc:sldChg chg="new">
        <pc:chgData name="Hunter Kirby" userId="e6fc5ae6-a79f-4844-9fe1-82cc905d4bff" providerId="ADAL" clId="{6EE30106-53D1-794C-8B57-4DD4DABD6664}" dt="2023-08-24T04:50:48.735" v="1909" actId="680"/>
        <pc:sldMkLst>
          <pc:docMk/>
          <pc:sldMk cId="2609850629" sldId="3385"/>
        </pc:sldMkLst>
      </pc:sldChg>
      <pc:sldChg chg="modSp new mod">
        <pc:chgData name="Hunter Kirby" userId="e6fc5ae6-a79f-4844-9fe1-82cc905d4bff" providerId="ADAL" clId="{6EE30106-53D1-794C-8B57-4DD4DABD6664}" dt="2023-08-25T16:57:40.746" v="5413" actId="20577"/>
        <pc:sldMkLst>
          <pc:docMk/>
          <pc:sldMk cId="1164799911" sldId="3386"/>
        </pc:sldMkLst>
        <pc:spChg chg="mod">
          <ac:chgData name="Hunter Kirby" userId="e6fc5ae6-a79f-4844-9fe1-82cc905d4bff" providerId="ADAL" clId="{6EE30106-53D1-794C-8B57-4DD4DABD6664}" dt="2023-08-25T16:57:40.746" v="5413" actId="20577"/>
          <ac:spMkLst>
            <pc:docMk/>
            <pc:sldMk cId="1164799911" sldId="3386"/>
            <ac:spMk id="3" creationId="{E1AEE263-9B15-AD7D-76FE-F983C5D86D99}"/>
          </ac:spMkLst>
        </pc:spChg>
      </pc:sldChg>
      <pc:sldChg chg="addSp delSp modSp new mod">
        <pc:chgData name="Hunter Kirby" userId="e6fc5ae6-a79f-4844-9fe1-82cc905d4bff" providerId="ADAL" clId="{6EE30106-53D1-794C-8B57-4DD4DABD6664}" dt="2023-08-25T16:56:55.507" v="5411"/>
        <pc:sldMkLst>
          <pc:docMk/>
          <pc:sldMk cId="233714850" sldId="3387"/>
        </pc:sldMkLst>
        <pc:spChg chg="mod">
          <ac:chgData name="Hunter Kirby" userId="e6fc5ae6-a79f-4844-9fe1-82cc905d4bff" providerId="ADAL" clId="{6EE30106-53D1-794C-8B57-4DD4DABD6664}" dt="2023-08-25T03:05:31.250" v="4704"/>
          <ac:spMkLst>
            <pc:docMk/>
            <pc:sldMk cId="233714850" sldId="3387"/>
            <ac:spMk id="2" creationId="{5B2FC2F9-6573-91CF-491B-C561D5C45CA2}"/>
          </ac:spMkLst>
        </pc:spChg>
        <pc:spChg chg="mod">
          <ac:chgData name="Hunter Kirby" userId="e6fc5ae6-a79f-4844-9fe1-82cc905d4bff" providerId="ADAL" clId="{6EE30106-53D1-794C-8B57-4DD4DABD6664}" dt="2023-08-25T03:33:15.109" v="4828" actId="313"/>
          <ac:spMkLst>
            <pc:docMk/>
            <pc:sldMk cId="233714850" sldId="3387"/>
            <ac:spMk id="3" creationId="{5E6225CC-ADA7-9CE3-2AB5-E00F79A39EEF}"/>
          </ac:spMkLst>
        </pc:spChg>
        <pc:spChg chg="mod">
          <ac:chgData name="Hunter Kirby" userId="e6fc5ae6-a79f-4844-9fe1-82cc905d4bff" providerId="ADAL" clId="{6EE30106-53D1-794C-8B57-4DD4DABD6664}" dt="2023-08-25T16:56:55.507" v="5411"/>
          <ac:spMkLst>
            <pc:docMk/>
            <pc:sldMk cId="233714850" sldId="3387"/>
            <ac:spMk id="5" creationId="{22344C8B-C65F-EF52-52A4-71E0121CF254}"/>
          </ac:spMkLst>
        </pc:spChg>
        <pc:spChg chg="add del mod">
          <ac:chgData name="Hunter Kirby" userId="e6fc5ae6-a79f-4844-9fe1-82cc905d4bff" providerId="ADAL" clId="{6EE30106-53D1-794C-8B57-4DD4DABD6664}" dt="2023-08-25T16:54:16.539" v="5406" actId="478"/>
          <ac:spMkLst>
            <pc:docMk/>
            <pc:sldMk cId="233714850" sldId="3387"/>
            <ac:spMk id="6" creationId="{AA2509FB-2AF8-C686-EE39-E83EB8DB1816}"/>
          </ac:spMkLst>
        </pc:spChg>
      </pc:sldChg>
      <pc:sldChg chg="addSp delSp modSp new mod modClrScheme addCm chgLayout">
        <pc:chgData name="Hunter Kirby" userId="e6fc5ae6-a79f-4844-9fe1-82cc905d4bff" providerId="ADAL" clId="{6EE30106-53D1-794C-8B57-4DD4DABD6664}" dt="2023-08-25T17:52:11.291" v="5718"/>
        <pc:sldMkLst>
          <pc:docMk/>
          <pc:sldMk cId="860362578" sldId="3388"/>
        </pc:sldMkLst>
        <pc:spChg chg="mod ord">
          <ac:chgData name="Hunter Kirby" userId="e6fc5ae6-a79f-4844-9fe1-82cc905d4bff" providerId="ADAL" clId="{6EE30106-53D1-794C-8B57-4DD4DABD6664}" dt="2023-08-25T16:57:29.397" v="5412" actId="700"/>
          <ac:spMkLst>
            <pc:docMk/>
            <pc:sldMk cId="860362578" sldId="3388"/>
            <ac:spMk id="2" creationId="{9663BDD8-E3D6-33E6-3F5C-442130080D3D}"/>
          </ac:spMkLst>
        </pc:spChg>
        <pc:spChg chg="mod ord">
          <ac:chgData name="Hunter Kirby" userId="e6fc5ae6-a79f-4844-9fe1-82cc905d4bff" providerId="ADAL" clId="{6EE30106-53D1-794C-8B57-4DD4DABD6664}" dt="2023-08-25T16:57:29.397" v="5412" actId="700"/>
          <ac:spMkLst>
            <pc:docMk/>
            <pc:sldMk cId="860362578" sldId="3388"/>
            <ac:spMk id="4" creationId="{AD1E35D1-C8BF-9C95-1770-09B345AE517B}"/>
          </ac:spMkLst>
        </pc:spChg>
        <pc:spChg chg="mod ord">
          <ac:chgData name="Hunter Kirby" userId="e6fc5ae6-a79f-4844-9fe1-82cc905d4bff" providerId="ADAL" clId="{6EE30106-53D1-794C-8B57-4DD4DABD6664}" dt="2023-08-25T16:57:29.397" v="5412" actId="700"/>
          <ac:spMkLst>
            <pc:docMk/>
            <pc:sldMk cId="860362578" sldId="3388"/>
            <ac:spMk id="5" creationId="{C9A50788-77BF-DBB2-81DB-ABCCD7227A0C}"/>
          </ac:spMkLst>
        </pc:spChg>
        <pc:spChg chg="add del mod">
          <ac:chgData name="Hunter Kirby" userId="e6fc5ae6-a79f-4844-9fe1-82cc905d4bff" providerId="ADAL" clId="{6EE30106-53D1-794C-8B57-4DD4DABD6664}" dt="2023-08-25T17:35:44.376" v="5587" actId="478"/>
          <ac:spMkLst>
            <pc:docMk/>
            <pc:sldMk cId="860362578" sldId="3388"/>
            <ac:spMk id="6" creationId="{F2587978-5D6A-3735-5F31-08377A943AAB}"/>
          </ac:spMkLst>
        </pc:spChg>
        <pc:spChg chg="mod ord">
          <ac:chgData name="Hunter Kirby" userId="e6fc5ae6-a79f-4844-9fe1-82cc905d4bff" providerId="ADAL" clId="{6EE30106-53D1-794C-8B57-4DD4DABD6664}" dt="2023-08-25T16:57:29.397" v="5412" actId="700"/>
          <ac:spMkLst>
            <pc:docMk/>
            <pc:sldMk cId="860362578" sldId="3388"/>
            <ac:spMk id="7" creationId="{AC520591-A048-589B-41B3-E6DC8DB938A4}"/>
          </ac:spMkLst>
        </pc:spChg>
        <pc:spChg chg="del">
          <ac:chgData name="Hunter Kirby" userId="e6fc5ae6-a79f-4844-9fe1-82cc905d4bff" providerId="ADAL" clId="{6EE30106-53D1-794C-8B57-4DD4DABD6664}" dt="2023-08-25T16:57:29.397" v="5412" actId="700"/>
          <ac:spMkLst>
            <pc:docMk/>
            <pc:sldMk cId="860362578" sldId="3388"/>
            <ac:spMk id="8" creationId="{4BCB6EE3-8F85-CA37-3EEF-4EBC3977B258}"/>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52:11.291" v="5718"/>
              <pc2:cmMkLst xmlns:pc2="http://schemas.microsoft.com/office/powerpoint/2019/9/main/command">
                <pc:docMk/>
                <pc:sldMk cId="860362578" sldId="3388"/>
                <pc2:cmMk id="{2ABC3DB4-D70E-3A41-937E-98458F5B32E9}"/>
              </pc2:cmMkLst>
            </pc226:cmChg>
          </p:ext>
        </pc:extLst>
      </pc:sldChg>
      <pc:sldChg chg="addSp modSp new del mod">
        <pc:chgData name="Hunter Kirby" userId="e6fc5ae6-a79f-4844-9fe1-82cc905d4bff" providerId="ADAL" clId="{6EE30106-53D1-794C-8B57-4DD4DABD6664}" dt="2023-08-25T17:34:29.509" v="5531" actId="2696"/>
        <pc:sldMkLst>
          <pc:docMk/>
          <pc:sldMk cId="1617453927" sldId="3389"/>
        </pc:sldMkLst>
        <pc:spChg chg="mod">
          <ac:chgData name="Hunter Kirby" userId="e6fc5ae6-a79f-4844-9fe1-82cc905d4bff" providerId="ADAL" clId="{6EE30106-53D1-794C-8B57-4DD4DABD6664}" dt="2023-08-25T04:14:17.827" v="5114" actId="20577"/>
          <ac:spMkLst>
            <pc:docMk/>
            <pc:sldMk cId="1617453927" sldId="3389"/>
            <ac:spMk id="2" creationId="{CAB380D5-2BFB-7DE5-5113-38906AB2ADCA}"/>
          </ac:spMkLst>
        </pc:spChg>
        <pc:spChg chg="add mod">
          <ac:chgData name="Hunter Kirby" userId="e6fc5ae6-a79f-4844-9fe1-82cc905d4bff" providerId="ADAL" clId="{6EE30106-53D1-794C-8B57-4DD4DABD6664}" dt="2023-08-25T04:41:51.484" v="5236" actId="20577"/>
          <ac:spMkLst>
            <pc:docMk/>
            <pc:sldMk cId="1617453927" sldId="3389"/>
            <ac:spMk id="5" creationId="{1A379FA9-3854-672A-5406-FB787BB8976B}"/>
          </ac:spMkLst>
        </pc:spChg>
      </pc:sldChg>
      <pc:sldChg chg="addSp modSp new mod addCm">
        <pc:chgData name="Hunter Kirby" userId="e6fc5ae6-a79f-4844-9fe1-82cc905d4bff" providerId="ADAL" clId="{6EE30106-53D1-794C-8B57-4DD4DABD6664}" dt="2023-08-25T17:36:29.022" v="5588"/>
        <pc:sldMkLst>
          <pc:docMk/>
          <pc:sldMk cId="3956070176" sldId="3390"/>
        </pc:sldMkLst>
        <pc:spChg chg="mod">
          <ac:chgData name="Hunter Kirby" userId="e6fc5ae6-a79f-4844-9fe1-82cc905d4bff" providerId="ADAL" clId="{6EE30106-53D1-794C-8B57-4DD4DABD6664}" dt="2023-08-25T04:09:00.647" v="5041"/>
          <ac:spMkLst>
            <pc:docMk/>
            <pc:sldMk cId="3956070176" sldId="3390"/>
            <ac:spMk id="2" creationId="{AA025503-342D-E4D0-ED78-42E8B798A6AD}"/>
          </ac:spMkLst>
        </pc:spChg>
        <pc:spChg chg="add mod">
          <ac:chgData name="Hunter Kirby" userId="e6fc5ae6-a79f-4844-9fe1-82cc905d4bff" providerId="ADAL" clId="{6EE30106-53D1-794C-8B57-4DD4DABD6664}" dt="2023-08-25T04:09:25.413" v="5043" actId="1076"/>
          <ac:spMkLst>
            <pc:docMk/>
            <pc:sldMk cId="3956070176" sldId="3390"/>
            <ac:spMk id="5" creationId="{33BFD8C0-7E28-C5C5-D9AE-9451C6BADE81}"/>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36:29.022" v="5588"/>
              <pc2:cmMkLst xmlns:pc2="http://schemas.microsoft.com/office/powerpoint/2019/9/main/command">
                <pc:docMk/>
                <pc:sldMk cId="3956070176" sldId="3390"/>
                <pc2:cmMk id="{E9B5C91F-9449-864E-9C31-213E861B2CBE}"/>
              </pc2:cmMkLst>
            </pc226:cmChg>
          </p:ext>
        </pc:extLst>
      </pc:sldChg>
      <pc:sldChg chg="addSp delSp modSp new mod">
        <pc:chgData name="Hunter Kirby" userId="e6fc5ae6-a79f-4844-9fe1-82cc905d4bff" providerId="ADAL" clId="{6EE30106-53D1-794C-8B57-4DD4DABD6664}" dt="2023-08-25T17:37:17.553" v="5642" actId="20577"/>
        <pc:sldMkLst>
          <pc:docMk/>
          <pc:sldMk cId="421001206" sldId="3391"/>
        </pc:sldMkLst>
        <pc:spChg chg="mod">
          <ac:chgData name="Hunter Kirby" userId="e6fc5ae6-a79f-4844-9fe1-82cc905d4bff" providerId="ADAL" clId="{6EE30106-53D1-794C-8B57-4DD4DABD6664}" dt="2023-08-25T17:36:57.476" v="5593" actId="21"/>
          <ac:spMkLst>
            <pc:docMk/>
            <pc:sldMk cId="421001206" sldId="3391"/>
            <ac:spMk id="2" creationId="{E428C1EC-75D0-73E6-F2E0-202F5EC10DAD}"/>
          </ac:spMkLst>
        </pc:spChg>
        <pc:spChg chg="mod">
          <ac:chgData name="Hunter Kirby" userId="e6fc5ae6-a79f-4844-9fe1-82cc905d4bff" providerId="ADAL" clId="{6EE30106-53D1-794C-8B57-4DD4DABD6664}" dt="2023-08-25T17:37:17.553" v="5642" actId="20577"/>
          <ac:spMkLst>
            <pc:docMk/>
            <pc:sldMk cId="421001206" sldId="3391"/>
            <ac:spMk id="3" creationId="{238C3AA6-BEA9-794F-E131-D114A2A3C127}"/>
          </ac:spMkLst>
        </pc:spChg>
        <pc:spChg chg="mod">
          <ac:chgData name="Hunter Kirby" userId="e6fc5ae6-a79f-4844-9fe1-82cc905d4bff" providerId="ADAL" clId="{6EE30106-53D1-794C-8B57-4DD4DABD6664}" dt="2023-08-25T17:37:09.740" v="5612" actId="20577"/>
          <ac:spMkLst>
            <pc:docMk/>
            <pc:sldMk cId="421001206" sldId="3391"/>
            <ac:spMk id="5" creationId="{FC19A490-2AEB-3837-11EB-3F444B918913}"/>
          </ac:spMkLst>
        </pc:spChg>
        <pc:spChg chg="add del mod">
          <ac:chgData name="Hunter Kirby" userId="e6fc5ae6-a79f-4844-9fe1-82cc905d4bff" providerId="ADAL" clId="{6EE30106-53D1-794C-8B57-4DD4DABD6664}" dt="2023-08-25T17:36:32.032" v="5589" actId="478"/>
          <ac:spMkLst>
            <pc:docMk/>
            <pc:sldMk cId="421001206" sldId="3391"/>
            <ac:spMk id="6" creationId="{F5D9BFC9-B78E-D9C3-12D6-7D973A0EAC6C}"/>
          </ac:spMkLst>
        </pc:spChg>
      </pc:sldChg>
      <pc:sldChg chg="addSp delSp modSp new del mod">
        <pc:chgData name="Hunter Kirby" userId="e6fc5ae6-a79f-4844-9fe1-82cc905d4bff" providerId="ADAL" clId="{6EE30106-53D1-794C-8B57-4DD4DABD6664}" dt="2023-08-25T04:41:04.159" v="5208" actId="2696"/>
        <pc:sldMkLst>
          <pc:docMk/>
          <pc:sldMk cId="1599424897" sldId="3392"/>
        </pc:sldMkLst>
        <pc:spChg chg="mod">
          <ac:chgData name="Hunter Kirby" userId="e6fc5ae6-a79f-4844-9fe1-82cc905d4bff" providerId="ADAL" clId="{6EE30106-53D1-794C-8B57-4DD4DABD6664}" dt="2023-08-25T04:10:54.638" v="5049"/>
          <ac:spMkLst>
            <pc:docMk/>
            <pc:sldMk cId="1599424897" sldId="3392"/>
            <ac:spMk id="2" creationId="{F0797EA8-8631-1E0A-128B-31DEF932090C}"/>
          </ac:spMkLst>
        </pc:spChg>
        <pc:spChg chg="add del mod">
          <ac:chgData name="Hunter Kirby" userId="e6fc5ae6-a79f-4844-9fe1-82cc905d4bff" providerId="ADAL" clId="{6EE30106-53D1-794C-8B57-4DD4DABD6664}" dt="2023-08-25T04:41:03.072" v="5207" actId="21"/>
          <ac:spMkLst>
            <pc:docMk/>
            <pc:sldMk cId="1599424897" sldId="3392"/>
            <ac:spMk id="6" creationId="{815AB44D-BDE3-40E8-7F50-5B6BBFD95728}"/>
          </ac:spMkLst>
        </pc:spChg>
      </pc:sldChg>
      <pc:sldChg chg="new">
        <pc:chgData name="Hunter Kirby" userId="e6fc5ae6-a79f-4844-9fe1-82cc905d4bff" providerId="ADAL" clId="{6EE30106-53D1-794C-8B57-4DD4DABD6664}" dt="2023-08-25T04:11:03.754" v="5050" actId="680"/>
        <pc:sldMkLst>
          <pc:docMk/>
          <pc:sldMk cId="2567929919" sldId="3393"/>
        </pc:sldMkLst>
      </pc:sldChg>
      <pc:sldChg chg="addSp modSp new del mod">
        <pc:chgData name="Hunter Kirby" userId="e6fc5ae6-a79f-4844-9fe1-82cc905d4bff" providerId="ADAL" clId="{6EE30106-53D1-794C-8B57-4DD4DABD6664}" dt="2023-08-25T17:38:29.761" v="5658" actId="2696"/>
        <pc:sldMkLst>
          <pc:docMk/>
          <pc:sldMk cId="508591894" sldId="3394"/>
        </pc:sldMkLst>
        <pc:spChg chg="mod">
          <ac:chgData name="Hunter Kirby" userId="e6fc5ae6-a79f-4844-9fe1-82cc905d4bff" providerId="ADAL" clId="{6EE30106-53D1-794C-8B57-4DD4DABD6664}" dt="2023-08-25T04:14:08.929" v="5105" actId="20577"/>
          <ac:spMkLst>
            <pc:docMk/>
            <pc:sldMk cId="508591894" sldId="3394"/>
            <ac:spMk id="2" creationId="{1FE3D0A9-7B08-6829-E173-6CCA4B59BF08}"/>
          </ac:spMkLst>
        </pc:spChg>
        <pc:spChg chg="add mod">
          <ac:chgData name="Hunter Kirby" userId="e6fc5ae6-a79f-4844-9fe1-82cc905d4bff" providerId="ADAL" clId="{6EE30106-53D1-794C-8B57-4DD4DABD6664}" dt="2023-08-25T04:14:10.953" v="5109" actId="20577"/>
          <ac:spMkLst>
            <pc:docMk/>
            <pc:sldMk cId="508591894" sldId="3394"/>
            <ac:spMk id="5" creationId="{10CE1757-FDF7-7467-67D8-ABC91667BF0A}"/>
          </ac:spMkLst>
        </pc:spChg>
      </pc:sldChg>
      <pc:sldChg chg="addSp delSp modSp new mod addCm modCm">
        <pc:chgData name="Hunter Kirby" userId="e6fc5ae6-a79f-4844-9fe1-82cc905d4bff" providerId="ADAL" clId="{6EE30106-53D1-794C-8B57-4DD4DABD6664}" dt="2023-08-25T17:39:50.398" v="5662"/>
        <pc:sldMkLst>
          <pc:docMk/>
          <pc:sldMk cId="261075012" sldId="3395"/>
        </pc:sldMkLst>
        <pc:spChg chg="mod">
          <ac:chgData name="Hunter Kirby" userId="e6fc5ae6-a79f-4844-9fe1-82cc905d4bff" providerId="ADAL" clId="{6EE30106-53D1-794C-8B57-4DD4DABD6664}" dt="2023-08-25T04:13:49.290" v="5099"/>
          <ac:spMkLst>
            <pc:docMk/>
            <pc:sldMk cId="261075012" sldId="3395"/>
            <ac:spMk id="2" creationId="{426003F6-EE49-52BC-93A1-FE19F7757EFC}"/>
          </ac:spMkLst>
        </pc:spChg>
        <pc:spChg chg="add del mod">
          <ac:chgData name="Hunter Kirby" userId="e6fc5ae6-a79f-4844-9fe1-82cc905d4bff" providerId="ADAL" clId="{6EE30106-53D1-794C-8B57-4DD4DABD6664}" dt="2023-08-25T17:39:01.624" v="5659" actId="478"/>
          <ac:spMkLst>
            <pc:docMk/>
            <pc:sldMk cId="261075012" sldId="3395"/>
            <ac:spMk id="6" creationId="{5DA1CD7D-2040-2E52-AEA8-8912F5F7E880}"/>
          </ac:spMkLst>
        </pc:spChg>
        <pc:extLst>
          <p:ext xmlns:p="http://schemas.openxmlformats.org/presentationml/2006/main" uri="{D6D511B9-2390-475A-947B-AFAB55BFBCF1}">
            <pc226:cmChg xmlns:pc226="http://schemas.microsoft.com/office/powerpoint/2022/06/main/command" chg="add mod">
              <pc226:chgData name="Hunter Kirby" userId="e6fc5ae6-a79f-4844-9fe1-82cc905d4bff" providerId="ADAL" clId="{6EE30106-53D1-794C-8B57-4DD4DABD6664}" dt="2023-08-25T17:39:50.398" v="5662"/>
              <pc2:cmMkLst xmlns:pc2="http://schemas.microsoft.com/office/powerpoint/2019/9/main/command">
                <pc:docMk/>
                <pc:sldMk cId="261075012" sldId="3395"/>
                <pc2:cmMk id="{CFC3A2D5-80C0-3A42-BA98-DBC1C278862C}"/>
              </pc2:cmMkLst>
            </pc226:cmChg>
          </p:ext>
        </pc:extLst>
      </pc:sldChg>
      <pc:sldChg chg="addSp modSp new del mod">
        <pc:chgData name="Hunter Kirby" userId="e6fc5ae6-a79f-4844-9fe1-82cc905d4bff" providerId="ADAL" clId="{6EE30106-53D1-794C-8B57-4DD4DABD6664}" dt="2023-08-25T04:40:07.166" v="5173" actId="2696"/>
        <pc:sldMkLst>
          <pc:docMk/>
          <pc:sldMk cId="427413048" sldId="3396"/>
        </pc:sldMkLst>
        <pc:spChg chg="mod">
          <ac:chgData name="Hunter Kirby" userId="e6fc5ae6-a79f-4844-9fe1-82cc905d4bff" providerId="ADAL" clId="{6EE30106-53D1-794C-8B57-4DD4DABD6664}" dt="2023-08-25T04:14:49.453" v="5137" actId="20577"/>
          <ac:spMkLst>
            <pc:docMk/>
            <pc:sldMk cId="427413048" sldId="3396"/>
            <ac:spMk id="2" creationId="{78C09B18-8D96-C16B-52A9-717EDB568AAD}"/>
          </ac:spMkLst>
        </pc:spChg>
        <pc:spChg chg="add mod">
          <ac:chgData name="Hunter Kirby" userId="e6fc5ae6-a79f-4844-9fe1-82cc905d4bff" providerId="ADAL" clId="{6EE30106-53D1-794C-8B57-4DD4DABD6664}" dt="2023-08-25T04:14:53.781" v="5138"/>
          <ac:spMkLst>
            <pc:docMk/>
            <pc:sldMk cId="427413048" sldId="3396"/>
            <ac:spMk id="5" creationId="{8E594002-A573-3153-24C9-3F87D92DCD64}"/>
          </ac:spMkLst>
        </pc:spChg>
      </pc:sldChg>
      <pc:sldChg chg="addSp delSp modSp new mod">
        <pc:chgData name="Hunter Kirby" userId="e6fc5ae6-a79f-4844-9fe1-82cc905d4bff" providerId="ADAL" clId="{6EE30106-53D1-794C-8B57-4DD4DABD6664}" dt="2023-08-25T17:51:25.042" v="5713" actId="20577"/>
        <pc:sldMkLst>
          <pc:docMk/>
          <pc:sldMk cId="1204992504" sldId="3397"/>
        </pc:sldMkLst>
        <pc:spChg chg="mod">
          <ac:chgData name="Hunter Kirby" userId="e6fc5ae6-a79f-4844-9fe1-82cc905d4bff" providerId="ADAL" clId="{6EE30106-53D1-794C-8B57-4DD4DABD6664}" dt="2023-08-25T04:39:28.566" v="5170" actId="20577"/>
          <ac:spMkLst>
            <pc:docMk/>
            <pc:sldMk cId="1204992504" sldId="3397"/>
            <ac:spMk id="2" creationId="{24862DD8-71DE-84CE-2664-00E91B2B6AD6}"/>
          </ac:spMkLst>
        </pc:spChg>
        <pc:spChg chg="mod">
          <ac:chgData name="Hunter Kirby" userId="e6fc5ae6-a79f-4844-9fe1-82cc905d4bff" providerId="ADAL" clId="{6EE30106-53D1-794C-8B57-4DD4DABD6664}" dt="2023-08-25T17:51:25.042" v="5713" actId="20577"/>
          <ac:spMkLst>
            <pc:docMk/>
            <pc:sldMk cId="1204992504" sldId="3397"/>
            <ac:spMk id="3" creationId="{1B170644-4A08-2997-7FE4-E2E713FA5A69}"/>
          </ac:spMkLst>
        </pc:spChg>
        <pc:spChg chg="mod">
          <ac:chgData name="Hunter Kirby" userId="e6fc5ae6-a79f-4844-9fe1-82cc905d4bff" providerId="ADAL" clId="{6EE30106-53D1-794C-8B57-4DD4DABD6664}" dt="2023-08-25T17:49:20.486" v="5670" actId="20577"/>
          <ac:spMkLst>
            <pc:docMk/>
            <pc:sldMk cId="1204992504" sldId="3397"/>
            <ac:spMk id="5" creationId="{660402E6-6E4C-B1D9-7F0E-56738EAB5F3D}"/>
          </ac:spMkLst>
        </pc:spChg>
        <pc:spChg chg="add del mod">
          <ac:chgData name="Hunter Kirby" userId="e6fc5ae6-a79f-4844-9fe1-82cc905d4bff" providerId="ADAL" clId="{6EE30106-53D1-794C-8B57-4DD4DABD6664}" dt="2023-08-25T17:49:12.273" v="5664" actId="478"/>
          <ac:spMkLst>
            <pc:docMk/>
            <pc:sldMk cId="1204992504" sldId="3397"/>
            <ac:spMk id="6" creationId="{A50AFA2F-EC51-F5C0-44D1-E90DCE54B208}"/>
          </ac:spMkLst>
        </pc:spChg>
      </pc:sldChg>
      <pc:sldChg chg="addSp delSp modSp new mod">
        <pc:chgData name="Hunter Kirby" userId="e6fc5ae6-a79f-4844-9fe1-82cc905d4bff" providerId="ADAL" clId="{6EE30106-53D1-794C-8B57-4DD4DABD6664}" dt="2023-08-25T17:51:36.469" v="5717" actId="478"/>
        <pc:sldMkLst>
          <pc:docMk/>
          <pc:sldMk cId="3130102629" sldId="3398"/>
        </pc:sldMkLst>
        <pc:spChg chg="mod">
          <ac:chgData name="Hunter Kirby" userId="e6fc5ae6-a79f-4844-9fe1-82cc905d4bff" providerId="ADAL" clId="{6EE30106-53D1-794C-8B57-4DD4DABD6664}" dt="2023-08-25T04:39:47.817" v="5172"/>
          <ac:spMkLst>
            <pc:docMk/>
            <pc:sldMk cId="3130102629" sldId="3398"/>
            <ac:spMk id="2" creationId="{C95263AD-712C-5F69-B74B-49A6DC42E5D9}"/>
          </ac:spMkLst>
        </pc:spChg>
        <pc:spChg chg="mod">
          <ac:chgData name="Hunter Kirby" userId="e6fc5ae6-a79f-4844-9fe1-82cc905d4bff" providerId="ADAL" clId="{6EE30106-53D1-794C-8B57-4DD4DABD6664}" dt="2023-08-25T17:51:33.897" v="5716" actId="20577"/>
          <ac:spMkLst>
            <pc:docMk/>
            <pc:sldMk cId="3130102629" sldId="3398"/>
            <ac:spMk id="3" creationId="{49C552E8-3DAE-8B98-525D-4BCB71136A0C}"/>
          </ac:spMkLst>
        </pc:spChg>
        <pc:spChg chg="mod">
          <ac:chgData name="Hunter Kirby" userId="e6fc5ae6-a79f-4844-9fe1-82cc905d4bff" providerId="ADAL" clId="{6EE30106-53D1-794C-8B57-4DD4DABD6664}" dt="2023-08-25T04:44:43.792" v="5269"/>
          <ac:spMkLst>
            <pc:docMk/>
            <pc:sldMk cId="3130102629" sldId="3398"/>
            <ac:spMk id="4" creationId="{1FFB7544-CC86-687D-97BE-813E38B0A2C4}"/>
          </ac:spMkLst>
        </pc:spChg>
        <pc:spChg chg="add del mod">
          <ac:chgData name="Hunter Kirby" userId="e6fc5ae6-a79f-4844-9fe1-82cc905d4bff" providerId="ADAL" clId="{6EE30106-53D1-794C-8B57-4DD4DABD6664}" dt="2023-08-25T17:51:36.469" v="5717" actId="478"/>
          <ac:spMkLst>
            <pc:docMk/>
            <pc:sldMk cId="3130102629" sldId="3398"/>
            <ac:spMk id="6" creationId="{AD8CA35B-9770-599B-7B2F-92A1FB9CD867}"/>
          </ac:spMkLst>
        </pc:spChg>
      </pc:sldChg>
      <pc:sldChg chg="addSp delSp modSp new mod addCm">
        <pc:chgData name="Hunter Kirby" userId="e6fc5ae6-a79f-4844-9fe1-82cc905d4bff" providerId="ADAL" clId="{6EE30106-53D1-794C-8B57-4DD4DABD6664}" dt="2023-08-25T17:39:53.337" v="5663"/>
        <pc:sldMkLst>
          <pc:docMk/>
          <pc:sldMk cId="3503625422" sldId="3399"/>
        </pc:sldMkLst>
        <pc:spChg chg="mod">
          <ac:chgData name="Hunter Kirby" userId="e6fc5ae6-a79f-4844-9fe1-82cc905d4bff" providerId="ADAL" clId="{6EE30106-53D1-794C-8B57-4DD4DABD6664}" dt="2023-08-25T04:40:22.995" v="5187" actId="20577"/>
          <ac:spMkLst>
            <pc:docMk/>
            <pc:sldMk cId="3503625422" sldId="3399"/>
            <ac:spMk id="2" creationId="{9ED6FBCF-A773-AC0D-678A-77A7A128C7D1}"/>
          </ac:spMkLst>
        </pc:spChg>
        <pc:spChg chg="mod">
          <ac:chgData name="Hunter Kirby" userId="e6fc5ae6-a79f-4844-9fe1-82cc905d4bff" providerId="ADAL" clId="{6EE30106-53D1-794C-8B57-4DD4DABD6664}" dt="2023-08-25T04:40:28.298" v="5200" actId="20577"/>
          <ac:spMkLst>
            <pc:docMk/>
            <pc:sldMk cId="3503625422" sldId="3399"/>
            <ac:spMk id="4" creationId="{FB7C8DDA-E67F-AA3D-4472-4CD889934B36}"/>
          </ac:spMkLst>
        </pc:spChg>
        <pc:spChg chg="add del mod">
          <ac:chgData name="Hunter Kirby" userId="e6fc5ae6-a79f-4844-9fe1-82cc905d4bff" providerId="ADAL" clId="{6EE30106-53D1-794C-8B57-4DD4DABD6664}" dt="2023-08-25T17:39:18.370" v="5661" actId="478"/>
          <ac:spMkLst>
            <pc:docMk/>
            <pc:sldMk cId="3503625422" sldId="3399"/>
            <ac:spMk id="6" creationId="{3FD5DC36-2BE9-A2DD-D270-CBDDD9A8D07A}"/>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39:53.337" v="5663"/>
              <pc2:cmMkLst xmlns:pc2="http://schemas.microsoft.com/office/powerpoint/2019/9/main/command">
                <pc:docMk/>
                <pc:sldMk cId="3503625422" sldId="3399"/>
                <pc2:cmMk id="{F2D56B0A-2C4A-B341-B715-9AD760AAAE10}"/>
              </pc2:cmMkLst>
            </pc226:cmChg>
          </p:ext>
        </pc:extLst>
      </pc:sldChg>
      <pc:sldChg chg="addSp delSp modSp new mod">
        <pc:chgData name="Hunter Kirby" userId="e6fc5ae6-a79f-4844-9fe1-82cc905d4bff" providerId="ADAL" clId="{6EE30106-53D1-794C-8B57-4DD4DABD6664}" dt="2023-08-25T17:38:05.064" v="5657" actId="20577"/>
        <pc:sldMkLst>
          <pc:docMk/>
          <pc:sldMk cId="363249271" sldId="3400"/>
        </pc:sldMkLst>
        <pc:spChg chg="mod">
          <ac:chgData name="Hunter Kirby" userId="e6fc5ae6-a79f-4844-9fe1-82cc905d4bff" providerId="ADAL" clId="{6EE30106-53D1-794C-8B57-4DD4DABD6664}" dt="2023-08-25T17:37:56.646" v="5644"/>
          <ac:spMkLst>
            <pc:docMk/>
            <pc:sldMk cId="363249271" sldId="3400"/>
            <ac:spMk id="2" creationId="{CD9E9805-65EE-8B9C-838D-06A89D925EB9}"/>
          </ac:spMkLst>
        </pc:spChg>
        <pc:spChg chg="mod">
          <ac:chgData name="Hunter Kirby" userId="e6fc5ae6-a79f-4844-9fe1-82cc905d4bff" providerId="ADAL" clId="{6EE30106-53D1-794C-8B57-4DD4DABD6664}" dt="2023-08-25T17:38:05.064" v="5657" actId="20577"/>
          <ac:spMkLst>
            <pc:docMk/>
            <pc:sldMk cId="363249271" sldId="3400"/>
            <ac:spMk id="3" creationId="{7EBA7FAC-BEDE-CE7E-A2C1-37F50BC1BFDF}"/>
          </ac:spMkLst>
        </pc:spChg>
        <pc:spChg chg="mod">
          <ac:chgData name="Hunter Kirby" userId="e6fc5ae6-a79f-4844-9fe1-82cc905d4bff" providerId="ADAL" clId="{6EE30106-53D1-794C-8B57-4DD4DABD6664}" dt="2023-08-25T04:41:26.770" v="5216" actId="27636"/>
          <ac:spMkLst>
            <pc:docMk/>
            <pc:sldMk cId="363249271" sldId="3400"/>
            <ac:spMk id="4" creationId="{856B5856-CCE7-8DF4-6570-FFA8713A49A3}"/>
          </ac:spMkLst>
        </pc:spChg>
        <pc:spChg chg="add del mod">
          <ac:chgData name="Hunter Kirby" userId="e6fc5ae6-a79f-4844-9fe1-82cc905d4bff" providerId="ADAL" clId="{6EE30106-53D1-794C-8B57-4DD4DABD6664}" dt="2023-08-25T17:37:54.979" v="5643" actId="478"/>
          <ac:spMkLst>
            <pc:docMk/>
            <pc:sldMk cId="363249271" sldId="3400"/>
            <ac:spMk id="6" creationId="{66EFB4AF-2476-AFFA-AC52-D977829519AA}"/>
          </ac:spMkLst>
        </pc:spChg>
      </pc:sldChg>
      <pc:sldChg chg="new">
        <pc:chgData name="Hunter Kirby" userId="e6fc5ae6-a79f-4844-9fe1-82cc905d4bff" providerId="ADAL" clId="{6EE30106-53D1-794C-8B57-4DD4DABD6664}" dt="2023-08-25T04:44:28.025" v="5268" actId="680"/>
        <pc:sldMkLst>
          <pc:docMk/>
          <pc:sldMk cId="689446607" sldId="3401"/>
        </pc:sldMkLst>
      </pc:sldChg>
      <pc:sldChg chg="new del">
        <pc:chgData name="Hunter Kirby" userId="e6fc5ae6-a79f-4844-9fe1-82cc905d4bff" providerId="ADAL" clId="{6EE30106-53D1-794C-8B57-4DD4DABD6664}" dt="2023-08-25T04:44:23.377" v="5267" actId="680"/>
        <pc:sldMkLst>
          <pc:docMk/>
          <pc:sldMk cId="3540526851" sldId="3401"/>
        </pc:sldMkLst>
      </pc:sldChg>
      <pc:sldChg chg="addSp delSp modSp new mod addCm">
        <pc:chgData name="Hunter Kirby" userId="e6fc5ae6-a79f-4844-9fe1-82cc905d4bff" providerId="ADAL" clId="{6EE30106-53D1-794C-8B57-4DD4DABD6664}" dt="2023-08-25T17:57:36.856" v="5726" actId="478"/>
        <pc:sldMkLst>
          <pc:docMk/>
          <pc:sldMk cId="2966115665" sldId="3402"/>
        </pc:sldMkLst>
        <pc:spChg chg="mod">
          <ac:chgData name="Hunter Kirby" userId="e6fc5ae6-a79f-4844-9fe1-82cc905d4bff" providerId="ADAL" clId="{6EE30106-53D1-794C-8B57-4DD4DABD6664}" dt="2023-08-25T04:48:12.026" v="5302"/>
          <ac:spMkLst>
            <pc:docMk/>
            <pc:sldMk cId="2966115665" sldId="3402"/>
            <ac:spMk id="2" creationId="{571FE3EE-6D4F-47D2-6F8F-905B6AFA1177}"/>
          </ac:spMkLst>
        </pc:spChg>
        <pc:spChg chg="add del mod">
          <ac:chgData name="Hunter Kirby" userId="e6fc5ae6-a79f-4844-9fe1-82cc905d4bff" providerId="ADAL" clId="{6EE30106-53D1-794C-8B57-4DD4DABD6664}" dt="2023-08-25T17:57:36.856" v="5726" actId="478"/>
          <ac:spMkLst>
            <pc:docMk/>
            <pc:sldMk cId="2966115665" sldId="3402"/>
            <ac:spMk id="6" creationId="{26DAA6C1-20C0-782A-2051-00507B32999A}"/>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57:31.445" v="5724"/>
              <pc2:cmMkLst xmlns:pc2="http://schemas.microsoft.com/office/powerpoint/2019/9/main/command">
                <pc:docMk/>
                <pc:sldMk cId="2966115665" sldId="3402"/>
                <pc2:cmMk id="{85709EFA-576A-1A4A-B2ED-9924282FFAC9}"/>
              </pc2:cmMkLst>
            </pc226:cmChg>
          </p:ext>
        </pc:extLst>
      </pc:sldChg>
      <pc:sldChg chg="addSp delSp modSp new mod addCm">
        <pc:chgData name="Hunter Kirby" userId="e6fc5ae6-a79f-4844-9fe1-82cc905d4bff" providerId="ADAL" clId="{6EE30106-53D1-794C-8B57-4DD4DABD6664}" dt="2023-08-25T17:57:39.602" v="5727"/>
        <pc:sldMkLst>
          <pc:docMk/>
          <pc:sldMk cId="614719784" sldId="3403"/>
        </pc:sldMkLst>
        <pc:spChg chg="mod">
          <ac:chgData name="Hunter Kirby" userId="e6fc5ae6-a79f-4844-9fe1-82cc905d4bff" providerId="ADAL" clId="{6EE30106-53D1-794C-8B57-4DD4DABD6664}" dt="2023-08-25T04:48:42.055" v="5305"/>
          <ac:spMkLst>
            <pc:docMk/>
            <pc:sldMk cId="614719784" sldId="3403"/>
            <ac:spMk id="2" creationId="{1BF48F63-2DFB-63A7-E5B6-812BCA7ADAC0}"/>
          </ac:spMkLst>
        </pc:spChg>
        <pc:spChg chg="mod">
          <ac:chgData name="Hunter Kirby" userId="e6fc5ae6-a79f-4844-9fe1-82cc905d4bff" providerId="ADAL" clId="{6EE30106-53D1-794C-8B57-4DD4DABD6664}" dt="2023-08-25T04:48:46.606" v="5306"/>
          <ac:spMkLst>
            <pc:docMk/>
            <pc:sldMk cId="614719784" sldId="3403"/>
            <ac:spMk id="4" creationId="{C15EDD21-FBB8-E938-166E-3468098B696E}"/>
          </ac:spMkLst>
        </pc:spChg>
        <pc:spChg chg="add del mod">
          <ac:chgData name="Hunter Kirby" userId="e6fc5ae6-a79f-4844-9fe1-82cc905d4bff" providerId="ADAL" clId="{6EE30106-53D1-794C-8B57-4DD4DABD6664}" dt="2023-08-25T17:57:35.347" v="5725" actId="478"/>
          <ac:spMkLst>
            <pc:docMk/>
            <pc:sldMk cId="614719784" sldId="3403"/>
            <ac:spMk id="6" creationId="{B88DC589-A983-C94F-EC18-621F15728EE9}"/>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57:39.602" v="5727"/>
              <pc2:cmMkLst xmlns:pc2="http://schemas.microsoft.com/office/powerpoint/2019/9/main/command">
                <pc:docMk/>
                <pc:sldMk cId="614719784" sldId="3403"/>
                <pc2:cmMk id="{F44B4A59-57DC-5846-B865-C4A4292841FA}"/>
              </pc2:cmMkLst>
            </pc226:cmChg>
          </p:ext>
        </pc:extLst>
      </pc:sldChg>
      <pc:sldChg chg="new">
        <pc:chgData name="Hunter Kirby" userId="e6fc5ae6-a79f-4844-9fe1-82cc905d4bff" providerId="ADAL" clId="{6EE30106-53D1-794C-8B57-4DD4DABD6664}" dt="2023-08-25T04:48:50.166" v="5307" actId="680"/>
        <pc:sldMkLst>
          <pc:docMk/>
          <pc:sldMk cId="1707221987" sldId="3404"/>
        </pc:sldMkLst>
      </pc:sldChg>
      <pc:sldChg chg="addSp delSp modSp new mod addCm">
        <pc:chgData name="Hunter Kirby" userId="e6fc5ae6-a79f-4844-9fe1-82cc905d4bff" providerId="ADAL" clId="{6EE30106-53D1-794C-8B57-4DD4DABD6664}" dt="2023-08-25T17:58:04.445" v="5733"/>
        <pc:sldMkLst>
          <pc:docMk/>
          <pc:sldMk cId="1492018403" sldId="3405"/>
        </pc:sldMkLst>
        <pc:spChg chg="mod">
          <ac:chgData name="Hunter Kirby" userId="e6fc5ae6-a79f-4844-9fe1-82cc905d4bff" providerId="ADAL" clId="{6EE30106-53D1-794C-8B57-4DD4DABD6664}" dt="2023-08-25T04:51:11.935" v="5349"/>
          <ac:spMkLst>
            <pc:docMk/>
            <pc:sldMk cId="1492018403" sldId="3405"/>
            <ac:spMk id="2" creationId="{0E905FFF-DBB2-6CF4-861E-BCD812BDFEB9}"/>
          </ac:spMkLst>
        </pc:spChg>
        <pc:spChg chg="add del mod">
          <ac:chgData name="Hunter Kirby" userId="e6fc5ae6-a79f-4844-9fe1-82cc905d4bff" providerId="ADAL" clId="{6EE30106-53D1-794C-8B57-4DD4DABD6664}" dt="2023-08-25T17:58:01.884" v="5732" actId="478"/>
          <ac:spMkLst>
            <pc:docMk/>
            <pc:sldMk cId="1492018403" sldId="3405"/>
            <ac:spMk id="6" creationId="{5BBD92AE-6E4A-299B-0F28-6C50F575EC70}"/>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58:04.445" v="5733"/>
              <pc2:cmMkLst xmlns:pc2="http://schemas.microsoft.com/office/powerpoint/2019/9/main/command">
                <pc:docMk/>
                <pc:sldMk cId="1492018403" sldId="3405"/>
                <pc2:cmMk id="{FE965194-A8E3-7E49-8535-F9E8EBD4E561}"/>
              </pc2:cmMkLst>
            </pc226:cmChg>
          </p:ext>
        </pc:extLst>
      </pc:sldChg>
      <pc:sldChg chg="addSp delSp modSp new mod addCm delCm">
        <pc:chgData name="Hunter Kirby" userId="e6fc5ae6-a79f-4844-9fe1-82cc905d4bff" providerId="ADAL" clId="{6EE30106-53D1-794C-8B57-4DD4DABD6664}" dt="2023-08-25T17:57:59.977" v="5731"/>
        <pc:sldMkLst>
          <pc:docMk/>
          <pc:sldMk cId="1428155943" sldId="3406"/>
        </pc:sldMkLst>
        <pc:spChg chg="mod">
          <ac:chgData name="Hunter Kirby" userId="e6fc5ae6-a79f-4844-9fe1-82cc905d4bff" providerId="ADAL" clId="{6EE30106-53D1-794C-8B57-4DD4DABD6664}" dt="2023-08-25T04:51:39.516" v="5359"/>
          <ac:spMkLst>
            <pc:docMk/>
            <pc:sldMk cId="1428155943" sldId="3406"/>
            <ac:spMk id="2" creationId="{A8562CAC-7B89-F81C-C4CA-8A95D410BF5B}"/>
          </ac:spMkLst>
        </pc:spChg>
        <pc:spChg chg="mod">
          <ac:chgData name="Hunter Kirby" userId="e6fc5ae6-a79f-4844-9fe1-82cc905d4bff" providerId="ADAL" clId="{6EE30106-53D1-794C-8B57-4DD4DABD6664}" dt="2023-08-25T04:51:40.876" v="5360"/>
          <ac:spMkLst>
            <pc:docMk/>
            <pc:sldMk cId="1428155943" sldId="3406"/>
            <ac:spMk id="4" creationId="{B6305D6D-E4E5-EC1D-57CC-1B6B1B097383}"/>
          </ac:spMkLst>
        </pc:spChg>
        <pc:spChg chg="add del mod">
          <ac:chgData name="Hunter Kirby" userId="e6fc5ae6-a79f-4844-9fe1-82cc905d4bff" providerId="ADAL" clId="{6EE30106-53D1-794C-8B57-4DD4DABD6664}" dt="2023-08-25T17:57:57.743" v="5730" actId="478"/>
          <ac:spMkLst>
            <pc:docMk/>
            <pc:sldMk cId="1428155943" sldId="3406"/>
            <ac:spMk id="6" creationId="{79E3D2FD-9571-A57C-2658-5E482A94FDD1}"/>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57:59.977" v="5731"/>
              <pc2:cmMkLst xmlns:pc2="http://schemas.microsoft.com/office/powerpoint/2019/9/main/command">
                <pc:docMk/>
                <pc:sldMk cId="1428155943" sldId="3406"/>
                <pc2:cmMk id="{1B120A0D-FEBD-5546-84A9-69554440990E}"/>
              </pc2:cmMkLst>
            </pc226:cmChg>
            <pc226:cmChg xmlns:pc226="http://schemas.microsoft.com/office/powerpoint/2022/06/main/command" chg="add del">
              <pc226:chgData name="Hunter Kirby" userId="e6fc5ae6-a79f-4844-9fe1-82cc905d4bff" providerId="ADAL" clId="{6EE30106-53D1-794C-8B57-4DD4DABD6664}" dt="2023-08-25T17:57:56.889" v="5729"/>
              <pc2:cmMkLst xmlns:pc2="http://schemas.microsoft.com/office/powerpoint/2019/9/main/command">
                <pc:docMk/>
                <pc:sldMk cId="1428155943" sldId="3406"/>
                <pc2:cmMk id="{9E5D36E5-2B1F-6E47-9189-7D46CF2B56FF}"/>
              </pc2:cmMkLst>
            </pc226:cmChg>
          </p:ext>
        </pc:extLst>
      </pc:sldChg>
      <pc:sldChg chg="modSp new mod">
        <pc:chgData name="Hunter Kirby" userId="e6fc5ae6-a79f-4844-9fe1-82cc905d4bff" providerId="ADAL" clId="{6EE30106-53D1-794C-8B57-4DD4DABD6664}" dt="2023-08-25T18:00:36.566" v="5734" actId="20577"/>
        <pc:sldMkLst>
          <pc:docMk/>
          <pc:sldMk cId="3365384554" sldId="3407"/>
        </pc:sldMkLst>
        <pc:spChg chg="mod">
          <ac:chgData name="Hunter Kirby" userId="e6fc5ae6-a79f-4844-9fe1-82cc905d4bff" providerId="ADAL" clId="{6EE30106-53D1-794C-8B57-4DD4DABD6664}" dt="2023-08-25T18:00:36.566" v="5734" actId="20577"/>
          <ac:spMkLst>
            <pc:docMk/>
            <pc:sldMk cId="3365384554" sldId="3407"/>
            <ac:spMk id="3" creationId="{1290FAFF-F68E-F8D2-954C-871F539E3D05}"/>
          </ac:spMkLst>
        </pc:spChg>
      </pc:sldChg>
      <pc:sldChg chg="addSp delSp modSp new mod">
        <pc:chgData name="Hunter Kirby" userId="e6fc5ae6-a79f-4844-9fe1-82cc905d4bff" providerId="ADAL" clId="{6EE30106-53D1-794C-8B57-4DD4DABD6664}" dt="2023-08-25T18:04:11.836" v="5901" actId="20577"/>
        <pc:sldMkLst>
          <pc:docMk/>
          <pc:sldMk cId="892737614" sldId="3408"/>
        </pc:sldMkLst>
        <pc:spChg chg="mod">
          <ac:chgData name="Hunter Kirby" userId="e6fc5ae6-a79f-4844-9fe1-82cc905d4bff" providerId="ADAL" clId="{6EE30106-53D1-794C-8B57-4DD4DABD6664}" dt="2023-08-25T18:02:04.333" v="5807" actId="20577"/>
          <ac:spMkLst>
            <pc:docMk/>
            <pc:sldMk cId="892737614" sldId="3408"/>
            <ac:spMk id="2" creationId="{00B32518-7DD9-44FC-B931-4BA44AC3972E}"/>
          </ac:spMkLst>
        </pc:spChg>
        <pc:spChg chg="mod">
          <ac:chgData name="Hunter Kirby" userId="e6fc5ae6-a79f-4844-9fe1-82cc905d4bff" providerId="ADAL" clId="{6EE30106-53D1-794C-8B57-4DD4DABD6664}" dt="2023-08-25T18:04:11.836" v="5901" actId="20577"/>
          <ac:spMkLst>
            <pc:docMk/>
            <pc:sldMk cId="892737614" sldId="3408"/>
            <ac:spMk id="3" creationId="{C7227405-436D-C132-9D75-14FA4FBC9E42}"/>
          </ac:spMkLst>
        </pc:spChg>
        <pc:spChg chg="mod">
          <ac:chgData name="Hunter Kirby" userId="e6fc5ae6-a79f-4844-9fe1-82cc905d4bff" providerId="ADAL" clId="{6EE30106-53D1-794C-8B57-4DD4DABD6664}" dt="2023-08-25T18:01:57.019" v="5802" actId="20577"/>
          <ac:spMkLst>
            <pc:docMk/>
            <pc:sldMk cId="892737614" sldId="3408"/>
            <ac:spMk id="5" creationId="{222B0E99-C929-E457-7964-A9125AF650B2}"/>
          </ac:spMkLst>
        </pc:spChg>
        <pc:spChg chg="add del mod">
          <ac:chgData name="Hunter Kirby" userId="e6fc5ae6-a79f-4844-9fe1-82cc905d4bff" providerId="ADAL" clId="{6EE30106-53D1-794C-8B57-4DD4DABD6664}" dt="2023-08-25T18:01:04.014" v="5735" actId="478"/>
          <ac:spMkLst>
            <pc:docMk/>
            <pc:sldMk cId="892737614" sldId="3408"/>
            <ac:spMk id="6" creationId="{E7BBE30C-D4F1-AF16-429B-D9BE6D274D67}"/>
          </ac:spMkLst>
        </pc:spChg>
      </pc:sldChg>
      <pc:sldChg chg="modSp new mod">
        <pc:chgData name="Hunter Kirby" userId="e6fc5ae6-a79f-4844-9fe1-82cc905d4bff" providerId="ADAL" clId="{6EE30106-53D1-794C-8B57-4DD4DABD6664}" dt="2023-08-25T18:04:42.898" v="5902" actId="20577"/>
        <pc:sldMkLst>
          <pc:docMk/>
          <pc:sldMk cId="160757078" sldId="3409"/>
        </pc:sldMkLst>
        <pc:spChg chg="mod">
          <ac:chgData name="Hunter Kirby" userId="e6fc5ae6-a79f-4844-9fe1-82cc905d4bff" providerId="ADAL" clId="{6EE30106-53D1-794C-8B57-4DD4DABD6664}" dt="2023-08-25T18:04:42.898" v="5902" actId="20577"/>
          <ac:spMkLst>
            <pc:docMk/>
            <pc:sldMk cId="160757078" sldId="3409"/>
            <ac:spMk id="3" creationId="{6EF98B20-E7D0-0E33-EBA1-F8E925157C75}"/>
          </ac:spMkLst>
        </pc:spChg>
      </pc:sldChg>
      <pc:sldChg chg="addSp modSp new mod addCm">
        <pc:chgData name="Hunter Kirby" userId="e6fc5ae6-a79f-4844-9fe1-82cc905d4bff" providerId="ADAL" clId="{6EE30106-53D1-794C-8B57-4DD4DABD6664}" dt="2023-08-25T18:37:41.603" v="5941"/>
        <pc:sldMkLst>
          <pc:docMk/>
          <pc:sldMk cId="264667380" sldId="3410"/>
        </pc:sldMkLst>
        <pc:spChg chg="add mod">
          <ac:chgData name="Hunter Kirby" userId="e6fc5ae6-a79f-4844-9fe1-82cc905d4bff" providerId="ADAL" clId="{6EE30106-53D1-794C-8B57-4DD4DABD6664}" dt="2023-08-25T04:53:39.421" v="5372"/>
          <ac:spMkLst>
            <pc:docMk/>
            <pc:sldMk cId="264667380" sldId="3410"/>
            <ac:spMk id="4" creationId="{0B7DFA43-5585-A659-AD36-C88E5D8DB34F}"/>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8:37:41.603" v="5941"/>
              <pc2:cmMkLst xmlns:pc2="http://schemas.microsoft.com/office/powerpoint/2019/9/main/command">
                <pc:docMk/>
                <pc:sldMk cId="264667380" sldId="3410"/>
                <pc2:cmMk id="{39B03900-BA80-844B-ACE2-E940DB621F37}"/>
              </pc2:cmMkLst>
            </pc226:cmChg>
          </p:ext>
        </pc:extLst>
      </pc:sldChg>
      <pc:sldChg chg="addSp delSp modSp new del mod">
        <pc:chgData name="Hunter Kirby" userId="e6fc5ae6-a79f-4844-9fe1-82cc905d4bff" providerId="ADAL" clId="{6EE30106-53D1-794C-8B57-4DD4DABD6664}" dt="2023-08-25T18:09:35.430" v="5911" actId="2696"/>
        <pc:sldMkLst>
          <pc:docMk/>
          <pc:sldMk cId="3935950578" sldId="3411"/>
        </pc:sldMkLst>
        <pc:spChg chg="mod">
          <ac:chgData name="Hunter Kirby" userId="e6fc5ae6-a79f-4844-9fe1-82cc905d4bff" providerId="ADAL" clId="{6EE30106-53D1-794C-8B57-4DD4DABD6664}" dt="2023-08-25T04:54:01.536" v="5382" actId="20577"/>
          <ac:spMkLst>
            <pc:docMk/>
            <pc:sldMk cId="3935950578" sldId="3411"/>
            <ac:spMk id="3" creationId="{A0443FD2-5C36-CE1D-24D4-8FC8DD0751D8}"/>
          </ac:spMkLst>
        </pc:spChg>
        <pc:spChg chg="add del mod">
          <ac:chgData name="Hunter Kirby" userId="e6fc5ae6-a79f-4844-9fe1-82cc905d4bff" providerId="ADAL" clId="{6EE30106-53D1-794C-8B57-4DD4DABD6664}" dt="2023-08-25T04:54:06.873" v="5384" actId="478"/>
          <ac:spMkLst>
            <pc:docMk/>
            <pc:sldMk cId="3935950578" sldId="3411"/>
            <ac:spMk id="4" creationId="{4B87D7F7-5CB5-6698-FEBC-DAF0C8783A99}"/>
          </ac:spMkLst>
        </pc:spChg>
        <pc:spChg chg="add mod">
          <ac:chgData name="Hunter Kirby" userId="e6fc5ae6-a79f-4844-9fe1-82cc905d4bff" providerId="ADAL" clId="{6EE30106-53D1-794C-8B57-4DD4DABD6664}" dt="2023-08-25T04:54:08.960" v="5385"/>
          <ac:spMkLst>
            <pc:docMk/>
            <pc:sldMk cId="3935950578" sldId="3411"/>
            <ac:spMk id="5" creationId="{CBA50552-30D2-BA62-9CC3-69F8636E19E1}"/>
          </ac:spMkLst>
        </pc:spChg>
      </pc:sldChg>
      <pc:sldChg chg="modSp new mod addCm">
        <pc:chgData name="Hunter Kirby" userId="e6fc5ae6-a79f-4844-9fe1-82cc905d4bff" providerId="ADAL" clId="{6EE30106-53D1-794C-8B57-4DD4DABD6664}" dt="2023-08-25T17:35:28.534" v="5586"/>
        <pc:sldMkLst>
          <pc:docMk/>
          <pc:sldMk cId="2194967902" sldId="3412"/>
        </pc:sldMkLst>
        <pc:spChg chg="mod">
          <ac:chgData name="Hunter Kirby" userId="e6fc5ae6-a79f-4844-9fe1-82cc905d4bff" providerId="ADAL" clId="{6EE30106-53D1-794C-8B57-4DD4DABD6664}" dt="2023-08-25T17:32:13.989" v="5530" actId="20577"/>
          <ac:spMkLst>
            <pc:docMk/>
            <pc:sldMk cId="2194967902" sldId="3412"/>
            <ac:spMk id="2" creationId="{CA6F4384-4247-C22E-9847-22D1FF101490}"/>
          </ac:spMkLst>
        </pc:spChg>
        <pc:spChg chg="mod">
          <ac:chgData name="Hunter Kirby" userId="e6fc5ae6-a79f-4844-9fe1-82cc905d4bff" providerId="ADAL" clId="{6EE30106-53D1-794C-8B57-4DD4DABD6664}" dt="2023-08-25T17:35:02.188" v="5585" actId="20577"/>
          <ac:spMkLst>
            <pc:docMk/>
            <pc:sldMk cId="2194967902" sldId="3412"/>
            <ac:spMk id="3" creationId="{8BC03BCA-0655-B624-9810-75118CB31B0C}"/>
          </ac:spMkLst>
        </pc:spChg>
        <pc:spChg chg="mod">
          <ac:chgData name="Hunter Kirby" userId="e6fc5ae6-a79f-4844-9fe1-82cc905d4bff" providerId="ADAL" clId="{6EE30106-53D1-794C-8B57-4DD4DABD6664}" dt="2023-08-25T17:32:10.252" v="5525" actId="20577"/>
          <ac:spMkLst>
            <pc:docMk/>
            <pc:sldMk cId="2194967902" sldId="3412"/>
            <ac:spMk id="4" creationId="{DB258593-12F3-9252-D235-7C17DC290730}"/>
          </ac:spMkLst>
        </pc:sp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6EE30106-53D1-794C-8B57-4DD4DABD6664}" dt="2023-08-25T17:35:28.534" v="5586"/>
              <pc2:cmMkLst xmlns:pc2="http://schemas.microsoft.com/office/powerpoint/2019/9/main/command">
                <pc:docMk/>
                <pc:sldMk cId="2194967902" sldId="3412"/>
                <pc2:cmMk id="{404A6ED3-D27E-BA4E-BAF8-0C42577F72DF}"/>
              </pc2:cmMkLst>
            </pc226:cmChg>
          </p:ext>
        </pc:extLst>
      </pc:sldChg>
      <pc:sldChg chg="addSp delSp modSp add mod">
        <pc:chgData name="Hunter Kirby" userId="e6fc5ae6-a79f-4844-9fe1-82cc905d4bff" providerId="ADAL" clId="{6EE30106-53D1-794C-8B57-4DD4DABD6664}" dt="2023-08-25T18:09:39.597" v="5914"/>
        <pc:sldMkLst>
          <pc:docMk/>
          <pc:sldMk cId="467752754" sldId="3413"/>
        </pc:sldMkLst>
        <pc:spChg chg="add del mod">
          <ac:chgData name="Hunter Kirby" userId="e6fc5ae6-a79f-4844-9fe1-82cc905d4bff" providerId="ADAL" clId="{6EE30106-53D1-794C-8B57-4DD4DABD6664}" dt="2023-08-25T18:09:39.597" v="5914"/>
          <ac:spMkLst>
            <pc:docMk/>
            <pc:sldMk cId="467752754" sldId="3413"/>
            <ac:spMk id="4" creationId="{37FA8F2C-E83E-80C0-A7E2-466AB0D21231}"/>
          </ac:spMkLst>
        </pc:spChg>
      </pc:sldChg>
      <pc:sldChg chg="new del">
        <pc:chgData name="Hunter Kirby" userId="e6fc5ae6-a79f-4844-9fe1-82cc905d4bff" providerId="ADAL" clId="{6EE30106-53D1-794C-8B57-4DD4DABD6664}" dt="2023-08-25T18:09:54.845" v="5916" actId="680"/>
        <pc:sldMkLst>
          <pc:docMk/>
          <pc:sldMk cId="2555622027" sldId="3414"/>
        </pc:sldMkLst>
      </pc:sldChg>
    </pc:docChg>
  </pc:docChgLst>
  <pc:docChgLst>
    <pc:chgData name="Sam Day" userId="c1ed0136-0341-4341-902d-14e0f9b74320" providerId="ADAL" clId="{9389A111-B58B-4DCE-9EAD-FF76E75618FB}"/>
    <pc:docChg chg="undo custSel modSld modMainMaster">
      <pc:chgData name="Sam Day" userId="c1ed0136-0341-4341-902d-14e0f9b74320" providerId="ADAL" clId="{9389A111-B58B-4DCE-9EAD-FF76E75618FB}" dt="2023-12-04T18:55:07.891" v="123"/>
      <pc:docMkLst>
        <pc:docMk/>
      </pc:docMkLst>
      <pc:sldChg chg="modNotesTx">
        <pc:chgData name="Sam Day" userId="c1ed0136-0341-4341-902d-14e0f9b74320" providerId="ADAL" clId="{9389A111-B58B-4DCE-9EAD-FF76E75618FB}" dt="2023-12-04T16:25:44.863" v="111" actId="313"/>
        <pc:sldMkLst>
          <pc:docMk/>
          <pc:sldMk cId="3880079853" sldId="273"/>
        </pc:sldMkLst>
      </pc:sldChg>
      <pc:sldChg chg="modNotesTx">
        <pc:chgData name="Sam Day" userId="c1ed0136-0341-4341-902d-14e0f9b74320" providerId="ADAL" clId="{9389A111-B58B-4DCE-9EAD-FF76E75618FB}" dt="2023-12-04T06:08:45.156" v="86" actId="313"/>
        <pc:sldMkLst>
          <pc:docMk/>
          <pc:sldMk cId="2056145994" sldId="279"/>
        </pc:sldMkLst>
      </pc:sldChg>
      <pc:sldChg chg="modSp mod">
        <pc:chgData name="Sam Day" userId="c1ed0136-0341-4341-902d-14e0f9b74320" providerId="ADAL" clId="{9389A111-B58B-4DCE-9EAD-FF76E75618FB}" dt="2023-12-04T04:44:05.243" v="67" actId="20577"/>
        <pc:sldMkLst>
          <pc:docMk/>
          <pc:sldMk cId="1625244042" sldId="2424"/>
        </pc:sldMkLst>
        <pc:spChg chg="mod">
          <ac:chgData name="Sam Day" userId="c1ed0136-0341-4341-902d-14e0f9b74320" providerId="ADAL" clId="{9389A111-B58B-4DCE-9EAD-FF76E75618FB}" dt="2023-12-04T04:44:05.243" v="67" actId="20577"/>
          <ac:spMkLst>
            <pc:docMk/>
            <pc:sldMk cId="1625244042" sldId="2424"/>
            <ac:spMk id="14339" creationId="{00000000-0000-0000-0000-000000000000}"/>
          </ac:spMkLst>
        </pc:spChg>
      </pc:sldChg>
      <pc:sldChg chg="delCm">
        <pc:chgData name="Sam Day" userId="c1ed0136-0341-4341-902d-14e0f9b74320" providerId="ADAL" clId="{9389A111-B58B-4DCE-9EAD-FF76E75618FB}" dt="2023-12-04T16:06:33.336" v="108"/>
        <pc:sldMkLst>
          <pc:docMk/>
          <pc:sldMk cId="3434434572" sldId="2429"/>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9389A111-B58B-4DCE-9EAD-FF76E75618FB}" dt="2023-12-04T16:06:33.336" v="108"/>
              <pc2:cmMkLst xmlns:pc2="http://schemas.microsoft.com/office/powerpoint/2019/9/main/command">
                <pc:docMk/>
                <pc:sldMk cId="3434434572" sldId="2429"/>
                <pc2:cmMk id="{8629C6DC-AB5C-4B9F-A9B6-51A2C26A0F60}"/>
              </pc2:cmMkLst>
            </pc226:cmChg>
          </p:ext>
        </pc:extLst>
      </pc:sldChg>
      <pc:sldChg chg="delCm">
        <pc:chgData name="Sam Day" userId="c1ed0136-0341-4341-902d-14e0f9b74320" providerId="ADAL" clId="{9389A111-B58B-4DCE-9EAD-FF76E75618FB}" dt="2023-12-04T15:35:04.478" v="106"/>
        <pc:sldMkLst>
          <pc:docMk/>
          <pc:sldMk cId="3621660711" sldId="2434"/>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9389A111-B58B-4DCE-9EAD-FF76E75618FB}" dt="2023-12-04T15:35:02.764" v="105"/>
              <pc2:cmMkLst xmlns:pc2="http://schemas.microsoft.com/office/powerpoint/2019/9/main/command">
                <pc:docMk/>
                <pc:sldMk cId="3621660711" sldId="2434"/>
                <pc2:cmMk id="{7D8DC225-7A4B-ED4A-BF1E-0FCF98C87F64}"/>
              </pc2:cmMkLst>
            </pc226:cmChg>
            <pc226:cmChg xmlns:pc226="http://schemas.microsoft.com/office/powerpoint/2022/06/main/command" chg="del">
              <pc226:chgData name="Sam Day" userId="c1ed0136-0341-4341-902d-14e0f9b74320" providerId="ADAL" clId="{9389A111-B58B-4DCE-9EAD-FF76E75618FB}" dt="2023-12-04T15:35:04.478" v="106"/>
              <pc2:cmMkLst xmlns:pc2="http://schemas.microsoft.com/office/powerpoint/2019/9/main/command">
                <pc:docMk/>
                <pc:sldMk cId="3621660711" sldId="2434"/>
                <pc2:cmMk id="{5508EF31-1C1C-2C46-B521-F9C1C47CE09B}"/>
              </pc2:cmMkLst>
            </pc226:cmChg>
          </p:ext>
        </pc:extLst>
      </pc:sldChg>
      <pc:sldChg chg="modNotesTx">
        <pc:chgData name="Sam Day" userId="c1ed0136-0341-4341-902d-14e0f9b74320" providerId="ADAL" clId="{9389A111-B58B-4DCE-9EAD-FF76E75618FB}" dt="2023-12-04T15:59:24.682" v="107" actId="33524"/>
        <pc:sldMkLst>
          <pc:docMk/>
          <pc:sldMk cId="122029734" sldId="2477"/>
        </pc:sldMkLst>
      </pc:sldChg>
      <pc:sldChg chg="modNotesTx">
        <pc:chgData name="Sam Day" userId="c1ed0136-0341-4341-902d-14e0f9b74320" providerId="ADAL" clId="{9389A111-B58B-4DCE-9EAD-FF76E75618FB}" dt="2023-12-04T05:32:28.183" v="80" actId="313"/>
        <pc:sldMkLst>
          <pc:docMk/>
          <pc:sldMk cId="4236453479" sldId="2479"/>
        </pc:sldMkLst>
      </pc:sldChg>
      <pc:sldChg chg="modNotesTx">
        <pc:chgData name="Sam Day" userId="c1ed0136-0341-4341-902d-14e0f9b74320" providerId="ADAL" clId="{9389A111-B58B-4DCE-9EAD-FF76E75618FB}" dt="2023-12-04T16:26:32.793" v="113" actId="20577"/>
        <pc:sldMkLst>
          <pc:docMk/>
          <pc:sldMk cId="3686025084" sldId="2529"/>
        </pc:sldMkLst>
      </pc:sldChg>
      <pc:sldChg chg="modNotesTx">
        <pc:chgData name="Sam Day" userId="c1ed0136-0341-4341-902d-14e0f9b74320" providerId="ADAL" clId="{9389A111-B58B-4DCE-9EAD-FF76E75618FB}" dt="2023-12-04T16:24:53.591" v="110" actId="313"/>
        <pc:sldMkLst>
          <pc:docMk/>
          <pc:sldMk cId="982006887" sldId="2535"/>
        </pc:sldMkLst>
      </pc:sldChg>
      <pc:sldChg chg="modNotesTx">
        <pc:chgData name="Sam Day" userId="c1ed0136-0341-4341-902d-14e0f9b74320" providerId="ADAL" clId="{9389A111-B58B-4DCE-9EAD-FF76E75618FB}" dt="2023-12-04T05:01:13.558" v="70" actId="20577"/>
        <pc:sldMkLst>
          <pc:docMk/>
          <pc:sldMk cId="2728170894" sldId="2648"/>
        </pc:sldMkLst>
      </pc:sldChg>
      <pc:sldChg chg="modNotesTx">
        <pc:chgData name="Sam Day" userId="c1ed0136-0341-4341-902d-14e0f9b74320" providerId="ADAL" clId="{9389A111-B58B-4DCE-9EAD-FF76E75618FB}" dt="2023-12-04T05:21:49.392" v="77" actId="20577"/>
        <pc:sldMkLst>
          <pc:docMk/>
          <pc:sldMk cId="3250418150" sldId="2652"/>
        </pc:sldMkLst>
      </pc:sldChg>
      <pc:sldChg chg="modSp mod">
        <pc:chgData name="Sam Day" userId="c1ed0136-0341-4341-902d-14e0f9b74320" providerId="ADAL" clId="{9389A111-B58B-4DCE-9EAD-FF76E75618FB}" dt="2023-12-04T05:11:24.425" v="75" actId="1037"/>
        <pc:sldMkLst>
          <pc:docMk/>
          <pc:sldMk cId="278015422" sldId="2654"/>
        </pc:sldMkLst>
        <pc:spChg chg="mod">
          <ac:chgData name="Sam Day" userId="c1ed0136-0341-4341-902d-14e0f9b74320" providerId="ADAL" clId="{9389A111-B58B-4DCE-9EAD-FF76E75618FB}" dt="2023-12-04T05:11:24.425" v="75" actId="1037"/>
          <ac:spMkLst>
            <pc:docMk/>
            <pc:sldMk cId="278015422" sldId="2654"/>
            <ac:spMk id="2" creationId="{444B03D0-E497-8627-4F1A-4742A3CFCA42}"/>
          </ac:spMkLst>
        </pc:spChg>
      </pc:sldChg>
      <pc:sldChg chg="modSp mod modNotesTx">
        <pc:chgData name="Sam Day" userId="c1ed0136-0341-4341-902d-14e0f9b74320" providerId="ADAL" clId="{9389A111-B58B-4DCE-9EAD-FF76E75618FB}" dt="2023-12-04T18:41:35.895" v="116" actId="313"/>
        <pc:sldMkLst>
          <pc:docMk/>
          <pc:sldMk cId="2084278112" sldId="2746"/>
        </pc:sldMkLst>
        <pc:picChg chg="mod">
          <ac:chgData name="Sam Day" userId="c1ed0136-0341-4341-902d-14e0f9b74320" providerId="ADAL" clId="{9389A111-B58B-4DCE-9EAD-FF76E75618FB}" dt="2023-12-04T17:28:01.217" v="115" actId="1076"/>
          <ac:picMkLst>
            <pc:docMk/>
            <pc:sldMk cId="2084278112" sldId="2746"/>
            <ac:picMk id="2" creationId="{9B952A50-99CD-4312-A72E-2200B7E851A9}"/>
          </ac:picMkLst>
        </pc:picChg>
      </pc:sldChg>
      <pc:sldChg chg="modNotesTx">
        <pc:chgData name="Sam Day" userId="c1ed0136-0341-4341-902d-14e0f9b74320" providerId="ADAL" clId="{9389A111-B58B-4DCE-9EAD-FF76E75618FB}" dt="2023-12-04T18:52:45.605" v="122" actId="20577"/>
        <pc:sldMkLst>
          <pc:docMk/>
          <pc:sldMk cId="3801170369" sldId="2768"/>
        </pc:sldMkLst>
      </pc:sldChg>
      <pc:sldChg chg="modNotesTx">
        <pc:chgData name="Sam Day" userId="c1ed0136-0341-4341-902d-14e0f9b74320" providerId="ADAL" clId="{9389A111-B58B-4DCE-9EAD-FF76E75618FB}" dt="2023-12-04T06:22:39.412" v="88" actId="20577"/>
        <pc:sldMkLst>
          <pc:docMk/>
          <pc:sldMk cId="2538933410" sldId="3247"/>
        </pc:sldMkLst>
      </pc:sldChg>
      <pc:sldChg chg="delSp mod">
        <pc:chgData name="Sam Day" userId="c1ed0136-0341-4341-902d-14e0f9b74320" providerId="ADAL" clId="{9389A111-B58B-4DCE-9EAD-FF76E75618FB}" dt="2023-12-04T05:22:25.527" v="78" actId="478"/>
        <pc:sldMkLst>
          <pc:docMk/>
          <pc:sldMk cId="3782398578" sldId="3349"/>
        </pc:sldMkLst>
        <pc:spChg chg="del">
          <ac:chgData name="Sam Day" userId="c1ed0136-0341-4341-902d-14e0f9b74320" providerId="ADAL" clId="{9389A111-B58B-4DCE-9EAD-FF76E75618FB}" dt="2023-12-04T05:22:25.527" v="78" actId="478"/>
          <ac:spMkLst>
            <pc:docMk/>
            <pc:sldMk cId="3782398578" sldId="3349"/>
            <ac:spMk id="11" creationId="{696202E7-1B56-D834-EF58-FCBEC63F8A08}"/>
          </ac:spMkLst>
        </pc:spChg>
      </pc:sldChg>
      <pc:sldChg chg="modNotesTx">
        <pc:chgData name="Sam Day" userId="c1ed0136-0341-4341-902d-14e0f9b74320" providerId="ADAL" clId="{9389A111-B58B-4DCE-9EAD-FF76E75618FB}" dt="2023-12-04T05:04:19.852" v="74" actId="20577"/>
        <pc:sldMkLst>
          <pc:docMk/>
          <pc:sldMk cId="1431514622" sldId="3367"/>
        </pc:sldMkLst>
      </pc:sldChg>
      <pc:sldChg chg="modNotesTx">
        <pc:chgData name="Sam Day" userId="c1ed0136-0341-4341-902d-14e0f9b74320" providerId="ADAL" clId="{9389A111-B58B-4DCE-9EAD-FF76E75618FB}" dt="2023-12-04T06:05:28.946" v="84" actId="20577"/>
        <pc:sldMkLst>
          <pc:docMk/>
          <pc:sldMk cId="1202224200" sldId="3372"/>
        </pc:sldMkLst>
      </pc:sldChg>
      <pc:sldChg chg="modNotesTx">
        <pc:chgData name="Sam Day" userId="c1ed0136-0341-4341-902d-14e0f9b74320" providerId="ADAL" clId="{9389A111-B58B-4DCE-9EAD-FF76E75618FB}" dt="2023-12-04T06:28:39.390" v="104" actId="13926"/>
        <pc:sldMkLst>
          <pc:docMk/>
          <pc:sldMk cId="3445429320" sldId="3373"/>
        </pc:sldMkLst>
      </pc:sldChg>
      <pc:sldChg chg="addCm modNotesTx">
        <pc:chgData name="Sam Day" userId="c1ed0136-0341-4341-902d-14e0f9b74320" providerId="ADAL" clId="{9389A111-B58B-4DCE-9EAD-FF76E75618FB}" dt="2023-12-04T18:55:07.891" v="123"/>
        <pc:sldMkLst>
          <pc:docMk/>
          <pc:sldMk cId="4053737711" sldId="10981"/>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9389A111-B58B-4DCE-9EAD-FF76E75618FB}" dt="2023-12-04T18:55:07.891" v="123"/>
              <pc2:cmMkLst xmlns:pc2="http://schemas.microsoft.com/office/powerpoint/2019/9/main/command">
                <pc:docMk/>
                <pc:sldMk cId="4053737711" sldId="10981"/>
                <pc2:cmMk id="{01767E9A-F8F2-4A4C-93A7-73ABCFCEB049}"/>
              </pc2:cmMkLst>
            </pc226:cmChg>
          </p:ext>
        </pc:extLst>
      </pc:sldChg>
      <pc:sldMasterChg chg="modSldLayout">
        <pc:chgData name="Sam Day" userId="c1ed0136-0341-4341-902d-14e0f9b74320" providerId="ADAL" clId="{9389A111-B58B-4DCE-9EAD-FF76E75618FB}" dt="2023-12-02T00:18:02.310" v="15" actId="1076"/>
        <pc:sldMasterMkLst>
          <pc:docMk/>
          <pc:sldMasterMk cId="3765795727" sldId="2147483751"/>
        </pc:sldMasterMkLst>
        <pc:sldLayoutChg chg="addSp delSp modSp mod">
          <pc:chgData name="Sam Day" userId="c1ed0136-0341-4341-902d-14e0f9b74320" providerId="ADAL" clId="{9389A111-B58B-4DCE-9EAD-FF76E75618FB}" dt="2023-12-02T00:18:02.310" v="15" actId="1076"/>
          <pc:sldLayoutMkLst>
            <pc:docMk/>
            <pc:sldMasterMk cId="3765795727" sldId="2147483751"/>
            <pc:sldLayoutMk cId="1429953087" sldId="2147483775"/>
          </pc:sldLayoutMkLst>
          <pc:spChg chg="add del">
            <ac:chgData name="Sam Day" userId="c1ed0136-0341-4341-902d-14e0f9b74320" providerId="ADAL" clId="{9389A111-B58B-4DCE-9EAD-FF76E75618FB}" dt="2023-12-02T00:17:41.219" v="11" actId="22"/>
            <ac:spMkLst>
              <pc:docMk/>
              <pc:sldMasterMk cId="3765795727" sldId="2147483751"/>
              <pc:sldLayoutMk cId="1429953087" sldId="2147483775"/>
              <ac:spMk id="3" creationId="{5DA479FE-97AF-EE53-7A50-39552E1FB1C2}"/>
            </ac:spMkLst>
          </pc:spChg>
          <pc:picChg chg="add mod">
            <ac:chgData name="Sam Day" userId="c1ed0136-0341-4341-902d-14e0f9b74320" providerId="ADAL" clId="{9389A111-B58B-4DCE-9EAD-FF76E75618FB}" dt="2023-12-02T00:18:02.310" v="15" actId="1076"/>
            <ac:picMkLst>
              <pc:docMk/>
              <pc:sldMasterMk cId="3765795727" sldId="2147483751"/>
              <pc:sldLayoutMk cId="1429953087" sldId="2147483775"/>
              <ac:picMk id="4" creationId="{FAC24520-CE21-A775-EC51-F9553CA4132F}"/>
            </ac:picMkLst>
          </pc:picChg>
          <pc:picChg chg="add del">
            <ac:chgData name="Sam Day" userId="c1ed0136-0341-4341-902d-14e0f9b74320" providerId="ADAL" clId="{9389A111-B58B-4DCE-9EAD-FF76E75618FB}" dt="2023-12-02T00:17:57.384" v="13" actId="478"/>
            <ac:picMkLst>
              <pc:docMk/>
              <pc:sldMasterMk cId="3765795727" sldId="2147483751"/>
              <pc:sldLayoutMk cId="1429953087" sldId="2147483775"/>
              <ac:picMk id="11" creationId="{2DFC985A-9DCE-DEC1-9E8C-32BAE6B74CF4}"/>
            </ac:picMkLst>
          </pc:picChg>
        </pc:sldLayoutChg>
      </pc:sldMasterChg>
      <pc:sldMasterChg chg="addSp delSp modSp mod">
        <pc:chgData name="Sam Day" userId="c1ed0136-0341-4341-902d-14e0f9b74320" providerId="ADAL" clId="{9389A111-B58B-4DCE-9EAD-FF76E75618FB}" dt="2023-12-02T00:17:23.488" v="8" actId="14100"/>
        <pc:sldMasterMkLst>
          <pc:docMk/>
          <pc:sldMasterMk cId="1380428831" sldId="2147483789"/>
        </pc:sldMasterMkLst>
        <pc:picChg chg="add mod">
          <ac:chgData name="Sam Day" userId="c1ed0136-0341-4341-902d-14e0f9b74320" providerId="ADAL" clId="{9389A111-B58B-4DCE-9EAD-FF76E75618FB}" dt="2023-12-02T00:17:23.488" v="8" actId="14100"/>
          <ac:picMkLst>
            <pc:docMk/>
            <pc:sldMasterMk cId="1380428831" sldId="2147483789"/>
            <ac:picMk id="3" creationId="{6FA3230F-05B3-4D21-BA61-D8D0DFDE4D92}"/>
          </ac:picMkLst>
        </pc:picChg>
        <pc:picChg chg="del mod">
          <ac:chgData name="Sam Day" userId="c1ed0136-0341-4341-902d-14e0f9b74320" providerId="ADAL" clId="{9389A111-B58B-4DCE-9EAD-FF76E75618FB}" dt="2023-12-02T00:17:14.026" v="5" actId="478"/>
          <ac:picMkLst>
            <pc:docMk/>
            <pc:sldMasterMk cId="1380428831" sldId="2147483789"/>
            <ac:picMk id="8" creationId="{18AF3F6A-4291-6CC5-1C6E-506E6934753F}"/>
          </ac:picMkLst>
        </pc:picChg>
      </pc:sldMasterChg>
    </pc:docChg>
  </pc:docChgLst>
  <pc:docChgLst>
    <pc:chgData name="Nicholas Thelen" userId="eba8c127-53ef-4a5a-b66a-5d0226ed3c34" providerId="ADAL" clId="{DB84A472-0928-4BB1-AD83-3A5BFB50C6E9}"/>
    <pc:docChg chg="undo custSel addSld delSld modSld modSection">
      <pc:chgData name="Nicholas Thelen" userId="eba8c127-53ef-4a5a-b66a-5d0226ed3c34" providerId="ADAL" clId="{DB84A472-0928-4BB1-AD83-3A5BFB50C6E9}" dt="2024-05-09T15:59:05.587" v="1015"/>
      <pc:docMkLst>
        <pc:docMk/>
      </pc:docMkLst>
      <pc:sldChg chg="add">
        <pc:chgData name="Nicholas Thelen" userId="eba8c127-53ef-4a5a-b66a-5d0226ed3c34" providerId="ADAL" clId="{DB84A472-0928-4BB1-AD83-3A5BFB50C6E9}" dt="2024-05-09T15:59:05.587" v="1015"/>
        <pc:sldMkLst>
          <pc:docMk/>
          <pc:sldMk cId="3098956772" sldId="261"/>
        </pc:sldMkLst>
      </pc:sldChg>
      <pc:sldChg chg="add">
        <pc:chgData name="Nicholas Thelen" userId="eba8c127-53ef-4a5a-b66a-5d0226ed3c34" providerId="ADAL" clId="{DB84A472-0928-4BB1-AD83-3A5BFB50C6E9}" dt="2024-05-09T15:59:05.587" v="1015"/>
        <pc:sldMkLst>
          <pc:docMk/>
          <pc:sldMk cId="4193940796" sldId="263"/>
        </pc:sldMkLst>
      </pc:sldChg>
      <pc:sldChg chg="add">
        <pc:chgData name="Nicholas Thelen" userId="eba8c127-53ef-4a5a-b66a-5d0226ed3c34" providerId="ADAL" clId="{DB84A472-0928-4BB1-AD83-3A5BFB50C6E9}" dt="2024-04-25T16:12:31.217" v="69"/>
        <pc:sldMkLst>
          <pc:docMk/>
          <pc:sldMk cId="3071633685" sldId="265"/>
        </pc:sldMkLst>
      </pc:sldChg>
      <pc:sldChg chg="add">
        <pc:chgData name="Nicholas Thelen" userId="eba8c127-53ef-4a5a-b66a-5d0226ed3c34" providerId="ADAL" clId="{DB84A472-0928-4BB1-AD83-3A5BFB50C6E9}" dt="2024-05-09T15:49:57.087" v="1013"/>
        <pc:sldMkLst>
          <pc:docMk/>
          <pc:sldMk cId="2056145994" sldId="279"/>
        </pc:sldMkLst>
      </pc:sldChg>
      <pc:sldChg chg="add">
        <pc:chgData name="Nicholas Thelen" userId="eba8c127-53ef-4a5a-b66a-5d0226ed3c34" providerId="ADAL" clId="{DB84A472-0928-4BB1-AD83-3A5BFB50C6E9}" dt="2024-04-30T16:50:44.969" v="507"/>
        <pc:sldMkLst>
          <pc:docMk/>
          <pc:sldMk cId="1135051901" sldId="303"/>
        </pc:sldMkLst>
      </pc:sldChg>
      <pc:sldChg chg="add">
        <pc:chgData name="Nicholas Thelen" userId="eba8c127-53ef-4a5a-b66a-5d0226ed3c34" providerId="ADAL" clId="{DB84A472-0928-4BB1-AD83-3A5BFB50C6E9}" dt="2024-04-25T16:12:31.217" v="69"/>
        <pc:sldMkLst>
          <pc:docMk/>
          <pc:sldMk cId="3293469686" sldId="309"/>
        </pc:sldMkLst>
      </pc:sldChg>
      <pc:sldChg chg="add">
        <pc:chgData name="Nicholas Thelen" userId="eba8c127-53ef-4a5a-b66a-5d0226ed3c34" providerId="ADAL" clId="{DB84A472-0928-4BB1-AD83-3A5BFB50C6E9}" dt="2024-05-09T15:59:05.587" v="1015"/>
        <pc:sldMkLst>
          <pc:docMk/>
          <pc:sldMk cId="2147922844" sldId="331"/>
        </pc:sldMkLst>
      </pc:sldChg>
      <pc:sldChg chg="add">
        <pc:chgData name="Nicholas Thelen" userId="eba8c127-53ef-4a5a-b66a-5d0226ed3c34" providerId="ADAL" clId="{DB84A472-0928-4BB1-AD83-3A5BFB50C6E9}" dt="2024-05-09T15:59:05.587" v="1015"/>
        <pc:sldMkLst>
          <pc:docMk/>
          <pc:sldMk cId="4246912480" sldId="332"/>
        </pc:sldMkLst>
      </pc:sldChg>
      <pc:sldChg chg="add">
        <pc:chgData name="Nicholas Thelen" userId="eba8c127-53ef-4a5a-b66a-5d0226ed3c34" providerId="ADAL" clId="{DB84A472-0928-4BB1-AD83-3A5BFB50C6E9}" dt="2024-04-25T16:12:31.217" v="69"/>
        <pc:sldMkLst>
          <pc:docMk/>
          <pc:sldMk cId="2713209806" sldId="341"/>
        </pc:sldMkLst>
      </pc:sldChg>
      <pc:sldChg chg="add">
        <pc:chgData name="Nicholas Thelen" userId="eba8c127-53ef-4a5a-b66a-5d0226ed3c34" providerId="ADAL" clId="{DB84A472-0928-4BB1-AD83-3A5BFB50C6E9}" dt="2024-04-30T16:44:38.500" v="493"/>
        <pc:sldMkLst>
          <pc:docMk/>
          <pc:sldMk cId="1737175053" sldId="409"/>
        </pc:sldMkLst>
      </pc:sldChg>
      <pc:sldChg chg="add del">
        <pc:chgData name="Nicholas Thelen" userId="eba8c127-53ef-4a5a-b66a-5d0226ed3c34" providerId="ADAL" clId="{DB84A472-0928-4BB1-AD83-3A5BFB50C6E9}" dt="2024-05-09T15:45:17.057" v="1009" actId="47"/>
        <pc:sldMkLst>
          <pc:docMk/>
          <pc:sldMk cId="2546101352" sldId="551"/>
        </pc:sldMkLst>
      </pc:sldChg>
      <pc:sldChg chg="add">
        <pc:chgData name="Nicholas Thelen" userId="eba8c127-53ef-4a5a-b66a-5d0226ed3c34" providerId="ADAL" clId="{DB84A472-0928-4BB1-AD83-3A5BFB50C6E9}" dt="2024-04-30T16:50:44.969" v="507"/>
        <pc:sldMkLst>
          <pc:docMk/>
          <pc:sldMk cId="703463812" sldId="574"/>
        </pc:sldMkLst>
      </pc:sldChg>
      <pc:sldChg chg="add">
        <pc:chgData name="Nicholas Thelen" userId="eba8c127-53ef-4a5a-b66a-5d0226ed3c34" providerId="ADAL" clId="{DB84A472-0928-4BB1-AD83-3A5BFB50C6E9}" dt="2024-05-09T15:59:05.587" v="1015"/>
        <pc:sldMkLst>
          <pc:docMk/>
          <pc:sldMk cId="3856431711" sldId="975"/>
        </pc:sldMkLst>
      </pc:sldChg>
      <pc:sldChg chg="add">
        <pc:chgData name="Nicholas Thelen" userId="eba8c127-53ef-4a5a-b66a-5d0226ed3c34" providerId="ADAL" clId="{DB84A472-0928-4BB1-AD83-3A5BFB50C6E9}" dt="2024-05-09T15:59:05.587" v="1015"/>
        <pc:sldMkLst>
          <pc:docMk/>
          <pc:sldMk cId="4207292981" sldId="976"/>
        </pc:sldMkLst>
      </pc:sldChg>
      <pc:sldChg chg="add">
        <pc:chgData name="Nicholas Thelen" userId="eba8c127-53ef-4a5a-b66a-5d0226ed3c34" providerId="ADAL" clId="{DB84A472-0928-4BB1-AD83-3A5BFB50C6E9}" dt="2024-05-02T13:52:47.310" v="988"/>
        <pc:sldMkLst>
          <pc:docMk/>
          <pc:sldMk cId="1047230079" sldId="1596"/>
        </pc:sldMkLst>
      </pc:sldChg>
      <pc:sldChg chg="add">
        <pc:chgData name="Nicholas Thelen" userId="eba8c127-53ef-4a5a-b66a-5d0226ed3c34" providerId="ADAL" clId="{DB84A472-0928-4BB1-AD83-3A5BFB50C6E9}" dt="2024-05-02T13:52:47.310" v="988"/>
        <pc:sldMkLst>
          <pc:docMk/>
          <pc:sldMk cId="87872850" sldId="1598"/>
        </pc:sldMkLst>
      </pc:sldChg>
      <pc:sldChg chg="add">
        <pc:chgData name="Nicholas Thelen" userId="eba8c127-53ef-4a5a-b66a-5d0226ed3c34" providerId="ADAL" clId="{DB84A472-0928-4BB1-AD83-3A5BFB50C6E9}" dt="2024-05-02T13:52:47.310" v="988"/>
        <pc:sldMkLst>
          <pc:docMk/>
          <pc:sldMk cId="606336549" sldId="1603"/>
        </pc:sldMkLst>
      </pc:sldChg>
      <pc:sldChg chg="add">
        <pc:chgData name="Nicholas Thelen" userId="eba8c127-53ef-4a5a-b66a-5d0226ed3c34" providerId="ADAL" clId="{DB84A472-0928-4BB1-AD83-3A5BFB50C6E9}" dt="2024-05-02T13:52:47.310" v="988"/>
        <pc:sldMkLst>
          <pc:docMk/>
          <pc:sldMk cId="3352713606" sldId="1604"/>
        </pc:sldMkLst>
      </pc:sldChg>
      <pc:sldChg chg="add">
        <pc:chgData name="Nicholas Thelen" userId="eba8c127-53ef-4a5a-b66a-5d0226ed3c34" providerId="ADAL" clId="{DB84A472-0928-4BB1-AD83-3A5BFB50C6E9}" dt="2024-05-02T13:52:47.310" v="988"/>
        <pc:sldMkLst>
          <pc:docMk/>
          <pc:sldMk cId="494479381" sldId="1608"/>
        </pc:sldMkLst>
      </pc:sldChg>
      <pc:sldChg chg="add">
        <pc:chgData name="Nicholas Thelen" userId="eba8c127-53ef-4a5a-b66a-5d0226ed3c34" providerId="ADAL" clId="{DB84A472-0928-4BB1-AD83-3A5BFB50C6E9}" dt="2024-05-02T13:52:47.310" v="988"/>
        <pc:sldMkLst>
          <pc:docMk/>
          <pc:sldMk cId="1773637731" sldId="1609"/>
        </pc:sldMkLst>
      </pc:sldChg>
      <pc:sldChg chg="add">
        <pc:chgData name="Nicholas Thelen" userId="eba8c127-53ef-4a5a-b66a-5d0226ed3c34" providerId="ADAL" clId="{DB84A472-0928-4BB1-AD83-3A5BFB50C6E9}" dt="2024-05-02T13:52:47.310" v="988"/>
        <pc:sldMkLst>
          <pc:docMk/>
          <pc:sldMk cId="3370637974" sldId="1610"/>
        </pc:sldMkLst>
      </pc:sldChg>
      <pc:sldChg chg="add">
        <pc:chgData name="Nicholas Thelen" userId="eba8c127-53ef-4a5a-b66a-5d0226ed3c34" providerId="ADAL" clId="{DB84A472-0928-4BB1-AD83-3A5BFB50C6E9}" dt="2024-05-02T13:52:47.310" v="988"/>
        <pc:sldMkLst>
          <pc:docMk/>
          <pc:sldMk cId="3048474610" sldId="1611"/>
        </pc:sldMkLst>
      </pc:sldChg>
      <pc:sldChg chg="add">
        <pc:chgData name="Nicholas Thelen" userId="eba8c127-53ef-4a5a-b66a-5d0226ed3c34" providerId="ADAL" clId="{DB84A472-0928-4BB1-AD83-3A5BFB50C6E9}" dt="2024-05-09T15:49:57.087" v="1013"/>
        <pc:sldMkLst>
          <pc:docMk/>
          <pc:sldMk cId="1694195094" sldId="2427"/>
        </pc:sldMkLst>
      </pc:sldChg>
      <pc:sldChg chg="add">
        <pc:chgData name="Nicholas Thelen" userId="eba8c127-53ef-4a5a-b66a-5d0226ed3c34" providerId="ADAL" clId="{DB84A472-0928-4BB1-AD83-3A5BFB50C6E9}" dt="2024-05-09T15:49:57.087" v="1013"/>
        <pc:sldMkLst>
          <pc:docMk/>
          <pc:sldMk cId="3434434572" sldId="2429"/>
        </pc:sldMkLst>
      </pc:sldChg>
      <pc:sldChg chg="add">
        <pc:chgData name="Nicholas Thelen" userId="eba8c127-53ef-4a5a-b66a-5d0226ed3c34" providerId="ADAL" clId="{DB84A472-0928-4BB1-AD83-3A5BFB50C6E9}" dt="2024-05-09T15:49:57.087" v="1013"/>
        <pc:sldMkLst>
          <pc:docMk/>
          <pc:sldMk cId="3621660711" sldId="2434"/>
        </pc:sldMkLst>
      </pc:sldChg>
      <pc:sldChg chg="add del">
        <pc:chgData name="Nicholas Thelen" userId="eba8c127-53ef-4a5a-b66a-5d0226ed3c34" providerId="ADAL" clId="{DB84A472-0928-4BB1-AD83-3A5BFB50C6E9}" dt="2024-04-30T16:52:43.932" v="510"/>
        <pc:sldMkLst>
          <pc:docMk/>
          <pc:sldMk cId="3745646862" sldId="2437"/>
        </pc:sldMkLst>
      </pc:sldChg>
      <pc:sldChg chg="add">
        <pc:chgData name="Nicholas Thelen" userId="eba8c127-53ef-4a5a-b66a-5d0226ed3c34" providerId="ADAL" clId="{DB84A472-0928-4BB1-AD83-3A5BFB50C6E9}" dt="2024-05-09T15:59:05.587" v="1015"/>
        <pc:sldMkLst>
          <pc:docMk/>
          <pc:sldMk cId="3331125927" sldId="2448"/>
        </pc:sldMkLst>
      </pc:sldChg>
      <pc:sldChg chg="add">
        <pc:chgData name="Nicholas Thelen" userId="eba8c127-53ef-4a5a-b66a-5d0226ed3c34" providerId="ADAL" clId="{DB84A472-0928-4BB1-AD83-3A5BFB50C6E9}" dt="2024-05-09T15:59:05.587" v="1015"/>
        <pc:sldMkLst>
          <pc:docMk/>
          <pc:sldMk cId="2506401873" sldId="2450"/>
        </pc:sldMkLst>
      </pc:sldChg>
      <pc:sldChg chg="add">
        <pc:chgData name="Nicholas Thelen" userId="eba8c127-53ef-4a5a-b66a-5d0226ed3c34" providerId="ADAL" clId="{DB84A472-0928-4BB1-AD83-3A5BFB50C6E9}" dt="2024-05-09T15:49:57.087" v="1013"/>
        <pc:sldMkLst>
          <pc:docMk/>
          <pc:sldMk cId="4180290429" sldId="2454"/>
        </pc:sldMkLst>
      </pc:sldChg>
      <pc:sldChg chg="modSp add mod">
        <pc:chgData name="Nicholas Thelen" userId="eba8c127-53ef-4a5a-b66a-5d0226ed3c34" providerId="ADAL" clId="{DB84A472-0928-4BB1-AD83-3A5BFB50C6E9}" dt="2024-05-09T15:50:07.133" v="1014" actId="27636"/>
        <pc:sldMkLst>
          <pc:docMk/>
          <pc:sldMk cId="1407418984" sldId="2466"/>
        </pc:sldMkLst>
        <pc:spChg chg="mod">
          <ac:chgData name="Nicholas Thelen" userId="eba8c127-53ef-4a5a-b66a-5d0226ed3c34" providerId="ADAL" clId="{DB84A472-0928-4BB1-AD83-3A5BFB50C6E9}" dt="2024-05-09T15:50:07.133" v="1014" actId="27636"/>
          <ac:spMkLst>
            <pc:docMk/>
            <pc:sldMk cId="1407418984" sldId="2466"/>
            <ac:spMk id="4" creationId="{699AB255-8019-4F19-AFAA-69AF29CE0846}"/>
          </ac:spMkLst>
        </pc:spChg>
      </pc:sldChg>
      <pc:sldChg chg="add">
        <pc:chgData name="Nicholas Thelen" userId="eba8c127-53ef-4a5a-b66a-5d0226ed3c34" providerId="ADAL" clId="{DB84A472-0928-4BB1-AD83-3A5BFB50C6E9}" dt="2024-05-09T15:49:57.087" v="1013"/>
        <pc:sldMkLst>
          <pc:docMk/>
          <pc:sldMk cId="372044859" sldId="2467"/>
        </pc:sldMkLst>
      </pc:sldChg>
      <pc:sldChg chg="add">
        <pc:chgData name="Nicholas Thelen" userId="eba8c127-53ef-4a5a-b66a-5d0226ed3c34" providerId="ADAL" clId="{DB84A472-0928-4BB1-AD83-3A5BFB50C6E9}" dt="2024-05-09T15:49:57.087" v="1013"/>
        <pc:sldMkLst>
          <pc:docMk/>
          <pc:sldMk cId="67528856" sldId="2468"/>
        </pc:sldMkLst>
      </pc:sldChg>
      <pc:sldChg chg="add">
        <pc:chgData name="Nicholas Thelen" userId="eba8c127-53ef-4a5a-b66a-5d0226ed3c34" providerId="ADAL" clId="{DB84A472-0928-4BB1-AD83-3A5BFB50C6E9}" dt="2024-05-09T15:49:57.087" v="1013"/>
        <pc:sldMkLst>
          <pc:docMk/>
          <pc:sldMk cId="773799664" sldId="2470"/>
        </pc:sldMkLst>
      </pc:sldChg>
      <pc:sldChg chg="add">
        <pc:chgData name="Nicholas Thelen" userId="eba8c127-53ef-4a5a-b66a-5d0226ed3c34" providerId="ADAL" clId="{DB84A472-0928-4BB1-AD83-3A5BFB50C6E9}" dt="2024-05-09T15:49:57.087" v="1013"/>
        <pc:sldMkLst>
          <pc:docMk/>
          <pc:sldMk cId="122029734" sldId="2477"/>
        </pc:sldMkLst>
      </pc:sldChg>
      <pc:sldChg chg="add">
        <pc:chgData name="Nicholas Thelen" userId="eba8c127-53ef-4a5a-b66a-5d0226ed3c34" providerId="ADAL" clId="{DB84A472-0928-4BB1-AD83-3A5BFB50C6E9}" dt="2024-05-09T15:49:57.087" v="1013"/>
        <pc:sldMkLst>
          <pc:docMk/>
          <pc:sldMk cId="3188759535" sldId="2478"/>
        </pc:sldMkLst>
      </pc:sldChg>
      <pc:sldChg chg="add">
        <pc:chgData name="Nicholas Thelen" userId="eba8c127-53ef-4a5a-b66a-5d0226ed3c34" providerId="ADAL" clId="{DB84A472-0928-4BB1-AD83-3A5BFB50C6E9}" dt="2024-05-09T15:49:57.087" v="1013"/>
        <pc:sldMkLst>
          <pc:docMk/>
          <pc:sldMk cId="4236453479" sldId="2479"/>
        </pc:sldMkLst>
      </pc:sldChg>
      <pc:sldChg chg="add">
        <pc:chgData name="Nicholas Thelen" userId="eba8c127-53ef-4a5a-b66a-5d0226ed3c34" providerId="ADAL" clId="{DB84A472-0928-4BB1-AD83-3A5BFB50C6E9}" dt="2024-04-24T16:52:28.418" v="68"/>
        <pc:sldMkLst>
          <pc:docMk/>
          <pc:sldMk cId="3302369292" sldId="2480"/>
        </pc:sldMkLst>
      </pc:sldChg>
      <pc:sldChg chg="add">
        <pc:chgData name="Nicholas Thelen" userId="eba8c127-53ef-4a5a-b66a-5d0226ed3c34" providerId="ADAL" clId="{DB84A472-0928-4BB1-AD83-3A5BFB50C6E9}" dt="2024-05-09T15:49:57.087" v="1013"/>
        <pc:sldMkLst>
          <pc:docMk/>
          <pc:sldMk cId="43527669" sldId="2481"/>
        </pc:sldMkLst>
      </pc:sldChg>
      <pc:sldChg chg="add">
        <pc:chgData name="Nicholas Thelen" userId="eba8c127-53ef-4a5a-b66a-5d0226ed3c34" providerId="ADAL" clId="{DB84A472-0928-4BB1-AD83-3A5BFB50C6E9}" dt="2024-04-30T16:44:38.500" v="493"/>
        <pc:sldMkLst>
          <pc:docMk/>
          <pc:sldMk cId="3757088657" sldId="2487"/>
        </pc:sldMkLst>
      </pc:sldChg>
      <pc:sldChg chg="add">
        <pc:chgData name="Nicholas Thelen" userId="eba8c127-53ef-4a5a-b66a-5d0226ed3c34" providerId="ADAL" clId="{DB84A472-0928-4BB1-AD83-3A5BFB50C6E9}" dt="2024-05-09T15:59:05.587" v="1015"/>
        <pc:sldMkLst>
          <pc:docMk/>
          <pc:sldMk cId="3580822483" sldId="2488"/>
        </pc:sldMkLst>
      </pc:sldChg>
      <pc:sldChg chg="add">
        <pc:chgData name="Nicholas Thelen" userId="eba8c127-53ef-4a5a-b66a-5d0226ed3c34" providerId="ADAL" clId="{DB84A472-0928-4BB1-AD83-3A5BFB50C6E9}" dt="2024-05-09T15:59:05.587" v="1015"/>
        <pc:sldMkLst>
          <pc:docMk/>
          <pc:sldMk cId="3809598890" sldId="2496"/>
        </pc:sldMkLst>
      </pc:sldChg>
      <pc:sldChg chg="add">
        <pc:chgData name="Nicholas Thelen" userId="eba8c127-53ef-4a5a-b66a-5d0226ed3c34" providerId="ADAL" clId="{DB84A472-0928-4BB1-AD83-3A5BFB50C6E9}" dt="2024-04-30T16:44:38.500" v="493"/>
        <pc:sldMkLst>
          <pc:docMk/>
          <pc:sldMk cId="197110338" sldId="2508"/>
        </pc:sldMkLst>
      </pc:sldChg>
      <pc:sldChg chg="add">
        <pc:chgData name="Nicholas Thelen" userId="eba8c127-53ef-4a5a-b66a-5d0226ed3c34" providerId="ADAL" clId="{DB84A472-0928-4BB1-AD83-3A5BFB50C6E9}" dt="2024-04-30T16:44:38.500" v="493"/>
        <pc:sldMkLst>
          <pc:docMk/>
          <pc:sldMk cId="4815685" sldId="2512"/>
        </pc:sldMkLst>
      </pc:sldChg>
      <pc:sldChg chg="add">
        <pc:chgData name="Nicholas Thelen" userId="eba8c127-53ef-4a5a-b66a-5d0226ed3c34" providerId="ADAL" clId="{DB84A472-0928-4BB1-AD83-3A5BFB50C6E9}" dt="2024-04-24T16:50:26.341" v="67"/>
        <pc:sldMkLst>
          <pc:docMk/>
          <pc:sldMk cId="1236863642" sldId="2519"/>
        </pc:sldMkLst>
      </pc:sldChg>
      <pc:sldChg chg="add">
        <pc:chgData name="Nicholas Thelen" userId="eba8c127-53ef-4a5a-b66a-5d0226ed3c34" providerId="ADAL" clId="{DB84A472-0928-4BB1-AD83-3A5BFB50C6E9}" dt="2024-05-09T15:49:57.087" v="1013"/>
        <pc:sldMkLst>
          <pc:docMk/>
          <pc:sldMk cId="831149288" sldId="2521"/>
        </pc:sldMkLst>
      </pc:sldChg>
      <pc:sldChg chg="add">
        <pc:chgData name="Nicholas Thelen" userId="eba8c127-53ef-4a5a-b66a-5d0226ed3c34" providerId="ADAL" clId="{DB84A472-0928-4BB1-AD83-3A5BFB50C6E9}" dt="2024-05-09T15:49:57.087" v="1013"/>
        <pc:sldMkLst>
          <pc:docMk/>
          <pc:sldMk cId="1944327811" sldId="2523"/>
        </pc:sldMkLst>
      </pc:sldChg>
      <pc:sldChg chg="add">
        <pc:chgData name="Nicholas Thelen" userId="eba8c127-53ef-4a5a-b66a-5d0226ed3c34" providerId="ADAL" clId="{DB84A472-0928-4BB1-AD83-3A5BFB50C6E9}" dt="2024-05-09T15:49:57.087" v="1013"/>
        <pc:sldMkLst>
          <pc:docMk/>
          <pc:sldMk cId="3686025084" sldId="2529"/>
        </pc:sldMkLst>
      </pc:sldChg>
      <pc:sldChg chg="add">
        <pc:chgData name="Nicholas Thelen" userId="eba8c127-53ef-4a5a-b66a-5d0226ed3c34" providerId="ADAL" clId="{DB84A472-0928-4BB1-AD83-3A5BFB50C6E9}" dt="2024-05-09T15:49:57.087" v="1013"/>
        <pc:sldMkLst>
          <pc:docMk/>
          <pc:sldMk cId="1008658000" sldId="2531"/>
        </pc:sldMkLst>
      </pc:sldChg>
      <pc:sldChg chg="add">
        <pc:chgData name="Nicholas Thelen" userId="eba8c127-53ef-4a5a-b66a-5d0226ed3c34" providerId="ADAL" clId="{DB84A472-0928-4BB1-AD83-3A5BFB50C6E9}" dt="2024-05-09T15:49:57.087" v="1013"/>
        <pc:sldMkLst>
          <pc:docMk/>
          <pc:sldMk cId="3655364050" sldId="2533"/>
        </pc:sldMkLst>
      </pc:sldChg>
      <pc:sldChg chg="add">
        <pc:chgData name="Nicholas Thelen" userId="eba8c127-53ef-4a5a-b66a-5d0226ed3c34" providerId="ADAL" clId="{DB84A472-0928-4BB1-AD83-3A5BFB50C6E9}" dt="2024-05-09T15:49:57.087" v="1013"/>
        <pc:sldMkLst>
          <pc:docMk/>
          <pc:sldMk cId="982006887" sldId="2535"/>
        </pc:sldMkLst>
      </pc:sldChg>
      <pc:sldChg chg="add">
        <pc:chgData name="Nicholas Thelen" userId="eba8c127-53ef-4a5a-b66a-5d0226ed3c34" providerId="ADAL" clId="{DB84A472-0928-4BB1-AD83-3A5BFB50C6E9}" dt="2024-05-09T15:49:57.087" v="1013"/>
        <pc:sldMkLst>
          <pc:docMk/>
          <pc:sldMk cId="3485878499" sldId="2542"/>
        </pc:sldMkLst>
      </pc:sldChg>
      <pc:sldChg chg="add">
        <pc:chgData name="Nicholas Thelen" userId="eba8c127-53ef-4a5a-b66a-5d0226ed3c34" providerId="ADAL" clId="{DB84A472-0928-4BB1-AD83-3A5BFB50C6E9}" dt="2024-05-09T15:49:57.087" v="1013"/>
        <pc:sldMkLst>
          <pc:docMk/>
          <pc:sldMk cId="3903597412" sldId="2543"/>
        </pc:sldMkLst>
      </pc:sldChg>
      <pc:sldChg chg="add">
        <pc:chgData name="Nicholas Thelen" userId="eba8c127-53ef-4a5a-b66a-5d0226ed3c34" providerId="ADAL" clId="{DB84A472-0928-4BB1-AD83-3A5BFB50C6E9}" dt="2024-05-09T15:49:57.087" v="1013"/>
        <pc:sldMkLst>
          <pc:docMk/>
          <pc:sldMk cId="234014338" sldId="2544"/>
        </pc:sldMkLst>
      </pc:sldChg>
      <pc:sldChg chg="add">
        <pc:chgData name="Nicholas Thelen" userId="eba8c127-53ef-4a5a-b66a-5d0226ed3c34" providerId="ADAL" clId="{DB84A472-0928-4BB1-AD83-3A5BFB50C6E9}" dt="2024-04-25T16:12:31.217" v="69"/>
        <pc:sldMkLst>
          <pc:docMk/>
          <pc:sldMk cId="1607652710" sldId="2644"/>
        </pc:sldMkLst>
      </pc:sldChg>
      <pc:sldChg chg="add">
        <pc:chgData name="Nicholas Thelen" userId="eba8c127-53ef-4a5a-b66a-5d0226ed3c34" providerId="ADAL" clId="{DB84A472-0928-4BB1-AD83-3A5BFB50C6E9}" dt="2024-05-09T15:49:57.087" v="1013"/>
        <pc:sldMkLst>
          <pc:docMk/>
          <pc:sldMk cId="2241398086" sldId="2650"/>
        </pc:sldMkLst>
      </pc:sldChg>
      <pc:sldChg chg="add">
        <pc:chgData name="Nicholas Thelen" userId="eba8c127-53ef-4a5a-b66a-5d0226ed3c34" providerId="ADAL" clId="{DB84A472-0928-4BB1-AD83-3A5BFB50C6E9}" dt="2024-05-09T15:49:57.087" v="1013"/>
        <pc:sldMkLst>
          <pc:docMk/>
          <pc:sldMk cId="278015422" sldId="2654"/>
        </pc:sldMkLst>
      </pc:sldChg>
      <pc:sldChg chg="add">
        <pc:chgData name="Nicholas Thelen" userId="eba8c127-53ef-4a5a-b66a-5d0226ed3c34" providerId="ADAL" clId="{DB84A472-0928-4BB1-AD83-3A5BFB50C6E9}" dt="2024-04-25T16:12:31.217" v="69"/>
        <pc:sldMkLst>
          <pc:docMk/>
          <pc:sldMk cId="451628608" sldId="2657"/>
        </pc:sldMkLst>
      </pc:sldChg>
      <pc:sldChg chg="add">
        <pc:chgData name="Nicholas Thelen" userId="eba8c127-53ef-4a5a-b66a-5d0226ed3c34" providerId="ADAL" clId="{DB84A472-0928-4BB1-AD83-3A5BFB50C6E9}" dt="2024-04-25T16:12:31.217" v="69"/>
        <pc:sldMkLst>
          <pc:docMk/>
          <pc:sldMk cId="139749561" sldId="2668"/>
        </pc:sldMkLst>
      </pc:sldChg>
      <pc:sldChg chg="add">
        <pc:chgData name="Nicholas Thelen" userId="eba8c127-53ef-4a5a-b66a-5d0226ed3c34" providerId="ADAL" clId="{DB84A472-0928-4BB1-AD83-3A5BFB50C6E9}" dt="2024-04-25T16:12:31.217" v="69"/>
        <pc:sldMkLst>
          <pc:docMk/>
          <pc:sldMk cId="2706677560" sldId="2680"/>
        </pc:sldMkLst>
      </pc:sldChg>
      <pc:sldChg chg="add">
        <pc:chgData name="Nicholas Thelen" userId="eba8c127-53ef-4a5a-b66a-5d0226ed3c34" providerId="ADAL" clId="{DB84A472-0928-4BB1-AD83-3A5BFB50C6E9}" dt="2024-04-25T16:12:31.217" v="69"/>
        <pc:sldMkLst>
          <pc:docMk/>
          <pc:sldMk cId="2688096294" sldId="2682"/>
        </pc:sldMkLst>
      </pc:sldChg>
      <pc:sldChg chg="add">
        <pc:chgData name="Nicholas Thelen" userId="eba8c127-53ef-4a5a-b66a-5d0226ed3c34" providerId="ADAL" clId="{DB84A472-0928-4BB1-AD83-3A5BFB50C6E9}" dt="2024-04-25T16:12:31.217" v="69"/>
        <pc:sldMkLst>
          <pc:docMk/>
          <pc:sldMk cId="3712496913" sldId="2697"/>
        </pc:sldMkLst>
      </pc:sldChg>
      <pc:sldChg chg="add">
        <pc:chgData name="Nicholas Thelen" userId="eba8c127-53ef-4a5a-b66a-5d0226ed3c34" providerId="ADAL" clId="{DB84A472-0928-4BB1-AD83-3A5BFB50C6E9}" dt="2024-04-25T16:12:31.217" v="69"/>
        <pc:sldMkLst>
          <pc:docMk/>
          <pc:sldMk cId="102049121" sldId="2707"/>
        </pc:sldMkLst>
      </pc:sldChg>
      <pc:sldChg chg="add">
        <pc:chgData name="Nicholas Thelen" userId="eba8c127-53ef-4a5a-b66a-5d0226ed3c34" providerId="ADAL" clId="{DB84A472-0928-4BB1-AD83-3A5BFB50C6E9}" dt="2024-04-25T16:12:31.217" v="69"/>
        <pc:sldMkLst>
          <pc:docMk/>
          <pc:sldMk cId="3507395504" sldId="2731"/>
        </pc:sldMkLst>
      </pc:sldChg>
      <pc:sldChg chg="modSp add mod">
        <pc:chgData name="Nicholas Thelen" userId="eba8c127-53ef-4a5a-b66a-5d0226ed3c34" providerId="ADAL" clId="{DB84A472-0928-4BB1-AD83-3A5BFB50C6E9}" dt="2024-05-02T13:49:04.998" v="952" actId="6549"/>
        <pc:sldMkLst>
          <pc:docMk/>
          <pc:sldMk cId="765897931" sldId="2732"/>
        </pc:sldMkLst>
        <pc:spChg chg="mod">
          <ac:chgData name="Nicholas Thelen" userId="eba8c127-53ef-4a5a-b66a-5d0226ed3c34" providerId="ADAL" clId="{DB84A472-0928-4BB1-AD83-3A5BFB50C6E9}" dt="2024-05-02T13:49:04.998" v="952" actId="6549"/>
          <ac:spMkLst>
            <pc:docMk/>
            <pc:sldMk cId="765897931" sldId="2732"/>
            <ac:spMk id="6" creationId="{0D0295B5-FF2F-496C-BD74-C070881DD51E}"/>
          </ac:spMkLst>
        </pc:spChg>
      </pc:sldChg>
      <pc:sldChg chg="add">
        <pc:chgData name="Nicholas Thelen" userId="eba8c127-53ef-4a5a-b66a-5d0226ed3c34" providerId="ADAL" clId="{DB84A472-0928-4BB1-AD83-3A5BFB50C6E9}" dt="2024-05-09T15:59:05.587" v="1015"/>
        <pc:sldMkLst>
          <pc:docMk/>
          <pc:sldMk cId="2057075503" sldId="2734"/>
        </pc:sldMkLst>
      </pc:sldChg>
      <pc:sldChg chg="add">
        <pc:chgData name="Nicholas Thelen" userId="eba8c127-53ef-4a5a-b66a-5d0226ed3c34" providerId="ADAL" clId="{DB84A472-0928-4BB1-AD83-3A5BFB50C6E9}" dt="2024-05-09T15:49:57.087" v="1013"/>
        <pc:sldMkLst>
          <pc:docMk/>
          <pc:sldMk cId="2919983775" sldId="2737"/>
        </pc:sldMkLst>
      </pc:sldChg>
      <pc:sldChg chg="add">
        <pc:chgData name="Nicholas Thelen" userId="eba8c127-53ef-4a5a-b66a-5d0226ed3c34" providerId="ADAL" clId="{DB84A472-0928-4BB1-AD83-3A5BFB50C6E9}" dt="2024-05-09T15:49:57.087" v="1013"/>
        <pc:sldMkLst>
          <pc:docMk/>
          <pc:sldMk cId="1337769554" sldId="2744"/>
        </pc:sldMkLst>
      </pc:sldChg>
      <pc:sldChg chg="add">
        <pc:chgData name="Nicholas Thelen" userId="eba8c127-53ef-4a5a-b66a-5d0226ed3c34" providerId="ADAL" clId="{DB84A472-0928-4BB1-AD83-3A5BFB50C6E9}" dt="2024-05-09T15:49:57.087" v="1013"/>
        <pc:sldMkLst>
          <pc:docMk/>
          <pc:sldMk cId="2264728059" sldId="2745"/>
        </pc:sldMkLst>
      </pc:sldChg>
      <pc:sldChg chg="add">
        <pc:chgData name="Nicholas Thelen" userId="eba8c127-53ef-4a5a-b66a-5d0226ed3c34" providerId="ADAL" clId="{DB84A472-0928-4BB1-AD83-3A5BFB50C6E9}" dt="2024-05-09T15:49:57.087" v="1013"/>
        <pc:sldMkLst>
          <pc:docMk/>
          <pc:sldMk cId="2084278112" sldId="2746"/>
        </pc:sldMkLst>
      </pc:sldChg>
      <pc:sldChg chg="modSp add mod">
        <pc:chgData name="Nicholas Thelen" userId="eba8c127-53ef-4a5a-b66a-5d0226ed3c34" providerId="ADAL" clId="{DB84A472-0928-4BB1-AD83-3A5BFB50C6E9}" dt="2024-05-02T13:48:58.730" v="946" actId="6549"/>
        <pc:sldMkLst>
          <pc:docMk/>
          <pc:sldMk cId="3200106212" sldId="2747"/>
        </pc:sldMkLst>
        <pc:spChg chg="mod">
          <ac:chgData name="Nicholas Thelen" userId="eba8c127-53ef-4a5a-b66a-5d0226ed3c34" providerId="ADAL" clId="{DB84A472-0928-4BB1-AD83-3A5BFB50C6E9}" dt="2024-05-02T13:48:58.730" v="946" actId="6549"/>
          <ac:spMkLst>
            <pc:docMk/>
            <pc:sldMk cId="3200106212" sldId="2747"/>
            <ac:spMk id="6" creationId="{368CBDC0-6B0E-431D-B616-ED225C773011}"/>
          </ac:spMkLst>
        </pc:spChg>
      </pc:sldChg>
      <pc:sldChg chg="add">
        <pc:chgData name="Nicholas Thelen" userId="eba8c127-53ef-4a5a-b66a-5d0226ed3c34" providerId="ADAL" clId="{DB84A472-0928-4BB1-AD83-3A5BFB50C6E9}" dt="2024-05-09T15:49:57.087" v="1013"/>
        <pc:sldMkLst>
          <pc:docMk/>
          <pc:sldMk cId="1970411915" sldId="2755"/>
        </pc:sldMkLst>
      </pc:sldChg>
      <pc:sldChg chg="add">
        <pc:chgData name="Nicholas Thelen" userId="eba8c127-53ef-4a5a-b66a-5d0226ed3c34" providerId="ADAL" clId="{DB84A472-0928-4BB1-AD83-3A5BFB50C6E9}" dt="2024-05-09T15:49:57.087" v="1013"/>
        <pc:sldMkLst>
          <pc:docMk/>
          <pc:sldMk cId="533148781" sldId="2767"/>
        </pc:sldMkLst>
      </pc:sldChg>
      <pc:sldChg chg="add">
        <pc:chgData name="Nicholas Thelen" userId="eba8c127-53ef-4a5a-b66a-5d0226ed3c34" providerId="ADAL" clId="{DB84A472-0928-4BB1-AD83-3A5BFB50C6E9}" dt="2024-05-09T15:49:57.087" v="1013"/>
        <pc:sldMkLst>
          <pc:docMk/>
          <pc:sldMk cId="3801170369" sldId="2768"/>
        </pc:sldMkLst>
      </pc:sldChg>
      <pc:sldChg chg="add">
        <pc:chgData name="Nicholas Thelen" userId="eba8c127-53ef-4a5a-b66a-5d0226ed3c34" providerId="ADAL" clId="{DB84A472-0928-4BB1-AD83-3A5BFB50C6E9}" dt="2024-05-02T13:48:08.323" v="914"/>
        <pc:sldMkLst>
          <pc:docMk/>
          <pc:sldMk cId="1470492384" sldId="2771"/>
        </pc:sldMkLst>
      </pc:sldChg>
      <pc:sldChg chg="add del">
        <pc:chgData name="Nicholas Thelen" userId="eba8c127-53ef-4a5a-b66a-5d0226ed3c34" providerId="ADAL" clId="{DB84A472-0928-4BB1-AD83-3A5BFB50C6E9}" dt="2024-05-09T15:45:16.036" v="1008" actId="47"/>
        <pc:sldMkLst>
          <pc:docMk/>
          <pc:sldMk cId="1163011480" sldId="3021"/>
        </pc:sldMkLst>
      </pc:sldChg>
      <pc:sldChg chg="add">
        <pc:chgData name="Nicholas Thelen" userId="eba8c127-53ef-4a5a-b66a-5d0226ed3c34" providerId="ADAL" clId="{DB84A472-0928-4BB1-AD83-3A5BFB50C6E9}" dt="2024-05-09T15:59:05.587" v="1015"/>
        <pc:sldMkLst>
          <pc:docMk/>
          <pc:sldMk cId="2094070453" sldId="3100"/>
        </pc:sldMkLst>
      </pc:sldChg>
      <pc:sldChg chg="add">
        <pc:chgData name="Nicholas Thelen" userId="eba8c127-53ef-4a5a-b66a-5d0226ed3c34" providerId="ADAL" clId="{DB84A472-0928-4BB1-AD83-3A5BFB50C6E9}" dt="2024-05-09T15:59:05.587" v="1015"/>
        <pc:sldMkLst>
          <pc:docMk/>
          <pc:sldMk cId="597541373" sldId="3141"/>
        </pc:sldMkLst>
      </pc:sldChg>
      <pc:sldChg chg="modSp add mod">
        <pc:chgData name="Nicholas Thelen" userId="eba8c127-53ef-4a5a-b66a-5d0226ed3c34" providerId="ADAL" clId="{DB84A472-0928-4BB1-AD83-3A5BFB50C6E9}" dt="2024-05-02T13:50:44.569" v="973" actId="6549"/>
        <pc:sldMkLst>
          <pc:docMk/>
          <pc:sldMk cId="1297105437" sldId="3143"/>
        </pc:sldMkLst>
        <pc:spChg chg="mod">
          <ac:chgData name="Nicholas Thelen" userId="eba8c127-53ef-4a5a-b66a-5d0226ed3c34" providerId="ADAL" clId="{DB84A472-0928-4BB1-AD83-3A5BFB50C6E9}" dt="2024-05-02T13:50:44.569" v="973" actId="6549"/>
          <ac:spMkLst>
            <pc:docMk/>
            <pc:sldMk cId="1297105437" sldId="3143"/>
            <ac:spMk id="4" creationId="{F34B3CFB-3F9A-F219-1F7F-DA48E227E3EE}"/>
          </ac:spMkLst>
        </pc:spChg>
      </pc:sldChg>
      <pc:sldChg chg="add">
        <pc:chgData name="Nicholas Thelen" userId="eba8c127-53ef-4a5a-b66a-5d0226ed3c34" providerId="ADAL" clId="{DB84A472-0928-4BB1-AD83-3A5BFB50C6E9}" dt="2024-04-30T16:44:38.500" v="493"/>
        <pc:sldMkLst>
          <pc:docMk/>
          <pc:sldMk cId="3422851184" sldId="3187"/>
        </pc:sldMkLst>
      </pc:sldChg>
      <pc:sldChg chg="modSp add mod">
        <pc:chgData name="Nicholas Thelen" userId="eba8c127-53ef-4a5a-b66a-5d0226ed3c34" providerId="ADAL" clId="{DB84A472-0928-4BB1-AD83-3A5BFB50C6E9}" dt="2024-05-02T13:53:25.386" v="996" actId="6549"/>
        <pc:sldMkLst>
          <pc:docMk/>
          <pc:sldMk cId="3767950625" sldId="3242"/>
        </pc:sldMkLst>
        <pc:spChg chg="mod">
          <ac:chgData name="Nicholas Thelen" userId="eba8c127-53ef-4a5a-b66a-5d0226ed3c34" providerId="ADAL" clId="{DB84A472-0928-4BB1-AD83-3A5BFB50C6E9}" dt="2024-05-02T13:53:25.386" v="996" actId="6549"/>
          <ac:spMkLst>
            <pc:docMk/>
            <pc:sldMk cId="3767950625" sldId="3242"/>
            <ac:spMk id="54" creationId="{AA0B15C4-1413-42A5-A5CF-40D79B6E3BC6}"/>
          </ac:spMkLst>
        </pc:spChg>
      </pc:sldChg>
      <pc:sldChg chg="modSp add mod">
        <pc:chgData name="Nicholas Thelen" userId="eba8c127-53ef-4a5a-b66a-5d0226ed3c34" providerId="ADAL" clId="{DB84A472-0928-4BB1-AD83-3A5BFB50C6E9}" dt="2024-05-02T13:51:02.002" v="987" actId="6549"/>
        <pc:sldMkLst>
          <pc:docMk/>
          <pc:sldMk cId="3110186231" sldId="3244"/>
        </pc:sldMkLst>
        <pc:spChg chg="mod">
          <ac:chgData name="Nicholas Thelen" userId="eba8c127-53ef-4a5a-b66a-5d0226ed3c34" providerId="ADAL" clId="{DB84A472-0928-4BB1-AD83-3A5BFB50C6E9}" dt="2024-05-02T13:51:02.002" v="987" actId="6549"/>
          <ac:spMkLst>
            <pc:docMk/>
            <pc:sldMk cId="3110186231" sldId="3244"/>
            <ac:spMk id="6" creationId="{368CBDC0-6B0E-431D-B616-ED225C773011}"/>
          </ac:spMkLst>
        </pc:spChg>
      </pc:sldChg>
      <pc:sldChg chg="add">
        <pc:chgData name="Nicholas Thelen" userId="eba8c127-53ef-4a5a-b66a-5d0226ed3c34" providerId="ADAL" clId="{DB84A472-0928-4BB1-AD83-3A5BFB50C6E9}" dt="2024-05-09T15:59:05.587" v="1015"/>
        <pc:sldMkLst>
          <pc:docMk/>
          <pc:sldMk cId="1942463003" sldId="3245"/>
        </pc:sldMkLst>
      </pc:sldChg>
      <pc:sldChg chg="add">
        <pc:chgData name="Nicholas Thelen" userId="eba8c127-53ef-4a5a-b66a-5d0226ed3c34" providerId="ADAL" clId="{DB84A472-0928-4BB1-AD83-3A5BFB50C6E9}" dt="2024-05-02T13:50:24.590" v="965"/>
        <pc:sldMkLst>
          <pc:docMk/>
          <pc:sldMk cId="2850206461" sldId="3247"/>
        </pc:sldMkLst>
      </pc:sldChg>
      <pc:sldChg chg="add">
        <pc:chgData name="Nicholas Thelen" userId="eba8c127-53ef-4a5a-b66a-5d0226ed3c34" providerId="ADAL" clId="{DB84A472-0928-4BB1-AD83-3A5BFB50C6E9}" dt="2024-05-02T13:50:24.590" v="965"/>
        <pc:sldMkLst>
          <pc:docMk/>
          <pc:sldMk cId="3185379577" sldId="3248"/>
        </pc:sldMkLst>
      </pc:sldChg>
      <pc:sldChg chg="add">
        <pc:chgData name="Nicholas Thelen" userId="eba8c127-53ef-4a5a-b66a-5d0226ed3c34" providerId="ADAL" clId="{DB84A472-0928-4BB1-AD83-3A5BFB50C6E9}" dt="2024-05-09T15:59:05.587" v="1015"/>
        <pc:sldMkLst>
          <pc:docMk/>
          <pc:sldMk cId="1808720426" sldId="3249"/>
        </pc:sldMkLst>
      </pc:sldChg>
      <pc:sldChg chg="add">
        <pc:chgData name="Nicholas Thelen" userId="eba8c127-53ef-4a5a-b66a-5d0226ed3c34" providerId="ADAL" clId="{DB84A472-0928-4BB1-AD83-3A5BFB50C6E9}" dt="2024-05-09T15:59:05.587" v="1015"/>
        <pc:sldMkLst>
          <pc:docMk/>
          <pc:sldMk cId="305304821" sldId="3250"/>
        </pc:sldMkLst>
      </pc:sldChg>
      <pc:sldChg chg="add">
        <pc:chgData name="Nicholas Thelen" userId="eba8c127-53ef-4a5a-b66a-5d0226ed3c34" providerId="ADAL" clId="{DB84A472-0928-4BB1-AD83-3A5BFB50C6E9}" dt="2024-05-09T15:59:05.587" v="1015"/>
        <pc:sldMkLst>
          <pc:docMk/>
          <pc:sldMk cId="138435731" sldId="3254"/>
        </pc:sldMkLst>
      </pc:sldChg>
      <pc:sldChg chg="add">
        <pc:chgData name="Nicholas Thelen" userId="eba8c127-53ef-4a5a-b66a-5d0226ed3c34" providerId="ADAL" clId="{DB84A472-0928-4BB1-AD83-3A5BFB50C6E9}" dt="2024-05-02T13:48:08.323" v="914"/>
        <pc:sldMkLst>
          <pc:docMk/>
          <pc:sldMk cId="2625290451" sldId="3256"/>
        </pc:sldMkLst>
      </pc:sldChg>
      <pc:sldChg chg="add">
        <pc:chgData name="Nicholas Thelen" userId="eba8c127-53ef-4a5a-b66a-5d0226ed3c34" providerId="ADAL" clId="{DB84A472-0928-4BB1-AD83-3A5BFB50C6E9}" dt="2024-05-02T13:48:08.323" v="914"/>
        <pc:sldMkLst>
          <pc:docMk/>
          <pc:sldMk cId="1438020009" sldId="3259"/>
        </pc:sldMkLst>
      </pc:sldChg>
      <pc:sldChg chg="add">
        <pc:chgData name="Nicholas Thelen" userId="eba8c127-53ef-4a5a-b66a-5d0226ed3c34" providerId="ADAL" clId="{DB84A472-0928-4BB1-AD83-3A5BFB50C6E9}" dt="2024-04-25T16:12:31.217" v="69"/>
        <pc:sldMkLst>
          <pc:docMk/>
          <pc:sldMk cId="1215450049" sldId="3260"/>
        </pc:sldMkLst>
      </pc:sldChg>
      <pc:sldChg chg="add">
        <pc:chgData name="Nicholas Thelen" userId="eba8c127-53ef-4a5a-b66a-5d0226ed3c34" providerId="ADAL" clId="{DB84A472-0928-4BB1-AD83-3A5BFB50C6E9}" dt="2024-05-02T13:48:08.323" v="914"/>
        <pc:sldMkLst>
          <pc:docMk/>
          <pc:sldMk cId="2930664232" sldId="3261"/>
        </pc:sldMkLst>
      </pc:sldChg>
      <pc:sldChg chg="add">
        <pc:chgData name="Nicholas Thelen" userId="eba8c127-53ef-4a5a-b66a-5d0226ed3c34" providerId="ADAL" clId="{DB84A472-0928-4BB1-AD83-3A5BFB50C6E9}" dt="2024-05-02T13:48:08.323" v="914"/>
        <pc:sldMkLst>
          <pc:docMk/>
          <pc:sldMk cId="1458258164" sldId="3263"/>
        </pc:sldMkLst>
      </pc:sldChg>
      <pc:sldChg chg="add">
        <pc:chgData name="Nicholas Thelen" userId="eba8c127-53ef-4a5a-b66a-5d0226ed3c34" providerId="ADAL" clId="{DB84A472-0928-4BB1-AD83-3A5BFB50C6E9}" dt="2024-05-02T13:50:24.590" v="965"/>
        <pc:sldMkLst>
          <pc:docMk/>
          <pc:sldMk cId="3420149054" sldId="3265"/>
        </pc:sldMkLst>
      </pc:sldChg>
      <pc:sldChg chg="add">
        <pc:chgData name="Nicholas Thelen" userId="eba8c127-53ef-4a5a-b66a-5d0226ed3c34" providerId="ADAL" clId="{DB84A472-0928-4BB1-AD83-3A5BFB50C6E9}" dt="2024-05-02T13:50:24.590" v="965"/>
        <pc:sldMkLst>
          <pc:docMk/>
          <pc:sldMk cId="3366050546" sldId="3266"/>
        </pc:sldMkLst>
      </pc:sldChg>
      <pc:sldChg chg="add">
        <pc:chgData name="Nicholas Thelen" userId="eba8c127-53ef-4a5a-b66a-5d0226ed3c34" providerId="ADAL" clId="{DB84A472-0928-4BB1-AD83-3A5BFB50C6E9}" dt="2024-05-02T13:50:24.590" v="965"/>
        <pc:sldMkLst>
          <pc:docMk/>
          <pc:sldMk cId="1937794215" sldId="3267"/>
        </pc:sldMkLst>
      </pc:sldChg>
      <pc:sldChg chg="add">
        <pc:chgData name="Nicholas Thelen" userId="eba8c127-53ef-4a5a-b66a-5d0226ed3c34" providerId="ADAL" clId="{DB84A472-0928-4BB1-AD83-3A5BFB50C6E9}" dt="2024-05-02T13:50:24.590" v="965"/>
        <pc:sldMkLst>
          <pc:docMk/>
          <pc:sldMk cId="3291958251" sldId="3269"/>
        </pc:sldMkLst>
      </pc:sldChg>
      <pc:sldChg chg="add">
        <pc:chgData name="Nicholas Thelen" userId="eba8c127-53ef-4a5a-b66a-5d0226ed3c34" providerId="ADAL" clId="{DB84A472-0928-4BB1-AD83-3A5BFB50C6E9}" dt="2024-05-02T13:50:24.590" v="965"/>
        <pc:sldMkLst>
          <pc:docMk/>
          <pc:sldMk cId="3258113936" sldId="3270"/>
        </pc:sldMkLst>
      </pc:sldChg>
      <pc:sldChg chg="add del">
        <pc:chgData name="Nicholas Thelen" userId="eba8c127-53ef-4a5a-b66a-5d0226ed3c34" providerId="ADAL" clId="{DB84A472-0928-4BB1-AD83-3A5BFB50C6E9}" dt="2024-04-30T16:52:43.932" v="510"/>
        <pc:sldMkLst>
          <pc:docMk/>
          <pc:sldMk cId="2420695771" sldId="3297"/>
        </pc:sldMkLst>
      </pc:sldChg>
      <pc:sldChg chg="add">
        <pc:chgData name="Nicholas Thelen" userId="eba8c127-53ef-4a5a-b66a-5d0226ed3c34" providerId="ADAL" clId="{DB84A472-0928-4BB1-AD83-3A5BFB50C6E9}" dt="2024-04-30T16:44:38.500" v="493"/>
        <pc:sldMkLst>
          <pc:docMk/>
          <pc:sldMk cId="2580827331" sldId="3303"/>
        </pc:sldMkLst>
      </pc:sldChg>
      <pc:sldChg chg="add">
        <pc:chgData name="Nicholas Thelen" userId="eba8c127-53ef-4a5a-b66a-5d0226ed3c34" providerId="ADAL" clId="{DB84A472-0928-4BB1-AD83-3A5BFB50C6E9}" dt="2024-04-24T16:50:26.341" v="67"/>
        <pc:sldMkLst>
          <pc:docMk/>
          <pc:sldMk cId="3822266768" sldId="3324"/>
        </pc:sldMkLst>
      </pc:sldChg>
      <pc:sldChg chg="add">
        <pc:chgData name="Nicholas Thelen" userId="eba8c127-53ef-4a5a-b66a-5d0226ed3c34" providerId="ADAL" clId="{DB84A472-0928-4BB1-AD83-3A5BFB50C6E9}" dt="2024-05-09T15:49:57.087" v="1013"/>
        <pc:sldMkLst>
          <pc:docMk/>
          <pc:sldMk cId="420113171" sldId="3325"/>
        </pc:sldMkLst>
      </pc:sldChg>
      <pc:sldChg chg="add">
        <pc:chgData name="Nicholas Thelen" userId="eba8c127-53ef-4a5a-b66a-5d0226ed3c34" providerId="ADAL" clId="{DB84A472-0928-4BB1-AD83-3A5BFB50C6E9}" dt="2024-05-09T15:49:57.087" v="1013"/>
        <pc:sldMkLst>
          <pc:docMk/>
          <pc:sldMk cId="468967282" sldId="3326"/>
        </pc:sldMkLst>
      </pc:sldChg>
      <pc:sldChg chg="add">
        <pc:chgData name="Nicholas Thelen" userId="eba8c127-53ef-4a5a-b66a-5d0226ed3c34" providerId="ADAL" clId="{DB84A472-0928-4BB1-AD83-3A5BFB50C6E9}" dt="2024-04-24T16:50:26.341" v="67"/>
        <pc:sldMkLst>
          <pc:docMk/>
          <pc:sldMk cId="3443314231" sldId="3327"/>
        </pc:sldMkLst>
      </pc:sldChg>
      <pc:sldChg chg="add">
        <pc:chgData name="Nicholas Thelen" userId="eba8c127-53ef-4a5a-b66a-5d0226ed3c34" providerId="ADAL" clId="{DB84A472-0928-4BB1-AD83-3A5BFB50C6E9}" dt="2024-05-09T15:49:57.087" v="1013"/>
        <pc:sldMkLst>
          <pc:docMk/>
          <pc:sldMk cId="1593064532" sldId="3328"/>
        </pc:sldMkLst>
      </pc:sldChg>
      <pc:sldChg chg="add">
        <pc:chgData name="Nicholas Thelen" userId="eba8c127-53ef-4a5a-b66a-5d0226ed3c34" providerId="ADAL" clId="{DB84A472-0928-4BB1-AD83-3A5BFB50C6E9}" dt="2024-05-09T15:49:57.087" v="1013"/>
        <pc:sldMkLst>
          <pc:docMk/>
          <pc:sldMk cId="1358200961" sldId="3329"/>
        </pc:sldMkLst>
      </pc:sldChg>
      <pc:sldChg chg="add">
        <pc:chgData name="Nicholas Thelen" userId="eba8c127-53ef-4a5a-b66a-5d0226ed3c34" providerId="ADAL" clId="{DB84A472-0928-4BB1-AD83-3A5BFB50C6E9}" dt="2024-05-09T15:49:57.087" v="1013"/>
        <pc:sldMkLst>
          <pc:docMk/>
          <pc:sldMk cId="3562778669" sldId="3330"/>
        </pc:sldMkLst>
      </pc:sldChg>
      <pc:sldChg chg="add">
        <pc:chgData name="Nicholas Thelen" userId="eba8c127-53ef-4a5a-b66a-5d0226ed3c34" providerId="ADAL" clId="{DB84A472-0928-4BB1-AD83-3A5BFB50C6E9}" dt="2024-05-09T15:49:57.087" v="1013"/>
        <pc:sldMkLst>
          <pc:docMk/>
          <pc:sldMk cId="3288222164" sldId="3332"/>
        </pc:sldMkLst>
      </pc:sldChg>
      <pc:sldChg chg="add">
        <pc:chgData name="Nicholas Thelen" userId="eba8c127-53ef-4a5a-b66a-5d0226ed3c34" providerId="ADAL" clId="{DB84A472-0928-4BB1-AD83-3A5BFB50C6E9}" dt="2024-05-09T15:59:05.587" v="1015"/>
        <pc:sldMkLst>
          <pc:docMk/>
          <pc:sldMk cId="2899520665" sldId="3335"/>
        </pc:sldMkLst>
      </pc:sldChg>
      <pc:sldChg chg="add">
        <pc:chgData name="Nicholas Thelen" userId="eba8c127-53ef-4a5a-b66a-5d0226ed3c34" providerId="ADAL" clId="{DB84A472-0928-4BB1-AD83-3A5BFB50C6E9}" dt="2024-04-25T16:12:31.217" v="69"/>
        <pc:sldMkLst>
          <pc:docMk/>
          <pc:sldMk cId="652386801" sldId="3336"/>
        </pc:sldMkLst>
      </pc:sldChg>
      <pc:sldChg chg="add del">
        <pc:chgData name="Nicholas Thelen" userId="eba8c127-53ef-4a5a-b66a-5d0226ed3c34" providerId="ADAL" clId="{DB84A472-0928-4BB1-AD83-3A5BFB50C6E9}" dt="2024-05-09T15:59:05.587" v="1015"/>
        <pc:sldMkLst>
          <pc:docMk/>
          <pc:sldMk cId="1438303457" sldId="3341"/>
        </pc:sldMkLst>
      </pc:sldChg>
      <pc:sldChg chg="add">
        <pc:chgData name="Nicholas Thelen" userId="eba8c127-53ef-4a5a-b66a-5d0226ed3c34" providerId="ADAL" clId="{DB84A472-0928-4BB1-AD83-3A5BFB50C6E9}" dt="2024-04-25T16:12:31.217" v="69"/>
        <pc:sldMkLst>
          <pc:docMk/>
          <pc:sldMk cId="895835741" sldId="3342"/>
        </pc:sldMkLst>
      </pc:sldChg>
      <pc:sldChg chg="add">
        <pc:chgData name="Nicholas Thelen" userId="eba8c127-53ef-4a5a-b66a-5d0226ed3c34" providerId="ADAL" clId="{DB84A472-0928-4BB1-AD83-3A5BFB50C6E9}" dt="2024-04-25T16:12:31.217" v="69"/>
        <pc:sldMkLst>
          <pc:docMk/>
          <pc:sldMk cId="4042093429" sldId="3344"/>
        </pc:sldMkLst>
      </pc:sldChg>
      <pc:sldChg chg="add">
        <pc:chgData name="Nicholas Thelen" userId="eba8c127-53ef-4a5a-b66a-5d0226ed3c34" providerId="ADAL" clId="{DB84A472-0928-4BB1-AD83-3A5BFB50C6E9}" dt="2024-04-25T16:12:31.217" v="69"/>
        <pc:sldMkLst>
          <pc:docMk/>
          <pc:sldMk cId="3190975299" sldId="3345"/>
        </pc:sldMkLst>
      </pc:sldChg>
      <pc:sldChg chg="add">
        <pc:chgData name="Nicholas Thelen" userId="eba8c127-53ef-4a5a-b66a-5d0226ed3c34" providerId="ADAL" clId="{DB84A472-0928-4BB1-AD83-3A5BFB50C6E9}" dt="2024-05-09T15:49:57.087" v="1013"/>
        <pc:sldMkLst>
          <pc:docMk/>
          <pc:sldMk cId="3782398578" sldId="3349"/>
        </pc:sldMkLst>
      </pc:sldChg>
      <pc:sldChg chg="add">
        <pc:chgData name="Nicholas Thelen" userId="eba8c127-53ef-4a5a-b66a-5d0226ed3c34" providerId="ADAL" clId="{DB84A472-0928-4BB1-AD83-3A5BFB50C6E9}" dt="2024-04-25T16:12:31.217" v="69"/>
        <pc:sldMkLst>
          <pc:docMk/>
          <pc:sldMk cId="3207979870" sldId="3354"/>
        </pc:sldMkLst>
      </pc:sldChg>
      <pc:sldChg chg="add">
        <pc:chgData name="Nicholas Thelen" userId="eba8c127-53ef-4a5a-b66a-5d0226ed3c34" providerId="ADAL" clId="{DB84A472-0928-4BB1-AD83-3A5BFB50C6E9}" dt="2024-05-09T15:49:57.087" v="1013"/>
        <pc:sldMkLst>
          <pc:docMk/>
          <pc:sldMk cId="907748260" sldId="3355"/>
        </pc:sldMkLst>
      </pc:sldChg>
      <pc:sldChg chg="add">
        <pc:chgData name="Nicholas Thelen" userId="eba8c127-53ef-4a5a-b66a-5d0226ed3c34" providerId="ADAL" clId="{DB84A472-0928-4BB1-AD83-3A5BFB50C6E9}" dt="2024-04-25T16:12:31.217" v="69"/>
        <pc:sldMkLst>
          <pc:docMk/>
          <pc:sldMk cId="1885049784" sldId="3355"/>
        </pc:sldMkLst>
      </pc:sldChg>
      <pc:sldChg chg="add">
        <pc:chgData name="Nicholas Thelen" userId="eba8c127-53ef-4a5a-b66a-5d0226ed3c34" providerId="ADAL" clId="{DB84A472-0928-4BB1-AD83-3A5BFB50C6E9}" dt="2024-04-25T16:12:31.217" v="69"/>
        <pc:sldMkLst>
          <pc:docMk/>
          <pc:sldMk cId="2905247335" sldId="3356"/>
        </pc:sldMkLst>
      </pc:sldChg>
      <pc:sldChg chg="add">
        <pc:chgData name="Nicholas Thelen" userId="eba8c127-53ef-4a5a-b66a-5d0226ed3c34" providerId="ADAL" clId="{DB84A472-0928-4BB1-AD83-3A5BFB50C6E9}" dt="2024-04-25T16:12:31.217" v="69"/>
        <pc:sldMkLst>
          <pc:docMk/>
          <pc:sldMk cId="2754420132" sldId="3358"/>
        </pc:sldMkLst>
      </pc:sldChg>
      <pc:sldChg chg="add">
        <pc:chgData name="Nicholas Thelen" userId="eba8c127-53ef-4a5a-b66a-5d0226ed3c34" providerId="ADAL" clId="{DB84A472-0928-4BB1-AD83-3A5BFB50C6E9}" dt="2024-05-09T15:49:57.087" v="1013"/>
        <pc:sldMkLst>
          <pc:docMk/>
          <pc:sldMk cId="1345356365" sldId="3360"/>
        </pc:sldMkLst>
      </pc:sldChg>
      <pc:sldChg chg="add">
        <pc:chgData name="Nicholas Thelen" userId="eba8c127-53ef-4a5a-b66a-5d0226ed3c34" providerId="ADAL" clId="{DB84A472-0928-4BB1-AD83-3A5BFB50C6E9}" dt="2024-05-09T15:49:57.087" v="1013"/>
        <pc:sldMkLst>
          <pc:docMk/>
          <pc:sldMk cId="2042780365" sldId="3369"/>
        </pc:sldMkLst>
      </pc:sldChg>
      <pc:sldChg chg="add">
        <pc:chgData name="Nicholas Thelen" userId="eba8c127-53ef-4a5a-b66a-5d0226ed3c34" providerId="ADAL" clId="{DB84A472-0928-4BB1-AD83-3A5BFB50C6E9}" dt="2024-05-09T15:49:57.087" v="1013"/>
        <pc:sldMkLst>
          <pc:docMk/>
          <pc:sldMk cId="3391761214" sldId="3370"/>
        </pc:sldMkLst>
      </pc:sldChg>
      <pc:sldChg chg="add">
        <pc:chgData name="Nicholas Thelen" userId="eba8c127-53ef-4a5a-b66a-5d0226ed3c34" providerId="ADAL" clId="{DB84A472-0928-4BB1-AD83-3A5BFB50C6E9}" dt="2024-05-09T15:49:57.087" v="1013"/>
        <pc:sldMkLst>
          <pc:docMk/>
          <pc:sldMk cId="1202224200" sldId="3372"/>
        </pc:sldMkLst>
      </pc:sldChg>
      <pc:sldChg chg="add">
        <pc:chgData name="Nicholas Thelen" userId="eba8c127-53ef-4a5a-b66a-5d0226ed3c34" providerId="ADAL" clId="{DB84A472-0928-4BB1-AD83-3A5BFB50C6E9}" dt="2024-05-09T15:49:57.087" v="1013"/>
        <pc:sldMkLst>
          <pc:docMk/>
          <pc:sldMk cId="3445429320" sldId="3373"/>
        </pc:sldMkLst>
      </pc:sldChg>
      <pc:sldChg chg="add">
        <pc:chgData name="Nicholas Thelen" userId="eba8c127-53ef-4a5a-b66a-5d0226ed3c34" providerId="ADAL" clId="{DB84A472-0928-4BB1-AD83-3A5BFB50C6E9}" dt="2024-05-09T15:49:57.087" v="1013"/>
        <pc:sldMkLst>
          <pc:docMk/>
          <pc:sldMk cId="4279563006" sldId="3376"/>
        </pc:sldMkLst>
      </pc:sldChg>
      <pc:sldChg chg="add">
        <pc:chgData name="Nicholas Thelen" userId="eba8c127-53ef-4a5a-b66a-5d0226ed3c34" providerId="ADAL" clId="{DB84A472-0928-4BB1-AD83-3A5BFB50C6E9}" dt="2024-05-09T15:49:57.087" v="1013"/>
        <pc:sldMkLst>
          <pc:docMk/>
          <pc:sldMk cId="2175526775" sldId="3377"/>
        </pc:sldMkLst>
      </pc:sldChg>
      <pc:sldChg chg="add">
        <pc:chgData name="Nicholas Thelen" userId="eba8c127-53ef-4a5a-b66a-5d0226ed3c34" providerId="ADAL" clId="{DB84A472-0928-4BB1-AD83-3A5BFB50C6E9}" dt="2024-05-09T15:49:57.087" v="1013"/>
        <pc:sldMkLst>
          <pc:docMk/>
          <pc:sldMk cId="1751393758" sldId="3378"/>
        </pc:sldMkLst>
      </pc:sldChg>
      <pc:sldChg chg="add">
        <pc:chgData name="Nicholas Thelen" userId="eba8c127-53ef-4a5a-b66a-5d0226ed3c34" providerId="ADAL" clId="{DB84A472-0928-4BB1-AD83-3A5BFB50C6E9}" dt="2024-05-09T15:49:57.087" v="1013"/>
        <pc:sldMkLst>
          <pc:docMk/>
          <pc:sldMk cId="4149313320" sldId="3379"/>
        </pc:sldMkLst>
      </pc:sldChg>
      <pc:sldChg chg="add">
        <pc:chgData name="Nicholas Thelen" userId="eba8c127-53ef-4a5a-b66a-5d0226ed3c34" providerId="ADAL" clId="{DB84A472-0928-4BB1-AD83-3A5BFB50C6E9}" dt="2024-05-09T15:49:57.087" v="1013"/>
        <pc:sldMkLst>
          <pc:docMk/>
          <pc:sldMk cId="884584332" sldId="3380"/>
        </pc:sldMkLst>
      </pc:sldChg>
      <pc:sldChg chg="add">
        <pc:chgData name="Nicholas Thelen" userId="eba8c127-53ef-4a5a-b66a-5d0226ed3c34" providerId="ADAL" clId="{DB84A472-0928-4BB1-AD83-3A5BFB50C6E9}" dt="2024-05-09T15:49:57.087" v="1013"/>
        <pc:sldMkLst>
          <pc:docMk/>
          <pc:sldMk cId="3822469607" sldId="3381"/>
        </pc:sldMkLst>
      </pc:sldChg>
      <pc:sldChg chg="add">
        <pc:chgData name="Nicholas Thelen" userId="eba8c127-53ef-4a5a-b66a-5d0226ed3c34" providerId="ADAL" clId="{DB84A472-0928-4BB1-AD83-3A5BFB50C6E9}" dt="2024-05-09T15:49:57.087" v="1013"/>
        <pc:sldMkLst>
          <pc:docMk/>
          <pc:sldMk cId="2586740485" sldId="3383"/>
        </pc:sldMkLst>
      </pc:sldChg>
      <pc:sldChg chg="add">
        <pc:chgData name="Nicholas Thelen" userId="eba8c127-53ef-4a5a-b66a-5d0226ed3c34" providerId="ADAL" clId="{DB84A472-0928-4BB1-AD83-3A5BFB50C6E9}" dt="2024-05-09T15:49:57.087" v="1013"/>
        <pc:sldMkLst>
          <pc:docMk/>
          <pc:sldMk cId="245027873" sldId="3384"/>
        </pc:sldMkLst>
      </pc:sldChg>
      <pc:sldChg chg="add">
        <pc:chgData name="Nicholas Thelen" userId="eba8c127-53ef-4a5a-b66a-5d0226ed3c34" providerId="ADAL" clId="{DB84A472-0928-4BB1-AD83-3A5BFB50C6E9}" dt="2024-05-09T15:49:57.087" v="1013"/>
        <pc:sldMkLst>
          <pc:docMk/>
          <pc:sldMk cId="2609850629" sldId="3385"/>
        </pc:sldMkLst>
      </pc:sldChg>
      <pc:sldChg chg="add">
        <pc:chgData name="Nicholas Thelen" userId="eba8c127-53ef-4a5a-b66a-5d0226ed3c34" providerId="ADAL" clId="{DB84A472-0928-4BB1-AD83-3A5BFB50C6E9}" dt="2024-05-09T15:49:57.087" v="1013"/>
        <pc:sldMkLst>
          <pc:docMk/>
          <pc:sldMk cId="421001206" sldId="3391"/>
        </pc:sldMkLst>
      </pc:sldChg>
      <pc:sldChg chg="add">
        <pc:chgData name="Nicholas Thelen" userId="eba8c127-53ef-4a5a-b66a-5d0226ed3c34" providerId="ADAL" clId="{DB84A472-0928-4BB1-AD83-3A5BFB50C6E9}" dt="2024-05-09T15:49:57.087" v="1013"/>
        <pc:sldMkLst>
          <pc:docMk/>
          <pc:sldMk cId="2567929919" sldId="3393"/>
        </pc:sldMkLst>
      </pc:sldChg>
      <pc:sldChg chg="add">
        <pc:chgData name="Nicholas Thelen" userId="eba8c127-53ef-4a5a-b66a-5d0226ed3c34" providerId="ADAL" clId="{DB84A472-0928-4BB1-AD83-3A5BFB50C6E9}" dt="2024-05-09T15:49:57.087" v="1013"/>
        <pc:sldMkLst>
          <pc:docMk/>
          <pc:sldMk cId="261075012" sldId="3395"/>
        </pc:sldMkLst>
      </pc:sldChg>
      <pc:sldChg chg="add">
        <pc:chgData name="Nicholas Thelen" userId="eba8c127-53ef-4a5a-b66a-5d0226ed3c34" providerId="ADAL" clId="{DB84A472-0928-4BB1-AD83-3A5BFB50C6E9}" dt="2024-05-09T15:49:57.087" v="1013"/>
        <pc:sldMkLst>
          <pc:docMk/>
          <pc:sldMk cId="1204992504" sldId="3397"/>
        </pc:sldMkLst>
      </pc:sldChg>
      <pc:sldChg chg="add">
        <pc:chgData name="Nicholas Thelen" userId="eba8c127-53ef-4a5a-b66a-5d0226ed3c34" providerId="ADAL" clId="{DB84A472-0928-4BB1-AD83-3A5BFB50C6E9}" dt="2024-05-09T15:49:57.087" v="1013"/>
        <pc:sldMkLst>
          <pc:docMk/>
          <pc:sldMk cId="3130102629" sldId="3398"/>
        </pc:sldMkLst>
      </pc:sldChg>
      <pc:sldChg chg="add">
        <pc:chgData name="Nicholas Thelen" userId="eba8c127-53ef-4a5a-b66a-5d0226ed3c34" providerId="ADAL" clId="{DB84A472-0928-4BB1-AD83-3A5BFB50C6E9}" dt="2024-05-09T15:49:57.087" v="1013"/>
        <pc:sldMkLst>
          <pc:docMk/>
          <pc:sldMk cId="3503625422" sldId="3399"/>
        </pc:sldMkLst>
      </pc:sldChg>
      <pc:sldChg chg="add">
        <pc:chgData name="Nicholas Thelen" userId="eba8c127-53ef-4a5a-b66a-5d0226ed3c34" providerId="ADAL" clId="{DB84A472-0928-4BB1-AD83-3A5BFB50C6E9}" dt="2024-05-09T15:49:57.087" v="1013"/>
        <pc:sldMkLst>
          <pc:docMk/>
          <pc:sldMk cId="363249271" sldId="3400"/>
        </pc:sldMkLst>
      </pc:sldChg>
      <pc:sldChg chg="add">
        <pc:chgData name="Nicholas Thelen" userId="eba8c127-53ef-4a5a-b66a-5d0226ed3c34" providerId="ADAL" clId="{DB84A472-0928-4BB1-AD83-3A5BFB50C6E9}" dt="2024-05-09T15:49:57.087" v="1013"/>
        <pc:sldMkLst>
          <pc:docMk/>
          <pc:sldMk cId="689446607" sldId="3401"/>
        </pc:sldMkLst>
      </pc:sldChg>
      <pc:sldChg chg="add">
        <pc:chgData name="Nicholas Thelen" userId="eba8c127-53ef-4a5a-b66a-5d0226ed3c34" providerId="ADAL" clId="{DB84A472-0928-4BB1-AD83-3A5BFB50C6E9}" dt="2024-05-09T15:49:57.087" v="1013"/>
        <pc:sldMkLst>
          <pc:docMk/>
          <pc:sldMk cId="2966115665" sldId="3402"/>
        </pc:sldMkLst>
      </pc:sldChg>
      <pc:sldChg chg="add">
        <pc:chgData name="Nicholas Thelen" userId="eba8c127-53ef-4a5a-b66a-5d0226ed3c34" providerId="ADAL" clId="{DB84A472-0928-4BB1-AD83-3A5BFB50C6E9}" dt="2024-05-09T15:49:57.087" v="1013"/>
        <pc:sldMkLst>
          <pc:docMk/>
          <pc:sldMk cId="614719784" sldId="3403"/>
        </pc:sldMkLst>
      </pc:sldChg>
      <pc:sldChg chg="add">
        <pc:chgData name="Nicholas Thelen" userId="eba8c127-53ef-4a5a-b66a-5d0226ed3c34" providerId="ADAL" clId="{DB84A472-0928-4BB1-AD83-3A5BFB50C6E9}" dt="2024-05-09T15:49:57.087" v="1013"/>
        <pc:sldMkLst>
          <pc:docMk/>
          <pc:sldMk cId="1707221987" sldId="3404"/>
        </pc:sldMkLst>
      </pc:sldChg>
      <pc:sldChg chg="add">
        <pc:chgData name="Nicholas Thelen" userId="eba8c127-53ef-4a5a-b66a-5d0226ed3c34" providerId="ADAL" clId="{DB84A472-0928-4BB1-AD83-3A5BFB50C6E9}" dt="2024-05-09T15:49:57.087" v="1013"/>
        <pc:sldMkLst>
          <pc:docMk/>
          <pc:sldMk cId="1492018403" sldId="3405"/>
        </pc:sldMkLst>
      </pc:sldChg>
      <pc:sldChg chg="add">
        <pc:chgData name="Nicholas Thelen" userId="eba8c127-53ef-4a5a-b66a-5d0226ed3c34" providerId="ADAL" clId="{DB84A472-0928-4BB1-AD83-3A5BFB50C6E9}" dt="2024-05-09T15:49:57.087" v="1013"/>
        <pc:sldMkLst>
          <pc:docMk/>
          <pc:sldMk cId="1428155943" sldId="3406"/>
        </pc:sldMkLst>
      </pc:sldChg>
      <pc:sldChg chg="add">
        <pc:chgData name="Nicholas Thelen" userId="eba8c127-53ef-4a5a-b66a-5d0226ed3c34" providerId="ADAL" clId="{DB84A472-0928-4BB1-AD83-3A5BFB50C6E9}" dt="2024-05-09T15:49:57.087" v="1013"/>
        <pc:sldMkLst>
          <pc:docMk/>
          <pc:sldMk cId="3365384554" sldId="3407"/>
        </pc:sldMkLst>
      </pc:sldChg>
      <pc:sldChg chg="add">
        <pc:chgData name="Nicholas Thelen" userId="eba8c127-53ef-4a5a-b66a-5d0226ed3c34" providerId="ADAL" clId="{DB84A472-0928-4BB1-AD83-3A5BFB50C6E9}" dt="2024-05-02T13:52:47.310" v="988"/>
        <pc:sldMkLst>
          <pc:docMk/>
          <pc:sldMk cId="693478289" sldId="3408"/>
        </pc:sldMkLst>
      </pc:sldChg>
      <pc:sldChg chg="add">
        <pc:chgData name="Nicholas Thelen" userId="eba8c127-53ef-4a5a-b66a-5d0226ed3c34" providerId="ADAL" clId="{DB84A472-0928-4BB1-AD83-3A5BFB50C6E9}" dt="2024-05-09T15:49:57.087" v="1013"/>
        <pc:sldMkLst>
          <pc:docMk/>
          <pc:sldMk cId="160757078" sldId="3409"/>
        </pc:sldMkLst>
      </pc:sldChg>
      <pc:sldChg chg="modSp add mod">
        <pc:chgData name="Nicholas Thelen" userId="eba8c127-53ef-4a5a-b66a-5d0226ed3c34" providerId="ADAL" clId="{DB84A472-0928-4BB1-AD83-3A5BFB50C6E9}" dt="2024-05-02T13:48:35.590" v="939" actId="20577"/>
        <pc:sldMkLst>
          <pc:docMk/>
          <pc:sldMk cId="56823764" sldId="3410"/>
        </pc:sldMkLst>
        <pc:spChg chg="mod">
          <ac:chgData name="Nicholas Thelen" userId="eba8c127-53ef-4a5a-b66a-5d0226ed3c34" providerId="ADAL" clId="{DB84A472-0928-4BB1-AD83-3A5BFB50C6E9}" dt="2024-05-02T13:48:26.239" v="925" actId="20577"/>
          <ac:spMkLst>
            <pc:docMk/>
            <pc:sldMk cId="56823764" sldId="3410"/>
            <ac:spMk id="2" creationId="{19307934-0053-DA33-AC64-41AAD9992449}"/>
          </ac:spMkLst>
        </pc:spChg>
        <pc:spChg chg="mod">
          <ac:chgData name="Nicholas Thelen" userId="eba8c127-53ef-4a5a-b66a-5d0226ed3c34" providerId="ADAL" clId="{DB84A472-0928-4BB1-AD83-3A5BFB50C6E9}" dt="2024-05-02T13:48:35.590" v="939" actId="20577"/>
          <ac:spMkLst>
            <pc:docMk/>
            <pc:sldMk cId="56823764" sldId="3410"/>
            <ac:spMk id="3" creationId="{D839D353-96BF-1443-911C-6A5809B08ACC}"/>
          </ac:spMkLst>
        </pc:spChg>
      </pc:sldChg>
      <pc:sldChg chg="add">
        <pc:chgData name="Nicholas Thelen" userId="eba8c127-53ef-4a5a-b66a-5d0226ed3c34" providerId="ADAL" clId="{DB84A472-0928-4BB1-AD83-3A5BFB50C6E9}" dt="2024-05-09T15:49:57.087" v="1013"/>
        <pc:sldMkLst>
          <pc:docMk/>
          <pc:sldMk cId="2194967902" sldId="3412"/>
        </pc:sldMkLst>
      </pc:sldChg>
      <pc:sldChg chg="add">
        <pc:chgData name="Nicholas Thelen" userId="eba8c127-53ef-4a5a-b66a-5d0226ed3c34" providerId="ADAL" clId="{DB84A472-0928-4BB1-AD83-3A5BFB50C6E9}" dt="2024-04-25T16:12:31.217" v="69"/>
        <pc:sldMkLst>
          <pc:docMk/>
          <pc:sldMk cId="4146189453" sldId="3412"/>
        </pc:sldMkLst>
      </pc:sldChg>
      <pc:sldChg chg="add">
        <pc:chgData name="Nicholas Thelen" userId="eba8c127-53ef-4a5a-b66a-5d0226ed3c34" providerId="ADAL" clId="{DB84A472-0928-4BB1-AD83-3A5BFB50C6E9}" dt="2024-04-24T16:52:28.418" v="68"/>
        <pc:sldMkLst>
          <pc:docMk/>
          <pc:sldMk cId="341850797" sldId="3413"/>
        </pc:sldMkLst>
      </pc:sldChg>
      <pc:sldChg chg="modSp add mod">
        <pc:chgData name="Nicholas Thelen" userId="eba8c127-53ef-4a5a-b66a-5d0226ed3c34" providerId="ADAL" clId="{DB84A472-0928-4BB1-AD83-3A5BFB50C6E9}" dt="2024-05-02T13:49:32.561" v="958" actId="6549"/>
        <pc:sldMkLst>
          <pc:docMk/>
          <pc:sldMk cId="3796143321" sldId="3414"/>
        </pc:sldMkLst>
        <pc:spChg chg="mod">
          <ac:chgData name="Nicholas Thelen" userId="eba8c127-53ef-4a5a-b66a-5d0226ed3c34" providerId="ADAL" clId="{DB84A472-0928-4BB1-AD83-3A5BFB50C6E9}" dt="2024-05-02T13:49:32.561" v="958" actId="6549"/>
          <ac:spMkLst>
            <pc:docMk/>
            <pc:sldMk cId="3796143321" sldId="3414"/>
            <ac:spMk id="5" creationId="{3C7D0A2B-ED55-7492-E4A3-84DB3ED3935A}"/>
          </ac:spMkLst>
        </pc:spChg>
      </pc:sldChg>
      <pc:sldChg chg="modSp add mod">
        <pc:chgData name="Nicholas Thelen" userId="eba8c127-53ef-4a5a-b66a-5d0226ed3c34" providerId="ADAL" clId="{DB84A472-0928-4BB1-AD83-3A5BFB50C6E9}" dt="2024-05-02T13:49:43.210" v="964" actId="6549"/>
        <pc:sldMkLst>
          <pc:docMk/>
          <pc:sldMk cId="624968557" sldId="3415"/>
        </pc:sldMkLst>
        <pc:spChg chg="mod">
          <ac:chgData name="Nicholas Thelen" userId="eba8c127-53ef-4a5a-b66a-5d0226ed3c34" providerId="ADAL" clId="{DB84A472-0928-4BB1-AD83-3A5BFB50C6E9}" dt="2024-05-02T13:49:43.210" v="964" actId="6549"/>
          <ac:spMkLst>
            <pc:docMk/>
            <pc:sldMk cId="624968557" sldId="3415"/>
            <ac:spMk id="5" creationId="{BE9E543D-0DB5-E322-9D75-125AD24F4E2D}"/>
          </ac:spMkLst>
        </pc:spChg>
      </pc:sldChg>
      <pc:sldChg chg="add">
        <pc:chgData name="Nicholas Thelen" userId="eba8c127-53ef-4a5a-b66a-5d0226ed3c34" providerId="ADAL" clId="{DB84A472-0928-4BB1-AD83-3A5BFB50C6E9}" dt="2024-05-02T13:50:24.590" v="965"/>
        <pc:sldMkLst>
          <pc:docMk/>
          <pc:sldMk cId="266204231" sldId="3417"/>
        </pc:sldMkLst>
      </pc:sldChg>
      <pc:sldChg chg="add">
        <pc:chgData name="Nicholas Thelen" userId="eba8c127-53ef-4a5a-b66a-5d0226ed3c34" providerId="ADAL" clId="{DB84A472-0928-4BB1-AD83-3A5BFB50C6E9}" dt="2024-05-02T13:52:47.310" v="988"/>
        <pc:sldMkLst>
          <pc:docMk/>
          <pc:sldMk cId="746592017" sldId="3418"/>
        </pc:sldMkLst>
      </pc:sldChg>
      <pc:sldChg chg="modSp add mod">
        <pc:chgData name="Nicholas Thelen" userId="eba8c127-53ef-4a5a-b66a-5d0226ed3c34" providerId="ADAL" clId="{DB84A472-0928-4BB1-AD83-3A5BFB50C6E9}" dt="2024-05-02T13:53:40.287" v="1002" actId="20577"/>
        <pc:sldMkLst>
          <pc:docMk/>
          <pc:sldMk cId="3909166147" sldId="3419"/>
        </pc:sldMkLst>
        <pc:spChg chg="mod">
          <ac:chgData name="Nicholas Thelen" userId="eba8c127-53ef-4a5a-b66a-5d0226ed3c34" providerId="ADAL" clId="{DB84A472-0928-4BB1-AD83-3A5BFB50C6E9}" dt="2024-05-02T13:53:40.287" v="1002" actId="20577"/>
          <ac:spMkLst>
            <pc:docMk/>
            <pc:sldMk cId="3909166147" sldId="3419"/>
            <ac:spMk id="2" creationId="{CD8DAFEB-FF5B-52D4-FEAA-AAC4E4634EC6}"/>
          </ac:spMkLst>
        </pc:spChg>
      </pc:sldChg>
      <pc:sldChg chg="add">
        <pc:chgData name="Nicholas Thelen" userId="eba8c127-53ef-4a5a-b66a-5d0226ed3c34" providerId="ADAL" clId="{DB84A472-0928-4BB1-AD83-3A5BFB50C6E9}" dt="2024-05-02T13:52:47.310" v="988"/>
        <pc:sldMkLst>
          <pc:docMk/>
          <pc:sldMk cId="3127754734" sldId="3420"/>
        </pc:sldMkLst>
      </pc:sldChg>
      <pc:sldChg chg="add">
        <pc:chgData name="Nicholas Thelen" userId="eba8c127-53ef-4a5a-b66a-5d0226ed3c34" providerId="ADAL" clId="{DB84A472-0928-4BB1-AD83-3A5BFB50C6E9}" dt="2024-05-02T13:52:47.310" v="988"/>
        <pc:sldMkLst>
          <pc:docMk/>
          <pc:sldMk cId="3844456729" sldId="3421"/>
        </pc:sldMkLst>
      </pc:sldChg>
      <pc:sldChg chg="add">
        <pc:chgData name="Nicholas Thelen" userId="eba8c127-53ef-4a5a-b66a-5d0226ed3c34" providerId="ADAL" clId="{DB84A472-0928-4BB1-AD83-3A5BFB50C6E9}" dt="2024-04-24T16:52:28.418" v="68"/>
        <pc:sldMkLst>
          <pc:docMk/>
          <pc:sldMk cId="4245446785" sldId="3423"/>
        </pc:sldMkLst>
      </pc:sldChg>
      <pc:sldChg chg="add">
        <pc:chgData name="Nicholas Thelen" userId="eba8c127-53ef-4a5a-b66a-5d0226ed3c34" providerId="ADAL" clId="{DB84A472-0928-4BB1-AD83-3A5BFB50C6E9}" dt="2024-04-25T16:12:31.217" v="69"/>
        <pc:sldMkLst>
          <pc:docMk/>
          <pc:sldMk cId="48427589" sldId="3427"/>
        </pc:sldMkLst>
      </pc:sldChg>
      <pc:sldChg chg="add">
        <pc:chgData name="Nicholas Thelen" userId="eba8c127-53ef-4a5a-b66a-5d0226ed3c34" providerId="ADAL" clId="{DB84A472-0928-4BB1-AD83-3A5BFB50C6E9}" dt="2024-04-24T16:52:28.418" v="68"/>
        <pc:sldMkLst>
          <pc:docMk/>
          <pc:sldMk cId="4025528466" sldId="3428"/>
        </pc:sldMkLst>
      </pc:sldChg>
      <pc:sldChg chg="add">
        <pc:chgData name="Nicholas Thelen" userId="eba8c127-53ef-4a5a-b66a-5d0226ed3c34" providerId="ADAL" clId="{DB84A472-0928-4BB1-AD83-3A5BFB50C6E9}" dt="2024-04-25T16:12:31.217" v="69"/>
        <pc:sldMkLst>
          <pc:docMk/>
          <pc:sldMk cId="1528350237" sldId="3429"/>
        </pc:sldMkLst>
      </pc:sldChg>
      <pc:sldChg chg="add">
        <pc:chgData name="Nicholas Thelen" userId="eba8c127-53ef-4a5a-b66a-5d0226ed3c34" providerId="ADAL" clId="{DB84A472-0928-4BB1-AD83-3A5BFB50C6E9}" dt="2024-04-25T16:12:31.217" v="69"/>
        <pc:sldMkLst>
          <pc:docMk/>
          <pc:sldMk cId="1768733113" sldId="3430"/>
        </pc:sldMkLst>
      </pc:sldChg>
      <pc:sldChg chg="add">
        <pc:chgData name="Nicholas Thelen" userId="eba8c127-53ef-4a5a-b66a-5d0226ed3c34" providerId="ADAL" clId="{DB84A472-0928-4BB1-AD83-3A5BFB50C6E9}" dt="2024-04-25T16:12:31.217" v="69"/>
        <pc:sldMkLst>
          <pc:docMk/>
          <pc:sldMk cId="2848928286" sldId="3431"/>
        </pc:sldMkLst>
      </pc:sldChg>
      <pc:sldChg chg="add">
        <pc:chgData name="Nicholas Thelen" userId="eba8c127-53ef-4a5a-b66a-5d0226ed3c34" providerId="ADAL" clId="{DB84A472-0928-4BB1-AD83-3A5BFB50C6E9}" dt="2024-04-25T16:12:31.217" v="69"/>
        <pc:sldMkLst>
          <pc:docMk/>
          <pc:sldMk cId="2776301414" sldId="3432"/>
        </pc:sldMkLst>
      </pc:sldChg>
      <pc:sldChg chg="add">
        <pc:chgData name="Nicholas Thelen" userId="eba8c127-53ef-4a5a-b66a-5d0226ed3c34" providerId="ADAL" clId="{DB84A472-0928-4BB1-AD83-3A5BFB50C6E9}" dt="2024-04-25T16:12:31.217" v="69"/>
        <pc:sldMkLst>
          <pc:docMk/>
          <pc:sldMk cId="335297569" sldId="3433"/>
        </pc:sldMkLst>
      </pc:sldChg>
      <pc:sldChg chg="add">
        <pc:chgData name="Nicholas Thelen" userId="eba8c127-53ef-4a5a-b66a-5d0226ed3c34" providerId="ADAL" clId="{DB84A472-0928-4BB1-AD83-3A5BFB50C6E9}" dt="2024-04-25T16:12:31.217" v="69"/>
        <pc:sldMkLst>
          <pc:docMk/>
          <pc:sldMk cId="2975866161" sldId="3434"/>
        </pc:sldMkLst>
      </pc:sldChg>
      <pc:sldChg chg="add">
        <pc:chgData name="Nicholas Thelen" userId="eba8c127-53ef-4a5a-b66a-5d0226ed3c34" providerId="ADAL" clId="{DB84A472-0928-4BB1-AD83-3A5BFB50C6E9}" dt="2024-04-25T16:12:31.217" v="69"/>
        <pc:sldMkLst>
          <pc:docMk/>
          <pc:sldMk cId="3785086782" sldId="3435"/>
        </pc:sldMkLst>
      </pc:sldChg>
      <pc:sldChg chg="add">
        <pc:chgData name="Nicholas Thelen" userId="eba8c127-53ef-4a5a-b66a-5d0226ed3c34" providerId="ADAL" clId="{DB84A472-0928-4BB1-AD83-3A5BFB50C6E9}" dt="2024-04-25T16:12:31.217" v="69"/>
        <pc:sldMkLst>
          <pc:docMk/>
          <pc:sldMk cId="142219727" sldId="3436"/>
        </pc:sldMkLst>
      </pc:sldChg>
      <pc:sldChg chg="add">
        <pc:chgData name="Nicholas Thelen" userId="eba8c127-53ef-4a5a-b66a-5d0226ed3c34" providerId="ADAL" clId="{DB84A472-0928-4BB1-AD83-3A5BFB50C6E9}" dt="2024-04-25T16:12:31.217" v="69"/>
        <pc:sldMkLst>
          <pc:docMk/>
          <pc:sldMk cId="2546064511" sldId="3437"/>
        </pc:sldMkLst>
      </pc:sldChg>
      <pc:sldChg chg="add">
        <pc:chgData name="Nicholas Thelen" userId="eba8c127-53ef-4a5a-b66a-5d0226ed3c34" providerId="ADAL" clId="{DB84A472-0928-4BB1-AD83-3A5BFB50C6E9}" dt="2024-04-25T16:12:31.217" v="69"/>
        <pc:sldMkLst>
          <pc:docMk/>
          <pc:sldMk cId="2663429042" sldId="3438"/>
        </pc:sldMkLst>
      </pc:sldChg>
      <pc:sldChg chg="add">
        <pc:chgData name="Nicholas Thelen" userId="eba8c127-53ef-4a5a-b66a-5d0226ed3c34" providerId="ADAL" clId="{DB84A472-0928-4BB1-AD83-3A5BFB50C6E9}" dt="2024-05-09T15:59:05.587" v="1015"/>
        <pc:sldMkLst>
          <pc:docMk/>
          <pc:sldMk cId="2077812804" sldId="3459"/>
        </pc:sldMkLst>
      </pc:sldChg>
      <pc:sldChg chg="add">
        <pc:chgData name="Nicholas Thelen" userId="eba8c127-53ef-4a5a-b66a-5d0226ed3c34" providerId="ADAL" clId="{DB84A472-0928-4BB1-AD83-3A5BFB50C6E9}" dt="2024-05-09T15:59:05.587" v="1015"/>
        <pc:sldMkLst>
          <pc:docMk/>
          <pc:sldMk cId="1786568525" sldId="3461"/>
        </pc:sldMkLst>
      </pc:sldChg>
      <pc:sldChg chg="add">
        <pc:chgData name="Nicholas Thelen" userId="eba8c127-53ef-4a5a-b66a-5d0226ed3c34" providerId="ADAL" clId="{DB84A472-0928-4BB1-AD83-3A5BFB50C6E9}" dt="2024-05-09T15:59:05.587" v="1015"/>
        <pc:sldMkLst>
          <pc:docMk/>
          <pc:sldMk cId="1128235685" sldId="3462"/>
        </pc:sldMkLst>
      </pc:sldChg>
      <pc:sldChg chg="add">
        <pc:chgData name="Nicholas Thelen" userId="eba8c127-53ef-4a5a-b66a-5d0226ed3c34" providerId="ADAL" clId="{DB84A472-0928-4BB1-AD83-3A5BFB50C6E9}" dt="2024-05-09T15:59:05.587" v="1015"/>
        <pc:sldMkLst>
          <pc:docMk/>
          <pc:sldMk cId="1969553409" sldId="3465"/>
        </pc:sldMkLst>
      </pc:sldChg>
      <pc:sldChg chg="add">
        <pc:chgData name="Nicholas Thelen" userId="eba8c127-53ef-4a5a-b66a-5d0226ed3c34" providerId="ADAL" clId="{DB84A472-0928-4BB1-AD83-3A5BFB50C6E9}" dt="2024-05-09T15:59:05.587" v="1015"/>
        <pc:sldMkLst>
          <pc:docMk/>
          <pc:sldMk cId="2372545475" sldId="3466"/>
        </pc:sldMkLst>
      </pc:sldChg>
      <pc:sldChg chg="add">
        <pc:chgData name="Nicholas Thelen" userId="eba8c127-53ef-4a5a-b66a-5d0226ed3c34" providerId="ADAL" clId="{DB84A472-0928-4BB1-AD83-3A5BFB50C6E9}" dt="2024-05-09T15:59:05.587" v="1015"/>
        <pc:sldMkLst>
          <pc:docMk/>
          <pc:sldMk cId="3982991102" sldId="3467"/>
        </pc:sldMkLst>
      </pc:sldChg>
      <pc:sldChg chg="add">
        <pc:chgData name="Nicholas Thelen" userId="eba8c127-53ef-4a5a-b66a-5d0226ed3c34" providerId="ADAL" clId="{DB84A472-0928-4BB1-AD83-3A5BFB50C6E9}" dt="2024-05-09T15:59:05.587" v="1015"/>
        <pc:sldMkLst>
          <pc:docMk/>
          <pc:sldMk cId="1040935592" sldId="3473"/>
        </pc:sldMkLst>
      </pc:sldChg>
      <pc:sldChg chg="add">
        <pc:chgData name="Nicholas Thelen" userId="eba8c127-53ef-4a5a-b66a-5d0226ed3c34" providerId="ADAL" clId="{DB84A472-0928-4BB1-AD83-3A5BFB50C6E9}" dt="2024-05-09T15:59:05.587" v="1015"/>
        <pc:sldMkLst>
          <pc:docMk/>
          <pc:sldMk cId="3686637540" sldId="3475"/>
        </pc:sldMkLst>
      </pc:sldChg>
      <pc:sldChg chg="add">
        <pc:chgData name="Nicholas Thelen" userId="eba8c127-53ef-4a5a-b66a-5d0226ed3c34" providerId="ADAL" clId="{DB84A472-0928-4BB1-AD83-3A5BFB50C6E9}" dt="2024-05-09T15:59:05.587" v="1015"/>
        <pc:sldMkLst>
          <pc:docMk/>
          <pc:sldMk cId="1250973670" sldId="3481"/>
        </pc:sldMkLst>
      </pc:sldChg>
      <pc:sldChg chg="add">
        <pc:chgData name="Nicholas Thelen" userId="eba8c127-53ef-4a5a-b66a-5d0226ed3c34" providerId="ADAL" clId="{DB84A472-0928-4BB1-AD83-3A5BFB50C6E9}" dt="2024-05-09T15:59:05.587" v="1015"/>
        <pc:sldMkLst>
          <pc:docMk/>
          <pc:sldMk cId="1170006259" sldId="3482"/>
        </pc:sldMkLst>
      </pc:sldChg>
      <pc:sldChg chg="add">
        <pc:chgData name="Nicholas Thelen" userId="eba8c127-53ef-4a5a-b66a-5d0226ed3c34" providerId="ADAL" clId="{DB84A472-0928-4BB1-AD83-3A5BFB50C6E9}" dt="2024-05-09T15:59:05.587" v="1015"/>
        <pc:sldMkLst>
          <pc:docMk/>
          <pc:sldMk cId="635304810" sldId="3495"/>
        </pc:sldMkLst>
      </pc:sldChg>
      <pc:sldChg chg="add">
        <pc:chgData name="Nicholas Thelen" userId="eba8c127-53ef-4a5a-b66a-5d0226ed3c34" providerId="ADAL" clId="{DB84A472-0928-4BB1-AD83-3A5BFB50C6E9}" dt="2024-05-09T15:59:05.587" v="1015"/>
        <pc:sldMkLst>
          <pc:docMk/>
          <pc:sldMk cId="2964559994" sldId="3497"/>
        </pc:sldMkLst>
      </pc:sldChg>
      <pc:sldChg chg="add">
        <pc:chgData name="Nicholas Thelen" userId="eba8c127-53ef-4a5a-b66a-5d0226ed3c34" providerId="ADAL" clId="{DB84A472-0928-4BB1-AD83-3A5BFB50C6E9}" dt="2024-05-09T15:59:05.587" v="1015"/>
        <pc:sldMkLst>
          <pc:docMk/>
          <pc:sldMk cId="3896451581" sldId="3498"/>
        </pc:sldMkLst>
      </pc:sldChg>
      <pc:sldChg chg="add">
        <pc:chgData name="Nicholas Thelen" userId="eba8c127-53ef-4a5a-b66a-5d0226ed3c34" providerId="ADAL" clId="{DB84A472-0928-4BB1-AD83-3A5BFB50C6E9}" dt="2024-05-09T15:59:05.587" v="1015"/>
        <pc:sldMkLst>
          <pc:docMk/>
          <pc:sldMk cId="1389514485" sldId="3499"/>
        </pc:sldMkLst>
      </pc:sldChg>
      <pc:sldChg chg="add">
        <pc:chgData name="Nicholas Thelen" userId="eba8c127-53ef-4a5a-b66a-5d0226ed3c34" providerId="ADAL" clId="{DB84A472-0928-4BB1-AD83-3A5BFB50C6E9}" dt="2024-05-09T15:59:05.587" v="1015"/>
        <pc:sldMkLst>
          <pc:docMk/>
          <pc:sldMk cId="1289444997" sldId="3500"/>
        </pc:sldMkLst>
      </pc:sldChg>
      <pc:sldChg chg="add">
        <pc:chgData name="Nicholas Thelen" userId="eba8c127-53ef-4a5a-b66a-5d0226ed3c34" providerId="ADAL" clId="{DB84A472-0928-4BB1-AD83-3A5BFB50C6E9}" dt="2024-05-09T15:59:05.587" v="1015"/>
        <pc:sldMkLst>
          <pc:docMk/>
          <pc:sldMk cId="2946063543" sldId="3501"/>
        </pc:sldMkLst>
      </pc:sldChg>
      <pc:sldChg chg="add">
        <pc:chgData name="Nicholas Thelen" userId="eba8c127-53ef-4a5a-b66a-5d0226ed3c34" providerId="ADAL" clId="{DB84A472-0928-4BB1-AD83-3A5BFB50C6E9}" dt="2024-05-09T15:59:05.587" v="1015"/>
        <pc:sldMkLst>
          <pc:docMk/>
          <pc:sldMk cId="3742429190" sldId="3502"/>
        </pc:sldMkLst>
      </pc:sldChg>
      <pc:sldChg chg="add">
        <pc:chgData name="Nicholas Thelen" userId="eba8c127-53ef-4a5a-b66a-5d0226ed3c34" providerId="ADAL" clId="{DB84A472-0928-4BB1-AD83-3A5BFB50C6E9}" dt="2024-05-09T15:59:05.587" v="1015"/>
        <pc:sldMkLst>
          <pc:docMk/>
          <pc:sldMk cId="2180576194" sldId="3503"/>
        </pc:sldMkLst>
      </pc:sldChg>
      <pc:sldChg chg="add">
        <pc:chgData name="Nicholas Thelen" userId="eba8c127-53ef-4a5a-b66a-5d0226ed3c34" providerId="ADAL" clId="{DB84A472-0928-4BB1-AD83-3A5BFB50C6E9}" dt="2024-05-09T15:59:05.587" v="1015"/>
        <pc:sldMkLst>
          <pc:docMk/>
          <pc:sldMk cId="402755774" sldId="3504"/>
        </pc:sldMkLst>
      </pc:sldChg>
      <pc:sldChg chg="add">
        <pc:chgData name="Nicholas Thelen" userId="eba8c127-53ef-4a5a-b66a-5d0226ed3c34" providerId="ADAL" clId="{DB84A472-0928-4BB1-AD83-3A5BFB50C6E9}" dt="2024-05-09T15:59:05.587" v="1015"/>
        <pc:sldMkLst>
          <pc:docMk/>
          <pc:sldMk cId="166095077" sldId="3505"/>
        </pc:sldMkLst>
      </pc:sldChg>
      <pc:sldChg chg="add">
        <pc:chgData name="Nicholas Thelen" userId="eba8c127-53ef-4a5a-b66a-5d0226ed3c34" providerId="ADAL" clId="{DB84A472-0928-4BB1-AD83-3A5BFB50C6E9}" dt="2024-05-09T15:59:05.587" v="1015"/>
        <pc:sldMkLst>
          <pc:docMk/>
          <pc:sldMk cId="71673965" sldId="3506"/>
        </pc:sldMkLst>
      </pc:sldChg>
      <pc:sldChg chg="add">
        <pc:chgData name="Nicholas Thelen" userId="eba8c127-53ef-4a5a-b66a-5d0226ed3c34" providerId="ADAL" clId="{DB84A472-0928-4BB1-AD83-3A5BFB50C6E9}" dt="2024-05-09T15:59:05.587" v="1015"/>
        <pc:sldMkLst>
          <pc:docMk/>
          <pc:sldMk cId="2405535625" sldId="3510"/>
        </pc:sldMkLst>
      </pc:sldChg>
      <pc:sldChg chg="add">
        <pc:chgData name="Nicholas Thelen" userId="eba8c127-53ef-4a5a-b66a-5d0226ed3c34" providerId="ADAL" clId="{DB84A472-0928-4BB1-AD83-3A5BFB50C6E9}" dt="2024-05-09T15:59:05.587" v="1015"/>
        <pc:sldMkLst>
          <pc:docMk/>
          <pc:sldMk cId="1459769071" sldId="3512"/>
        </pc:sldMkLst>
      </pc:sldChg>
      <pc:sldChg chg="add">
        <pc:chgData name="Nicholas Thelen" userId="eba8c127-53ef-4a5a-b66a-5d0226ed3c34" providerId="ADAL" clId="{DB84A472-0928-4BB1-AD83-3A5BFB50C6E9}" dt="2024-05-09T15:59:05.587" v="1015"/>
        <pc:sldMkLst>
          <pc:docMk/>
          <pc:sldMk cId="1507778312" sldId="3513"/>
        </pc:sldMkLst>
      </pc:sldChg>
      <pc:sldChg chg="add">
        <pc:chgData name="Nicholas Thelen" userId="eba8c127-53ef-4a5a-b66a-5d0226ed3c34" providerId="ADAL" clId="{DB84A472-0928-4BB1-AD83-3A5BFB50C6E9}" dt="2024-05-09T15:59:05.587" v="1015"/>
        <pc:sldMkLst>
          <pc:docMk/>
          <pc:sldMk cId="3431645506" sldId="3514"/>
        </pc:sldMkLst>
      </pc:sldChg>
      <pc:sldChg chg="add">
        <pc:chgData name="Nicholas Thelen" userId="eba8c127-53ef-4a5a-b66a-5d0226ed3c34" providerId="ADAL" clId="{DB84A472-0928-4BB1-AD83-3A5BFB50C6E9}" dt="2024-05-09T15:59:05.587" v="1015"/>
        <pc:sldMkLst>
          <pc:docMk/>
          <pc:sldMk cId="2554634527" sldId="3515"/>
        </pc:sldMkLst>
      </pc:sldChg>
      <pc:sldChg chg="add">
        <pc:chgData name="Nicholas Thelen" userId="eba8c127-53ef-4a5a-b66a-5d0226ed3c34" providerId="ADAL" clId="{DB84A472-0928-4BB1-AD83-3A5BFB50C6E9}" dt="2024-05-09T15:59:05.587" v="1015"/>
        <pc:sldMkLst>
          <pc:docMk/>
          <pc:sldMk cId="527225735" sldId="3516"/>
        </pc:sldMkLst>
      </pc:sldChg>
      <pc:sldChg chg="add">
        <pc:chgData name="Nicholas Thelen" userId="eba8c127-53ef-4a5a-b66a-5d0226ed3c34" providerId="ADAL" clId="{DB84A472-0928-4BB1-AD83-3A5BFB50C6E9}" dt="2024-05-09T15:59:05.587" v="1015"/>
        <pc:sldMkLst>
          <pc:docMk/>
          <pc:sldMk cId="3606529204" sldId="3517"/>
        </pc:sldMkLst>
      </pc:sldChg>
      <pc:sldChg chg="add">
        <pc:chgData name="Nicholas Thelen" userId="eba8c127-53ef-4a5a-b66a-5d0226ed3c34" providerId="ADAL" clId="{DB84A472-0928-4BB1-AD83-3A5BFB50C6E9}" dt="2024-05-09T15:59:05.587" v="1015"/>
        <pc:sldMkLst>
          <pc:docMk/>
          <pc:sldMk cId="2531617339" sldId="3518"/>
        </pc:sldMkLst>
      </pc:sldChg>
      <pc:sldChg chg="add">
        <pc:chgData name="Nicholas Thelen" userId="eba8c127-53ef-4a5a-b66a-5d0226ed3c34" providerId="ADAL" clId="{DB84A472-0928-4BB1-AD83-3A5BFB50C6E9}" dt="2024-05-09T15:59:05.587" v="1015"/>
        <pc:sldMkLst>
          <pc:docMk/>
          <pc:sldMk cId="1185906996" sldId="3519"/>
        </pc:sldMkLst>
      </pc:sldChg>
      <pc:sldChg chg="add">
        <pc:chgData name="Nicholas Thelen" userId="eba8c127-53ef-4a5a-b66a-5d0226ed3c34" providerId="ADAL" clId="{DB84A472-0928-4BB1-AD83-3A5BFB50C6E9}" dt="2024-05-09T15:59:05.587" v="1015"/>
        <pc:sldMkLst>
          <pc:docMk/>
          <pc:sldMk cId="3740387003" sldId="3521"/>
        </pc:sldMkLst>
      </pc:sldChg>
      <pc:sldChg chg="add">
        <pc:chgData name="Nicholas Thelen" userId="eba8c127-53ef-4a5a-b66a-5d0226ed3c34" providerId="ADAL" clId="{DB84A472-0928-4BB1-AD83-3A5BFB50C6E9}" dt="2024-05-09T15:59:05.587" v="1015"/>
        <pc:sldMkLst>
          <pc:docMk/>
          <pc:sldMk cId="3247524079" sldId="3522"/>
        </pc:sldMkLst>
      </pc:sldChg>
      <pc:sldChg chg="add">
        <pc:chgData name="Nicholas Thelen" userId="eba8c127-53ef-4a5a-b66a-5d0226ed3c34" providerId="ADAL" clId="{DB84A472-0928-4BB1-AD83-3A5BFB50C6E9}" dt="2024-05-09T15:59:05.587" v="1015"/>
        <pc:sldMkLst>
          <pc:docMk/>
          <pc:sldMk cId="2874578340" sldId="3523"/>
        </pc:sldMkLst>
      </pc:sldChg>
      <pc:sldChg chg="add">
        <pc:chgData name="Nicholas Thelen" userId="eba8c127-53ef-4a5a-b66a-5d0226ed3c34" providerId="ADAL" clId="{DB84A472-0928-4BB1-AD83-3A5BFB50C6E9}" dt="2024-05-09T15:59:05.587" v="1015"/>
        <pc:sldMkLst>
          <pc:docMk/>
          <pc:sldMk cId="656847154" sldId="3524"/>
        </pc:sldMkLst>
      </pc:sldChg>
      <pc:sldChg chg="add">
        <pc:chgData name="Nicholas Thelen" userId="eba8c127-53ef-4a5a-b66a-5d0226ed3c34" providerId="ADAL" clId="{DB84A472-0928-4BB1-AD83-3A5BFB50C6E9}" dt="2024-05-09T15:59:05.587" v="1015"/>
        <pc:sldMkLst>
          <pc:docMk/>
          <pc:sldMk cId="2570280930" sldId="3525"/>
        </pc:sldMkLst>
      </pc:sldChg>
      <pc:sldChg chg="add">
        <pc:chgData name="Nicholas Thelen" userId="eba8c127-53ef-4a5a-b66a-5d0226ed3c34" providerId="ADAL" clId="{DB84A472-0928-4BB1-AD83-3A5BFB50C6E9}" dt="2024-05-09T15:59:05.587" v="1015"/>
        <pc:sldMkLst>
          <pc:docMk/>
          <pc:sldMk cId="89300874" sldId="3526"/>
        </pc:sldMkLst>
      </pc:sldChg>
      <pc:sldChg chg="add">
        <pc:chgData name="Nicholas Thelen" userId="eba8c127-53ef-4a5a-b66a-5d0226ed3c34" providerId="ADAL" clId="{DB84A472-0928-4BB1-AD83-3A5BFB50C6E9}" dt="2024-05-09T15:59:05.587" v="1015"/>
        <pc:sldMkLst>
          <pc:docMk/>
          <pc:sldMk cId="3866155008" sldId="3527"/>
        </pc:sldMkLst>
      </pc:sldChg>
      <pc:sldChg chg="add">
        <pc:chgData name="Nicholas Thelen" userId="eba8c127-53ef-4a5a-b66a-5d0226ed3c34" providerId="ADAL" clId="{DB84A472-0928-4BB1-AD83-3A5BFB50C6E9}" dt="2024-05-09T15:59:05.587" v="1015"/>
        <pc:sldMkLst>
          <pc:docMk/>
          <pc:sldMk cId="453326422" sldId="3528"/>
        </pc:sldMkLst>
      </pc:sldChg>
      <pc:sldChg chg="add">
        <pc:chgData name="Nicholas Thelen" userId="eba8c127-53ef-4a5a-b66a-5d0226ed3c34" providerId="ADAL" clId="{DB84A472-0928-4BB1-AD83-3A5BFB50C6E9}" dt="2024-05-09T15:59:05.587" v="1015"/>
        <pc:sldMkLst>
          <pc:docMk/>
          <pc:sldMk cId="3656582497" sldId="3529"/>
        </pc:sldMkLst>
      </pc:sldChg>
      <pc:sldChg chg="add">
        <pc:chgData name="Nicholas Thelen" userId="eba8c127-53ef-4a5a-b66a-5d0226ed3c34" providerId="ADAL" clId="{DB84A472-0928-4BB1-AD83-3A5BFB50C6E9}" dt="2024-05-09T15:59:05.587" v="1015"/>
        <pc:sldMkLst>
          <pc:docMk/>
          <pc:sldMk cId="2819999546" sldId="3530"/>
        </pc:sldMkLst>
      </pc:sldChg>
      <pc:sldChg chg="add">
        <pc:chgData name="Nicholas Thelen" userId="eba8c127-53ef-4a5a-b66a-5d0226ed3c34" providerId="ADAL" clId="{DB84A472-0928-4BB1-AD83-3A5BFB50C6E9}" dt="2024-05-09T15:59:05.587" v="1015"/>
        <pc:sldMkLst>
          <pc:docMk/>
          <pc:sldMk cId="2484097766" sldId="3531"/>
        </pc:sldMkLst>
      </pc:sldChg>
      <pc:sldChg chg="add">
        <pc:chgData name="Nicholas Thelen" userId="eba8c127-53ef-4a5a-b66a-5d0226ed3c34" providerId="ADAL" clId="{DB84A472-0928-4BB1-AD83-3A5BFB50C6E9}" dt="2024-05-09T15:59:05.587" v="1015"/>
        <pc:sldMkLst>
          <pc:docMk/>
          <pc:sldMk cId="1564702492" sldId="3532"/>
        </pc:sldMkLst>
      </pc:sldChg>
      <pc:sldChg chg="add">
        <pc:chgData name="Nicholas Thelen" userId="eba8c127-53ef-4a5a-b66a-5d0226ed3c34" providerId="ADAL" clId="{DB84A472-0928-4BB1-AD83-3A5BFB50C6E9}" dt="2024-05-09T15:59:05.587" v="1015"/>
        <pc:sldMkLst>
          <pc:docMk/>
          <pc:sldMk cId="604326412" sldId="3534"/>
        </pc:sldMkLst>
      </pc:sldChg>
      <pc:sldChg chg="add">
        <pc:chgData name="Nicholas Thelen" userId="eba8c127-53ef-4a5a-b66a-5d0226ed3c34" providerId="ADAL" clId="{DB84A472-0928-4BB1-AD83-3A5BFB50C6E9}" dt="2024-05-09T15:59:05.587" v="1015"/>
        <pc:sldMkLst>
          <pc:docMk/>
          <pc:sldMk cId="185076297" sldId="3535"/>
        </pc:sldMkLst>
      </pc:sldChg>
      <pc:sldChg chg="add">
        <pc:chgData name="Nicholas Thelen" userId="eba8c127-53ef-4a5a-b66a-5d0226ed3c34" providerId="ADAL" clId="{DB84A472-0928-4BB1-AD83-3A5BFB50C6E9}" dt="2024-05-09T15:59:05.587" v="1015"/>
        <pc:sldMkLst>
          <pc:docMk/>
          <pc:sldMk cId="823576362" sldId="3537"/>
        </pc:sldMkLst>
      </pc:sldChg>
      <pc:sldChg chg="add">
        <pc:chgData name="Nicholas Thelen" userId="eba8c127-53ef-4a5a-b66a-5d0226ed3c34" providerId="ADAL" clId="{DB84A472-0928-4BB1-AD83-3A5BFB50C6E9}" dt="2024-05-09T15:59:05.587" v="1015"/>
        <pc:sldMkLst>
          <pc:docMk/>
          <pc:sldMk cId="2227972113" sldId="3538"/>
        </pc:sldMkLst>
      </pc:sldChg>
      <pc:sldChg chg="add">
        <pc:chgData name="Nicholas Thelen" userId="eba8c127-53ef-4a5a-b66a-5d0226ed3c34" providerId="ADAL" clId="{DB84A472-0928-4BB1-AD83-3A5BFB50C6E9}" dt="2024-05-09T15:59:05.587" v="1015"/>
        <pc:sldMkLst>
          <pc:docMk/>
          <pc:sldMk cId="177400943" sldId="3539"/>
        </pc:sldMkLst>
      </pc:sldChg>
      <pc:sldChg chg="add">
        <pc:chgData name="Nicholas Thelen" userId="eba8c127-53ef-4a5a-b66a-5d0226ed3c34" providerId="ADAL" clId="{DB84A472-0928-4BB1-AD83-3A5BFB50C6E9}" dt="2024-05-09T15:59:05.587" v="1015"/>
        <pc:sldMkLst>
          <pc:docMk/>
          <pc:sldMk cId="1874196812" sldId="3540"/>
        </pc:sldMkLst>
      </pc:sldChg>
      <pc:sldChg chg="add">
        <pc:chgData name="Nicholas Thelen" userId="eba8c127-53ef-4a5a-b66a-5d0226ed3c34" providerId="ADAL" clId="{DB84A472-0928-4BB1-AD83-3A5BFB50C6E9}" dt="2024-05-09T15:59:05.587" v="1015"/>
        <pc:sldMkLst>
          <pc:docMk/>
          <pc:sldMk cId="3033983577" sldId="3541"/>
        </pc:sldMkLst>
      </pc:sldChg>
      <pc:sldChg chg="add">
        <pc:chgData name="Nicholas Thelen" userId="eba8c127-53ef-4a5a-b66a-5d0226ed3c34" providerId="ADAL" clId="{DB84A472-0928-4BB1-AD83-3A5BFB50C6E9}" dt="2024-05-09T15:59:05.587" v="1015"/>
        <pc:sldMkLst>
          <pc:docMk/>
          <pc:sldMk cId="61901261" sldId="3542"/>
        </pc:sldMkLst>
      </pc:sldChg>
      <pc:sldChg chg="add">
        <pc:chgData name="Nicholas Thelen" userId="eba8c127-53ef-4a5a-b66a-5d0226ed3c34" providerId="ADAL" clId="{DB84A472-0928-4BB1-AD83-3A5BFB50C6E9}" dt="2024-05-09T15:59:05.587" v="1015"/>
        <pc:sldMkLst>
          <pc:docMk/>
          <pc:sldMk cId="2871478602" sldId="3543"/>
        </pc:sldMkLst>
      </pc:sldChg>
      <pc:sldChg chg="add">
        <pc:chgData name="Nicholas Thelen" userId="eba8c127-53ef-4a5a-b66a-5d0226ed3c34" providerId="ADAL" clId="{DB84A472-0928-4BB1-AD83-3A5BFB50C6E9}" dt="2024-05-09T15:59:05.587" v="1015"/>
        <pc:sldMkLst>
          <pc:docMk/>
          <pc:sldMk cId="2934311419" sldId="3544"/>
        </pc:sldMkLst>
      </pc:sldChg>
      <pc:sldChg chg="add">
        <pc:chgData name="Nicholas Thelen" userId="eba8c127-53ef-4a5a-b66a-5d0226ed3c34" providerId="ADAL" clId="{DB84A472-0928-4BB1-AD83-3A5BFB50C6E9}" dt="2024-05-09T15:59:05.587" v="1015"/>
        <pc:sldMkLst>
          <pc:docMk/>
          <pc:sldMk cId="3481773639" sldId="3545"/>
        </pc:sldMkLst>
      </pc:sldChg>
      <pc:sldChg chg="add">
        <pc:chgData name="Nicholas Thelen" userId="eba8c127-53ef-4a5a-b66a-5d0226ed3c34" providerId="ADAL" clId="{DB84A472-0928-4BB1-AD83-3A5BFB50C6E9}" dt="2024-05-09T15:59:05.587" v="1015"/>
        <pc:sldMkLst>
          <pc:docMk/>
          <pc:sldMk cId="3238900028" sldId="3547"/>
        </pc:sldMkLst>
      </pc:sldChg>
      <pc:sldChg chg="add">
        <pc:chgData name="Nicholas Thelen" userId="eba8c127-53ef-4a5a-b66a-5d0226ed3c34" providerId="ADAL" clId="{DB84A472-0928-4BB1-AD83-3A5BFB50C6E9}" dt="2024-05-09T15:59:05.587" v="1015"/>
        <pc:sldMkLst>
          <pc:docMk/>
          <pc:sldMk cId="1990013791" sldId="3548"/>
        </pc:sldMkLst>
      </pc:sldChg>
      <pc:sldChg chg="add">
        <pc:chgData name="Nicholas Thelen" userId="eba8c127-53ef-4a5a-b66a-5d0226ed3c34" providerId="ADAL" clId="{DB84A472-0928-4BB1-AD83-3A5BFB50C6E9}" dt="2024-05-09T15:59:05.587" v="1015"/>
        <pc:sldMkLst>
          <pc:docMk/>
          <pc:sldMk cId="4075760609" sldId="3549"/>
        </pc:sldMkLst>
      </pc:sldChg>
      <pc:sldChg chg="add">
        <pc:chgData name="Nicholas Thelen" userId="eba8c127-53ef-4a5a-b66a-5d0226ed3c34" providerId="ADAL" clId="{DB84A472-0928-4BB1-AD83-3A5BFB50C6E9}" dt="2024-05-09T15:59:05.587" v="1015"/>
        <pc:sldMkLst>
          <pc:docMk/>
          <pc:sldMk cId="2633925237" sldId="3550"/>
        </pc:sldMkLst>
      </pc:sldChg>
      <pc:sldChg chg="add">
        <pc:chgData name="Nicholas Thelen" userId="eba8c127-53ef-4a5a-b66a-5d0226ed3c34" providerId="ADAL" clId="{DB84A472-0928-4BB1-AD83-3A5BFB50C6E9}" dt="2024-05-09T15:59:05.587" v="1015"/>
        <pc:sldMkLst>
          <pc:docMk/>
          <pc:sldMk cId="3152760" sldId="3551"/>
        </pc:sldMkLst>
      </pc:sldChg>
      <pc:sldChg chg="add">
        <pc:chgData name="Nicholas Thelen" userId="eba8c127-53ef-4a5a-b66a-5d0226ed3c34" providerId="ADAL" clId="{DB84A472-0928-4BB1-AD83-3A5BFB50C6E9}" dt="2024-05-09T15:59:05.587" v="1015"/>
        <pc:sldMkLst>
          <pc:docMk/>
          <pc:sldMk cId="3195921802" sldId="3552"/>
        </pc:sldMkLst>
      </pc:sldChg>
      <pc:sldChg chg="add">
        <pc:chgData name="Nicholas Thelen" userId="eba8c127-53ef-4a5a-b66a-5d0226ed3c34" providerId="ADAL" clId="{DB84A472-0928-4BB1-AD83-3A5BFB50C6E9}" dt="2024-05-09T15:59:05.587" v="1015"/>
        <pc:sldMkLst>
          <pc:docMk/>
          <pc:sldMk cId="1387728011" sldId="3553"/>
        </pc:sldMkLst>
      </pc:sldChg>
      <pc:sldChg chg="add">
        <pc:chgData name="Nicholas Thelen" userId="eba8c127-53ef-4a5a-b66a-5d0226ed3c34" providerId="ADAL" clId="{DB84A472-0928-4BB1-AD83-3A5BFB50C6E9}" dt="2024-05-09T15:59:05.587" v="1015"/>
        <pc:sldMkLst>
          <pc:docMk/>
          <pc:sldMk cId="1756740083" sldId="3554"/>
        </pc:sldMkLst>
      </pc:sldChg>
      <pc:sldChg chg="add">
        <pc:chgData name="Nicholas Thelen" userId="eba8c127-53ef-4a5a-b66a-5d0226ed3c34" providerId="ADAL" clId="{DB84A472-0928-4BB1-AD83-3A5BFB50C6E9}" dt="2024-05-09T15:59:05.587" v="1015"/>
        <pc:sldMkLst>
          <pc:docMk/>
          <pc:sldMk cId="259593412" sldId="3555"/>
        </pc:sldMkLst>
      </pc:sldChg>
      <pc:sldChg chg="add">
        <pc:chgData name="Nicholas Thelen" userId="eba8c127-53ef-4a5a-b66a-5d0226ed3c34" providerId="ADAL" clId="{DB84A472-0928-4BB1-AD83-3A5BFB50C6E9}" dt="2024-05-09T15:59:05.587" v="1015"/>
        <pc:sldMkLst>
          <pc:docMk/>
          <pc:sldMk cId="2426530320" sldId="3556"/>
        </pc:sldMkLst>
      </pc:sldChg>
      <pc:sldChg chg="add">
        <pc:chgData name="Nicholas Thelen" userId="eba8c127-53ef-4a5a-b66a-5d0226ed3c34" providerId="ADAL" clId="{DB84A472-0928-4BB1-AD83-3A5BFB50C6E9}" dt="2024-05-09T15:59:05.587" v="1015"/>
        <pc:sldMkLst>
          <pc:docMk/>
          <pc:sldMk cId="1199517759" sldId="3557"/>
        </pc:sldMkLst>
      </pc:sldChg>
      <pc:sldChg chg="add">
        <pc:chgData name="Nicholas Thelen" userId="eba8c127-53ef-4a5a-b66a-5d0226ed3c34" providerId="ADAL" clId="{DB84A472-0928-4BB1-AD83-3A5BFB50C6E9}" dt="2024-05-09T15:59:05.587" v="1015"/>
        <pc:sldMkLst>
          <pc:docMk/>
          <pc:sldMk cId="3452103291" sldId="3558"/>
        </pc:sldMkLst>
      </pc:sldChg>
      <pc:sldChg chg="add">
        <pc:chgData name="Nicholas Thelen" userId="eba8c127-53ef-4a5a-b66a-5d0226ed3c34" providerId="ADAL" clId="{DB84A472-0928-4BB1-AD83-3A5BFB50C6E9}" dt="2024-05-09T15:49:57.087" v="1013"/>
        <pc:sldMkLst>
          <pc:docMk/>
          <pc:sldMk cId="1954043022" sldId="10979"/>
        </pc:sldMkLst>
      </pc:sldChg>
      <pc:sldChg chg="add">
        <pc:chgData name="Nicholas Thelen" userId="eba8c127-53ef-4a5a-b66a-5d0226ed3c34" providerId="ADAL" clId="{DB84A472-0928-4BB1-AD83-3A5BFB50C6E9}" dt="2024-05-09T15:49:57.087" v="1013"/>
        <pc:sldMkLst>
          <pc:docMk/>
          <pc:sldMk cId="2345395966" sldId="10980"/>
        </pc:sldMkLst>
      </pc:sldChg>
      <pc:sldChg chg="add">
        <pc:chgData name="Nicholas Thelen" userId="eba8c127-53ef-4a5a-b66a-5d0226ed3c34" providerId="ADAL" clId="{DB84A472-0928-4BB1-AD83-3A5BFB50C6E9}" dt="2024-04-30T16:44:38.500" v="493"/>
        <pc:sldMkLst>
          <pc:docMk/>
          <pc:sldMk cId="171551454" sldId="10981"/>
        </pc:sldMkLst>
      </pc:sldChg>
      <pc:sldChg chg="add">
        <pc:chgData name="Nicholas Thelen" userId="eba8c127-53ef-4a5a-b66a-5d0226ed3c34" providerId="ADAL" clId="{DB84A472-0928-4BB1-AD83-3A5BFB50C6E9}" dt="2024-04-30T16:44:38.500" v="493"/>
        <pc:sldMkLst>
          <pc:docMk/>
          <pc:sldMk cId="3391303097" sldId="10984"/>
        </pc:sldMkLst>
      </pc:sldChg>
      <pc:sldChg chg="add">
        <pc:chgData name="Nicholas Thelen" userId="eba8c127-53ef-4a5a-b66a-5d0226ed3c34" providerId="ADAL" clId="{DB84A472-0928-4BB1-AD83-3A5BFB50C6E9}" dt="2024-05-09T15:59:05.587" v="1015"/>
        <pc:sldMkLst>
          <pc:docMk/>
          <pc:sldMk cId="2658842979" sldId="10986"/>
        </pc:sldMkLst>
      </pc:sldChg>
      <pc:sldChg chg="add">
        <pc:chgData name="Nicholas Thelen" userId="eba8c127-53ef-4a5a-b66a-5d0226ed3c34" providerId="ADAL" clId="{DB84A472-0928-4BB1-AD83-3A5BFB50C6E9}" dt="2024-05-09T15:59:05.587" v="1015"/>
        <pc:sldMkLst>
          <pc:docMk/>
          <pc:sldMk cId="137731263" sldId="10987"/>
        </pc:sldMkLst>
      </pc:sldChg>
      <pc:sldChg chg="add">
        <pc:chgData name="Nicholas Thelen" userId="eba8c127-53ef-4a5a-b66a-5d0226ed3c34" providerId="ADAL" clId="{DB84A472-0928-4BB1-AD83-3A5BFB50C6E9}" dt="2024-05-09T15:59:05.587" v="1015"/>
        <pc:sldMkLst>
          <pc:docMk/>
          <pc:sldMk cId="1231176247" sldId="10988"/>
        </pc:sldMkLst>
      </pc:sldChg>
      <pc:sldChg chg="add">
        <pc:chgData name="Nicholas Thelen" userId="eba8c127-53ef-4a5a-b66a-5d0226ed3c34" providerId="ADAL" clId="{DB84A472-0928-4BB1-AD83-3A5BFB50C6E9}" dt="2024-05-09T15:59:05.587" v="1015"/>
        <pc:sldMkLst>
          <pc:docMk/>
          <pc:sldMk cId="3722838033" sldId="10991"/>
        </pc:sldMkLst>
      </pc:sldChg>
      <pc:sldChg chg="add">
        <pc:chgData name="Nicholas Thelen" userId="eba8c127-53ef-4a5a-b66a-5d0226ed3c34" providerId="ADAL" clId="{DB84A472-0928-4BB1-AD83-3A5BFB50C6E9}" dt="2024-05-09T15:59:05.587" v="1015"/>
        <pc:sldMkLst>
          <pc:docMk/>
          <pc:sldMk cId="2489721488" sldId="10992"/>
        </pc:sldMkLst>
      </pc:sldChg>
      <pc:sldChg chg="add del">
        <pc:chgData name="Nicholas Thelen" userId="eba8c127-53ef-4a5a-b66a-5d0226ed3c34" providerId="ADAL" clId="{DB84A472-0928-4BB1-AD83-3A5BFB50C6E9}" dt="2024-04-30T16:52:43.932" v="510"/>
        <pc:sldMkLst>
          <pc:docMk/>
          <pc:sldMk cId="3722676237" sldId="10992"/>
        </pc:sldMkLst>
      </pc:sldChg>
      <pc:sldChg chg="add">
        <pc:chgData name="Nicholas Thelen" userId="eba8c127-53ef-4a5a-b66a-5d0226ed3c34" providerId="ADAL" clId="{DB84A472-0928-4BB1-AD83-3A5BFB50C6E9}" dt="2024-05-09T15:59:05.587" v="1015"/>
        <pc:sldMkLst>
          <pc:docMk/>
          <pc:sldMk cId="2340315630" sldId="10993"/>
        </pc:sldMkLst>
      </pc:sldChg>
      <pc:sldChg chg="add">
        <pc:chgData name="Nicholas Thelen" userId="eba8c127-53ef-4a5a-b66a-5d0226ed3c34" providerId="ADAL" clId="{DB84A472-0928-4BB1-AD83-3A5BFB50C6E9}" dt="2024-05-09T15:59:05.587" v="1015"/>
        <pc:sldMkLst>
          <pc:docMk/>
          <pc:sldMk cId="1167447534" sldId="10995"/>
        </pc:sldMkLst>
      </pc:sldChg>
      <pc:sldChg chg="add">
        <pc:chgData name="Nicholas Thelen" userId="eba8c127-53ef-4a5a-b66a-5d0226ed3c34" providerId="ADAL" clId="{DB84A472-0928-4BB1-AD83-3A5BFB50C6E9}" dt="2024-05-09T15:59:05.587" v="1015"/>
        <pc:sldMkLst>
          <pc:docMk/>
          <pc:sldMk cId="2026422063" sldId="11001"/>
        </pc:sldMkLst>
      </pc:sldChg>
      <pc:sldChg chg="add del">
        <pc:chgData name="Nicholas Thelen" userId="eba8c127-53ef-4a5a-b66a-5d0226ed3c34" providerId="ADAL" clId="{DB84A472-0928-4BB1-AD83-3A5BFB50C6E9}" dt="2024-04-30T16:52:43.932" v="510"/>
        <pc:sldMkLst>
          <pc:docMk/>
          <pc:sldMk cId="4115720857" sldId="11002"/>
        </pc:sldMkLst>
      </pc:sldChg>
      <pc:sldChg chg="add">
        <pc:chgData name="Nicholas Thelen" userId="eba8c127-53ef-4a5a-b66a-5d0226ed3c34" providerId="ADAL" clId="{DB84A472-0928-4BB1-AD83-3A5BFB50C6E9}" dt="2024-05-09T15:59:05.587" v="1015"/>
        <pc:sldMkLst>
          <pc:docMk/>
          <pc:sldMk cId="2238255173" sldId="11003"/>
        </pc:sldMkLst>
      </pc:sldChg>
      <pc:sldChg chg="add">
        <pc:chgData name="Nicholas Thelen" userId="eba8c127-53ef-4a5a-b66a-5d0226ed3c34" providerId="ADAL" clId="{DB84A472-0928-4BB1-AD83-3A5BFB50C6E9}" dt="2024-05-09T15:59:05.587" v="1015"/>
        <pc:sldMkLst>
          <pc:docMk/>
          <pc:sldMk cId="3900929598" sldId="11004"/>
        </pc:sldMkLst>
      </pc:sldChg>
      <pc:sldChg chg="add">
        <pc:chgData name="Nicholas Thelen" userId="eba8c127-53ef-4a5a-b66a-5d0226ed3c34" providerId="ADAL" clId="{DB84A472-0928-4BB1-AD83-3A5BFB50C6E9}" dt="2024-05-09T15:59:05.587" v="1015"/>
        <pc:sldMkLst>
          <pc:docMk/>
          <pc:sldMk cId="2992528997" sldId="11005"/>
        </pc:sldMkLst>
      </pc:sldChg>
      <pc:sldChg chg="add">
        <pc:chgData name="Nicholas Thelen" userId="eba8c127-53ef-4a5a-b66a-5d0226ed3c34" providerId="ADAL" clId="{DB84A472-0928-4BB1-AD83-3A5BFB50C6E9}" dt="2024-05-09T15:59:05.587" v="1015"/>
        <pc:sldMkLst>
          <pc:docMk/>
          <pc:sldMk cId="3667507075" sldId="11006"/>
        </pc:sldMkLst>
      </pc:sldChg>
      <pc:sldChg chg="add">
        <pc:chgData name="Nicholas Thelen" userId="eba8c127-53ef-4a5a-b66a-5d0226ed3c34" providerId="ADAL" clId="{DB84A472-0928-4BB1-AD83-3A5BFB50C6E9}" dt="2024-05-09T15:59:05.587" v="1015"/>
        <pc:sldMkLst>
          <pc:docMk/>
          <pc:sldMk cId="4179703956" sldId="11007"/>
        </pc:sldMkLst>
      </pc:sldChg>
      <pc:sldChg chg="add">
        <pc:chgData name="Nicholas Thelen" userId="eba8c127-53ef-4a5a-b66a-5d0226ed3c34" providerId="ADAL" clId="{DB84A472-0928-4BB1-AD83-3A5BFB50C6E9}" dt="2024-05-09T15:59:05.587" v="1015"/>
        <pc:sldMkLst>
          <pc:docMk/>
          <pc:sldMk cId="596475459" sldId="11008"/>
        </pc:sldMkLst>
      </pc:sldChg>
      <pc:sldChg chg="add">
        <pc:chgData name="Nicholas Thelen" userId="eba8c127-53ef-4a5a-b66a-5d0226ed3c34" providerId="ADAL" clId="{DB84A472-0928-4BB1-AD83-3A5BFB50C6E9}" dt="2024-05-09T15:59:05.587" v="1015"/>
        <pc:sldMkLst>
          <pc:docMk/>
          <pc:sldMk cId="445452803" sldId="11009"/>
        </pc:sldMkLst>
      </pc:sldChg>
      <pc:sldChg chg="add">
        <pc:chgData name="Nicholas Thelen" userId="eba8c127-53ef-4a5a-b66a-5d0226ed3c34" providerId="ADAL" clId="{DB84A472-0928-4BB1-AD83-3A5BFB50C6E9}" dt="2024-05-09T15:59:05.587" v="1015"/>
        <pc:sldMkLst>
          <pc:docMk/>
          <pc:sldMk cId="174681275" sldId="11010"/>
        </pc:sldMkLst>
      </pc:sldChg>
      <pc:sldChg chg="add">
        <pc:chgData name="Nicholas Thelen" userId="eba8c127-53ef-4a5a-b66a-5d0226ed3c34" providerId="ADAL" clId="{DB84A472-0928-4BB1-AD83-3A5BFB50C6E9}" dt="2024-05-09T15:59:05.587" v="1015"/>
        <pc:sldMkLst>
          <pc:docMk/>
          <pc:sldMk cId="2349428862" sldId="11011"/>
        </pc:sldMkLst>
      </pc:sldChg>
      <pc:sldChg chg="add">
        <pc:chgData name="Nicholas Thelen" userId="eba8c127-53ef-4a5a-b66a-5d0226ed3c34" providerId="ADAL" clId="{DB84A472-0928-4BB1-AD83-3A5BFB50C6E9}" dt="2024-05-09T15:59:05.587" v="1015"/>
        <pc:sldMkLst>
          <pc:docMk/>
          <pc:sldMk cId="2240379321" sldId="11012"/>
        </pc:sldMkLst>
      </pc:sldChg>
      <pc:sldChg chg="add">
        <pc:chgData name="Nicholas Thelen" userId="eba8c127-53ef-4a5a-b66a-5d0226ed3c34" providerId="ADAL" clId="{DB84A472-0928-4BB1-AD83-3A5BFB50C6E9}" dt="2024-05-09T15:59:05.587" v="1015"/>
        <pc:sldMkLst>
          <pc:docMk/>
          <pc:sldMk cId="1088296444" sldId="11013"/>
        </pc:sldMkLst>
      </pc:sldChg>
      <pc:sldChg chg="add">
        <pc:chgData name="Nicholas Thelen" userId="eba8c127-53ef-4a5a-b66a-5d0226ed3c34" providerId="ADAL" clId="{DB84A472-0928-4BB1-AD83-3A5BFB50C6E9}" dt="2024-05-09T15:59:05.587" v="1015"/>
        <pc:sldMkLst>
          <pc:docMk/>
          <pc:sldMk cId="1457231365" sldId="11014"/>
        </pc:sldMkLst>
      </pc:sldChg>
      <pc:sldChg chg="add">
        <pc:chgData name="Nicholas Thelen" userId="eba8c127-53ef-4a5a-b66a-5d0226ed3c34" providerId="ADAL" clId="{DB84A472-0928-4BB1-AD83-3A5BFB50C6E9}" dt="2024-05-09T15:59:05.587" v="1015"/>
        <pc:sldMkLst>
          <pc:docMk/>
          <pc:sldMk cId="2501197066" sldId="11015"/>
        </pc:sldMkLst>
      </pc:sldChg>
      <pc:sldChg chg="add">
        <pc:chgData name="Nicholas Thelen" userId="eba8c127-53ef-4a5a-b66a-5d0226ed3c34" providerId="ADAL" clId="{DB84A472-0928-4BB1-AD83-3A5BFB50C6E9}" dt="2024-04-30T16:44:38.500" v="493"/>
        <pc:sldMkLst>
          <pc:docMk/>
          <pc:sldMk cId="2790397687" sldId="11015"/>
        </pc:sldMkLst>
      </pc:sldChg>
      <pc:sldChg chg="add">
        <pc:chgData name="Nicholas Thelen" userId="eba8c127-53ef-4a5a-b66a-5d0226ed3c34" providerId="ADAL" clId="{DB84A472-0928-4BB1-AD83-3A5BFB50C6E9}" dt="2024-05-09T15:59:05.587" v="1015"/>
        <pc:sldMkLst>
          <pc:docMk/>
          <pc:sldMk cId="1879048252" sldId="11016"/>
        </pc:sldMkLst>
      </pc:sldChg>
      <pc:sldChg chg="add">
        <pc:chgData name="Nicholas Thelen" userId="eba8c127-53ef-4a5a-b66a-5d0226ed3c34" providerId="ADAL" clId="{DB84A472-0928-4BB1-AD83-3A5BFB50C6E9}" dt="2024-04-30T16:44:38.500" v="493"/>
        <pc:sldMkLst>
          <pc:docMk/>
          <pc:sldMk cId="3443310163" sldId="11016"/>
        </pc:sldMkLst>
      </pc:sldChg>
      <pc:sldChg chg="add">
        <pc:chgData name="Nicholas Thelen" userId="eba8c127-53ef-4a5a-b66a-5d0226ed3c34" providerId="ADAL" clId="{DB84A472-0928-4BB1-AD83-3A5BFB50C6E9}" dt="2024-05-09T15:59:05.587" v="1015"/>
        <pc:sldMkLst>
          <pc:docMk/>
          <pc:sldMk cId="3575893361" sldId="11017"/>
        </pc:sldMkLst>
      </pc:sldChg>
      <pc:sldChg chg="add">
        <pc:chgData name="Nicholas Thelen" userId="eba8c127-53ef-4a5a-b66a-5d0226ed3c34" providerId="ADAL" clId="{DB84A472-0928-4BB1-AD83-3A5BFB50C6E9}" dt="2024-05-09T15:59:05.587" v="1015"/>
        <pc:sldMkLst>
          <pc:docMk/>
          <pc:sldMk cId="1317734358" sldId="11020"/>
        </pc:sldMkLst>
      </pc:sldChg>
      <pc:sldChg chg="modSp add mod">
        <pc:chgData name="Nicholas Thelen" userId="eba8c127-53ef-4a5a-b66a-5d0226ed3c34" providerId="ADAL" clId="{DB84A472-0928-4BB1-AD83-3A5BFB50C6E9}" dt="2024-05-02T13:48:42.796" v="940" actId="6549"/>
        <pc:sldMkLst>
          <pc:docMk/>
          <pc:sldMk cId="1074125150" sldId="11022"/>
        </pc:sldMkLst>
        <pc:spChg chg="mod">
          <ac:chgData name="Nicholas Thelen" userId="eba8c127-53ef-4a5a-b66a-5d0226ed3c34" providerId="ADAL" clId="{DB84A472-0928-4BB1-AD83-3A5BFB50C6E9}" dt="2024-05-02T13:48:42.796" v="940" actId="6549"/>
          <ac:spMkLst>
            <pc:docMk/>
            <pc:sldMk cId="1074125150" sldId="11022"/>
            <ac:spMk id="2" creationId="{F6A5DC01-869A-3002-9220-650762C48D19}"/>
          </ac:spMkLst>
        </pc:spChg>
      </pc:sldChg>
      <pc:sldChg chg="add">
        <pc:chgData name="Nicholas Thelen" userId="eba8c127-53ef-4a5a-b66a-5d0226ed3c34" providerId="ADAL" clId="{DB84A472-0928-4BB1-AD83-3A5BFB50C6E9}" dt="2024-05-02T13:48:08.323" v="914"/>
        <pc:sldMkLst>
          <pc:docMk/>
          <pc:sldMk cId="2945202729" sldId="11023"/>
        </pc:sldMkLst>
      </pc:sldChg>
      <pc:sldChg chg="add">
        <pc:chgData name="Nicholas Thelen" userId="eba8c127-53ef-4a5a-b66a-5d0226ed3c34" providerId="ADAL" clId="{DB84A472-0928-4BB1-AD83-3A5BFB50C6E9}" dt="2024-05-02T13:48:08.323" v="914"/>
        <pc:sldMkLst>
          <pc:docMk/>
          <pc:sldMk cId="3970316110" sldId="11024"/>
        </pc:sldMkLst>
      </pc:sldChg>
      <pc:sldChg chg="add">
        <pc:chgData name="Nicholas Thelen" userId="eba8c127-53ef-4a5a-b66a-5d0226ed3c34" providerId="ADAL" clId="{DB84A472-0928-4BB1-AD83-3A5BFB50C6E9}" dt="2024-05-02T13:48:08.323" v="914"/>
        <pc:sldMkLst>
          <pc:docMk/>
          <pc:sldMk cId="110452060" sldId="11025"/>
        </pc:sldMkLst>
      </pc:sldChg>
      <pc:sldChg chg="add">
        <pc:chgData name="Nicholas Thelen" userId="eba8c127-53ef-4a5a-b66a-5d0226ed3c34" providerId="ADAL" clId="{DB84A472-0928-4BB1-AD83-3A5BFB50C6E9}" dt="2024-04-30T16:50:44.969" v="507"/>
        <pc:sldMkLst>
          <pc:docMk/>
          <pc:sldMk cId="1760710466" sldId="11026"/>
        </pc:sldMkLst>
      </pc:sldChg>
      <pc:sldChg chg="modSp">
        <pc:chgData name="Nicholas Thelen" userId="eba8c127-53ef-4a5a-b66a-5d0226ed3c34" providerId="ADAL" clId="{DB84A472-0928-4BB1-AD83-3A5BFB50C6E9}" dt="2024-04-24T16:44:33.875" v="66" actId="20577"/>
        <pc:sldMkLst>
          <pc:docMk/>
          <pc:sldMk cId="2222353995" sldId="11030"/>
        </pc:sldMkLst>
        <pc:graphicFrameChg chg="mod">
          <ac:chgData name="Nicholas Thelen" userId="eba8c127-53ef-4a5a-b66a-5d0226ed3c34" providerId="ADAL" clId="{DB84A472-0928-4BB1-AD83-3A5BFB50C6E9}" dt="2024-04-24T16:44:33.875" v="66" actId="20577"/>
          <ac:graphicFrameMkLst>
            <pc:docMk/>
            <pc:sldMk cId="2222353995" sldId="11030"/>
            <ac:graphicFrameMk id="5" creationId="{9BC644BA-0A98-1AA9-9EB4-CC7AE30C8949}"/>
          </ac:graphicFrameMkLst>
        </pc:graphicFrameChg>
      </pc:sldChg>
      <pc:sldChg chg="modSp mod">
        <pc:chgData name="Nicholas Thelen" userId="eba8c127-53ef-4a5a-b66a-5d0226ed3c34" providerId="ADAL" clId="{DB84A472-0928-4BB1-AD83-3A5BFB50C6E9}" dt="2024-04-25T16:18:06.631" v="226" actId="20577"/>
        <pc:sldMkLst>
          <pc:docMk/>
          <pc:sldMk cId="3913880967" sldId="11031"/>
        </pc:sldMkLst>
        <pc:spChg chg="mod">
          <ac:chgData name="Nicholas Thelen" userId="eba8c127-53ef-4a5a-b66a-5d0226ed3c34" providerId="ADAL" clId="{DB84A472-0928-4BB1-AD83-3A5BFB50C6E9}" dt="2024-04-25T16:18:06.631" v="226" actId="20577"/>
          <ac:spMkLst>
            <pc:docMk/>
            <pc:sldMk cId="3913880967" sldId="11031"/>
            <ac:spMk id="4" creationId="{5BC4C5AA-7B7B-065F-DECF-3F6E68B2F1F6}"/>
          </ac:spMkLst>
        </pc:spChg>
      </pc:sldChg>
      <pc:sldChg chg="modSp mod">
        <pc:chgData name="Nicholas Thelen" userId="eba8c127-53ef-4a5a-b66a-5d0226ed3c34" providerId="ADAL" clId="{DB84A472-0928-4BB1-AD83-3A5BFB50C6E9}" dt="2024-04-25T16:14:48.466" v="159" actId="1035"/>
        <pc:sldMkLst>
          <pc:docMk/>
          <pc:sldMk cId="3252655768" sldId="11034"/>
        </pc:sldMkLst>
        <pc:graphicFrameChg chg="mod modGraphic">
          <ac:chgData name="Nicholas Thelen" userId="eba8c127-53ef-4a5a-b66a-5d0226ed3c34" providerId="ADAL" clId="{DB84A472-0928-4BB1-AD83-3A5BFB50C6E9}" dt="2024-04-25T16:14:42.923" v="150" actId="1036"/>
          <ac:graphicFrameMkLst>
            <pc:docMk/>
            <pc:sldMk cId="3252655768" sldId="11034"/>
            <ac:graphicFrameMk id="2" creationId="{09782238-86F7-851D-94F8-F7CF035136E4}"/>
          </ac:graphicFrameMkLst>
        </pc:graphicFrameChg>
        <pc:graphicFrameChg chg="mod modGraphic">
          <ac:chgData name="Nicholas Thelen" userId="eba8c127-53ef-4a5a-b66a-5d0226ed3c34" providerId="ADAL" clId="{DB84A472-0928-4BB1-AD83-3A5BFB50C6E9}" dt="2024-04-25T16:14:48.466" v="159" actId="1035"/>
          <ac:graphicFrameMkLst>
            <pc:docMk/>
            <pc:sldMk cId="3252655768" sldId="11034"/>
            <ac:graphicFrameMk id="4" creationId="{CD0121B5-B1E8-210C-C895-F60826D2963D}"/>
          </ac:graphicFrameMkLst>
        </pc:graphicFrameChg>
        <pc:graphicFrameChg chg="mod modGraphic">
          <ac:chgData name="Nicholas Thelen" userId="eba8c127-53ef-4a5a-b66a-5d0226ed3c34" providerId="ADAL" clId="{DB84A472-0928-4BB1-AD83-3A5BFB50C6E9}" dt="2024-04-24T16:02:26.796" v="22"/>
          <ac:graphicFrameMkLst>
            <pc:docMk/>
            <pc:sldMk cId="3252655768" sldId="11034"/>
            <ac:graphicFrameMk id="8" creationId="{EE9048DB-CB8A-3199-41D8-B1F44E4603D8}"/>
          </ac:graphicFrameMkLst>
        </pc:graphicFrameChg>
        <pc:graphicFrameChg chg="mod modGraphic">
          <ac:chgData name="Nicholas Thelen" userId="eba8c127-53ef-4a5a-b66a-5d0226ed3c34" providerId="ADAL" clId="{DB84A472-0928-4BB1-AD83-3A5BFB50C6E9}" dt="2024-04-25T16:14:34.116" v="139" actId="1035"/>
          <ac:graphicFrameMkLst>
            <pc:docMk/>
            <pc:sldMk cId="3252655768" sldId="11034"/>
            <ac:graphicFrameMk id="14" creationId="{C4154843-BCCC-8F11-A279-4378E4AE057B}"/>
          </ac:graphicFrameMkLst>
        </pc:graphicFrameChg>
      </pc:sldChg>
      <pc:sldChg chg="add">
        <pc:chgData name="Nicholas Thelen" userId="eba8c127-53ef-4a5a-b66a-5d0226ed3c34" providerId="ADAL" clId="{DB84A472-0928-4BB1-AD83-3A5BFB50C6E9}" dt="2024-05-09T15:46:45.376" v="1011"/>
        <pc:sldMkLst>
          <pc:docMk/>
          <pc:sldMk cId="1170883748" sldId="11037"/>
        </pc:sldMkLst>
      </pc:sldChg>
      <pc:sldChg chg="modSp mod">
        <pc:chgData name="Nicholas Thelen" userId="eba8c127-53ef-4a5a-b66a-5d0226ed3c34" providerId="ADAL" clId="{DB84A472-0928-4BB1-AD83-3A5BFB50C6E9}" dt="2024-04-24T16:26:18.275" v="46"/>
        <pc:sldMkLst>
          <pc:docMk/>
          <pc:sldMk cId="902011020" sldId="11038"/>
        </pc:sldMkLst>
        <pc:spChg chg="mod">
          <ac:chgData name="Nicholas Thelen" userId="eba8c127-53ef-4a5a-b66a-5d0226ed3c34" providerId="ADAL" clId="{DB84A472-0928-4BB1-AD83-3A5BFB50C6E9}" dt="2024-04-24T16:26:18.275" v="46"/>
          <ac:spMkLst>
            <pc:docMk/>
            <pc:sldMk cId="902011020" sldId="11038"/>
            <ac:spMk id="9" creationId="{0A92B2CB-3D11-8D96-6D42-378CFDD65D0C}"/>
          </ac:spMkLst>
        </pc:spChg>
      </pc:sldChg>
      <pc:sldChg chg="modSp mod">
        <pc:chgData name="Nicholas Thelen" userId="eba8c127-53ef-4a5a-b66a-5d0226ed3c34" providerId="ADAL" clId="{DB84A472-0928-4BB1-AD83-3A5BFB50C6E9}" dt="2024-04-24T16:26:49.516" v="47"/>
        <pc:sldMkLst>
          <pc:docMk/>
          <pc:sldMk cId="3513325577" sldId="11039"/>
        </pc:sldMkLst>
        <pc:spChg chg="mod">
          <ac:chgData name="Nicholas Thelen" userId="eba8c127-53ef-4a5a-b66a-5d0226ed3c34" providerId="ADAL" clId="{DB84A472-0928-4BB1-AD83-3A5BFB50C6E9}" dt="2024-04-24T16:26:49.516" v="47"/>
          <ac:spMkLst>
            <pc:docMk/>
            <pc:sldMk cId="3513325577" sldId="11039"/>
            <ac:spMk id="7" creationId="{E30D9B03-77EB-7921-2EA1-158F1E0D9E16}"/>
          </ac:spMkLst>
        </pc:spChg>
      </pc:sldChg>
      <pc:sldChg chg="modSp mod">
        <pc:chgData name="Nicholas Thelen" userId="eba8c127-53ef-4a5a-b66a-5d0226ed3c34" providerId="ADAL" clId="{DB84A472-0928-4BB1-AD83-3A5BFB50C6E9}" dt="2024-04-24T16:42:24.377" v="59"/>
        <pc:sldMkLst>
          <pc:docMk/>
          <pc:sldMk cId="4066466928" sldId="11040"/>
        </pc:sldMkLst>
        <pc:spChg chg="mod">
          <ac:chgData name="Nicholas Thelen" userId="eba8c127-53ef-4a5a-b66a-5d0226ed3c34" providerId="ADAL" clId="{DB84A472-0928-4BB1-AD83-3A5BFB50C6E9}" dt="2024-04-24T16:42:24.377" v="59"/>
          <ac:spMkLst>
            <pc:docMk/>
            <pc:sldMk cId="4066466928" sldId="11040"/>
            <ac:spMk id="2" creationId="{2ABBED1D-9307-D0F5-2362-F0B377F4D443}"/>
          </ac:spMkLst>
        </pc:spChg>
        <pc:spChg chg="mod">
          <ac:chgData name="Nicholas Thelen" userId="eba8c127-53ef-4a5a-b66a-5d0226ed3c34" providerId="ADAL" clId="{DB84A472-0928-4BB1-AD83-3A5BFB50C6E9}" dt="2024-04-24T16:29:21.711" v="48"/>
          <ac:spMkLst>
            <pc:docMk/>
            <pc:sldMk cId="4066466928" sldId="11040"/>
            <ac:spMk id="3" creationId="{5F2BA825-1EDD-926B-9EDC-C2E57267BCA0}"/>
          </ac:spMkLst>
        </pc:spChg>
      </pc:sldChg>
      <pc:sldChg chg="modSp mod">
        <pc:chgData name="Nicholas Thelen" userId="eba8c127-53ef-4a5a-b66a-5d0226ed3c34" providerId="ADAL" clId="{DB84A472-0928-4BB1-AD83-3A5BFB50C6E9}" dt="2024-04-30T16:45:58.553" v="506" actId="20577"/>
        <pc:sldMkLst>
          <pc:docMk/>
          <pc:sldMk cId="3284706956" sldId="11042"/>
        </pc:sldMkLst>
        <pc:spChg chg="mod">
          <ac:chgData name="Nicholas Thelen" userId="eba8c127-53ef-4a5a-b66a-5d0226ed3c34" providerId="ADAL" clId="{DB84A472-0928-4BB1-AD83-3A5BFB50C6E9}" dt="2024-04-30T16:42:42.820" v="472" actId="20577"/>
          <ac:spMkLst>
            <pc:docMk/>
            <pc:sldMk cId="3284706956" sldId="11042"/>
            <ac:spMk id="2" creationId="{8B7CA193-D920-D772-95E9-457029EC5E66}"/>
          </ac:spMkLst>
        </pc:spChg>
        <pc:spChg chg="mod">
          <ac:chgData name="Nicholas Thelen" userId="eba8c127-53ef-4a5a-b66a-5d0226ed3c34" providerId="ADAL" clId="{DB84A472-0928-4BB1-AD83-3A5BFB50C6E9}" dt="2024-04-30T16:45:58.553" v="506" actId="20577"/>
          <ac:spMkLst>
            <pc:docMk/>
            <pc:sldMk cId="3284706956" sldId="11042"/>
            <ac:spMk id="4" creationId="{003FF45A-F11B-5CFF-2DE7-87AD07F3E210}"/>
          </ac:spMkLst>
        </pc:spChg>
      </pc:sldChg>
      <pc:sldChg chg="modSp mod">
        <pc:chgData name="Nicholas Thelen" userId="eba8c127-53ef-4a5a-b66a-5d0226ed3c34" providerId="ADAL" clId="{DB84A472-0928-4BB1-AD83-3A5BFB50C6E9}" dt="2024-04-30T16:43:37.469" v="492"/>
        <pc:sldMkLst>
          <pc:docMk/>
          <pc:sldMk cId="283353801" sldId="11043"/>
        </pc:sldMkLst>
        <pc:spChg chg="mod">
          <ac:chgData name="Nicholas Thelen" userId="eba8c127-53ef-4a5a-b66a-5d0226ed3c34" providerId="ADAL" clId="{DB84A472-0928-4BB1-AD83-3A5BFB50C6E9}" dt="2024-04-30T16:31:34.634" v="294" actId="20577"/>
          <ac:spMkLst>
            <pc:docMk/>
            <pc:sldMk cId="283353801" sldId="11043"/>
            <ac:spMk id="2" creationId="{17869BB7-1AD9-A34B-880A-6674688A9759}"/>
          </ac:spMkLst>
        </pc:spChg>
        <pc:spChg chg="mod">
          <ac:chgData name="Nicholas Thelen" userId="eba8c127-53ef-4a5a-b66a-5d0226ed3c34" providerId="ADAL" clId="{DB84A472-0928-4BB1-AD83-3A5BFB50C6E9}" dt="2024-04-30T16:43:37.469" v="492"/>
          <ac:spMkLst>
            <pc:docMk/>
            <pc:sldMk cId="283353801" sldId="11043"/>
            <ac:spMk id="3" creationId="{58F79E25-3513-4AED-4E98-4F34D4025E81}"/>
          </ac:spMkLst>
        </pc:spChg>
      </pc:sldChg>
      <pc:sldChg chg="modSp mod">
        <pc:chgData name="Nicholas Thelen" userId="eba8c127-53ef-4a5a-b66a-5d0226ed3c34" providerId="ADAL" clId="{DB84A472-0928-4BB1-AD83-3A5BFB50C6E9}" dt="2024-05-02T13:39:34.918" v="879" actId="20577"/>
        <pc:sldMkLst>
          <pc:docMk/>
          <pc:sldMk cId="2909617817" sldId="11045"/>
        </pc:sldMkLst>
        <pc:spChg chg="mod">
          <ac:chgData name="Nicholas Thelen" userId="eba8c127-53ef-4a5a-b66a-5d0226ed3c34" providerId="ADAL" clId="{DB84A472-0928-4BB1-AD83-3A5BFB50C6E9}" dt="2024-05-02T13:38:35.419" v="793" actId="20577"/>
          <ac:spMkLst>
            <pc:docMk/>
            <pc:sldMk cId="2909617817" sldId="11045"/>
            <ac:spMk id="2" creationId="{6E3E9E33-BDE0-3DB7-C445-B35D94BCED4C}"/>
          </ac:spMkLst>
        </pc:spChg>
        <pc:spChg chg="mod">
          <ac:chgData name="Nicholas Thelen" userId="eba8c127-53ef-4a5a-b66a-5d0226ed3c34" providerId="ADAL" clId="{DB84A472-0928-4BB1-AD83-3A5BFB50C6E9}" dt="2024-05-02T13:38:52.715" v="814" actId="20577"/>
          <ac:spMkLst>
            <pc:docMk/>
            <pc:sldMk cId="2909617817" sldId="11045"/>
            <ac:spMk id="3" creationId="{9CB601DD-6354-0C11-D140-639E5E5986C6}"/>
          </ac:spMkLst>
        </pc:spChg>
        <pc:spChg chg="mod">
          <ac:chgData name="Nicholas Thelen" userId="eba8c127-53ef-4a5a-b66a-5d0226ed3c34" providerId="ADAL" clId="{DB84A472-0928-4BB1-AD83-3A5BFB50C6E9}" dt="2024-05-02T13:39:34.918" v="879" actId="20577"/>
          <ac:spMkLst>
            <pc:docMk/>
            <pc:sldMk cId="2909617817" sldId="11045"/>
            <ac:spMk id="4" creationId="{33CB8F8A-CEC0-4BBA-6B48-0B4EFF225C69}"/>
          </ac:spMkLst>
        </pc:spChg>
      </pc:sldChg>
      <pc:sldChg chg="modSp mod modNotesTx">
        <pc:chgData name="Nicholas Thelen" userId="eba8c127-53ef-4a5a-b66a-5d0226ed3c34" providerId="ADAL" clId="{DB84A472-0928-4BB1-AD83-3A5BFB50C6E9}" dt="2024-05-02T13:47:13.604" v="913"/>
        <pc:sldMkLst>
          <pc:docMk/>
          <pc:sldMk cId="968168960" sldId="11046"/>
        </pc:sldMkLst>
        <pc:spChg chg="mod">
          <ac:chgData name="Nicholas Thelen" userId="eba8c127-53ef-4a5a-b66a-5d0226ed3c34" providerId="ADAL" clId="{DB84A472-0928-4BB1-AD83-3A5BFB50C6E9}" dt="2024-05-02T13:39:59.984" v="901" actId="20577"/>
          <ac:spMkLst>
            <pc:docMk/>
            <pc:sldMk cId="968168960" sldId="11046"/>
            <ac:spMk id="2" creationId="{78157D78-DCF5-ACB4-5B3D-ED641E9437B7}"/>
          </ac:spMkLst>
        </pc:spChg>
        <pc:spChg chg="mod">
          <ac:chgData name="Nicholas Thelen" userId="eba8c127-53ef-4a5a-b66a-5d0226ed3c34" providerId="ADAL" clId="{DB84A472-0928-4BB1-AD83-3A5BFB50C6E9}" dt="2024-05-02T13:47:05.323" v="912" actId="20577"/>
          <ac:spMkLst>
            <pc:docMk/>
            <pc:sldMk cId="968168960" sldId="11046"/>
            <ac:spMk id="4" creationId="{86F1C2E1-713E-C788-FCAF-465A4DB84643}"/>
          </ac:spMkLst>
        </pc:spChg>
      </pc:sldChg>
      <pc:sldChg chg="del">
        <pc:chgData name="Nicholas Thelen" userId="eba8c127-53ef-4a5a-b66a-5d0226ed3c34" providerId="ADAL" clId="{DB84A472-0928-4BB1-AD83-3A5BFB50C6E9}" dt="2024-05-02T13:48:19.708" v="915" actId="47"/>
        <pc:sldMkLst>
          <pc:docMk/>
          <pc:sldMk cId="3672122820" sldId="11047"/>
        </pc:sldMkLst>
      </pc:sldChg>
      <pc:sldChg chg="modSp mod">
        <pc:chgData name="Nicholas Thelen" userId="eba8c127-53ef-4a5a-b66a-5d0226ed3c34" providerId="ADAL" clId="{DB84A472-0928-4BB1-AD83-3A5BFB50C6E9}" dt="2024-05-01T16:42:55.465" v="511"/>
        <pc:sldMkLst>
          <pc:docMk/>
          <pc:sldMk cId="158173206" sldId="11049"/>
        </pc:sldMkLst>
        <pc:spChg chg="mod">
          <ac:chgData name="Nicholas Thelen" userId="eba8c127-53ef-4a5a-b66a-5d0226ed3c34" providerId="ADAL" clId="{DB84A472-0928-4BB1-AD83-3A5BFB50C6E9}" dt="2024-05-01T16:42:55.465" v="511"/>
          <ac:spMkLst>
            <pc:docMk/>
            <pc:sldMk cId="158173206" sldId="11049"/>
            <ac:spMk id="2" creationId="{10956932-A28E-E531-6099-6EBC104D21D2}"/>
          </ac:spMkLst>
        </pc:spChg>
      </pc:sldChg>
      <pc:sldChg chg="modSp mod">
        <pc:chgData name="Nicholas Thelen" userId="eba8c127-53ef-4a5a-b66a-5d0226ed3c34" providerId="ADAL" clId="{DB84A472-0928-4BB1-AD83-3A5BFB50C6E9}" dt="2024-05-01T18:21:51.567" v="669" actId="20577"/>
        <pc:sldMkLst>
          <pc:docMk/>
          <pc:sldMk cId="1309893592" sldId="11052"/>
        </pc:sldMkLst>
        <pc:spChg chg="mod">
          <ac:chgData name="Nicholas Thelen" userId="eba8c127-53ef-4a5a-b66a-5d0226ed3c34" providerId="ADAL" clId="{DB84A472-0928-4BB1-AD83-3A5BFB50C6E9}" dt="2024-05-01T18:15:53.790" v="532" actId="20577"/>
          <ac:spMkLst>
            <pc:docMk/>
            <pc:sldMk cId="1309893592" sldId="11052"/>
            <ac:spMk id="2" creationId="{C401857F-9174-8A80-7B33-DA0D8A4EA56F}"/>
          </ac:spMkLst>
        </pc:spChg>
        <pc:spChg chg="mod">
          <ac:chgData name="Nicholas Thelen" userId="eba8c127-53ef-4a5a-b66a-5d0226ed3c34" providerId="ADAL" clId="{DB84A472-0928-4BB1-AD83-3A5BFB50C6E9}" dt="2024-05-01T18:21:51.567" v="669" actId="20577"/>
          <ac:spMkLst>
            <pc:docMk/>
            <pc:sldMk cId="1309893592" sldId="11052"/>
            <ac:spMk id="4" creationId="{9ED32864-C51D-D405-A140-38B51783E5EC}"/>
          </ac:spMkLst>
        </pc:spChg>
      </pc:sldChg>
      <pc:sldChg chg="modSp mod">
        <pc:chgData name="Nicholas Thelen" userId="eba8c127-53ef-4a5a-b66a-5d0226ed3c34" providerId="ADAL" clId="{DB84A472-0928-4BB1-AD83-3A5BFB50C6E9}" dt="2024-05-01T18:22:26.929" v="741" actId="20577"/>
        <pc:sldMkLst>
          <pc:docMk/>
          <pc:sldMk cId="3009295402" sldId="11053"/>
        </pc:sldMkLst>
        <pc:spChg chg="mod">
          <ac:chgData name="Nicholas Thelen" userId="eba8c127-53ef-4a5a-b66a-5d0226ed3c34" providerId="ADAL" clId="{DB84A472-0928-4BB1-AD83-3A5BFB50C6E9}" dt="2024-05-01T18:22:26.929" v="741" actId="20577"/>
          <ac:spMkLst>
            <pc:docMk/>
            <pc:sldMk cId="3009295402" sldId="11053"/>
            <ac:spMk id="3" creationId="{A3935F9B-596A-B8A8-BCE9-1872E69926FB}"/>
          </ac:spMkLst>
        </pc:spChg>
      </pc:sldChg>
      <pc:sldChg chg="del">
        <pc:chgData name="Nicholas Thelen" userId="eba8c127-53ef-4a5a-b66a-5d0226ed3c34" providerId="ADAL" clId="{DB84A472-0928-4BB1-AD83-3A5BFB50C6E9}" dt="2024-05-02T13:50:36.264" v="966" actId="47"/>
        <pc:sldMkLst>
          <pc:docMk/>
          <pc:sldMk cId="486318206" sldId="11058"/>
        </pc:sldMkLst>
      </pc:sldChg>
      <pc:sldChg chg="del">
        <pc:chgData name="Nicholas Thelen" userId="eba8c127-53ef-4a5a-b66a-5d0226ed3c34" providerId="ADAL" clId="{DB84A472-0928-4BB1-AD83-3A5BFB50C6E9}" dt="2024-05-02T13:50:40.232" v="967" actId="47"/>
        <pc:sldMkLst>
          <pc:docMk/>
          <pc:sldMk cId="1046870476" sldId="11059"/>
        </pc:sldMkLst>
      </pc:sldChg>
      <pc:sldChg chg="del">
        <pc:chgData name="Nicholas Thelen" userId="eba8c127-53ef-4a5a-b66a-5d0226ed3c34" providerId="ADAL" clId="{DB84A472-0928-4BB1-AD83-3A5BFB50C6E9}" dt="2024-05-02T13:53:08.005" v="989" actId="47"/>
        <pc:sldMkLst>
          <pc:docMk/>
          <pc:sldMk cId="1325005189" sldId="11061"/>
        </pc:sldMkLst>
      </pc:sldChg>
      <pc:sldChg chg="del">
        <pc:chgData name="Nicholas Thelen" userId="eba8c127-53ef-4a5a-b66a-5d0226ed3c34" providerId="ADAL" clId="{DB84A472-0928-4BB1-AD83-3A5BFB50C6E9}" dt="2024-05-02T13:53:14.854" v="990" actId="47"/>
        <pc:sldMkLst>
          <pc:docMk/>
          <pc:sldMk cId="3313953437" sldId="11062"/>
        </pc:sldMkLst>
      </pc:sldChg>
      <pc:sldChg chg="add">
        <pc:chgData name="Nicholas Thelen" userId="eba8c127-53ef-4a5a-b66a-5d0226ed3c34" providerId="ADAL" clId="{DB84A472-0928-4BB1-AD83-3A5BFB50C6E9}" dt="2024-04-24T16:50:26.341" v="67"/>
        <pc:sldMkLst>
          <pc:docMk/>
          <pc:sldMk cId="702112951" sldId="11064"/>
        </pc:sldMkLst>
      </pc:sldChg>
      <pc:sldChg chg="add">
        <pc:chgData name="Nicholas Thelen" userId="eba8c127-53ef-4a5a-b66a-5d0226ed3c34" providerId="ADAL" clId="{DB84A472-0928-4BB1-AD83-3A5BFB50C6E9}" dt="2024-04-24T16:50:26.341" v="67"/>
        <pc:sldMkLst>
          <pc:docMk/>
          <pc:sldMk cId="2187792378" sldId="11065"/>
        </pc:sldMkLst>
      </pc:sldChg>
      <pc:sldChg chg="add">
        <pc:chgData name="Nicholas Thelen" userId="eba8c127-53ef-4a5a-b66a-5d0226ed3c34" providerId="ADAL" clId="{DB84A472-0928-4BB1-AD83-3A5BFB50C6E9}" dt="2024-04-24T16:52:28.418" v="68"/>
        <pc:sldMkLst>
          <pc:docMk/>
          <pc:sldMk cId="1392844985" sldId="11066"/>
        </pc:sldMkLst>
      </pc:sldChg>
      <pc:sldChg chg="add">
        <pc:chgData name="Nicholas Thelen" userId="eba8c127-53ef-4a5a-b66a-5d0226ed3c34" providerId="ADAL" clId="{DB84A472-0928-4BB1-AD83-3A5BFB50C6E9}" dt="2024-04-25T16:12:31.217" v="69"/>
        <pc:sldMkLst>
          <pc:docMk/>
          <pc:sldMk cId="2791975281" sldId="11067"/>
        </pc:sldMkLst>
      </pc:sldChg>
      <pc:sldChg chg="add">
        <pc:chgData name="Nicholas Thelen" userId="eba8c127-53ef-4a5a-b66a-5d0226ed3c34" providerId="ADAL" clId="{DB84A472-0928-4BB1-AD83-3A5BFB50C6E9}" dt="2024-04-25T16:12:31.217" v="69"/>
        <pc:sldMkLst>
          <pc:docMk/>
          <pc:sldMk cId="925259475" sldId="11068"/>
        </pc:sldMkLst>
      </pc:sldChg>
      <pc:sldChg chg="add">
        <pc:chgData name="Nicholas Thelen" userId="eba8c127-53ef-4a5a-b66a-5d0226ed3c34" providerId="ADAL" clId="{DB84A472-0928-4BB1-AD83-3A5BFB50C6E9}" dt="2024-04-25T16:12:31.217" v="69"/>
        <pc:sldMkLst>
          <pc:docMk/>
          <pc:sldMk cId="3531205538" sldId="11069"/>
        </pc:sldMkLst>
      </pc:sldChg>
      <pc:sldChg chg="add">
        <pc:chgData name="Nicholas Thelen" userId="eba8c127-53ef-4a5a-b66a-5d0226ed3c34" providerId="ADAL" clId="{DB84A472-0928-4BB1-AD83-3A5BFB50C6E9}" dt="2024-04-25T16:12:31.217" v="69"/>
        <pc:sldMkLst>
          <pc:docMk/>
          <pc:sldMk cId="3509591968" sldId="11070"/>
        </pc:sldMkLst>
      </pc:sldChg>
      <pc:sldChg chg="add">
        <pc:chgData name="Nicholas Thelen" userId="eba8c127-53ef-4a5a-b66a-5d0226ed3c34" providerId="ADAL" clId="{DB84A472-0928-4BB1-AD83-3A5BFB50C6E9}" dt="2024-04-25T16:12:31.217" v="69"/>
        <pc:sldMkLst>
          <pc:docMk/>
          <pc:sldMk cId="2426498397" sldId="11071"/>
        </pc:sldMkLst>
      </pc:sldChg>
      <pc:sldChg chg="add">
        <pc:chgData name="Nicholas Thelen" userId="eba8c127-53ef-4a5a-b66a-5d0226ed3c34" providerId="ADAL" clId="{DB84A472-0928-4BB1-AD83-3A5BFB50C6E9}" dt="2024-04-25T16:12:31.217" v="69"/>
        <pc:sldMkLst>
          <pc:docMk/>
          <pc:sldMk cId="2523525357" sldId="11072"/>
        </pc:sldMkLst>
      </pc:sldChg>
      <pc:sldChg chg="add">
        <pc:chgData name="Nicholas Thelen" userId="eba8c127-53ef-4a5a-b66a-5d0226ed3c34" providerId="ADAL" clId="{DB84A472-0928-4BB1-AD83-3A5BFB50C6E9}" dt="2024-04-30T16:52:43.932" v="510"/>
        <pc:sldMkLst>
          <pc:docMk/>
          <pc:sldMk cId="3458217671" sldId="11073"/>
        </pc:sldMkLst>
      </pc:sldChg>
      <pc:sldChg chg="add del">
        <pc:chgData name="Nicholas Thelen" userId="eba8c127-53ef-4a5a-b66a-5d0226ed3c34" providerId="ADAL" clId="{DB84A472-0928-4BB1-AD83-3A5BFB50C6E9}" dt="2024-04-30T16:51:34.544" v="509"/>
        <pc:sldMkLst>
          <pc:docMk/>
          <pc:sldMk cId="3826425093" sldId="11073"/>
        </pc:sldMkLst>
      </pc:sldChg>
      <pc:sldChg chg="add del">
        <pc:chgData name="Nicholas Thelen" userId="eba8c127-53ef-4a5a-b66a-5d0226ed3c34" providerId="ADAL" clId="{DB84A472-0928-4BB1-AD83-3A5BFB50C6E9}" dt="2024-04-30T16:51:34.544" v="509"/>
        <pc:sldMkLst>
          <pc:docMk/>
          <pc:sldMk cId="1015881892" sldId="11074"/>
        </pc:sldMkLst>
      </pc:sldChg>
      <pc:sldChg chg="add">
        <pc:chgData name="Nicholas Thelen" userId="eba8c127-53ef-4a5a-b66a-5d0226ed3c34" providerId="ADAL" clId="{DB84A472-0928-4BB1-AD83-3A5BFB50C6E9}" dt="2024-04-30T16:52:43.932" v="510"/>
        <pc:sldMkLst>
          <pc:docMk/>
          <pc:sldMk cId="2332607904" sldId="11074"/>
        </pc:sldMkLst>
      </pc:sldChg>
      <pc:sldChg chg="add del">
        <pc:chgData name="Nicholas Thelen" userId="eba8c127-53ef-4a5a-b66a-5d0226ed3c34" providerId="ADAL" clId="{DB84A472-0928-4BB1-AD83-3A5BFB50C6E9}" dt="2024-04-30T16:51:34.544" v="509"/>
        <pc:sldMkLst>
          <pc:docMk/>
          <pc:sldMk cId="3131476397" sldId="11075"/>
        </pc:sldMkLst>
      </pc:sldChg>
      <pc:sldChg chg="add">
        <pc:chgData name="Nicholas Thelen" userId="eba8c127-53ef-4a5a-b66a-5d0226ed3c34" providerId="ADAL" clId="{DB84A472-0928-4BB1-AD83-3A5BFB50C6E9}" dt="2024-04-30T16:52:43.932" v="510"/>
        <pc:sldMkLst>
          <pc:docMk/>
          <pc:sldMk cId="3942901442" sldId="11075"/>
        </pc:sldMkLst>
      </pc:sldChg>
      <pc:sldChg chg="add">
        <pc:chgData name="Nicholas Thelen" userId="eba8c127-53ef-4a5a-b66a-5d0226ed3c34" providerId="ADAL" clId="{DB84A472-0928-4BB1-AD83-3A5BFB50C6E9}" dt="2024-04-30T16:52:43.932" v="510"/>
        <pc:sldMkLst>
          <pc:docMk/>
          <pc:sldMk cId="2186165287" sldId="11076"/>
        </pc:sldMkLst>
      </pc:sldChg>
      <pc:sldChg chg="add del">
        <pc:chgData name="Nicholas Thelen" userId="eba8c127-53ef-4a5a-b66a-5d0226ed3c34" providerId="ADAL" clId="{DB84A472-0928-4BB1-AD83-3A5BFB50C6E9}" dt="2024-04-30T16:51:34.544" v="509"/>
        <pc:sldMkLst>
          <pc:docMk/>
          <pc:sldMk cId="2331895921" sldId="11076"/>
        </pc:sldMkLst>
      </pc:sldChg>
      <pc:sldChg chg="add">
        <pc:chgData name="Nicholas Thelen" userId="eba8c127-53ef-4a5a-b66a-5d0226ed3c34" providerId="ADAL" clId="{DB84A472-0928-4BB1-AD83-3A5BFB50C6E9}" dt="2024-04-30T16:52:43.932" v="510"/>
        <pc:sldMkLst>
          <pc:docMk/>
          <pc:sldMk cId="899378131" sldId="11077"/>
        </pc:sldMkLst>
      </pc:sldChg>
      <pc:sldChg chg="add del">
        <pc:chgData name="Nicholas Thelen" userId="eba8c127-53ef-4a5a-b66a-5d0226ed3c34" providerId="ADAL" clId="{DB84A472-0928-4BB1-AD83-3A5BFB50C6E9}" dt="2024-04-30T16:51:34.544" v="509"/>
        <pc:sldMkLst>
          <pc:docMk/>
          <pc:sldMk cId="2663166959" sldId="11077"/>
        </pc:sldMkLst>
      </pc:sldChg>
      <pc:sldChg chg="add">
        <pc:chgData name="Nicholas Thelen" userId="eba8c127-53ef-4a5a-b66a-5d0226ed3c34" providerId="ADAL" clId="{DB84A472-0928-4BB1-AD83-3A5BFB50C6E9}" dt="2024-04-30T16:52:43.932" v="510"/>
        <pc:sldMkLst>
          <pc:docMk/>
          <pc:sldMk cId="240702834" sldId="11078"/>
        </pc:sldMkLst>
      </pc:sldChg>
      <pc:sldChg chg="add del">
        <pc:chgData name="Nicholas Thelen" userId="eba8c127-53ef-4a5a-b66a-5d0226ed3c34" providerId="ADAL" clId="{DB84A472-0928-4BB1-AD83-3A5BFB50C6E9}" dt="2024-04-30T16:51:34.544" v="509"/>
        <pc:sldMkLst>
          <pc:docMk/>
          <pc:sldMk cId="1362301011" sldId="11078"/>
        </pc:sldMkLst>
      </pc:sldChg>
      <pc:sldChg chg="add">
        <pc:chgData name="Nicholas Thelen" userId="eba8c127-53ef-4a5a-b66a-5d0226ed3c34" providerId="ADAL" clId="{DB84A472-0928-4BB1-AD83-3A5BFB50C6E9}" dt="2024-04-30T16:52:43.932" v="510"/>
        <pc:sldMkLst>
          <pc:docMk/>
          <pc:sldMk cId="3382680011" sldId="11079"/>
        </pc:sldMkLst>
      </pc:sldChg>
      <pc:sldChg chg="add del">
        <pc:chgData name="Nicholas Thelen" userId="eba8c127-53ef-4a5a-b66a-5d0226ed3c34" providerId="ADAL" clId="{DB84A472-0928-4BB1-AD83-3A5BFB50C6E9}" dt="2024-04-30T16:51:34.544" v="509"/>
        <pc:sldMkLst>
          <pc:docMk/>
          <pc:sldMk cId="3473833401" sldId="11079"/>
        </pc:sldMkLst>
      </pc:sldChg>
      <pc:sldChg chg="add del">
        <pc:chgData name="Nicholas Thelen" userId="eba8c127-53ef-4a5a-b66a-5d0226ed3c34" providerId="ADAL" clId="{DB84A472-0928-4BB1-AD83-3A5BFB50C6E9}" dt="2024-04-30T16:51:34.544" v="509"/>
        <pc:sldMkLst>
          <pc:docMk/>
          <pc:sldMk cId="946232682" sldId="11080"/>
        </pc:sldMkLst>
      </pc:sldChg>
      <pc:sldChg chg="add">
        <pc:chgData name="Nicholas Thelen" userId="eba8c127-53ef-4a5a-b66a-5d0226ed3c34" providerId="ADAL" clId="{DB84A472-0928-4BB1-AD83-3A5BFB50C6E9}" dt="2024-04-30T16:52:43.932" v="510"/>
        <pc:sldMkLst>
          <pc:docMk/>
          <pc:sldMk cId="2394761170" sldId="11080"/>
        </pc:sldMkLst>
      </pc:sldChg>
      <pc:sldChg chg="add del">
        <pc:chgData name="Nicholas Thelen" userId="eba8c127-53ef-4a5a-b66a-5d0226ed3c34" providerId="ADAL" clId="{DB84A472-0928-4BB1-AD83-3A5BFB50C6E9}" dt="2024-04-30T16:51:34.544" v="509"/>
        <pc:sldMkLst>
          <pc:docMk/>
          <pc:sldMk cId="2822919304" sldId="11081"/>
        </pc:sldMkLst>
      </pc:sldChg>
      <pc:sldChg chg="add">
        <pc:chgData name="Nicholas Thelen" userId="eba8c127-53ef-4a5a-b66a-5d0226ed3c34" providerId="ADAL" clId="{DB84A472-0928-4BB1-AD83-3A5BFB50C6E9}" dt="2024-04-30T16:52:43.932" v="510"/>
        <pc:sldMkLst>
          <pc:docMk/>
          <pc:sldMk cId="3733070089" sldId="11081"/>
        </pc:sldMkLst>
      </pc:sldChg>
      <pc:sldChg chg="new del">
        <pc:chgData name="Nicholas Thelen" userId="eba8c127-53ef-4a5a-b66a-5d0226ed3c34" providerId="ADAL" clId="{DB84A472-0928-4BB1-AD83-3A5BFB50C6E9}" dt="2024-05-01T18:22:40.855" v="743" actId="680"/>
        <pc:sldMkLst>
          <pc:docMk/>
          <pc:sldMk cId="1956386730" sldId="11083"/>
        </pc:sldMkLst>
      </pc:sldChg>
      <pc:sldChg chg="addSp delSp modSp new mod modClrScheme chgLayout">
        <pc:chgData name="Nicholas Thelen" userId="eba8c127-53ef-4a5a-b66a-5d0226ed3c34" providerId="ADAL" clId="{DB84A472-0928-4BB1-AD83-3A5BFB50C6E9}" dt="2024-05-01T18:42:03.262" v="792" actId="27636"/>
        <pc:sldMkLst>
          <pc:docMk/>
          <pc:sldMk cId="2433743191" sldId="11083"/>
        </pc:sldMkLst>
        <pc:spChg chg="add del mod ord">
          <ac:chgData name="Nicholas Thelen" userId="eba8c127-53ef-4a5a-b66a-5d0226ed3c34" providerId="ADAL" clId="{DB84A472-0928-4BB1-AD83-3A5BFB50C6E9}" dt="2024-05-01T18:24:15.558" v="747" actId="700"/>
          <ac:spMkLst>
            <pc:docMk/>
            <pc:sldMk cId="2433743191" sldId="11083"/>
            <ac:spMk id="2" creationId="{53A55632-F75A-825A-9960-424E290F77CF}"/>
          </ac:spMkLst>
        </pc:spChg>
        <pc:spChg chg="add del mod ord">
          <ac:chgData name="Nicholas Thelen" userId="eba8c127-53ef-4a5a-b66a-5d0226ed3c34" providerId="ADAL" clId="{DB84A472-0928-4BB1-AD83-3A5BFB50C6E9}" dt="2024-05-01T18:24:15.558" v="747" actId="700"/>
          <ac:spMkLst>
            <pc:docMk/>
            <pc:sldMk cId="2433743191" sldId="11083"/>
            <ac:spMk id="3" creationId="{A5250C8E-5600-CB5A-B1DB-2D96684E2590}"/>
          </ac:spMkLst>
        </pc:spChg>
        <pc:spChg chg="mod ord">
          <ac:chgData name="Nicholas Thelen" userId="eba8c127-53ef-4a5a-b66a-5d0226ed3c34" providerId="ADAL" clId="{DB84A472-0928-4BB1-AD83-3A5BFB50C6E9}" dt="2024-05-01T18:24:15.558" v="747" actId="700"/>
          <ac:spMkLst>
            <pc:docMk/>
            <pc:sldMk cId="2433743191" sldId="11083"/>
            <ac:spMk id="4" creationId="{D631A32A-2583-BDF7-F763-36CCA873789C}"/>
          </ac:spMkLst>
        </pc:spChg>
        <pc:spChg chg="add del mod ord">
          <ac:chgData name="Nicholas Thelen" userId="eba8c127-53ef-4a5a-b66a-5d0226ed3c34" providerId="ADAL" clId="{DB84A472-0928-4BB1-AD83-3A5BFB50C6E9}" dt="2024-05-01T18:23:51.576" v="746" actId="700"/>
          <ac:spMkLst>
            <pc:docMk/>
            <pc:sldMk cId="2433743191" sldId="11083"/>
            <ac:spMk id="5" creationId="{CF88E93A-06DC-DC02-D272-C499EBAEBBA9}"/>
          </ac:spMkLst>
        </pc:spChg>
        <pc:spChg chg="add mod ord">
          <ac:chgData name="Nicholas Thelen" userId="eba8c127-53ef-4a5a-b66a-5d0226ed3c34" providerId="ADAL" clId="{DB84A472-0928-4BB1-AD83-3A5BFB50C6E9}" dt="2024-05-01T18:24:49.130" v="765" actId="20577"/>
          <ac:spMkLst>
            <pc:docMk/>
            <pc:sldMk cId="2433743191" sldId="11083"/>
            <ac:spMk id="6" creationId="{B5CD0F34-4699-BFFA-F744-73879070FA91}"/>
          </ac:spMkLst>
        </pc:spChg>
        <pc:spChg chg="add mod ord">
          <ac:chgData name="Nicholas Thelen" userId="eba8c127-53ef-4a5a-b66a-5d0226ed3c34" providerId="ADAL" clId="{DB84A472-0928-4BB1-AD83-3A5BFB50C6E9}" dt="2024-05-01T18:42:03.262" v="792" actId="27636"/>
          <ac:spMkLst>
            <pc:docMk/>
            <pc:sldMk cId="2433743191" sldId="11083"/>
            <ac:spMk id="7" creationId="{4E3A030A-350C-92AD-9012-06713EEC5D08}"/>
          </ac:spMkLst>
        </pc:spChg>
        <pc:spChg chg="add mod ord">
          <ac:chgData name="Nicholas Thelen" userId="eba8c127-53ef-4a5a-b66a-5d0226ed3c34" providerId="ADAL" clId="{DB84A472-0928-4BB1-AD83-3A5BFB50C6E9}" dt="2024-05-01T18:41:58.646" v="790" actId="6549"/>
          <ac:spMkLst>
            <pc:docMk/>
            <pc:sldMk cId="2433743191" sldId="11083"/>
            <ac:spMk id="8" creationId="{F96302B7-7956-D759-6843-2C17282A3876}"/>
          </ac:spMkLst>
        </pc:spChg>
      </pc:sldChg>
      <pc:sldChg chg="modSp new del mod">
        <pc:chgData name="Nicholas Thelen" userId="eba8c127-53ef-4a5a-b66a-5d0226ed3c34" providerId="ADAL" clId="{DB84A472-0928-4BB1-AD83-3A5BFB50C6E9}" dt="2024-05-01T18:41:11.912" v="789" actId="47"/>
        <pc:sldMkLst>
          <pc:docMk/>
          <pc:sldMk cId="3543742730" sldId="11084"/>
        </pc:sldMkLst>
        <pc:spChg chg="mod">
          <ac:chgData name="Nicholas Thelen" userId="eba8c127-53ef-4a5a-b66a-5d0226ed3c34" providerId="ADAL" clId="{DB84A472-0928-4BB1-AD83-3A5BFB50C6E9}" dt="2024-05-01T18:27:49.839" v="776"/>
          <ac:spMkLst>
            <pc:docMk/>
            <pc:sldMk cId="3543742730" sldId="11084"/>
            <ac:spMk id="2" creationId="{5377347F-8A76-FF4A-8D21-CF3E332157EF}"/>
          </ac:spMkLst>
        </pc:spChg>
        <pc:spChg chg="mod">
          <ac:chgData name="Nicholas Thelen" userId="eba8c127-53ef-4a5a-b66a-5d0226ed3c34" providerId="ADAL" clId="{DB84A472-0928-4BB1-AD83-3A5BFB50C6E9}" dt="2024-05-01T18:28:50.561" v="781" actId="20577"/>
          <ac:spMkLst>
            <pc:docMk/>
            <pc:sldMk cId="3543742730" sldId="11084"/>
            <ac:spMk id="3" creationId="{0B4B5FD5-C2C0-5BFE-8AC2-88BA3844EED2}"/>
          </ac:spMkLst>
        </pc:spChg>
        <pc:spChg chg="mod">
          <ac:chgData name="Nicholas Thelen" userId="eba8c127-53ef-4a5a-b66a-5d0226ed3c34" providerId="ADAL" clId="{DB84A472-0928-4BB1-AD83-3A5BFB50C6E9}" dt="2024-05-01T18:30:04.820" v="788"/>
          <ac:spMkLst>
            <pc:docMk/>
            <pc:sldMk cId="3543742730" sldId="11084"/>
            <ac:spMk id="4" creationId="{EA8FD9AC-794A-E832-8999-1B2745E85C5F}"/>
          </ac:spMkLst>
        </pc:spChg>
      </pc:sldChg>
      <pc:sldChg chg="add">
        <pc:chgData name="Nicholas Thelen" userId="eba8c127-53ef-4a5a-b66a-5d0226ed3c34" providerId="ADAL" clId="{DB84A472-0928-4BB1-AD83-3A5BFB50C6E9}" dt="2024-05-02T13:48:08.323" v="914"/>
        <pc:sldMkLst>
          <pc:docMk/>
          <pc:sldMk cId="3366886867" sldId="11086"/>
        </pc:sldMkLst>
      </pc:sldChg>
      <pc:sldChg chg="modSp add mod">
        <pc:chgData name="Nicholas Thelen" userId="eba8c127-53ef-4a5a-b66a-5d0226ed3c34" providerId="ADAL" clId="{DB84A472-0928-4BB1-AD83-3A5BFB50C6E9}" dt="2024-05-02T13:50:53.167" v="981" actId="20577"/>
        <pc:sldMkLst>
          <pc:docMk/>
          <pc:sldMk cId="3437234084" sldId="11087"/>
        </pc:sldMkLst>
        <pc:spChg chg="mod">
          <ac:chgData name="Nicholas Thelen" userId="eba8c127-53ef-4a5a-b66a-5d0226ed3c34" providerId="ADAL" clId="{DB84A472-0928-4BB1-AD83-3A5BFB50C6E9}" dt="2024-05-02T13:50:53.167" v="981" actId="20577"/>
          <ac:spMkLst>
            <pc:docMk/>
            <pc:sldMk cId="3437234084" sldId="11087"/>
            <ac:spMk id="3" creationId="{D3D41E0D-D491-29DA-20F0-66F4207C9AB5}"/>
          </ac:spMkLst>
        </pc:spChg>
      </pc:sldChg>
      <pc:sldChg chg="add del">
        <pc:chgData name="Nicholas Thelen" userId="eba8c127-53ef-4a5a-b66a-5d0226ed3c34" providerId="ADAL" clId="{DB84A472-0928-4BB1-AD83-3A5BFB50C6E9}" dt="2024-05-09T15:47:07.199" v="1012" actId="47"/>
        <pc:sldMkLst>
          <pc:docMk/>
          <pc:sldMk cId="1491455431" sldId="11106"/>
        </pc:sldMkLst>
      </pc:sldChg>
      <pc:sldChg chg="add del">
        <pc:chgData name="Nicholas Thelen" userId="eba8c127-53ef-4a5a-b66a-5d0226ed3c34" providerId="ADAL" clId="{DB84A472-0928-4BB1-AD83-3A5BFB50C6E9}" dt="2024-05-09T15:45:12.896" v="1005" actId="47"/>
        <pc:sldMkLst>
          <pc:docMk/>
          <pc:sldMk cId="3822266768" sldId="11106"/>
        </pc:sldMkLst>
      </pc:sldChg>
      <pc:sldChg chg="add del">
        <pc:chgData name="Nicholas Thelen" userId="eba8c127-53ef-4a5a-b66a-5d0226ed3c34" providerId="ADAL" clId="{DB84A472-0928-4BB1-AD83-3A5BFB50C6E9}" dt="2024-05-09T15:45:13.932" v="1006" actId="47"/>
        <pc:sldMkLst>
          <pc:docMk/>
          <pc:sldMk cId="935874034" sldId="11107"/>
        </pc:sldMkLst>
      </pc:sldChg>
      <pc:sldChg chg="add">
        <pc:chgData name="Nicholas Thelen" userId="eba8c127-53ef-4a5a-b66a-5d0226ed3c34" providerId="ADAL" clId="{DB84A472-0928-4BB1-AD83-3A5BFB50C6E9}" dt="2024-05-09T15:46:45.376" v="1011"/>
        <pc:sldMkLst>
          <pc:docMk/>
          <pc:sldMk cId="3549589415" sldId="11107"/>
        </pc:sldMkLst>
      </pc:sldChg>
      <pc:sldChg chg="add del">
        <pc:chgData name="Nicholas Thelen" userId="eba8c127-53ef-4a5a-b66a-5d0226ed3c34" providerId="ADAL" clId="{DB84A472-0928-4BB1-AD83-3A5BFB50C6E9}" dt="2024-05-09T15:45:15.016" v="1007" actId="47"/>
        <pc:sldMkLst>
          <pc:docMk/>
          <pc:sldMk cId="294903110" sldId="11108"/>
        </pc:sldMkLst>
      </pc:sldChg>
      <pc:sldChg chg="add">
        <pc:chgData name="Nicholas Thelen" userId="eba8c127-53ef-4a5a-b66a-5d0226ed3c34" providerId="ADAL" clId="{DB84A472-0928-4BB1-AD83-3A5BFB50C6E9}" dt="2024-05-09T15:46:45.376" v="1011"/>
        <pc:sldMkLst>
          <pc:docMk/>
          <pc:sldMk cId="450085309" sldId="11108"/>
        </pc:sldMkLst>
      </pc:sldChg>
      <pc:sldChg chg="add del">
        <pc:chgData name="Nicholas Thelen" userId="eba8c127-53ef-4a5a-b66a-5d0226ed3c34" providerId="ADAL" clId="{DB84A472-0928-4BB1-AD83-3A5BFB50C6E9}" dt="2024-05-09T15:45:21.139" v="1010" actId="47"/>
        <pc:sldMkLst>
          <pc:docMk/>
          <pc:sldMk cId="258256098" sldId="11109"/>
        </pc:sldMkLst>
      </pc:sldChg>
      <pc:sldChg chg="add">
        <pc:chgData name="Nicholas Thelen" userId="eba8c127-53ef-4a5a-b66a-5d0226ed3c34" providerId="ADAL" clId="{DB84A472-0928-4BB1-AD83-3A5BFB50C6E9}" dt="2024-05-09T15:46:45.376" v="1011"/>
        <pc:sldMkLst>
          <pc:docMk/>
          <pc:sldMk cId="4260310825" sldId="11109"/>
        </pc:sldMkLst>
      </pc:sldChg>
      <pc:sldChg chg="add">
        <pc:chgData name="Nicholas Thelen" userId="eba8c127-53ef-4a5a-b66a-5d0226ed3c34" providerId="ADAL" clId="{DB84A472-0928-4BB1-AD83-3A5BFB50C6E9}" dt="2024-05-09T15:49:57.087" v="1013"/>
        <pc:sldMkLst>
          <pc:docMk/>
          <pc:sldMk cId="2507906159" sldId="11110"/>
        </pc:sldMkLst>
      </pc:sldChg>
      <pc:sldChg chg="add">
        <pc:chgData name="Nicholas Thelen" userId="eba8c127-53ef-4a5a-b66a-5d0226ed3c34" providerId="ADAL" clId="{DB84A472-0928-4BB1-AD83-3A5BFB50C6E9}" dt="2024-05-09T15:49:57.087" v="1013"/>
        <pc:sldMkLst>
          <pc:docMk/>
          <pc:sldMk cId="47008673" sldId="11111"/>
        </pc:sldMkLst>
      </pc:sldChg>
      <pc:sldChg chg="add">
        <pc:chgData name="Nicholas Thelen" userId="eba8c127-53ef-4a5a-b66a-5d0226ed3c34" providerId="ADAL" clId="{DB84A472-0928-4BB1-AD83-3A5BFB50C6E9}" dt="2024-05-09T15:49:57.087" v="1013"/>
        <pc:sldMkLst>
          <pc:docMk/>
          <pc:sldMk cId="3650870564" sldId="11112"/>
        </pc:sldMkLst>
      </pc:sldChg>
      <pc:sldChg chg="add">
        <pc:chgData name="Nicholas Thelen" userId="eba8c127-53ef-4a5a-b66a-5d0226ed3c34" providerId="ADAL" clId="{DB84A472-0928-4BB1-AD83-3A5BFB50C6E9}" dt="2024-05-09T15:49:57.087" v="1013"/>
        <pc:sldMkLst>
          <pc:docMk/>
          <pc:sldMk cId="131671963" sldId="11113"/>
        </pc:sldMkLst>
      </pc:sldChg>
      <pc:sldChg chg="add">
        <pc:chgData name="Nicholas Thelen" userId="eba8c127-53ef-4a5a-b66a-5d0226ed3c34" providerId="ADAL" clId="{DB84A472-0928-4BB1-AD83-3A5BFB50C6E9}" dt="2024-05-09T15:49:57.087" v="1013"/>
        <pc:sldMkLst>
          <pc:docMk/>
          <pc:sldMk cId="3098268455" sldId="11114"/>
        </pc:sldMkLst>
      </pc:sldChg>
      <pc:sldChg chg="add">
        <pc:chgData name="Nicholas Thelen" userId="eba8c127-53ef-4a5a-b66a-5d0226ed3c34" providerId="ADAL" clId="{DB84A472-0928-4BB1-AD83-3A5BFB50C6E9}" dt="2024-05-09T15:49:57.087" v="1013"/>
        <pc:sldMkLst>
          <pc:docMk/>
          <pc:sldMk cId="409714969" sldId="11115"/>
        </pc:sldMkLst>
      </pc:sldChg>
      <pc:sldChg chg="add">
        <pc:chgData name="Nicholas Thelen" userId="eba8c127-53ef-4a5a-b66a-5d0226ed3c34" providerId="ADAL" clId="{DB84A472-0928-4BB1-AD83-3A5BFB50C6E9}" dt="2024-05-09T15:49:57.087" v="1013"/>
        <pc:sldMkLst>
          <pc:docMk/>
          <pc:sldMk cId="2072064534" sldId="11116"/>
        </pc:sldMkLst>
      </pc:sldChg>
      <pc:sldChg chg="add">
        <pc:chgData name="Nicholas Thelen" userId="eba8c127-53ef-4a5a-b66a-5d0226ed3c34" providerId="ADAL" clId="{DB84A472-0928-4BB1-AD83-3A5BFB50C6E9}" dt="2024-05-09T15:49:57.087" v="1013"/>
        <pc:sldMkLst>
          <pc:docMk/>
          <pc:sldMk cId="1851709370" sldId="11117"/>
        </pc:sldMkLst>
      </pc:sldChg>
      <pc:sldChg chg="add">
        <pc:chgData name="Nicholas Thelen" userId="eba8c127-53ef-4a5a-b66a-5d0226ed3c34" providerId="ADAL" clId="{DB84A472-0928-4BB1-AD83-3A5BFB50C6E9}" dt="2024-05-09T15:49:57.087" v="1013"/>
        <pc:sldMkLst>
          <pc:docMk/>
          <pc:sldMk cId="3748757908" sldId="11118"/>
        </pc:sldMkLst>
      </pc:sldChg>
      <pc:sldChg chg="add">
        <pc:chgData name="Nicholas Thelen" userId="eba8c127-53ef-4a5a-b66a-5d0226ed3c34" providerId="ADAL" clId="{DB84A472-0928-4BB1-AD83-3A5BFB50C6E9}" dt="2024-05-09T15:49:57.087" v="1013"/>
        <pc:sldMkLst>
          <pc:docMk/>
          <pc:sldMk cId="970510575" sldId="11119"/>
        </pc:sldMkLst>
      </pc:sldChg>
      <pc:sldChg chg="add">
        <pc:chgData name="Nicholas Thelen" userId="eba8c127-53ef-4a5a-b66a-5d0226ed3c34" providerId="ADAL" clId="{DB84A472-0928-4BB1-AD83-3A5BFB50C6E9}" dt="2024-05-09T15:49:57.087" v="1013"/>
        <pc:sldMkLst>
          <pc:docMk/>
          <pc:sldMk cId="38384914" sldId="11120"/>
        </pc:sldMkLst>
      </pc:sldChg>
      <pc:sldChg chg="add">
        <pc:chgData name="Nicholas Thelen" userId="eba8c127-53ef-4a5a-b66a-5d0226ed3c34" providerId="ADAL" clId="{DB84A472-0928-4BB1-AD83-3A5BFB50C6E9}" dt="2024-05-09T15:49:57.087" v="1013"/>
        <pc:sldMkLst>
          <pc:docMk/>
          <pc:sldMk cId="895835741" sldId="11121"/>
        </pc:sldMkLst>
      </pc:sldChg>
      <pc:sldChg chg="add">
        <pc:chgData name="Nicholas Thelen" userId="eba8c127-53ef-4a5a-b66a-5d0226ed3c34" providerId="ADAL" clId="{DB84A472-0928-4BB1-AD83-3A5BFB50C6E9}" dt="2024-05-09T15:49:57.087" v="1013"/>
        <pc:sldMkLst>
          <pc:docMk/>
          <pc:sldMk cId="2538933410" sldId="11122"/>
        </pc:sldMkLst>
      </pc:sldChg>
      <pc:sldChg chg="add">
        <pc:chgData name="Nicholas Thelen" userId="eba8c127-53ef-4a5a-b66a-5d0226ed3c34" providerId="ADAL" clId="{DB84A472-0928-4BB1-AD83-3A5BFB50C6E9}" dt="2024-05-09T15:49:57.087" v="1013"/>
        <pc:sldMkLst>
          <pc:docMk/>
          <pc:sldMk cId="2646641082" sldId="11123"/>
        </pc:sldMkLst>
      </pc:sldChg>
      <pc:sldChg chg="add">
        <pc:chgData name="Nicholas Thelen" userId="eba8c127-53ef-4a5a-b66a-5d0226ed3c34" providerId="ADAL" clId="{DB84A472-0928-4BB1-AD83-3A5BFB50C6E9}" dt="2024-05-09T15:49:57.087" v="1013"/>
        <pc:sldMkLst>
          <pc:docMk/>
          <pc:sldMk cId="4053737711" sldId="11124"/>
        </pc:sldMkLst>
      </pc:sldChg>
      <pc:sldChg chg="add">
        <pc:chgData name="Nicholas Thelen" userId="eba8c127-53ef-4a5a-b66a-5d0226ed3c34" providerId="ADAL" clId="{DB84A472-0928-4BB1-AD83-3A5BFB50C6E9}" dt="2024-05-09T15:49:57.087" v="1013"/>
        <pc:sldMkLst>
          <pc:docMk/>
          <pc:sldMk cId="3880079853" sldId="11125"/>
        </pc:sldMkLst>
      </pc:sldChg>
      <pc:sldChg chg="add">
        <pc:chgData name="Nicholas Thelen" userId="eba8c127-53ef-4a5a-b66a-5d0226ed3c34" providerId="ADAL" clId="{DB84A472-0928-4BB1-AD83-3A5BFB50C6E9}" dt="2024-05-09T15:49:57.087" v="1013"/>
        <pc:sldMkLst>
          <pc:docMk/>
          <pc:sldMk cId="892737614" sldId="11126"/>
        </pc:sldMkLst>
      </pc:sldChg>
      <pc:sldChg chg="add">
        <pc:chgData name="Nicholas Thelen" userId="eba8c127-53ef-4a5a-b66a-5d0226ed3c34" providerId="ADAL" clId="{DB84A472-0928-4BB1-AD83-3A5BFB50C6E9}" dt="2024-05-09T15:59:05.587" v="1015"/>
        <pc:sldMkLst>
          <pc:docMk/>
          <pc:sldMk cId="609959524" sldId="11127"/>
        </pc:sldMkLst>
      </pc:sldChg>
      <pc:sldChg chg="add">
        <pc:chgData name="Nicholas Thelen" userId="eba8c127-53ef-4a5a-b66a-5d0226ed3c34" providerId="ADAL" clId="{DB84A472-0928-4BB1-AD83-3A5BFB50C6E9}" dt="2024-05-09T15:59:05.587" v="1015"/>
        <pc:sldMkLst>
          <pc:docMk/>
          <pc:sldMk cId="2849273372" sldId="11128"/>
        </pc:sldMkLst>
      </pc:sldChg>
      <pc:sldChg chg="add">
        <pc:chgData name="Nicholas Thelen" userId="eba8c127-53ef-4a5a-b66a-5d0226ed3c34" providerId="ADAL" clId="{DB84A472-0928-4BB1-AD83-3A5BFB50C6E9}" dt="2024-05-09T15:59:05.587" v="1015"/>
        <pc:sldMkLst>
          <pc:docMk/>
          <pc:sldMk cId="2299533956" sldId="11129"/>
        </pc:sldMkLst>
      </pc:sldChg>
      <pc:sldChg chg="add">
        <pc:chgData name="Nicholas Thelen" userId="eba8c127-53ef-4a5a-b66a-5d0226ed3c34" providerId="ADAL" clId="{DB84A472-0928-4BB1-AD83-3A5BFB50C6E9}" dt="2024-05-09T15:59:05.587" v="1015"/>
        <pc:sldMkLst>
          <pc:docMk/>
          <pc:sldMk cId="1987889225" sldId="11130"/>
        </pc:sldMkLst>
      </pc:sldChg>
      <pc:sldChg chg="add">
        <pc:chgData name="Nicholas Thelen" userId="eba8c127-53ef-4a5a-b66a-5d0226ed3c34" providerId="ADAL" clId="{DB84A472-0928-4BB1-AD83-3A5BFB50C6E9}" dt="2024-05-09T15:59:05.587" v="1015"/>
        <pc:sldMkLst>
          <pc:docMk/>
          <pc:sldMk cId="4263072092" sldId="11131"/>
        </pc:sldMkLst>
      </pc:sldChg>
      <pc:sldChg chg="add">
        <pc:chgData name="Nicholas Thelen" userId="eba8c127-53ef-4a5a-b66a-5d0226ed3c34" providerId="ADAL" clId="{DB84A472-0928-4BB1-AD83-3A5BFB50C6E9}" dt="2024-05-09T15:59:05.587" v="1015"/>
        <pc:sldMkLst>
          <pc:docMk/>
          <pc:sldMk cId="4029262893" sldId="11132"/>
        </pc:sldMkLst>
      </pc:sldChg>
      <pc:sldChg chg="add">
        <pc:chgData name="Nicholas Thelen" userId="eba8c127-53ef-4a5a-b66a-5d0226ed3c34" providerId="ADAL" clId="{DB84A472-0928-4BB1-AD83-3A5BFB50C6E9}" dt="2024-05-09T15:59:05.587" v="1015"/>
        <pc:sldMkLst>
          <pc:docMk/>
          <pc:sldMk cId="1257762586" sldId="11133"/>
        </pc:sldMkLst>
      </pc:sldChg>
      <pc:sldChg chg="add">
        <pc:chgData name="Nicholas Thelen" userId="eba8c127-53ef-4a5a-b66a-5d0226ed3c34" providerId="ADAL" clId="{DB84A472-0928-4BB1-AD83-3A5BFB50C6E9}" dt="2024-05-09T15:59:05.587" v="1015"/>
        <pc:sldMkLst>
          <pc:docMk/>
          <pc:sldMk cId="2001211893" sldId="11134"/>
        </pc:sldMkLst>
      </pc:sldChg>
      <pc:sldChg chg="add">
        <pc:chgData name="Nicholas Thelen" userId="eba8c127-53ef-4a5a-b66a-5d0226ed3c34" providerId="ADAL" clId="{DB84A472-0928-4BB1-AD83-3A5BFB50C6E9}" dt="2024-05-09T15:59:05.587" v="1015"/>
        <pc:sldMkLst>
          <pc:docMk/>
          <pc:sldMk cId="2067481471" sldId="11135"/>
        </pc:sldMkLst>
      </pc:sldChg>
      <pc:sldChg chg="add">
        <pc:chgData name="Nicholas Thelen" userId="eba8c127-53ef-4a5a-b66a-5d0226ed3c34" providerId="ADAL" clId="{DB84A472-0928-4BB1-AD83-3A5BFB50C6E9}" dt="2024-05-09T15:59:05.587" v="1015"/>
        <pc:sldMkLst>
          <pc:docMk/>
          <pc:sldMk cId="1373346872" sldId="11136"/>
        </pc:sldMkLst>
      </pc:sldChg>
      <pc:sldChg chg="add">
        <pc:chgData name="Nicholas Thelen" userId="eba8c127-53ef-4a5a-b66a-5d0226ed3c34" providerId="ADAL" clId="{DB84A472-0928-4BB1-AD83-3A5BFB50C6E9}" dt="2024-05-09T15:59:05.587" v="1015"/>
        <pc:sldMkLst>
          <pc:docMk/>
          <pc:sldMk cId="2148280847" sldId="11137"/>
        </pc:sldMkLst>
      </pc:sldChg>
      <pc:sldChg chg="add">
        <pc:chgData name="Nicholas Thelen" userId="eba8c127-53ef-4a5a-b66a-5d0226ed3c34" providerId="ADAL" clId="{DB84A472-0928-4BB1-AD83-3A5BFB50C6E9}" dt="2024-05-09T15:59:05.587" v="1015"/>
        <pc:sldMkLst>
          <pc:docMk/>
          <pc:sldMk cId="4078499946" sldId="11138"/>
        </pc:sldMkLst>
      </pc:sldChg>
      <pc:sldChg chg="add">
        <pc:chgData name="Nicholas Thelen" userId="eba8c127-53ef-4a5a-b66a-5d0226ed3c34" providerId="ADAL" clId="{DB84A472-0928-4BB1-AD83-3A5BFB50C6E9}" dt="2024-05-09T15:59:05.587" v="1015"/>
        <pc:sldMkLst>
          <pc:docMk/>
          <pc:sldMk cId="1474049252" sldId="11139"/>
        </pc:sldMkLst>
      </pc:sldChg>
      <pc:sldChg chg="add">
        <pc:chgData name="Nicholas Thelen" userId="eba8c127-53ef-4a5a-b66a-5d0226ed3c34" providerId="ADAL" clId="{DB84A472-0928-4BB1-AD83-3A5BFB50C6E9}" dt="2024-05-09T15:59:05.587" v="1015"/>
        <pc:sldMkLst>
          <pc:docMk/>
          <pc:sldMk cId="2614219736" sldId="11140"/>
        </pc:sldMkLst>
      </pc:sldChg>
      <pc:sldChg chg="add">
        <pc:chgData name="Nicholas Thelen" userId="eba8c127-53ef-4a5a-b66a-5d0226ed3c34" providerId="ADAL" clId="{DB84A472-0928-4BB1-AD83-3A5BFB50C6E9}" dt="2024-05-09T15:59:05.587" v="1015"/>
        <pc:sldMkLst>
          <pc:docMk/>
          <pc:sldMk cId="1050603527" sldId="11141"/>
        </pc:sldMkLst>
      </pc:sldChg>
      <pc:sldChg chg="add">
        <pc:chgData name="Nicholas Thelen" userId="eba8c127-53ef-4a5a-b66a-5d0226ed3c34" providerId="ADAL" clId="{DB84A472-0928-4BB1-AD83-3A5BFB50C6E9}" dt="2024-05-09T15:59:05.587" v="1015"/>
        <pc:sldMkLst>
          <pc:docMk/>
          <pc:sldMk cId="3781339567" sldId="11142"/>
        </pc:sldMkLst>
      </pc:sldChg>
      <pc:sldChg chg="add">
        <pc:chgData name="Nicholas Thelen" userId="eba8c127-53ef-4a5a-b66a-5d0226ed3c34" providerId="ADAL" clId="{DB84A472-0928-4BB1-AD83-3A5BFB50C6E9}" dt="2024-05-09T15:59:05.587" v="1015"/>
        <pc:sldMkLst>
          <pc:docMk/>
          <pc:sldMk cId="636845862" sldId="11143"/>
        </pc:sldMkLst>
      </pc:sldChg>
    </pc:docChg>
  </pc:docChgLst>
  <pc:docChgLst>
    <pc:chgData clId="Web-{92FF914F-0E66-4EF9-AB11-18B5C3FA4328}"/>
    <pc:docChg chg="">
      <pc:chgData name="" userId="" providerId="" clId="Web-{92FF914F-0E66-4EF9-AB11-18B5C3FA4328}" dt="2024-05-14T15:29:37.559" v="0"/>
      <pc:docMkLst>
        <pc:docMk/>
      </pc:docMkLst>
      <pc:sldChg chg="modCm">
        <pc:chgData name="" userId="" providerId="" clId="Web-{92FF914F-0E66-4EF9-AB11-18B5C3FA4328}" dt="2024-05-14T15:29:37.559" v="0"/>
        <pc:sldMkLst>
          <pc:docMk/>
          <pc:sldMk cId="3302369292" sldId="2480"/>
        </pc:sldMkLst>
        <pc:extLst>
          <p:ext xmlns:p="http://schemas.openxmlformats.org/presentationml/2006/main" uri="{D6D511B9-2390-475A-947B-AFAB55BFBCF1}">
            <pc226:cmChg xmlns:pc226="http://schemas.microsoft.com/office/powerpoint/2022/06/main/command" chg="">
              <pc226:chgData name="" userId="" providerId="" clId="Web-{92FF914F-0E66-4EF9-AB11-18B5C3FA4328}" dt="2024-05-14T15:29:37.559" v="0"/>
              <pc2:cmMkLst xmlns:pc2="http://schemas.microsoft.com/office/powerpoint/2019/9/main/command">
                <pc:docMk/>
                <pc:sldMk cId="3302369292" sldId="2480"/>
                <pc2:cmMk id="{8098585C-0648-4EC2-A981-9364F5B9EDA7}"/>
              </pc2:cmMkLst>
              <pc226:cmRplyChg chg="add">
                <pc226:chgData name="" userId="" providerId="" clId="Web-{92FF914F-0E66-4EF9-AB11-18B5C3FA4328}" dt="2024-05-14T15:29:37.559" v="0"/>
                <pc2:cmRplyMkLst xmlns:pc2="http://schemas.microsoft.com/office/powerpoint/2019/9/main/command">
                  <pc:docMk/>
                  <pc:sldMk cId="3302369292" sldId="2480"/>
                  <pc2:cmMk id="{8098585C-0648-4EC2-A981-9364F5B9EDA7}"/>
                  <pc2:cmRplyMk id="{181521BF-B3DF-41EB-8506-3317C36DE913}"/>
                </pc2:cmRplyMkLst>
              </pc226:cmRplyChg>
            </pc226:cmChg>
          </p:ext>
        </pc:extLst>
      </pc:sldChg>
    </pc:docChg>
  </pc:docChgLst>
</pc:chgInfo>
</file>

<file path=ppt/diagrams/_rels/data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35.xml.rels><?xml version="1.0" encoding="UTF-8" standalone="yes"?>
<Relationships xmlns="http://schemas.openxmlformats.org/package/2006/relationships"><Relationship Id="rId2" Type="http://schemas.openxmlformats.org/officeDocument/2006/relationships/image" Target="../media/image110.svg"/><Relationship Id="rId1" Type="http://schemas.openxmlformats.org/officeDocument/2006/relationships/image" Target="../media/image109.png"/></Relationships>
</file>

<file path=ppt/diagrams/_rels/data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35.xml.rels><?xml version="1.0" encoding="UTF-8" standalone="yes"?>
<Relationships xmlns="http://schemas.openxmlformats.org/package/2006/relationships"><Relationship Id="rId2" Type="http://schemas.openxmlformats.org/officeDocument/2006/relationships/image" Target="../media/image110.svg"/><Relationship Id="rId1" Type="http://schemas.openxmlformats.org/officeDocument/2006/relationships/image" Target="../media/image109.png"/></Relationships>
</file>

<file path=ppt/diagrams/_rels/drawing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68819-D493-443D-94B2-754FE0CA9C68}" type="doc">
      <dgm:prSet loTypeId="urn:microsoft.com/office/officeart/2005/8/layout/hProcess4" loCatId="process" qsTypeId="urn:microsoft.com/office/officeart/2005/8/quickstyle/simple1" qsCatId="simple" csTypeId="urn:microsoft.com/office/officeart/2005/8/colors/accent2_1" csCatId="accent2" phldr="1"/>
      <dgm:spPr/>
      <dgm:t>
        <a:bodyPr/>
        <a:lstStyle/>
        <a:p>
          <a:endParaRPr lang="en-US"/>
        </a:p>
      </dgm:t>
    </dgm:pt>
    <dgm:pt modelId="{29889D4D-6538-4069-A2D8-8063DB2D2EB6}">
      <dgm:prSet phldrT="[Text]"/>
      <dgm:spPr/>
      <dgm:t>
        <a:bodyPr/>
        <a:lstStyle/>
        <a:p>
          <a:r>
            <a:rPr lang="en-US"/>
            <a:t>Content</a:t>
          </a:r>
        </a:p>
      </dgm:t>
    </dgm:pt>
    <dgm:pt modelId="{FFE477C7-A851-4A00-B3F9-2A45F5F4D89B}" type="parTrans" cxnId="{8D4ECB2D-24AE-48C4-92E3-51A7045E372B}">
      <dgm:prSet/>
      <dgm:spPr/>
      <dgm:t>
        <a:bodyPr/>
        <a:lstStyle/>
        <a:p>
          <a:endParaRPr lang="en-US"/>
        </a:p>
      </dgm:t>
    </dgm:pt>
    <dgm:pt modelId="{DBF5AE97-66F0-41CC-8BF0-4AC648E2766D}" type="sibTrans" cxnId="{8D4ECB2D-24AE-48C4-92E3-51A7045E372B}">
      <dgm:prSet/>
      <dgm:spPr/>
      <dgm:t>
        <a:bodyPr/>
        <a:lstStyle/>
        <a:p>
          <a:endParaRPr lang="en-US"/>
        </a:p>
      </dgm:t>
    </dgm:pt>
    <dgm:pt modelId="{918585D6-AC14-4EE9-A5E4-EB263D1C67D6}">
      <dgm:prSet phldrT="[Text]"/>
      <dgm:spPr/>
      <dgm:t>
        <a:bodyPr/>
        <a:lstStyle/>
        <a:p>
          <a:r>
            <a:rPr lang="en-US"/>
            <a:t>Q &amp; A</a:t>
          </a:r>
        </a:p>
      </dgm:t>
    </dgm:pt>
    <dgm:pt modelId="{D0128904-15B3-4EE9-96BA-92AA4331436A}" type="parTrans" cxnId="{F38B2936-B4E4-4F8E-AA89-8F210B79AC95}">
      <dgm:prSet/>
      <dgm:spPr/>
      <dgm:t>
        <a:bodyPr/>
        <a:lstStyle/>
        <a:p>
          <a:endParaRPr lang="en-US"/>
        </a:p>
      </dgm:t>
    </dgm:pt>
    <dgm:pt modelId="{65105EB6-3317-4831-8242-79092F27D6F0}" type="sibTrans" cxnId="{F38B2936-B4E4-4F8E-AA89-8F210B79AC95}">
      <dgm:prSet/>
      <dgm:spPr/>
      <dgm:t>
        <a:bodyPr/>
        <a:lstStyle/>
        <a:p>
          <a:endParaRPr lang="en-US"/>
        </a:p>
      </dgm:t>
    </dgm:pt>
    <dgm:pt modelId="{ABFD576B-1EBE-43A0-B20D-2D3A96B5A68E}">
      <dgm:prSet phldrT="[Text]"/>
      <dgm:spPr/>
      <dgm:t>
        <a:bodyPr/>
        <a:lstStyle/>
        <a:p>
          <a:r>
            <a:rPr lang="en-US"/>
            <a:t>Demos</a:t>
          </a:r>
        </a:p>
      </dgm:t>
    </dgm:pt>
    <dgm:pt modelId="{8F58B5C9-F76E-488F-B9C1-23E54C22234D}" type="parTrans" cxnId="{1483647A-7F12-4B8E-90B5-CFA65A5F3F1D}">
      <dgm:prSet/>
      <dgm:spPr/>
      <dgm:t>
        <a:bodyPr/>
        <a:lstStyle/>
        <a:p>
          <a:endParaRPr lang="en-US"/>
        </a:p>
      </dgm:t>
    </dgm:pt>
    <dgm:pt modelId="{43247913-3604-407D-82CC-2DE0452CC7F7}" type="sibTrans" cxnId="{1483647A-7F12-4B8E-90B5-CFA65A5F3F1D}">
      <dgm:prSet/>
      <dgm:spPr/>
      <dgm:t>
        <a:bodyPr/>
        <a:lstStyle/>
        <a:p>
          <a:endParaRPr lang="en-US"/>
        </a:p>
      </dgm:t>
    </dgm:pt>
    <dgm:pt modelId="{F066E5CA-B528-477A-B4FD-941827E88512}">
      <dgm:prSet phldrT="[Text]"/>
      <dgm:spPr/>
      <dgm:t>
        <a:bodyPr/>
        <a:lstStyle/>
        <a:p>
          <a:r>
            <a:rPr lang="en-US"/>
            <a:t>Exercises</a:t>
          </a:r>
        </a:p>
      </dgm:t>
    </dgm:pt>
    <dgm:pt modelId="{220C0085-F95E-4651-8CE6-B406FB912B13}" type="parTrans" cxnId="{86F20665-8CC7-40A0-8401-3482BBEAB95F}">
      <dgm:prSet/>
      <dgm:spPr/>
      <dgm:t>
        <a:bodyPr/>
        <a:lstStyle/>
        <a:p>
          <a:endParaRPr lang="en-US"/>
        </a:p>
      </dgm:t>
    </dgm:pt>
    <dgm:pt modelId="{BCB38309-BE3B-43DC-B626-7BCC8323AE4B}" type="sibTrans" cxnId="{86F20665-8CC7-40A0-8401-3482BBEAB95F}">
      <dgm:prSet/>
      <dgm:spPr/>
      <dgm:t>
        <a:bodyPr/>
        <a:lstStyle/>
        <a:p>
          <a:endParaRPr lang="en-US"/>
        </a:p>
      </dgm:t>
    </dgm:pt>
    <dgm:pt modelId="{7ED19D33-455F-4BC0-A25F-C7685F98F7E1}" type="pres">
      <dgm:prSet presAssocID="{D6768819-D493-443D-94B2-754FE0CA9C68}" presName="Name0" presStyleCnt="0">
        <dgm:presLayoutVars>
          <dgm:dir/>
          <dgm:animLvl val="lvl"/>
          <dgm:resizeHandles val="exact"/>
        </dgm:presLayoutVars>
      </dgm:prSet>
      <dgm:spPr/>
    </dgm:pt>
    <dgm:pt modelId="{C2A75B40-0978-49BE-A140-43881E7CCA44}" type="pres">
      <dgm:prSet presAssocID="{D6768819-D493-443D-94B2-754FE0CA9C68}" presName="tSp" presStyleCnt="0"/>
      <dgm:spPr/>
    </dgm:pt>
    <dgm:pt modelId="{6DF57673-3FD2-41E7-868E-852A2DC8CA8F}" type="pres">
      <dgm:prSet presAssocID="{D6768819-D493-443D-94B2-754FE0CA9C68}" presName="bSp" presStyleCnt="0"/>
      <dgm:spPr/>
    </dgm:pt>
    <dgm:pt modelId="{9F3DDBAD-B363-40D3-A087-29C30A004E8B}" type="pres">
      <dgm:prSet presAssocID="{D6768819-D493-443D-94B2-754FE0CA9C68}" presName="process" presStyleCnt="0"/>
      <dgm:spPr/>
    </dgm:pt>
    <dgm:pt modelId="{81B83B55-0245-47BA-8776-4B9F977D80FA}" type="pres">
      <dgm:prSet presAssocID="{29889D4D-6538-4069-A2D8-8063DB2D2EB6}" presName="composite1" presStyleCnt="0"/>
      <dgm:spPr/>
    </dgm:pt>
    <dgm:pt modelId="{0CE69002-FFB8-41DC-88ED-C6B98C272BBB}" type="pres">
      <dgm:prSet presAssocID="{29889D4D-6538-4069-A2D8-8063DB2D2EB6}" presName="dummyNode1" presStyleLbl="node1" presStyleIdx="0" presStyleCnt="4"/>
      <dgm:spPr/>
    </dgm:pt>
    <dgm:pt modelId="{61EDFC8E-F714-4327-A30D-D85C6E1ED233}" type="pres">
      <dgm:prSet presAssocID="{29889D4D-6538-4069-A2D8-8063DB2D2EB6}" presName="childNode1" presStyleLbl="bgAcc1" presStyleIdx="0" presStyleCnt="4">
        <dgm:presLayoutVars>
          <dgm:bulletEnabled val="1"/>
        </dgm:presLayoutVars>
      </dgm:prSet>
      <dgm:spPr/>
    </dgm:pt>
    <dgm:pt modelId="{0FA58ADE-2C40-49D2-A211-382A91904C5C}" type="pres">
      <dgm:prSet presAssocID="{29889D4D-6538-4069-A2D8-8063DB2D2EB6}" presName="childNode1tx" presStyleLbl="bgAcc1" presStyleIdx="0" presStyleCnt="4">
        <dgm:presLayoutVars>
          <dgm:bulletEnabled val="1"/>
        </dgm:presLayoutVars>
      </dgm:prSet>
      <dgm:spPr/>
    </dgm:pt>
    <dgm:pt modelId="{8A0BCFDB-D560-4E4F-AC0C-C6B318D851A7}" type="pres">
      <dgm:prSet presAssocID="{29889D4D-6538-4069-A2D8-8063DB2D2EB6}" presName="parentNode1" presStyleLbl="node1" presStyleIdx="0" presStyleCnt="4">
        <dgm:presLayoutVars>
          <dgm:chMax val="1"/>
          <dgm:bulletEnabled val="1"/>
        </dgm:presLayoutVars>
      </dgm:prSet>
      <dgm:spPr/>
    </dgm:pt>
    <dgm:pt modelId="{660E6FD7-9A63-43A2-B69D-3DE5D28126F6}" type="pres">
      <dgm:prSet presAssocID="{29889D4D-6538-4069-A2D8-8063DB2D2EB6}" presName="connSite1" presStyleCnt="0"/>
      <dgm:spPr/>
    </dgm:pt>
    <dgm:pt modelId="{55BB7646-3E01-42C9-A2BF-AE503462F542}" type="pres">
      <dgm:prSet presAssocID="{DBF5AE97-66F0-41CC-8BF0-4AC648E2766D}" presName="Name9" presStyleLbl="sibTrans2D1" presStyleIdx="0" presStyleCnt="3"/>
      <dgm:spPr/>
    </dgm:pt>
    <dgm:pt modelId="{BCB08899-B124-46B9-B9CD-FFC99C448C00}" type="pres">
      <dgm:prSet presAssocID="{ABFD576B-1EBE-43A0-B20D-2D3A96B5A68E}" presName="composite2" presStyleCnt="0"/>
      <dgm:spPr/>
    </dgm:pt>
    <dgm:pt modelId="{B7D7FFF0-BC99-40A4-9C57-4CE4953E7B68}" type="pres">
      <dgm:prSet presAssocID="{ABFD576B-1EBE-43A0-B20D-2D3A96B5A68E}" presName="dummyNode2" presStyleLbl="node1" presStyleIdx="0" presStyleCnt="4"/>
      <dgm:spPr/>
    </dgm:pt>
    <dgm:pt modelId="{56659FF1-8A52-4E0C-8B0B-1BE1490186CB}" type="pres">
      <dgm:prSet presAssocID="{ABFD576B-1EBE-43A0-B20D-2D3A96B5A68E}" presName="childNode2" presStyleLbl="bgAcc1" presStyleIdx="1" presStyleCnt="4">
        <dgm:presLayoutVars>
          <dgm:bulletEnabled val="1"/>
        </dgm:presLayoutVars>
      </dgm:prSet>
      <dgm:spPr/>
    </dgm:pt>
    <dgm:pt modelId="{443597AC-FB5E-492D-9377-8B447D27C376}" type="pres">
      <dgm:prSet presAssocID="{ABFD576B-1EBE-43A0-B20D-2D3A96B5A68E}" presName="childNode2tx" presStyleLbl="bgAcc1" presStyleIdx="1" presStyleCnt="4">
        <dgm:presLayoutVars>
          <dgm:bulletEnabled val="1"/>
        </dgm:presLayoutVars>
      </dgm:prSet>
      <dgm:spPr/>
    </dgm:pt>
    <dgm:pt modelId="{C2E67900-C941-4818-B802-C55613A25D29}" type="pres">
      <dgm:prSet presAssocID="{ABFD576B-1EBE-43A0-B20D-2D3A96B5A68E}" presName="parentNode2" presStyleLbl="node1" presStyleIdx="1" presStyleCnt="4">
        <dgm:presLayoutVars>
          <dgm:chMax val="0"/>
          <dgm:bulletEnabled val="1"/>
        </dgm:presLayoutVars>
      </dgm:prSet>
      <dgm:spPr/>
    </dgm:pt>
    <dgm:pt modelId="{F240F7EE-E007-41A9-9DF7-83CA3FF29FC0}" type="pres">
      <dgm:prSet presAssocID="{ABFD576B-1EBE-43A0-B20D-2D3A96B5A68E}" presName="connSite2" presStyleCnt="0"/>
      <dgm:spPr/>
    </dgm:pt>
    <dgm:pt modelId="{8F2F3E50-0565-43EF-8C03-66CFBD8E6218}" type="pres">
      <dgm:prSet presAssocID="{43247913-3604-407D-82CC-2DE0452CC7F7}" presName="Name18" presStyleLbl="sibTrans2D1" presStyleIdx="1" presStyleCnt="3"/>
      <dgm:spPr/>
    </dgm:pt>
    <dgm:pt modelId="{8DE56CE9-9DDB-4545-A3B5-3020ECB7961A}" type="pres">
      <dgm:prSet presAssocID="{F066E5CA-B528-477A-B4FD-941827E88512}" presName="composite1" presStyleCnt="0"/>
      <dgm:spPr/>
    </dgm:pt>
    <dgm:pt modelId="{BBFC170D-18AC-4AE2-9914-8D1925FD174F}" type="pres">
      <dgm:prSet presAssocID="{F066E5CA-B528-477A-B4FD-941827E88512}" presName="dummyNode1" presStyleLbl="node1" presStyleIdx="1" presStyleCnt="4"/>
      <dgm:spPr/>
    </dgm:pt>
    <dgm:pt modelId="{E839A57F-938F-4B9C-9EEA-604F9756DAF1}" type="pres">
      <dgm:prSet presAssocID="{F066E5CA-B528-477A-B4FD-941827E88512}" presName="childNode1" presStyleLbl="bgAcc1" presStyleIdx="2" presStyleCnt="4">
        <dgm:presLayoutVars>
          <dgm:bulletEnabled val="1"/>
        </dgm:presLayoutVars>
      </dgm:prSet>
      <dgm:spPr/>
    </dgm:pt>
    <dgm:pt modelId="{79569F29-238F-4C61-9BFF-22E040986F7B}" type="pres">
      <dgm:prSet presAssocID="{F066E5CA-B528-477A-B4FD-941827E88512}" presName="childNode1tx" presStyleLbl="bgAcc1" presStyleIdx="2" presStyleCnt="4">
        <dgm:presLayoutVars>
          <dgm:bulletEnabled val="1"/>
        </dgm:presLayoutVars>
      </dgm:prSet>
      <dgm:spPr/>
    </dgm:pt>
    <dgm:pt modelId="{C4F8F27C-E6A3-4FEE-A4F3-644678790F27}" type="pres">
      <dgm:prSet presAssocID="{F066E5CA-B528-477A-B4FD-941827E88512}" presName="parentNode1" presStyleLbl="node1" presStyleIdx="2" presStyleCnt="4">
        <dgm:presLayoutVars>
          <dgm:chMax val="1"/>
          <dgm:bulletEnabled val="1"/>
        </dgm:presLayoutVars>
      </dgm:prSet>
      <dgm:spPr/>
    </dgm:pt>
    <dgm:pt modelId="{74C4EC0F-B829-48AE-9468-2D0D85A5C9E0}" type="pres">
      <dgm:prSet presAssocID="{F066E5CA-B528-477A-B4FD-941827E88512}" presName="connSite1" presStyleCnt="0"/>
      <dgm:spPr/>
    </dgm:pt>
    <dgm:pt modelId="{790B5F03-36DF-4C8E-8466-5868DE6372B5}" type="pres">
      <dgm:prSet presAssocID="{BCB38309-BE3B-43DC-B626-7BCC8323AE4B}" presName="Name9" presStyleLbl="sibTrans2D1" presStyleIdx="2" presStyleCnt="3"/>
      <dgm:spPr/>
    </dgm:pt>
    <dgm:pt modelId="{80923709-3D03-4D10-BB0A-014ED7FAE018}" type="pres">
      <dgm:prSet presAssocID="{918585D6-AC14-4EE9-A5E4-EB263D1C67D6}" presName="composite2" presStyleCnt="0"/>
      <dgm:spPr/>
    </dgm:pt>
    <dgm:pt modelId="{789F1356-3637-4807-B585-6C7394B2CBE7}" type="pres">
      <dgm:prSet presAssocID="{918585D6-AC14-4EE9-A5E4-EB263D1C67D6}" presName="dummyNode2" presStyleLbl="node1" presStyleIdx="2" presStyleCnt="4"/>
      <dgm:spPr/>
    </dgm:pt>
    <dgm:pt modelId="{E1174393-AE0A-4907-B00F-24C5ED796F8A}" type="pres">
      <dgm:prSet presAssocID="{918585D6-AC14-4EE9-A5E4-EB263D1C67D6}" presName="childNode2" presStyleLbl="bgAcc1" presStyleIdx="3" presStyleCnt="4">
        <dgm:presLayoutVars>
          <dgm:bulletEnabled val="1"/>
        </dgm:presLayoutVars>
      </dgm:prSet>
      <dgm:spPr/>
    </dgm:pt>
    <dgm:pt modelId="{A95AEACE-BCC6-48C7-BC18-7649A77011D9}" type="pres">
      <dgm:prSet presAssocID="{918585D6-AC14-4EE9-A5E4-EB263D1C67D6}" presName="childNode2tx" presStyleLbl="bgAcc1" presStyleIdx="3" presStyleCnt="4">
        <dgm:presLayoutVars>
          <dgm:bulletEnabled val="1"/>
        </dgm:presLayoutVars>
      </dgm:prSet>
      <dgm:spPr/>
    </dgm:pt>
    <dgm:pt modelId="{19DFD5D1-C7A4-46AB-9D68-3BD89BE3C3A6}" type="pres">
      <dgm:prSet presAssocID="{918585D6-AC14-4EE9-A5E4-EB263D1C67D6}" presName="parentNode2" presStyleLbl="node1" presStyleIdx="3" presStyleCnt="4">
        <dgm:presLayoutVars>
          <dgm:chMax val="0"/>
          <dgm:bulletEnabled val="1"/>
        </dgm:presLayoutVars>
      </dgm:prSet>
      <dgm:spPr/>
    </dgm:pt>
    <dgm:pt modelId="{CEEF583E-33D6-4B2A-AE3B-B11B57E13C1F}" type="pres">
      <dgm:prSet presAssocID="{918585D6-AC14-4EE9-A5E4-EB263D1C67D6}" presName="connSite2" presStyleCnt="0"/>
      <dgm:spPr/>
    </dgm:pt>
  </dgm:ptLst>
  <dgm:cxnLst>
    <dgm:cxn modelId="{8D4ECB2D-24AE-48C4-92E3-51A7045E372B}" srcId="{D6768819-D493-443D-94B2-754FE0CA9C68}" destId="{29889D4D-6538-4069-A2D8-8063DB2D2EB6}" srcOrd="0" destOrd="0" parTransId="{FFE477C7-A851-4A00-B3F9-2A45F5F4D89B}" sibTransId="{DBF5AE97-66F0-41CC-8BF0-4AC648E2766D}"/>
    <dgm:cxn modelId="{F38B2936-B4E4-4F8E-AA89-8F210B79AC95}" srcId="{D6768819-D493-443D-94B2-754FE0CA9C68}" destId="{918585D6-AC14-4EE9-A5E4-EB263D1C67D6}" srcOrd="3" destOrd="0" parTransId="{D0128904-15B3-4EE9-96BA-92AA4331436A}" sibTransId="{65105EB6-3317-4831-8242-79092F27D6F0}"/>
    <dgm:cxn modelId="{86F20665-8CC7-40A0-8401-3482BBEAB95F}" srcId="{D6768819-D493-443D-94B2-754FE0CA9C68}" destId="{F066E5CA-B528-477A-B4FD-941827E88512}" srcOrd="2" destOrd="0" parTransId="{220C0085-F95E-4651-8CE6-B406FB912B13}" sibTransId="{BCB38309-BE3B-43DC-B626-7BCC8323AE4B}"/>
    <dgm:cxn modelId="{0D24116C-921F-402B-B1D4-D0D8A15AC99A}" type="presOf" srcId="{DBF5AE97-66F0-41CC-8BF0-4AC648E2766D}" destId="{55BB7646-3E01-42C9-A2BF-AE503462F542}" srcOrd="0" destOrd="0" presId="urn:microsoft.com/office/officeart/2005/8/layout/hProcess4"/>
    <dgm:cxn modelId="{1154864D-1985-4F85-A0F8-720A7AC65771}" type="presOf" srcId="{43247913-3604-407D-82CC-2DE0452CC7F7}" destId="{8F2F3E50-0565-43EF-8C03-66CFBD8E6218}" srcOrd="0" destOrd="0" presId="urn:microsoft.com/office/officeart/2005/8/layout/hProcess4"/>
    <dgm:cxn modelId="{076DE970-61A6-4818-A878-F7B7A21DC023}" type="presOf" srcId="{BCB38309-BE3B-43DC-B626-7BCC8323AE4B}" destId="{790B5F03-36DF-4C8E-8466-5868DE6372B5}" srcOrd="0" destOrd="0" presId="urn:microsoft.com/office/officeart/2005/8/layout/hProcess4"/>
    <dgm:cxn modelId="{357EA772-B352-45A7-8BCE-35AB05E3234C}" type="presOf" srcId="{29889D4D-6538-4069-A2D8-8063DB2D2EB6}" destId="{8A0BCFDB-D560-4E4F-AC0C-C6B318D851A7}" srcOrd="0" destOrd="0" presId="urn:microsoft.com/office/officeart/2005/8/layout/hProcess4"/>
    <dgm:cxn modelId="{1483647A-7F12-4B8E-90B5-CFA65A5F3F1D}" srcId="{D6768819-D493-443D-94B2-754FE0CA9C68}" destId="{ABFD576B-1EBE-43A0-B20D-2D3A96B5A68E}" srcOrd="1" destOrd="0" parTransId="{8F58B5C9-F76E-488F-B9C1-23E54C22234D}" sibTransId="{43247913-3604-407D-82CC-2DE0452CC7F7}"/>
    <dgm:cxn modelId="{BFD087A2-4248-4F13-866B-9CA1B8748408}" type="presOf" srcId="{918585D6-AC14-4EE9-A5E4-EB263D1C67D6}" destId="{19DFD5D1-C7A4-46AB-9D68-3BD89BE3C3A6}" srcOrd="0" destOrd="0" presId="urn:microsoft.com/office/officeart/2005/8/layout/hProcess4"/>
    <dgm:cxn modelId="{3EF024DC-F742-4375-ABAD-3285FC0C789F}" type="presOf" srcId="{D6768819-D493-443D-94B2-754FE0CA9C68}" destId="{7ED19D33-455F-4BC0-A25F-C7685F98F7E1}" srcOrd="0" destOrd="0" presId="urn:microsoft.com/office/officeart/2005/8/layout/hProcess4"/>
    <dgm:cxn modelId="{A09F43E4-5ACA-40B4-8CA5-2010804B968A}" type="presOf" srcId="{ABFD576B-1EBE-43A0-B20D-2D3A96B5A68E}" destId="{C2E67900-C941-4818-B802-C55613A25D29}" srcOrd="0" destOrd="0" presId="urn:microsoft.com/office/officeart/2005/8/layout/hProcess4"/>
    <dgm:cxn modelId="{36089EE5-723C-4EC2-BE08-8064CD95CC97}" type="presOf" srcId="{F066E5CA-B528-477A-B4FD-941827E88512}" destId="{C4F8F27C-E6A3-4FEE-A4F3-644678790F27}" srcOrd="0" destOrd="0" presId="urn:microsoft.com/office/officeart/2005/8/layout/hProcess4"/>
    <dgm:cxn modelId="{39953634-DFCE-4A5F-9E24-E5C677E9F058}" type="presParOf" srcId="{7ED19D33-455F-4BC0-A25F-C7685F98F7E1}" destId="{C2A75B40-0978-49BE-A140-43881E7CCA44}" srcOrd="0" destOrd="0" presId="urn:microsoft.com/office/officeart/2005/8/layout/hProcess4"/>
    <dgm:cxn modelId="{0C14DBE3-8C90-4D65-8D85-675B40E5A73C}" type="presParOf" srcId="{7ED19D33-455F-4BC0-A25F-C7685F98F7E1}" destId="{6DF57673-3FD2-41E7-868E-852A2DC8CA8F}" srcOrd="1" destOrd="0" presId="urn:microsoft.com/office/officeart/2005/8/layout/hProcess4"/>
    <dgm:cxn modelId="{7F343671-B82E-40C9-8679-E05CFF7E5DBE}" type="presParOf" srcId="{7ED19D33-455F-4BC0-A25F-C7685F98F7E1}" destId="{9F3DDBAD-B363-40D3-A087-29C30A004E8B}" srcOrd="2" destOrd="0" presId="urn:microsoft.com/office/officeart/2005/8/layout/hProcess4"/>
    <dgm:cxn modelId="{20AE5FC4-5909-48DA-AAE2-203D3DBBD8B6}" type="presParOf" srcId="{9F3DDBAD-B363-40D3-A087-29C30A004E8B}" destId="{81B83B55-0245-47BA-8776-4B9F977D80FA}" srcOrd="0" destOrd="0" presId="urn:microsoft.com/office/officeart/2005/8/layout/hProcess4"/>
    <dgm:cxn modelId="{9D76B797-3A6D-45EE-99B3-A8E97654BFEB}" type="presParOf" srcId="{81B83B55-0245-47BA-8776-4B9F977D80FA}" destId="{0CE69002-FFB8-41DC-88ED-C6B98C272BBB}" srcOrd="0" destOrd="0" presId="urn:microsoft.com/office/officeart/2005/8/layout/hProcess4"/>
    <dgm:cxn modelId="{BFB69B27-00A1-4FDF-AB97-982A8E6AFE3B}" type="presParOf" srcId="{81B83B55-0245-47BA-8776-4B9F977D80FA}" destId="{61EDFC8E-F714-4327-A30D-D85C6E1ED233}" srcOrd="1" destOrd="0" presId="urn:microsoft.com/office/officeart/2005/8/layout/hProcess4"/>
    <dgm:cxn modelId="{7C40878B-8FC1-4928-8F27-1EBB36A2D797}" type="presParOf" srcId="{81B83B55-0245-47BA-8776-4B9F977D80FA}" destId="{0FA58ADE-2C40-49D2-A211-382A91904C5C}" srcOrd="2" destOrd="0" presId="urn:microsoft.com/office/officeart/2005/8/layout/hProcess4"/>
    <dgm:cxn modelId="{FD55040D-0103-4B31-99AC-D7DCEDF62AAC}" type="presParOf" srcId="{81B83B55-0245-47BA-8776-4B9F977D80FA}" destId="{8A0BCFDB-D560-4E4F-AC0C-C6B318D851A7}" srcOrd="3" destOrd="0" presId="urn:microsoft.com/office/officeart/2005/8/layout/hProcess4"/>
    <dgm:cxn modelId="{C7C93E95-C8C7-412A-9CD7-10CD4789439A}" type="presParOf" srcId="{81B83B55-0245-47BA-8776-4B9F977D80FA}" destId="{660E6FD7-9A63-43A2-B69D-3DE5D28126F6}" srcOrd="4" destOrd="0" presId="urn:microsoft.com/office/officeart/2005/8/layout/hProcess4"/>
    <dgm:cxn modelId="{DAE2BC65-BF4B-4797-8A14-DE9B84F962F3}" type="presParOf" srcId="{9F3DDBAD-B363-40D3-A087-29C30A004E8B}" destId="{55BB7646-3E01-42C9-A2BF-AE503462F542}" srcOrd="1" destOrd="0" presId="urn:microsoft.com/office/officeart/2005/8/layout/hProcess4"/>
    <dgm:cxn modelId="{9091408B-E17E-45C6-8629-388803753D37}" type="presParOf" srcId="{9F3DDBAD-B363-40D3-A087-29C30A004E8B}" destId="{BCB08899-B124-46B9-B9CD-FFC99C448C00}" srcOrd="2" destOrd="0" presId="urn:microsoft.com/office/officeart/2005/8/layout/hProcess4"/>
    <dgm:cxn modelId="{18DD8C32-FE14-4DD0-83A1-666F146178BE}" type="presParOf" srcId="{BCB08899-B124-46B9-B9CD-FFC99C448C00}" destId="{B7D7FFF0-BC99-40A4-9C57-4CE4953E7B68}" srcOrd="0" destOrd="0" presId="urn:microsoft.com/office/officeart/2005/8/layout/hProcess4"/>
    <dgm:cxn modelId="{DCCBC354-34E0-4EA8-9A0E-410A02DCA239}" type="presParOf" srcId="{BCB08899-B124-46B9-B9CD-FFC99C448C00}" destId="{56659FF1-8A52-4E0C-8B0B-1BE1490186CB}" srcOrd="1" destOrd="0" presId="urn:microsoft.com/office/officeart/2005/8/layout/hProcess4"/>
    <dgm:cxn modelId="{42D78886-BEF7-4786-80F9-D136DFA2D0AF}" type="presParOf" srcId="{BCB08899-B124-46B9-B9CD-FFC99C448C00}" destId="{443597AC-FB5E-492D-9377-8B447D27C376}" srcOrd="2" destOrd="0" presId="urn:microsoft.com/office/officeart/2005/8/layout/hProcess4"/>
    <dgm:cxn modelId="{826E46FB-2520-487D-BB77-8D4029194D36}" type="presParOf" srcId="{BCB08899-B124-46B9-B9CD-FFC99C448C00}" destId="{C2E67900-C941-4818-B802-C55613A25D29}" srcOrd="3" destOrd="0" presId="urn:microsoft.com/office/officeart/2005/8/layout/hProcess4"/>
    <dgm:cxn modelId="{EB5018A0-0545-4150-8314-21C0DC6D2C57}" type="presParOf" srcId="{BCB08899-B124-46B9-B9CD-FFC99C448C00}" destId="{F240F7EE-E007-41A9-9DF7-83CA3FF29FC0}" srcOrd="4" destOrd="0" presId="urn:microsoft.com/office/officeart/2005/8/layout/hProcess4"/>
    <dgm:cxn modelId="{D94B91FB-566C-479B-8537-C6A98A31D6AD}" type="presParOf" srcId="{9F3DDBAD-B363-40D3-A087-29C30A004E8B}" destId="{8F2F3E50-0565-43EF-8C03-66CFBD8E6218}" srcOrd="3" destOrd="0" presId="urn:microsoft.com/office/officeart/2005/8/layout/hProcess4"/>
    <dgm:cxn modelId="{FD3A32AC-F6AD-438C-9A48-9BAD6184E138}" type="presParOf" srcId="{9F3DDBAD-B363-40D3-A087-29C30A004E8B}" destId="{8DE56CE9-9DDB-4545-A3B5-3020ECB7961A}" srcOrd="4" destOrd="0" presId="urn:microsoft.com/office/officeart/2005/8/layout/hProcess4"/>
    <dgm:cxn modelId="{22DC919D-DB7F-4B4F-A15E-71F49D564714}" type="presParOf" srcId="{8DE56CE9-9DDB-4545-A3B5-3020ECB7961A}" destId="{BBFC170D-18AC-4AE2-9914-8D1925FD174F}" srcOrd="0" destOrd="0" presId="urn:microsoft.com/office/officeart/2005/8/layout/hProcess4"/>
    <dgm:cxn modelId="{17ED75DF-6AA4-425F-AA6C-B7A24A2DEDAE}" type="presParOf" srcId="{8DE56CE9-9DDB-4545-A3B5-3020ECB7961A}" destId="{E839A57F-938F-4B9C-9EEA-604F9756DAF1}" srcOrd="1" destOrd="0" presId="urn:microsoft.com/office/officeart/2005/8/layout/hProcess4"/>
    <dgm:cxn modelId="{4C35BFC3-9D62-403D-8464-4358DF204F28}" type="presParOf" srcId="{8DE56CE9-9DDB-4545-A3B5-3020ECB7961A}" destId="{79569F29-238F-4C61-9BFF-22E040986F7B}" srcOrd="2" destOrd="0" presId="urn:microsoft.com/office/officeart/2005/8/layout/hProcess4"/>
    <dgm:cxn modelId="{0563DCC8-BC8F-4F38-89F7-4E377BFB3E1A}" type="presParOf" srcId="{8DE56CE9-9DDB-4545-A3B5-3020ECB7961A}" destId="{C4F8F27C-E6A3-4FEE-A4F3-644678790F27}" srcOrd="3" destOrd="0" presId="urn:microsoft.com/office/officeart/2005/8/layout/hProcess4"/>
    <dgm:cxn modelId="{B8AAFFF2-B6A0-468E-8711-947CE7328596}" type="presParOf" srcId="{8DE56CE9-9DDB-4545-A3B5-3020ECB7961A}" destId="{74C4EC0F-B829-48AE-9468-2D0D85A5C9E0}" srcOrd="4" destOrd="0" presId="urn:microsoft.com/office/officeart/2005/8/layout/hProcess4"/>
    <dgm:cxn modelId="{6C72DA0E-A282-49D1-9275-DE86DA6D71BF}" type="presParOf" srcId="{9F3DDBAD-B363-40D3-A087-29C30A004E8B}" destId="{790B5F03-36DF-4C8E-8466-5868DE6372B5}" srcOrd="5" destOrd="0" presId="urn:microsoft.com/office/officeart/2005/8/layout/hProcess4"/>
    <dgm:cxn modelId="{AEC6F74F-8A88-466B-A32B-6F1B1117B132}" type="presParOf" srcId="{9F3DDBAD-B363-40D3-A087-29C30A004E8B}" destId="{80923709-3D03-4D10-BB0A-014ED7FAE018}" srcOrd="6" destOrd="0" presId="urn:microsoft.com/office/officeart/2005/8/layout/hProcess4"/>
    <dgm:cxn modelId="{C7439B2D-BB23-4A15-9C82-9830CC6A7751}" type="presParOf" srcId="{80923709-3D03-4D10-BB0A-014ED7FAE018}" destId="{789F1356-3637-4807-B585-6C7394B2CBE7}" srcOrd="0" destOrd="0" presId="urn:microsoft.com/office/officeart/2005/8/layout/hProcess4"/>
    <dgm:cxn modelId="{A6E9A67B-62E8-4B6F-B90C-3A06BFAEA253}" type="presParOf" srcId="{80923709-3D03-4D10-BB0A-014ED7FAE018}" destId="{E1174393-AE0A-4907-B00F-24C5ED796F8A}" srcOrd="1" destOrd="0" presId="urn:microsoft.com/office/officeart/2005/8/layout/hProcess4"/>
    <dgm:cxn modelId="{4F541662-DDE1-427C-9FA1-C705A8515DB2}" type="presParOf" srcId="{80923709-3D03-4D10-BB0A-014ED7FAE018}" destId="{A95AEACE-BCC6-48C7-BC18-7649A77011D9}" srcOrd="2" destOrd="0" presId="urn:microsoft.com/office/officeart/2005/8/layout/hProcess4"/>
    <dgm:cxn modelId="{5B35C2EE-EB91-40E0-840C-BED7FCF0892F}" type="presParOf" srcId="{80923709-3D03-4D10-BB0A-014ED7FAE018}" destId="{19DFD5D1-C7A4-46AB-9D68-3BD89BE3C3A6}" srcOrd="3" destOrd="0" presId="urn:microsoft.com/office/officeart/2005/8/layout/hProcess4"/>
    <dgm:cxn modelId="{7F7E325F-6FAA-4068-B2E0-2F5267701EE0}" type="presParOf" srcId="{80923709-3D03-4D10-BB0A-014ED7FAE018}" destId="{CEEF583E-33D6-4B2A-AE3B-B11B57E13C1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DB83265-66CC-4056-B915-01114CD113E0}"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753A8080-DBB3-400C-A38D-080C79C7C402}">
      <dgm:prSet custT="1"/>
      <dgm:spPr/>
      <dgm:t>
        <a:bodyPr/>
        <a:lstStyle/>
        <a:p>
          <a:r>
            <a:rPr lang="en-US" sz="2000">
              <a:ea typeface="Open Sans"/>
              <a:cs typeface="Open Sans"/>
            </a:rPr>
            <a:t>Data from Epic</a:t>
          </a:r>
          <a:endParaRPr lang="en-US" sz="2000"/>
        </a:p>
      </dgm:t>
    </dgm:pt>
    <dgm:pt modelId="{E3C8AC33-F3A0-4B50-B2F0-D0FE1129A8F0}" type="parTrans" cxnId="{D9EE0E48-5712-4A6D-B1F3-83477357A396}">
      <dgm:prSet/>
      <dgm:spPr/>
      <dgm:t>
        <a:bodyPr/>
        <a:lstStyle/>
        <a:p>
          <a:endParaRPr lang="en-US"/>
        </a:p>
      </dgm:t>
    </dgm:pt>
    <dgm:pt modelId="{87572DC7-E9E3-4E0B-83CB-08089C783430}" type="sibTrans" cxnId="{D9EE0E48-5712-4A6D-B1F3-83477357A396}">
      <dgm:prSet/>
      <dgm:spPr/>
      <dgm:t>
        <a:bodyPr/>
        <a:lstStyle/>
        <a:p>
          <a:endParaRPr lang="en-US"/>
        </a:p>
      </dgm:t>
    </dgm:pt>
    <dgm:pt modelId="{13875CDC-9430-4B0A-A9D8-7D0AC3DC5C0B}">
      <dgm:prSet/>
      <dgm:spPr/>
      <dgm:t>
        <a:bodyPr/>
        <a:lstStyle/>
        <a:p>
          <a:r>
            <a:rPr lang="en-CA" sz="1800"/>
            <a:t>Manufacturer</a:t>
          </a:r>
          <a:endParaRPr lang="en-CA" sz="1800">
            <a:cs typeface="Arial"/>
          </a:endParaRPr>
        </a:p>
      </dgm:t>
    </dgm:pt>
    <dgm:pt modelId="{A69D8EC0-36D7-404A-B875-AD7FF7FFE56C}" type="parTrans" cxnId="{7655363E-FF53-497B-8FCA-65175D90D54C}">
      <dgm:prSet/>
      <dgm:spPr/>
      <dgm:t>
        <a:bodyPr/>
        <a:lstStyle/>
        <a:p>
          <a:endParaRPr lang="en-US"/>
        </a:p>
      </dgm:t>
    </dgm:pt>
    <dgm:pt modelId="{E3717870-529A-4CE1-A276-F0A3AAECF5C0}" type="sibTrans" cxnId="{7655363E-FF53-497B-8FCA-65175D90D54C}">
      <dgm:prSet/>
      <dgm:spPr/>
      <dgm:t>
        <a:bodyPr/>
        <a:lstStyle/>
        <a:p>
          <a:endParaRPr lang="en-US"/>
        </a:p>
      </dgm:t>
    </dgm:pt>
    <dgm:pt modelId="{AEF0B1A0-7A2F-4BAF-8C91-09BEFD9F0676}">
      <dgm:prSet/>
      <dgm:spPr/>
      <dgm:t>
        <a:bodyPr/>
        <a:lstStyle/>
        <a:p>
          <a:pPr algn="ctr">
            <a:buNone/>
          </a:pPr>
          <a:r>
            <a:rPr lang="en-CA" sz="4300">
              <a:cs typeface="Arial"/>
            </a:rPr>
            <a:t>Tecsys</a:t>
          </a:r>
        </a:p>
      </dgm:t>
    </dgm:pt>
    <dgm:pt modelId="{B52D7B68-E2E6-4D6A-8E64-8A396ADC7817}" type="parTrans" cxnId="{D7CE496D-F318-433F-BB8A-7812E5089FFC}">
      <dgm:prSet/>
      <dgm:spPr/>
      <dgm:t>
        <a:bodyPr/>
        <a:lstStyle/>
        <a:p>
          <a:endParaRPr lang="en-US"/>
        </a:p>
      </dgm:t>
    </dgm:pt>
    <dgm:pt modelId="{A69063AF-574C-47F3-A4FF-8E14545C1C02}" type="sibTrans" cxnId="{D7CE496D-F318-433F-BB8A-7812E5089FFC}">
      <dgm:prSet/>
      <dgm:spPr/>
      <dgm:t>
        <a:bodyPr/>
        <a:lstStyle/>
        <a:p>
          <a:endParaRPr lang="en-US"/>
        </a:p>
      </dgm:t>
    </dgm:pt>
    <dgm:pt modelId="{5A176903-FD37-4715-BF27-E6E7D4CE2A79}">
      <dgm:prSet/>
      <dgm:spPr/>
      <dgm:t>
        <a:bodyPr/>
        <a:lstStyle/>
        <a:p>
          <a:r>
            <a:rPr lang="en-CA" sz="1800"/>
            <a:t>Items </a:t>
          </a:r>
          <a:endParaRPr lang="en-US" sz="1800"/>
        </a:p>
      </dgm:t>
    </dgm:pt>
    <dgm:pt modelId="{9CFDAAA8-3D9E-4A13-9A43-4D255E0AB42C}" type="parTrans" cxnId="{2F337CF8-33E2-40F3-A0B3-A173C320ECB4}">
      <dgm:prSet/>
      <dgm:spPr/>
      <dgm:t>
        <a:bodyPr/>
        <a:lstStyle/>
        <a:p>
          <a:endParaRPr lang="en-US"/>
        </a:p>
      </dgm:t>
    </dgm:pt>
    <dgm:pt modelId="{9F2CE2BA-1586-4255-A46B-886278F867E1}" type="sibTrans" cxnId="{2F337CF8-33E2-40F3-A0B3-A173C320ECB4}">
      <dgm:prSet/>
      <dgm:spPr/>
      <dgm:t>
        <a:bodyPr/>
        <a:lstStyle/>
        <a:p>
          <a:endParaRPr lang="en-US"/>
        </a:p>
      </dgm:t>
    </dgm:pt>
    <dgm:pt modelId="{2A9E3AB4-B60D-4421-88CA-3D522387AC5B}">
      <dgm:prSet custT="1"/>
      <dgm:spPr/>
      <dgm:t>
        <a:bodyPr/>
        <a:lstStyle/>
        <a:p>
          <a:r>
            <a:rPr lang="en-CA" sz="2000">
              <a:cs typeface="Arial"/>
            </a:rPr>
            <a:t>Data from Workday</a:t>
          </a:r>
        </a:p>
      </dgm:t>
    </dgm:pt>
    <dgm:pt modelId="{BF35CAA5-0D80-41D9-884F-9CF52332D3A0}" type="parTrans" cxnId="{FC1C13A8-49AB-405D-A361-A628D5F082F2}">
      <dgm:prSet/>
      <dgm:spPr/>
      <dgm:t>
        <a:bodyPr/>
        <a:lstStyle/>
        <a:p>
          <a:endParaRPr lang="en-US"/>
        </a:p>
      </dgm:t>
    </dgm:pt>
    <dgm:pt modelId="{3C831A59-6B7C-4BA9-A1BA-B648812BD23D}" type="sibTrans" cxnId="{FC1C13A8-49AB-405D-A361-A628D5F082F2}">
      <dgm:prSet/>
      <dgm:spPr/>
      <dgm:t>
        <a:bodyPr/>
        <a:lstStyle/>
        <a:p>
          <a:endParaRPr lang="en-US"/>
        </a:p>
      </dgm:t>
    </dgm:pt>
    <dgm:pt modelId="{660E0CA1-296A-44D2-8917-5064B4FD4C3E}">
      <dgm:prSet/>
      <dgm:spPr/>
      <dgm:t>
        <a:bodyPr/>
        <a:lstStyle/>
        <a:p>
          <a:r>
            <a:rPr lang="en-CA" sz="2100"/>
            <a:t>Vendors</a:t>
          </a:r>
          <a:endParaRPr lang="en-CA" sz="2100">
            <a:cs typeface="Arial"/>
          </a:endParaRPr>
        </a:p>
      </dgm:t>
    </dgm:pt>
    <dgm:pt modelId="{857785C4-DFBD-4187-B00D-635A408771CA}" type="parTrans" cxnId="{3752FEA9-08E1-4C8B-90D4-FF417C659F0A}">
      <dgm:prSet/>
      <dgm:spPr/>
      <dgm:t>
        <a:bodyPr/>
        <a:lstStyle/>
        <a:p>
          <a:endParaRPr lang="en-US"/>
        </a:p>
      </dgm:t>
    </dgm:pt>
    <dgm:pt modelId="{788687EE-4F66-4677-B9B0-6DDD3701D9A2}" type="sibTrans" cxnId="{3752FEA9-08E1-4C8B-90D4-FF417C659F0A}">
      <dgm:prSet/>
      <dgm:spPr/>
      <dgm:t>
        <a:bodyPr/>
        <a:lstStyle/>
        <a:p>
          <a:endParaRPr lang="en-US"/>
        </a:p>
      </dgm:t>
    </dgm:pt>
    <dgm:pt modelId="{B82B629D-37A7-4BA0-9DF7-6B9692E2B208}">
      <dgm:prSet/>
      <dgm:spPr/>
      <dgm:t>
        <a:bodyPr/>
        <a:lstStyle/>
        <a:p>
          <a:r>
            <a:rPr lang="en-CA" sz="2100"/>
            <a:t>Vendor Catalogs </a:t>
          </a:r>
          <a:endParaRPr lang="en-CA" sz="2100">
            <a:cs typeface="Arial"/>
          </a:endParaRPr>
        </a:p>
      </dgm:t>
    </dgm:pt>
    <dgm:pt modelId="{02355047-741C-412A-BF09-C1F1AEA27C4F}" type="parTrans" cxnId="{EFEC83EB-528A-429C-8E50-15FB4AAACDC4}">
      <dgm:prSet/>
      <dgm:spPr/>
      <dgm:t>
        <a:bodyPr/>
        <a:lstStyle/>
        <a:p>
          <a:endParaRPr lang="en-US"/>
        </a:p>
      </dgm:t>
    </dgm:pt>
    <dgm:pt modelId="{6AC355F5-8C68-433E-8D2D-8FF9922BB512}" type="sibTrans" cxnId="{EFEC83EB-528A-429C-8E50-15FB4AAACDC4}">
      <dgm:prSet/>
      <dgm:spPr/>
      <dgm:t>
        <a:bodyPr/>
        <a:lstStyle/>
        <a:p>
          <a:endParaRPr lang="en-US"/>
        </a:p>
      </dgm:t>
    </dgm:pt>
    <dgm:pt modelId="{F0F7CED9-EB13-4913-81C5-F0C21DAFC30D}">
      <dgm:prSet custT="1"/>
      <dgm:spPr/>
      <dgm:t>
        <a:bodyPr/>
        <a:lstStyle/>
        <a:p>
          <a:pPr algn="ctr">
            <a:buNone/>
          </a:pPr>
          <a:r>
            <a:rPr lang="en-CA" sz="3000">
              <a:cs typeface="Arial"/>
            </a:rPr>
            <a:t>Master Data</a:t>
          </a:r>
        </a:p>
      </dgm:t>
    </dgm:pt>
    <dgm:pt modelId="{7453298F-B8CE-4CB4-9D8F-7415F0D3B06E}" type="parTrans" cxnId="{A3AAC5A9-FCC7-4586-A26A-DF8BC7F8F9E0}">
      <dgm:prSet/>
      <dgm:spPr/>
      <dgm:t>
        <a:bodyPr/>
        <a:lstStyle/>
        <a:p>
          <a:endParaRPr lang="en-US"/>
        </a:p>
      </dgm:t>
    </dgm:pt>
    <dgm:pt modelId="{EA8566F8-DAFC-42C9-887E-8DB9981E2B64}" type="sibTrans" cxnId="{A3AAC5A9-FCC7-4586-A26A-DF8BC7F8F9E0}">
      <dgm:prSet/>
      <dgm:spPr/>
      <dgm:t>
        <a:bodyPr/>
        <a:lstStyle/>
        <a:p>
          <a:endParaRPr lang="en-US"/>
        </a:p>
      </dgm:t>
    </dgm:pt>
    <dgm:pt modelId="{47DE4F47-837A-4C04-89D9-661B6CEDF7F5}">
      <dgm:prSet/>
      <dgm:spPr/>
      <dgm:t>
        <a:bodyPr/>
        <a:lstStyle/>
        <a:p>
          <a:r>
            <a:rPr lang="en-CA" sz="1800"/>
            <a:t>Manufacturer Items</a:t>
          </a:r>
          <a:endParaRPr lang="en-CA" sz="1800">
            <a:cs typeface="Arial"/>
          </a:endParaRPr>
        </a:p>
      </dgm:t>
    </dgm:pt>
    <dgm:pt modelId="{331CCB1B-6017-410C-8DC5-B23C571ED895}" type="parTrans" cxnId="{BA2398C5-CCDD-4CC1-BC54-947CA4681557}">
      <dgm:prSet/>
      <dgm:spPr/>
      <dgm:t>
        <a:bodyPr/>
        <a:lstStyle/>
        <a:p>
          <a:endParaRPr lang="en-US"/>
        </a:p>
      </dgm:t>
    </dgm:pt>
    <dgm:pt modelId="{6B4F665C-D010-47E5-A070-8365B8BBC656}" type="sibTrans" cxnId="{BA2398C5-CCDD-4CC1-BC54-947CA4681557}">
      <dgm:prSet/>
      <dgm:spPr/>
      <dgm:t>
        <a:bodyPr/>
        <a:lstStyle/>
        <a:p>
          <a:endParaRPr lang="en-US"/>
        </a:p>
      </dgm:t>
    </dgm:pt>
    <dgm:pt modelId="{C3F9C10A-60DE-4F0B-8096-F366B9B5DB7B}" type="pres">
      <dgm:prSet presAssocID="{5DB83265-66CC-4056-B915-01114CD113E0}" presName="linearFlow" presStyleCnt="0">
        <dgm:presLayoutVars>
          <dgm:dir/>
          <dgm:resizeHandles val="exact"/>
        </dgm:presLayoutVars>
      </dgm:prSet>
      <dgm:spPr/>
    </dgm:pt>
    <dgm:pt modelId="{F4F8AD6D-19A3-4E78-9405-8DB459F2187E}" type="pres">
      <dgm:prSet presAssocID="{753A8080-DBB3-400C-A38D-080C79C7C402}" presName="node" presStyleLbl="node1" presStyleIdx="0" presStyleCnt="3">
        <dgm:presLayoutVars>
          <dgm:bulletEnabled val="1"/>
        </dgm:presLayoutVars>
      </dgm:prSet>
      <dgm:spPr/>
    </dgm:pt>
    <dgm:pt modelId="{C59E1C30-B114-418F-8B40-C5BB36837E60}" type="pres">
      <dgm:prSet presAssocID="{87572DC7-E9E3-4E0B-83CB-08089C783430}" presName="spacerL" presStyleCnt="0"/>
      <dgm:spPr/>
    </dgm:pt>
    <dgm:pt modelId="{4344D9E3-D40D-43AB-8053-05EB52D0A98C}" type="pres">
      <dgm:prSet presAssocID="{87572DC7-E9E3-4E0B-83CB-08089C783430}" presName="sibTrans" presStyleLbl="sibTrans2D1" presStyleIdx="0" presStyleCnt="2"/>
      <dgm:spPr/>
    </dgm:pt>
    <dgm:pt modelId="{5B909372-F0CB-4511-8D6F-ED1F64771820}" type="pres">
      <dgm:prSet presAssocID="{87572DC7-E9E3-4E0B-83CB-08089C783430}" presName="spacerR" presStyleCnt="0"/>
      <dgm:spPr/>
    </dgm:pt>
    <dgm:pt modelId="{FE9B1E34-06AE-4FD1-9CF9-F6CE5BDC6427}" type="pres">
      <dgm:prSet presAssocID="{2A9E3AB4-B60D-4421-88CA-3D522387AC5B}" presName="node" presStyleLbl="node1" presStyleIdx="1" presStyleCnt="3">
        <dgm:presLayoutVars>
          <dgm:bulletEnabled val="1"/>
        </dgm:presLayoutVars>
      </dgm:prSet>
      <dgm:spPr/>
    </dgm:pt>
    <dgm:pt modelId="{9B2AD862-75E7-42EC-A926-E8ABD309F030}" type="pres">
      <dgm:prSet presAssocID="{3C831A59-6B7C-4BA9-A1BA-B648812BD23D}" presName="spacerL" presStyleCnt="0"/>
      <dgm:spPr/>
    </dgm:pt>
    <dgm:pt modelId="{EB579761-92FC-43D0-96C4-FBAD81F08DE5}" type="pres">
      <dgm:prSet presAssocID="{3C831A59-6B7C-4BA9-A1BA-B648812BD23D}" presName="sibTrans" presStyleLbl="sibTrans2D1" presStyleIdx="1" presStyleCnt="2"/>
      <dgm:spPr/>
    </dgm:pt>
    <dgm:pt modelId="{40A4B4B3-2650-4283-8B6A-4B5DF9EAD6B3}" type="pres">
      <dgm:prSet presAssocID="{3C831A59-6B7C-4BA9-A1BA-B648812BD23D}" presName="spacerR" presStyleCnt="0"/>
      <dgm:spPr/>
    </dgm:pt>
    <dgm:pt modelId="{97912272-EBF7-4B36-8B70-2E5793C408CA}" type="pres">
      <dgm:prSet presAssocID="{AEF0B1A0-7A2F-4BAF-8C91-09BEFD9F0676}" presName="node" presStyleLbl="node1" presStyleIdx="2" presStyleCnt="3" custScaleX="138855" custScaleY="136439">
        <dgm:presLayoutVars>
          <dgm:bulletEnabled val="1"/>
        </dgm:presLayoutVars>
      </dgm:prSet>
      <dgm:spPr/>
    </dgm:pt>
  </dgm:ptLst>
  <dgm:cxnLst>
    <dgm:cxn modelId="{7655363E-FF53-497B-8FCA-65175D90D54C}" srcId="{753A8080-DBB3-400C-A38D-080C79C7C402}" destId="{13875CDC-9430-4B0A-A9D8-7D0AC3DC5C0B}" srcOrd="1" destOrd="0" parTransId="{A69D8EC0-36D7-404A-B875-AD7FF7FFE56C}" sibTransId="{E3717870-529A-4CE1-A276-F0A3AAECF5C0}"/>
    <dgm:cxn modelId="{5EFBF05D-A18B-4C42-8D3F-151707CBE15A}" type="presOf" srcId="{753A8080-DBB3-400C-A38D-080C79C7C402}" destId="{F4F8AD6D-19A3-4E78-9405-8DB459F2187E}" srcOrd="0" destOrd="0" presId="urn:microsoft.com/office/officeart/2005/8/layout/equation1"/>
    <dgm:cxn modelId="{53901B5F-84E8-4EA1-98E6-8E5B322E8CC7}" type="presOf" srcId="{87572DC7-E9E3-4E0B-83CB-08089C783430}" destId="{4344D9E3-D40D-43AB-8053-05EB52D0A98C}" srcOrd="0" destOrd="0" presId="urn:microsoft.com/office/officeart/2005/8/layout/equation1"/>
    <dgm:cxn modelId="{B158F042-22B3-4140-B957-7135BAA4A9D9}" type="presOf" srcId="{F0F7CED9-EB13-4913-81C5-F0C21DAFC30D}" destId="{97912272-EBF7-4B36-8B70-2E5793C408CA}" srcOrd="0" destOrd="1" presId="urn:microsoft.com/office/officeart/2005/8/layout/equation1"/>
    <dgm:cxn modelId="{D9EE0E48-5712-4A6D-B1F3-83477357A396}" srcId="{5DB83265-66CC-4056-B915-01114CD113E0}" destId="{753A8080-DBB3-400C-A38D-080C79C7C402}" srcOrd="0" destOrd="0" parTransId="{E3C8AC33-F3A0-4B50-B2F0-D0FE1129A8F0}" sibTransId="{87572DC7-E9E3-4E0B-83CB-08089C783430}"/>
    <dgm:cxn modelId="{D7CE496D-F318-433F-BB8A-7812E5089FFC}" srcId="{5DB83265-66CC-4056-B915-01114CD113E0}" destId="{AEF0B1A0-7A2F-4BAF-8C91-09BEFD9F0676}" srcOrd="2" destOrd="0" parTransId="{B52D7B68-E2E6-4D6A-8E64-8A396ADC7817}" sibTransId="{A69063AF-574C-47F3-A4FF-8E14545C1C02}"/>
    <dgm:cxn modelId="{722B166E-3E45-4FB3-A502-C6860D4A04BE}" type="presOf" srcId="{B82B629D-37A7-4BA0-9DF7-6B9692E2B208}" destId="{FE9B1E34-06AE-4FD1-9CF9-F6CE5BDC6427}" srcOrd="0" destOrd="2" presId="urn:microsoft.com/office/officeart/2005/8/layout/equation1"/>
    <dgm:cxn modelId="{5B98F28E-9D77-40CE-A9A2-EA5738994DFC}" type="presOf" srcId="{AEF0B1A0-7A2F-4BAF-8C91-09BEFD9F0676}" destId="{97912272-EBF7-4B36-8B70-2E5793C408CA}" srcOrd="0" destOrd="0" presId="urn:microsoft.com/office/officeart/2005/8/layout/equation1"/>
    <dgm:cxn modelId="{FC1C13A8-49AB-405D-A361-A628D5F082F2}" srcId="{5DB83265-66CC-4056-B915-01114CD113E0}" destId="{2A9E3AB4-B60D-4421-88CA-3D522387AC5B}" srcOrd="1" destOrd="0" parTransId="{BF35CAA5-0D80-41D9-884F-9CF52332D3A0}" sibTransId="{3C831A59-6B7C-4BA9-A1BA-B648812BD23D}"/>
    <dgm:cxn modelId="{A3AAC5A9-FCC7-4586-A26A-DF8BC7F8F9E0}" srcId="{AEF0B1A0-7A2F-4BAF-8C91-09BEFD9F0676}" destId="{F0F7CED9-EB13-4913-81C5-F0C21DAFC30D}" srcOrd="0" destOrd="0" parTransId="{7453298F-B8CE-4CB4-9D8F-7415F0D3B06E}" sibTransId="{EA8566F8-DAFC-42C9-887E-8DB9981E2B64}"/>
    <dgm:cxn modelId="{3752FEA9-08E1-4C8B-90D4-FF417C659F0A}" srcId="{2A9E3AB4-B60D-4421-88CA-3D522387AC5B}" destId="{660E0CA1-296A-44D2-8917-5064B4FD4C3E}" srcOrd="0" destOrd="0" parTransId="{857785C4-DFBD-4187-B00D-635A408771CA}" sibTransId="{788687EE-4F66-4677-B9B0-6DDD3701D9A2}"/>
    <dgm:cxn modelId="{4BC453B2-00B1-4BE5-9B59-5D3F36CA06B3}" type="presOf" srcId="{5DB83265-66CC-4056-B915-01114CD113E0}" destId="{C3F9C10A-60DE-4F0B-8096-F366B9B5DB7B}" srcOrd="0" destOrd="0" presId="urn:microsoft.com/office/officeart/2005/8/layout/equation1"/>
    <dgm:cxn modelId="{71BC64B6-2273-4331-8AE9-6C630D5F27C8}" type="presOf" srcId="{3C831A59-6B7C-4BA9-A1BA-B648812BD23D}" destId="{EB579761-92FC-43D0-96C4-FBAD81F08DE5}" srcOrd="0" destOrd="0" presId="urn:microsoft.com/office/officeart/2005/8/layout/equation1"/>
    <dgm:cxn modelId="{BA2398C5-CCDD-4CC1-BC54-947CA4681557}" srcId="{753A8080-DBB3-400C-A38D-080C79C7C402}" destId="{47DE4F47-837A-4C04-89D9-661B6CEDF7F5}" srcOrd="2" destOrd="0" parTransId="{331CCB1B-6017-410C-8DC5-B23C571ED895}" sibTransId="{6B4F665C-D010-47E5-A070-8365B8BBC656}"/>
    <dgm:cxn modelId="{FE8637E4-0A79-43B7-A076-39CCE7B7294C}" type="presOf" srcId="{13875CDC-9430-4B0A-A9D8-7D0AC3DC5C0B}" destId="{F4F8AD6D-19A3-4E78-9405-8DB459F2187E}" srcOrd="0" destOrd="2" presId="urn:microsoft.com/office/officeart/2005/8/layout/equation1"/>
    <dgm:cxn modelId="{4D922FE6-40FD-4657-BB90-8D1ECAA66CFA}" type="presOf" srcId="{660E0CA1-296A-44D2-8917-5064B4FD4C3E}" destId="{FE9B1E34-06AE-4FD1-9CF9-F6CE5BDC6427}" srcOrd="0" destOrd="1" presId="urn:microsoft.com/office/officeart/2005/8/layout/equation1"/>
    <dgm:cxn modelId="{EFEC83EB-528A-429C-8E50-15FB4AAACDC4}" srcId="{2A9E3AB4-B60D-4421-88CA-3D522387AC5B}" destId="{B82B629D-37A7-4BA0-9DF7-6B9692E2B208}" srcOrd="1" destOrd="0" parTransId="{02355047-741C-412A-BF09-C1F1AEA27C4F}" sibTransId="{6AC355F5-8C68-433E-8D2D-8FF9922BB512}"/>
    <dgm:cxn modelId="{8CE701F7-1F13-4AE6-B115-721D8226593F}" type="presOf" srcId="{2A9E3AB4-B60D-4421-88CA-3D522387AC5B}" destId="{FE9B1E34-06AE-4FD1-9CF9-F6CE5BDC6427}" srcOrd="0" destOrd="0" presId="urn:microsoft.com/office/officeart/2005/8/layout/equation1"/>
    <dgm:cxn modelId="{2F337CF8-33E2-40F3-A0B3-A173C320ECB4}" srcId="{753A8080-DBB3-400C-A38D-080C79C7C402}" destId="{5A176903-FD37-4715-BF27-E6E7D4CE2A79}" srcOrd="0" destOrd="0" parTransId="{9CFDAAA8-3D9E-4A13-9A43-4D255E0AB42C}" sibTransId="{9F2CE2BA-1586-4255-A46B-886278F867E1}"/>
    <dgm:cxn modelId="{8647C9F9-3639-4C4C-9C42-018DC31FC8AB}" type="presOf" srcId="{5A176903-FD37-4715-BF27-E6E7D4CE2A79}" destId="{F4F8AD6D-19A3-4E78-9405-8DB459F2187E}" srcOrd="0" destOrd="1" presId="urn:microsoft.com/office/officeart/2005/8/layout/equation1"/>
    <dgm:cxn modelId="{31B15FFE-CD37-4B1B-B90A-E1A428A862BA}" type="presOf" srcId="{47DE4F47-837A-4C04-89D9-661B6CEDF7F5}" destId="{F4F8AD6D-19A3-4E78-9405-8DB459F2187E}" srcOrd="0" destOrd="3" presId="urn:microsoft.com/office/officeart/2005/8/layout/equation1"/>
    <dgm:cxn modelId="{3204D325-E18E-4A05-BF2F-82CBF20AB398}" type="presParOf" srcId="{C3F9C10A-60DE-4F0B-8096-F366B9B5DB7B}" destId="{F4F8AD6D-19A3-4E78-9405-8DB459F2187E}" srcOrd="0" destOrd="0" presId="urn:microsoft.com/office/officeart/2005/8/layout/equation1"/>
    <dgm:cxn modelId="{FFAD0718-CCEB-4BE9-A3E0-42E639775168}" type="presParOf" srcId="{C3F9C10A-60DE-4F0B-8096-F366B9B5DB7B}" destId="{C59E1C30-B114-418F-8B40-C5BB36837E60}" srcOrd="1" destOrd="0" presId="urn:microsoft.com/office/officeart/2005/8/layout/equation1"/>
    <dgm:cxn modelId="{B7B8243A-92B5-413C-9A4C-DA2C43DAA651}" type="presParOf" srcId="{C3F9C10A-60DE-4F0B-8096-F366B9B5DB7B}" destId="{4344D9E3-D40D-43AB-8053-05EB52D0A98C}" srcOrd="2" destOrd="0" presId="urn:microsoft.com/office/officeart/2005/8/layout/equation1"/>
    <dgm:cxn modelId="{B6AB060D-35CB-4179-827C-816DB4720555}" type="presParOf" srcId="{C3F9C10A-60DE-4F0B-8096-F366B9B5DB7B}" destId="{5B909372-F0CB-4511-8D6F-ED1F64771820}" srcOrd="3" destOrd="0" presId="urn:microsoft.com/office/officeart/2005/8/layout/equation1"/>
    <dgm:cxn modelId="{51AD8E99-CCF6-46E2-A870-7C3D6F3F4AAE}" type="presParOf" srcId="{C3F9C10A-60DE-4F0B-8096-F366B9B5DB7B}" destId="{FE9B1E34-06AE-4FD1-9CF9-F6CE5BDC6427}" srcOrd="4" destOrd="0" presId="urn:microsoft.com/office/officeart/2005/8/layout/equation1"/>
    <dgm:cxn modelId="{044816E2-5550-499A-84EA-CB5D65E3E55F}" type="presParOf" srcId="{C3F9C10A-60DE-4F0B-8096-F366B9B5DB7B}" destId="{9B2AD862-75E7-42EC-A926-E8ABD309F030}" srcOrd="5" destOrd="0" presId="urn:microsoft.com/office/officeart/2005/8/layout/equation1"/>
    <dgm:cxn modelId="{E2AC2433-E9B1-4E8A-9D44-A1A633234F4D}" type="presParOf" srcId="{C3F9C10A-60DE-4F0B-8096-F366B9B5DB7B}" destId="{EB579761-92FC-43D0-96C4-FBAD81F08DE5}" srcOrd="6" destOrd="0" presId="urn:microsoft.com/office/officeart/2005/8/layout/equation1"/>
    <dgm:cxn modelId="{EB09B5EB-0FE2-4A34-8A88-1DFF787A7D67}" type="presParOf" srcId="{C3F9C10A-60DE-4F0B-8096-F366B9B5DB7B}" destId="{40A4B4B3-2650-4283-8B6A-4B5DF9EAD6B3}" srcOrd="7" destOrd="0" presId="urn:microsoft.com/office/officeart/2005/8/layout/equation1"/>
    <dgm:cxn modelId="{4642AEB0-4618-4E86-8604-A4587A72C60A}" type="presParOf" srcId="{C3F9C10A-60DE-4F0B-8096-F366B9B5DB7B}" destId="{97912272-EBF7-4B36-8B70-2E5793C408CA}"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300A0A-2E2C-447E-9865-7DFA74F78502}"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2E7247D3-9D9E-4258-8A38-674C6E0248B8}">
      <dgm:prSet phldrT="[Text]"/>
      <dgm:spPr/>
      <dgm:t>
        <a:bodyPr/>
        <a:lstStyle/>
        <a:p>
          <a:pPr>
            <a:buFont typeface="Wingdings" panose="05000000000000000000" pitchFamily="2" charset="2"/>
            <a:buChar char="§"/>
          </a:pPr>
          <a:r>
            <a:rPr lang="en-US"/>
            <a:t>Items </a:t>
          </a:r>
        </a:p>
      </dgm:t>
    </dgm:pt>
    <dgm:pt modelId="{3037D176-096B-4979-8462-23D4243A9E03}" type="parTrans" cxnId="{F475C982-30B3-4826-A8F2-F1BB829212C6}">
      <dgm:prSet/>
      <dgm:spPr/>
      <dgm:t>
        <a:bodyPr/>
        <a:lstStyle/>
        <a:p>
          <a:endParaRPr lang="en-US"/>
        </a:p>
      </dgm:t>
    </dgm:pt>
    <dgm:pt modelId="{0BC7E4A4-717C-4632-859C-8202206B7A9F}" type="sibTrans" cxnId="{F475C982-30B3-4826-A8F2-F1BB829212C6}">
      <dgm:prSet/>
      <dgm:spPr/>
      <dgm:t>
        <a:bodyPr/>
        <a:lstStyle/>
        <a:p>
          <a:endParaRPr lang="en-US"/>
        </a:p>
      </dgm:t>
    </dgm:pt>
    <dgm:pt modelId="{0D0EA240-B156-42F7-85BC-6F5FB9398FAE}">
      <dgm:prSet/>
      <dgm:spPr/>
      <dgm:t>
        <a:bodyPr/>
        <a:lstStyle/>
        <a:p>
          <a:r>
            <a:rPr lang="en-US"/>
            <a:t>Item Families</a:t>
          </a:r>
        </a:p>
      </dgm:t>
    </dgm:pt>
    <dgm:pt modelId="{490921FB-D62D-4D33-A882-EED2DD5D7F23}" type="parTrans" cxnId="{F6CF7771-5DC3-4D0E-820E-92CCA5A2EF78}">
      <dgm:prSet/>
      <dgm:spPr/>
      <dgm:t>
        <a:bodyPr/>
        <a:lstStyle/>
        <a:p>
          <a:endParaRPr lang="en-US"/>
        </a:p>
      </dgm:t>
    </dgm:pt>
    <dgm:pt modelId="{8EC812CB-BE0F-4FEB-B98D-34F27D1B2FB2}" type="sibTrans" cxnId="{F6CF7771-5DC3-4D0E-820E-92CCA5A2EF78}">
      <dgm:prSet/>
      <dgm:spPr/>
      <dgm:t>
        <a:bodyPr/>
        <a:lstStyle/>
        <a:p>
          <a:endParaRPr lang="en-US"/>
        </a:p>
      </dgm:t>
    </dgm:pt>
    <dgm:pt modelId="{76A5DE44-03D4-46C8-B0BF-B8DF3C396A4E}">
      <dgm:prSet/>
      <dgm:spPr/>
      <dgm:t>
        <a:bodyPr/>
        <a:lstStyle/>
        <a:p>
          <a:r>
            <a:rPr lang="en-US"/>
            <a:t>Item Specialties</a:t>
          </a:r>
        </a:p>
      </dgm:t>
    </dgm:pt>
    <dgm:pt modelId="{A2DAC428-78E7-4B9F-922B-6D39749530E8}" type="parTrans" cxnId="{1DEDB965-FC60-4A19-B3E8-DB9918654F79}">
      <dgm:prSet/>
      <dgm:spPr/>
      <dgm:t>
        <a:bodyPr/>
        <a:lstStyle/>
        <a:p>
          <a:endParaRPr lang="en-US"/>
        </a:p>
      </dgm:t>
    </dgm:pt>
    <dgm:pt modelId="{1C11499C-E7EB-4014-A599-E843DB946326}" type="sibTrans" cxnId="{1DEDB965-FC60-4A19-B3E8-DB9918654F79}">
      <dgm:prSet/>
      <dgm:spPr/>
      <dgm:t>
        <a:bodyPr/>
        <a:lstStyle/>
        <a:p>
          <a:endParaRPr lang="en-US"/>
        </a:p>
      </dgm:t>
    </dgm:pt>
    <dgm:pt modelId="{78B2ABCB-DF97-47DA-A0D5-21AB95DBEA47}">
      <dgm:prSet/>
      <dgm:spPr/>
      <dgm:t>
        <a:bodyPr/>
        <a:lstStyle/>
        <a:p>
          <a:r>
            <a:rPr lang="en-US"/>
            <a:t>Item Annotations</a:t>
          </a:r>
        </a:p>
      </dgm:t>
    </dgm:pt>
    <dgm:pt modelId="{954BA494-EA0F-4A46-829D-2744F517213A}" type="parTrans" cxnId="{9518CF03-35BD-4A8E-9E29-9FF9C8C30230}">
      <dgm:prSet/>
      <dgm:spPr/>
      <dgm:t>
        <a:bodyPr/>
        <a:lstStyle/>
        <a:p>
          <a:endParaRPr lang="en-US"/>
        </a:p>
      </dgm:t>
    </dgm:pt>
    <dgm:pt modelId="{9702C79D-33C9-4CE9-BA79-6FD4F21B6CF0}" type="sibTrans" cxnId="{9518CF03-35BD-4A8E-9E29-9FF9C8C30230}">
      <dgm:prSet/>
      <dgm:spPr/>
      <dgm:t>
        <a:bodyPr/>
        <a:lstStyle/>
        <a:p>
          <a:endParaRPr lang="en-US"/>
        </a:p>
      </dgm:t>
    </dgm:pt>
    <dgm:pt modelId="{82494CF3-8107-411F-80A7-E71D9548F368}">
      <dgm:prSet/>
      <dgm:spPr/>
      <dgm:t>
        <a:bodyPr/>
        <a:lstStyle/>
        <a:p>
          <a:r>
            <a:rPr lang="en-US"/>
            <a:t>Inventory Adjustment Reasons</a:t>
          </a:r>
        </a:p>
      </dgm:t>
    </dgm:pt>
    <dgm:pt modelId="{3B69B3AC-D586-42DE-8F30-0B10841DDDFF}" type="parTrans" cxnId="{813D5649-E056-4B4A-A49F-433F8EC47CF7}">
      <dgm:prSet/>
      <dgm:spPr/>
      <dgm:t>
        <a:bodyPr/>
        <a:lstStyle/>
        <a:p>
          <a:endParaRPr lang="en-US"/>
        </a:p>
      </dgm:t>
    </dgm:pt>
    <dgm:pt modelId="{C4DABEA0-4813-43A7-BD44-4B600B663081}" type="sibTrans" cxnId="{813D5649-E056-4B4A-A49F-433F8EC47CF7}">
      <dgm:prSet/>
      <dgm:spPr/>
      <dgm:t>
        <a:bodyPr/>
        <a:lstStyle/>
        <a:p>
          <a:endParaRPr lang="en-US"/>
        </a:p>
      </dgm:t>
    </dgm:pt>
    <dgm:pt modelId="{C88A8C5D-E9A3-4A05-9E93-4344131700BE}">
      <dgm:prSet/>
      <dgm:spPr/>
      <dgm:t>
        <a:bodyPr/>
        <a:lstStyle/>
        <a:p>
          <a:r>
            <a:rPr lang="en-US"/>
            <a:t>Manufacturers (Interfaced)</a:t>
          </a:r>
        </a:p>
      </dgm:t>
    </dgm:pt>
    <dgm:pt modelId="{EEFE37D5-F0B8-4EF3-9BE7-A88C944966F1}" type="parTrans" cxnId="{515E4C17-0139-491D-8D43-07758EC207CB}">
      <dgm:prSet/>
      <dgm:spPr/>
      <dgm:t>
        <a:bodyPr/>
        <a:lstStyle/>
        <a:p>
          <a:endParaRPr lang="en-US"/>
        </a:p>
      </dgm:t>
    </dgm:pt>
    <dgm:pt modelId="{D1F405B8-F42D-48D2-8905-159FF20454DE}" type="sibTrans" cxnId="{515E4C17-0139-491D-8D43-07758EC207CB}">
      <dgm:prSet/>
      <dgm:spPr/>
      <dgm:t>
        <a:bodyPr/>
        <a:lstStyle/>
        <a:p>
          <a:endParaRPr lang="en-US"/>
        </a:p>
      </dgm:t>
    </dgm:pt>
    <dgm:pt modelId="{C906FD4B-C070-4C12-B1A2-FA42DB985042}">
      <dgm:prSet/>
      <dgm:spPr/>
      <dgm:t>
        <a:bodyPr/>
        <a:lstStyle/>
        <a:p>
          <a:r>
            <a:rPr lang="en-US"/>
            <a:t>Manufacturer Items (Interfaced)</a:t>
          </a:r>
        </a:p>
      </dgm:t>
    </dgm:pt>
    <dgm:pt modelId="{4F1B5C41-351B-4E93-BE59-B72B25500C7E}" type="parTrans" cxnId="{A4D1E7F3-CD7B-43F5-BB4F-70361779DD34}">
      <dgm:prSet/>
      <dgm:spPr/>
      <dgm:t>
        <a:bodyPr/>
        <a:lstStyle/>
        <a:p>
          <a:endParaRPr lang="en-US"/>
        </a:p>
      </dgm:t>
    </dgm:pt>
    <dgm:pt modelId="{8A7C5191-6B18-403C-957A-29BFE277DE0C}" type="sibTrans" cxnId="{A4D1E7F3-CD7B-43F5-BB4F-70361779DD34}">
      <dgm:prSet/>
      <dgm:spPr/>
      <dgm:t>
        <a:bodyPr/>
        <a:lstStyle/>
        <a:p>
          <a:endParaRPr lang="en-US"/>
        </a:p>
      </dgm:t>
    </dgm:pt>
    <dgm:pt modelId="{A6E28911-68A4-4176-924B-860E6FE6D62F}">
      <dgm:prSet/>
      <dgm:spPr/>
      <dgm:t>
        <a:bodyPr/>
        <a:lstStyle/>
        <a:p>
          <a:r>
            <a:rPr lang="en-US"/>
            <a:t>Hospitals</a:t>
          </a:r>
        </a:p>
      </dgm:t>
    </dgm:pt>
    <dgm:pt modelId="{ACF805F6-2CAC-4FCA-95BB-A172EF680937}" type="parTrans" cxnId="{85E45C67-6D5E-46FD-A9C2-6E9E9A85CCEC}">
      <dgm:prSet/>
      <dgm:spPr/>
      <dgm:t>
        <a:bodyPr/>
        <a:lstStyle/>
        <a:p>
          <a:endParaRPr lang="en-US"/>
        </a:p>
      </dgm:t>
    </dgm:pt>
    <dgm:pt modelId="{5B76FDA0-45F1-4F25-80E4-A252BFB4CF29}" type="sibTrans" cxnId="{85E45C67-6D5E-46FD-A9C2-6E9E9A85CCEC}">
      <dgm:prSet/>
      <dgm:spPr/>
      <dgm:t>
        <a:bodyPr/>
        <a:lstStyle/>
        <a:p>
          <a:endParaRPr lang="en-US"/>
        </a:p>
      </dgm:t>
    </dgm:pt>
    <dgm:pt modelId="{638270F1-1AF4-4D8F-B1D3-3760F760520D}">
      <dgm:prSet/>
      <dgm:spPr/>
      <dgm:t>
        <a:bodyPr/>
        <a:lstStyle/>
        <a:p>
          <a:r>
            <a:rPr lang="en-US"/>
            <a:t>Cost Centers</a:t>
          </a:r>
        </a:p>
      </dgm:t>
    </dgm:pt>
    <dgm:pt modelId="{D3BEFF5D-3C91-4698-8766-7A60F792249E}" type="parTrans" cxnId="{E018A2EF-44DE-4122-B551-B3D6129C5F05}">
      <dgm:prSet/>
      <dgm:spPr/>
      <dgm:t>
        <a:bodyPr/>
        <a:lstStyle/>
        <a:p>
          <a:endParaRPr lang="en-US"/>
        </a:p>
      </dgm:t>
    </dgm:pt>
    <dgm:pt modelId="{BF076889-BB00-4E28-AEBB-222D1B847E6F}" type="sibTrans" cxnId="{E018A2EF-44DE-4122-B551-B3D6129C5F05}">
      <dgm:prSet/>
      <dgm:spPr/>
      <dgm:t>
        <a:bodyPr/>
        <a:lstStyle/>
        <a:p>
          <a:endParaRPr lang="en-US"/>
        </a:p>
      </dgm:t>
    </dgm:pt>
    <dgm:pt modelId="{3F854433-9995-4959-8A02-635C79C0D744}">
      <dgm:prSet/>
      <dgm:spPr/>
      <dgm:t>
        <a:bodyPr/>
        <a:lstStyle/>
        <a:p>
          <a:r>
            <a:rPr lang="en-US"/>
            <a:t>Supply Areas</a:t>
          </a:r>
        </a:p>
      </dgm:t>
    </dgm:pt>
    <dgm:pt modelId="{7ED191BA-30AB-4AD9-AA7B-570EF82F9FD0}" type="parTrans" cxnId="{8BDF7194-1A99-4339-9D2A-7455730A770E}">
      <dgm:prSet/>
      <dgm:spPr/>
      <dgm:t>
        <a:bodyPr/>
        <a:lstStyle/>
        <a:p>
          <a:endParaRPr lang="en-US"/>
        </a:p>
      </dgm:t>
    </dgm:pt>
    <dgm:pt modelId="{F03CEB3E-7413-4DD5-8F27-41A40876570D}" type="sibTrans" cxnId="{8BDF7194-1A99-4339-9D2A-7455730A770E}">
      <dgm:prSet/>
      <dgm:spPr/>
      <dgm:t>
        <a:bodyPr/>
        <a:lstStyle/>
        <a:p>
          <a:endParaRPr lang="en-US"/>
        </a:p>
      </dgm:t>
    </dgm:pt>
    <dgm:pt modelId="{8A7EE19A-58DE-45A0-BF9F-5222C436FE9F}">
      <dgm:prSet/>
      <dgm:spPr/>
      <dgm:t>
        <a:bodyPr/>
        <a:lstStyle/>
        <a:p>
          <a:r>
            <a:rPr lang="en-US"/>
            <a:t>Locations</a:t>
          </a:r>
        </a:p>
      </dgm:t>
    </dgm:pt>
    <dgm:pt modelId="{62D0FFE1-5C43-4B18-BDFA-7D770ABF0406}" type="parTrans" cxnId="{FA3820B4-0AB2-48B5-8027-B0CCCA0E2E99}">
      <dgm:prSet/>
      <dgm:spPr/>
      <dgm:t>
        <a:bodyPr/>
        <a:lstStyle/>
        <a:p>
          <a:endParaRPr lang="en-US"/>
        </a:p>
      </dgm:t>
    </dgm:pt>
    <dgm:pt modelId="{63FA2E91-6C12-4E75-AC23-E152E09EAB6B}" type="sibTrans" cxnId="{FA3820B4-0AB2-48B5-8027-B0CCCA0E2E99}">
      <dgm:prSet/>
      <dgm:spPr/>
      <dgm:t>
        <a:bodyPr/>
        <a:lstStyle/>
        <a:p>
          <a:endParaRPr lang="en-US"/>
        </a:p>
      </dgm:t>
    </dgm:pt>
    <dgm:pt modelId="{B0479596-0772-4DD4-B4FE-39A74176EB5B}">
      <dgm:prSet/>
      <dgm:spPr/>
      <dgm:t>
        <a:bodyPr/>
        <a:lstStyle/>
        <a:p>
          <a:r>
            <a:rPr lang="en-US"/>
            <a:t>Vendors (Interfaced)</a:t>
          </a:r>
        </a:p>
      </dgm:t>
    </dgm:pt>
    <dgm:pt modelId="{253FD693-EE0A-4DA7-812F-2FB347DB8F91}" type="parTrans" cxnId="{2C47C7F9-7546-4A6B-93F7-A40D9A491CAE}">
      <dgm:prSet/>
      <dgm:spPr/>
      <dgm:t>
        <a:bodyPr/>
        <a:lstStyle/>
        <a:p>
          <a:endParaRPr lang="en-US"/>
        </a:p>
      </dgm:t>
    </dgm:pt>
    <dgm:pt modelId="{2DF3A907-F0C0-4EF3-A567-6D79D0A25727}" type="sibTrans" cxnId="{2C47C7F9-7546-4A6B-93F7-A40D9A491CAE}">
      <dgm:prSet/>
      <dgm:spPr/>
      <dgm:t>
        <a:bodyPr/>
        <a:lstStyle/>
        <a:p>
          <a:endParaRPr lang="en-US"/>
        </a:p>
      </dgm:t>
    </dgm:pt>
    <dgm:pt modelId="{1B9C393D-0964-4DAE-9388-D8004B412C8F}">
      <dgm:prSet/>
      <dgm:spPr/>
      <dgm:t>
        <a:bodyPr/>
        <a:lstStyle/>
        <a:p>
          <a:r>
            <a:rPr lang="en-US"/>
            <a:t>Reorder Groups/Schedules</a:t>
          </a:r>
        </a:p>
      </dgm:t>
    </dgm:pt>
    <dgm:pt modelId="{8603A4F9-AEF9-4286-9662-CDF37B71ACD9}" type="parTrans" cxnId="{86150030-6F9B-4334-9963-40DB9C1860EB}">
      <dgm:prSet/>
      <dgm:spPr/>
      <dgm:t>
        <a:bodyPr/>
        <a:lstStyle/>
        <a:p>
          <a:endParaRPr lang="en-US"/>
        </a:p>
      </dgm:t>
    </dgm:pt>
    <dgm:pt modelId="{C1604EF8-A4D7-4D7F-AEAC-68C7E258D6E4}" type="sibTrans" cxnId="{86150030-6F9B-4334-9963-40DB9C1860EB}">
      <dgm:prSet/>
      <dgm:spPr/>
      <dgm:t>
        <a:bodyPr/>
        <a:lstStyle/>
        <a:p>
          <a:endParaRPr lang="en-US"/>
        </a:p>
      </dgm:t>
    </dgm:pt>
    <dgm:pt modelId="{7B081C87-A47E-4F4F-A540-878D0E2FFED5}">
      <dgm:prSet/>
      <dgm:spPr/>
      <dgm:t>
        <a:bodyPr/>
        <a:lstStyle/>
        <a:p>
          <a:r>
            <a:rPr lang="en-US"/>
            <a:t>Physical Sources</a:t>
          </a:r>
        </a:p>
      </dgm:t>
    </dgm:pt>
    <dgm:pt modelId="{1FF4731D-E2EB-44D6-AE09-F823EC63393F}" type="parTrans" cxnId="{375C732B-F774-4F80-8FD2-51EE6DD13C2B}">
      <dgm:prSet/>
      <dgm:spPr/>
      <dgm:t>
        <a:bodyPr/>
        <a:lstStyle/>
        <a:p>
          <a:endParaRPr lang="en-US"/>
        </a:p>
      </dgm:t>
    </dgm:pt>
    <dgm:pt modelId="{F75F4793-43BA-4576-AB0A-B82BD978E8F0}" type="sibTrans" cxnId="{375C732B-F774-4F80-8FD2-51EE6DD13C2B}">
      <dgm:prSet/>
      <dgm:spPr/>
      <dgm:t>
        <a:bodyPr/>
        <a:lstStyle/>
        <a:p>
          <a:endParaRPr lang="en-US"/>
        </a:p>
      </dgm:t>
    </dgm:pt>
    <dgm:pt modelId="{55265647-3D2F-49CD-BB49-F44E5B6C85FC}">
      <dgm:prSet/>
      <dgm:spPr/>
      <dgm:t>
        <a:bodyPr/>
        <a:lstStyle/>
        <a:p>
          <a:r>
            <a:rPr lang="en-US"/>
            <a:t>Location Items </a:t>
          </a:r>
        </a:p>
      </dgm:t>
    </dgm:pt>
    <dgm:pt modelId="{2CDB88FB-9592-490C-A42E-916A99AB99B6}" type="parTrans" cxnId="{1481D9AC-09AD-4ACE-AE22-48FAB42F3AA3}">
      <dgm:prSet/>
      <dgm:spPr/>
      <dgm:t>
        <a:bodyPr/>
        <a:lstStyle/>
        <a:p>
          <a:endParaRPr lang="en-US"/>
        </a:p>
      </dgm:t>
    </dgm:pt>
    <dgm:pt modelId="{049F65F0-1B0E-4934-95C6-E52F80AF4B01}" type="sibTrans" cxnId="{1481D9AC-09AD-4ACE-AE22-48FAB42F3AA3}">
      <dgm:prSet/>
      <dgm:spPr/>
      <dgm:t>
        <a:bodyPr/>
        <a:lstStyle/>
        <a:p>
          <a:endParaRPr lang="en-US"/>
        </a:p>
      </dgm:t>
    </dgm:pt>
    <dgm:pt modelId="{363A4A66-F6CF-47DC-9953-05A3FB6C162B}">
      <dgm:prSet/>
      <dgm:spPr/>
      <dgm:t>
        <a:bodyPr/>
        <a:lstStyle/>
        <a:p>
          <a:r>
            <a:rPr lang="en-US"/>
            <a:t>Supply Orders</a:t>
          </a:r>
        </a:p>
      </dgm:t>
    </dgm:pt>
    <dgm:pt modelId="{1BA229E6-0BAD-49FB-8AE5-F1AB6C253547}" type="parTrans" cxnId="{1D6101CE-92A7-4712-9C6C-9ACAEA83FF06}">
      <dgm:prSet/>
      <dgm:spPr/>
      <dgm:t>
        <a:bodyPr/>
        <a:lstStyle/>
        <a:p>
          <a:endParaRPr lang="en-US"/>
        </a:p>
      </dgm:t>
    </dgm:pt>
    <dgm:pt modelId="{5E1FBAF4-0281-412B-9847-49F3D94132E8}" type="sibTrans" cxnId="{1D6101CE-92A7-4712-9C6C-9ACAEA83FF06}">
      <dgm:prSet/>
      <dgm:spPr/>
      <dgm:t>
        <a:bodyPr/>
        <a:lstStyle/>
        <a:p>
          <a:endParaRPr lang="en-US"/>
        </a:p>
      </dgm:t>
    </dgm:pt>
    <dgm:pt modelId="{D93FBF1E-3DD8-4035-9DCE-17E7B3AE56E1}">
      <dgm:prSet/>
      <dgm:spPr/>
      <dgm:t>
        <a:bodyPr/>
        <a:lstStyle/>
        <a:p>
          <a:r>
            <a:rPr lang="en-US"/>
            <a:t>Internal </a:t>
          </a:r>
        </a:p>
      </dgm:t>
    </dgm:pt>
    <dgm:pt modelId="{12342AEB-6285-4D94-89BC-0A1398F251BD}" type="parTrans" cxnId="{E39DBD48-E654-43A6-8DF1-89436C9DB5F3}">
      <dgm:prSet/>
      <dgm:spPr/>
      <dgm:t>
        <a:bodyPr/>
        <a:lstStyle/>
        <a:p>
          <a:endParaRPr lang="en-US"/>
        </a:p>
      </dgm:t>
    </dgm:pt>
    <dgm:pt modelId="{CCDE6752-7026-4BCC-AF7A-FC60C8C7CB04}" type="sibTrans" cxnId="{E39DBD48-E654-43A6-8DF1-89436C9DB5F3}">
      <dgm:prSet/>
      <dgm:spPr/>
      <dgm:t>
        <a:bodyPr/>
        <a:lstStyle/>
        <a:p>
          <a:endParaRPr lang="en-US"/>
        </a:p>
      </dgm:t>
    </dgm:pt>
    <dgm:pt modelId="{4AC7B573-FC48-4A3C-9AD8-67683FF5151F}">
      <dgm:prSet/>
      <dgm:spPr/>
      <dgm:t>
        <a:bodyPr/>
        <a:lstStyle/>
        <a:p>
          <a:r>
            <a:rPr lang="en-US"/>
            <a:t>Items (Interfaced)</a:t>
          </a:r>
        </a:p>
      </dgm:t>
    </dgm:pt>
    <dgm:pt modelId="{7258C953-FE50-4B37-81A3-811E0DF5FD23}" type="parTrans" cxnId="{F8FA757C-39AB-4306-8E8E-90E45B3E1E1F}">
      <dgm:prSet/>
      <dgm:spPr/>
      <dgm:t>
        <a:bodyPr/>
        <a:lstStyle/>
        <a:p>
          <a:endParaRPr lang="en-US"/>
        </a:p>
      </dgm:t>
    </dgm:pt>
    <dgm:pt modelId="{18C3EF8B-1077-4EF0-BA89-1C25F92E7262}" type="sibTrans" cxnId="{F8FA757C-39AB-4306-8E8E-90E45B3E1E1F}">
      <dgm:prSet/>
      <dgm:spPr/>
      <dgm:t>
        <a:bodyPr/>
        <a:lstStyle/>
        <a:p>
          <a:endParaRPr lang="en-US"/>
        </a:p>
      </dgm:t>
    </dgm:pt>
    <dgm:pt modelId="{2465AA8E-17A5-40B9-8881-BAA4301F2B90}" type="pres">
      <dgm:prSet presAssocID="{41300A0A-2E2C-447E-9865-7DFA74F78502}" presName="theList" presStyleCnt="0">
        <dgm:presLayoutVars>
          <dgm:dir/>
          <dgm:animLvl val="lvl"/>
          <dgm:resizeHandles val="exact"/>
        </dgm:presLayoutVars>
      </dgm:prSet>
      <dgm:spPr/>
    </dgm:pt>
    <dgm:pt modelId="{674FF7BF-461D-4475-B378-8E362CD1DB18}" type="pres">
      <dgm:prSet presAssocID="{2E7247D3-9D9E-4258-8A38-674C6E0248B8}" presName="compNode" presStyleCnt="0"/>
      <dgm:spPr/>
    </dgm:pt>
    <dgm:pt modelId="{D0FF4A3C-30FF-4B07-8960-A42B73FAAEAA}" type="pres">
      <dgm:prSet presAssocID="{2E7247D3-9D9E-4258-8A38-674C6E0248B8}" presName="aNode" presStyleLbl="bgShp" presStyleIdx="0" presStyleCnt="3"/>
      <dgm:spPr/>
    </dgm:pt>
    <dgm:pt modelId="{3908BD9E-9C7A-4390-929E-DF40A7D930CD}" type="pres">
      <dgm:prSet presAssocID="{2E7247D3-9D9E-4258-8A38-674C6E0248B8}" presName="textNode" presStyleLbl="bgShp" presStyleIdx="0" presStyleCnt="3"/>
      <dgm:spPr/>
    </dgm:pt>
    <dgm:pt modelId="{67788911-184D-472D-BEF6-FA2BDAA3483C}" type="pres">
      <dgm:prSet presAssocID="{2E7247D3-9D9E-4258-8A38-674C6E0248B8}" presName="compChildNode" presStyleCnt="0"/>
      <dgm:spPr/>
    </dgm:pt>
    <dgm:pt modelId="{4215CFC7-B471-4373-8952-5720AF58130F}" type="pres">
      <dgm:prSet presAssocID="{2E7247D3-9D9E-4258-8A38-674C6E0248B8}" presName="theInnerList" presStyleCnt="0"/>
      <dgm:spPr/>
    </dgm:pt>
    <dgm:pt modelId="{B3B3E479-DEFB-4536-9C2D-FA41E4338548}" type="pres">
      <dgm:prSet presAssocID="{4AC7B573-FC48-4A3C-9AD8-67683FF5151F}" presName="childNode" presStyleLbl="node1" presStyleIdx="0" presStyleCnt="15">
        <dgm:presLayoutVars>
          <dgm:bulletEnabled val="1"/>
        </dgm:presLayoutVars>
      </dgm:prSet>
      <dgm:spPr/>
    </dgm:pt>
    <dgm:pt modelId="{CF97F149-4CE9-4B48-9689-50B03DC04925}" type="pres">
      <dgm:prSet presAssocID="{4AC7B573-FC48-4A3C-9AD8-67683FF5151F}" presName="aSpace2" presStyleCnt="0"/>
      <dgm:spPr/>
    </dgm:pt>
    <dgm:pt modelId="{904DF35A-0476-43EF-B1F3-A24933A274B6}" type="pres">
      <dgm:prSet presAssocID="{0D0EA240-B156-42F7-85BC-6F5FB9398FAE}" presName="childNode" presStyleLbl="node1" presStyleIdx="1" presStyleCnt="15">
        <dgm:presLayoutVars>
          <dgm:bulletEnabled val="1"/>
        </dgm:presLayoutVars>
      </dgm:prSet>
      <dgm:spPr/>
    </dgm:pt>
    <dgm:pt modelId="{1DAD949C-B651-49E5-887C-F3A2B88BE321}" type="pres">
      <dgm:prSet presAssocID="{0D0EA240-B156-42F7-85BC-6F5FB9398FAE}" presName="aSpace2" presStyleCnt="0"/>
      <dgm:spPr/>
    </dgm:pt>
    <dgm:pt modelId="{EA335616-9167-41B0-8108-8A549F0FD83C}" type="pres">
      <dgm:prSet presAssocID="{76A5DE44-03D4-46C8-B0BF-B8DF3C396A4E}" presName="childNode" presStyleLbl="node1" presStyleIdx="2" presStyleCnt="15">
        <dgm:presLayoutVars>
          <dgm:bulletEnabled val="1"/>
        </dgm:presLayoutVars>
      </dgm:prSet>
      <dgm:spPr/>
    </dgm:pt>
    <dgm:pt modelId="{143F530A-A78B-46B9-BB84-F8359D5669B8}" type="pres">
      <dgm:prSet presAssocID="{76A5DE44-03D4-46C8-B0BF-B8DF3C396A4E}" presName="aSpace2" presStyleCnt="0"/>
      <dgm:spPr/>
    </dgm:pt>
    <dgm:pt modelId="{D4C6BDC0-E2B5-4040-B0E0-BE96D0A3BB26}" type="pres">
      <dgm:prSet presAssocID="{78B2ABCB-DF97-47DA-A0D5-21AB95DBEA47}" presName="childNode" presStyleLbl="node1" presStyleIdx="3" presStyleCnt="15">
        <dgm:presLayoutVars>
          <dgm:bulletEnabled val="1"/>
        </dgm:presLayoutVars>
      </dgm:prSet>
      <dgm:spPr/>
    </dgm:pt>
    <dgm:pt modelId="{9BCC7D1F-2B08-4F76-A6C7-427F17DBCB46}" type="pres">
      <dgm:prSet presAssocID="{78B2ABCB-DF97-47DA-A0D5-21AB95DBEA47}" presName="aSpace2" presStyleCnt="0"/>
      <dgm:spPr/>
    </dgm:pt>
    <dgm:pt modelId="{3321A507-4D3F-4387-A2B4-21B0499A8BDA}" type="pres">
      <dgm:prSet presAssocID="{82494CF3-8107-411F-80A7-E71D9548F368}" presName="childNode" presStyleLbl="node1" presStyleIdx="4" presStyleCnt="15">
        <dgm:presLayoutVars>
          <dgm:bulletEnabled val="1"/>
        </dgm:presLayoutVars>
      </dgm:prSet>
      <dgm:spPr/>
    </dgm:pt>
    <dgm:pt modelId="{9BB05BF0-2A63-4B69-9E73-F7A08A1F3E36}" type="pres">
      <dgm:prSet presAssocID="{82494CF3-8107-411F-80A7-E71D9548F368}" presName="aSpace2" presStyleCnt="0"/>
      <dgm:spPr/>
    </dgm:pt>
    <dgm:pt modelId="{44038A6B-53EF-4E7D-8975-D0D9F9E9F935}" type="pres">
      <dgm:prSet presAssocID="{55265647-3D2F-49CD-BB49-F44E5B6C85FC}" presName="childNode" presStyleLbl="node1" presStyleIdx="5" presStyleCnt="15">
        <dgm:presLayoutVars>
          <dgm:bulletEnabled val="1"/>
        </dgm:presLayoutVars>
      </dgm:prSet>
      <dgm:spPr/>
    </dgm:pt>
    <dgm:pt modelId="{11053C6C-154B-4335-9CFF-FA32FE3BD350}" type="pres">
      <dgm:prSet presAssocID="{2E7247D3-9D9E-4258-8A38-674C6E0248B8}" presName="aSpace" presStyleCnt="0"/>
      <dgm:spPr/>
    </dgm:pt>
    <dgm:pt modelId="{72835017-827B-4299-B15A-D6D0D19969A0}" type="pres">
      <dgm:prSet presAssocID="{7B081C87-A47E-4F4F-A540-878D0E2FFED5}" presName="compNode" presStyleCnt="0"/>
      <dgm:spPr/>
    </dgm:pt>
    <dgm:pt modelId="{E0D20EF0-DE17-4E59-A49A-52FA27713676}" type="pres">
      <dgm:prSet presAssocID="{7B081C87-A47E-4F4F-A540-878D0E2FFED5}" presName="aNode" presStyleLbl="bgShp" presStyleIdx="1" presStyleCnt="3"/>
      <dgm:spPr/>
    </dgm:pt>
    <dgm:pt modelId="{AF7AD646-59B1-457D-8EE3-3FC754393088}" type="pres">
      <dgm:prSet presAssocID="{7B081C87-A47E-4F4F-A540-878D0E2FFED5}" presName="textNode" presStyleLbl="bgShp" presStyleIdx="1" presStyleCnt="3"/>
      <dgm:spPr/>
    </dgm:pt>
    <dgm:pt modelId="{89237DB2-DE4D-4D3E-B19E-D72FA995C302}" type="pres">
      <dgm:prSet presAssocID="{7B081C87-A47E-4F4F-A540-878D0E2FFED5}" presName="compChildNode" presStyleCnt="0"/>
      <dgm:spPr/>
    </dgm:pt>
    <dgm:pt modelId="{2A4C2FAB-3ED0-4404-92B3-411CE71C64AF}" type="pres">
      <dgm:prSet presAssocID="{7B081C87-A47E-4F4F-A540-878D0E2FFED5}" presName="theInnerList" presStyleCnt="0"/>
      <dgm:spPr/>
    </dgm:pt>
    <dgm:pt modelId="{EDB7E67A-46B9-4486-85D2-43C61AA6D931}" type="pres">
      <dgm:prSet presAssocID="{C88A8C5D-E9A3-4A05-9E93-4344131700BE}" presName="childNode" presStyleLbl="node1" presStyleIdx="6" presStyleCnt="15">
        <dgm:presLayoutVars>
          <dgm:bulletEnabled val="1"/>
        </dgm:presLayoutVars>
      </dgm:prSet>
      <dgm:spPr/>
    </dgm:pt>
    <dgm:pt modelId="{B07EB9E4-4F45-4E4C-8BD5-7BC0E93D7740}" type="pres">
      <dgm:prSet presAssocID="{C88A8C5D-E9A3-4A05-9E93-4344131700BE}" presName="aSpace2" presStyleCnt="0"/>
      <dgm:spPr/>
    </dgm:pt>
    <dgm:pt modelId="{BEA0816D-9219-4CE7-81C9-9FD6C4E42D58}" type="pres">
      <dgm:prSet presAssocID="{C906FD4B-C070-4C12-B1A2-FA42DB985042}" presName="childNode" presStyleLbl="node1" presStyleIdx="7" presStyleCnt="15">
        <dgm:presLayoutVars>
          <dgm:bulletEnabled val="1"/>
        </dgm:presLayoutVars>
      </dgm:prSet>
      <dgm:spPr/>
    </dgm:pt>
    <dgm:pt modelId="{F2BD1F32-ECAB-4FE6-9C2D-E1421101E890}" type="pres">
      <dgm:prSet presAssocID="{C906FD4B-C070-4C12-B1A2-FA42DB985042}" presName="aSpace2" presStyleCnt="0"/>
      <dgm:spPr/>
    </dgm:pt>
    <dgm:pt modelId="{F5349F6A-5B44-4C12-87D7-2FFCEF62A025}" type="pres">
      <dgm:prSet presAssocID="{A6E28911-68A4-4176-924B-860E6FE6D62F}" presName="childNode" presStyleLbl="node1" presStyleIdx="8" presStyleCnt="15">
        <dgm:presLayoutVars>
          <dgm:bulletEnabled val="1"/>
        </dgm:presLayoutVars>
      </dgm:prSet>
      <dgm:spPr/>
    </dgm:pt>
    <dgm:pt modelId="{544A2AF6-D1F8-4487-9417-1414DC02E9D8}" type="pres">
      <dgm:prSet presAssocID="{A6E28911-68A4-4176-924B-860E6FE6D62F}" presName="aSpace2" presStyleCnt="0"/>
      <dgm:spPr/>
    </dgm:pt>
    <dgm:pt modelId="{3A283CEE-0CE4-45F3-8DCB-D9773E930D86}" type="pres">
      <dgm:prSet presAssocID="{638270F1-1AF4-4D8F-B1D3-3760F760520D}" presName="childNode" presStyleLbl="node1" presStyleIdx="9" presStyleCnt="15">
        <dgm:presLayoutVars>
          <dgm:bulletEnabled val="1"/>
        </dgm:presLayoutVars>
      </dgm:prSet>
      <dgm:spPr/>
    </dgm:pt>
    <dgm:pt modelId="{A4756287-2A31-4B3D-B525-2B452E219C97}" type="pres">
      <dgm:prSet presAssocID="{638270F1-1AF4-4D8F-B1D3-3760F760520D}" presName="aSpace2" presStyleCnt="0"/>
      <dgm:spPr/>
    </dgm:pt>
    <dgm:pt modelId="{C0E244E4-B892-47A0-99C5-FF9E7C229528}" type="pres">
      <dgm:prSet presAssocID="{3F854433-9995-4959-8A02-635C79C0D744}" presName="childNode" presStyleLbl="node1" presStyleIdx="10" presStyleCnt="15">
        <dgm:presLayoutVars>
          <dgm:bulletEnabled val="1"/>
        </dgm:presLayoutVars>
      </dgm:prSet>
      <dgm:spPr/>
    </dgm:pt>
    <dgm:pt modelId="{B5A9612C-2F4C-41A4-92BF-27D6C8EEBBB5}" type="pres">
      <dgm:prSet presAssocID="{3F854433-9995-4959-8A02-635C79C0D744}" presName="aSpace2" presStyleCnt="0"/>
      <dgm:spPr/>
    </dgm:pt>
    <dgm:pt modelId="{560727CE-A219-4640-9E14-68F5DB1EF012}" type="pres">
      <dgm:prSet presAssocID="{8A7EE19A-58DE-45A0-BF9F-5222C436FE9F}" presName="childNode" presStyleLbl="node1" presStyleIdx="11" presStyleCnt="15">
        <dgm:presLayoutVars>
          <dgm:bulletEnabled val="1"/>
        </dgm:presLayoutVars>
      </dgm:prSet>
      <dgm:spPr/>
    </dgm:pt>
    <dgm:pt modelId="{D2641236-991A-4DC3-ADFD-4817A6240944}" type="pres">
      <dgm:prSet presAssocID="{7B081C87-A47E-4F4F-A540-878D0E2FFED5}" presName="aSpace" presStyleCnt="0"/>
      <dgm:spPr/>
    </dgm:pt>
    <dgm:pt modelId="{21116E39-F4AB-4FE8-A0C1-4B90B67F40B7}" type="pres">
      <dgm:prSet presAssocID="{363A4A66-F6CF-47DC-9953-05A3FB6C162B}" presName="compNode" presStyleCnt="0"/>
      <dgm:spPr/>
    </dgm:pt>
    <dgm:pt modelId="{054D524C-8F28-4FEA-BD23-532177D85FE5}" type="pres">
      <dgm:prSet presAssocID="{363A4A66-F6CF-47DC-9953-05A3FB6C162B}" presName="aNode" presStyleLbl="bgShp" presStyleIdx="2" presStyleCnt="3"/>
      <dgm:spPr/>
    </dgm:pt>
    <dgm:pt modelId="{9A9C7B96-0455-4F38-BC85-AE27AC46E82D}" type="pres">
      <dgm:prSet presAssocID="{363A4A66-F6CF-47DC-9953-05A3FB6C162B}" presName="textNode" presStyleLbl="bgShp" presStyleIdx="2" presStyleCnt="3"/>
      <dgm:spPr/>
    </dgm:pt>
    <dgm:pt modelId="{ECB9703D-FD15-41BC-A721-D31E43090CB1}" type="pres">
      <dgm:prSet presAssocID="{363A4A66-F6CF-47DC-9953-05A3FB6C162B}" presName="compChildNode" presStyleCnt="0"/>
      <dgm:spPr/>
    </dgm:pt>
    <dgm:pt modelId="{C2272AFD-FEC4-4F06-BEF6-85ECA01EE30A}" type="pres">
      <dgm:prSet presAssocID="{363A4A66-F6CF-47DC-9953-05A3FB6C162B}" presName="theInnerList" presStyleCnt="0"/>
      <dgm:spPr/>
    </dgm:pt>
    <dgm:pt modelId="{9CA103A3-28AA-4F22-93CC-D2A22E60A93D}" type="pres">
      <dgm:prSet presAssocID="{D93FBF1E-3DD8-4035-9DCE-17E7B3AE56E1}" presName="childNode" presStyleLbl="node1" presStyleIdx="12" presStyleCnt="15">
        <dgm:presLayoutVars>
          <dgm:bulletEnabled val="1"/>
        </dgm:presLayoutVars>
      </dgm:prSet>
      <dgm:spPr/>
    </dgm:pt>
    <dgm:pt modelId="{DE4CC033-9803-490A-B1B1-9DF82F2509F0}" type="pres">
      <dgm:prSet presAssocID="{D93FBF1E-3DD8-4035-9DCE-17E7B3AE56E1}" presName="aSpace2" presStyleCnt="0"/>
      <dgm:spPr/>
    </dgm:pt>
    <dgm:pt modelId="{97E019B3-E87F-44B6-9D3E-62B1E4AF6EF8}" type="pres">
      <dgm:prSet presAssocID="{B0479596-0772-4DD4-B4FE-39A74176EB5B}" presName="childNode" presStyleLbl="node1" presStyleIdx="13" presStyleCnt="15">
        <dgm:presLayoutVars>
          <dgm:bulletEnabled val="1"/>
        </dgm:presLayoutVars>
      </dgm:prSet>
      <dgm:spPr/>
    </dgm:pt>
    <dgm:pt modelId="{042560DF-BFCB-4735-B73D-30909FD28C19}" type="pres">
      <dgm:prSet presAssocID="{B0479596-0772-4DD4-B4FE-39A74176EB5B}" presName="aSpace2" presStyleCnt="0"/>
      <dgm:spPr/>
    </dgm:pt>
    <dgm:pt modelId="{56A89DED-2461-4B0D-B8F4-F36D22C8151B}" type="pres">
      <dgm:prSet presAssocID="{1B9C393D-0964-4DAE-9388-D8004B412C8F}" presName="childNode" presStyleLbl="node1" presStyleIdx="14" presStyleCnt="15">
        <dgm:presLayoutVars>
          <dgm:bulletEnabled val="1"/>
        </dgm:presLayoutVars>
      </dgm:prSet>
      <dgm:spPr/>
    </dgm:pt>
  </dgm:ptLst>
  <dgm:cxnLst>
    <dgm:cxn modelId="{9518CF03-35BD-4A8E-9E29-9FF9C8C30230}" srcId="{2E7247D3-9D9E-4258-8A38-674C6E0248B8}" destId="{78B2ABCB-DF97-47DA-A0D5-21AB95DBEA47}" srcOrd="3" destOrd="0" parTransId="{954BA494-EA0F-4A46-829D-2744F517213A}" sibTransId="{9702C79D-33C9-4CE9-BA79-6FD4F21B6CF0}"/>
    <dgm:cxn modelId="{C56AED0F-054C-447C-9AAA-AA489FAC0035}" type="presOf" srcId="{82494CF3-8107-411F-80A7-E71D9548F368}" destId="{3321A507-4D3F-4387-A2B4-21B0499A8BDA}" srcOrd="0" destOrd="0" presId="urn:microsoft.com/office/officeart/2005/8/layout/lProcess2"/>
    <dgm:cxn modelId="{515E4C17-0139-491D-8D43-07758EC207CB}" srcId="{7B081C87-A47E-4F4F-A540-878D0E2FFED5}" destId="{C88A8C5D-E9A3-4A05-9E93-4344131700BE}" srcOrd="0" destOrd="0" parTransId="{EEFE37D5-F0B8-4EF3-9BE7-A88C944966F1}" sibTransId="{D1F405B8-F42D-48D2-8905-159FF20454DE}"/>
    <dgm:cxn modelId="{D9932E2B-A8CC-49A5-AE15-E3EE018C0D92}" type="presOf" srcId="{7B081C87-A47E-4F4F-A540-878D0E2FFED5}" destId="{AF7AD646-59B1-457D-8EE3-3FC754393088}" srcOrd="1" destOrd="0" presId="urn:microsoft.com/office/officeart/2005/8/layout/lProcess2"/>
    <dgm:cxn modelId="{375C732B-F774-4F80-8FD2-51EE6DD13C2B}" srcId="{41300A0A-2E2C-447E-9865-7DFA74F78502}" destId="{7B081C87-A47E-4F4F-A540-878D0E2FFED5}" srcOrd="1" destOrd="0" parTransId="{1FF4731D-E2EB-44D6-AE09-F823EC63393F}" sibTransId="{F75F4793-43BA-4576-AB0A-B82BD978E8F0}"/>
    <dgm:cxn modelId="{86150030-6F9B-4334-9963-40DB9C1860EB}" srcId="{363A4A66-F6CF-47DC-9953-05A3FB6C162B}" destId="{1B9C393D-0964-4DAE-9388-D8004B412C8F}" srcOrd="2" destOrd="0" parTransId="{8603A4F9-AEF9-4286-9662-CDF37B71ACD9}" sibTransId="{C1604EF8-A4D7-4D7F-AEAC-68C7E258D6E4}"/>
    <dgm:cxn modelId="{1DEDB965-FC60-4A19-B3E8-DB9918654F79}" srcId="{2E7247D3-9D9E-4258-8A38-674C6E0248B8}" destId="{76A5DE44-03D4-46C8-B0BF-B8DF3C396A4E}" srcOrd="2" destOrd="0" parTransId="{A2DAC428-78E7-4B9F-922B-6D39749530E8}" sibTransId="{1C11499C-E7EB-4014-A599-E843DB946326}"/>
    <dgm:cxn modelId="{85E45C67-6D5E-46FD-A9C2-6E9E9A85CCEC}" srcId="{7B081C87-A47E-4F4F-A540-878D0E2FFED5}" destId="{A6E28911-68A4-4176-924B-860E6FE6D62F}" srcOrd="2" destOrd="0" parTransId="{ACF805F6-2CAC-4FCA-95BB-A172EF680937}" sibTransId="{5B76FDA0-45F1-4F25-80E4-A252BFB4CF29}"/>
    <dgm:cxn modelId="{E39DBD48-E654-43A6-8DF1-89436C9DB5F3}" srcId="{363A4A66-F6CF-47DC-9953-05A3FB6C162B}" destId="{D93FBF1E-3DD8-4035-9DCE-17E7B3AE56E1}" srcOrd="0" destOrd="0" parTransId="{12342AEB-6285-4D94-89BC-0A1398F251BD}" sibTransId="{CCDE6752-7026-4BCC-AF7A-FC60C8C7CB04}"/>
    <dgm:cxn modelId="{813D5649-E056-4B4A-A49F-433F8EC47CF7}" srcId="{2E7247D3-9D9E-4258-8A38-674C6E0248B8}" destId="{82494CF3-8107-411F-80A7-E71D9548F368}" srcOrd="4" destOrd="0" parTransId="{3B69B3AC-D586-42DE-8F30-0B10841DDDFF}" sibTransId="{C4DABEA0-4813-43A7-BD44-4B600B663081}"/>
    <dgm:cxn modelId="{F6CF7771-5DC3-4D0E-820E-92CCA5A2EF78}" srcId="{2E7247D3-9D9E-4258-8A38-674C6E0248B8}" destId="{0D0EA240-B156-42F7-85BC-6F5FB9398FAE}" srcOrd="1" destOrd="0" parTransId="{490921FB-D62D-4D33-A882-EED2DD5D7F23}" sibTransId="{8EC812CB-BE0F-4FEB-B98D-34F27D1B2FB2}"/>
    <dgm:cxn modelId="{F8FA757C-39AB-4306-8E8E-90E45B3E1E1F}" srcId="{2E7247D3-9D9E-4258-8A38-674C6E0248B8}" destId="{4AC7B573-FC48-4A3C-9AD8-67683FF5151F}" srcOrd="0" destOrd="0" parTransId="{7258C953-FE50-4B37-81A3-811E0DF5FD23}" sibTransId="{18C3EF8B-1077-4EF0-BA89-1C25F92E7262}"/>
    <dgm:cxn modelId="{3E606B81-8323-4DB7-B0D4-922B5A250FEC}" type="presOf" srcId="{2E7247D3-9D9E-4258-8A38-674C6E0248B8}" destId="{3908BD9E-9C7A-4390-929E-DF40A7D930CD}" srcOrd="1" destOrd="0" presId="urn:microsoft.com/office/officeart/2005/8/layout/lProcess2"/>
    <dgm:cxn modelId="{F475C982-30B3-4826-A8F2-F1BB829212C6}" srcId="{41300A0A-2E2C-447E-9865-7DFA74F78502}" destId="{2E7247D3-9D9E-4258-8A38-674C6E0248B8}" srcOrd="0" destOrd="0" parTransId="{3037D176-096B-4979-8462-23D4243A9E03}" sibTransId="{0BC7E4A4-717C-4632-859C-8202206B7A9F}"/>
    <dgm:cxn modelId="{F35AA683-6088-4DAB-AE5D-5E4ECACD837E}" type="presOf" srcId="{3F854433-9995-4959-8A02-635C79C0D744}" destId="{C0E244E4-B892-47A0-99C5-FF9E7C229528}" srcOrd="0" destOrd="0" presId="urn:microsoft.com/office/officeart/2005/8/layout/lProcess2"/>
    <dgm:cxn modelId="{AA1B3E85-F76A-4680-BC40-5B1F901143DE}" type="presOf" srcId="{363A4A66-F6CF-47DC-9953-05A3FB6C162B}" destId="{9A9C7B96-0455-4F38-BC85-AE27AC46E82D}" srcOrd="1" destOrd="0" presId="urn:microsoft.com/office/officeart/2005/8/layout/lProcess2"/>
    <dgm:cxn modelId="{6270AE87-B81A-4EAF-812C-A82E35DA7529}" type="presOf" srcId="{D93FBF1E-3DD8-4035-9DCE-17E7B3AE56E1}" destId="{9CA103A3-28AA-4F22-93CC-D2A22E60A93D}" srcOrd="0" destOrd="0" presId="urn:microsoft.com/office/officeart/2005/8/layout/lProcess2"/>
    <dgm:cxn modelId="{9A55A88A-FF97-40C6-B048-9CA5C55C5847}" type="presOf" srcId="{8A7EE19A-58DE-45A0-BF9F-5222C436FE9F}" destId="{560727CE-A219-4640-9E14-68F5DB1EF012}" srcOrd="0" destOrd="0" presId="urn:microsoft.com/office/officeart/2005/8/layout/lProcess2"/>
    <dgm:cxn modelId="{E6EE5B8F-64F3-4E2C-AB73-2A59FE31714D}" type="presOf" srcId="{0D0EA240-B156-42F7-85BC-6F5FB9398FAE}" destId="{904DF35A-0476-43EF-B1F3-A24933A274B6}" srcOrd="0" destOrd="0" presId="urn:microsoft.com/office/officeart/2005/8/layout/lProcess2"/>
    <dgm:cxn modelId="{8BDF7194-1A99-4339-9D2A-7455730A770E}" srcId="{7B081C87-A47E-4F4F-A540-878D0E2FFED5}" destId="{3F854433-9995-4959-8A02-635C79C0D744}" srcOrd="4" destOrd="0" parTransId="{7ED191BA-30AB-4AD9-AA7B-570EF82F9FD0}" sibTransId="{F03CEB3E-7413-4DD5-8F27-41A40876570D}"/>
    <dgm:cxn modelId="{1481D9AC-09AD-4ACE-AE22-48FAB42F3AA3}" srcId="{2E7247D3-9D9E-4258-8A38-674C6E0248B8}" destId="{55265647-3D2F-49CD-BB49-F44E5B6C85FC}" srcOrd="5" destOrd="0" parTransId="{2CDB88FB-9592-490C-A42E-916A99AB99B6}" sibTransId="{049F65F0-1B0E-4934-95C6-E52F80AF4B01}"/>
    <dgm:cxn modelId="{FA3820B4-0AB2-48B5-8027-B0CCCA0E2E99}" srcId="{7B081C87-A47E-4F4F-A540-878D0E2FFED5}" destId="{8A7EE19A-58DE-45A0-BF9F-5222C436FE9F}" srcOrd="5" destOrd="0" parTransId="{62D0FFE1-5C43-4B18-BDFA-7D770ABF0406}" sibTransId="{63FA2E91-6C12-4E75-AC23-E152E09EAB6B}"/>
    <dgm:cxn modelId="{CEB4E5B6-D124-4F4D-A927-18EE5B8BC44E}" type="presOf" srcId="{55265647-3D2F-49CD-BB49-F44E5B6C85FC}" destId="{44038A6B-53EF-4E7D-8975-D0D9F9E9F935}" srcOrd="0" destOrd="0" presId="urn:microsoft.com/office/officeart/2005/8/layout/lProcess2"/>
    <dgm:cxn modelId="{C13D0CBB-CF55-4E59-9EDE-1AD4800845BA}" type="presOf" srcId="{1B9C393D-0964-4DAE-9388-D8004B412C8F}" destId="{56A89DED-2461-4B0D-B8F4-F36D22C8151B}" srcOrd="0" destOrd="0" presId="urn:microsoft.com/office/officeart/2005/8/layout/lProcess2"/>
    <dgm:cxn modelId="{135229BF-43D0-4EC6-B65D-8B2BDAA4E26F}" type="presOf" srcId="{76A5DE44-03D4-46C8-B0BF-B8DF3C396A4E}" destId="{EA335616-9167-41B0-8108-8A549F0FD83C}" srcOrd="0" destOrd="0" presId="urn:microsoft.com/office/officeart/2005/8/layout/lProcess2"/>
    <dgm:cxn modelId="{058915C0-BACB-452B-B39E-EA9208CA012F}" type="presOf" srcId="{B0479596-0772-4DD4-B4FE-39A74176EB5B}" destId="{97E019B3-E87F-44B6-9D3E-62B1E4AF6EF8}" srcOrd="0" destOrd="0" presId="urn:microsoft.com/office/officeart/2005/8/layout/lProcess2"/>
    <dgm:cxn modelId="{75F5CCC0-3396-4EF1-9E65-DE5703306C11}" type="presOf" srcId="{2E7247D3-9D9E-4258-8A38-674C6E0248B8}" destId="{D0FF4A3C-30FF-4B07-8960-A42B73FAAEAA}" srcOrd="0" destOrd="0" presId="urn:microsoft.com/office/officeart/2005/8/layout/lProcess2"/>
    <dgm:cxn modelId="{1D6101CE-92A7-4712-9C6C-9ACAEA83FF06}" srcId="{41300A0A-2E2C-447E-9865-7DFA74F78502}" destId="{363A4A66-F6CF-47DC-9953-05A3FB6C162B}" srcOrd="2" destOrd="0" parTransId="{1BA229E6-0BAD-49FB-8AE5-F1AB6C253547}" sibTransId="{5E1FBAF4-0281-412B-9847-49F3D94132E8}"/>
    <dgm:cxn modelId="{F24A14CE-DD7A-40CD-AFFF-EC7C04D5DC23}" type="presOf" srcId="{638270F1-1AF4-4D8F-B1D3-3760F760520D}" destId="{3A283CEE-0CE4-45F3-8DCB-D9773E930D86}" srcOrd="0" destOrd="0" presId="urn:microsoft.com/office/officeart/2005/8/layout/lProcess2"/>
    <dgm:cxn modelId="{4150CBD5-B133-4D32-8607-6D9F1D756163}" type="presOf" srcId="{C906FD4B-C070-4C12-B1A2-FA42DB985042}" destId="{BEA0816D-9219-4CE7-81C9-9FD6C4E42D58}" srcOrd="0" destOrd="0" presId="urn:microsoft.com/office/officeart/2005/8/layout/lProcess2"/>
    <dgm:cxn modelId="{8EE5A8D8-3A08-47D7-8113-4C6F41F19F6A}" type="presOf" srcId="{A6E28911-68A4-4176-924B-860E6FE6D62F}" destId="{F5349F6A-5B44-4C12-87D7-2FFCEF62A025}" srcOrd="0" destOrd="0" presId="urn:microsoft.com/office/officeart/2005/8/layout/lProcess2"/>
    <dgm:cxn modelId="{5B3E29DF-0C0A-4C5E-BBE8-06F7ACCD7EBE}" type="presOf" srcId="{41300A0A-2E2C-447E-9865-7DFA74F78502}" destId="{2465AA8E-17A5-40B9-8881-BAA4301F2B90}" srcOrd="0" destOrd="0" presId="urn:microsoft.com/office/officeart/2005/8/layout/lProcess2"/>
    <dgm:cxn modelId="{901068EA-0DDA-4BE8-A9C8-C7235DD233B2}" type="presOf" srcId="{4AC7B573-FC48-4A3C-9AD8-67683FF5151F}" destId="{B3B3E479-DEFB-4536-9C2D-FA41E4338548}" srcOrd="0" destOrd="0" presId="urn:microsoft.com/office/officeart/2005/8/layout/lProcess2"/>
    <dgm:cxn modelId="{2C05E2EA-9BD2-4247-A046-0CDD25816CDD}" type="presOf" srcId="{C88A8C5D-E9A3-4A05-9E93-4344131700BE}" destId="{EDB7E67A-46B9-4486-85D2-43C61AA6D931}" srcOrd="0" destOrd="0" presId="urn:microsoft.com/office/officeart/2005/8/layout/lProcess2"/>
    <dgm:cxn modelId="{C51EC2EB-5988-4C59-8606-A0CCC3470AFF}" type="presOf" srcId="{7B081C87-A47E-4F4F-A540-878D0E2FFED5}" destId="{E0D20EF0-DE17-4E59-A49A-52FA27713676}" srcOrd="0" destOrd="0" presId="urn:microsoft.com/office/officeart/2005/8/layout/lProcess2"/>
    <dgm:cxn modelId="{BC954AEC-ED97-45FA-89FE-8E54E08E3049}" type="presOf" srcId="{78B2ABCB-DF97-47DA-A0D5-21AB95DBEA47}" destId="{D4C6BDC0-E2B5-4040-B0E0-BE96D0A3BB26}" srcOrd="0" destOrd="0" presId="urn:microsoft.com/office/officeart/2005/8/layout/lProcess2"/>
    <dgm:cxn modelId="{E018A2EF-44DE-4122-B551-B3D6129C5F05}" srcId="{7B081C87-A47E-4F4F-A540-878D0E2FFED5}" destId="{638270F1-1AF4-4D8F-B1D3-3760F760520D}" srcOrd="3" destOrd="0" parTransId="{D3BEFF5D-3C91-4698-8766-7A60F792249E}" sibTransId="{BF076889-BB00-4E28-AEBB-222D1B847E6F}"/>
    <dgm:cxn modelId="{A4D1E7F3-CD7B-43F5-BB4F-70361779DD34}" srcId="{7B081C87-A47E-4F4F-A540-878D0E2FFED5}" destId="{C906FD4B-C070-4C12-B1A2-FA42DB985042}" srcOrd="1" destOrd="0" parTransId="{4F1B5C41-351B-4E93-BE59-B72B25500C7E}" sibTransId="{8A7C5191-6B18-403C-957A-29BFE277DE0C}"/>
    <dgm:cxn modelId="{2C47C7F9-7546-4A6B-93F7-A40D9A491CAE}" srcId="{363A4A66-F6CF-47DC-9953-05A3FB6C162B}" destId="{B0479596-0772-4DD4-B4FE-39A74176EB5B}" srcOrd="1" destOrd="0" parTransId="{253FD693-EE0A-4DA7-812F-2FB347DB8F91}" sibTransId="{2DF3A907-F0C0-4EF3-A567-6D79D0A25727}"/>
    <dgm:cxn modelId="{01615EFA-EFE3-47E7-A72C-2A4B1B7B1248}" type="presOf" srcId="{363A4A66-F6CF-47DC-9953-05A3FB6C162B}" destId="{054D524C-8F28-4FEA-BD23-532177D85FE5}" srcOrd="0" destOrd="0" presId="urn:microsoft.com/office/officeart/2005/8/layout/lProcess2"/>
    <dgm:cxn modelId="{10CB33F6-B30C-40B8-AED7-444914340035}" type="presParOf" srcId="{2465AA8E-17A5-40B9-8881-BAA4301F2B90}" destId="{674FF7BF-461D-4475-B378-8E362CD1DB18}" srcOrd="0" destOrd="0" presId="urn:microsoft.com/office/officeart/2005/8/layout/lProcess2"/>
    <dgm:cxn modelId="{A64CC6D5-57BD-4FFA-9543-68D002C53079}" type="presParOf" srcId="{674FF7BF-461D-4475-B378-8E362CD1DB18}" destId="{D0FF4A3C-30FF-4B07-8960-A42B73FAAEAA}" srcOrd="0" destOrd="0" presId="urn:microsoft.com/office/officeart/2005/8/layout/lProcess2"/>
    <dgm:cxn modelId="{F0E8031C-3527-41FE-B327-EE9FDEED88FA}" type="presParOf" srcId="{674FF7BF-461D-4475-B378-8E362CD1DB18}" destId="{3908BD9E-9C7A-4390-929E-DF40A7D930CD}" srcOrd="1" destOrd="0" presId="urn:microsoft.com/office/officeart/2005/8/layout/lProcess2"/>
    <dgm:cxn modelId="{4A4820F8-E55E-445B-8D84-64A10D6DFAE0}" type="presParOf" srcId="{674FF7BF-461D-4475-B378-8E362CD1DB18}" destId="{67788911-184D-472D-BEF6-FA2BDAA3483C}" srcOrd="2" destOrd="0" presId="urn:microsoft.com/office/officeart/2005/8/layout/lProcess2"/>
    <dgm:cxn modelId="{B25911CF-D25D-423F-85C5-BB08E04EB45F}" type="presParOf" srcId="{67788911-184D-472D-BEF6-FA2BDAA3483C}" destId="{4215CFC7-B471-4373-8952-5720AF58130F}" srcOrd="0" destOrd="0" presId="urn:microsoft.com/office/officeart/2005/8/layout/lProcess2"/>
    <dgm:cxn modelId="{2BC46FE2-8FAA-46B1-9C0D-AFE0C1DFA688}" type="presParOf" srcId="{4215CFC7-B471-4373-8952-5720AF58130F}" destId="{B3B3E479-DEFB-4536-9C2D-FA41E4338548}" srcOrd="0" destOrd="0" presId="urn:microsoft.com/office/officeart/2005/8/layout/lProcess2"/>
    <dgm:cxn modelId="{B1A0F9D9-5F3D-47BE-B6AE-3F9D8DE3D3B9}" type="presParOf" srcId="{4215CFC7-B471-4373-8952-5720AF58130F}" destId="{CF97F149-4CE9-4B48-9689-50B03DC04925}" srcOrd="1" destOrd="0" presId="urn:microsoft.com/office/officeart/2005/8/layout/lProcess2"/>
    <dgm:cxn modelId="{7830AA1B-0BFF-4559-9238-7379A8164F63}" type="presParOf" srcId="{4215CFC7-B471-4373-8952-5720AF58130F}" destId="{904DF35A-0476-43EF-B1F3-A24933A274B6}" srcOrd="2" destOrd="0" presId="urn:microsoft.com/office/officeart/2005/8/layout/lProcess2"/>
    <dgm:cxn modelId="{B5CFD094-FD52-4AA4-8549-36AFFA3E5CEC}" type="presParOf" srcId="{4215CFC7-B471-4373-8952-5720AF58130F}" destId="{1DAD949C-B651-49E5-887C-F3A2B88BE321}" srcOrd="3" destOrd="0" presId="urn:microsoft.com/office/officeart/2005/8/layout/lProcess2"/>
    <dgm:cxn modelId="{7FCADBF2-9D4E-47E4-B331-72065F888080}" type="presParOf" srcId="{4215CFC7-B471-4373-8952-5720AF58130F}" destId="{EA335616-9167-41B0-8108-8A549F0FD83C}" srcOrd="4" destOrd="0" presId="urn:microsoft.com/office/officeart/2005/8/layout/lProcess2"/>
    <dgm:cxn modelId="{6C2340B0-E5E2-4290-A303-0197A88BBE08}" type="presParOf" srcId="{4215CFC7-B471-4373-8952-5720AF58130F}" destId="{143F530A-A78B-46B9-BB84-F8359D5669B8}" srcOrd="5" destOrd="0" presId="urn:microsoft.com/office/officeart/2005/8/layout/lProcess2"/>
    <dgm:cxn modelId="{A855AC70-C215-43E2-958F-771F36970FD8}" type="presParOf" srcId="{4215CFC7-B471-4373-8952-5720AF58130F}" destId="{D4C6BDC0-E2B5-4040-B0E0-BE96D0A3BB26}" srcOrd="6" destOrd="0" presId="urn:microsoft.com/office/officeart/2005/8/layout/lProcess2"/>
    <dgm:cxn modelId="{1D3A5FBD-BBA7-4CEB-8D38-10B6AD9956D4}" type="presParOf" srcId="{4215CFC7-B471-4373-8952-5720AF58130F}" destId="{9BCC7D1F-2B08-4F76-A6C7-427F17DBCB46}" srcOrd="7" destOrd="0" presId="urn:microsoft.com/office/officeart/2005/8/layout/lProcess2"/>
    <dgm:cxn modelId="{D5ADB32C-9EE3-4677-92AA-E7A388653045}" type="presParOf" srcId="{4215CFC7-B471-4373-8952-5720AF58130F}" destId="{3321A507-4D3F-4387-A2B4-21B0499A8BDA}" srcOrd="8" destOrd="0" presId="urn:microsoft.com/office/officeart/2005/8/layout/lProcess2"/>
    <dgm:cxn modelId="{BD7C6D3C-57B4-4830-B321-E63620A8972D}" type="presParOf" srcId="{4215CFC7-B471-4373-8952-5720AF58130F}" destId="{9BB05BF0-2A63-4B69-9E73-F7A08A1F3E36}" srcOrd="9" destOrd="0" presId="urn:microsoft.com/office/officeart/2005/8/layout/lProcess2"/>
    <dgm:cxn modelId="{F9866DAD-BBE5-414E-B23F-E761A5D62C7A}" type="presParOf" srcId="{4215CFC7-B471-4373-8952-5720AF58130F}" destId="{44038A6B-53EF-4E7D-8975-D0D9F9E9F935}" srcOrd="10" destOrd="0" presId="urn:microsoft.com/office/officeart/2005/8/layout/lProcess2"/>
    <dgm:cxn modelId="{A54112DE-688E-4A2C-AFA1-7E1D3A6EE49B}" type="presParOf" srcId="{2465AA8E-17A5-40B9-8881-BAA4301F2B90}" destId="{11053C6C-154B-4335-9CFF-FA32FE3BD350}" srcOrd="1" destOrd="0" presId="urn:microsoft.com/office/officeart/2005/8/layout/lProcess2"/>
    <dgm:cxn modelId="{E441080D-A222-4AFA-B3EF-A5C16C6249A5}" type="presParOf" srcId="{2465AA8E-17A5-40B9-8881-BAA4301F2B90}" destId="{72835017-827B-4299-B15A-D6D0D19969A0}" srcOrd="2" destOrd="0" presId="urn:microsoft.com/office/officeart/2005/8/layout/lProcess2"/>
    <dgm:cxn modelId="{8C154068-E574-4146-B3A5-CA3BC502C3F9}" type="presParOf" srcId="{72835017-827B-4299-B15A-D6D0D19969A0}" destId="{E0D20EF0-DE17-4E59-A49A-52FA27713676}" srcOrd="0" destOrd="0" presId="urn:microsoft.com/office/officeart/2005/8/layout/lProcess2"/>
    <dgm:cxn modelId="{91B4A78F-8073-4FD6-993B-2D0360DCC964}" type="presParOf" srcId="{72835017-827B-4299-B15A-D6D0D19969A0}" destId="{AF7AD646-59B1-457D-8EE3-3FC754393088}" srcOrd="1" destOrd="0" presId="urn:microsoft.com/office/officeart/2005/8/layout/lProcess2"/>
    <dgm:cxn modelId="{958B345F-8698-4288-A7EF-F02D3891C036}" type="presParOf" srcId="{72835017-827B-4299-B15A-D6D0D19969A0}" destId="{89237DB2-DE4D-4D3E-B19E-D72FA995C302}" srcOrd="2" destOrd="0" presId="urn:microsoft.com/office/officeart/2005/8/layout/lProcess2"/>
    <dgm:cxn modelId="{E3F778DF-FD86-4D44-836C-030016786443}" type="presParOf" srcId="{89237DB2-DE4D-4D3E-B19E-D72FA995C302}" destId="{2A4C2FAB-3ED0-4404-92B3-411CE71C64AF}" srcOrd="0" destOrd="0" presId="urn:microsoft.com/office/officeart/2005/8/layout/lProcess2"/>
    <dgm:cxn modelId="{68576D24-FB93-4671-BF0C-FA234FB892DE}" type="presParOf" srcId="{2A4C2FAB-3ED0-4404-92B3-411CE71C64AF}" destId="{EDB7E67A-46B9-4486-85D2-43C61AA6D931}" srcOrd="0" destOrd="0" presId="urn:microsoft.com/office/officeart/2005/8/layout/lProcess2"/>
    <dgm:cxn modelId="{1BCB38EE-BA70-45AD-8C81-C878BE4F6282}" type="presParOf" srcId="{2A4C2FAB-3ED0-4404-92B3-411CE71C64AF}" destId="{B07EB9E4-4F45-4E4C-8BD5-7BC0E93D7740}" srcOrd="1" destOrd="0" presId="urn:microsoft.com/office/officeart/2005/8/layout/lProcess2"/>
    <dgm:cxn modelId="{4F397526-436D-4350-8BD2-C91E2A2F5212}" type="presParOf" srcId="{2A4C2FAB-3ED0-4404-92B3-411CE71C64AF}" destId="{BEA0816D-9219-4CE7-81C9-9FD6C4E42D58}" srcOrd="2" destOrd="0" presId="urn:microsoft.com/office/officeart/2005/8/layout/lProcess2"/>
    <dgm:cxn modelId="{B7F6D7F2-E058-4ACC-9F92-34D25C8C1822}" type="presParOf" srcId="{2A4C2FAB-3ED0-4404-92B3-411CE71C64AF}" destId="{F2BD1F32-ECAB-4FE6-9C2D-E1421101E890}" srcOrd="3" destOrd="0" presId="urn:microsoft.com/office/officeart/2005/8/layout/lProcess2"/>
    <dgm:cxn modelId="{07660702-26EA-45D7-B278-20CF8DECBF23}" type="presParOf" srcId="{2A4C2FAB-3ED0-4404-92B3-411CE71C64AF}" destId="{F5349F6A-5B44-4C12-87D7-2FFCEF62A025}" srcOrd="4" destOrd="0" presId="urn:microsoft.com/office/officeart/2005/8/layout/lProcess2"/>
    <dgm:cxn modelId="{D3F8EE28-69CB-4664-B6FF-A3DE22DDFCCE}" type="presParOf" srcId="{2A4C2FAB-3ED0-4404-92B3-411CE71C64AF}" destId="{544A2AF6-D1F8-4487-9417-1414DC02E9D8}" srcOrd="5" destOrd="0" presId="urn:microsoft.com/office/officeart/2005/8/layout/lProcess2"/>
    <dgm:cxn modelId="{32CC44AB-5AB7-43C9-95C8-8C32C31C7BC7}" type="presParOf" srcId="{2A4C2FAB-3ED0-4404-92B3-411CE71C64AF}" destId="{3A283CEE-0CE4-45F3-8DCB-D9773E930D86}" srcOrd="6" destOrd="0" presId="urn:microsoft.com/office/officeart/2005/8/layout/lProcess2"/>
    <dgm:cxn modelId="{3B560797-A1D8-47E7-88BC-9053326D4F01}" type="presParOf" srcId="{2A4C2FAB-3ED0-4404-92B3-411CE71C64AF}" destId="{A4756287-2A31-4B3D-B525-2B452E219C97}" srcOrd="7" destOrd="0" presId="urn:microsoft.com/office/officeart/2005/8/layout/lProcess2"/>
    <dgm:cxn modelId="{3FC729F9-CDA8-4460-AA67-001FBBC498F7}" type="presParOf" srcId="{2A4C2FAB-3ED0-4404-92B3-411CE71C64AF}" destId="{C0E244E4-B892-47A0-99C5-FF9E7C229528}" srcOrd="8" destOrd="0" presId="urn:microsoft.com/office/officeart/2005/8/layout/lProcess2"/>
    <dgm:cxn modelId="{4921BBFB-53AA-4C5B-AC6D-22969F7C44F0}" type="presParOf" srcId="{2A4C2FAB-3ED0-4404-92B3-411CE71C64AF}" destId="{B5A9612C-2F4C-41A4-92BF-27D6C8EEBBB5}" srcOrd="9" destOrd="0" presId="urn:microsoft.com/office/officeart/2005/8/layout/lProcess2"/>
    <dgm:cxn modelId="{845055F6-1560-4DD1-8770-7EF2850DF83C}" type="presParOf" srcId="{2A4C2FAB-3ED0-4404-92B3-411CE71C64AF}" destId="{560727CE-A219-4640-9E14-68F5DB1EF012}" srcOrd="10" destOrd="0" presId="urn:microsoft.com/office/officeart/2005/8/layout/lProcess2"/>
    <dgm:cxn modelId="{4D788DF0-FB1E-4CCD-A8A9-C3180ADE311C}" type="presParOf" srcId="{2465AA8E-17A5-40B9-8881-BAA4301F2B90}" destId="{D2641236-991A-4DC3-ADFD-4817A6240944}" srcOrd="3" destOrd="0" presId="urn:microsoft.com/office/officeart/2005/8/layout/lProcess2"/>
    <dgm:cxn modelId="{D80705F3-7FD5-420D-8959-428643689B4C}" type="presParOf" srcId="{2465AA8E-17A5-40B9-8881-BAA4301F2B90}" destId="{21116E39-F4AB-4FE8-A0C1-4B90B67F40B7}" srcOrd="4" destOrd="0" presId="urn:microsoft.com/office/officeart/2005/8/layout/lProcess2"/>
    <dgm:cxn modelId="{D8A1CA31-F28E-4B65-8133-3D7CE46E56D9}" type="presParOf" srcId="{21116E39-F4AB-4FE8-A0C1-4B90B67F40B7}" destId="{054D524C-8F28-4FEA-BD23-532177D85FE5}" srcOrd="0" destOrd="0" presId="urn:microsoft.com/office/officeart/2005/8/layout/lProcess2"/>
    <dgm:cxn modelId="{011BC57C-EF02-4E6E-8AC6-04EA84CA8A89}" type="presParOf" srcId="{21116E39-F4AB-4FE8-A0C1-4B90B67F40B7}" destId="{9A9C7B96-0455-4F38-BC85-AE27AC46E82D}" srcOrd="1" destOrd="0" presId="urn:microsoft.com/office/officeart/2005/8/layout/lProcess2"/>
    <dgm:cxn modelId="{F80A1F83-A159-4FAB-9FD2-CDB65B50DCFA}" type="presParOf" srcId="{21116E39-F4AB-4FE8-A0C1-4B90B67F40B7}" destId="{ECB9703D-FD15-41BC-A721-D31E43090CB1}" srcOrd="2" destOrd="0" presId="urn:microsoft.com/office/officeart/2005/8/layout/lProcess2"/>
    <dgm:cxn modelId="{CA4F013D-5097-4BAC-9766-4E0FCB2835B1}" type="presParOf" srcId="{ECB9703D-FD15-41BC-A721-D31E43090CB1}" destId="{C2272AFD-FEC4-4F06-BEF6-85ECA01EE30A}" srcOrd="0" destOrd="0" presId="urn:microsoft.com/office/officeart/2005/8/layout/lProcess2"/>
    <dgm:cxn modelId="{7FDFAE21-2F73-4DB8-9552-F776AA3D71B1}" type="presParOf" srcId="{C2272AFD-FEC4-4F06-BEF6-85ECA01EE30A}" destId="{9CA103A3-28AA-4F22-93CC-D2A22E60A93D}" srcOrd="0" destOrd="0" presId="urn:microsoft.com/office/officeart/2005/8/layout/lProcess2"/>
    <dgm:cxn modelId="{B5A28678-FB1B-4946-B2E6-65F4D64F0DB0}" type="presParOf" srcId="{C2272AFD-FEC4-4F06-BEF6-85ECA01EE30A}" destId="{DE4CC033-9803-490A-B1B1-9DF82F2509F0}" srcOrd="1" destOrd="0" presId="urn:microsoft.com/office/officeart/2005/8/layout/lProcess2"/>
    <dgm:cxn modelId="{62945AC2-6281-4F23-A872-C3994F935BE9}" type="presParOf" srcId="{C2272AFD-FEC4-4F06-BEF6-85ECA01EE30A}" destId="{97E019B3-E87F-44B6-9D3E-62B1E4AF6EF8}" srcOrd="2" destOrd="0" presId="urn:microsoft.com/office/officeart/2005/8/layout/lProcess2"/>
    <dgm:cxn modelId="{6BFF2C59-3F58-4710-B012-ABA454E1BE32}" type="presParOf" srcId="{C2272AFD-FEC4-4F06-BEF6-85ECA01EE30A}" destId="{042560DF-BFCB-4735-B73D-30909FD28C19}" srcOrd="3" destOrd="0" presId="urn:microsoft.com/office/officeart/2005/8/layout/lProcess2"/>
    <dgm:cxn modelId="{01BCB7E8-A879-4ED0-8C10-AE38228CAFE5}" type="presParOf" srcId="{C2272AFD-FEC4-4F06-BEF6-85ECA01EE30A}" destId="{56A89DED-2461-4B0D-B8F4-F36D22C8151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70B624-9E00-45AB-915C-7C8B2BA35E31}" type="doc">
      <dgm:prSet loTypeId="urn:microsoft.com/office/officeart/2011/layout/TabList" loCatId="list" qsTypeId="urn:microsoft.com/office/officeart/2005/8/quickstyle/simple1" qsCatId="simple" csTypeId="urn:microsoft.com/office/officeart/2005/8/colors/colorful4" csCatId="colorful" phldr="1"/>
      <dgm:spPr/>
      <dgm:t>
        <a:bodyPr/>
        <a:lstStyle/>
        <a:p>
          <a:endParaRPr lang="en-US"/>
        </a:p>
      </dgm:t>
    </dgm:pt>
    <dgm:pt modelId="{DE4E3E3A-B3E2-44CC-B676-EE6790E4A696}">
      <dgm:prSet phldrT="[Text]"/>
      <dgm:spPr/>
      <dgm:t>
        <a:bodyPr/>
        <a:lstStyle/>
        <a:p>
          <a:pPr>
            <a:buFont typeface="Wingdings" panose="05000000000000000000" pitchFamily="2" charset="2"/>
            <a:buChar char="§"/>
          </a:pPr>
          <a:r>
            <a:rPr lang="en-US">
              <a:solidFill>
                <a:schemeClr val="accent1"/>
              </a:solidFill>
              <a:latin typeface="Segoe UI"/>
              <a:cs typeface="Segoe UI"/>
            </a:rPr>
            <a:t>Go</a:t>
          </a:r>
          <a:endParaRPr lang="en-US">
            <a:solidFill>
              <a:schemeClr val="accent1"/>
            </a:solidFill>
          </a:endParaRPr>
        </a:p>
      </dgm:t>
    </dgm:pt>
    <dgm:pt modelId="{87A735F7-1C8D-40D2-B757-7C7BB8489294}" type="parTrans" cxnId="{2E5258FF-A62B-4F31-95B5-2CD15BE96569}">
      <dgm:prSet/>
      <dgm:spPr/>
      <dgm:t>
        <a:bodyPr/>
        <a:lstStyle/>
        <a:p>
          <a:endParaRPr lang="en-US"/>
        </a:p>
      </dgm:t>
    </dgm:pt>
    <dgm:pt modelId="{5CC2BB31-4A11-448F-99B1-F1E44F50C09D}" type="sibTrans" cxnId="{2E5258FF-A62B-4F31-95B5-2CD15BE96569}">
      <dgm:prSet/>
      <dgm:spPr/>
      <dgm:t>
        <a:bodyPr/>
        <a:lstStyle/>
        <a:p>
          <a:endParaRPr lang="en-US"/>
        </a:p>
      </dgm:t>
    </dgm:pt>
    <dgm:pt modelId="{6E7CBD47-E03E-4235-B782-BB5F79BAF1A8}">
      <dgm:prSet/>
      <dgm:spPr/>
      <dgm:t>
        <a:bodyPr/>
        <a:lstStyle/>
        <a:p>
          <a:r>
            <a:rPr lang="en-US">
              <a:solidFill>
                <a:schemeClr val="accent1"/>
              </a:solidFill>
              <a:latin typeface="Segoe UI"/>
              <a:cs typeface="Segoe UI"/>
            </a:rPr>
            <a:t>Search</a:t>
          </a:r>
        </a:p>
      </dgm:t>
    </dgm:pt>
    <dgm:pt modelId="{1C798BDB-8D51-434D-BF1D-1EE3CEC1F116}" type="parTrans" cxnId="{D941660F-9CE1-4FC4-846A-39456E2C61A1}">
      <dgm:prSet/>
      <dgm:spPr/>
      <dgm:t>
        <a:bodyPr/>
        <a:lstStyle/>
        <a:p>
          <a:endParaRPr lang="en-US"/>
        </a:p>
      </dgm:t>
    </dgm:pt>
    <dgm:pt modelId="{BA8FA62A-19F5-4A2B-9CB6-21DEADFD8BB0}" type="sibTrans" cxnId="{D941660F-9CE1-4FC4-846A-39456E2C61A1}">
      <dgm:prSet/>
      <dgm:spPr/>
      <dgm:t>
        <a:bodyPr/>
        <a:lstStyle/>
        <a:p>
          <a:endParaRPr lang="en-US"/>
        </a:p>
      </dgm:t>
    </dgm:pt>
    <dgm:pt modelId="{1BC95FEB-21FB-4BAA-A5E0-81D27812BD37}">
      <dgm:prSet/>
      <dgm:spPr/>
      <dgm:t>
        <a:bodyPr/>
        <a:lstStyle/>
        <a:p>
          <a:r>
            <a:rPr lang="en-US">
              <a:solidFill>
                <a:schemeClr val="accent1"/>
              </a:solidFill>
              <a:latin typeface="Segoe UI"/>
              <a:cs typeface="Segoe UI"/>
            </a:rPr>
            <a:t>Topic</a:t>
          </a:r>
          <a:r>
            <a:rPr lang="en-US">
              <a:latin typeface="Segoe UI"/>
              <a:cs typeface="Segoe UI"/>
            </a:rPr>
            <a:t> </a:t>
          </a:r>
          <a:r>
            <a:rPr lang="en-US">
              <a:solidFill>
                <a:schemeClr val="accent1"/>
              </a:solidFill>
              <a:latin typeface="Segoe UI"/>
              <a:cs typeface="Segoe UI"/>
            </a:rPr>
            <a:t>Help</a:t>
          </a:r>
        </a:p>
      </dgm:t>
    </dgm:pt>
    <dgm:pt modelId="{B0CEEBCB-9042-4DAB-89BA-4BD439C266D6}" type="parTrans" cxnId="{0539C422-0F01-4B6F-9D0F-100D02ACFE60}">
      <dgm:prSet/>
      <dgm:spPr/>
      <dgm:t>
        <a:bodyPr/>
        <a:lstStyle/>
        <a:p>
          <a:endParaRPr lang="en-US"/>
        </a:p>
      </dgm:t>
    </dgm:pt>
    <dgm:pt modelId="{3E82F48B-8020-442E-9F7C-E6C08EC8E495}" type="sibTrans" cxnId="{0539C422-0F01-4B6F-9D0F-100D02ACFE60}">
      <dgm:prSet/>
      <dgm:spPr/>
      <dgm:t>
        <a:bodyPr/>
        <a:lstStyle/>
        <a:p>
          <a:endParaRPr lang="en-US"/>
        </a:p>
      </dgm:t>
    </dgm:pt>
    <dgm:pt modelId="{CDF3C1F3-C8C1-4DA2-ADCD-93AC7A651708}">
      <dgm:prSet phldrT="[Text]"/>
      <dgm:spPr/>
      <dgm:t>
        <a:bodyPr/>
        <a:lstStyle/>
        <a:p>
          <a:pPr>
            <a:buFont typeface="Wingdings" panose="05000000000000000000" pitchFamily="2" charset="2"/>
            <a:buChar char="§"/>
          </a:pPr>
          <a:r>
            <a:rPr lang="en-US">
              <a:latin typeface="Segoe UI"/>
              <a:cs typeface="Segoe UI"/>
            </a:rPr>
            <a:t>access a specific resource page</a:t>
          </a:r>
          <a:endParaRPr lang="en-US"/>
        </a:p>
      </dgm:t>
    </dgm:pt>
    <dgm:pt modelId="{C03ABBAE-2ED6-4C38-A7EE-A400F298B5A1}" type="parTrans" cxnId="{9682BD5F-61EE-4694-B68C-5BDC1FFBAC09}">
      <dgm:prSet/>
      <dgm:spPr/>
      <dgm:t>
        <a:bodyPr/>
        <a:lstStyle/>
        <a:p>
          <a:endParaRPr lang="en-US"/>
        </a:p>
      </dgm:t>
    </dgm:pt>
    <dgm:pt modelId="{49C37157-2FD0-46F7-B9CD-7A2798E964ED}" type="sibTrans" cxnId="{9682BD5F-61EE-4694-B68C-5BDC1FFBAC09}">
      <dgm:prSet/>
      <dgm:spPr/>
      <dgm:t>
        <a:bodyPr/>
        <a:lstStyle/>
        <a:p>
          <a:endParaRPr lang="en-US"/>
        </a:p>
      </dgm:t>
    </dgm:pt>
    <dgm:pt modelId="{D3AA013C-874A-4D02-A11A-A2ABEE1FBED7}">
      <dgm:prSet/>
      <dgm:spPr/>
      <dgm:t>
        <a:bodyPr/>
        <a:lstStyle/>
        <a:p>
          <a:r>
            <a:rPr lang="en-US">
              <a:latin typeface="Segoe UI"/>
              <a:cs typeface="Segoe UI"/>
            </a:rPr>
            <a:t>use keywords to view a list of resource locations</a:t>
          </a:r>
        </a:p>
      </dgm:t>
    </dgm:pt>
    <dgm:pt modelId="{7F7EC0C5-C75F-4BBB-9BA5-A49D9263196E}" type="parTrans" cxnId="{DB358493-632F-46D1-86B9-B3512C008009}">
      <dgm:prSet/>
      <dgm:spPr/>
      <dgm:t>
        <a:bodyPr/>
        <a:lstStyle/>
        <a:p>
          <a:endParaRPr lang="en-US"/>
        </a:p>
      </dgm:t>
    </dgm:pt>
    <dgm:pt modelId="{DE622BDA-642A-47F0-8B88-DD22FAA7E519}" type="sibTrans" cxnId="{DB358493-632F-46D1-86B9-B3512C008009}">
      <dgm:prSet/>
      <dgm:spPr/>
      <dgm:t>
        <a:bodyPr/>
        <a:lstStyle/>
        <a:p>
          <a:endParaRPr lang="en-US"/>
        </a:p>
      </dgm:t>
    </dgm:pt>
    <dgm:pt modelId="{6C10FD77-B0C7-44F8-A20F-D7BB3A43141C}">
      <dgm:prSet/>
      <dgm:spPr/>
      <dgm:t>
        <a:bodyPr/>
        <a:lstStyle/>
        <a:p>
          <a:r>
            <a:rPr lang="en-US">
              <a:latin typeface="Segoe UI"/>
              <a:cs typeface="Segoe UI"/>
            </a:rPr>
            <a:t>quick go-to guide for software questions and help specific to the resource page</a:t>
          </a:r>
        </a:p>
      </dgm:t>
    </dgm:pt>
    <dgm:pt modelId="{DF7F0F4E-6F17-4ECE-A2E9-A8AE771749E2}" type="parTrans" cxnId="{4B6865B7-A84B-44D0-B8BE-CCF45CB85D11}">
      <dgm:prSet/>
      <dgm:spPr/>
      <dgm:t>
        <a:bodyPr/>
        <a:lstStyle/>
        <a:p>
          <a:endParaRPr lang="en-US"/>
        </a:p>
      </dgm:t>
    </dgm:pt>
    <dgm:pt modelId="{49BDE0FC-EF9E-46DE-8434-9B8FE91FFFC3}" type="sibTrans" cxnId="{4B6865B7-A84B-44D0-B8BE-CCF45CB85D11}">
      <dgm:prSet/>
      <dgm:spPr/>
      <dgm:t>
        <a:bodyPr/>
        <a:lstStyle/>
        <a:p>
          <a:endParaRPr lang="en-US"/>
        </a:p>
      </dgm:t>
    </dgm:pt>
    <dgm:pt modelId="{D2DBC464-D14C-431C-8B4B-40CE67536B75}" type="pres">
      <dgm:prSet presAssocID="{ED70B624-9E00-45AB-915C-7C8B2BA35E31}" presName="Name0" presStyleCnt="0">
        <dgm:presLayoutVars>
          <dgm:chMax/>
          <dgm:chPref val="3"/>
          <dgm:dir/>
          <dgm:animOne val="branch"/>
          <dgm:animLvl val="lvl"/>
        </dgm:presLayoutVars>
      </dgm:prSet>
      <dgm:spPr/>
    </dgm:pt>
    <dgm:pt modelId="{A2A629D3-F567-4F81-95DB-FFF9D2C249D8}" type="pres">
      <dgm:prSet presAssocID="{DE4E3E3A-B3E2-44CC-B676-EE6790E4A696}" presName="composite" presStyleCnt="0"/>
      <dgm:spPr/>
    </dgm:pt>
    <dgm:pt modelId="{745D8947-DCD0-47ED-81CC-19699FD6C942}" type="pres">
      <dgm:prSet presAssocID="{DE4E3E3A-B3E2-44CC-B676-EE6790E4A696}" presName="FirstChild" presStyleLbl="revTx" presStyleIdx="0" presStyleCnt="3">
        <dgm:presLayoutVars>
          <dgm:chMax val="0"/>
          <dgm:chPref val="0"/>
          <dgm:bulletEnabled val="1"/>
        </dgm:presLayoutVars>
      </dgm:prSet>
      <dgm:spPr/>
    </dgm:pt>
    <dgm:pt modelId="{1CFFF757-CD79-4738-AEB0-A91856374554}" type="pres">
      <dgm:prSet presAssocID="{DE4E3E3A-B3E2-44CC-B676-EE6790E4A696}" presName="Parent" presStyleLbl="alignNode1" presStyleIdx="0" presStyleCnt="3">
        <dgm:presLayoutVars>
          <dgm:chMax val="3"/>
          <dgm:chPref val="3"/>
          <dgm:bulletEnabled val="1"/>
        </dgm:presLayoutVars>
      </dgm:prSet>
      <dgm:spPr/>
    </dgm:pt>
    <dgm:pt modelId="{E19AB700-D812-473B-A0FE-4C8BDAC87E48}" type="pres">
      <dgm:prSet presAssocID="{DE4E3E3A-B3E2-44CC-B676-EE6790E4A696}" presName="Accent" presStyleLbl="parChTrans1D1" presStyleIdx="0" presStyleCnt="3"/>
      <dgm:spPr/>
    </dgm:pt>
    <dgm:pt modelId="{A22EDC8D-3078-4171-BF32-18C51C8BA73A}" type="pres">
      <dgm:prSet presAssocID="{5CC2BB31-4A11-448F-99B1-F1E44F50C09D}" presName="sibTrans" presStyleCnt="0"/>
      <dgm:spPr/>
    </dgm:pt>
    <dgm:pt modelId="{C4B0B9E3-A33A-4482-A9D7-A1D6C5D72173}" type="pres">
      <dgm:prSet presAssocID="{6E7CBD47-E03E-4235-B782-BB5F79BAF1A8}" presName="composite" presStyleCnt="0"/>
      <dgm:spPr/>
    </dgm:pt>
    <dgm:pt modelId="{5FE3A8E7-43C2-4891-9F7B-3DD5A7B030BA}" type="pres">
      <dgm:prSet presAssocID="{6E7CBD47-E03E-4235-B782-BB5F79BAF1A8}" presName="FirstChild" presStyleLbl="revTx" presStyleIdx="1" presStyleCnt="3">
        <dgm:presLayoutVars>
          <dgm:chMax val="0"/>
          <dgm:chPref val="0"/>
          <dgm:bulletEnabled val="1"/>
        </dgm:presLayoutVars>
      </dgm:prSet>
      <dgm:spPr/>
    </dgm:pt>
    <dgm:pt modelId="{F1FA9E80-572A-4B4D-AD00-5F5D471C0C11}" type="pres">
      <dgm:prSet presAssocID="{6E7CBD47-E03E-4235-B782-BB5F79BAF1A8}" presName="Parent" presStyleLbl="alignNode1" presStyleIdx="1" presStyleCnt="3">
        <dgm:presLayoutVars>
          <dgm:chMax val="3"/>
          <dgm:chPref val="3"/>
          <dgm:bulletEnabled val="1"/>
        </dgm:presLayoutVars>
      </dgm:prSet>
      <dgm:spPr/>
    </dgm:pt>
    <dgm:pt modelId="{94CE9BC1-E005-45AF-901C-C9087862100C}" type="pres">
      <dgm:prSet presAssocID="{6E7CBD47-E03E-4235-B782-BB5F79BAF1A8}" presName="Accent" presStyleLbl="parChTrans1D1" presStyleIdx="1" presStyleCnt="3"/>
      <dgm:spPr/>
    </dgm:pt>
    <dgm:pt modelId="{7BC4E26B-E75E-4854-97CA-EF6EA5220C32}" type="pres">
      <dgm:prSet presAssocID="{BA8FA62A-19F5-4A2B-9CB6-21DEADFD8BB0}" presName="sibTrans" presStyleCnt="0"/>
      <dgm:spPr/>
    </dgm:pt>
    <dgm:pt modelId="{BD1B0026-FCDA-4894-89DE-5B16DB132305}" type="pres">
      <dgm:prSet presAssocID="{1BC95FEB-21FB-4BAA-A5E0-81D27812BD37}" presName="composite" presStyleCnt="0"/>
      <dgm:spPr/>
    </dgm:pt>
    <dgm:pt modelId="{4E1CE6DD-0B0E-40D1-B13F-B80CAD846CB9}" type="pres">
      <dgm:prSet presAssocID="{1BC95FEB-21FB-4BAA-A5E0-81D27812BD37}" presName="FirstChild" presStyleLbl="revTx" presStyleIdx="2" presStyleCnt="3">
        <dgm:presLayoutVars>
          <dgm:chMax val="0"/>
          <dgm:chPref val="0"/>
          <dgm:bulletEnabled val="1"/>
        </dgm:presLayoutVars>
      </dgm:prSet>
      <dgm:spPr/>
    </dgm:pt>
    <dgm:pt modelId="{090F05A5-47C7-40F4-A1F8-E6699329D525}" type="pres">
      <dgm:prSet presAssocID="{1BC95FEB-21FB-4BAA-A5E0-81D27812BD37}" presName="Parent" presStyleLbl="alignNode1" presStyleIdx="2" presStyleCnt="3">
        <dgm:presLayoutVars>
          <dgm:chMax val="3"/>
          <dgm:chPref val="3"/>
          <dgm:bulletEnabled val="1"/>
        </dgm:presLayoutVars>
      </dgm:prSet>
      <dgm:spPr/>
    </dgm:pt>
    <dgm:pt modelId="{6AD180C8-E348-4BB6-8C58-9083E13B0AE0}" type="pres">
      <dgm:prSet presAssocID="{1BC95FEB-21FB-4BAA-A5E0-81D27812BD37}" presName="Accent" presStyleLbl="parChTrans1D1" presStyleIdx="2" presStyleCnt="3"/>
      <dgm:spPr/>
    </dgm:pt>
  </dgm:ptLst>
  <dgm:cxnLst>
    <dgm:cxn modelId="{D941660F-9CE1-4FC4-846A-39456E2C61A1}" srcId="{ED70B624-9E00-45AB-915C-7C8B2BA35E31}" destId="{6E7CBD47-E03E-4235-B782-BB5F79BAF1A8}" srcOrd="1" destOrd="0" parTransId="{1C798BDB-8D51-434D-BF1D-1EE3CEC1F116}" sibTransId="{BA8FA62A-19F5-4A2B-9CB6-21DEADFD8BB0}"/>
    <dgm:cxn modelId="{0539C422-0F01-4B6F-9D0F-100D02ACFE60}" srcId="{ED70B624-9E00-45AB-915C-7C8B2BA35E31}" destId="{1BC95FEB-21FB-4BAA-A5E0-81D27812BD37}" srcOrd="2" destOrd="0" parTransId="{B0CEEBCB-9042-4DAB-89BA-4BD439C266D6}" sibTransId="{3E82F48B-8020-442E-9F7C-E6C08EC8E495}"/>
    <dgm:cxn modelId="{DF5B1024-5A41-4B6F-ADF8-3F66EF7B277D}" type="presOf" srcId="{CDF3C1F3-C8C1-4DA2-ADCD-93AC7A651708}" destId="{745D8947-DCD0-47ED-81CC-19699FD6C942}" srcOrd="0" destOrd="0" presId="urn:microsoft.com/office/officeart/2011/layout/TabList"/>
    <dgm:cxn modelId="{9682BD5F-61EE-4694-B68C-5BDC1FFBAC09}" srcId="{DE4E3E3A-B3E2-44CC-B676-EE6790E4A696}" destId="{CDF3C1F3-C8C1-4DA2-ADCD-93AC7A651708}" srcOrd="0" destOrd="0" parTransId="{C03ABBAE-2ED6-4C38-A7EE-A400F298B5A1}" sibTransId="{49C37157-2FD0-46F7-B9CD-7A2798E964ED}"/>
    <dgm:cxn modelId="{6368028C-4C9E-48E0-A1EB-759DD6786DA8}" type="presOf" srcId="{1BC95FEB-21FB-4BAA-A5E0-81D27812BD37}" destId="{090F05A5-47C7-40F4-A1F8-E6699329D525}" srcOrd="0" destOrd="0" presId="urn:microsoft.com/office/officeart/2011/layout/TabList"/>
    <dgm:cxn modelId="{DB358493-632F-46D1-86B9-B3512C008009}" srcId="{6E7CBD47-E03E-4235-B782-BB5F79BAF1A8}" destId="{D3AA013C-874A-4D02-A11A-A2ABEE1FBED7}" srcOrd="0" destOrd="0" parTransId="{7F7EC0C5-C75F-4BBB-9BA5-A49D9263196E}" sibTransId="{DE622BDA-642A-47F0-8B88-DD22FAA7E519}"/>
    <dgm:cxn modelId="{68E618AB-5432-4F15-BA50-267F5F6C93FD}" type="presOf" srcId="{DE4E3E3A-B3E2-44CC-B676-EE6790E4A696}" destId="{1CFFF757-CD79-4738-AEB0-A91856374554}" srcOrd="0" destOrd="0" presId="urn:microsoft.com/office/officeart/2011/layout/TabList"/>
    <dgm:cxn modelId="{D60150B0-58C3-4A82-96E0-7672AF50340E}" type="presOf" srcId="{6C10FD77-B0C7-44F8-A20F-D7BB3A43141C}" destId="{4E1CE6DD-0B0E-40D1-B13F-B80CAD846CB9}" srcOrd="0" destOrd="0" presId="urn:microsoft.com/office/officeart/2011/layout/TabList"/>
    <dgm:cxn modelId="{4B6865B7-A84B-44D0-B8BE-CCF45CB85D11}" srcId="{1BC95FEB-21FB-4BAA-A5E0-81D27812BD37}" destId="{6C10FD77-B0C7-44F8-A20F-D7BB3A43141C}" srcOrd="0" destOrd="0" parTransId="{DF7F0F4E-6F17-4ECE-A2E9-A8AE771749E2}" sibTransId="{49BDE0FC-EF9E-46DE-8434-9B8FE91FFFC3}"/>
    <dgm:cxn modelId="{1B9CA0DF-F41A-4934-A35C-FAEF0538D160}" type="presOf" srcId="{D3AA013C-874A-4D02-A11A-A2ABEE1FBED7}" destId="{5FE3A8E7-43C2-4891-9F7B-3DD5A7B030BA}" srcOrd="0" destOrd="0" presId="urn:microsoft.com/office/officeart/2011/layout/TabList"/>
    <dgm:cxn modelId="{EA356CE1-1807-4AF9-90AA-05ACBB7BFA42}" type="presOf" srcId="{ED70B624-9E00-45AB-915C-7C8B2BA35E31}" destId="{D2DBC464-D14C-431C-8B4B-40CE67536B75}" srcOrd="0" destOrd="0" presId="urn:microsoft.com/office/officeart/2011/layout/TabList"/>
    <dgm:cxn modelId="{BDB8CEE4-F3E9-4EC5-8938-658C503F36BB}" type="presOf" srcId="{6E7CBD47-E03E-4235-B782-BB5F79BAF1A8}" destId="{F1FA9E80-572A-4B4D-AD00-5F5D471C0C11}" srcOrd="0" destOrd="0" presId="urn:microsoft.com/office/officeart/2011/layout/TabList"/>
    <dgm:cxn modelId="{2E5258FF-A62B-4F31-95B5-2CD15BE96569}" srcId="{ED70B624-9E00-45AB-915C-7C8B2BA35E31}" destId="{DE4E3E3A-B3E2-44CC-B676-EE6790E4A696}" srcOrd="0" destOrd="0" parTransId="{87A735F7-1C8D-40D2-B757-7C7BB8489294}" sibTransId="{5CC2BB31-4A11-448F-99B1-F1E44F50C09D}"/>
    <dgm:cxn modelId="{A4BBD620-045C-4614-9BA8-4BA94CC4996F}" type="presParOf" srcId="{D2DBC464-D14C-431C-8B4B-40CE67536B75}" destId="{A2A629D3-F567-4F81-95DB-FFF9D2C249D8}" srcOrd="0" destOrd="0" presId="urn:microsoft.com/office/officeart/2011/layout/TabList"/>
    <dgm:cxn modelId="{B4485CD5-712F-419A-B243-E240BAE19812}" type="presParOf" srcId="{A2A629D3-F567-4F81-95DB-FFF9D2C249D8}" destId="{745D8947-DCD0-47ED-81CC-19699FD6C942}" srcOrd="0" destOrd="0" presId="urn:microsoft.com/office/officeart/2011/layout/TabList"/>
    <dgm:cxn modelId="{40D0ADE2-D90C-44DD-BE3C-295B722B65AA}" type="presParOf" srcId="{A2A629D3-F567-4F81-95DB-FFF9D2C249D8}" destId="{1CFFF757-CD79-4738-AEB0-A91856374554}" srcOrd="1" destOrd="0" presId="urn:microsoft.com/office/officeart/2011/layout/TabList"/>
    <dgm:cxn modelId="{EB0B6188-F255-45AD-9A98-5A9C5406E9BF}" type="presParOf" srcId="{A2A629D3-F567-4F81-95DB-FFF9D2C249D8}" destId="{E19AB700-D812-473B-A0FE-4C8BDAC87E48}" srcOrd="2" destOrd="0" presId="urn:microsoft.com/office/officeart/2011/layout/TabList"/>
    <dgm:cxn modelId="{60366D8C-8433-4707-88C1-F4D50BB41C1F}" type="presParOf" srcId="{D2DBC464-D14C-431C-8B4B-40CE67536B75}" destId="{A22EDC8D-3078-4171-BF32-18C51C8BA73A}" srcOrd="1" destOrd="0" presId="urn:microsoft.com/office/officeart/2011/layout/TabList"/>
    <dgm:cxn modelId="{30A1A249-74B8-4830-B182-4AB5CEC9FB7D}" type="presParOf" srcId="{D2DBC464-D14C-431C-8B4B-40CE67536B75}" destId="{C4B0B9E3-A33A-4482-A9D7-A1D6C5D72173}" srcOrd="2" destOrd="0" presId="urn:microsoft.com/office/officeart/2011/layout/TabList"/>
    <dgm:cxn modelId="{AADDEB48-A405-4DF0-90BF-2011B25F62BE}" type="presParOf" srcId="{C4B0B9E3-A33A-4482-A9D7-A1D6C5D72173}" destId="{5FE3A8E7-43C2-4891-9F7B-3DD5A7B030BA}" srcOrd="0" destOrd="0" presId="urn:microsoft.com/office/officeart/2011/layout/TabList"/>
    <dgm:cxn modelId="{06F2D1C3-9077-443F-93A8-1336B051B560}" type="presParOf" srcId="{C4B0B9E3-A33A-4482-A9D7-A1D6C5D72173}" destId="{F1FA9E80-572A-4B4D-AD00-5F5D471C0C11}" srcOrd="1" destOrd="0" presId="urn:microsoft.com/office/officeart/2011/layout/TabList"/>
    <dgm:cxn modelId="{1398C9C7-076D-46C2-A3EF-B952FEFBC946}" type="presParOf" srcId="{C4B0B9E3-A33A-4482-A9D7-A1D6C5D72173}" destId="{94CE9BC1-E005-45AF-901C-C9087862100C}" srcOrd="2" destOrd="0" presId="urn:microsoft.com/office/officeart/2011/layout/TabList"/>
    <dgm:cxn modelId="{4847D6ED-3F79-4839-A9D1-C1F31B7ED4DE}" type="presParOf" srcId="{D2DBC464-D14C-431C-8B4B-40CE67536B75}" destId="{7BC4E26B-E75E-4854-97CA-EF6EA5220C32}" srcOrd="3" destOrd="0" presId="urn:microsoft.com/office/officeart/2011/layout/TabList"/>
    <dgm:cxn modelId="{AC2C20BC-A1BD-434B-ADAB-0BC2568A2083}" type="presParOf" srcId="{D2DBC464-D14C-431C-8B4B-40CE67536B75}" destId="{BD1B0026-FCDA-4894-89DE-5B16DB132305}" srcOrd="4" destOrd="0" presId="urn:microsoft.com/office/officeart/2011/layout/TabList"/>
    <dgm:cxn modelId="{0DC39F5A-A3EE-46FC-A352-ADFFC201EBBB}" type="presParOf" srcId="{BD1B0026-FCDA-4894-89DE-5B16DB132305}" destId="{4E1CE6DD-0B0E-40D1-B13F-B80CAD846CB9}" srcOrd="0" destOrd="0" presId="urn:microsoft.com/office/officeart/2011/layout/TabList"/>
    <dgm:cxn modelId="{C61C2866-13C8-4D74-8B42-4BAA3153E298}" type="presParOf" srcId="{BD1B0026-FCDA-4894-89DE-5B16DB132305}" destId="{090F05A5-47C7-40F4-A1F8-E6699329D525}" srcOrd="1" destOrd="0" presId="urn:microsoft.com/office/officeart/2011/layout/TabList"/>
    <dgm:cxn modelId="{B6F83899-75EC-4BA1-97D5-6E98334AE69B}" type="presParOf" srcId="{BD1B0026-FCDA-4894-89DE-5B16DB132305}" destId="{6AD180C8-E348-4BB6-8C58-9083E13B0AE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D5879F-CCE7-4788-AD56-866883DBB5A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3FC069D-9E0D-4DB6-A909-CC6CB6641B97}">
      <dgm:prSet/>
      <dgm:spPr/>
      <dgm:t>
        <a:bodyPr/>
        <a:lstStyle/>
        <a:p>
          <a:r>
            <a:rPr lang="en-US">
              <a:ea typeface="ＭＳ Ｐゴシック"/>
              <a:cs typeface="Segoe UI"/>
            </a:rPr>
            <a:t>1. Enter Search Criteria.</a:t>
          </a:r>
        </a:p>
      </dgm:t>
    </dgm:pt>
    <dgm:pt modelId="{AFBFCE2D-93C5-4A70-B0A3-1551C14DAD8A}" type="parTrans" cxnId="{0A973AAC-3113-41E4-9A2A-33E1C7383B00}">
      <dgm:prSet/>
      <dgm:spPr/>
      <dgm:t>
        <a:bodyPr/>
        <a:lstStyle/>
        <a:p>
          <a:endParaRPr lang="en-US"/>
        </a:p>
      </dgm:t>
    </dgm:pt>
    <dgm:pt modelId="{B5C1CA3D-1576-4BEC-B233-481A010EFF12}" type="sibTrans" cxnId="{0A973AAC-3113-41E4-9A2A-33E1C7383B00}">
      <dgm:prSet/>
      <dgm:spPr/>
      <dgm:t>
        <a:bodyPr/>
        <a:lstStyle/>
        <a:p>
          <a:endParaRPr lang="en-US"/>
        </a:p>
      </dgm:t>
    </dgm:pt>
    <dgm:pt modelId="{673C1629-A042-41FB-ADF5-644E7738971C}">
      <dgm:prSet/>
      <dgm:spPr/>
      <dgm:t>
        <a:bodyPr/>
        <a:lstStyle/>
        <a:p>
          <a:r>
            <a:rPr lang="en-US">
              <a:ea typeface="ＭＳ Ｐゴシック"/>
              <a:cs typeface="Segoe UI"/>
            </a:rPr>
            <a:t>2. Select </a:t>
          </a:r>
          <a:r>
            <a:rPr lang="en-US" b="1">
              <a:ea typeface="ＭＳ Ｐゴシック"/>
              <a:cs typeface="Segoe UI"/>
            </a:rPr>
            <a:t>Save Field Values</a:t>
          </a:r>
          <a:r>
            <a:rPr lang="en-US">
              <a:ea typeface="ＭＳ Ｐゴシック"/>
              <a:cs typeface="Segoe UI"/>
            </a:rPr>
            <a:t>.</a:t>
          </a:r>
        </a:p>
      </dgm:t>
    </dgm:pt>
    <dgm:pt modelId="{8E288980-1C2B-44EF-9360-EE7DB9F579F8}" type="parTrans" cxnId="{97601E9F-1664-46C0-B210-CF36532888E1}">
      <dgm:prSet/>
      <dgm:spPr/>
      <dgm:t>
        <a:bodyPr/>
        <a:lstStyle/>
        <a:p>
          <a:endParaRPr lang="en-US"/>
        </a:p>
      </dgm:t>
    </dgm:pt>
    <dgm:pt modelId="{C82CCCB2-EEA7-4724-8D62-DE0628E872B1}" type="sibTrans" cxnId="{97601E9F-1664-46C0-B210-CF36532888E1}">
      <dgm:prSet/>
      <dgm:spPr/>
      <dgm:t>
        <a:bodyPr/>
        <a:lstStyle/>
        <a:p>
          <a:endParaRPr lang="en-US"/>
        </a:p>
      </dgm:t>
    </dgm:pt>
    <dgm:pt modelId="{DEF6DAD2-89D5-4AA8-B692-769AE5DB95C1}">
      <dgm:prSet/>
      <dgm:spPr/>
      <dgm:t>
        <a:bodyPr/>
        <a:lstStyle/>
        <a:p>
          <a:r>
            <a:rPr lang="en-US">
              <a:ea typeface="ＭＳ Ｐゴシック"/>
              <a:cs typeface="Segoe UI"/>
            </a:rPr>
            <a:t>3. Name the saved fields.</a:t>
          </a:r>
        </a:p>
      </dgm:t>
    </dgm:pt>
    <dgm:pt modelId="{D69AE39C-9BCB-4340-A1D0-58DA81887526}" type="parTrans" cxnId="{79186281-F0DE-4B8E-8025-BED284C24FF9}">
      <dgm:prSet/>
      <dgm:spPr/>
      <dgm:t>
        <a:bodyPr/>
        <a:lstStyle/>
        <a:p>
          <a:endParaRPr lang="en-US"/>
        </a:p>
      </dgm:t>
    </dgm:pt>
    <dgm:pt modelId="{EB67E1B1-D452-40DE-B365-5F61F8EA1790}" type="sibTrans" cxnId="{79186281-F0DE-4B8E-8025-BED284C24FF9}">
      <dgm:prSet/>
      <dgm:spPr/>
      <dgm:t>
        <a:bodyPr/>
        <a:lstStyle/>
        <a:p>
          <a:endParaRPr lang="en-US"/>
        </a:p>
      </dgm:t>
    </dgm:pt>
    <dgm:pt modelId="{B8833340-0B7A-42A9-88F7-0AD6E394E5C1}">
      <dgm:prSet/>
      <dgm:spPr/>
      <dgm:t>
        <a:bodyPr/>
        <a:lstStyle/>
        <a:p>
          <a:r>
            <a:rPr lang="en-US">
              <a:ea typeface="ＭＳ Ｐゴシック"/>
              <a:cs typeface="Segoe UI"/>
            </a:rPr>
            <a:t>4. Use the saved search criteria instead of entering the information manually.</a:t>
          </a:r>
        </a:p>
      </dgm:t>
    </dgm:pt>
    <dgm:pt modelId="{46B0E9CB-2676-4B48-BD48-6782E95150A6}" type="parTrans" cxnId="{063A6AE9-CE47-47BD-8575-6FBA50E61D09}">
      <dgm:prSet/>
      <dgm:spPr/>
      <dgm:t>
        <a:bodyPr/>
        <a:lstStyle/>
        <a:p>
          <a:endParaRPr lang="en-US"/>
        </a:p>
      </dgm:t>
    </dgm:pt>
    <dgm:pt modelId="{E2DB95CF-7188-4396-B1C2-497604A1186F}" type="sibTrans" cxnId="{063A6AE9-CE47-47BD-8575-6FBA50E61D09}">
      <dgm:prSet/>
      <dgm:spPr/>
      <dgm:t>
        <a:bodyPr/>
        <a:lstStyle/>
        <a:p>
          <a:endParaRPr lang="en-US"/>
        </a:p>
      </dgm:t>
    </dgm:pt>
    <dgm:pt modelId="{E26591A1-C6F2-476D-B2D2-4A336C39A519}" type="pres">
      <dgm:prSet presAssocID="{18D5879F-CCE7-4788-AD56-866883DBB5A1}" presName="Name0" presStyleCnt="0">
        <dgm:presLayoutVars>
          <dgm:dir/>
          <dgm:resizeHandles val="exact"/>
        </dgm:presLayoutVars>
      </dgm:prSet>
      <dgm:spPr/>
    </dgm:pt>
    <dgm:pt modelId="{F0C61AD2-56ED-4743-906C-FAE4C2F877D9}" type="pres">
      <dgm:prSet presAssocID="{F3FC069D-9E0D-4DB6-A909-CC6CB6641B97}" presName="node" presStyleLbl="node1" presStyleIdx="0" presStyleCnt="4">
        <dgm:presLayoutVars>
          <dgm:bulletEnabled val="1"/>
        </dgm:presLayoutVars>
      </dgm:prSet>
      <dgm:spPr/>
    </dgm:pt>
    <dgm:pt modelId="{1FE58325-E25F-44E7-9F96-CABB43653009}" type="pres">
      <dgm:prSet presAssocID="{B5C1CA3D-1576-4BEC-B233-481A010EFF12}" presName="sibTrans" presStyleLbl="sibTrans2D1" presStyleIdx="0" presStyleCnt="3"/>
      <dgm:spPr/>
    </dgm:pt>
    <dgm:pt modelId="{8A914DE6-A4FF-4F84-A4E0-CFAE8225BC3D}" type="pres">
      <dgm:prSet presAssocID="{B5C1CA3D-1576-4BEC-B233-481A010EFF12}" presName="connectorText" presStyleLbl="sibTrans2D1" presStyleIdx="0" presStyleCnt="3"/>
      <dgm:spPr/>
    </dgm:pt>
    <dgm:pt modelId="{09DABB7F-0CB3-4896-8C62-7E0D89134F42}" type="pres">
      <dgm:prSet presAssocID="{673C1629-A042-41FB-ADF5-644E7738971C}" presName="node" presStyleLbl="node1" presStyleIdx="1" presStyleCnt="4">
        <dgm:presLayoutVars>
          <dgm:bulletEnabled val="1"/>
        </dgm:presLayoutVars>
      </dgm:prSet>
      <dgm:spPr/>
    </dgm:pt>
    <dgm:pt modelId="{BF6C1CD7-C489-455E-B4D8-AF08DDB25ED7}" type="pres">
      <dgm:prSet presAssocID="{C82CCCB2-EEA7-4724-8D62-DE0628E872B1}" presName="sibTrans" presStyleLbl="sibTrans2D1" presStyleIdx="1" presStyleCnt="3"/>
      <dgm:spPr/>
    </dgm:pt>
    <dgm:pt modelId="{C3EBB3F9-B73D-43E0-B43A-FB0CBD484AE5}" type="pres">
      <dgm:prSet presAssocID="{C82CCCB2-EEA7-4724-8D62-DE0628E872B1}" presName="connectorText" presStyleLbl="sibTrans2D1" presStyleIdx="1" presStyleCnt="3"/>
      <dgm:spPr/>
    </dgm:pt>
    <dgm:pt modelId="{91F8EE1A-4ED3-445B-953C-C297861E8277}" type="pres">
      <dgm:prSet presAssocID="{DEF6DAD2-89D5-4AA8-B692-769AE5DB95C1}" presName="node" presStyleLbl="node1" presStyleIdx="2" presStyleCnt="4">
        <dgm:presLayoutVars>
          <dgm:bulletEnabled val="1"/>
        </dgm:presLayoutVars>
      </dgm:prSet>
      <dgm:spPr/>
    </dgm:pt>
    <dgm:pt modelId="{037605B5-4B9D-4AAA-AB02-78CAD12EE057}" type="pres">
      <dgm:prSet presAssocID="{EB67E1B1-D452-40DE-B365-5F61F8EA1790}" presName="sibTrans" presStyleLbl="sibTrans2D1" presStyleIdx="2" presStyleCnt="3"/>
      <dgm:spPr/>
    </dgm:pt>
    <dgm:pt modelId="{1E56ADB5-20FE-4442-B17C-761DB3EE3E1E}" type="pres">
      <dgm:prSet presAssocID="{EB67E1B1-D452-40DE-B365-5F61F8EA1790}" presName="connectorText" presStyleLbl="sibTrans2D1" presStyleIdx="2" presStyleCnt="3"/>
      <dgm:spPr/>
    </dgm:pt>
    <dgm:pt modelId="{A75ED938-8A9C-4CF0-B674-A488CEFFFDA7}" type="pres">
      <dgm:prSet presAssocID="{B8833340-0B7A-42A9-88F7-0AD6E394E5C1}" presName="node" presStyleLbl="node1" presStyleIdx="3" presStyleCnt="4">
        <dgm:presLayoutVars>
          <dgm:bulletEnabled val="1"/>
        </dgm:presLayoutVars>
      </dgm:prSet>
      <dgm:spPr/>
    </dgm:pt>
  </dgm:ptLst>
  <dgm:cxnLst>
    <dgm:cxn modelId="{F99F585D-C8C9-487C-BB80-1E153225C2EB}" type="presOf" srcId="{F3FC069D-9E0D-4DB6-A909-CC6CB6641B97}" destId="{F0C61AD2-56ED-4743-906C-FAE4C2F877D9}" srcOrd="0" destOrd="0" presId="urn:microsoft.com/office/officeart/2005/8/layout/process1"/>
    <dgm:cxn modelId="{79186281-F0DE-4B8E-8025-BED284C24FF9}" srcId="{18D5879F-CCE7-4788-AD56-866883DBB5A1}" destId="{DEF6DAD2-89D5-4AA8-B692-769AE5DB95C1}" srcOrd="2" destOrd="0" parTransId="{D69AE39C-9BCB-4340-A1D0-58DA81887526}" sibTransId="{EB67E1B1-D452-40DE-B365-5F61F8EA1790}"/>
    <dgm:cxn modelId="{B9267D81-0732-42A4-BD65-19D80E6BD58A}" type="presOf" srcId="{EB67E1B1-D452-40DE-B365-5F61F8EA1790}" destId="{1E56ADB5-20FE-4442-B17C-761DB3EE3E1E}" srcOrd="1" destOrd="0" presId="urn:microsoft.com/office/officeart/2005/8/layout/process1"/>
    <dgm:cxn modelId="{0AC4BC82-265C-48C7-862F-0F936C846D61}" type="presOf" srcId="{C82CCCB2-EEA7-4724-8D62-DE0628E872B1}" destId="{C3EBB3F9-B73D-43E0-B43A-FB0CBD484AE5}" srcOrd="1" destOrd="0" presId="urn:microsoft.com/office/officeart/2005/8/layout/process1"/>
    <dgm:cxn modelId="{53011088-94EA-4AAF-B078-657EB87E3936}" type="presOf" srcId="{18D5879F-CCE7-4788-AD56-866883DBB5A1}" destId="{E26591A1-C6F2-476D-B2D2-4A336C39A519}" srcOrd="0" destOrd="0" presId="urn:microsoft.com/office/officeart/2005/8/layout/process1"/>
    <dgm:cxn modelId="{97601E9F-1664-46C0-B210-CF36532888E1}" srcId="{18D5879F-CCE7-4788-AD56-866883DBB5A1}" destId="{673C1629-A042-41FB-ADF5-644E7738971C}" srcOrd="1" destOrd="0" parTransId="{8E288980-1C2B-44EF-9360-EE7DB9F579F8}" sibTransId="{C82CCCB2-EEA7-4724-8D62-DE0628E872B1}"/>
    <dgm:cxn modelId="{B885B5AA-6C4B-458D-9A3C-C0ED74AA5624}" type="presOf" srcId="{B5C1CA3D-1576-4BEC-B233-481A010EFF12}" destId="{1FE58325-E25F-44E7-9F96-CABB43653009}" srcOrd="0" destOrd="0" presId="urn:microsoft.com/office/officeart/2005/8/layout/process1"/>
    <dgm:cxn modelId="{0A973AAC-3113-41E4-9A2A-33E1C7383B00}" srcId="{18D5879F-CCE7-4788-AD56-866883DBB5A1}" destId="{F3FC069D-9E0D-4DB6-A909-CC6CB6641B97}" srcOrd="0" destOrd="0" parTransId="{AFBFCE2D-93C5-4A70-B0A3-1551C14DAD8A}" sibTransId="{B5C1CA3D-1576-4BEC-B233-481A010EFF12}"/>
    <dgm:cxn modelId="{CE346DC2-3F59-4237-92B2-11E42B1487AA}" type="presOf" srcId="{673C1629-A042-41FB-ADF5-644E7738971C}" destId="{09DABB7F-0CB3-4896-8C62-7E0D89134F42}" srcOrd="0" destOrd="0" presId="urn:microsoft.com/office/officeart/2005/8/layout/process1"/>
    <dgm:cxn modelId="{227601C6-B631-4373-BF59-A001FF58DA46}" type="presOf" srcId="{DEF6DAD2-89D5-4AA8-B692-769AE5DB95C1}" destId="{91F8EE1A-4ED3-445B-953C-C297861E8277}" srcOrd="0" destOrd="0" presId="urn:microsoft.com/office/officeart/2005/8/layout/process1"/>
    <dgm:cxn modelId="{54E0EED2-6BEF-4DFB-B31A-1A4B647A981E}" type="presOf" srcId="{B8833340-0B7A-42A9-88F7-0AD6E394E5C1}" destId="{A75ED938-8A9C-4CF0-B674-A488CEFFFDA7}" srcOrd="0" destOrd="0" presId="urn:microsoft.com/office/officeart/2005/8/layout/process1"/>
    <dgm:cxn modelId="{6294F1E6-C069-4198-877A-40620612657C}" type="presOf" srcId="{C82CCCB2-EEA7-4724-8D62-DE0628E872B1}" destId="{BF6C1CD7-C489-455E-B4D8-AF08DDB25ED7}" srcOrd="0" destOrd="0" presId="urn:microsoft.com/office/officeart/2005/8/layout/process1"/>
    <dgm:cxn modelId="{063A6AE9-CE47-47BD-8575-6FBA50E61D09}" srcId="{18D5879F-CCE7-4788-AD56-866883DBB5A1}" destId="{B8833340-0B7A-42A9-88F7-0AD6E394E5C1}" srcOrd="3" destOrd="0" parTransId="{46B0E9CB-2676-4B48-BD48-6782E95150A6}" sibTransId="{E2DB95CF-7188-4396-B1C2-497604A1186F}"/>
    <dgm:cxn modelId="{C9E519EC-F3F2-4ECF-A708-9497973D8B3C}" type="presOf" srcId="{EB67E1B1-D452-40DE-B365-5F61F8EA1790}" destId="{037605B5-4B9D-4AAA-AB02-78CAD12EE057}" srcOrd="0" destOrd="0" presId="urn:microsoft.com/office/officeart/2005/8/layout/process1"/>
    <dgm:cxn modelId="{5A6156EF-7A03-4014-8818-8817FBBDCAE1}" type="presOf" srcId="{B5C1CA3D-1576-4BEC-B233-481A010EFF12}" destId="{8A914DE6-A4FF-4F84-A4E0-CFAE8225BC3D}" srcOrd="1" destOrd="0" presId="urn:microsoft.com/office/officeart/2005/8/layout/process1"/>
    <dgm:cxn modelId="{B555E305-7882-44DE-90AD-B65F989638FD}" type="presParOf" srcId="{E26591A1-C6F2-476D-B2D2-4A336C39A519}" destId="{F0C61AD2-56ED-4743-906C-FAE4C2F877D9}" srcOrd="0" destOrd="0" presId="urn:microsoft.com/office/officeart/2005/8/layout/process1"/>
    <dgm:cxn modelId="{1A0D7CE1-899F-4E0C-87FC-18B356563E77}" type="presParOf" srcId="{E26591A1-C6F2-476D-B2D2-4A336C39A519}" destId="{1FE58325-E25F-44E7-9F96-CABB43653009}" srcOrd="1" destOrd="0" presId="urn:microsoft.com/office/officeart/2005/8/layout/process1"/>
    <dgm:cxn modelId="{D27566B4-DBE1-4D3F-95CF-C09F500685EF}" type="presParOf" srcId="{1FE58325-E25F-44E7-9F96-CABB43653009}" destId="{8A914DE6-A4FF-4F84-A4E0-CFAE8225BC3D}" srcOrd="0" destOrd="0" presId="urn:microsoft.com/office/officeart/2005/8/layout/process1"/>
    <dgm:cxn modelId="{83B83375-99BF-4612-881A-B615B57B264A}" type="presParOf" srcId="{E26591A1-C6F2-476D-B2D2-4A336C39A519}" destId="{09DABB7F-0CB3-4896-8C62-7E0D89134F42}" srcOrd="2" destOrd="0" presId="urn:microsoft.com/office/officeart/2005/8/layout/process1"/>
    <dgm:cxn modelId="{6DE510C6-D0F9-4F0E-B19E-547B6531DC2C}" type="presParOf" srcId="{E26591A1-C6F2-476D-B2D2-4A336C39A519}" destId="{BF6C1CD7-C489-455E-B4D8-AF08DDB25ED7}" srcOrd="3" destOrd="0" presId="urn:microsoft.com/office/officeart/2005/8/layout/process1"/>
    <dgm:cxn modelId="{A4C07013-818D-41BB-8240-E80C59686B6C}" type="presParOf" srcId="{BF6C1CD7-C489-455E-B4D8-AF08DDB25ED7}" destId="{C3EBB3F9-B73D-43E0-B43A-FB0CBD484AE5}" srcOrd="0" destOrd="0" presId="urn:microsoft.com/office/officeart/2005/8/layout/process1"/>
    <dgm:cxn modelId="{E6472A6D-1413-4F11-9823-EB527582DDD6}" type="presParOf" srcId="{E26591A1-C6F2-476D-B2D2-4A336C39A519}" destId="{91F8EE1A-4ED3-445B-953C-C297861E8277}" srcOrd="4" destOrd="0" presId="urn:microsoft.com/office/officeart/2005/8/layout/process1"/>
    <dgm:cxn modelId="{6FC9DD23-1D49-4A1D-AD43-C528E1C75345}" type="presParOf" srcId="{E26591A1-C6F2-476D-B2D2-4A336C39A519}" destId="{037605B5-4B9D-4AAA-AB02-78CAD12EE057}" srcOrd="5" destOrd="0" presId="urn:microsoft.com/office/officeart/2005/8/layout/process1"/>
    <dgm:cxn modelId="{63D9DEF9-C5CC-432C-9010-85AD13324878}" type="presParOf" srcId="{037605B5-4B9D-4AAA-AB02-78CAD12EE057}" destId="{1E56ADB5-20FE-4442-B17C-761DB3EE3E1E}" srcOrd="0" destOrd="0" presId="urn:microsoft.com/office/officeart/2005/8/layout/process1"/>
    <dgm:cxn modelId="{D3DC09B5-8981-4492-A708-9BDCBF6D2B46}" type="presParOf" srcId="{E26591A1-C6F2-476D-B2D2-4A336C39A519}" destId="{A75ED938-8A9C-4CF0-B674-A488CEFFFDA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0B970C1-7F92-40A8-83AF-D76FF9C7F3D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C6B09AE-1A7E-4B61-A13D-25E7FB1EA8BD}">
      <dgm:prSet phldrT="[Text]"/>
      <dgm:spPr/>
      <dgm:t>
        <a:bodyPr/>
        <a:lstStyle/>
        <a:p>
          <a:r>
            <a:rPr lang="en-US"/>
            <a:t>Pre-Operative</a:t>
          </a:r>
        </a:p>
      </dgm:t>
    </dgm:pt>
    <dgm:pt modelId="{A43C1A93-0EAA-4D9D-B694-016E652F1C0C}" type="parTrans" cxnId="{AE6E2077-2CC9-480C-94D6-9FA0B2AE1AAA}">
      <dgm:prSet/>
      <dgm:spPr/>
      <dgm:t>
        <a:bodyPr/>
        <a:lstStyle/>
        <a:p>
          <a:endParaRPr lang="en-US"/>
        </a:p>
      </dgm:t>
    </dgm:pt>
    <dgm:pt modelId="{CD83AFB3-D140-43C2-A0BF-B94CA9D96F05}" type="sibTrans" cxnId="{AE6E2077-2CC9-480C-94D6-9FA0B2AE1AAA}">
      <dgm:prSet/>
      <dgm:spPr/>
      <dgm:t>
        <a:bodyPr/>
        <a:lstStyle/>
        <a:p>
          <a:endParaRPr lang="en-US"/>
        </a:p>
      </dgm:t>
    </dgm:pt>
    <dgm:pt modelId="{EDBF6496-FB81-443A-8C3C-48927CAAEFD5}">
      <dgm:prSet phldrT="[Text]"/>
      <dgm:spPr/>
      <dgm:t>
        <a:bodyPr/>
        <a:lstStyle/>
        <a:p>
          <a:r>
            <a:rPr lang="en-US"/>
            <a:t>Interoperative</a:t>
          </a:r>
        </a:p>
      </dgm:t>
    </dgm:pt>
    <dgm:pt modelId="{344D80CB-05B7-43CA-B0BB-7E62B008C8DD}" type="parTrans" cxnId="{C1B7D8E6-F691-400F-8E1B-CF7D34141256}">
      <dgm:prSet/>
      <dgm:spPr/>
      <dgm:t>
        <a:bodyPr/>
        <a:lstStyle/>
        <a:p>
          <a:endParaRPr lang="en-US"/>
        </a:p>
      </dgm:t>
    </dgm:pt>
    <dgm:pt modelId="{942B766E-34E5-42DF-A5F3-0ACBEFD01D77}" type="sibTrans" cxnId="{C1B7D8E6-F691-400F-8E1B-CF7D34141256}">
      <dgm:prSet/>
      <dgm:spPr/>
      <dgm:t>
        <a:bodyPr/>
        <a:lstStyle/>
        <a:p>
          <a:endParaRPr lang="en-US"/>
        </a:p>
      </dgm:t>
    </dgm:pt>
    <dgm:pt modelId="{F9C7FA26-1CF8-4906-8E88-D9E6EFD6377F}">
      <dgm:prSet phldrT="[Text]"/>
      <dgm:spPr/>
      <dgm:t>
        <a:bodyPr/>
        <a:lstStyle/>
        <a:p>
          <a:r>
            <a:rPr lang="en-US"/>
            <a:t>Post-Operative</a:t>
          </a:r>
        </a:p>
      </dgm:t>
    </dgm:pt>
    <dgm:pt modelId="{3886757A-9DBE-43EF-A4CC-37F3A6EFB6DF}" type="parTrans" cxnId="{9D3FA5DA-5424-4723-99D7-5F59C5E06FC5}">
      <dgm:prSet/>
      <dgm:spPr/>
      <dgm:t>
        <a:bodyPr/>
        <a:lstStyle/>
        <a:p>
          <a:endParaRPr lang="en-US"/>
        </a:p>
      </dgm:t>
    </dgm:pt>
    <dgm:pt modelId="{97118619-BC90-44ED-9957-10D169EBA761}" type="sibTrans" cxnId="{9D3FA5DA-5424-4723-99D7-5F59C5E06FC5}">
      <dgm:prSet/>
      <dgm:spPr/>
      <dgm:t>
        <a:bodyPr/>
        <a:lstStyle/>
        <a:p>
          <a:endParaRPr lang="en-US"/>
        </a:p>
      </dgm:t>
    </dgm:pt>
    <dgm:pt modelId="{EF66D9ED-6DE2-45E8-ABD6-0D95A513059E}">
      <dgm:prSet phldrT="[Text]"/>
      <dgm:spPr/>
      <dgm:t>
        <a:bodyPr/>
        <a:lstStyle/>
        <a:p>
          <a:r>
            <a:rPr lang="en-US"/>
            <a:t>Case Planning &amp; Prep</a:t>
          </a:r>
        </a:p>
      </dgm:t>
    </dgm:pt>
    <dgm:pt modelId="{AD186723-AD35-4659-A407-7894370FF962}" type="parTrans" cxnId="{52154F99-F181-4322-89FE-FBB8ABCECFAB}">
      <dgm:prSet/>
      <dgm:spPr/>
      <dgm:t>
        <a:bodyPr/>
        <a:lstStyle/>
        <a:p>
          <a:endParaRPr lang="en-US"/>
        </a:p>
      </dgm:t>
    </dgm:pt>
    <dgm:pt modelId="{DAFF2599-5800-4C0D-A4E6-74F53D4D0FE9}" type="sibTrans" cxnId="{52154F99-F181-4322-89FE-FBB8ABCECFAB}">
      <dgm:prSet/>
      <dgm:spPr/>
      <dgm:t>
        <a:bodyPr/>
        <a:lstStyle/>
        <a:p>
          <a:endParaRPr lang="en-US"/>
        </a:p>
      </dgm:t>
    </dgm:pt>
    <dgm:pt modelId="{E7EED8A2-E085-4503-9DE4-46D8D4F69280}">
      <dgm:prSet phldrT="[Text]"/>
      <dgm:spPr/>
      <dgm:t>
        <a:bodyPr/>
        <a:lstStyle/>
        <a:p>
          <a:r>
            <a:rPr lang="en-US"/>
            <a:t>In-Case Consumption</a:t>
          </a:r>
        </a:p>
      </dgm:t>
    </dgm:pt>
    <dgm:pt modelId="{FA742C89-4F4C-4563-905E-FB8C68BC99A9}" type="parTrans" cxnId="{E2699557-5424-40BF-87EA-DC199C649F2E}">
      <dgm:prSet/>
      <dgm:spPr/>
      <dgm:t>
        <a:bodyPr/>
        <a:lstStyle/>
        <a:p>
          <a:endParaRPr lang="en-US"/>
        </a:p>
      </dgm:t>
    </dgm:pt>
    <dgm:pt modelId="{70B0D4BA-43CC-467E-9A86-92A835E4858C}" type="sibTrans" cxnId="{E2699557-5424-40BF-87EA-DC199C649F2E}">
      <dgm:prSet/>
      <dgm:spPr/>
      <dgm:t>
        <a:bodyPr/>
        <a:lstStyle/>
        <a:p>
          <a:endParaRPr lang="en-US"/>
        </a:p>
      </dgm:t>
    </dgm:pt>
    <dgm:pt modelId="{87663F25-CC04-49D9-B968-7184CAE7915C}">
      <dgm:prSet phldrT="[Text]"/>
      <dgm:spPr/>
      <dgm:t>
        <a:bodyPr/>
        <a:lstStyle/>
        <a:p>
          <a:r>
            <a:rPr lang="en-US"/>
            <a:t>Case Picking</a:t>
          </a:r>
        </a:p>
      </dgm:t>
    </dgm:pt>
    <dgm:pt modelId="{8042473F-B6CB-4773-BEC7-D82D43B70778}" type="parTrans" cxnId="{6CF1FF24-1200-48EF-B221-5F8CE21AB1C5}">
      <dgm:prSet/>
      <dgm:spPr/>
      <dgm:t>
        <a:bodyPr/>
        <a:lstStyle/>
        <a:p>
          <a:endParaRPr lang="en-US"/>
        </a:p>
      </dgm:t>
    </dgm:pt>
    <dgm:pt modelId="{D0FD4B69-34E6-48DD-A0AB-EAF878F640D7}" type="sibTrans" cxnId="{6CF1FF24-1200-48EF-B221-5F8CE21AB1C5}">
      <dgm:prSet/>
      <dgm:spPr/>
      <dgm:t>
        <a:bodyPr/>
        <a:lstStyle/>
        <a:p>
          <a:endParaRPr lang="en-US"/>
        </a:p>
      </dgm:t>
    </dgm:pt>
    <dgm:pt modelId="{C130DB6F-60F4-4725-9491-E262FF512148}">
      <dgm:prSet phldrT="[Text]"/>
      <dgm:spPr/>
      <dgm:t>
        <a:bodyPr/>
        <a:lstStyle/>
        <a:p>
          <a:r>
            <a:rPr lang="en-US"/>
            <a:t>Returns</a:t>
          </a:r>
        </a:p>
      </dgm:t>
    </dgm:pt>
    <dgm:pt modelId="{FED45C1A-DA67-48CC-B6C3-5A8CCA1A2805}" type="parTrans" cxnId="{B83C62B0-7B05-48A5-822B-EC6F95A36BAC}">
      <dgm:prSet/>
      <dgm:spPr/>
      <dgm:t>
        <a:bodyPr/>
        <a:lstStyle/>
        <a:p>
          <a:endParaRPr lang="en-US"/>
        </a:p>
      </dgm:t>
    </dgm:pt>
    <dgm:pt modelId="{4BEA1343-565C-46A7-90D7-84E36772534A}" type="sibTrans" cxnId="{B83C62B0-7B05-48A5-822B-EC6F95A36BAC}">
      <dgm:prSet/>
      <dgm:spPr/>
      <dgm:t>
        <a:bodyPr/>
        <a:lstStyle/>
        <a:p>
          <a:endParaRPr lang="en-US"/>
        </a:p>
      </dgm:t>
    </dgm:pt>
    <dgm:pt modelId="{0F2C26B2-9763-49E2-82D1-7B665230FD6A}">
      <dgm:prSet phldrT="[Text]"/>
      <dgm:spPr/>
      <dgm:t>
        <a:bodyPr/>
        <a:lstStyle/>
        <a:p>
          <a:r>
            <a:rPr lang="en-US"/>
            <a:t>Analytics &amp; Optimization</a:t>
          </a:r>
        </a:p>
      </dgm:t>
    </dgm:pt>
    <dgm:pt modelId="{98101647-A3B7-4177-93D8-66DDBE6B2875}" type="parTrans" cxnId="{9860EE92-4CCD-42D4-B4AD-63C8B0D613FF}">
      <dgm:prSet/>
      <dgm:spPr/>
      <dgm:t>
        <a:bodyPr/>
        <a:lstStyle/>
        <a:p>
          <a:endParaRPr lang="en-US"/>
        </a:p>
      </dgm:t>
    </dgm:pt>
    <dgm:pt modelId="{28AC1180-7567-4A26-BC8B-9EBAFBBAA8B2}" type="sibTrans" cxnId="{9860EE92-4CCD-42D4-B4AD-63C8B0D613FF}">
      <dgm:prSet/>
      <dgm:spPr/>
      <dgm:t>
        <a:bodyPr/>
        <a:lstStyle/>
        <a:p>
          <a:endParaRPr lang="en-US"/>
        </a:p>
      </dgm:t>
    </dgm:pt>
    <dgm:pt modelId="{C0635344-CD32-41C9-B700-685BD8301DB6}">
      <dgm:prSet phldrT="[Text]"/>
      <dgm:spPr/>
      <dgm:t>
        <a:bodyPr/>
        <a:lstStyle/>
        <a:p>
          <a:r>
            <a:rPr lang="en-US"/>
            <a:t>Clinical Staff</a:t>
          </a:r>
        </a:p>
      </dgm:t>
    </dgm:pt>
    <dgm:pt modelId="{6F7B8EE8-6FF1-4190-BE60-B874F78FEA98}" type="parTrans" cxnId="{5C63C388-93C3-4554-8ED3-43B9F7DDFE0F}">
      <dgm:prSet/>
      <dgm:spPr/>
      <dgm:t>
        <a:bodyPr/>
        <a:lstStyle/>
        <a:p>
          <a:endParaRPr lang="en-US"/>
        </a:p>
      </dgm:t>
    </dgm:pt>
    <dgm:pt modelId="{CA1AF178-3581-4BA5-B433-E3E295DB7E06}" type="sibTrans" cxnId="{5C63C388-93C3-4554-8ED3-43B9F7DDFE0F}">
      <dgm:prSet/>
      <dgm:spPr/>
      <dgm:t>
        <a:bodyPr/>
        <a:lstStyle/>
        <a:p>
          <a:endParaRPr lang="en-US"/>
        </a:p>
      </dgm:t>
    </dgm:pt>
    <dgm:pt modelId="{961333C3-E441-4383-BDD1-F44387DE2970}">
      <dgm:prSet phldrT="[Text]"/>
      <dgm:spPr/>
      <dgm:t>
        <a:bodyPr/>
        <a:lstStyle/>
        <a:p>
          <a:r>
            <a:rPr lang="en-US"/>
            <a:t>Supply Chain Staff</a:t>
          </a:r>
        </a:p>
      </dgm:t>
    </dgm:pt>
    <dgm:pt modelId="{F6E232F2-DDEA-42C0-900D-BE5C82D62FF2}" type="parTrans" cxnId="{161337E9-B5D4-4A5D-8E51-E14F2953EEDC}">
      <dgm:prSet/>
      <dgm:spPr/>
      <dgm:t>
        <a:bodyPr/>
        <a:lstStyle/>
        <a:p>
          <a:endParaRPr lang="en-US"/>
        </a:p>
      </dgm:t>
    </dgm:pt>
    <dgm:pt modelId="{61ED70E4-D810-438A-B088-09D2D24EDEA3}" type="sibTrans" cxnId="{161337E9-B5D4-4A5D-8E51-E14F2953EEDC}">
      <dgm:prSet/>
      <dgm:spPr/>
      <dgm:t>
        <a:bodyPr/>
        <a:lstStyle/>
        <a:p>
          <a:endParaRPr lang="en-US"/>
        </a:p>
      </dgm:t>
    </dgm:pt>
    <dgm:pt modelId="{47C4C123-F0AC-43AC-894F-879A4C15EC7A}">
      <dgm:prSet phldrT="[Text]"/>
      <dgm:spPr/>
      <dgm:t>
        <a:bodyPr/>
        <a:lstStyle/>
        <a:p>
          <a:r>
            <a:rPr lang="en-US"/>
            <a:t>Clinical Staff</a:t>
          </a:r>
        </a:p>
      </dgm:t>
    </dgm:pt>
    <dgm:pt modelId="{FF9B79DE-8332-40AE-98FF-E33D7ADCE8B6}" type="parTrans" cxnId="{66837713-AF31-423B-AAF0-98137B9B954A}">
      <dgm:prSet/>
      <dgm:spPr/>
      <dgm:t>
        <a:bodyPr/>
        <a:lstStyle/>
        <a:p>
          <a:endParaRPr lang="en-US"/>
        </a:p>
      </dgm:t>
    </dgm:pt>
    <dgm:pt modelId="{3327D8AE-B1F8-4385-85A1-442E636086FD}" type="sibTrans" cxnId="{66837713-AF31-423B-AAF0-98137B9B954A}">
      <dgm:prSet/>
      <dgm:spPr/>
      <dgm:t>
        <a:bodyPr/>
        <a:lstStyle/>
        <a:p>
          <a:endParaRPr lang="en-US"/>
        </a:p>
      </dgm:t>
    </dgm:pt>
    <dgm:pt modelId="{82013036-0014-469A-A0E7-9F93DBA5E771}">
      <dgm:prSet phldrT="[Text]"/>
      <dgm:spPr/>
      <dgm:t>
        <a:bodyPr/>
        <a:lstStyle/>
        <a:p>
          <a:r>
            <a:rPr lang="en-US"/>
            <a:t>Supply Chain Staff</a:t>
          </a:r>
        </a:p>
      </dgm:t>
    </dgm:pt>
    <dgm:pt modelId="{424BD255-6171-475E-A62B-4A45C115D445}" type="parTrans" cxnId="{5A21A6BC-C5A0-4FAC-90C3-A843BCC9CD32}">
      <dgm:prSet/>
      <dgm:spPr/>
      <dgm:t>
        <a:bodyPr/>
        <a:lstStyle/>
        <a:p>
          <a:endParaRPr lang="en-US"/>
        </a:p>
      </dgm:t>
    </dgm:pt>
    <dgm:pt modelId="{504601AC-F0C4-44B6-8D9C-18C610927086}" type="sibTrans" cxnId="{5A21A6BC-C5A0-4FAC-90C3-A843BCC9CD32}">
      <dgm:prSet/>
      <dgm:spPr/>
      <dgm:t>
        <a:bodyPr/>
        <a:lstStyle/>
        <a:p>
          <a:endParaRPr lang="en-US"/>
        </a:p>
      </dgm:t>
    </dgm:pt>
    <dgm:pt modelId="{FA90858D-F882-4312-A9AA-0885122A6F26}">
      <dgm:prSet phldrT="[Text]"/>
      <dgm:spPr/>
      <dgm:t>
        <a:bodyPr/>
        <a:lstStyle/>
        <a:p>
          <a:r>
            <a:rPr lang="en-US"/>
            <a:t>Management</a:t>
          </a:r>
        </a:p>
      </dgm:t>
    </dgm:pt>
    <dgm:pt modelId="{035C01A6-AE75-4128-BAD3-3DF6364A9709}" type="parTrans" cxnId="{4A743C3F-ED19-4660-B300-D42DC6067D7C}">
      <dgm:prSet/>
      <dgm:spPr/>
      <dgm:t>
        <a:bodyPr/>
        <a:lstStyle/>
        <a:p>
          <a:endParaRPr lang="en-US"/>
        </a:p>
      </dgm:t>
    </dgm:pt>
    <dgm:pt modelId="{8CA6F2AA-5115-4E1F-9350-82C19717F42C}" type="sibTrans" cxnId="{4A743C3F-ED19-4660-B300-D42DC6067D7C}">
      <dgm:prSet/>
      <dgm:spPr/>
      <dgm:t>
        <a:bodyPr/>
        <a:lstStyle/>
        <a:p>
          <a:endParaRPr lang="en-US"/>
        </a:p>
      </dgm:t>
    </dgm:pt>
    <dgm:pt modelId="{066E2ED9-01CA-4AC5-B518-084937C3D792}">
      <dgm:prSet phldrT="[Text]"/>
      <dgm:spPr/>
      <dgm:t>
        <a:bodyPr/>
        <a:lstStyle/>
        <a:p>
          <a:r>
            <a:rPr lang="en-US"/>
            <a:t>Supply Chain Staff</a:t>
          </a:r>
        </a:p>
      </dgm:t>
    </dgm:pt>
    <dgm:pt modelId="{59C4C601-0F13-48D2-95BB-D87973D014F7}" type="parTrans" cxnId="{34BDE89E-ADBD-4891-8DF9-5FA8D46ECA48}">
      <dgm:prSet/>
      <dgm:spPr/>
      <dgm:t>
        <a:bodyPr/>
        <a:lstStyle/>
        <a:p>
          <a:endParaRPr lang="en-US"/>
        </a:p>
      </dgm:t>
    </dgm:pt>
    <dgm:pt modelId="{DFF22B76-9C73-4971-B7BA-F7ADC1B1F208}" type="sibTrans" cxnId="{34BDE89E-ADBD-4891-8DF9-5FA8D46ECA48}">
      <dgm:prSet/>
      <dgm:spPr/>
      <dgm:t>
        <a:bodyPr/>
        <a:lstStyle/>
        <a:p>
          <a:endParaRPr lang="en-US"/>
        </a:p>
      </dgm:t>
    </dgm:pt>
    <dgm:pt modelId="{92199F9F-C6A6-4ECC-B46A-0C23C0CC8B99}" type="pres">
      <dgm:prSet presAssocID="{80B970C1-7F92-40A8-83AF-D76FF9C7F3D9}" presName="theList" presStyleCnt="0">
        <dgm:presLayoutVars>
          <dgm:dir/>
          <dgm:animLvl val="lvl"/>
          <dgm:resizeHandles val="exact"/>
        </dgm:presLayoutVars>
      </dgm:prSet>
      <dgm:spPr/>
    </dgm:pt>
    <dgm:pt modelId="{3DD520BB-B0B2-4B70-B497-6C927F10C11F}" type="pres">
      <dgm:prSet presAssocID="{2C6B09AE-1A7E-4B61-A13D-25E7FB1EA8BD}" presName="compNode" presStyleCnt="0"/>
      <dgm:spPr/>
    </dgm:pt>
    <dgm:pt modelId="{B882DDDF-4E23-4811-B0A7-5FA20E25EB21}" type="pres">
      <dgm:prSet presAssocID="{2C6B09AE-1A7E-4B61-A13D-25E7FB1EA8BD}" presName="aNode" presStyleLbl="bgShp" presStyleIdx="0" presStyleCnt="3"/>
      <dgm:spPr/>
    </dgm:pt>
    <dgm:pt modelId="{1A60C388-F3E4-40DB-B37E-821D790D4011}" type="pres">
      <dgm:prSet presAssocID="{2C6B09AE-1A7E-4B61-A13D-25E7FB1EA8BD}" presName="textNode" presStyleLbl="bgShp" presStyleIdx="0" presStyleCnt="3"/>
      <dgm:spPr/>
    </dgm:pt>
    <dgm:pt modelId="{D03E90E2-93A7-4FDE-8221-4648B3F2669C}" type="pres">
      <dgm:prSet presAssocID="{2C6B09AE-1A7E-4B61-A13D-25E7FB1EA8BD}" presName="compChildNode" presStyleCnt="0"/>
      <dgm:spPr/>
    </dgm:pt>
    <dgm:pt modelId="{CCD463A7-0C30-42EC-B585-10127698CC7B}" type="pres">
      <dgm:prSet presAssocID="{2C6B09AE-1A7E-4B61-A13D-25E7FB1EA8BD}" presName="theInnerList" presStyleCnt="0"/>
      <dgm:spPr/>
    </dgm:pt>
    <dgm:pt modelId="{739D2294-E289-4122-871A-88B604A938C6}" type="pres">
      <dgm:prSet presAssocID="{EF66D9ED-6DE2-45E8-ABD6-0D95A513059E}" presName="childNode" presStyleLbl="node1" presStyleIdx="0" presStyleCnt="5">
        <dgm:presLayoutVars>
          <dgm:bulletEnabled val="1"/>
        </dgm:presLayoutVars>
      </dgm:prSet>
      <dgm:spPr/>
    </dgm:pt>
    <dgm:pt modelId="{905AED4D-CE02-4E91-B2E1-012B84A4CC44}" type="pres">
      <dgm:prSet presAssocID="{EF66D9ED-6DE2-45E8-ABD6-0D95A513059E}" presName="aSpace2" presStyleCnt="0"/>
      <dgm:spPr/>
    </dgm:pt>
    <dgm:pt modelId="{B3D863CF-E84D-4C90-B9AF-739C51FA18B9}" type="pres">
      <dgm:prSet presAssocID="{87663F25-CC04-49D9-B968-7184CAE7915C}" presName="childNode" presStyleLbl="node1" presStyleIdx="1" presStyleCnt="5">
        <dgm:presLayoutVars>
          <dgm:bulletEnabled val="1"/>
        </dgm:presLayoutVars>
      </dgm:prSet>
      <dgm:spPr/>
    </dgm:pt>
    <dgm:pt modelId="{35C332C3-6B89-4EE0-BAE5-FE973B368025}" type="pres">
      <dgm:prSet presAssocID="{2C6B09AE-1A7E-4B61-A13D-25E7FB1EA8BD}" presName="aSpace" presStyleCnt="0"/>
      <dgm:spPr/>
    </dgm:pt>
    <dgm:pt modelId="{5167F49E-4ECB-450E-9ED8-9B192C2FB0D2}" type="pres">
      <dgm:prSet presAssocID="{EDBF6496-FB81-443A-8C3C-48927CAAEFD5}" presName="compNode" presStyleCnt="0"/>
      <dgm:spPr/>
    </dgm:pt>
    <dgm:pt modelId="{9BB7D99D-0467-4A4F-B61C-4675B4319BE6}" type="pres">
      <dgm:prSet presAssocID="{EDBF6496-FB81-443A-8C3C-48927CAAEFD5}" presName="aNode" presStyleLbl="bgShp" presStyleIdx="1" presStyleCnt="3"/>
      <dgm:spPr/>
    </dgm:pt>
    <dgm:pt modelId="{068E509E-E689-4A54-9525-00BB685F2106}" type="pres">
      <dgm:prSet presAssocID="{EDBF6496-FB81-443A-8C3C-48927CAAEFD5}" presName="textNode" presStyleLbl="bgShp" presStyleIdx="1" presStyleCnt="3"/>
      <dgm:spPr/>
    </dgm:pt>
    <dgm:pt modelId="{E39CD399-4F75-4024-806A-0BA9646AD049}" type="pres">
      <dgm:prSet presAssocID="{EDBF6496-FB81-443A-8C3C-48927CAAEFD5}" presName="compChildNode" presStyleCnt="0"/>
      <dgm:spPr/>
    </dgm:pt>
    <dgm:pt modelId="{F3A2D56A-521A-464E-A25F-F1AE7FBF25FC}" type="pres">
      <dgm:prSet presAssocID="{EDBF6496-FB81-443A-8C3C-48927CAAEFD5}" presName="theInnerList" presStyleCnt="0"/>
      <dgm:spPr/>
    </dgm:pt>
    <dgm:pt modelId="{0D0CC1E9-D23D-458E-A035-85E6A419E8D5}" type="pres">
      <dgm:prSet presAssocID="{E7EED8A2-E085-4503-9DE4-46D8D4F69280}" presName="childNode" presStyleLbl="node1" presStyleIdx="2" presStyleCnt="5">
        <dgm:presLayoutVars>
          <dgm:bulletEnabled val="1"/>
        </dgm:presLayoutVars>
      </dgm:prSet>
      <dgm:spPr/>
    </dgm:pt>
    <dgm:pt modelId="{5CF41EAA-A7E9-4070-9937-D222E806AB2C}" type="pres">
      <dgm:prSet presAssocID="{EDBF6496-FB81-443A-8C3C-48927CAAEFD5}" presName="aSpace" presStyleCnt="0"/>
      <dgm:spPr/>
    </dgm:pt>
    <dgm:pt modelId="{9E02EC84-E4C3-4B68-9C83-17ABE7C11AD3}" type="pres">
      <dgm:prSet presAssocID="{F9C7FA26-1CF8-4906-8E88-D9E6EFD6377F}" presName="compNode" presStyleCnt="0"/>
      <dgm:spPr/>
    </dgm:pt>
    <dgm:pt modelId="{05EB4D4D-C7FE-4993-B660-FCEB25ED0B12}" type="pres">
      <dgm:prSet presAssocID="{F9C7FA26-1CF8-4906-8E88-D9E6EFD6377F}" presName="aNode" presStyleLbl="bgShp" presStyleIdx="2" presStyleCnt="3"/>
      <dgm:spPr/>
    </dgm:pt>
    <dgm:pt modelId="{BF98540F-3854-446C-B473-AEC59F12A0FD}" type="pres">
      <dgm:prSet presAssocID="{F9C7FA26-1CF8-4906-8E88-D9E6EFD6377F}" presName="textNode" presStyleLbl="bgShp" presStyleIdx="2" presStyleCnt="3"/>
      <dgm:spPr/>
    </dgm:pt>
    <dgm:pt modelId="{2CE29335-1648-499F-9422-922BD6268A5B}" type="pres">
      <dgm:prSet presAssocID="{F9C7FA26-1CF8-4906-8E88-D9E6EFD6377F}" presName="compChildNode" presStyleCnt="0"/>
      <dgm:spPr/>
    </dgm:pt>
    <dgm:pt modelId="{7D1CAB21-F7B1-4180-BC60-930E8ED4701D}" type="pres">
      <dgm:prSet presAssocID="{F9C7FA26-1CF8-4906-8E88-D9E6EFD6377F}" presName="theInnerList" presStyleCnt="0"/>
      <dgm:spPr/>
    </dgm:pt>
    <dgm:pt modelId="{E257F87E-338B-402D-8A6C-4B70B285B552}" type="pres">
      <dgm:prSet presAssocID="{C130DB6F-60F4-4725-9491-E262FF512148}" presName="childNode" presStyleLbl="node1" presStyleIdx="3" presStyleCnt="5">
        <dgm:presLayoutVars>
          <dgm:bulletEnabled val="1"/>
        </dgm:presLayoutVars>
      </dgm:prSet>
      <dgm:spPr/>
    </dgm:pt>
    <dgm:pt modelId="{99884D07-3842-4C6B-BF83-6ADE89A4FD1A}" type="pres">
      <dgm:prSet presAssocID="{C130DB6F-60F4-4725-9491-E262FF512148}" presName="aSpace2" presStyleCnt="0"/>
      <dgm:spPr/>
    </dgm:pt>
    <dgm:pt modelId="{9AFDE15C-CE04-4A7D-B24E-DEDDD50E920A}" type="pres">
      <dgm:prSet presAssocID="{0F2C26B2-9763-49E2-82D1-7B665230FD6A}" presName="childNode" presStyleLbl="node1" presStyleIdx="4" presStyleCnt="5">
        <dgm:presLayoutVars>
          <dgm:bulletEnabled val="1"/>
        </dgm:presLayoutVars>
      </dgm:prSet>
      <dgm:spPr/>
    </dgm:pt>
  </dgm:ptLst>
  <dgm:cxnLst>
    <dgm:cxn modelId="{66837713-AF31-423B-AAF0-98137B9B954A}" srcId="{E7EED8A2-E085-4503-9DE4-46D8D4F69280}" destId="{47C4C123-F0AC-43AC-894F-879A4C15EC7A}" srcOrd="0" destOrd="0" parTransId="{FF9B79DE-8332-40AE-98FF-E33D7ADCE8B6}" sibTransId="{3327D8AE-B1F8-4385-85A1-442E636086FD}"/>
    <dgm:cxn modelId="{8893D718-95AC-4D7A-8AE9-66226F1CED20}" type="presOf" srcId="{066E2ED9-01CA-4AC5-B518-084937C3D792}" destId="{739D2294-E289-4122-871A-88B604A938C6}" srcOrd="0" destOrd="2" presId="urn:microsoft.com/office/officeart/2005/8/layout/lProcess2"/>
    <dgm:cxn modelId="{EDCB2D1D-82BA-429C-88FE-AFC27D3839ED}" type="presOf" srcId="{EDBF6496-FB81-443A-8C3C-48927CAAEFD5}" destId="{9BB7D99D-0467-4A4F-B61C-4675B4319BE6}" srcOrd="0" destOrd="0" presId="urn:microsoft.com/office/officeart/2005/8/layout/lProcess2"/>
    <dgm:cxn modelId="{6CF1FF24-1200-48EF-B221-5F8CE21AB1C5}" srcId="{2C6B09AE-1A7E-4B61-A13D-25E7FB1EA8BD}" destId="{87663F25-CC04-49D9-B968-7184CAE7915C}" srcOrd="1" destOrd="0" parTransId="{8042473F-B6CB-4773-BEC7-D82D43B70778}" sibTransId="{D0FD4B69-34E6-48DD-A0AB-EAF878F640D7}"/>
    <dgm:cxn modelId="{F4B7162B-E372-4E78-B4CB-FE648F6AE694}" type="presOf" srcId="{F9C7FA26-1CF8-4906-8E88-D9E6EFD6377F}" destId="{05EB4D4D-C7FE-4993-B660-FCEB25ED0B12}" srcOrd="0" destOrd="0" presId="urn:microsoft.com/office/officeart/2005/8/layout/lProcess2"/>
    <dgm:cxn modelId="{F10E732B-DBBB-493D-85BB-796D86515373}" type="presOf" srcId="{C0635344-CD32-41C9-B700-685BD8301DB6}" destId="{739D2294-E289-4122-871A-88B604A938C6}" srcOrd="0" destOrd="1" presId="urn:microsoft.com/office/officeart/2005/8/layout/lProcess2"/>
    <dgm:cxn modelId="{66A1D72B-7776-4124-A69E-56F482549F52}" type="presOf" srcId="{82013036-0014-469A-A0E7-9F93DBA5E771}" destId="{E257F87E-338B-402D-8A6C-4B70B285B552}" srcOrd="0" destOrd="1" presId="urn:microsoft.com/office/officeart/2005/8/layout/lProcess2"/>
    <dgm:cxn modelId="{4A743C3F-ED19-4660-B300-D42DC6067D7C}" srcId="{0F2C26B2-9763-49E2-82D1-7B665230FD6A}" destId="{FA90858D-F882-4312-A9AA-0885122A6F26}" srcOrd="0" destOrd="0" parTransId="{035C01A6-AE75-4128-BAD3-3DF6364A9709}" sibTransId="{8CA6F2AA-5115-4E1F-9350-82C19717F42C}"/>
    <dgm:cxn modelId="{D8F03D64-5BDC-4AA6-92E9-318D58C1EB73}" type="presOf" srcId="{47C4C123-F0AC-43AC-894F-879A4C15EC7A}" destId="{0D0CC1E9-D23D-458E-A035-85E6A419E8D5}" srcOrd="0" destOrd="1" presId="urn:microsoft.com/office/officeart/2005/8/layout/lProcess2"/>
    <dgm:cxn modelId="{898D5D45-7708-4C0D-B1AA-557518F66BB3}" type="presOf" srcId="{0F2C26B2-9763-49E2-82D1-7B665230FD6A}" destId="{9AFDE15C-CE04-4A7D-B24E-DEDDD50E920A}" srcOrd="0" destOrd="0" presId="urn:microsoft.com/office/officeart/2005/8/layout/lProcess2"/>
    <dgm:cxn modelId="{72F58D67-69D5-40D6-95C5-BB32D0807554}" type="presOf" srcId="{FA90858D-F882-4312-A9AA-0885122A6F26}" destId="{9AFDE15C-CE04-4A7D-B24E-DEDDD50E920A}" srcOrd="0" destOrd="1" presId="urn:microsoft.com/office/officeart/2005/8/layout/lProcess2"/>
    <dgm:cxn modelId="{0D44036E-9AA2-4F06-88CE-5C574696B148}" type="presOf" srcId="{E7EED8A2-E085-4503-9DE4-46D8D4F69280}" destId="{0D0CC1E9-D23D-458E-A035-85E6A419E8D5}" srcOrd="0" destOrd="0" presId="urn:microsoft.com/office/officeart/2005/8/layout/lProcess2"/>
    <dgm:cxn modelId="{AE6E2077-2CC9-480C-94D6-9FA0B2AE1AAA}" srcId="{80B970C1-7F92-40A8-83AF-D76FF9C7F3D9}" destId="{2C6B09AE-1A7E-4B61-A13D-25E7FB1EA8BD}" srcOrd="0" destOrd="0" parTransId="{A43C1A93-0EAA-4D9D-B694-016E652F1C0C}" sibTransId="{CD83AFB3-D140-43C2-A0BF-B94CA9D96F05}"/>
    <dgm:cxn modelId="{2CF56077-41D7-4D44-AB79-9A5A4211001D}" type="presOf" srcId="{2C6B09AE-1A7E-4B61-A13D-25E7FB1EA8BD}" destId="{1A60C388-F3E4-40DB-B37E-821D790D4011}" srcOrd="1" destOrd="0" presId="urn:microsoft.com/office/officeart/2005/8/layout/lProcess2"/>
    <dgm:cxn modelId="{E2699557-5424-40BF-87EA-DC199C649F2E}" srcId="{EDBF6496-FB81-443A-8C3C-48927CAAEFD5}" destId="{E7EED8A2-E085-4503-9DE4-46D8D4F69280}" srcOrd="0" destOrd="0" parTransId="{FA742C89-4F4C-4563-905E-FB8C68BC99A9}" sibTransId="{70B0D4BA-43CC-467E-9A86-92A835E4858C}"/>
    <dgm:cxn modelId="{A998BB59-5CD2-4490-9444-A6D89CA6452C}" type="presOf" srcId="{961333C3-E441-4383-BDD1-F44387DE2970}" destId="{B3D863CF-E84D-4C90-B9AF-739C51FA18B9}" srcOrd="0" destOrd="1" presId="urn:microsoft.com/office/officeart/2005/8/layout/lProcess2"/>
    <dgm:cxn modelId="{5C63C388-93C3-4554-8ED3-43B9F7DDFE0F}" srcId="{EF66D9ED-6DE2-45E8-ABD6-0D95A513059E}" destId="{C0635344-CD32-41C9-B700-685BD8301DB6}" srcOrd="0" destOrd="0" parTransId="{6F7B8EE8-6FF1-4190-BE60-B874F78FEA98}" sibTransId="{CA1AF178-3581-4BA5-B433-E3E295DB7E06}"/>
    <dgm:cxn modelId="{9860EE92-4CCD-42D4-B4AD-63C8B0D613FF}" srcId="{F9C7FA26-1CF8-4906-8E88-D9E6EFD6377F}" destId="{0F2C26B2-9763-49E2-82D1-7B665230FD6A}" srcOrd="1" destOrd="0" parTransId="{98101647-A3B7-4177-93D8-66DDBE6B2875}" sibTransId="{28AC1180-7567-4A26-BC8B-9EBAFBBAA8B2}"/>
    <dgm:cxn modelId="{52154F99-F181-4322-89FE-FBB8ABCECFAB}" srcId="{2C6B09AE-1A7E-4B61-A13D-25E7FB1EA8BD}" destId="{EF66D9ED-6DE2-45E8-ABD6-0D95A513059E}" srcOrd="0" destOrd="0" parTransId="{AD186723-AD35-4659-A407-7894370FF962}" sibTransId="{DAFF2599-5800-4C0D-A4E6-74F53D4D0FE9}"/>
    <dgm:cxn modelId="{34BDE89E-ADBD-4891-8DF9-5FA8D46ECA48}" srcId="{EF66D9ED-6DE2-45E8-ABD6-0D95A513059E}" destId="{066E2ED9-01CA-4AC5-B518-084937C3D792}" srcOrd="1" destOrd="0" parTransId="{59C4C601-0F13-48D2-95BB-D87973D014F7}" sibTransId="{DFF22B76-9C73-4971-B7BA-F7ADC1B1F208}"/>
    <dgm:cxn modelId="{1764BFA5-193A-40F0-8860-F438DFCA1978}" type="presOf" srcId="{EF66D9ED-6DE2-45E8-ABD6-0D95A513059E}" destId="{739D2294-E289-4122-871A-88B604A938C6}" srcOrd="0" destOrd="0" presId="urn:microsoft.com/office/officeart/2005/8/layout/lProcess2"/>
    <dgm:cxn modelId="{B83C62B0-7B05-48A5-822B-EC6F95A36BAC}" srcId="{F9C7FA26-1CF8-4906-8E88-D9E6EFD6377F}" destId="{C130DB6F-60F4-4725-9491-E262FF512148}" srcOrd="0" destOrd="0" parTransId="{FED45C1A-DA67-48CC-B6C3-5A8CCA1A2805}" sibTransId="{4BEA1343-565C-46A7-90D7-84E36772534A}"/>
    <dgm:cxn modelId="{5A21A6BC-C5A0-4FAC-90C3-A843BCC9CD32}" srcId="{C130DB6F-60F4-4725-9491-E262FF512148}" destId="{82013036-0014-469A-A0E7-9F93DBA5E771}" srcOrd="0" destOrd="0" parTransId="{424BD255-6171-475E-A62B-4A45C115D445}" sibTransId="{504601AC-F0C4-44B6-8D9C-18C610927086}"/>
    <dgm:cxn modelId="{1A38F2C4-C114-4EC6-A399-706BA4D4A4C6}" type="presOf" srcId="{87663F25-CC04-49D9-B968-7184CAE7915C}" destId="{B3D863CF-E84D-4C90-B9AF-739C51FA18B9}" srcOrd="0" destOrd="0" presId="urn:microsoft.com/office/officeart/2005/8/layout/lProcess2"/>
    <dgm:cxn modelId="{E01966CF-D274-4D38-8B86-5DC8F6102F7A}" type="presOf" srcId="{F9C7FA26-1CF8-4906-8E88-D9E6EFD6377F}" destId="{BF98540F-3854-446C-B473-AEC59F12A0FD}" srcOrd="1" destOrd="0" presId="urn:microsoft.com/office/officeart/2005/8/layout/lProcess2"/>
    <dgm:cxn modelId="{9D3FA5DA-5424-4723-99D7-5F59C5E06FC5}" srcId="{80B970C1-7F92-40A8-83AF-D76FF9C7F3D9}" destId="{F9C7FA26-1CF8-4906-8E88-D9E6EFD6377F}" srcOrd="2" destOrd="0" parTransId="{3886757A-9DBE-43EF-A4CC-37F3A6EFB6DF}" sibTransId="{97118619-BC90-44ED-9957-10D169EBA761}"/>
    <dgm:cxn modelId="{C1B7D8E6-F691-400F-8E1B-CF7D34141256}" srcId="{80B970C1-7F92-40A8-83AF-D76FF9C7F3D9}" destId="{EDBF6496-FB81-443A-8C3C-48927CAAEFD5}" srcOrd="1" destOrd="0" parTransId="{344D80CB-05B7-43CA-B0BB-7E62B008C8DD}" sibTransId="{942B766E-34E5-42DF-A5F3-0ACBEFD01D77}"/>
    <dgm:cxn modelId="{161337E9-B5D4-4A5D-8E51-E14F2953EEDC}" srcId="{87663F25-CC04-49D9-B968-7184CAE7915C}" destId="{961333C3-E441-4383-BDD1-F44387DE2970}" srcOrd="0" destOrd="0" parTransId="{F6E232F2-DDEA-42C0-900D-BE5C82D62FF2}" sibTransId="{61ED70E4-D810-438A-B088-09D2D24EDEA3}"/>
    <dgm:cxn modelId="{F91CE4E9-7B2D-47AF-A694-4934A9B9CD93}" type="presOf" srcId="{EDBF6496-FB81-443A-8C3C-48927CAAEFD5}" destId="{068E509E-E689-4A54-9525-00BB685F2106}" srcOrd="1" destOrd="0" presId="urn:microsoft.com/office/officeart/2005/8/layout/lProcess2"/>
    <dgm:cxn modelId="{010F43F0-6A35-41F2-8A20-35C2D7584CBA}" type="presOf" srcId="{2C6B09AE-1A7E-4B61-A13D-25E7FB1EA8BD}" destId="{B882DDDF-4E23-4811-B0A7-5FA20E25EB21}" srcOrd="0" destOrd="0" presId="urn:microsoft.com/office/officeart/2005/8/layout/lProcess2"/>
    <dgm:cxn modelId="{9E6386F5-DD9B-4418-9E98-56D3BB94DE75}" type="presOf" srcId="{C130DB6F-60F4-4725-9491-E262FF512148}" destId="{E257F87E-338B-402D-8A6C-4B70B285B552}" srcOrd="0" destOrd="0" presId="urn:microsoft.com/office/officeart/2005/8/layout/lProcess2"/>
    <dgm:cxn modelId="{4E1646FA-FDF4-4E5C-8C81-BFC65188455B}" type="presOf" srcId="{80B970C1-7F92-40A8-83AF-D76FF9C7F3D9}" destId="{92199F9F-C6A6-4ECC-B46A-0C23C0CC8B99}" srcOrd="0" destOrd="0" presId="urn:microsoft.com/office/officeart/2005/8/layout/lProcess2"/>
    <dgm:cxn modelId="{F354EDF8-468B-419B-8DB4-DFF335BA7E73}" type="presParOf" srcId="{92199F9F-C6A6-4ECC-B46A-0C23C0CC8B99}" destId="{3DD520BB-B0B2-4B70-B497-6C927F10C11F}" srcOrd="0" destOrd="0" presId="urn:microsoft.com/office/officeart/2005/8/layout/lProcess2"/>
    <dgm:cxn modelId="{28264756-40EA-4F92-8A75-7C5F7CFA00FF}" type="presParOf" srcId="{3DD520BB-B0B2-4B70-B497-6C927F10C11F}" destId="{B882DDDF-4E23-4811-B0A7-5FA20E25EB21}" srcOrd="0" destOrd="0" presId="urn:microsoft.com/office/officeart/2005/8/layout/lProcess2"/>
    <dgm:cxn modelId="{53B20DB4-CCA8-4D04-A963-1DDA95C5D11D}" type="presParOf" srcId="{3DD520BB-B0B2-4B70-B497-6C927F10C11F}" destId="{1A60C388-F3E4-40DB-B37E-821D790D4011}" srcOrd="1" destOrd="0" presId="urn:microsoft.com/office/officeart/2005/8/layout/lProcess2"/>
    <dgm:cxn modelId="{8FE3F8A7-E997-4B49-8B61-644C676DEF1E}" type="presParOf" srcId="{3DD520BB-B0B2-4B70-B497-6C927F10C11F}" destId="{D03E90E2-93A7-4FDE-8221-4648B3F2669C}" srcOrd="2" destOrd="0" presId="urn:microsoft.com/office/officeart/2005/8/layout/lProcess2"/>
    <dgm:cxn modelId="{E4F3B881-B374-4081-837A-3A9D9A3C90E4}" type="presParOf" srcId="{D03E90E2-93A7-4FDE-8221-4648B3F2669C}" destId="{CCD463A7-0C30-42EC-B585-10127698CC7B}" srcOrd="0" destOrd="0" presId="urn:microsoft.com/office/officeart/2005/8/layout/lProcess2"/>
    <dgm:cxn modelId="{D446F234-C08A-4FFB-BAEE-6402C2A8978D}" type="presParOf" srcId="{CCD463A7-0C30-42EC-B585-10127698CC7B}" destId="{739D2294-E289-4122-871A-88B604A938C6}" srcOrd="0" destOrd="0" presId="urn:microsoft.com/office/officeart/2005/8/layout/lProcess2"/>
    <dgm:cxn modelId="{F03F426C-D8BA-4B0B-BF24-0FF04398098A}" type="presParOf" srcId="{CCD463A7-0C30-42EC-B585-10127698CC7B}" destId="{905AED4D-CE02-4E91-B2E1-012B84A4CC44}" srcOrd="1" destOrd="0" presId="urn:microsoft.com/office/officeart/2005/8/layout/lProcess2"/>
    <dgm:cxn modelId="{448523D6-4FD0-4114-9199-C87EB81E7952}" type="presParOf" srcId="{CCD463A7-0C30-42EC-B585-10127698CC7B}" destId="{B3D863CF-E84D-4C90-B9AF-739C51FA18B9}" srcOrd="2" destOrd="0" presId="urn:microsoft.com/office/officeart/2005/8/layout/lProcess2"/>
    <dgm:cxn modelId="{C588ABC1-D10E-4FFD-85E3-6E4A00DD0065}" type="presParOf" srcId="{92199F9F-C6A6-4ECC-B46A-0C23C0CC8B99}" destId="{35C332C3-6B89-4EE0-BAE5-FE973B368025}" srcOrd="1" destOrd="0" presId="urn:microsoft.com/office/officeart/2005/8/layout/lProcess2"/>
    <dgm:cxn modelId="{CE5B64FE-AC41-4FEB-98D4-91B314882166}" type="presParOf" srcId="{92199F9F-C6A6-4ECC-B46A-0C23C0CC8B99}" destId="{5167F49E-4ECB-450E-9ED8-9B192C2FB0D2}" srcOrd="2" destOrd="0" presId="urn:microsoft.com/office/officeart/2005/8/layout/lProcess2"/>
    <dgm:cxn modelId="{8BC8FE12-F2C5-406E-8F0B-33F1CE3D1924}" type="presParOf" srcId="{5167F49E-4ECB-450E-9ED8-9B192C2FB0D2}" destId="{9BB7D99D-0467-4A4F-B61C-4675B4319BE6}" srcOrd="0" destOrd="0" presId="urn:microsoft.com/office/officeart/2005/8/layout/lProcess2"/>
    <dgm:cxn modelId="{87E391AD-4BD6-4B68-BBF4-78E47EA854C1}" type="presParOf" srcId="{5167F49E-4ECB-450E-9ED8-9B192C2FB0D2}" destId="{068E509E-E689-4A54-9525-00BB685F2106}" srcOrd="1" destOrd="0" presId="urn:microsoft.com/office/officeart/2005/8/layout/lProcess2"/>
    <dgm:cxn modelId="{3D84C6A8-A59F-496C-B324-6A92D20A43A0}" type="presParOf" srcId="{5167F49E-4ECB-450E-9ED8-9B192C2FB0D2}" destId="{E39CD399-4F75-4024-806A-0BA9646AD049}" srcOrd="2" destOrd="0" presId="urn:microsoft.com/office/officeart/2005/8/layout/lProcess2"/>
    <dgm:cxn modelId="{457BE070-1A46-4187-9801-359B385D2616}" type="presParOf" srcId="{E39CD399-4F75-4024-806A-0BA9646AD049}" destId="{F3A2D56A-521A-464E-A25F-F1AE7FBF25FC}" srcOrd="0" destOrd="0" presId="urn:microsoft.com/office/officeart/2005/8/layout/lProcess2"/>
    <dgm:cxn modelId="{B995E9BA-B11F-4BFC-A78B-85420C5C79F5}" type="presParOf" srcId="{F3A2D56A-521A-464E-A25F-F1AE7FBF25FC}" destId="{0D0CC1E9-D23D-458E-A035-85E6A419E8D5}" srcOrd="0" destOrd="0" presId="urn:microsoft.com/office/officeart/2005/8/layout/lProcess2"/>
    <dgm:cxn modelId="{0909FFE3-BEE5-4ED4-BC2E-839CC39A0974}" type="presParOf" srcId="{92199F9F-C6A6-4ECC-B46A-0C23C0CC8B99}" destId="{5CF41EAA-A7E9-4070-9937-D222E806AB2C}" srcOrd="3" destOrd="0" presId="urn:microsoft.com/office/officeart/2005/8/layout/lProcess2"/>
    <dgm:cxn modelId="{43BC3917-30C5-4898-B69F-DF50A33073EB}" type="presParOf" srcId="{92199F9F-C6A6-4ECC-B46A-0C23C0CC8B99}" destId="{9E02EC84-E4C3-4B68-9C83-17ABE7C11AD3}" srcOrd="4" destOrd="0" presId="urn:microsoft.com/office/officeart/2005/8/layout/lProcess2"/>
    <dgm:cxn modelId="{2667B222-DD0E-4215-A605-CF5A67874A1F}" type="presParOf" srcId="{9E02EC84-E4C3-4B68-9C83-17ABE7C11AD3}" destId="{05EB4D4D-C7FE-4993-B660-FCEB25ED0B12}" srcOrd="0" destOrd="0" presId="urn:microsoft.com/office/officeart/2005/8/layout/lProcess2"/>
    <dgm:cxn modelId="{3F41CD49-F08B-46BE-ADCA-707591D2D80F}" type="presParOf" srcId="{9E02EC84-E4C3-4B68-9C83-17ABE7C11AD3}" destId="{BF98540F-3854-446C-B473-AEC59F12A0FD}" srcOrd="1" destOrd="0" presId="urn:microsoft.com/office/officeart/2005/8/layout/lProcess2"/>
    <dgm:cxn modelId="{8822E8AD-E6FF-4E73-83B5-6B398981BF79}" type="presParOf" srcId="{9E02EC84-E4C3-4B68-9C83-17ABE7C11AD3}" destId="{2CE29335-1648-499F-9422-922BD6268A5B}" srcOrd="2" destOrd="0" presId="urn:microsoft.com/office/officeart/2005/8/layout/lProcess2"/>
    <dgm:cxn modelId="{256C8871-A748-41E1-9FC4-B1775700E15F}" type="presParOf" srcId="{2CE29335-1648-499F-9422-922BD6268A5B}" destId="{7D1CAB21-F7B1-4180-BC60-930E8ED4701D}" srcOrd="0" destOrd="0" presId="urn:microsoft.com/office/officeart/2005/8/layout/lProcess2"/>
    <dgm:cxn modelId="{FF1C593B-7F73-400D-ADAC-F82A03FE4823}" type="presParOf" srcId="{7D1CAB21-F7B1-4180-BC60-930E8ED4701D}" destId="{E257F87E-338B-402D-8A6C-4B70B285B552}" srcOrd="0" destOrd="0" presId="urn:microsoft.com/office/officeart/2005/8/layout/lProcess2"/>
    <dgm:cxn modelId="{77936900-3D4F-40E8-8DAF-AA38F52963AD}" type="presParOf" srcId="{7D1CAB21-F7B1-4180-BC60-930E8ED4701D}" destId="{99884D07-3842-4C6B-BF83-6ADE89A4FD1A}" srcOrd="1" destOrd="0" presId="urn:microsoft.com/office/officeart/2005/8/layout/lProcess2"/>
    <dgm:cxn modelId="{6732D8ED-D46A-4930-ABC6-9EEC25EBC63C}" type="presParOf" srcId="{7D1CAB21-F7B1-4180-BC60-930E8ED4701D}" destId="{9AFDE15C-CE04-4A7D-B24E-DEDDD50E920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9F5BB6-C56F-4AC4-80AB-7EABF7FADF0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E1E07A0-E549-493D-B1BC-11FF271C6A10}">
      <dgm:prSet/>
      <dgm:spPr/>
      <dgm:t>
        <a:bodyPr/>
        <a:lstStyle/>
        <a:p>
          <a:r>
            <a:rPr lang="en-US" baseline="0"/>
            <a:t>Tracked Items</a:t>
          </a:r>
          <a:endParaRPr lang="en-US"/>
        </a:p>
      </dgm:t>
    </dgm:pt>
    <dgm:pt modelId="{ADE61E94-878F-44AE-A526-F0DE6D9AE499}" type="parTrans" cxnId="{77D9F18B-B742-49B3-9ABD-E443D4DD2869}">
      <dgm:prSet/>
      <dgm:spPr/>
      <dgm:t>
        <a:bodyPr/>
        <a:lstStyle/>
        <a:p>
          <a:endParaRPr lang="en-US"/>
        </a:p>
      </dgm:t>
    </dgm:pt>
    <dgm:pt modelId="{11C5203B-8D01-4686-AEB1-385B117E361A}" type="sibTrans" cxnId="{77D9F18B-B742-49B3-9ABD-E443D4DD2869}">
      <dgm:prSet/>
      <dgm:spPr/>
      <dgm:t>
        <a:bodyPr/>
        <a:lstStyle/>
        <a:p>
          <a:endParaRPr lang="en-US"/>
        </a:p>
      </dgm:t>
    </dgm:pt>
    <dgm:pt modelId="{7CD6EAC1-9A05-47B1-83D6-50157B8EFD26}">
      <dgm:prSet/>
      <dgm:spPr/>
      <dgm:t>
        <a:bodyPr/>
        <a:lstStyle/>
        <a:p>
          <a:r>
            <a:rPr lang="en-US" baseline="0"/>
            <a:t>Conditioned with a </a:t>
          </a:r>
          <a:r>
            <a:rPr lang="en-US" baseline="0" err="1"/>
            <a:t>Tecsys</a:t>
          </a:r>
          <a:r>
            <a:rPr lang="en-US" baseline="0"/>
            <a:t> generated barcode</a:t>
          </a:r>
          <a:endParaRPr lang="en-US"/>
        </a:p>
      </dgm:t>
    </dgm:pt>
    <dgm:pt modelId="{E5A838F9-7589-43C4-AFBB-8784E127A6DD}" type="parTrans" cxnId="{3CF5A90B-2BC9-41A6-B459-1B132CDD2972}">
      <dgm:prSet/>
      <dgm:spPr/>
      <dgm:t>
        <a:bodyPr/>
        <a:lstStyle/>
        <a:p>
          <a:endParaRPr lang="en-US"/>
        </a:p>
      </dgm:t>
    </dgm:pt>
    <dgm:pt modelId="{6E164077-3C5F-4888-A117-FF9C91C340CC}" type="sibTrans" cxnId="{3CF5A90B-2BC9-41A6-B459-1B132CDD2972}">
      <dgm:prSet/>
      <dgm:spPr/>
      <dgm:t>
        <a:bodyPr/>
        <a:lstStyle/>
        <a:p>
          <a:endParaRPr lang="en-US"/>
        </a:p>
      </dgm:t>
    </dgm:pt>
    <dgm:pt modelId="{CCB3BFB1-4B7C-494D-B4B7-DD27B8C6E79D}">
      <dgm:prSet/>
      <dgm:spPr/>
      <dgm:t>
        <a:bodyPr/>
        <a:lstStyle/>
        <a:p>
          <a:r>
            <a:rPr lang="en-US" baseline="0"/>
            <a:t>Serial numbers are used for Barcode tracking.</a:t>
          </a:r>
          <a:endParaRPr lang="en-US"/>
        </a:p>
      </dgm:t>
    </dgm:pt>
    <dgm:pt modelId="{574FB974-AE8E-488E-B7D3-516A2A7A749C}" type="parTrans" cxnId="{C4CF4EBA-AC00-41D9-A6BF-650CA3DDA4EA}">
      <dgm:prSet/>
      <dgm:spPr/>
      <dgm:t>
        <a:bodyPr/>
        <a:lstStyle/>
        <a:p>
          <a:endParaRPr lang="en-US"/>
        </a:p>
      </dgm:t>
    </dgm:pt>
    <dgm:pt modelId="{D587EA50-E2A7-4034-AB80-0E3DD88B6CE3}" type="sibTrans" cxnId="{C4CF4EBA-AC00-41D9-A6BF-650CA3DDA4EA}">
      <dgm:prSet/>
      <dgm:spPr/>
      <dgm:t>
        <a:bodyPr/>
        <a:lstStyle/>
        <a:p>
          <a:endParaRPr lang="en-US"/>
        </a:p>
      </dgm:t>
    </dgm:pt>
    <dgm:pt modelId="{22A5D356-3246-42DD-83CE-4E12EE52CA80}">
      <dgm:prSet/>
      <dgm:spPr/>
      <dgm:t>
        <a:bodyPr/>
        <a:lstStyle/>
        <a:p>
          <a:pPr>
            <a:buFont typeface="Arial" panose="020B0604020202020204" pitchFamily="34" charset="0"/>
            <a:buChar char="•"/>
          </a:pPr>
          <a:r>
            <a:rPr lang="en-US"/>
            <a:t>Recalls can be created with a specific lot, expiry date, and serial number. </a:t>
          </a:r>
        </a:p>
      </dgm:t>
    </dgm:pt>
    <dgm:pt modelId="{94C469BB-6B9E-4770-83FC-2932A279B30F}" type="parTrans" cxnId="{63F8ECAB-5E03-4E5B-8DBD-207F8DDCDBEC}">
      <dgm:prSet/>
      <dgm:spPr/>
      <dgm:t>
        <a:bodyPr/>
        <a:lstStyle/>
        <a:p>
          <a:endParaRPr lang="en-US"/>
        </a:p>
      </dgm:t>
    </dgm:pt>
    <dgm:pt modelId="{4681CAEB-305C-4894-9184-F9558572A8DF}" type="sibTrans" cxnId="{63F8ECAB-5E03-4E5B-8DBD-207F8DDCDBEC}">
      <dgm:prSet/>
      <dgm:spPr/>
      <dgm:t>
        <a:bodyPr/>
        <a:lstStyle/>
        <a:p>
          <a:endParaRPr lang="en-US"/>
        </a:p>
      </dgm:t>
    </dgm:pt>
    <dgm:pt modelId="{075D1A6B-49D4-4EE7-9A2B-CCDFFBBFD00F}">
      <dgm:prSet/>
      <dgm:spPr/>
      <dgm:t>
        <a:bodyPr/>
        <a:lstStyle/>
        <a:p>
          <a:pPr>
            <a:buNone/>
          </a:pPr>
          <a:r>
            <a:rPr lang="en-US"/>
            <a:t>Manufacturer Item Recall</a:t>
          </a:r>
        </a:p>
      </dgm:t>
    </dgm:pt>
    <dgm:pt modelId="{05F72C7D-FC41-4744-9D65-AAC5B2170B84}" type="parTrans" cxnId="{9D8A9EF8-BB65-4D96-99AC-A89070936FD8}">
      <dgm:prSet/>
      <dgm:spPr/>
      <dgm:t>
        <a:bodyPr/>
        <a:lstStyle/>
        <a:p>
          <a:endParaRPr lang="en-US"/>
        </a:p>
      </dgm:t>
    </dgm:pt>
    <dgm:pt modelId="{C96EE76F-9529-454F-82BB-E7FD5510758E}" type="sibTrans" cxnId="{9D8A9EF8-BB65-4D96-99AC-A89070936FD8}">
      <dgm:prSet/>
      <dgm:spPr/>
      <dgm:t>
        <a:bodyPr/>
        <a:lstStyle/>
        <a:p>
          <a:endParaRPr lang="en-US"/>
        </a:p>
      </dgm:t>
    </dgm:pt>
    <dgm:pt modelId="{4282C702-D847-4020-8652-891A60BE5444}">
      <dgm:prSet/>
      <dgm:spPr/>
      <dgm:t>
        <a:bodyPr/>
        <a:lstStyle/>
        <a:p>
          <a:endParaRPr lang="en-US"/>
        </a:p>
      </dgm:t>
    </dgm:pt>
    <dgm:pt modelId="{BB592EC1-BD12-4247-8D99-F03E36260274}" type="parTrans" cxnId="{2622A79F-C83D-4FE3-BF60-8DCCCBE0207C}">
      <dgm:prSet/>
      <dgm:spPr/>
      <dgm:t>
        <a:bodyPr/>
        <a:lstStyle/>
        <a:p>
          <a:endParaRPr lang="en-US"/>
        </a:p>
      </dgm:t>
    </dgm:pt>
    <dgm:pt modelId="{0471CFBA-7AD7-45F9-86BB-CC1D5B5C561F}" type="sibTrans" cxnId="{2622A79F-C83D-4FE3-BF60-8DCCCBE0207C}">
      <dgm:prSet/>
      <dgm:spPr/>
      <dgm:t>
        <a:bodyPr/>
        <a:lstStyle/>
        <a:p>
          <a:endParaRPr lang="en-US"/>
        </a:p>
      </dgm:t>
    </dgm:pt>
    <dgm:pt modelId="{BF30F263-7D66-4D65-9C24-3AD1E9B21633}">
      <dgm:prSet/>
      <dgm:spPr/>
      <dgm:t>
        <a:bodyPr/>
        <a:lstStyle/>
        <a:p>
          <a:r>
            <a:rPr lang="en-US"/>
            <a:t>Expiration Management</a:t>
          </a:r>
        </a:p>
      </dgm:t>
    </dgm:pt>
    <dgm:pt modelId="{82DEBD6F-E2AB-487D-BCC4-11E8143998C1}" type="parTrans" cxnId="{DA711AE9-385E-4334-A43A-509A78997A7F}">
      <dgm:prSet/>
      <dgm:spPr/>
      <dgm:t>
        <a:bodyPr/>
        <a:lstStyle/>
        <a:p>
          <a:endParaRPr lang="en-US"/>
        </a:p>
      </dgm:t>
    </dgm:pt>
    <dgm:pt modelId="{4FFA382E-9D8F-4D08-BB71-8326A415E77E}" type="sibTrans" cxnId="{DA711AE9-385E-4334-A43A-509A78997A7F}">
      <dgm:prSet/>
      <dgm:spPr/>
      <dgm:t>
        <a:bodyPr/>
        <a:lstStyle/>
        <a:p>
          <a:endParaRPr lang="en-US"/>
        </a:p>
      </dgm:t>
    </dgm:pt>
    <dgm:pt modelId="{C4CD996E-192C-4F98-BB2F-C7EEC4E202F5}">
      <dgm:prSet/>
      <dgm:spPr/>
      <dgm:t>
        <a:bodyPr/>
        <a:lstStyle/>
        <a:p>
          <a:r>
            <a:rPr lang="en-US" baseline="0"/>
            <a:t>Reports on items that are:</a:t>
          </a:r>
          <a:endParaRPr lang="en-US"/>
        </a:p>
      </dgm:t>
    </dgm:pt>
    <dgm:pt modelId="{FA2C95D3-DD34-4CA0-8C39-791327C86815}" type="parTrans" cxnId="{A9197555-2CBB-4E25-ADFF-B11EC17555FD}">
      <dgm:prSet/>
      <dgm:spPr/>
      <dgm:t>
        <a:bodyPr/>
        <a:lstStyle/>
        <a:p>
          <a:endParaRPr lang="en-US"/>
        </a:p>
      </dgm:t>
    </dgm:pt>
    <dgm:pt modelId="{20B7182C-FD7E-4ED9-8C66-38E037B551EA}" type="sibTrans" cxnId="{A9197555-2CBB-4E25-ADFF-B11EC17555FD}">
      <dgm:prSet/>
      <dgm:spPr/>
      <dgm:t>
        <a:bodyPr/>
        <a:lstStyle/>
        <a:p>
          <a:endParaRPr lang="en-US"/>
        </a:p>
      </dgm:t>
    </dgm:pt>
    <dgm:pt modelId="{8285DE2A-F122-46F8-B21F-047C7AF02AFA}">
      <dgm:prSet/>
      <dgm:spPr/>
      <dgm:t>
        <a:bodyPr/>
        <a:lstStyle/>
        <a:p>
          <a:r>
            <a:rPr lang="en-US" baseline="0"/>
            <a:t>Available</a:t>
          </a:r>
          <a:endParaRPr lang="en-US"/>
        </a:p>
      </dgm:t>
    </dgm:pt>
    <dgm:pt modelId="{E0E8FFEF-F053-4D2B-B082-3E770F3E6617}" type="parTrans" cxnId="{594050E8-C16D-43CB-A377-0CA3463A3C0F}">
      <dgm:prSet/>
      <dgm:spPr/>
      <dgm:t>
        <a:bodyPr/>
        <a:lstStyle/>
        <a:p>
          <a:endParaRPr lang="en-US"/>
        </a:p>
      </dgm:t>
    </dgm:pt>
    <dgm:pt modelId="{A7965E86-4A83-4978-A608-EEA3D57E6FAE}" type="sibTrans" cxnId="{594050E8-C16D-43CB-A377-0CA3463A3C0F}">
      <dgm:prSet/>
      <dgm:spPr/>
      <dgm:t>
        <a:bodyPr/>
        <a:lstStyle/>
        <a:p>
          <a:endParaRPr lang="en-US"/>
        </a:p>
      </dgm:t>
    </dgm:pt>
    <dgm:pt modelId="{E5588D78-8E48-460E-BBEB-4CEC1D901B6B}">
      <dgm:prSet/>
      <dgm:spPr/>
      <dgm:t>
        <a:bodyPr/>
        <a:lstStyle/>
        <a:p>
          <a:r>
            <a:rPr lang="en-US" baseline="0"/>
            <a:t>Nearing a lot's expiry date</a:t>
          </a:r>
          <a:endParaRPr lang="en-US"/>
        </a:p>
      </dgm:t>
    </dgm:pt>
    <dgm:pt modelId="{87ECCEA7-4788-41B0-84DD-D359D295A8A5}" type="parTrans" cxnId="{40A85B47-2343-4EC6-8D34-E2D1D7269CE5}">
      <dgm:prSet/>
      <dgm:spPr/>
      <dgm:t>
        <a:bodyPr/>
        <a:lstStyle/>
        <a:p>
          <a:endParaRPr lang="en-US"/>
        </a:p>
      </dgm:t>
    </dgm:pt>
    <dgm:pt modelId="{A82FEC94-B801-4ED9-AD37-1A3EA74E525D}" type="sibTrans" cxnId="{40A85B47-2343-4EC6-8D34-E2D1D7269CE5}">
      <dgm:prSet/>
      <dgm:spPr/>
      <dgm:t>
        <a:bodyPr/>
        <a:lstStyle/>
        <a:p>
          <a:endParaRPr lang="en-US"/>
        </a:p>
      </dgm:t>
    </dgm:pt>
    <dgm:pt modelId="{9B7C2F9C-6B0D-4E1C-8590-1EAE19AE1E36}">
      <dgm:prSet/>
      <dgm:spPr/>
      <dgm:t>
        <a:bodyPr/>
        <a:lstStyle/>
        <a:p>
          <a:r>
            <a:rPr lang="en-US" baseline="0"/>
            <a:t>Expired</a:t>
          </a:r>
          <a:endParaRPr lang="en-US"/>
        </a:p>
      </dgm:t>
    </dgm:pt>
    <dgm:pt modelId="{AFB816CD-FF4A-4E00-8431-7E754D9BE344}" type="parTrans" cxnId="{829F0F29-3746-4440-A7C7-9A654BC70A10}">
      <dgm:prSet/>
      <dgm:spPr/>
      <dgm:t>
        <a:bodyPr/>
        <a:lstStyle/>
        <a:p>
          <a:endParaRPr lang="en-US"/>
        </a:p>
      </dgm:t>
    </dgm:pt>
    <dgm:pt modelId="{8C49BDB4-ED25-4848-ACD0-6349B70C676D}" type="sibTrans" cxnId="{829F0F29-3746-4440-A7C7-9A654BC70A10}">
      <dgm:prSet/>
      <dgm:spPr/>
      <dgm:t>
        <a:bodyPr/>
        <a:lstStyle/>
        <a:p>
          <a:endParaRPr lang="en-US"/>
        </a:p>
      </dgm:t>
    </dgm:pt>
    <dgm:pt modelId="{A4B1BB92-3782-4854-B841-848FFBE3205E}">
      <dgm:prSet/>
      <dgm:spPr/>
      <dgm:t>
        <a:bodyPr/>
        <a:lstStyle/>
        <a:p>
          <a:r>
            <a:rPr lang="en-US"/>
            <a:t>Receipt</a:t>
          </a:r>
        </a:p>
      </dgm:t>
    </dgm:pt>
    <dgm:pt modelId="{B1BA4BFB-C8C2-4FF1-9AF0-5499D30492F2}" type="parTrans" cxnId="{14389B70-DDEF-4EBA-853F-F09425253B6A}">
      <dgm:prSet/>
      <dgm:spPr/>
      <dgm:t>
        <a:bodyPr/>
        <a:lstStyle/>
        <a:p>
          <a:endParaRPr lang="en-US"/>
        </a:p>
      </dgm:t>
    </dgm:pt>
    <dgm:pt modelId="{5D725B1A-D2F8-466D-B150-E55FDC681770}" type="sibTrans" cxnId="{14389B70-DDEF-4EBA-853F-F09425253B6A}">
      <dgm:prSet/>
      <dgm:spPr/>
      <dgm:t>
        <a:bodyPr/>
        <a:lstStyle/>
        <a:p>
          <a:endParaRPr lang="en-US"/>
        </a:p>
      </dgm:t>
    </dgm:pt>
    <dgm:pt modelId="{61B523F1-535D-417A-8A79-B5384D379C92}">
      <dgm:prSet/>
      <dgm:spPr/>
      <dgm:t>
        <a:bodyPr/>
        <a:lstStyle/>
        <a:p>
          <a:r>
            <a:rPr lang="en-US" err="1"/>
            <a:t>Putaway</a:t>
          </a:r>
          <a:endParaRPr lang="en-US"/>
        </a:p>
      </dgm:t>
    </dgm:pt>
    <dgm:pt modelId="{E14D1FA0-EE22-436F-A5F7-3EEC6D560E06}" type="parTrans" cxnId="{3B6191DA-F289-4991-8E16-F4CB70E73AD0}">
      <dgm:prSet/>
      <dgm:spPr/>
      <dgm:t>
        <a:bodyPr/>
        <a:lstStyle/>
        <a:p>
          <a:endParaRPr lang="en-US"/>
        </a:p>
      </dgm:t>
    </dgm:pt>
    <dgm:pt modelId="{AC9CD4C0-12E9-4705-BE6A-35CCC11606EC}" type="sibTrans" cxnId="{3B6191DA-F289-4991-8E16-F4CB70E73AD0}">
      <dgm:prSet/>
      <dgm:spPr/>
      <dgm:t>
        <a:bodyPr/>
        <a:lstStyle/>
        <a:p>
          <a:endParaRPr lang="en-US"/>
        </a:p>
      </dgm:t>
    </dgm:pt>
    <dgm:pt modelId="{48DA35BF-C9B4-400E-9FBC-BC4E8E00352E}">
      <dgm:prSet/>
      <dgm:spPr/>
      <dgm:t>
        <a:bodyPr/>
        <a:lstStyle/>
        <a:p>
          <a:r>
            <a:rPr lang="en-US" baseline="0"/>
            <a:t>Expiry must be documented during:</a:t>
          </a:r>
          <a:endParaRPr lang="en-US"/>
        </a:p>
      </dgm:t>
    </dgm:pt>
    <dgm:pt modelId="{C6E8D141-8B1E-4930-9A08-810C5C68FD86}" type="parTrans" cxnId="{DB30DB3B-33A3-4B1F-833B-C594C6E648D4}">
      <dgm:prSet/>
      <dgm:spPr/>
      <dgm:t>
        <a:bodyPr/>
        <a:lstStyle/>
        <a:p>
          <a:endParaRPr lang="en-US"/>
        </a:p>
      </dgm:t>
    </dgm:pt>
    <dgm:pt modelId="{A838E8FC-B3AC-4E2B-9614-A2325B4829DF}" type="sibTrans" cxnId="{DB30DB3B-33A3-4B1F-833B-C594C6E648D4}">
      <dgm:prSet/>
      <dgm:spPr/>
      <dgm:t>
        <a:bodyPr/>
        <a:lstStyle/>
        <a:p>
          <a:endParaRPr lang="en-US"/>
        </a:p>
      </dgm:t>
    </dgm:pt>
    <dgm:pt modelId="{307A0315-21EC-4779-A2E6-CE010382881B}" type="pres">
      <dgm:prSet presAssocID="{389F5BB6-C56F-4AC4-80AB-7EABF7FADF0F}" presName="Name0" presStyleCnt="0">
        <dgm:presLayoutVars>
          <dgm:dir/>
          <dgm:animLvl val="lvl"/>
          <dgm:resizeHandles val="exact"/>
        </dgm:presLayoutVars>
      </dgm:prSet>
      <dgm:spPr/>
    </dgm:pt>
    <dgm:pt modelId="{F60E6FA6-4270-4351-B45C-FD81B934CD63}" type="pres">
      <dgm:prSet presAssocID="{BE1E07A0-E549-493D-B1BC-11FF271C6A10}" presName="linNode" presStyleCnt="0"/>
      <dgm:spPr/>
    </dgm:pt>
    <dgm:pt modelId="{C00D9E17-36E7-48E7-9F81-68203EFC3930}" type="pres">
      <dgm:prSet presAssocID="{BE1E07A0-E549-493D-B1BC-11FF271C6A10}" presName="parTx" presStyleLbl="revTx" presStyleIdx="0" presStyleCnt="3">
        <dgm:presLayoutVars>
          <dgm:chMax val="1"/>
          <dgm:bulletEnabled val="1"/>
        </dgm:presLayoutVars>
      </dgm:prSet>
      <dgm:spPr/>
    </dgm:pt>
    <dgm:pt modelId="{1E2A385F-9023-444E-B955-2C1738CB5F28}" type="pres">
      <dgm:prSet presAssocID="{BE1E07A0-E549-493D-B1BC-11FF271C6A10}" presName="bracket" presStyleLbl="parChTrans1D1" presStyleIdx="0" presStyleCnt="3"/>
      <dgm:spPr/>
    </dgm:pt>
    <dgm:pt modelId="{BA7E05BB-242D-4495-8A80-1A74895D86B2}" type="pres">
      <dgm:prSet presAssocID="{BE1E07A0-E549-493D-B1BC-11FF271C6A10}" presName="spH" presStyleCnt="0"/>
      <dgm:spPr/>
    </dgm:pt>
    <dgm:pt modelId="{C0894020-7749-4829-860C-8C294775A73C}" type="pres">
      <dgm:prSet presAssocID="{BE1E07A0-E549-493D-B1BC-11FF271C6A10}" presName="desTx" presStyleLbl="node1" presStyleIdx="0" presStyleCnt="3">
        <dgm:presLayoutVars>
          <dgm:bulletEnabled val="1"/>
        </dgm:presLayoutVars>
      </dgm:prSet>
      <dgm:spPr/>
    </dgm:pt>
    <dgm:pt modelId="{117F0F71-2AD3-4845-A390-3EC086AB3908}" type="pres">
      <dgm:prSet presAssocID="{11C5203B-8D01-4686-AEB1-385B117E361A}" presName="spV" presStyleCnt="0"/>
      <dgm:spPr/>
    </dgm:pt>
    <dgm:pt modelId="{20E50B89-AB3A-4BAF-A681-640817440FE6}" type="pres">
      <dgm:prSet presAssocID="{075D1A6B-49D4-4EE7-9A2B-CCDFFBBFD00F}" presName="linNode" presStyleCnt="0"/>
      <dgm:spPr/>
    </dgm:pt>
    <dgm:pt modelId="{6E33EB8B-52D1-472E-A1ED-AFC79B3328F7}" type="pres">
      <dgm:prSet presAssocID="{075D1A6B-49D4-4EE7-9A2B-CCDFFBBFD00F}" presName="parTx" presStyleLbl="revTx" presStyleIdx="1" presStyleCnt="3">
        <dgm:presLayoutVars>
          <dgm:chMax val="1"/>
          <dgm:bulletEnabled val="1"/>
        </dgm:presLayoutVars>
      </dgm:prSet>
      <dgm:spPr/>
    </dgm:pt>
    <dgm:pt modelId="{785AE01D-B9DF-40B7-9CDF-8405DD9D15AA}" type="pres">
      <dgm:prSet presAssocID="{075D1A6B-49D4-4EE7-9A2B-CCDFFBBFD00F}" presName="bracket" presStyleLbl="parChTrans1D1" presStyleIdx="1" presStyleCnt="3"/>
      <dgm:spPr/>
    </dgm:pt>
    <dgm:pt modelId="{F85F9660-448F-48F3-A855-76C224F6ECAD}" type="pres">
      <dgm:prSet presAssocID="{075D1A6B-49D4-4EE7-9A2B-CCDFFBBFD00F}" presName="spH" presStyleCnt="0"/>
      <dgm:spPr/>
    </dgm:pt>
    <dgm:pt modelId="{015D4920-ECF2-4A86-871F-EC74764F3510}" type="pres">
      <dgm:prSet presAssocID="{075D1A6B-49D4-4EE7-9A2B-CCDFFBBFD00F}" presName="desTx" presStyleLbl="node1" presStyleIdx="1" presStyleCnt="3">
        <dgm:presLayoutVars>
          <dgm:bulletEnabled val="1"/>
        </dgm:presLayoutVars>
      </dgm:prSet>
      <dgm:spPr/>
    </dgm:pt>
    <dgm:pt modelId="{5FBF8C1B-981F-4474-A87F-2484E629E026}" type="pres">
      <dgm:prSet presAssocID="{C96EE76F-9529-454F-82BB-E7FD5510758E}" presName="spV" presStyleCnt="0"/>
      <dgm:spPr/>
    </dgm:pt>
    <dgm:pt modelId="{C2D5CBE2-B6E4-40C1-8282-E7E66C9A9992}" type="pres">
      <dgm:prSet presAssocID="{BF30F263-7D66-4D65-9C24-3AD1E9B21633}" presName="linNode" presStyleCnt="0"/>
      <dgm:spPr/>
    </dgm:pt>
    <dgm:pt modelId="{8C7611F5-23E4-4244-896E-C687FB45F671}" type="pres">
      <dgm:prSet presAssocID="{BF30F263-7D66-4D65-9C24-3AD1E9B21633}" presName="parTx" presStyleLbl="revTx" presStyleIdx="2" presStyleCnt="3">
        <dgm:presLayoutVars>
          <dgm:chMax val="1"/>
          <dgm:bulletEnabled val="1"/>
        </dgm:presLayoutVars>
      </dgm:prSet>
      <dgm:spPr/>
    </dgm:pt>
    <dgm:pt modelId="{FC30BF15-C7FA-4B59-A6EE-4A69F8CB218F}" type="pres">
      <dgm:prSet presAssocID="{BF30F263-7D66-4D65-9C24-3AD1E9B21633}" presName="bracket" presStyleLbl="parChTrans1D1" presStyleIdx="2" presStyleCnt="3"/>
      <dgm:spPr/>
    </dgm:pt>
    <dgm:pt modelId="{1D4C24D1-DDF2-4F7D-A38D-914A9AA84F85}" type="pres">
      <dgm:prSet presAssocID="{BF30F263-7D66-4D65-9C24-3AD1E9B21633}" presName="spH" presStyleCnt="0"/>
      <dgm:spPr/>
    </dgm:pt>
    <dgm:pt modelId="{0E250028-6AB9-4033-A072-10D9C0BA835D}" type="pres">
      <dgm:prSet presAssocID="{BF30F263-7D66-4D65-9C24-3AD1E9B21633}" presName="desTx" presStyleLbl="node1" presStyleIdx="2" presStyleCnt="3">
        <dgm:presLayoutVars>
          <dgm:bulletEnabled val="1"/>
        </dgm:presLayoutVars>
      </dgm:prSet>
      <dgm:spPr/>
    </dgm:pt>
  </dgm:ptLst>
  <dgm:cxnLst>
    <dgm:cxn modelId="{3CF5A90B-2BC9-41A6-B459-1B132CDD2972}" srcId="{BE1E07A0-E549-493D-B1BC-11FF271C6A10}" destId="{7CD6EAC1-9A05-47B1-83D6-50157B8EFD26}" srcOrd="1" destOrd="0" parTransId="{E5A838F9-7589-43C4-AFBB-8784E127A6DD}" sibTransId="{6E164077-3C5F-4888-A117-FF9C91C340CC}"/>
    <dgm:cxn modelId="{34240C17-CA94-4B5A-9161-40FDD9791757}" type="presOf" srcId="{8285DE2A-F122-46F8-B21F-047C7AF02AFA}" destId="{0E250028-6AB9-4033-A072-10D9C0BA835D}" srcOrd="0" destOrd="1" presId="urn:diagrams.loki3.com/BracketList"/>
    <dgm:cxn modelId="{4E3E521F-F385-4AD3-9BF4-7EB7DC540D8F}" type="presOf" srcId="{BF30F263-7D66-4D65-9C24-3AD1E9B21633}" destId="{8C7611F5-23E4-4244-896E-C687FB45F671}" srcOrd="0" destOrd="0" presId="urn:diagrams.loki3.com/BracketList"/>
    <dgm:cxn modelId="{829F0F29-3746-4440-A7C7-9A654BC70A10}" srcId="{C4CD996E-192C-4F98-BB2F-C7EEC4E202F5}" destId="{9B7C2F9C-6B0D-4E1C-8590-1EAE19AE1E36}" srcOrd="2" destOrd="0" parTransId="{AFB816CD-FF4A-4E00-8431-7E754D9BE344}" sibTransId="{8C49BDB4-ED25-4848-ACD0-6349B70C676D}"/>
    <dgm:cxn modelId="{208D7935-CB49-49ED-876A-7343EA452E4B}" type="presOf" srcId="{7CD6EAC1-9A05-47B1-83D6-50157B8EFD26}" destId="{C0894020-7749-4829-860C-8C294775A73C}" srcOrd="0" destOrd="1" presId="urn:diagrams.loki3.com/BracketList"/>
    <dgm:cxn modelId="{DB30DB3B-33A3-4B1F-833B-C594C6E648D4}" srcId="{BF30F263-7D66-4D65-9C24-3AD1E9B21633}" destId="{48DA35BF-C9B4-400E-9FBC-BC4E8E00352E}" srcOrd="1" destOrd="0" parTransId="{C6E8D141-8B1E-4930-9A08-810C5C68FD86}" sibTransId="{A838E8FC-B3AC-4E2B-9614-A2325B4829DF}"/>
    <dgm:cxn modelId="{E9BAE13D-F3A1-41CC-BF00-9B2FCCE8FFDB}" type="presOf" srcId="{BE1E07A0-E549-493D-B1BC-11FF271C6A10}" destId="{C00D9E17-36E7-48E7-9F81-68203EFC3930}" srcOrd="0" destOrd="0" presId="urn:diagrams.loki3.com/BracketList"/>
    <dgm:cxn modelId="{9C381C5E-9B20-4BE6-9CDC-B727BD7857FC}" type="presOf" srcId="{48DA35BF-C9B4-400E-9FBC-BC4E8E00352E}" destId="{0E250028-6AB9-4033-A072-10D9C0BA835D}" srcOrd="0" destOrd="4" presId="urn:diagrams.loki3.com/BracketList"/>
    <dgm:cxn modelId="{C85DD466-8E93-4CAC-9089-AFD2782C54F2}" type="presOf" srcId="{4282C702-D847-4020-8652-891A60BE5444}" destId="{0E250028-6AB9-4033-A072-10D9C0BA835D}" srcOrd="0" destOrd="7" presId="urn:diagrams.loki3.com/BracketList"/>
    <dgm:cxn modelId="{40A85B47-2343-4EC6-8D34-E2D1D7269CE5}" srcId="{C4CD996E-192C-4F98-BB2F-C7EEC4E202F5}" destId="{E5588D78-8E48-460E-BBEB-4CEC1D901B6B}" srcOrd="1" destOrd="0" parTransId="{87ECCEA7-4788-41B0-84DD-D359D295A8A5}" sibTransId="{A82FEC94-B801-4ED9-AD37-1A3EA74E525D}"/>
    <dgm:cxn modelId="{40C64847-24B2-4985-9402-732DFA8984B2}" type="presOf" srcId="{A4B1BB92-3782-4854-B841-848FFBE3205E}" destId="{0E250028-6AB9-4033-A072-10D9C0BA835D}" srcOrd="0" destOrd="5" presId="urn:diagrams.loki3.com/BracketList"/>
    <dgm:cxn modelId="{14389B70-DDEF-4EBA-853F-F09425253B6A}" srcId="{48DA35BF-C9B4-400E-9FBC-BC4E8E00352E}" destId="{A4B1BB92-3782-4854-B841-848FFBE3205E}" srcOrd="0" destOrd="0" parTransId="{B1BA4BFB-C8C2-4FF1-9AF0-5499D30492F2}" sibTransId="{5D725B1A-D2F8-466D-B150-E55FDC681770}"/>
    <dgm:cxn modelId="{A9197555-2CBB-4E25-ADFF-B11EC17555FD}" srcId="{BF30F263-7D66-4D65-9C24-3AD1E9B21633}" destId="{C4CD996E-192C-4F98-BB2F-C7EEC4E202F5}" srcOrd="0" destOrd="0" parTransId="{FA2C95D3-DD34-4CA0-8C39-791327C86815}" sibTransId="{20B7182C-FD7E-4ED9-8C66-38E037B551EA}"/>
    <dgm:cxn modelId="{E0E23179-E1DC-46A0-820E-8BEA15486621}" type="presOf" srcId="{22A5D356-3246-42DD-83CE-4E12EE52CA80}" destId="{015D4920-ECF2-4A86-871F-EC74764F3510}" srcOrd="0" destOrd="0" presId="urn:diagrams.loki3.com/BracketList"/>
    <dgm:cxn modelId="{DD484F85-20D8-441C-B8B6-80309A1068A9}" type="presOf" srcId="{C4CD996E-192C-4F98-BB2F-C7EEC4E202F5}" destId="{0E250028-6AB9-4033-A072-10D9C0BA835D}" srcOrd="0" destOrd="0" presId="urn:diagrams.loki3.com/BracketList"/>
    <dgm:cxn modelId="{77D9F18B-B742-49B3-9ABD-E443D4DD2869}" srcId="{389F5BB6-C56F-4AC4-80AB-7EABF7FADF0F}" destId="{BE1E07A0-E549-493D-B1BC-11FF271C6A10}" srcOrd="0" destOrd="0" parTransId="{ADE61E94-878F-44AE-A526-F0DE6D9AE499}" sibTransId="{11C5203B-8D01-4686-AEB1-385B117E361A}"/>
    <dgm:cxn modelId="{0306D78D-0108-4571-B798-F72A0409D020}" type="presOf" srcId="{61B523F1-535D-417A-8A79-B5384D379C92}" destId="{0E250028-6AB9-4033-A072-10D9C0BA835D}" srcOrd="0" destOrd="6" presId="urn:diagrams.loki3.com/BracketList"/>
    <dgm:cxn modelId="{B71DE493-046B-4C7E-96E3-600A4FD2E021}" type="presOf" srcId="{E5588D78-8E48-460E-BBEB-4CEC1D901B6B}" destId="{0E250028-6AB9-4033-A072-10D9C0BA835D}" srcOrd="0" destOrd="2" presId="urn:diagrams.loki3.com/BracketList"/>
    <dgm:cxn modelId="{2622A79F-C83D-4FE3-BF60-8DCCCBE0207C}" srcId="{BF30F263-7D66-4D65-9C24-3AD1E9B21633}" destId="{4282C702-D847-4020-8652-891A60BE5444}" srcOrd="2" destOrd="0" parTransId="{BB592EC1-BD12-4247-8D99-F03E36260274}" sibTransId="{0471CFBA-7AD7-45F9-86BB-CC1D5B5C561F}"/>
    <dgm:cxn modelId="{84E5F0A7-9AE6-4C77-A3D6-E9B6B306903F}" type="presOf" srcId="{075D1A6B-49D4-4EE7-9A2B-CCDFFBBFD00F}" destId="{6E33EB8B-52D1-472E-A1ED-AFC79B3328F7}" srcOrd="0" destOrd="0" presId="urn:diagrams.loki3.com/BracketList"/>
    <dgm:cxn modelId="{63F8ECAB-5E03-4E5B-8DBD-207F8DDCDBEC}" srcId="{075D1A6B-49D4-4EE7-9A2B-CCDFFBBFD00F}" destId="{22A5D356-3246-42DD-83CE-4E12EE52CA80}" srcOrd="0" destOrd="0" parTransId="{94C469BB-6B9E-4770-83FC-2932A279B30F}" sibTransId="{4681CAEB-305C-4894-9184-F9558572A8DF}"/>
    <dgm:cxn modelId="{C4CF4EBA-AC00-41D9-A6BF-650CA3DDA4EA}" srcId="{BE1E07A0-E549-493D-B1BC-11FF271C6A10}" destId="{CCB3BFB1-4B7C-494D-B4B7-DD27B8C6E79D}" srcOrd="0" destOrd="0" parTransId="{574FB974-AE8E-488E-B7D3-516A2A7A749C}" sibTransId="{D587EA50-E2A7-4034-AB80-0E3DD88B6CE3}"/>
    <dgm:cxn modelId="{D70D4ED6-6E38-4A6A-878E-567B3F9A406A}" type="presOf" srcId="{389F5BB6-C56F-4AC4-80AB-7EABF7FADF0F}" destId="{307A0315-21EC-4779-A2E6-CE010382881B}" srcOrd="0" destOrd="0" presId="urn:diagrams.loki3.com/BracketList"/>
    <dgm:cxn modelId="{3B6191DA-F289-4991-8E16-F4CB70E73AD0}" srcId="{48DA35BF-C9B4-400E-9FBC-BC4E8E00352E}" destId="{61B523F1-535D-417A-8A79-B5384D379C92}" srcOrd="1" destOrd="0" parTransId="{E14D1FA0-EE22-436F-A5F7-3EEC6D560E06}" sibTransId="{AC9CD4C0-12E9-4705-BE6A-35CCC11606EC}"/>
    <dgm:cxn modelId="{23EAFEE6-50CD-4C06-AE22-C59B2EA97082}" type="presOf" srcId="{CCB3BFB1-4B7C-494D-B4B7-DD27B8C6E79D}" destId="{C0894020-7749-4829-860C-8C294775A73C}" srcOrd="0" destOrd="0" presId="urn:diagrams.loki3.com/BracketList"/>
    <dgm:cxn modelId="{594050E8-C16D-43CB-A377-0CA3463A3C0F}" srcId="{C4CD996E-192C-4F98-BB2F-C7EEC4E202F5}" destId="{8285DE2A-F122-46F8-B21F-047C7AF02AFA}" srcOrd="0" destOrd="0" parTransId="{E0E8FFEF-F053-4D2B-B082-3E770F3E6617}" sibTransId="{A7965E86-4A83-4978-A608-EEA3D57E6FAE}"/>
    <dgm:cxn modelId="{DA711AE9-385E-4334-A43A-509A78997A7F}" srcId="{389F5BB6-C56F-4AC4-80AB-7EABF7FADF0F}" destId="{BF30F263-7D66-4D65-9C24-3AD1E9B21633}" srcOrd="2" destOrd="0" parTransId="{82DEBD6F-E2AB-487D-BCC4-11E8143998C1}" sibTransId="{4FFA382E-9D8F-4D08-BB71-8326A415E77E}"/>
    <dgm:cxn modelId="{9D8A9EF8-BB65-4D96-99AC-A89070936FD8}" srcId="{389F5BB6-C56F-4AC4-80AB-7EABF7FADF0F}" destId="{075D1A6B-49D4-4EE7-9A2B-CCDFFBBFD00F}" srcOrd="1" destOrd="0" parTransId="{05F72C7D-FC41-4744-9D65-AAC5B2170B84}" sibTransId="{C96EE76F-9529-454F-82BB-E7FD5510758E}"/>
    <dgm:cxn modelId="{750FDEFD-68B9-4493-A311-E47CF0F024F0}" type="presOf" srcId="{9B7C2F9C-6B0D-4E1C-8590-1EAE19AE1E36}" destId="{0E250028-6AB9-4033-A072-10D9C0BA835D}" srcOrd="0" destOrd="3" presId="urn:diagrams.loki3.com/BracketList"/>
    <dgm:cxn modelId="{C96582C0-FCD7-4D0E-9643-A5F2902A0832}" type="presParOf" srcId="{307A0315-21EC-4779-A2E6-CE010382881B}" destId="{F60E6FA6-4270-4351-B45C-FD81B934CD63}" srcOrd="0" destOrd="0" presId="urn:diagrams.loki3.com/BracketList"/>
    <dgm:cxn modelId="{B1ACFA3D-58D9-4D2E-8D2E-0FAACBC193D3}" type="presParOf" srcId="{F60E6FA6-4270-4351-B45C-FD81B934CD63}" destId="{C00D9E17-36E7-48E7-9F81-68203EFC3930}" srcOrd="0" destOrd="0" presId="urn:diagrams.loki3.com/BracketList"/>
    <dgm:cxn modelId="{AB9448CE-E5F3-49BC-BB76-8B350430474E}" type="presParOf" srcId="{F60E6FA6-4270-4351-B45C-FD81B934CD63}" destId="{1E2A385F-9023-444E-B955-2C1738CB5F28}" srcOrd="1" destOrd="0" presId="urn:diagrams.loki3.com/BracketList"/>
    <dgm:cxn modelId="{C7D35ED6-66BD-4585-84A5-6D33363F226A}" type="presParOf" srcId="{F60E6FA6-4270-4351-B45C-FD81B934CD63}" destId="{BA7E05BB-242D-4495-8A80-1A74895D86B2}" srcOrd="2" destOrd="0" presId="urn:diagrams.loki3.com/BracketList"/>
    <dgm:cxn modelId="{34EA8ED0-54E6-441F-A0D3-7547AABFA3DC}" type="presParOf" srcId="{F60E6FA6-4270-4351-B45C-FD81B934CD63}" destId="{C0894020-7749-4829-860C-8C294775A73C}" srcOrd="3" destOrd="0" presId="urn:diagrams.loki3.com/BracketList"/>
    <dgm:cxn modelId="{2758351D-E76F-4D53-B148-C8D5772F7D0C}" type="presParOf" srcId="{307A0315-21EC-4779-A2E6-CE010382881B}" destId="{117F0F71-2AD3-4845-A390-3EC086AB3908}" srcOrd="1" destOrd="0" presId="urn:diagrams.loki3.com/BracketList"/>
    <dgm:cxn modelId="{9F8E7DC5-4BF7-4883-9AFD-C2A1EC0A2C38}" type="presParOf" srcId="{307A0315-21EC-4779-A2E6-CE010382881B}" destId="{20E50B89-AB3A-4BAF-A681-640817440FE6}" srcOrd="2" destOrd="0" presId="urn:diagrams.loki3.com/BracketList"/>
    <dgm:cxn modelId="{6E99B00F-BA76-4110-ABA6-9F4EA0EAD5C6}" type="presParOf" srcId="{20E50B89-AB3A-4BAF-A681-640817440FE6}" destId="{6E33EB8B-52D1-472E-A1ED-AFC79B3328F7}" srcOrd="0" destOrd="0" presId="urn:diagrams.loki3.com/BracketList"/>
    <dgm:cxn modelId="{A30BACE0-8611-452E-88B0-06A9957E90A6}" type="presParOf" srcId="{20E50B89-AB3A-4BAF-A681-640817440FE6}" destId="{785AE01D-B9DF-40B7-9CDF-8405DD9D15AA}" srcOrd="1" destOrd="0" presId="urn:diagrams.loki3.com/BracketList"/>
    <dgm:cxn modelId="{F06F9AF9-AA15-4B5D-AAA4-CE6CD3D29DF0}" type="presParOf" srcId="{20E50B89-AB3A-4BAF-A681-640817440FE6}" destId="{F85F9660-448F-48F3-A855-76C224F6ECAD}" srcOrd="2" destOrd="0" presId="urn:diagrams.loki3.com/BracketList"/>
    <dgm:cxn modelId="{AF2F21E3-0B9E-4EDD-8177-EF22AA1EAC2B}" type="presParOf" srcId="{20E50B89-AB3A-4BAF-A681-640817440FE6}" destId="{015D4920-ECF2-4A86-871F-EC74764F3510}" srcOrd="3" destOrd="0" presId="urn:diagrams.loki3.com/BracketList"/>
    <dgm:cxn modelId="{1272FEE6-27EE-4FFE-BF50-63CC50EE2F0C}" type="presParOf" srcId="{307A0315-21EC-4779-A2E6-CE010382881B}" destId="{5FBF8C1B-981F-4474-A87F-2484E629E026}" srcOrd="3" destOrd="0" presId="urn:diagrams.loki3.com/BracketList"/>
    <dgm:cxn modelId="{CAB4F738-8A72-49F6-9EEF-6E9FE7BEF39F}" type="presParOf" srcId="{307A0315-21EC-4779-A2E6-CE010382881B}" destId="{C2D5CBE2-B6E4-40C1-8282-E7E66C9A9992}" srcOrd="4" destOrd="0" presId="urn:diagrams.loki3.com/BracketList"/>
    <dgm:cxn modelId="{1854C9DB-5DE5-4D5E-B8EF-A82F181A4EC8}" type="presParOf" srcId="{C2D5CBE2-B6E4-40C1-8282-E7E66C9A9992}" destId="{8C7611F5-23E4-4244-896E-C687FB45F671}" srcOrd="0" destOrd="0" presId="urn:diagrams.loki3.com/BracketList"/>
    <dgm:cxn modelId="{5018C161-FA5F-42EB-8AA2-66C1888AD805}" type="presParOf" srcId="{C2D5CBE2-B6E4-40C1-8282-E7E66C9A9992}" destId="{FC30BF15-C7FA-4B59-A6EE-4A69F8CB218F}" srcOrd="1" destOrd="0" presId="urn:diagrams.loki3.com/BracketList"/>
    <dgm:cxn modelId="{D8775EAC-1DDE-4373-82C8-F8D2DA011410}" type="presParOf" srcId="{C2D5CBE2-B6E4-40C1-8282-E7E66C9A9992}" destId="{1D4C24D1-DDF2-4F7D-A38D-914A9AA84F85}" srcOrd="2" destOrd="0" presId="urn:diagrams.loki3.com/BracketList"/>
    <dgm:cxn modelId="{DE3AF3B8-EB12-416B-A3BD-D811BE40550C}" type="presParOf" srcId="{C2D5CBE2-B6E4-40C1-8282-E7E66C9A9992}" destId="{0E250028-6AB9-4033-A072-10D9C0BA835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1C7B38-A045-4219-8DF7-E5B21DC64238}"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6BBD963A-F1D7-48D0-9268-D00BDB8B87CD}">
      <dgm:prSet/>
      <dgm:spPr/>
      <dgm:t>
        <a:bodyPr/>
        <a:lstStyle/>
        <a:p>
          <a:r>
            <a:rPr lang="en-US" baseline="0"/>
            <a:t>Confirm consumption and trigger the request for billing in POU (SMS).</a:t>
          </a:r>
          <a:endParaRPr lang="en-US"/>
        </a:p>
      </dgm:t>
    </dgm:pt>
    <dgm:pt modelId="{A8890564-AD3E-4916-8EBB-615F72D9DC6A}" type="parTrans" cxnId="{227AEC65-4A6E-4FEC-87BC-C005462EB53F}">
      <dgm:prSet/>
      <dgm:spPr/>
      <dgm:t>
        <a:bodyPr/>
        <a:lstStyle/>
        <a:p>
          <a:endParaRPr lang="en-US"/>
        </a:p>
      </dgm:t>
    </dgm:pt>
    <dgm:pt modelId="{D60735D5-1AEE-44F2-ABA2-820C23F85018}" type="sibTrans" cxnId="{227AEC65-4A6E-4FEC-87BC-C005462EB53F}">
      <dgm:prSet/>
      <dgm:spPr/>
      <dgm:t>
        <a:bodyPr/>
        <a:lstStyle/>
        <a:p>
          <a:endParaRPr lang="en-US"/>
        </a:p>
      </dgm:t>
    </dgm:pt>
    <dgm:pt modelId="{8BD80377-10D6-4C3D-A778-5326ECC0306E}">
      <dgm:prSet/>
      <dgm:spPr/>
      <dgm:t>
        <a:bodyPr/>
        <a:lstStyle/>
        <a:p>
          <a:r>
            <a:rPr lang="en-US" baseline="0"/>
            <a:t>Usage information is sent to Workday where “Bill Only” and “Bill and Replace” requisitions are created.</a:t>
          </a:r>
          <a:endParaRPr lang="en-US"/>
        </a:p>
      </dgm:t>
    </dgm:pt>
    <dgm:pt modelId="{414B4416-3BBE-488D-94C4-7249FC028204}" type="parTrans" cxnId="{AF3664B7-9199-4C0A-9FB4-9DA9C6ED5B51}">
      <dgm:prSet/>
      <dgm:spPr/>
      <dgm:t>
        <a:bodyPr/>
        <a:lstStyle/>
        <a:p>
          <a:endParaRPr lang="en-US"/>
        </a:p>
      </dgm:t>
    </dgm:pt>
    <dgm:pt modelId="{DAF052C3-58D7-49EF-8DB6-4B637E797651}" type="sibTrans" cxnId="{AF3664B7-9199-4C0A-9FB4-9DA9C6ED5B51}">
      <dgm:prSet/>
      <dgm:spPr/>
      <dgm:t>
        <a:bodyPr/>
        <a:lstStyle/>
        <a:p>
          <a:endParaRPr lang="en-US"/>
        </a:p>
      </dgm:t>
    </dgm:pt>
    <dgm:pt modelId="{0EE33DE3-BFBF-4DE9-803B-DFD0642EF86F}">
      <dgm:prSet/>
      <dgm:spPr/>
      <dgm:t>
        <a:bodyPr/>
        <a:lstStyle/>
        <a:p>
          <a:r>
            <a:rPr lang="en-US" baseline="0"/>
            <a:t>Add the required line-item information needed for processing in the requisition within Workday.</a:t>
          </a:r>
          <a:endParaRPr lang="en-US"/>
        </a:p>
      </dgm:t>
    </dgm:pt>
    <dgm:pt modelId="{99730857-A585-424A-A237-BEB660BC31D1}" type="parTrans" cxnId="{2BBCC5C6-4DFB-4195-963E-EB707E69D0BE}">
      <dgm:prSet/>
      <dgm:spPr/>
      <dgm:t>
        <a:bodyPr/>
        <a:lstStyle/>
        <a:p>
          <a:endParaRPr lang="en-US"/>
        </a:p>
      </dgm:t>
    </dgm:pt>
    <dgm:pt modelId="{99909D56-73D1-453B-9EE6-9F0D8BA5B45B}" type="sibTrans" cxnId="{2BBCC5C6-4DFB-4195-963E-EB707E69D0BE}">
      <dgm:prSet/>
      <dgm:spPr/>
      <dgm:t>
        <a:bodyPr/>
        <a:lstStyle/>
        <a:p>
          <a:endParaRPr lang="en-US"/>
        </a:p>
      </dgm:t>
    </dgm:pt>
    <dgm:pt modelId="{D2920E98-E243-4BA9-9100-3487B588D35E}">
      <dgm:prSet/>
      <dgm:spPr/>
      <dgm:t>
        <a:bodyPr/>
        <a:lstStyle/>
        <a:p>
          <a:r>
            <a:rPr lang="en-US" baseline="0"/>
            <a:t>Workday sends the “Bill Only” and “Bill and Replace” POs to the vendors.</a:t>
          </a:r>
          <a:endParaRPr lang="en-US"/>
        </a:p>
      </dgm:t>
    </dgm:pt>
    <dgm:pt modelId="{6859DA58-E152-4184-8064-A708C8844138}" type="parTrans" cxnId="{740F974E-DC5C-4317-89DA-2718C8257354}">
      <dgm:prSet/>
      <dgm:spPr/>
      <dgm:t>
        <a:bodyPr/>
        <a:lstStyle/>
        <a:p>
          <a:endParaRPr lang="en-US"/>
        </a:p>
      </dgm:t>
    </dgm:pt>
    <dgm:pt modelId="{35467DA1-42D8-4DA1-835D-E75573FC1742}" type="sibTrans" cxnId="{740F974E-DC5C-4317-89DA-2718C8257354}">
      <dgm:prSet/>
      <dgm:spPr/>
      <dgm:t>
        <a:bodyPr/>
        <a:lstStyle/>
        <a:p>
          <a:endParaRPr lang="en-US"/>
        </a:p>
      </dgm:t>
    </dgm:pt>
    <dgm:pt modelId="{FCDC7E70-6230-4FFE-9818-302D00EA631D}">
      <dgm:prSet/>
      <dgm:spPr/>
      <dgm:t>
        <a:bodyPr/>
        <a:lstStyle/>
        <a:p>
          <a:r>
            <a:rPr lang="en-US" baseline="0"/>
            <a:t>Tecsys POU (SMS)  will create a delivery automatically upon creation of a bill and replace an order.</a:t>
          </a:r>
          <a:endParaRPr lang="en-US"/>
        </a:p>
      </dgm:t>
    </dgm:pt>
    <dgm:pt modelId="{7A55E4E4-241B-4236-ADFE-D38CD5970725}" type="parTrans" cxnId="{EC4F49F7-9E18-4F21-9C66-FD98C2D563E4}">
      <dgm:prSet/>
      <dgm:spPr/>
      <dgm:t>
        <a:bodyPr/>
        <a:lstStyle/>
        <a:p>
          <a:endParaRPr lang="en-US"/>
        </a:p>
      </dgm:t>
    </dgm:pt>
    <dgm:pt modelId="{0CFE067A-E061-4241-A1AA-0C9AFD2A6759}" type="sibTrans" cxnId="{EC4F49F7-9E18-4F21-9C66-FD98C2D563E4}">
      <dgm:prSet/>
      <dgm:spPr/>
      <dgm:t>
        <a:bodyPr/>
        <a:lstStyle/>
        <a:p>
          <a:endParaRPr lang="en-US"/>
        </a:p>
      </dgm:t>
    </dgm:pt>
    <dgm:pt modelId="{64D79FC3-F3E1-4D21-A024-966E306A324D}">
      <dgm:prSet/>
      <dgm:spPr/>
      <dgm:t>
        <a:bodyPr/>
        <a:lstStyle/>
        <a:p>
          <a:r>
            <a:rPr lang="en-US" baseline="0"/>
            <a:t>The replacement will be received in Tecsys POU (SMS) once arrived at the hospital. </a:t>
          </a:r>
          <a:endParaRPr lang="en-US"/>
        </a:p>
      </dgm:t>
    </dgm:pt>
    <dgm:pt modelId="{34A7257B-B911-4D77-9DB7-C831EEE31D78}" type="parTrans" cxnId="{37866BC6-DB68-4D5F-B35C-78526EB29DC3}">
      <dgm:prSet/>
      <dgm:spPr/>
      <dgm:t>
        <a:bodyPr/>
        <a:lstStyle/>
        <a:p>
          <a:endParaRPr lang="en-US"/>
        </a:p>
      </dgm:t>
    </dgm:pt>
    <dgm:pt modelId="{DB26292C-6C42-4C52-A6B9-E81E03124ED9}" type="sibTrans" cxnId="{37866BC6-DB68-4D5F-B35C-78526EB29DC3}">
      <dgm:prSet/>
      <dgm:spPr/>
      <dgm:t>
        <a:bodyPr/>
        <a:lstStyle/>
        <a:p>
          <a:endParaRPr lang="en-US"/>
        </a:p>
      </dgm:t>
    </dgm:pt>
    <dgm:pt modelId="{78AB0718-62EE-46B2-B109-61F7C6B9C934}" type="pres">
      <dgm:prSet presAssocID="{991C7B38-A045-4219-8DF7-E5B21DC64238}" presName="Name0" presStyleCnt="0">
        <dgm:presLayoutVars>
          <dgm:dir/>
          <dgm:resizeHandles val="exact"/>
        </dgm:presLayoutVars>
      </dgm:prSet>
      <dgm:spPr/>
    </dgm:pt>
    <dgm:pt modelId="{C42D46FA-3919-46AA-A864-E62C433FAD72}" type="pres">
      <dgm:prSet presAssocID="{991C7B38-A045-4219-8DF7-E5B21DC64238}" presName="arrow" presStyleLbl="bgShp" presStyleIdx="0" presStyleCnt="1"/>
      <dgm:spPr/>
    </dgm:pt>
    <dgm:pt modelId="{EA1D123E-CF56-4C1B-82B8-16C6D1B5152F}" type="pres">
      <dgm:prSet presAssocID="{991C7B38-A045-4219-8DF7-E5B21DC64238}" presName="points" presStyleCnt="0"/>
      <dgm:spPr/>
    </dgm:pt>
    <dgm:pt modelId="{06890BE6-D6CA-45E6-9302-9147B79680C0}" type="pres">
      <dgm:prSet presAssocID="{6BBD963A-F1D7-48D0-9268-D00BDB8B87CD}" presName="compositeA" presStyleCnt="0"/>
      <dgm:spPr/>
    </dgm:pt>
    <dgm:pt modelId="{E813DB7A-95D6-40B6-89B2-1E422F098187}" type="pres">
      <dgm:prSet presAssocID="{6BBD963A-F1D7-48D0-9268-D00BDB8B87CD}" presName="textA" presStyleLbl="revTx" presStyleIdx="0" presStyleCnt="6">
        <dgm:presLayoutVars>
          <dgm:bulletEnabled val="1"/>
        </dgm:presLayoutVars>
      </dgm:prSet>
      <dgm:spPr/>
    </dgm:pt>
    <dgm:pt modelId="{364FAB30-6460-4795-8361-959F7EABDCB1}" type="pres">
      <dgm:prSet presAssocID="{6BBD963A-F1D7-48D0-9268-D00BDB8B87CD}" presName="circleA" presStyleLbl="node1" presStyleIdx="0" presStyleCnt="6"/>
      <dgm:spPr/>
    </dgm:pt>
    <dgm:pt modelId="{FF38EFB8-C35D-48E5-9A9C-1C36C18806E3}" type="pres">
      <dgm:prSet presAssocID="{6BBD963A-F1D7-48D0-9268-D00BDB8B87CD}" presName="spaceA" presStyleCnt="0"/>
      <dgm:spPr/>
    </dgm:pt>
    <dgm:pt modelId="{3C60D26A-0125-44F5-9D21-6B81155E2CE7}" type="pres">
      <dgm:prSet presAssocID="{D60735D5-1AEE-44F2-ABA2-820C23F85018}" presName="space" presStyleCnt="0"/>
      <dgm:spPr/>
    </dgm:pt>
    <dgm:pt modelId="{D9899C89-9808-4954-9B92-0828533EF5E4}" type="pres">
      <dgm:prSet presAssocID="{8BD80377-10D6-4C3D-A778-5326ECC0306E}" presName="compositeB" presStyleCnt="0"/>
      <dgm:spPr/>
    </dgm:pt>
    <dgm:pt modelId="{6D1AF535-C94E-4B23-ABB5-0390BE82A5A6}" type="pres">
      <dgm:prSet presAssocID="{8BD80377-10D6-4C3D-A778-5326ECC0306E}" presName="textB" presStyleLbl="revTx" presStyleIdx="1" presStyleCnt="6">
        <dgm:presLayoutVars>
          <dgm:bulletEnabled val="1"/>
        </dgm:presLayoutVars>
      </dgm:prSet>
      <dgm:spPr/>
    </dgm:pt>
    <dgm:pt modelId="{349C7106-E9B5-4B61-8CC3-88FCE6CF14BE}" type="pres">
      <dgm:prSet presAssocID="{8BD80377-10D6-4C3D-A778-5326ECC0306E}" presName="circleB" presStyleLbl="node1" presStyleIdx="1" presStyleCnt="6"/>
      <dgm:spPr/>
    </dgm:pt>
    <dgm:pt modelId="{32162F5D-EC44-45B4-9A36-6B3F16887967}" type="pres">
      <dgm:prSet presAssocID="{8BD80377-10D6-4C3D-A778-5326ECC0306E}" presName="spaceB" presStyleCnt="0"/>
      <dgm:spPr/>
    </dgm:pt>
    <dgm:pt modelId="{1A7BE2C2-1622-47C3-AF18-FA3CB8498286}" type="pres">
      <dgm:prSet presAssocID="{DAF052C3-58D7-49EF-8DB6-4B637E797651}" presName="space" presStyleCnt="0"/>
      <dgm:spPr/>
    </dgm:pt>
    <dgm:pt modelId="{8A162A75-37B3-47D1-8426-4EDAA1FE19D5}" type="pres">
      <dgm:prSet presAssocID="{0EE33DE3-BFBF-4DE9-803B-DFD0642EF86F}" presName="compositeA" presStyleCnt="0"/>
      <dgm:spPr/>
    </dgm:pt>
    <dgm:pt modelId="{BFFE1EF8-E3B0-4641-BB6B-F09C11A0503D}" type="pres">
      <dgm:prSet presAssocID="{0EE33DE3-BFBF-4DE9-803B-DFD0642EF86F}" presName="textA" presStyleLbl="revTx" presStyleIdx="2" presStyleCnt="6">
        <dgm:presLayoutVars>
          <dgm:bulletEnabled val="1"/>
        </dgm:presLayoutVars>
      </dgm:prSet>
      <dgm:spPr/>
    </dgm:pt>
    <dgm:pt modelId="{6BC20E38-C45A-4294-9D4F-427AB02B70EC}" type="pres">
      <dgm:prSet presAssocID="{0EE33DE3-BFBF-4DE9-803B-DFD0642EF86F}" presName="circleA" presStyleLbl="node1" presStyleIdx="2" presStyleCnt="6"/>
      <dgm:spPr/>
    </dgm:pt>
    <dgm:pt modelId="{9401E293-8C1E-4B67-B4CA-4BBFDE7DB48B}" type="pres">
      <dgm:prSet presAssocID="{0EE33DE3-BFBF-4DE9-803B-DFD0642EF86F}" presName="spaceA" presStyleCnt="0"/>
      <dgm:spPr/>
    </dgm:pt>
    <dgm:pt modelId="{A61A1B7D-86EB-43B9-A3AC-66D145E29BA1}" type="pres">
      <dgm:prSet presAssocID="{99909D56-73D1-453B-9EE6-9F0D8BA5B45B}" presName="space" presStyleCnt="0"/>
      <dgm:spPr/>
    </dgm:pt>
    <dgm:pt modelId="{B0BAFE9A-662E-49D5-B511-6FA240A23A4D}" type="pres">
      <dgm:prSet presAssocID="{D2920E98-E243-4BA9-9100-3487B588D35E}" presName="compositeB" presStyleCnt="0"/>
      <dgm:spPr/>
    </dgm:pt>
    <dgm:pt modelId="{71DB1C85-7EA4-4E4D-9036-A39410626558}" type="pres">
      <dgm:prSet presAssocID="{D2920E98-E243-4BA9-9100-3487B588D35E}" presName="textB" presStyleLbl="revTx" presStyleIdx="3" presStyleCnt="6">
        <dgm:presLayoutVars>
          <dgm:bulletEnabled val="1"/>
        </dgm:presLayoutVars>
      </dgm:prSet>
      <dgm:spPr/>
    </dgm:pt>
    <dgm:pt modelId="{950B8FC8-8D55-41D3-9DA8-D3E1A95D5B49}" type="pres">
      <dgm:prSet presAssocID="{D2920E98-E243-4BA9-9100-3487B588D35E}" presName="circleB" presStyleLbl="node1" presStyleIdx="3" presStyleCnt="6"/>
      <dgm:spPr/>
    </dgm:pt>
    <dgm:pt modelId="{9A0916BD-07E2-4E7B-AFC0-93635E684D6F}" type="pres">
      <dgm:prSet presAssocID="{D2920E98-E243-4BA9-9100-3487B588D35E}" presName="spaceB" presStyleCnt="0"/>
      <dgm:spPr/>
    </dgm:pt>
    <dgm:pt modelId="{DD163D06-8077-493C-B281-2374A647FD25}" type="pres">
      <dgm:prSet presAssocID="{35467DA1-42D8-4DA1-835D-E75573FC1742}" presName="space" presStyleCnt="0"/>
      <dgm:spPr/>
    </dgm:pt>
    <dgm:pt modelId="{200D3A58-261C-463E-9573-0E776A657AB6}" type="pres">
      <dgm:prSet presAssocID="{FCDC7E70-6230-4FFE-9818-302D00EA631D}" presName="compositeA" presStyleCnt="0"/>
      <dgm:spPr/>
    </dgm:pt>
    <dgm:pt modelId="{D8BC49D6-7C5F-4CE2-BAFF-6CE04B080A68}" type="pres">
      <dgm:prSet presAssocID="{FCDC7E70-6230-4FFE-9818-302D00EA631D}" presName="textA" presStyleLbl="revTx" presStyleIdx="4" presStyleCnt="6">
        <dgm:presLayoutVars>
          <dgm:bulletEnabled val="1"/>
        </dgm:presLayoutVars>
      </dgm:prSet>
      <dgm:spPr/>
    </dgm:pt>
    <dgm:pt modelId="{0220BA8E-806E-473D-A714-E7804788852D}" type="pres">
      <dgm:prSet presAssocID="{FCDC7E70-6230-4FFE-9818-302D00EA631D}" presName="circleA" presStyleLbl="node1" presStyleIdx="4" presStyleCnt="6"/>
      <dgm:spPr/>
    </dgm:pt>
    <dgm:pt modelId="{0D7CADB9-C90F-4567-AD69-CA92E10B2EE8}" type="pres">
      <dgm:prSet presAssocID="{FCDC7E70-6230-4FFE-9818-302D00EA631D}" presName="spaceA" presStyleCnt="0"/>
      <dgm:spPr/>
    </dgm:pt>
    <dgm:pt modelId="{AA5D481B-434A-4145-B39C-6C2DDDE602BD}" type="pres">
      <dgm:prSet presAssocID="{0CFE067A-E061-4241-A1AA-0C9AFD2A6759}" presName="space" presStyleCnt="0"/>
      <dgm:spPr/>
    </dgm:pt>
    <dgm:pt modelId="{6A277C5C-B9B5-49E8-9416-45EB331BAC5D}" type="pres">
      <dgm:prSet presAssocID="{64D79FC3-F3E1-4D21-A024-966E306A324D}" presName="compositeB" presStyleCnt="0"/>
      <dgm:spPr/>
    </dgm:pt>
    <dgm:pt modelId="{E7745C70-52F4-458E-B4C8-D02E2FFF361A}" type="pres">
      <dgm:prSet presAssocID="{64D79FC3-F3E1-4D21-A024-966E306A324D}" presName="textB" presStyleLbl="revTx" presStyleIdx="5" presStyleCnt="6">
        <dgm:presLayoutVars>
          <dgm:bulletEnabled val="1"/>
        </dgm:presLayoutVars>
      </dgm:prSet>
      <dgm:spPr/>
    </dgm:pt>
    <dgm:pt modelId="{141E7F76-1BAE-49A8-A0D9-6914CBCE024D}" type="pres">
      <dgm:prSet presAssocID="{64D79FC3-F3E1-4D21-A024-966E306A324D}" presName="circleB" presStyleLbl="node1" presStyleIdx="5" presStyleCnt="6"/>
      <dgm:spPr/>
    </dgm:pt>
    <dgm:pt modelId="{AAF6FBBF-9065-44BF-9BE7-11455B40B68B}" type="pres">
      <dgm:prSet presAssocID="{64D79FC3-F3E1-4D21-A024-966E306A324D}" presName="spaceB" presStyleCnt="0"/>
      <dgm:spPr/>
    </dgm:pt>
  </dgm:ptLst>
  <dgm:cxnLst>
    <dgm:cxn modelId="{227AEC65-4A6E-4FEC-87BC-C005462EB53F}" srcId="{991C7B38-A045-4219-8DF7-E5B21DC64238}" destId="{6BBD963A-F1D7-48D0-9268-D00BDB8B87CD}" srcOrd="0" destOrd="0" parTransId="{A8890564-AD3E-4916-8EBB-615F72D9DC6A}" sibTransId="{D60735D5-1AEE-44F2-ABA2-820C23F85018}"/>
    <dgm:cxn modelId="{CF400D4D-2DAC-4C9A-92C5-B3D98B85616E}" type="presOf" srcId="{991C7B38-A045-4219-8DF7-E5B21DC64238}" destId="{78AB0718-62EE-46B2-B109-61F7C6B9C934}" srcOrd="0" destOrd="0" presId="urn:microsoft.com/office/officeart/2005/8/layout/hProcess11"/>
    <dgm:cxn modelId="{740F974E-DC5C-4317-89DA-2718C8257354}" srcId="{991C7B38-A045-4219-8DF7-E5B21DC64238}" destId="{D2920E98-E243-4BA9-9100-3487B588D35E}" srcOrd="3" destOrd="0" parTransId="{6859DA58-E152-4184-8064-A708C8844138}" sibTransId="{35467DA1-42D8-4DA1-835D-E75573FC1742}"/>
    <dgm:cxn modelId="{8BB96D7B-BF86-4ABC-B5B6-A494681ED41E}" type="presOf" srcId="{64D79FC3-F3E1-4D21-A024-966E306A324D}" destId="{E7745C70-52F4-458E-B4C8-D02E2FFF361A}" srcOrd="0" destOrd="0" presId="urn:microsoft.com/office/officeart/2005/8/layout/hProcess11"/>
    <dgm:cxn modelId="{248055B0-E723-434A-93AD-E873083D222E}" type="presOf" srcId="{FCDC7E70-6230-4FFE-9818-302D00EA631D}" destId="{D8BC49D6-7C5F-4CE2-BAFF-6CE04B080A68}" srcOrd="0" destOrd="0" presId="urn:microsoft.com/office/officeart/2005/8/layout/hProcess11"/>
    <dgm:cxn modelId="{7E7AC5B3-1680-4B9A-8FE3-09691C2FE222}" type="presOf" srcId="{D2920E98-E243-4BA9-9100-3487B588D35E}" destId="{71DB1C85-7EA4-4E4D-9036-A39410626558}" srcOrd="0" destOrd="0" presId="urn:microsoft.com/office/officeart/2005/8/layout/hProcess11"/>
    <dgm:cxn modelId="{AF3664B7-9199-4C0A-9FB4-9DA9C6ED5B51}" srcId="{991C7B38-A045-4219-8DF7-E5B21DC64238}" destId="{8BD80377-10D6-4C3D-A778-5326ECC0306E}" srcOrd="1" destOrd="0" parTransId="{414B4416-3BBE-488D-94C4-7249FC028204}" sibTransId="{DAF052C3-58D7-49EF-8DB6-4B637E797651}"/>
    <dgm:cxn modelId="{638543C1-58F8-41B0-98DC-805AFEB3E8FF}" type="presOf" srcId="{0EE33DE3-BFBF-4DE9-803B-DFD0642EF86F}" destId="{BFFE1EF8-E3B0-4641-BB6B-F09C11A0503D}" srcOrd="0" destOrd="0" presId="urn:microsoft.com/office/officeart/2005/8/layout/hProcess11"/>
    <dgm:cxn modelId="{37866BC6-DB68-4D5F-B35C-78526EB29DC3}" srcId="{991C7B38-A045-4219-8DF7-E5B21DC64238}" destId="{64D79FC3-F3E1-4D21-A024-966E306A324D}" srcOrd="5" destOrd="0" parTransId="{34A7257B-B911-4D77-9DB7-C831EEE31D78}" sibTransId="{DB26292C-6C42-4C52-A6B9-E81E03124ED9}"/>
    <dgm:cxn modelId="{2BBCC5C6-4DFB-4195-963E-EB707E69D0BE}" srcId="{991C7B38-A045-4219-8DF7-E5B21DC64238}" destId="{0EE33DE3-BFBF-4DE9-803B-DFD0642EF86F}" srcOrd="2" destOrd="0" parTransId="{99730857-A585-424A-A237-BEB660BC31D1}" sibTransId="{99909D56-73D1-453B-9EE6-9F0D8BA5B45B}"/>
    <dgm:cxn modelId="{481426D2-7467-4029-BA65-B5781701887F}" type="presOf" srcId="{6BBD963A-F1D7-48D0-9268-D00BDB8B87CD}" destId="{E813DB7A-95D6-40B6-89B2-1E422F098187}" srcOrd="0" destOrd="0" presId="urn:microsoft.com/office/officeart/2005/8/layout/hProcess11"/>
    <dgm:cxn modelId="{AA5958F4-0977-4AF2-B1B9-4C463B0225F4}" type="presOf" srcId="{8BD80377-10D6-4C3D-A778-5326ECC0306E}" destId="{6D1AF535-C94E-4B23-ABB5-0390BE82A5A6}" srcOrd="0" destOrd="0" presId="urn:microsoft.com/office/officeart/2005/8/layout/hProcess11"/>
    <dgm:cxn modelId="{EC4F49F7-9E18-4F21-9C66-FD98C2D563E4}" srcId="{991C7B38-A045-4219-8DF7-E5B21DC64238}" destId="{FCDC7E70-6230-4FFE-9818-302D00EA631D}" srcOrd="4" destOrd="0" parTransId="{7A55E4E4-241B-4236-ADFE-D38CD5970725}" sibTransId="{0CFE067A-E061-4241-A1AA-0C9AFD2A6759}"/>
    <dgm:cxn modelId="{A2B5B9CE-0A7A-4932-95C7-9CFBFA0C3369}" type="presParOf" srcId="{78AB0718-62EE-46B2-B109-61F7C6B9C934}" destId="{C42D46FA-3919-46AA-A864-E62C433FAD72}" srcOrd="0" destOrd="0" presId="urn:microsoft.com/office/officeart/2005/8/layout/hProcess11"/>
    <dgm:cxn modelId="{8AABA02D-750F-4398-9EFF-3C6BE67A6FAB}" type="presParOf" srcId="{78AB0718-62EE-46B2-B109-61F7C6B9C934}" destId="{EA1D123E-CF56-4C1B-82B8-16C6D1B5152F}" srcOrd="1" destOrd="0" presId="urn:microsoft.com/office/officeart/2005/8/layout/hProcess11"/>
    <dgm:cxn modelId="{FA0DCB50-DB03-4EAD-9E37-70CF9F350D81}" type="presParOf" srcId="{EA1D123E-CF56-4C1B-82B8-16C6D1B5152F}" destId="{06890BE6-D6CA-45E6-9302-9147B79680C0}" srcOrd="0" destOrd="0" presId="urn:microsoft.com/office/officeart/2005/8/layout/hProcess11"/>
    <dgm:cxn modelId="{656742AA-16C0-4D0F-96DB-4AA8DA63A2B7}" type="presParOf" srcId="{06890BE6-D6CA-45E6-9302-9147B79680C0}" destId="{E813DB7A-95D6-40B6-89B2-1E422F098187}" srcOrd="0" destOrd="0" presId="urn:microsoft.com/office/officeart/2005/8/layout/hProcess11"/>
    <dgm:cxn modelId="{8AD968A1-F8BC-49C1-B768-33D7FD4DE31B}" type="presParOf" srcId="{06890BE6-D6CA-45E6-9302-9147B79680C0}" destId="{364FAB30-6460-4795-8361-959F7EABDCB1}" srcOrd="1" destOrd="0" presId="urn:microsoft.com/office/officeart/2005/8/layout/hProcess11"/>
    <dgm:cxn modelId="{401B98AF-3DB3-43BA-9B37-094A279C6561}" type="presParOf" srcId="{06890BE6-D6CA-45E6-9302-9147B79680C0}" destId="{FF38EFB8-C35D-48E5-9A9C-1C36C18806E3}" srcOrd="2" destOrd="0" presId="urn:microsoft.com/office/officeart/2005/8/layout/hProcess11"/>
    <dgm:cxn modelId="{5CC38F70-FB60-4CAB-B59F-06A29735F6BD}" type="presParOf" srcId="{EA1D123E-CF56-4C1B-82B8-16C6D1B5152F}" destId="{3C60D26A-0125-44F5-9D21-6B81155E2CE7}" srcOrd="1" destOrd="0" presId="urn:microsoft.com/office/officeart/2005/8/layout/hProcess11"/>
    <dgm:cxn modelId="{B26D733A-1CF6-4F40-B690-EEF6A52F4D6A}" type="presParOf" srcId="{EA1D123E-CF56-4C1B-82B8-16C6D1B5152F}" destId="{D9899C89-9808-4954-9B92-0828533EF5E4}" srcOrd="2" destOrd="0" presId="urn:microsoft.com/office/officeart/2005/8/layout/hProcess11"/>
    <dgm:cxn modelId="{0C2E6FEF-AA74-45CD-9B11-3BD7DDE4C5B4}" type="presParOf" srcId="{D9899C89-9808-4954-9B92-0828533EF5E4}" destId="{6D1AF535-C94E-4B23-ABB5-0390BE82A5A6}" srcOrd="0" destOrd="0" presId="urn:microsoft.com/office/officeart/2005/8/layout/hProcess11"/>
    <dgm:cxn modelId="{5806C396-3026-4217-AF69-912CC460127C}" type="presParOf" srcId="{D9899C89-9808-4954-9B92-0828533EF5E4}" destId="{349C7106-E9B5-4B61-8CC3-88FCE6CF14BE}" srcOrd="1" destOrd="0" presId="urn:microsoft.com/office/officeart/2005/8/layout/hProcess11"/>
    <dgm:cxn modelId="{AB08D00F-C603-45B3-9184-62F8BA505EB0}" type="presParOf" srcId="{D9899C89-9808-4954-9B92-0828533EF5E4}" destId="{32162F5D-EC44-45B4-9A36-6B3F16887967}" srcOrd="2" destOrd="0" presId="urn:microsoft.com/office/officeart/2005/8/layout/hProcess11"/>
    <dgm:cxn modelId="{B739A321-8220-4AAF-A0BB-5559ACD1110B}" type="presParOf" srcId="{EA1D123E-CF56-4C1B-82B8-16C6D1B5152F}" destId="{1A7BE2C2-1622-47C3-AF18-FA3CB8498286}" srcOrd="3" destOrd="0" presId="urn:microsoft.com/office/officeart/2005/8/layout/hProcess11"/>
    <dgm:cxn modelId="{8D2CB564-42E1-48A0-9F6A-EF458B12C810}" type="presParOf" srcId="{EA1D123E-CF56-4C1B-82B8-16C6D1B5152F}" destId="{8A162A75-37B3-47D1-8426-4EDAA1FE19D5}" srcOrd="4" destOrd="0" presId="urn:microsoft.com/office/officeart/2005/8/layout/hProcess11"/>
    <dgm:cxn modelId="{C307ECF7-EF52-454E-8DFA-6E85E5CF8CC1}" type="presParOf" srcId="{8A162A75-37B3-47D1-8426-4EDAA1FE19D5}" destId="{BFFE1EF8-E3B0-4641-BB6B-F09C11A0503D}" srcOrd="0" destOrd="0" presId="urn:microsoft.com/office/officeart/2005/8/layout/hProcess11"/>
    <dgm:cxn modelId="{300E1FD8-5540-4E9E-95A9-B8BB4299419E}" type="presParOf" srcId="{8A162A75-37B3-47D1-8426-4EDAA1FE19D5}" destId="{6BC20E38-C45A-4294-9D4F-427AB02B70EC}" srcOrd="1" destOrd="0" presId="urn:microsoft.com/office/officeart/2005/8/layout/hProcess11"/>
    <dgm:cxn modelId="{D954794C-87AE-4F20-89B1-D03BC9A8EBAD}" type="presParOf" srcId="{8A162A75-37B3-47D1-8426-4EDAA1FE19D5}" destId="{9401E293-8C1E-4B67-B4CA-4BBFDE7DB48B}" srcOrd="2" destOrd="0" presId="urn:microsoft.com/office/officeart/2005/8/layout/hProcess11"/>
    <dgm:cxn modelId="{A45F85C6-949A-447F-8E44-940472F22C49}" type="presParOf" srcId="{EA1D123E-CF56-4C1B-82B8-16C6D1B5152F}" destId="{A61A1B7D-86EB-43B9-A3AC-66D145E29BA1}" srcOrd="5" destOrd="0" presId="urn:microsoft.com/office/officeart/2005/8/layout/hProcess11"/>
    <dgm:cxn modelId="{8EEF81DB-BF4B-4B88-86F1-E6A7656520C6}" type="presParOf" srcId="{EA1D123E-CF56-4C1B-82B8-16C6D1B5152F}" destId="{B0BAFE9A-662E-49D5-B511-6FA240A23A4D}" srcOrd="6" destOrd="0" presId="urn:microsoft.com/office/officeart/2005/8/layout/hProcess11"/>
    <dgm:cxn modelId="{98962825-E4BD-48F7-9277-B8CD8CA644E0}" type="presParOf" srcId="{B0BAFE9A-662E-49D5-B511-6FA240A23A4D}" destId="{71DB1C85-7EA4-4E4D-9036-A39410626558}" srcOrd="0" destOrd="0" presId="urn:microsoft.com/office/officeart/2005/8/layout/hProcess11"/>
    <dgm:cxn modelId="{654D0B47-B07F-4252-B7E5-EB1D41FC8650}" type="presParOf" srcId="{B0BAFE9A-662E-49D5-B511-6FA240A23A4D}" destId="{950B8FC8-8D55-41D3-9DA8-D3E1A95D5B49}" srcOrd="1" destOrd="0" presId="urn:microsoft.com/office/officeart/2005/8/layout/hProcess11"/>
    <dgm:cxn modelId="{A477EC86-6DFB-40F0-9CA4-50117C000B50}" type="presParOf" srcId="{B0BAFE9A-662E-49D5-B511-6FA240A23A4D}" destId="{9A0916BD-07E2-4E7B-AFC0-93635E684D6F}" srcOrd="2" destOrd="0" presId="urn:microsoft.com/office/officeart/2005/8/layout/hProcess11"/>
    <dgm:cxn modelId="{B67121C8-56FE-4668-A78E-1A3790B7912B}" type="presParOf" srcId="{EA1D123E-CF56-4C1B-82B8-16C6D1B5152F}" destId="{DD163D06-8077-493C-B281-2374A647FD25}" srcOrd="7" destOrd="0" presId="urn:microsoft.com/office/officeart/2005/8/layout/hProcess11"/>
    <dgm:cxn modelId="{2526F51B-5A44-4C8D-B58B-D0EAB1639799}" type="presParOf" srcId="{EA1D123E-CF56-4C1B-82B8-16C6D1B5152F}" destId="{200D3A58-261C-463E-9573-0E776A657AB6}" srcOrd="8" destOrd="0" presId="urn:microsoft.com/office/officeart/2005/8/layout/hProcess11"/>
    <dgm:cxn modelId="{E626B313-3DA2-4434-8BD4-9BB940F5BCF4}" type="presParOf" srcId="{200D3A58-261C-463E-9573-0E776A657AB6}" destId="{D8BC49D6-7C5F-4CE2-BAFF-6CE04B080A68}" srcOrd="0" destOrd="0" presId="urn:microsoft.com/office/officeart/2005/8/layout/hProcess11"/>
    <dgm:cxn modelId="{F47EFA32-33B4-4A79-9EC7-63BAEB729CAA}" type="presParOf" srcId="{200D3A58-261C-463E-9573-0E776A657AB6}" destId="{0220BA8E-806E-473D-A714-E7804788852D}" srcOrd="1" destOrd="0" presId="urn:microsoft.com/office/officeart/2005/8/layout/hProcess11"/>
    <dgm:cxn modelId="{EB67CE7F-9457-4E61-8AA4-8473F08F3BCE}" type="presParOf" srcId="{200D3A58-261C-463E-9573-0E776A657AB6}" destId="{0D7CADB9-C90F-4567-AD69-CA92E10B2EE8}" srcOrd="2" destOrd="0" presId="urn:microsoft.com/office/officeart/2005/8/layout/hProcess11"/>
    <dgm:cxn modelId="{1A27AD4C-1146-4D61-8328-2AB0532615FB}" type="presParOf" srcId="{EA1D123E-CF56-4C1B-82B8-16C6D1B5152F}" destId="{AA5D481B-434A-4145-B39C-6C2DDDE602BD}" srcOrd="9" destOrd="0" presId="urn:microsoft.com/office/officeart/2005/8/layout/hProcess11"/>
    <dgm:cxn modelId="{EB65FD05-3021-4690-8004-87F74A5FBFE6}" type="presParOf" srcId="{EA1D123E-CF56-4C1B-82B8-16C6D1B5152F}" destId="{6A277C5C-B9B5-49E8-9416-45EB331BAC5D}" srcOrd="10" destOrd="0" presId="urn:microsoft.com/office/officeart/2005/8/layout/hProcess11"/>
    <dgm:cxn modelId="{A55DF4C9-4DDA-4AE1-B7B8-C4E1741EDA6C}" type="presParOf" srcId="{6A277C5C-B9B5-49E8-9416-45EB331BAC5D}" destId="{E7745C70-52F4-458E-B4C8-D02E2FFF361A}" srcOrd="0" destOrd="0" presId="urn:microsoft.com/office/officeart/2005/8/layout/hProcess11"/>
    <dgm:cxn modelId="{40316D80-CFB7-477F-ABF1-1CB1C83011C4}" type="presParOf" srcId="{6A277C5C-B9B5-49E8-9416-45EB331BAC5D}" destId="{141E7F76-1BAE-49A8-A0D9-6914CBCE024D}" srcOrd="1" destOrd="0" presId="urn:microsoft.com/office/officeart/2005/8/layout/hProcess11"/>
    <dgm:cxn modelId="{45919D01-DF9A-4481-A11A-14FE45CF74FB}" type="presParOf" srcId="{6A277C5C-B9B5-49E8-9416-45EB331BAC5D}" destId="{AAF6FBBF-9065-44BF-9BE7-11455B40B68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9952AAB-5D1B-41D0-8093-65FBAEEB7A9C}"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BB686860-9B33-4407-916C-E1E7B905B2F4}">
      <dgm:prSet phldrT="[Text]"/>
      <dgm:spPr/>
      <dgm:t>
        <a:bodyPr/>
        <a:lstStyle/>
        <a:p>
          <a:pPr algn="l"/>
          <a:r>
            <a:rPr lang="en-US"/>
            <a:t>0 - New (default)</a:t>
          </a:r>
        </a:p>
      </dgm:t>
    </dgm:pt>
    <dgm:pt modelId="{E5D72D05-1F1F-4D95-96E0-5713959F6268}" type="parTrans" cxnId="{661FC6A3-B962-4534-A5DA-1FDEF8702CAD}">
      <dgm:prSet/>
      <dgm:spPr/>
      <dgm:t>
        <a:bodyPr/>
        <a:lstStyle/>
        <a:p>
          <a:endParaRPr lang="en-US"/>
        </a:p>
      </dgm:t>
    </dgm:pt>
    <dgm:pt modelId="{843F7331-728E-47AB-AB74-8D694B2A67CB}" type="sibTrans" cxnId="{661FC6A3-B962-4534-A5DA-1FDEF8702CAD}">
      <dgm:prSet/>
      <dgm:spPr/>
      <dgm:t>
        <a:bodyPr/>
        <a:lstStyle/>
        <a:p>
          <a:endParaRPr lang="en-US"/>
        </a:p>
      </dgm:t>
    </dgm:pt>
    <dgm:pt modelId="{068F0A74-5430-4E6A-A73E-68533BE811E5}">
      <dgm:prSet/>
      <dgm:spPr/>
      <dgm:t>
        <a:bodyPr/>
        <a:lstStyle/>
        <a:p>
          <a:pPr algn="l"/>
          <a:r>
            <a:rPr lang="en-US"/>
            <a:t>1 - Billing Requested</a:t>
          </a:r>
        </a:p>
      </dgm:t>
    </dgm:pt>
    <dgm:pt modelId="{95D5D6E9-5CC6-420E-917D-DB1D433D2514}" type="parTrans" cxnId="{D1D3C0C8-8B75-4F29-A69C-13DAACB8F4AC}">
      <dgm:prSet/>
      <dgm:spPr/>
      <dgm:t>
        <a:bodyPr/>
        <a:lstStyle/>
        <a:p>
          <a:endParaRPr lang="en-US"/>
        </a:p>
      </dgm:t>
    </dgm:pt>
    <dgm:pt modelId="{1FB67B73-B53A-4F74-959B-6325222E61D9}" type="sibTrans" cxnId="{D1D3C0C8-8B75-4F29-A69C-13DAACB8F4AC}">
      <dgm:prSet/>
      <dgm:spPr/>
      <dgm:t>
        <a:bodyPr/>
        <a:lstStyle/>
        <a:p>
          <a:endParaRPr lang="en-US"/>
        </a:p>
      </dgm:t>
    </dgm:pt>
    <dgm:pt modelId="{11520120-38E8-43BF-9174-71408A645C2B}">
      <dgm:prSet/>
      <dgm:spPr/>
      <dgm:t>
        <a:bodyPr/>
        <a:lstStyle/>
        <a:p>
          <a:pPr algn="l"/>
          <a:r>
            <a:rPr lang="en-US"/>
            <a:t>2 - Returned</a:t>
          </a:r>
        </a:p>
      </dgm:t>
    </dgm:pt>
    <dgm:pt modelId="{C6E519DF-1006-4297-A143-B7506E6C695A}" type="parTrans" cxnId="{ACEF722F-2317-4852-B8AA-0BB069C4D4AA}">
      <dgm:prSet/>
      <dgm:spPr/>
      <dgm:t>
        <a:bodyPr/>
        <a:lstStyle/>
        <a:p>
          <a:endParaRPr lang="en-US"/>
        </a:p>
      </dgm:t>
    </dgm:pt>
    <dgm:pt modelId="{4A482BFA-616C-482D-AF3C-8B6D7F37CFAA}" type="sibTrans" cxnId="{ACEF722F-2317-4852-B8AA-0BB069C4D4AA}">
      <dgm:prSet/>
      <dgm:spPr/>
      <dgm:t>
        <a:bodyPr/>
        <a:lstStyle/>
        <a:p>
          <a:endParaRPr lang="en-US"/>
        </a:p>
      </dgm:t>
    </dgm:pt>
    <dgm:pt modelId="{529E3532-7DCA-4CD7-9154-8BFDA9EA462D}">
      <dgm:prSet/>
      <dgm:spPr/>
      <dgm:t>
        <a:bodyPr/>
        <a:lstStyle/>
        <a:p>
          <a:r>
            <a:rPr lang="en-US"/>
            <a:t>Usage was reversed in Case Documentation.</a:t>
          </a:r>
        </a:p>
      </dgm:t>
    </dgm:pt>
    <dgm:pt modelId="{28B309EB-1524-46CB-8091-42B0047B91AE}" type="parTrans" cxnId="{987CDCD5-E2B7-4737-86AC-DD783E36F4B1}">
      <dgm:prSet/>
      <dgm:spPr/>
      <dgm:t>
        <a:bodyPr/>
        <a:lstStyle/>
        <a:p>
          <a:endParaRPr lang="en-US"/>
        </a:p>
      </dgm:t>
    </dgm:pt>
    <dgm:pt modelId="{9235D209-8626-46F9-90C1-0242DAB8C382}" type="sibTrans" cxnId="{987CDCD5-E2B7-4737-86AC-DD783E36F4B1}">
      <dgm:prSet/>
      <dgm:spPr/>
      <dgm:t>
        <a:bodyPr/>
        <a:lstStyle/>
        <a:p>
          <a:endParaRPr lang="en-US"/>
        </a:p>
      </dgm:t>
    </dgm:pt>
    <dgm:pt modelId="{F391192F-A229-42B6-8EA3-22B2FE95C99A}">
      <dgm:prSet/>
      <dgm:spPr/>
      <dgm:t>
        <a:bodyPr/>
        <a:lstStyle/>
        <a:p>
          <a:r>
            <a:rPr lang="en-US"/>
            <a:t>Issuance of billing requests to the host system is approved.</a:t>
          </a:r>
        </a:p>
      </dgm:t>
    </dgm:pt>
    <dgm:pt modelId="{57AA1735-2FD5-4BE1-9769-C493F3E78A07}" type="parTrans" cxnId="{86619E0F-A359-41BE-A724-EED18BA8EF3B}">
      <dgm:prSet/>
      <dgm:spPr/>
      <dgm:t>
        <a:bodyPr/>
        <a:lstStyle/>
        <a:p>
          <a:endParaRPr lang="en-US"/>
        </a:p>
      </dgm:t>
    </dgm:pt>
    <dgm:pt modelId="{4840A44F-F0AC-4D2D-AA33-0320EDCD3393}" type="sibTrans" cxnId="{86619E0F-A359-41BE-A724-EED18BA8EF3B}">
      <dgm:prSet/>
      <dgm:spPr/>
      <dgm:t>
        <a:bodyPr/>
        <a:lstStyle/>
        <a:p>
          <a:endParaRPr lang="en-US"/>
        </a:p>
      </dgm:t>
    </dgm:pt>
    <dgm:pt modelId="{ED501451-355C-41E3-B4CF-7B7C963801FF}">
      <dgm:prSet phldrT="[Text]"/>
      <dgm:spPr/>
      <dgm:t>
        <a:bodyPr/>
        <a:lstStyle/>
        <a:p>
          <a:r>
            <a:rPr lang="en-US"/>
            <a:t>Billing items where no request has been sent.</a:t>
          </a:r>
        </a:p>
      </dgm:t>
    </dgm:pt>
    <dgm:pt modelId="{34234BAC-5EF3-46E5-9CB0-C78E02C3062A}" type="parTrans" cxnId="{F4DCA046-F552-471C-B18B-BCF50B4D0BE8}">
      <dgm:prSet/>
      <dgm:spPr/>
      <dgm:t>
        <a:bodyPr/>
        <a:lstStyle/>
        <a:p>
          <a:endParaRPr lang="en-US"/>
        </a:p>
      </dgm:t>
    </dgm:pt>
    <dgm:pt modelId="{80CDC964-86DF-48E0-88D0-6EBBEFAA96D0}" type="sibTrans" cxnId="{F4DCA046-F552-471C-B18B-BCF50B4D0BE8}">
      <dgm:prSet/>
      <dgm:spPr/>
      <dgm:t>
        <a:bodyPr/>
        <a:lstStyle/>
        <a:p>
          <a:endParaRPr lang="en-US"/>
        </a:p>
      </dgm:t>
    </dgm:pt>
    <dgm:pt modelId="{BBF11A91-7B6F-4E54-8AA0-D5EF4350FF69}" type="pres">
      <dgm:prSet presAssocID="{E9952AAB-5D1B-41D0-8093-65FBAEEB7A9C}" presName="Name0" presStyleCnt="0">
        <dgm:presLayoutVars>
          <dgm:dir/>
          <dgm:animLvl val="lvl"/>
          <dgm:resizeHandles val="exact"/>
        </dgm:presLayoutVars>
      </dgm:prSet>
      <dgm:spPr/>
    </dgm:pt>
    <dgm:pt modelId="{9B3593E4-8AF0-4BC5-B35D-8147105A2534}" type="pres">
      <dgm:prSet presAssocID="{BB686860-9B33-4407-916C-E1E7B905B2F4}" presName="linNode" presStyleCnt="0"/>
      <dgm:spPr/>
    </dgm:pt>
    <dgm:pt modelId="{50359462-A331-42AE-809D-AFE29BF3EF5E}" type="pres">
      <dgm:prSet presAssocID="{BB686860-9B33-4407-916C-E1E7B905B2F4}" presName="parentText" presStyleLbl="node1" presStyleIdx="0" presStyleCnt="3">
        <dgm:presLayoutVars>
          <dgm:chMax val="1"/>
          <dgm:bulletEnabled val="1"/>
        </dgm:presLayoutVars>
      </dgm:prSet>
      <dgm:spPr/>
    </dgm:pt>
    <dgm:pt modelId="{EDB86B2D-3838-4354-9B42-BADD510E4D3B}" type="pres">
      <dgm:prSet presAssocID="{BB686860-9B33-4407-916C-E1E7B905B2F4}" presName="descendantText" presStyleLbl="alignAccFollowNode1" presStyleIdx="0" presStyleCnt="3">
        <dgm:presLayoutVars>
          <dgm:bulletEnabled val="1"/>
        </dgm:presLayoutVars>
      </dgm:prSet>
      <dgm:spPr/>
    </dgm:pt>
    <dgm:pt modelId="{7F8AA5EC-C809-41B9-B120-EE047BE9C252}" type="pres">
      <dgm:prSet presAssocID="{843F7331-728E-47AB-AB74-8D694B2A67CB}" presName="sp" presStyleCnt="0"/>
      <dgm:spPr/>
    </dgm:pt>
    <dgm:pt modelId="{90F8FB69-4FFC-41CA-98FB-73B233690864}" type="pres">
      <dgm:prSet presAssocID="{068F0A74-5430-4E6A-A73E-68533BE811E5}" presName="linNode" presStyleCnt="0"/>
      <dgm:spPr/>
    </dgm:pt>
    <dgm:pt modelId="{6AA986DE-6DF5-4094-9E9D-661F74107C92}" type="pres">
      <dgm:prSet presAssocID="{068F0A74-5430-4E6A-A73E-68533BE811E5}" presName="parentText" presStyleLbl="node1" presStyleIdx="1" presStyleCnt="3">
        <dgm:presLayoutVars>
          <dgm:chMax val="1"/>
          <dgm:bulletEnabled val="1"/>
        </dgm:presLayoutVars>
      </dgm:prSet>
      <dgm:spPr/>
    </dgm:pt>
    <dgm:pt modelId="{5440EB49-213A-462A-BFC1-5073A1195E15}" type="pres">
      <dgm:prSet presAssocID="{068F0A74-5430-4E6A-A73E-68533BE811E5}" presName="descendantText" presStyleLbl="alignAccFollowNode1" presStyleIdx="1" presStyleCnt="3">
        <dgm:presLayoutVars>
          <dgm:bulletEnabled val="1"/>
        </dgm:presLayoutVars>
      </dgm:prSet>
      <dgm:spPr/>
    </dgm:pt>
    <dgm:pt modelId="{21BD958C-BB64-43E1-A030-6648DA2A197B}" type="pres">
      <dgm:prSet presAssocID="{1FB67B73-B53A-4F74-959B-6325222E61D9}" presName="sp" presStyleCnt="0"/>
      <dgm:spPr/>
    </dgm:pt>
    <dgm:pt modelId="{6867BCF2-0B10-4A3D-972F-A4E38DF12B1D}" type="pres">
      <dgm:prSet presAssocID="{11520120-38E8-43BF-9174-71408A645C2B}" presName="linNode" presStyleCnt="0"/>
      <dgm:spPr/>
    </dgm:pt>
    <dgm:pt modelId="{4D613C86-3781-4322-8F77-CA6696B1EBFB}" type="pres">
      <dgm:prSet presAssocID="{11520120-38E8-43BF-9174-71408A645C2B}" presName="parentText" presStyleLbl="node1" presStyleIdx="2" presStyleCnt="3">
        <dgm:presLayoutVars>
          <dgm:chMax val="1"/>
          <dgm:bulletEnabled val="1"/>
        </dgm:presLayoutVars>
      </dgm:prSet>
      <dgm:spPr/>
    </dgm:pt>
    <dgm:pt modelId="{4FA4C107-49F6-4C53-BAD3-0701C3FACC4D}" type="pres">
      <dgm:prSet presAssocID="{11520120-38E8-43BF-9174-71408A645C2B}" presName="descendantText" presStyleLbl="alignAccFollowNode1" presStyleIdx="2" presStyleCnt="3">
        <dgm:presLayoutVars>
          <dgm:bulletEnabled val="1"/>
        </dgm:presLayoutVars>
      </dgm:prSet>
      <dgm:spPr/>
    </dgm:pt>
  </dgm:ptLst>
  <dgm:cxnLst>
    <dgm:cxn modelId="{86619E0F-A359-41BE-A724-EED18BA8EF3B}" srcId="{068F0A74-5430-4E6A-A73E-68533BE811E5}" destId="{F391192F-A229-42B6-8EA3-22B2FE95C99A}" srcOrd="0" destOrd="0" parTransId="{57AA1735-2FD5-4BE1-9769-C493F3E78A07}" sibTransId="{4840A44F-F0AC-4D2D-AA33-0320EDCD3393}"/>
    <dgm:cxn modelId="{ACEF722F-2317-4852-B8AA-0BB069C4D4AA}" srcId="{E9952AAB-5D1B-41D0-8093-65FBAEEB7A9C}" destId="{11520120-38E8-43BF-9174-71408A645C2B}" srcOrd="2" destOrd="0" parTransId="{C6E519DF-1006-4297-A143-B7506E6C695A}" sibTransId="{4A482BFA-616C-482D-AF3C-8B6D7F37CFAA}"/>
    <dgm:cxn modelId="{1E904234-7B7E-482E-9D21-C1FCC507A001}" type="presOf" srcId="{F391192F-A229-42B6-8EA3-22B2FE95C99A}" destId="{5440EB49-213A-462A-BFC1-5073A1195E15}" srcOrd="0" destOrd="0" presId="urn:microsoft.com/office/officeart/2005/8/layout/vList5"/>
    <dgm:cxn modelId="{F4DCA046-F552-471C-B18B-BCF50B4D0BE8}" srcId="{BB686860-9B33-4407-916C-E1E7B905B2F4}" destId="{ED501451-355C-41E3-B4CF-7B7C963801FF}" srcOrd="0" destOrd="0" parTransId="{34234BAC-5EF3-46E5-9CB0-C78E02C3062A}" sibTransId="{80CDC964-86DF-48E0-88D0-6EBBEFAA96D0}"/>
    <dgm:cxn modelId="{DEFAC194-DBC7-413D-A877-8A2B8AED35CC}" type="presOf" srcId="{BB686860-9B33-4407-916C-E1E7B905B2F4}" destId="{50359462-A331-42AE-809D-AFE29BF3EF5E}" srcOrd="0" destOrd="0" presId="urn:microsoft.com/office/officeart/2005/8/layout/vList5"/>
    <dgm:cxn modelId="{661FC6A3-B962-4534-A5DA-1FDEF8702CAD}" srcId="{E9952AAB-5D1B-41D0-8093-65FBAEEB7A9C}" destId="{BB686860-9B33-4407-916C-E1E7B905B2F4}" srcOrd="0" destOrd="0" parTransId="{E5D72D05-1F1F-4D95-96E0-5713959F6268}" sibTransId="{843F7331-728E-47AB-AB74-8D694B2A67CB}"/>
    <dgm:cxn modelId="{2B96EFBF-BFA4-4B97-BDBA-E8D5B25AFB40}" type="presOf" srcId="{ED501451-355C-41E3-B4CF-7B7C963801FF}" destId="{EDB86B2D-3838-4354-9B42-BADD510E4D3B}" srcOrd="0" destOrd="0" presId="urn:microsoft.com/office/officeart/2005/8/layout/vList5"/>
    <dgm:cxn modelId="{14A4BBC4-9133-468E-8CF1-F28667418D90}" type="presOf" srcId="{068F0A74-5430-4E6A-A73E-68533BE811E5}" destId="{6AA986DE-6DF5-4094-9E9D-661F74107C92}" srcOrd="0" destOrd="0" presId="urn:microsoft.com/office/officeart/2005/8/layout/vList5"/>
    <dgm:cxn modelId="{D1D3C0C8-8B75-4F29-A69C-13DAACB8F4AC}" srcId="{E9952AAB-5D1B-41D0-8093-65FBAEEB7A9C}" destId="{068F0A74-5430-4E6A-A73E-68533BE811E5}" srcOrd="1" destOrd="0" parTransId="{95D5D6E9-5CC6-420E-917D-DB1D433D2514}" sibTransId="{1FB67B73-B53A-4F74-959B-6325222E61D9}"/>
    <dgm:cxn modelId="{987CDCD5-E2B7-4737-86AC-DD783E36F4B1}" srcId="{11520120-38E8-43BF-9174-71408A645C2B}" destId="{529E3532-7DCA-4CD7-9154-8BFDA9EA462D}" srcOrd="0" destOrd="0" parTransId="{28B309EB-1524-46CB-8091-42B0047B91AE}" sibTransId="{9235D209-8626-46F9-90C1-0242DAB8C382}"/>
    <dgm:cxn modelId="{59E4BDDE-3328-49E0-8EB5-777E0B50A64C}" type="presOf" srcId="{11520120-38E8-43BF-9174-71408A645C2B}" destId="{4D613C86-3781-4322-8F77-CA6696B1EBFB}" srcOrd="0" destOrd="0" presId="urn:microsoft.com/office/officeart/2005/8/layout/vList5"/>
    <dgm:cxn modelId="{7B262DE2-6D4A-437F-BAA5-BFC6DA308B69}" type="presOf" srcId="{529E3532-7DCA-4CD7-9154-8BFDA9EA462D}" destId="{4FA4C107-49F6-4C53-BAD3-0701C3FACC4D}" srcOrd="0" destOrd="0" presId="urn:microsoft.com/office/officeart/2005/8/layout/vList5"/>
    <dgm:cxn modelId="{C52680F4-3169-4E0D-9FBA-52BF715D1EE5}" type="presOf" srcId="{E9952AAB-5D1B-41D0-8093-65FBAEEB7A9C}" destId="{BBF11A91-7B6F-4E54-8AA0-D5EF4350FF69}" srcOrd="0" destOrd="0" presId="urn:microsoft.com/office/officeart/2005/8/layout/vList5"/>
    <dgm:cxn modelId="{37A8BB9F-D6A5-448C-94C0-D398C0888CF2}" type="presParOf" srcId="{BBF11A91-7B6F-4E54-8AA0-D5EF4350FF69}" destId="{9B3593E4-8AF0-4BC5-B35D-8147105A2534}" srcOrd="0" destOrd="0" presId="urn:microsoft.com/office/officeart/2005/8/layout/vList5"/>
    <dgm:cxn modelId="{F7D5EA06-14F4-494E-AB5E-3A349DB9FE98}" type="presParOf" srcId="{9B3593E4-8AF0-4BC5-B35D-8147105A2534}" destId="{50359462-A331-42AE-809D-AFE29BF3EF5E}" srcOrd="0" destOrd="0" presId="urn:microsoft.com/office/officeart/2005/8/layout/vList5"/>
    <dgm:cxn modelId="{C33C79AC-1613-42BF-B855-88C4E11B1487}" type="presParOf" srcId="{9B3593E4-8AF0-4BC5-B35D-8147105A2534}" destId="{EDB86B2D-3838-4354-9B42-BADD510E4D3B}" srcOrd="1" destOrd="0" presId="urn:microsoft.com/office/officeart/2005/8/layout/vList5"/>
    <dgm:cxn modelId="{834F25A2-8566-4572-81CD-FAE339321583}" type="presParOf" srcId="{BBF11A91-7B6F-4E54-8AA0-D5EF4350FF69}" destId="{7F8AA5EC-C809-41B9-B120-EE047BE9C252}" srcOrd="1" destOrd="0" presId="urn:microsoft.com/office/officeart/2005/8/layout/vList5"/>
    <dgm:cxn modelId="{3F0ACE12-5EEE-405D-93F6-C07B3B0C3CB9}" type="presParOf" srcId="{BBF11A91-7B6F-4E54-8AA0-D5EF4350FF69}" destId="{90F8FB69-4FFC-41CA-98FB-73B233690864}" srcOrd="2" destOrd="0" presId="urn:microsoft.com/office/officeart/2005/8/layout/vList5"/>
    <dgm:cxn modelId="{69C6877E-A814-4B72-9E89-5ADAE366E2D8}" type="presParOf" srcId="{90F8FB69-4FFC-41CA-98FB-73B233690864}" destId="{6AA986DE-6DF5-4094-9E9D-661F74107C92}" srcOrd="0" destOrd="0" presId="urn:microsoft.com/office/officeart/2005/8/layout/vList5"/>
    <dgm:cxn modelId="{00A8CD03-EFE7-466D-AC8B-CDCE836E59EC}" type="presParOf" srcId="{90F8FB69-4FFC-41CA-98FB-73B233690864}" destId="{5440EB49-213A-462A-BFC1-5073A1195E15}" srcOrd="1" destOrd="0" presId="urn:microsoft.com/office/officeart/2005/8/layout/vList5"/>
    <dgm:cxn modelId="{0E0C6855-49BB-4064-9D82-6EEAB4EF5B15}" type="presParOf" srcId="{BBF11A91-7B6F-4E54-8AA0-D5EF4350FF69}" destId="{21BD958C-BB64-43E1-A030-6648DA2A197B}" srcOrd="3" destOrd="0" presId="urn:microsoft.com/office/officeart/2005/8/layout/vList5"/>
    <dgm:cxn modelId="{9888CA56-F43A-43BE-94E3-401FCA951636}" type="presParOf" srcId="{BBF11A91-7B6F-4E54-8AA0-D5EF4350FF69}" destId="{6867BCF2-0B10-4A3D-972F-A4E38DF12B1D}" srcOrd="4" destOrd="0" presId="urn:microsoft.com/office/officeart/2005/8/layout/vList5"/>
    <dgm:cxn modelId="{458A10B3-738C-45F5-9CF7-310C58A94921}" type="presParOf" srcId="{6867BCF2-0B10-4A3D-972F-A4E38DF12B1D}" destId="{4D613C86-3781-4322-8F77-CA6696B1EBFB}" srcOrd="0" destOrd="0" presId="urn:microsoft.com/office/officeart/2005/8/layout/vList5"/>
    <dgm:cxn modelId="{C37CA883-9FBF-463B-9777-F2286FCAD37D}" type="presParOf" srcId="{6867BCF2-0B10-4A3D-972F-A4E38DF12B1D}" destId="{4FA4C107-49F6-4C53-BAD3-0701C3FACC4D}"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903B033-839F-074F-B8F0-14D2C0960457}" type="doc">
      <dgm:prSet loTypeId="urn:microsoft.com/office/officeart/2005/8/layout/process4" loCatId="process" qsTypeId="urn:microsoft.com/office/officeart/2005/8/quickstyle/simple1" qsCatId="simple" csTypeId="urn:microsoft.com/office/officeart/2005/8/colors/colorful2" csCatId="colorful" phldr="1"/>
      <dgm:spPr/>
    </dgm:pt>
    <dgm:pt modelId="{9A6F7681-0FDA-BE45-9EE1-ECC490C2109F}">
      <dgm:prSet phldrT="[Text]"/>
      <dgm:spPr/>
      <dgm:t>
        <a:bodyPr/>
        <a:lstStyle/>
        <a:p>
          <a:r>
            <a:rPr lang="en-US"/>
            <a:t>Supply Source Depletion Path defines the item location</a:t>
          </a:r>
        </a:p>
      </dgm:t>
    </dgm:pt>
    <dgm:pt modelId="{EB373B12-E2F0-4142-B18C-0A57C5D80B3F}" type="parTrans" cxnId="{2D5CA604-F108-CF4B-AC5B-6D854C79E3BA}">
      <dgm:prSet/>
      <dgm:spPr/>
      <dgm:t>
        <a:bodyPr/>
        <a:lstStyle/>
        <a:p>
          <a:endParaRPr lang="en-US"/>
        </a:p>
      </dgm:t>
    </dgm:pt>
    <dgm:pt modelId="{BB11BBCF-066E-7B42-BAA7-3FB8C0FD37FC}" type="sibTrans" cxnId="{2D5CA604-F108-CF4B-AC5B-6D854C79E3BA}">
      <dgm:prSet/>
      <dgm:spPr/>
      <dgm:t>
        <a:bodyPr/>
        <a:lstStyle/>
        <a:p>
          <a:endParaRPr lang="en-US"/>
        </a:p>
      </dgm:t>
    </dgm:pt>
    <dgm:pt modelId="{35E94A1C-8447-194D-AAB5-CCA84D64CC34}">
      <dgm:prSet phldrT="[Text]"/>
      <dgm:spPr/>
      <dgm:t>
        <a:bodyPr/>
        <a:lstStyle/>
        <a:p>
          <a:r>
            <a:rPr lang="en-US"/>
            <a:t>Inventory is decremented from the expected pick location</a:t>
          </a:r>
        </a:p>
      </dgm:t>
    </dgm:pt>
    <dgm:pt modelId="{1B0473A7-34ED-944A-A65C-B1A268532DE0}" type="parTrans" cxnId="{834D8916-2601-434F-8298-037BBA37661B}">
      <dgm:prSet/>
      <dgm:spPr/>
      <dgm:t>
        <a:bodyPr/>
        <a:lstStyle/>
        <a:p>
          <a:endParaRPr lang="en-US"/>
        </a:p>
      </dgm:t>
    </dgm:pt>
    <dgm:pt modelId="{A1EDC309-137A-6B44-B4C3-DBC0B84152D5}" type="sibTrans" cxnId="{834D8916-2601-434F-8298-037BBA37661B}">
      <dgm:prSet/>
      <dgm:spPr/>
      <dgm:t>
        <a:bodyPr/>
        <a:lstStyle/>
        <a:p>
          <a:endParaRPr lang="en-US"/>
        </a:p>
      </dgm:t>
    </dgm:pt>
    <dgm:pt modelId="{38D14F53-F5E5-4192-89DD-3025C7C55404}">
      <dgm:prSet phldrT="[Text]"/>
      <dgm:spPr/>
      <dgm:t>
        <a:bodyPr/>
        <a:lstStyle/>
        <a:p>
          <a:r>
            <a:rPr lang="en-US"/>
            <a:t>Clinician picks item</a:t>
          </a:r>
        </a:p>
      </dgm:t>
    </dgm:pt>
    <dgm:pt modelId="{AD14C994-09E3-4D56-9A5E-CDA8B92C7982}" type="parTrans" cxnId="{AD14DC30-C65F-4C56-9B9C-62B92935E74E}">
      <dgm:prSet/>
      <dgm:spPr/>
    </dgm:pt>
    <dgm:pt modelId="{C3B60106-A245-4627-9796-27430BD324A4}" type="sibTrans" cxnId="{AD14DC30-C65F-4C56-9B9C-62B92935E74E}">
      <dgm:prSet/>
      <dgm:spPr/>
    </dgm:pt>
    <dgm:pt modelId="{520EA067-7886-45B1-B7A5-5CC43281B92A}" type="pres">
      <dgm:prSet presAssocID="{2903B033-839F-074F-B8F0-14D2C0960457}" presName="Name0" presStyleCnt="0">
        <dgm:presLayoutVars>
          <dgm:dir/>
          <dgm:animLvl val="lvl"/>
          <dgm:resizeHandles val="exact"/>
        </dgm:presLayoutVars>
      </dgm:prSet>
      <dgm:spPr/>
    </dgm:pt>
    <dgm:pt modelId="{48718B4E-BED4-48C2-AFA9-D841765B4050}" type="pres">
      <dgm:prSet presAssocID="{35E94A1C-8447-194D-AAB5-CCA84D64CC34}" presName="boxAndChildren" presStyleCnt="0"/>
      <dgm:spPr/>
    </dgm:pt>
    <dgm:pt modelId="{5F422110-9B81-4DE0-92FD-29A154292799}" type="pres">
      <dgm:prSet presAssocID="{35E94A1C-8447-194D-AAB5-CCA84D64CC34}" presName="parentTextBox" presStyleLbl="node1" presStyleIdx="0" presStyleCnt="3"/>
      <dgm:spPr/>
    </dgm:pt>
    <dgm:pt modelId="{6816783E-8EA5-4990-BE00-FFE69B29CFEE}" type="pres">
      <dgm:prSet presAssocID="{C3B60106-A245-4627-9796-27430BD324A4}" presName="sp" presStyleCnt="0"/>
      <dgm:spPr/>
    </dgm:pt>
    <dgm:pt modelId="{3A860745-5ABD-4FAB-992C-A9DBF592D831}" type="pres">
      <dgm:prSet presAssocID="{38D14F53-F5E5-4192-89DD-3025C7C55404}" presName="arrowAndChildren" presStyleCnt="0"/>
      <dgm:spPr/>
    </dgm:pt>
    <dgm:pt modelId="{745AC8DF-F85E-4A65-AA60-6369D155D250}" type="pres">
      <dgm:prSet presAssocID="{38D14F53-F5E5-4192-89DD-3025C7C55404}" presName="parentTextArrow" presStyleLbl="node1" presStyleIdx="1" presStyleCnt="3"/>
      <dgm:spPr/>
    </dgm:pt>
    <dgm:pt modelId="{715B71CD-0ECB-4FC2-96B9-B72FB0D2283A}" type="pres">
      <dgm:prSet presAssocID="{BB11BBCF-066E-7B42-BAA7-3FB8C0FD37FC}" presName="sp" presStyleCnt="0"/>
      <dgm:spPr/>
    </dgm:pt>
    <dgm:pt modelId="{15DC8CF5-9DAF-4F14-9BE3-B2F1D840495D}" type="pres">
      <dgm:prSet presAssocID="{9A6F7681-0FDA-BE45-9EE1-ECC490C2109F}" presName="arrowAndChildren" presStyleCnt="0"/>
      <dgm:spPr/>
    </dgm:pt>
    <dgm:pt modelId="{4F53EB4F-A337-42D2-86DD-8BED02AEDD8D}" type="pres">
      <dgm:prSet presAssocID="{9A6F7681-0FDA-BE45-9EE1-ECC490C2109F}" presName="parentTextArrow" presStyleLbl="node1" presStyleIdx="2" presStyleCnt="3"/>
      <dgm:spPr/>
    </dgm:pt>
  </dgm:ptLst>
  <dgm:cxnLst>
    <dgm:cxn modelId="{2D5CA604-F108-CF4B-AC5B-6D854C79E3BA}" srcId="{2903B033-839F-074F-B8F0-14D2C0960457}" destId="{9A6F7681-0FDA-BE45-9EE1-ECC490C2109F}" srcOrd="0" destOrd="0" parTransId="{EB373B12-E2F0-4142-B18C-0A57C5D80B3F}" sibTransId="{BB11BBCF-066E-7B42-BAA7-3FB8C0FD37FC}"/>
    <dgm:cxn modelId="{834D8916-2601-434F-8298-037BBA37661B}" srcId="{2903B033-839F-074F-B8F0-14D2C0960457}" destId="{35E94A1C-8447-194D-AAB5-CCA84D64CC34}" srcOrd="2" destOrd="0" parTransId="{1B0473A7-34ED-944A-A65C-B1A268532DE0}" sibTransId="{A1EDC309-137A-6B44-B4C3-DBC0B84152D5}"/>
    <dgm:cxn modelId="{AD14DC30-C65F-4C56-9B9C-62B92935E74E}" srcId="{2903B033-839F-074F-B8F0-14D2C0960457}" destId="{38D14F53-F5E5-4192-89DD-3025C7C55404}" srcOrd="1" destOrd="0" parTransId="{AD14C994-09E3-4D56-9A5E-CDA8B92C7982}" sibTransId="{C3B60106-A245-4627-9796-27430BD324A4}"/>
    <dgm:cxn modelId="{0568753A-5F08-49A2-AEAF-5E08B2EA3E6B}" type="presOf" srcId="{2903B033-839F-074F-B8F0-14D2C0960457}" destId="{520EA067-7886-45B1-B7A5-5CC43281B92A}" srcOrd="0" destOrd="0" presId="urn:microsoft.com/office/officeart/2005/8/layout/process4"/>
    <dgm:cxn modelId="{37DD4743-132F-418A-A00D-141A9D6FC684}" type="presOf" srcId="{35E94A1C-8447-194D-AAB5-CCA84D64CC34}" destId="{5F422110-9B81-4DE0-92FD-29A154292799}" srcOrd="0" destOrd="0" presId="urn:microsoft.com/office/officeart/2005/8/layout/process4"/>
    <dgm:cxn modelId="{9D0AEE6C-FC99-4F19-BD2A-B3D3703381C1}" type="presOf" srcId="{38D14F53-F5E5-4192-89DD-3025C7C55404}" destId="{745AC8DF-F85E-4A65-AA60-6369D155D250}" srcOrd="0" destOrd="0" presId="urn:microsoft.com/office/officeart/2005/8/layout/process4"/>
    <dgm:cxn modelId="{3946937B-31E4-4B1E-B327-22D9E071E639}" type="presOf" srcId="{9A6F7681-0FDA-BE45-9EE1-ECC490C2109F}" destId="{4F53EB4F-A337-42D2-86DD-8BED02AEDD8D}" srcOrd="0" destOrd="0" presId="urn:microsoft.com/office/officeart/2005/8/layout/process4"/>
    <dgm:cxn modelId="{F06BE114-EF57-41A9-9697-1819CC9A9F0A}" type="presParOf" srcId="{520EA067-7886-45B1-B7A5-5CC43281B92A}" destId="{48718B4E-BED4-48C2-AFA9-D841765B4050}" srcOrd="0" destOrd="0" presId="urn:microsoft.com/office/officeart/2005/8/layout/process4"/>
    <dgm:cxn modelId="{4010701A-0F16-414E-9040-7D11D615BDCD}" type="presParOf" srcId="{48718B4E-BED4-48C2-AFA9-D841765B4050}" destId="{5F422110-9B81-4DE0-92FD-29A154292799}" srcOrd="0" destOrd="0" presId="urn:microsoft.com/office/officeart/2005/8/layout/process4"/>
    <dgm:cxn modelId="{0F9556B1-B389-4300-9155-DE634E412E4C}" type="presParOf" srcId="{520EA067-7886-45B1-B7A5-5CC43281B92A}" destId="{6816783E-8EA5-4990-BE00-FFE69B29CFEE}" srcOrd="1" destOrd="0" presId="urn:microsoft.com/office/officeart/2005/8/layout/process4"/>
    <dgm:cxn modelId="{F6851BF9-0EEC-46D7-A714-1095BE6A1EB3}" type="presParOf" srcId="{520EA067-7886-45B1-B7A5-5CC43281B92A}" destId="{3A860745-5ABD-4FAB-992C-A9DBF592D831}" srcOrd="2" destOrd="0" presId="urn:microsoft.com/office/officeart/2005/8/layout/process4"/>
    <dgm:cxn modelId="{DDD7BB49-FCAA-430A-827B-E75B6D79F2A0}" type="presParOf" srcId="{3A860745-5ABD-4FAB-992C-A9DBF592D831}" destId="{745AC8DF-F85E-4A65-AA60-6369D155D250}" srcOrd="0" destOrd="0" presId="urn:microsoft.com/office/officeart/2005/8/layout/process4"/>
    <dgm:cxn modelId="{64D921B6-0799-49B9-9191-B17E884D0429}" type="presParOf" srcId="{520EA067-7886-45B1-B7A5-5CC43281B92A}" destId="{715B71CD-0ECB-4FC2-96B9-B72FB0D2283A}" srcOrd="3" destOrd="0" presId="urn:microsoft.com/office/officeart/2005/8/layout/process4"/>
    <dgm:cxn modelId="{57E26A69-C249-4557-8BA6-704EF19E437A}" type="presParOf" srcId="{520EA067-7886-45B1-B7A5-5CC43281B92A}" destId="{15DC8CF5-9DAF-4F14-9BE3-B2F1D840495D}" srcOrd="4" destOrd="0" presId="urn:microsoft.com/office/officeart/2005/8/layout/process4"/>
    <dgm:cxn modelId="{B7555BF4-7979-4DED-BFF0-9E946A103A22}" type="presParOf" srcId="{15DC8CF5-9DAF-4F14-9BE3-B2F1D840495D}" destId="{4F53EB4F-A337-42D2-86DD-8BED02AEDD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58F3030-DEF0-47CD-8C3D-E454D341ECC7}"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02131D4D-B6F4-458B-A7DF-2A2C25586DF4}">
      <dgm:prSet phldrT="[Text]"/>
      <dgm:spPr/>
      <dgm:t>
        <a:bodyPr/>
        <a:lstStyle/>
        <a:p>
          <a:pPr>
            <a:lnSpc>
              <a:spcPct val="100000"/>
            </a:lnSpc>
          </a:pPr>
          <a:r>
            <a:rPr lang="en-US"/>
            <a:t>Waste Reason Types</a:t>
          </a:r>
        </a:p>
      </dgm:t>
    </dgm:pt>
    <dgm:pt modelId="{8CCC65AB-2761-475F-A3EC-03797DCA7FC7}" type="parTrans" cxnId="{080E6324-A82F-4EE3-853F-912FFC095616}">
      <dgm:prSet/>
      <dgm:spPr/>
      <dgm:t>
        <a:bodyPr/>
        <a:lstStyle/>
        <a:p>
          <a:endParaRPr lang="en-US"/>
        </a:p>
      </dgm:t>
    </dgm:pt>
    <dgm:pt modelId="{BBFA6C98-E132-4590-8A65-C1B3FE1E806B}" type="sibTrans" cxnId="{080E6324-A82F-4EE3-853F-912FFC095616}">
      <dgm:prSet/>
      <dgm:spPr/>
      <dgm:t>
        <a:bodyPr/>
        <a:lstStyle/>
        <a:p>
          <a:endParaRPr lang="en-US"/>
        </a:p>
      </dgm:t>
    </dgm:pt>
    <dgm:pt modelId="{163DB496-ACA3-4D0F-B79A-ED9D35290C22}">
      <dgm:prSet/>
      <dgm:spPr/>
      <dgm:t>
        <a:bodyPr/>
        <a:lstStyle/>
        <a:p>
          <a:pPr>
            <a:lnSpc>
              <a:spcPct val="100000"/>
            </a:lnSpc>
          </a:pPr>
          <a:r>
            <a:rPr lang="en-US"/>
            <a:t>Supply</a:t>
          </a:r>
        </a:p>
      </dgm:t>
    </dgm:pt>
    <dgm:pt modelId="{E950B490-A163-413C-9A38-4BA539DA0E40}" type="parTrans" cxnId="{6C324996-7619-47D5-93C1-5F1C2208935F}">
      <dgm:prSet/>
      <dgm:spPr/>
      <dgm:t>
        <a:bodyPr/>
        <a:lstStyle/>
        <a:p>
          <a:endParaRPr lang="en-US"/>
        </a:p>
      </dgm:t>
    </dgm:pt>
    <dgm:pt modelId="{433E4A4D-D45B-4679-BCF7-441EFC145663}" type="sibTrans" cxnId="{6C324996-7619-47D5-93C1-5F1C2208935F}">
      <dgm:prSet/>
      <dgm:spPr/>
      <dgm:t>
        <a:bodyPr/>
        <a:lstStyle/>
        <a:p>
          <a:endParaRPr lang="en-US"/>
        </a:p>
      </dgm:t>
    </dgm:pt>
    <dgm:pt modelId="{E6129063-0338-4880-8B3D-A226E7A9195F}">
      <dgm:prSet/>
      <dgm:spPr/>
      <dgm:t>
        <a:bodyPr/>
        <a:lstStyle/>
        <a:p>
          <a:pPr>
            <a:lnSpc>
              <a:spcPct val="100000"/>
            </a:lnSpc>
          </a:pPr>
          <a:r>
            <a:rPr lang="en-US"/>
            <a:t>Implant</a:t>
          </a:r>
        </a:p>
      </dgm:t>
    </dgm:pt>
    <dgm:pt modelId="{9D069802-D5E9-4E1C-ADE3-20A494A89497}" type="parTrans" cxnId="{0017DA53-E2A4-436C-81D9-A13BAB925086}">
      <dgm:prSet/>
      <dgm:spPr/>
      <dgm:t>
        <a:bodyPr/>
        <a:lstStyle/>
        <a:p>
          <a:endParaRPr lang="en-US"/>
        </a:p>
      </dgm:t>
    </dgm:pt>
    <dgm:pt modelId="{1D6E614D-23C1-4F07-8788-ECAB03445DC5}" type="sibTrans" cxnId="{0017DA53-E2A4-436C-81D9-A13BAB925086}">
      <dgm:prSet/>
      <dgm:spPr/>
      <dgm:t>
        <a:bodyPr/>
        <a:lstStyle/>
        <a:p>
          <a:endParaRPr lang="en-US"/>
        </a:p>
      </dgm:t>
    </dgm:pt>
    <dgm:pt modelId="{910024E9-51F6-4B58-A775-519F4FD11C64}">
      <dgm:prSet/>
      <dgm:spPr/>
      <dgm:t>
        <a:bodyPr/>
        <a:lstStyle/>
        <a:p>
          <a:pPr>
            <a:lnSpc>
              <a:spcPct val="100000"/>
            </a:lnSpc>
          </a:pPr>
          <a:r>
            <a:rPr lang="en-US"/>
            <a:t>Cancellation</a:t>
          </a:r>
        </a:p>
      </dgm:t>
    </dgm:pt>
    <dgm:pt modelId="{DF6653F1-DD83-458E-A95E-49F0F3F6A2DE}" type="parTrans" cxnId="{8000EC46-CB1A-460C-9306-F264193F368B}">
      <dgm:prSet/>
      <dgm:spPr/>
      <dgm:t>
        <a:bodyPr/>
        <a:lstStyle/>
        <a:p>
          <a:endParaRPr lang="en-US"/>
        </a:p>
      </dgm:t>
    </dgm:pt>
    <dgm:pt modelId="{AFF599D9-2AA3-491E-B779-591D006976EC}" type="sibTrans" cxnId="{8000EC46-CB1A-460C-9306-F264193F368B}">
      <dgm:prSet/>
      <dgm:spPr/>
      <dgm:t>
        <a:bodyPr/>
        <a:lstStyle/>
        <a:p>
          <a:endParaRPr lang="en-US"/>
        </a:p>
      </dgm:t>
    </dgm:pt>
    <dgm:pt modelId="{3357DBDB-5622-463A-B9B5-944EE09DEE0A}">
      <dgm:prSet/>
      <dgm:spPr/>
      <dgm:t>
        <a:bodyPr/>
        <a:lstStyle/>
        <a:p>
          <a:r>
            <a:rPr lang="en-US"/>
            <a:t>Must match Epic Waste Reasons</a:t>
          </a:r>
        </a:p>
      </dgm:t>
    </dgm:pt>
    <dgm:pt modelId="{6FD5F3F6-0281-4013-9C3D-C18D4D69A4D9}" type="parTrans" cxnId="{81F20DB3-23FA-4AA8-9CCC-5A16EFF820BC}">
      <dgm:prSet/>
      <dgm:spPr/>
      <dgm:t>
        <a:bodyPr/>
        <a:lstStyle/>
        <a:p>
          <a:endParaRPr lang="en-US"/>
        </a:p>
      </dgm:t>
    </dgm:pt>
    <dgm:pt modelId="{ADF3CAB7-DF42-4E86-88ED-797AC3206144}" type="sibTrans" cxnId="{81F20DB3-23FA-4AA8-9CCC-5A16EFF820BC}">
      <dgm:prSet/>
      <dgm:spPr/>
      <dgm:t>
        <a:bodyPr/>
        <a:lstStyle/>
        <a:p>
          <a:endParaRPr lang="en-US"/>
        </a:p>
      </dgm:t>
    </dgm:pt>
    <dgm:pt modelId="{3868010F-C69F-4C28-8AAD-4CB3828FF4A2}">
      <dgm:prSet/>
      <dgm:spPr/>
      <dgm:t>
        <a:bodyPr/>
        <a:lstStyle/>
        <a:p>
          <a:r>
            <a:rPr lang="en-US"/>
            <a:t>When a waste reason is used, it will update the inventory to ensure an accurate inventory adjustment.</a:t>
          </a:r>
        </a:p>
      </dgm:t>
    </dgm:pt>
    <dgm:pt modelId="{47E6868E-F066-4387-B21D-D1DBAF884303}" type="parTrans" cxnId="{49900439-8276-4D7E-B377-496C8CBE2F2B}">
      <dgm:prSet/>
      <dgm:spPr/>
      <dgm:t>
        <a:bodyPr/>
        <a:lstStyle/>
        <a:p>
          <a:endParaRPr lang="en-US"/>
        </a:p>
      </dgm:t>
    </dgm:pt>
    <dgm:pt modelId="{3C3C7B2A-2A33-4512-801B-B6071ADB49E0}" type="sibTrans" cxnId="{49900439-8276-4D7E-B377-496C8CBE2F2B}">
      <dgm:prSet/>
      <dgm:spPr/>
      <dgm:t>
        <a:bodyPr/>
        <a:lstStyle/>
        <a:p>
          <a:endParaRPr lang="en-US"/>
        </a:p>
      </dgm:t>
    </dgm:pt>
    <dgm:pt modelId="{765301B5-4A84-4B49-BF47-6DEADF4B6BF4}">
      <dgm:prSet phldrT="[Text]"/>
      <dgm:spPr/>
      <dgm:t>
        <a:bodyPr/>
        <a:lstStyle/>
        <a:p>
          <a:pPr>
            <a:lnSpc>
              <a:spcPct val="100000"/>
            </a:lnSpc>
          </a:pPr>
          <a:r>
            <a:rPr lang="en-US"/>
            <a:t>Used</a:t>
          </a:r>
        </a:p>
      </dgm:t>
    </dgm:pt>
    <dgm:pt modelId="{684B7BAA-CAD2-4970-9B4C-A684F82D70D0}" type="parTrans" cxnId="{435FD4DD-66CE-401E-A898-774C8A2D8ABB}">
      <dgm:prSet/>
      <dgm:spPr/>
      <dgm:t>
        <a:bodyPr/>
        <a:lstStyle/>
        <a:p>
          <a:endParaRPr lang="en-US"/>
        </a:p>
      </dgm:t>
    </dgm:pt>
    <dgm:pt modelId="{C3F84994-4D40-47A1-84BD-CCF4F87EA035}" type="sibTrans" cxnId="{435FD4DD-66CE-401E-A898-774C8A2D8ABB}">
      <dgm:prSet/>
      <dgm:spPr/>
      <dgm:t>
        <a:bodyPr/>
        <a:lstStyle/>
        <a:p>
          <a:endParaRPr lang="en-US"/>
        </a:p>
      </dgm:t>
    </dgm:pt>
    <dgm:pt modelId="{4299FBD3-F1CF-44C1-80ED-148E83BFE5CF}">
      <dgm:prSet phldrT="[Text]"/>
      <dgm:spPr/>
      <dgm:t>
        <a:bodyPr/>
        <a:lstStyle/>
        <a:p>
          <a:pPr>
            <a:lnSpc>
              <a:spcPct val="100000"/>
            </a:lnSpc>
          </a:pPr>
          <a:r>
            <a:rPr lang="en-US"/>
            <a:t>Unused</a:t>
          </a:r>
        </a:p>
      </dgm:t>
    </dgm:pt>
    <dgm:pt modelId="{616769F9-35AE-4BE3-8417-2314DF85B26A}" type="parTrans" cxnId="{A90C8C50-A53E-46F4-AABF-A0F92C8A0D4F}">
      <dgm:prSet/>
      <dgm:spPr/>
      <dgm:t>
        <a:bodyPr/>
        <a:lstStyle/>
        <a:p>
          <a:endParaRPr lang="en-US"/>
        </a:p>
      </dgm:t>
    </dgm:pt>
    <dgm:pt modelId="{B55ACDB1-46B2-4004-BB81-2165986FFCC0}" type="sibTrans" cxnId="{A90C8C50-A53E-46F4-AABF-A0F92C8A0D4F}">
      <dgm:prSet/>
      <dgm:spPr/>
      <dgm:t>
        <a:bodyPr/>
        <a:lstStyle/>
        <a:p>
          <a:endParaRPr lang="en-US"/>
        </a:p>
      </dgm:t>
    </dgm:pt>
    <dgm:pt modelId="{E0212A3B-65B3-4C99-B6EA-486515C8B553}">
      <dgm:prSet phldrT="[Text]"/>
      <dgm:spPr/>
      <dgm:t>
        <a:bodyPr/>
        <a:lstStyle/>
        <a:p>
          <a:pPr>
            <a:lnSpc>
              <a:spcPct val="100000"/>
            </a:lnSpc>
          </a:pPr>
          <a:r>
            <a:rPr lang="en-US" err="1"/>
            <a:t>Putaway</a:t>
          </a:r>
          <a:endParaRPr lang="en-US"/>
        </a:p>
      </dgm:t>
    </dgm:pt>
    <dgm:pt modelId="{48DA09D0-82D1-45A1-B933-C1C2FC528FFA}" type="parTrans" cxnId="{BD83B8A1-5F7A-4EE7-8678-DFDB67E72751}">
      <dgm:prSet/>
      <dgm:spPr/>
      <dgm:t>
        <a:bodyPr/>
        <a:lstStyle/>
        <a:p>
          <a:endParaRPr lang="en-US"/>
        </a:p>
      </dgm:t>
    </dgm:pt>
    <dgm:pt modelId="{A6063412-8024-4E4D-B1F1-A8ED1108EA6D}" type="sibTrans" cxnId="{BD83B8A1-5F7A-4EE7-8678-DFDB67E72751}">
      <dgm:prSet/>
      <dgm:spPr/>
      <dgm:t>
        <a:bodyPr/>
        <a:lstStyle/>
        <a:p>
          <a:endParaRPr lang="en-US"/>
        </a:p>
      </dgm:t>
    </dgm:pt>
    <dgm:pt modelId="{60621750-2F27-4188-AFB9-383C344336AE}">
      <dgm:prSet phldrT="[Text]"/>
      <dgm:spPr/>
      <dgm:t>
        <a:bodyPr/>
        <a:lstStyle/>
        <a:p>
          <a:pPr>
            <a:lnSpc>
              <a:spcPct val="100000"/>
            </a:lnSpc>
          </a:pPr>
          <a:r>
            <a:rPr lang="en-US" err="1"/>
            <a:t>Putaway</a:t>
          </a:r>
          <a:r>
            <a:rPr lang="en-US"/>
            <a:t> in </a:t>
          </a:r>
          <a:r>
            <a:rPr lang="en-US" err="1"/>
            <a:t>Tecsys</a:t>
          </a:r>
          <a:endParaRPr lang="en-US"/>
        </a:p>
      </dgm:t>
    </dgm:pt>
    <dgm:pt modelId="{9EDA29E2-4429-4719-AC2B-E95BAEB1A137}" type="parTrans" cxnId="{8295D136-BCC8-413F-A2BC-A6A2D203D54A}">
      <dgm:prSet/>
      <dgm:spPr/>
      <dgm:t>
        <a:bodyPr/>
        <a:lstStyle/>
        <a:p>
          <a:endParaRPr lang="en-US"/>
        </a:p>
      </dgm:t>
    </dgm:pt>
    <dgm:pt modelId="{3E2BE5C8-C96E-453A-933E-1C5E74A3CBDC}" type="sibTrans" cxnId="{8295D136-BCC8-413F-A2BC-A6A2D203D54A}">
      <dgm:prSet/>
      <dgm:spPr/>
      <dgm:t>
        <a:bodyPr/>
        <a:lstStyle/>
        <a:p>
          <a:endParaRPr lang="en-US"/>
        </a:p>
      </dgm:t>
    </dgm:pt>
    <dgm:pt modelId="{58492F5E-783D-40E2-A027-81620542A1BC}">
      <dgm:prSet phldrT="[Text]"/>
      <dgm:spPr/>
      <dgm:t>
        <a:bodyPr/>
        <a:lstStyle/>
        <a:p>
          <a:pPr>
            <a:lnSpc>
              <a:spcPct val="100000"/>
            </a:lnSpc>
          </a:pPr>
          <a:r>
            <a:rPr lang="en-US"/>
            <a:t>When an item is not used, return items to physical location.</a:t>
          </a:r>
        </a:p>
      </dgm:t>
    </dgm:pt>
    <dgm:pt modelId="{16E1CE4D-2991-41DB-9FF0-E26991ED0153}" type="parTrans" cxnId="{06FF7CE9-7CDD-4C78-8E98-3B1C793E1775}">
      <dgm:prSet/>
      <dgm:spPr/>
      <dgm:t>
        <a:bodyPr/>
        <a:lstStyle/>
        <a:p>
          <a:endParaRPr lang="en-US"/>
        </a:p>
      </dgm:t>
    </dgm:pt>
    <dgm:pt modelId="{60925FC9-6345-408D-93A7-960929576164}" type="sibTrans" cxnId="{06FF7CE9-7CDD-4C78-8E98-3B1C793E1775}">
      <dgm:prSet/>
      <dgm:spPr/>
      <dgm:t>
        <a:bodyPr/>
        <a:lstStyle/>
        <a:p>
          <a:endParaRPr lang="en-US"/>
        </a:p>
      </dgm:t>
    </dgm:pt>
    <dgm:pt modelId="{EFAE2AA8-36E7-4477-B5DF-9A97D8277015}">
      <dgm:prSet phldrT="[Text]"/>
      <dgm:spPr/>
      <dgm:t>
        <a:bodyPr/>
        <a:lstStyle/>
        <a:p>
          <a:pPr>
            <a:lnSpc>
              <a:spcPct val="100000"/>
            </a:lnSpc>
          </a:pPr>
          <a:r>
            <a:rPr lang="en-US"/>
            <a:t>Case Verification</a:t>
          </a:r>
        </a:p>
      </dgm:t>
    </dgm:pt>
    <dgm:pt modelId="{32118D9A-B381-4D81-B40A-6E840AFF30C8}" type="parTrans" cxnId="{862D4E27-4F27-4BFE-95E3-21A94EFE4005}">
      <dgm:prSet/>
      <dgm:spPr/>
      <dgm:t>
        <a:bodyPr/>
        <a:lstStyle/>
        <a:p>
          <a:endParaRPr lang="en-US"/>
        </a:p>
      </dgm:t>
    </dgm:pt>
    <dgm:pt modelId="{67B0F57C-06FE-4B41-8242-451151C98198}" type="sibTrans" cxnId="{862D4E27-4F27-4BFE-95E3-21A94EFE4005}">
      <dgm:prSet/>
      <dgm:spPr/>
      <dgm:t>
        <a:bodyPr/>
        <a:lstStyle/>
        <a:p>
          <a:endParaRPr lang="en-US"/>
        </a:p>
      </dgm:t>
    </dgm:pt>
    <dgm:pt modelId="{0B35C31D-41C2-4D9D-A89B-33DB8DCBB45C}" type="pres">
      <dgm:prSet presAssocID="{658F3030-DEF0-47CD-8C3D-E454D341ECC7}" presName="Name0" presStyleCnt="0">
        <dgm:presLayoutVars>
          <dgm:dir/>
          <dgm:animLvl val="lvl"/>
          <dgm:resizeHandles val="exact"/>
        </dgm:presLayoutVars>
      </dgm:prSet>
      <dgm:spPr/>
    </dgm:pt>
    <dgm:pt modelId="{94D2080A-BCE3-4A18-BCA6-3EADC9C13A09}" type="pres">
      <dgm:prSet presAssocID="{4299FBD3-F1CF-44C1-80ED-148E83BFE5CF}" presName="vertFlow" presStyleCnt="0"/>
      <dgm:spPr/>
    </dgm:pt>
    <dgm:pt modelId="{8D4D6AF9-3C61-4C5D-89C0-F0620ABEBF18}" type="pres">
      <dgm:prSet presAssocID="{4299FBD3-F1CF-44C1-80ED-148E83BFE5CF}" presName="header" presStyleLbl="node1" presStyleIdx="0" presStyleCnt="2"/>
      <dgm:spPr/>
    </dgm:pt>
    <dgm:pt modelId="{7A75303A-25F5-48DE-A42D-1C90A111F4A8}" type="pres">
      <dgm:prSet presAssocID="{48DA09D0-82D1-45A1-B933-C1C2FC528FFA}" presName="parTrans" presStyleLbl="sibTrans2D1" presStyleIdx="0" presStyleCnt="3"/>
      <dgm:spPr/>
    </dgm:pt>
    <dgm:pt modelId="{5B5ACE53-BB22-417F-978F-A1B203FAF2D1}" type="pres">
      <dgm:prSet presAssocID="{E0212A3B-65B3-4C99-B6EA-486515C8B553}" presName="child" presStyleLbl="alignAccFollowNode1" presStyleIdx="0" presStyleCnt="3">
        <dgm:presLayoutVars>
          <dgm:chMax val="0"/>
          <dgm:bulletEnabled val="1"/>
        </dgm:presLayoutVars>
      </dgm:prSet>
      <dgm:spPr/>
    </dgm:pt>
    <dgm:pt modelId="{F5F4DAA2-D776-44FB-903B-A1BE9AC7253F}" type="pres">
      <dgm:prSet presAssocID="{4299FBD3-F1CF-44C1-80ED-148E83BFE5CF}" presName="hSp" presStyleCnt="0"/>
      <dgm:spPr/>
    </dgm:pt>
    <dgm:pt modelId="{6591B72F-765D-431F-953E-A6A211F08FE5}" type="pres">
      <dgm:prSet presAssocID="{765301B5-4A84-4B49-BF47-6DEADF4B6BF4}" presName="vertFlow" presStyleCnt="0"/>
      <dgm:spPr/>
    </dgm:pt>
    <dgm:pt modelId="{15993EAE-98A5-43EC-829F-BB3EFEC303EE}" type="pres">
      <dgm:prSet presAssocID="{765301B5-4A84-4B49-BF47-6DEADF4B6BF4}" presName="header" presStyleLbl="node1" presStyleIdx="1" presStyleCnt="2"/>
      <dgm:spPr/>
    </dgm:pt>
    <dgm:pt modelId="{81BA6ADE-B760-408D-8F7A-EF7E6F4825E2}" type="pres">
      <dgm:prSet presAssocID="{8CCC65AB-2761-475F-A3EC-03797DCA7FC7}" presName="parTrans" presStyleLbl="sibTrans2D1" presStyleIdx="1" presStyleCnt="3"/>
      <dgm:spPr/>
    </dgm:pt>
    <dgm:pt modelId="{C356E310-5FCA-4BA1-8E60-6F08B3929467}" type="pres">
      <dgm:prSet presAssocID="{02131D4D-B6F4-458B-A7DF-2A2C25586DF4}" presName="child" presStyleLbl="alignAccFollowNode1" presStyleIdx="1" presStyleCnt="3">
        <dgm:presLayoutVars>
          <dgm:chMax val="0"/>
          <dgm:bulletEnabled val="1"/>
        </dgm:presLayoutVars>
      </dgm:prSet>
      <dgm:spPr/>
    </dgm:pt>
    <dgm:pt modelId="{BEC7E000-F6F2-4102-A73E-7FCA3A84A517}" type="pres">
      <dgm:prSet presAssocID="{BBFA6C98-E132-4590-8A65-C1B3FE1E806B}" presName="sibTrans" presStyleLbl="sibTrans2D1" presStyleIdx="2" presStyleCnt="3"/>
      <dgm:spPr/>
    </dgm:pt>
    <dgm:pt modelId="{7940A32B-D59A-4883-91D4-AC4434753078}" type="pres">
      <dgm:prSet presAssocID="{3357DBDB-5622-463A-B9B5-944EE09DEE0A}" presName="child" presStyleLbl="alignAccFollowNode1" presStyleIdx="2" presStyleCnt="3">
        <dgm:presLayoutVars>
          <dgm:chMax val="0"/>
          <dgm:bulletEnabled val="1"/>
        </dgm:presLayoutVars>
      </dgm:prSet>
      <dgm:spPr/>
    </dgm:pt>
  </dgm:ptLst>
  <dgm:cxnLst>
    <dgm:cxn modelId="{D7ADA61C-A43B-4D7C-82DC-8E0ACC1BEA89}" type="presOf" srcId="{02131D4D-B6F4-458B-A7DF-2A2C25586DF4}" destId="{C356E310-5FCA-4BA1-8E60-6F08B3929467}" srcOrd="0" destOrd="0" presId="urn:microsoft.com/office/officeart/2005/8/layout/lProcess1"/>
    <dgm:cxn modelId="{080E6324-A82F-4EE3-853F-912FFC095616}" srcId="{765301B5-4A84-4B49-BF47-6DEADF4B6BF4}" destId="{02131D4D-B6F4-458B-A7DF-2A2C25586DF4}" srcOrd="0" destOrd="0" parTransId="{8CCC65AB-2761-475F-A3EC-03797DCA7FC7}" sibTransId="{BBFA6C98-E132-4590-8A65-C1B3FE1E806B}"/>
    <dgm:cxn modelId="{84EE6527-C04A-48FF-A5E4-31A76946F38F}" type="presOf" srcId="{BBFA6C98-E132-4590-8A65-C1B3FE1E806B}" destId="{BEC7E000-F6F2-4102-A73E-7FCA3A84A517}" srcOrd="0" destOrd="0" presId="urn:microsoft.com/office/officeart/2005/8/layout/lProcess1"/>
    <dgm:cxn modelId="{862D4E27-4F27-4BFE-95E3-21A94EFE4005}" srcId="{E0212A3B-65B3-4C99-B6EA-486515C8B553}" destId="{EFAE2AA8-36E7-4477-B5DF-9A97D8277015}" srcOrd="0" destOrd="0" parTransId="{32118D9A-B381-4D81-B40A-6E840AFF30C8}" sibTransId="{67B0F57C-06FE-4B41-8242-451151C98198}"/>
    <dgm:cxn modelId="{61F3D72F-5E92-46D1-A698-2F0EEF729740}" type="presOf" srcId="{3868010F-C69F-4C28-8AAD-4CB3828FF4A2}" destId="{7940A32B-D59A-4883-91D4-AC4434753078}" srcOrd="0" destOrd="1" presId="urn:microsoft.com/office/officeart/2005/8/layout/lProcess1"/>
    <dgm:cxn modelId="{D701C734-A33D-4695-8283-71F66E901A64}" type="presOf" srcId="{910024E9-51F6-4B58-A775-519F4FD11C64}" destId="{C356E310-5FCA-4BA1-8E60-6F08B3929467}" srcOrd="0" destOrd="3" presId="urn:microsoft.com/office/officeart/2005/8/layout/lProcess1"/>
    <dgm:cxn modelId="{A048EC35-B0EF-4C44-A28D-7670CDB1BBC7}" type="presOf" srcId="{60621750-2F27-4188-AFB9-383C344336AE}" destId="{5B5ACE53-BB22-417F-978F-A1B203FAF2D1}" srcOrd="0" destOrd="2" presId="urn:microsoft.com/office/officeart/2005/8/layout/lProcess1"/>
    <dgm:cxn modelId="{8295D136-BCC8-413F-A2BC-A6A2D203D54A}" srcId="{E0212A3B-65B3-4C99-B6EA-486515C8B553}" destId="{60621750-2F27-4188-AFB9-383C344336AE}" srcOrd="1" destOrd="0" parTransId="{9EDA29E2-4429-4719-AC2B-E95BAEB1A137}" sibTransId="{3E2BE5C8-C96E-453A-933E-1C5E74A3CBDC}"/>
    <dgm:cxn modelId="{B5B71038-C7D4-4384-882D-3A17CECFB578}" type="presOf" srcId="{3357DBDB-5622-463A-B9B5-944EE09DEE0A}" destId="{7940A32B-D59A-4883-91D4-AC4434753078}" srcOrd="0" destOrd="0" presId="urn:microsoft.com/office/officeart/2005/8/layout/lProcess1"/>
    <dgm:cxn modelId="{86401E38-6A33-4507-920A-455CED06B75D}" type="presOf" srcId="{765301B5-4A84-4B49-BF47-6DEADF4B6BF4}" destId="{15993EAE-98A5-43EC-829F-BB3EFEC303EE}" srcOrd="0" destOrd="0" presId="urn:microsoft.com/office/officeart/2005/8/layout/lProcess1"/>
    <dgm:cxn modelId="{49900439-8276-4D7E-B377-496C8CBE2F2B}" srcId="{3357DBDB-5622-463A-B9B5-944EE09DEE0A}" destId="{3868010F-C69F-4C28-8AAD-4CB3828FF4A2}" srcOrd="0" destOrd="0" parTransId="{47E6868E-F066-4387-B21D-D1DBAF884303}" sibTransId="{3C3C7B2A-2A33-4512-801B-B6071ADB49E0}"/>
    <dgm:cxn modelId="{8000EC46-CB1A-460C-9306-F264193F368B}" srcId="{02131D4D-B6F4-458B-A7DF-2A2C25586DF4}" destId="{910024E9-51F6-4B58-A775-519F4FD11C64}" srcOrd="2" destOrd="0" parTransId="{DF6653F1-DD83-458E-A95E-49F0F3F6A2DE}" sibTransId="{AFF599D9-2AA3-491E-B779-591D006976EC}"/>
    <dgm:cxn modelId="{A90C8C50-A53E-46F4-AABF-A0F92C8A0D4F}" srcId="{658F3030-DEF0-47CD-8C3D-E454D341ECC7}" destId="{4299FBD3-F1CF-44C1-80ED-148E83BFE5CF}" srcOrd="0" destOrd="0" parTransId="{616769F9-35AE-4BE3-8417-2314DF85B26A}" sibTransId="{B55ACDB1-46B2-4004-BB81-2165986FFCC0}"/>
    <dgm:cxn modelId="{0017DA53-E2A4-436C-81D9-A13BAB925086}" srcId="{02131D4D-B6F4-458B-A7DF-2A2C25586DF4}" destId="{E6129063-0338-4880-8B3D-A226E7A9195F}" srcOrd="1" destOrd="0" parTransId="{9D069802-D5E9-4E1C-ADE3-20A494A89497}" sibTransId="{1D6E614D-23C1-4F07-8788-ECAB03445DC5}"/>
    <dgm:cxn modelId="{F6324958-E057-4166-A9EA-76D51B7078AD}" type="presOf" srcId="{E6129063-0338-4880-8B3D-A226E7A9195F}" destId="{C356E310-5FCA-4BA1-8E60-6F08B3929467}" srcOrd="0" destOrd="2" presId="urn:microsoft.com/office/officeart/2005/8/layout/lProcess1"/>
    <dgm:cxn modelId="{6C324996-7619-47D5-93C1-5F1C2208935F}" srcId="{02131D4D-B6F4-458B-A7DF-2A2C25586DF4}" destId="{163DB496-ACA3-4D0F-B79A-ED9D35290C22}" srcOrd="0" destOrd="0" parTransId="{E950B490-A163-413C-9A38-4BA539DA0E40}" sibTransId="{433E4A4D-D45B-4679-BCF7-441EFC145663}"/>
    <dgm:cxn modelId="{BD83B8A1-5F7A-4EE7-8678-DFDB67E72751}" srcId="{4299FBD3-F1CF-44C1-80ED-148E83BFE5CF}" destId="{E0212A3B-65B3-4C99-B6EA-486515C8B553}" srcOrd="0" destOrd="0" parTransId="{48DA09D0-82D1-45A1-B933-C1C2FC528FFA}" sibTransId="{A6063412-8024-4E4D-B1F1-A8ED1108EA6D}"/>
    <dgm:cxn modelId="{122BCAA3-B4A3-4A46-A097-E37974938781}" type="presOf" srcId="{E0212A3B-65B3-4C99-B6EA-486515C8B553}" destId="{5B5ACE53-BB22-417F-978F-A1B203FAF2D1}" srcOrd="0" destOrd="0" presId="urn:microsoft.com/office/officeart/2005/8/layout/lProcess1"/>
    <dgm:cxn modelId="{81F20DB3-23FA-4AA8-9CCC-5A16EFF820BC}" srcId="{765301B5-4A84-4B49-BF47-6DEADF4B6BF4}" destId="{3357DBDB-5622-463A-B9B5-944EE09DEE0A}" srcOrd="1" destOrd="0" parTransId="{6FD5F3F6-0281-4013-9C3D-C18D4D69A4D9}" sibTransId="{ADF3CAB7-DF42-4E86-88ED-797AC3206144}"/>
    <dgm:cxn modelId="{6CD507C0-8677-4643-8568-E550F441562E}" type="presOf" srcId="{EFAE2AA8-36E7-4477-B5DF-9A97D8277015}" destId="{5B5ACE53-BB22-417F-978F-A1B203FAF2D1}" srcOrd="0" destOrd="1" presId="urn:microsoft.com/office/officeart/2005/8/layout/lProcess1"/>
    <dgm:cxn modelId="{0A6ADCC5-743A-4E99-B99A-A5724D37CBD0}" type="presOf" srcId="{163DB496-ACA3-4D0F-B79A-ED9D35290C22}" destId="{C356E310-5FCA-4BA1-8E60-6F08B3929467}" srcOrd="0" destOrd="1" presId="urn:microsoft.com/office/officeart/2005/8/layout/lProcess1"/>
    <dgm:cxn modelId="{8CAA56CA-C9B9-4010-B21C-AEF413CE1A4F}" type="presOf" srcId="{48DA09D0-82D1-45A1-B933-C1C2FC528FFA}" destId="{7A75303A-25F5-48DE-A42D-1C90A111F4A8}" srcOrd="0" destOrd="0" presId="urn:microsoft.com/office/officeart/2005/8/layout/lProcess1"/>
    <dgm:cxn modelId="{1B5185CE-9B38-4187-A094-A613C8CB312C}" type="presOf" srcId="{4299FBD3-F1CF-44C1-80ED-148E83BFE5CF}" destId="{8D4D6AF9-3C61-4C5D-89C0-F0620ABEBF18}" srcOrd="0" destOrd="0" presId="urn:microsoft.com/office/officeart/2005/8/layout/lProcess1"/>
    <dgm:cxn modelId="{4A5075D5-B37C-40F2-A6FE-B01601CF6D92}" type="presOf" srcId="{8CCC65AB-2761-475F-A3EC-03797DCA7FC7}" destId="{81BA6ADE-B760-408D-8F7A-EF7E6F4825E2}" srcOrd="0" destOrd="0" presId="urn:microsoft.com/office/officeart/2005/8/layout/lProcess1"/>
    <dgm:cxn modelId="{435FD4DD-66CE-401E-A898-774C8A2D8ABB}" srcId="{658F3030-DEF0-47CD-8C3D-E454D341ECC7}" destId="{765301B5-4A84-4B49-BF47-6DEADF4B6BF4}" srcOrd="1" destOrd="0" parTransId="{684B7BAA-CAD2-4970-9B4C-A684F82D70D0}" sibTransId="{C3F84994-4D40-47A1-84BD-CCF4F87EA035}"/>
    <dgm:cxn modelId="{32627EE4-6564-4457-8AA7-264088B215A0}" type="presOf" srcId="{58492F5E-783D-40E2-A027-81620542A1BC}" destId="{5B5ACE53-BB22-417F-978F-A1B203FAF2D1}" srcOrd="0" destOrd="3" presId="urn:microsoft.com/office/officeart/2005/8/layout/lProcess1"/>
    <dgm:cxn modelId="{06FF7CE9-7CDD-4C78-8E98-3B1C793E1775}" srcId="{E0212A3B-65B3-4C99-B6EA-486515C8B553}" destId="{58492F5E-783D-40E2-A027-81620542A1BC}" srcOrd="2" destOrd="0" parTransId="{16E1CE4D-2991-41DB-9FF0-E26991ED0153}" sibTransId="{60925FC9-6345-408D-93A7-960929576164}"/>
    <dgm:cxn modelId="{3E4749FA-26A4-46A0-B3B1-2DEA2E7005FB}" type="presOf" srcId="{658F3030-DEF0-47CD-8C3D-E454D341ECC7}" destId="{0B35C31D-41C2-4D9D-A89B-33DB8DCBB45C}" srcOrd="0" destOrd="0" presId="urn:microsoft.com/office/officeart/2005/8/layout/lProcess1"/>
    <dgm:cxn modelId="{ADD595B6-926A-4929-90E3-C3C106B55712}" type="presParOf" srcId="{0B35C31D-41C2-4D9D-A89B-33DB8DCBB45C}" destId="{94D2080A-BCE3-4A18-BCA6-3EADC9C13A09}" srcOrd="0" destOrd="0" presId="urn:microsoft.com/office/officeart/2005/8/layout/lProcess1"/>
    <dgm:cxn modelId="{EF11C616-B0EE-4EC3-B8D7-69B544813220}" type="presParOf" srcId="{94D2080A-BCE3-4A18-BCA6-3EADC9C13A09}" destId="{8D4D6AF9-3C61-4C5D-89C0-F0620ABEBF18}" srcOrd="0" destOrd="0" presId="urn:microsoft.com/office/officeart/2005/8/layout/lProcess1"/>
    <dgm:cxn modelId="{780031CF-EB89-4EA4-9B44-0EFA45EADDD5}" type="presParOf" srcId="{94D2080A-BCE3-4A18-BCA6-3EADC9C13A09}" destId="{7A75303A-25F5-48DE-A42D-1C90A111F4A8}" srcOrd="1" destOrd="0" presId="urn:microsoft.com/office/officeart/2005/8/layout/lProcess1"/>
    <dgm:cxn modelId="{2CC8B52C-3D97-4A72-8010-C3FF4DBCC737}" type="presParOf" srcId="{94D2080A-BCE3-4A18-BCA6-3EADC9C13A09}" destId="{5B5ACE53-BB22-417F-978F-A1B203FAF2D1}" srcOrd="2" destOrd="0" presId="urn:microsoft.com/office/officeart/2005/8/layout/lProcess1"/>
    <dgm:cxn modelId="{EE8A5895-7243-4356-B1DD-24A11F5F9A58}" type="presParOf" srcId="{0B35C31D-41C2-4D9D-A89B-33DB8DCBB45C}" destId="{F5F4DAA2-D776-44FB-903B-A1BE9AC7253F}" srcOrd="1" destOrd="0" presId="urn:microsoft.com/office/officeart/2005/8/layout/lProcess1"/>
    <dgm:cxn modelId="{37B3CFB7-4C9D-487C-A2D1-5DFECE7EE5B4}" type="presParOf" srcId="{0B35C31D-41C2-4D9D-A89B-33DB8DCBB45C}" destId="{6591B72F-765D-431F-953E-A6A211F08FE5}" srcOrd="2" destOrd="0" presId="urn:microsoft.com/office/officeart/2005/8/layout/lProcess1"/>
    <dgm:cxn modelId="{6D729C25-D785-4283-9C34-256FA4FFCD73}" type="presParOf" srcId="{6591B72F-765D-431F-953E-A6A211F08FE5}" destId="{15993EAE-98A5-43EC-829F-BB3EFEC303EE}" srcOrd="0" destOrd="0" presId="urn:microsoft.com/office/officeart/2005/8/layout/lProcess1"/>
    <dgm:cxn modelId="{8BFC7B09-CCD0-42FD-AA8C-10A9F77CBAAC}" type="presParOf" srcId="{6591B72F-765D-431F-953E-A6A211F08FE5}" destId="{81BA6ADE-B760-408D-8F7A-EF7E6F4825E2}" srcOrd="1" destOrd="0" presId="urn:microsoft.com/office/officeart/2005/8/layout/lProcess1"/>
    <dgm:cxn modelId="{F658371B-4152-4924-A0AD-C78BC3B19110}" type="presParOf" srcId="{6591B72F-765D-431F-953E-A6A211F08FE5}" destId="{C356E310-5FCA-4BA1-8E60-6F08B3929467}" srcOrd="2" destOrd="0" presId="urn:microsoft.com/office/officeart/2005/8/layout/lProcess1"/>
    <dgm:cxn modelId="{80FDB1FA-10AE-4D0F-A69A-AF0503BCBE85}" type="presParOf" srcId="{6591B72F-765D-431F-953E-A6A211F08FE5}" destId="{BEC7E000-F6F2-4102-A73E-7FCA3A84A517}" srcOrd="3" destOrd="0" presId="urn:microsoft.com/office/officeart/2005/8/layout/lProcess1"/>
    <dgm:cxn modelId="{257C4805-2941-48C2-AE97-D3D77B2CD501}" type="presParOf" srcId="{6591B72F-765D-431F-953E-A6A211F08FE5}" destId="{7940A32B-D59A-4883-91D4-AC4434753078}"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586650-4526-4350-9148-25D65E81C93F}"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n-US"/>
        </a:p>
      </dgm:t>
    </dgm:pt>
    <dgm:pt modelId="{878F0B62-212E-434C-AAB6-70808F0493F8}">
      <dgm:prSet phldrT="[Text]" custT="1"/>
      <dgm:spPr>
        <a:solidFill>
          <a:schemeClr val="bg1"/>
        </a:solidFill>
      </dgm:spPr>
      <dgm:t>
        <a:bodyPr/>
        <a:lstStyle/>
        <a:p>
          <a:pPr>
            <a:buFont typeface="Wingdings" panose="05000000000000000000" pitchFamily="2" charset="2"/>
            <a:buChar char="§"/>
          </a:pPr>
          <a:r>
            <a:rPr lang="en-US" altLang="en-US" sz="4000">
              <a:solidFill>
                <a:schemeClr val="accent2"/>
              </a:solidFill>
            </a:rPr>
            <a:t>Tecsys POU</a:t>
          </a:r>
          <a:endParaRPr lang="en-US" sz="4000">
            <a:solidFill>
              <a:schemeClr val="accent2"/>
            </a:solidFill>
          </a:endParaRPr>
        </a:p>
      </dgm:t>
    </dgm:pt>
    <dgm:pt modelId="{FEFDA6AA-6100-4B0B-8F0D-66BD67B16B86}" type="parTrans" cxnId="{498B54A6-7EFA-4E32-9EE8-A97892E876B9}">
      <dgm:prSet/>
      <dgm:spPr/>
      <dgm:t>
        <a:bodyPr/>
        <a:lstStyle/>
        <a:p>
          <a:endParaRPr lang="en-US"/>
        </a:p>
      </dgm:t>
    </dgm:pt>
    <dgm:pt modelId="{1EA3647F-ED0B-418D-932B-B8D5C1E54884}" type="sibTrans" cxnId="{498B54A6-7EFA-4E32-9EE8-A97892E876B9}">
      <dgm:prSet/>
      <dgm:spPr/>
      <dgm:t>
        <a:bodyPr/>
        <a:lstStyle/>
        <a:p>
          <a:endParaRPr lang="en-US"/>
        </a:p>
      </dgm:t>
    </dgm:pt>
    <dgm:pt modelId="{6A91B4A4-9D11-4AFD-BA16-6A5706656BF2}">
      <dgm:prSet/>
      <dgm:spPr/>
      <dgm:t>
        <a:bodyPr/>
        <a:lstStyle/>
        <a:p>
          <a:r>
            <a:rPr lang="en-US" altLang="en-US" b="0"/>
            <a:t>Current platforms:</a:t>
          </a:r>
        </a:p>
      </dgm:t>
    </dgm:pt>
    <dgm:pt modelId="{372102BA-93DA-4A41-943E-A770167827F9}" type="parTrans" cxnId="{F104DEFF-A8AF-4898-9B15-87CB52C9E165}">
      <dgm:prSet/>
      <dgm:spPr/>
      <dgm:t>
        <a:bodyPr/>
        <a:lstStyle/>
        <a:p>
          <a:endParaRPr lang="en-US"/>
        </a:p>
      </dgm:t>
    </dgm:pt>
    <dgm:pt modelId="{67C86D8A-B8EB-490C-B0B4-45C748B735EB}" type="sibTrans" cxnId="{F104DEFF-A8AF-4898-9B15-87CB52C9E165}">
      <dgm:prSet/>
      <dgm:spPr/>
      <dgm:t>
        <a:bodyPr/>
        <a:lstStyle/>
        <a:p>
          <a:endParaRPr lang="en-US"/>
        </a:p>
      </dgm:t>
    </dgm:pt>
    <dgm:pt modelId="{4E36B2E3-B5D9-4B0D-B27A-6C486E3F1C41}">
      <dgm:prSet/>
      <dgm:spPr/>
      <dgm:t>
        <a:bodyPr/>
        <a:lstStyle/>
        <a:p>
          <a:r>
            <a:rPr lang="en-US" altLang="en-US"/>
            <a:t>What it interfaces with:</a:t>
          </a:r>
          <a:endParaRPr lang="en-US" altLang="en-US" b="1"/>
        </a:p>
      </dgm:t>
    </dgm:pt>
    <dgm:pt modelId="{FCE84F9B-A11A-486A-A0A0-CBAF0F401972}" type="parTrans" cxnId="{E51BC703-9188-4696-8BE9-206082B6BF09}">
      <dgm:prSet/>
      <dgm:spPr/>
      <dgm:t>
        <a:bodyPr/>
        <a:lstStyle/>
        <a:p>
          <a:endParaRPr lang="en-US"/>
        </a:p>
      </dgm:t>
    </dgm:pt>
    <dgm:pt modelId="{E9CCC55E-12C4-4C84-8EDB-FF311141F89F}" type="sibTrans" cxnId="{E51BC703-9188-4696-8BE9-206082B6BF09}">
      <dgm:prSet/>
      <dgm:spPr/>
      <dgm:t>
        <a:bodyPr/>
        <a:lstStyle/>
        <a:p>
          <a:endParaRPr lang="en-US"/>
        </a:p>
      </dgm:t>
    </dgm:pt>
    <dgm:pt modelId="{8A167129-FA3F-4B21-89A5-57A713060760}">
      <dgm:prSet/>
      <dgm:spPr/>
      <dgm:t>
        <a:bodyPr/>
        <a:lstStyle/>
        <a:p>
          <a:r>
            <a:rPr lang="en-US" altLang="en-US"/>
            <a:t>Replenishments</a:t>
          </a:r>
        </a:p>
      </dgm:t>
    </dgm:pt>
    <dgm:pt modelId="{BC606B8D-C548-4B0C-AF53-85CD7C5733E6}" type="parTrans" cxnId="{B54B7845-4979-44E2-B77B-D60A41AE8E61}">
      <dgm:prSet/>
      <dgm:spPr/>
      <dgm:t>
        <a:bodyPr/>
        <a:lstStyle/>
        <a:p>
          <a:endParaRPr lang="en-US"/>
        </a:p>
      </dgm:t>
    </dgm:pt>
    <dgm:pt modelId="{CB28FE40-0454-4354-9A4D-3C863E7C2A45}" type="sibTrans" cxnId="{B54B7845-4979-44E2-B77B-D60A41AE8E61}">
      <dgm:prSet/>
      <dgm:spPr/>
      <dgm:t>
        <a:bodyPr/>
        <a:lstStyle/>
        <a:p>
          <a:endParaRPr lang="en-US"/>
        </a:p>
      </dgm:t>
    </dgm:pt>
    <dgm:pt modelId="{FCD7AF2F-0C41-4D7C-AB1A-08F52D551E35}">
      <dgm:prSet/>
      <dgm:spPr/>
      <dgm:t>
        <a:bodyPr/>
        <a:lstStyle/>
        <a:p>
          <a:r>
            <a:rPr lang="en-US" altLang="en-US"/>
            <a:t>Inventory Management</a:t>
          </a:r>
        </a:p>
      </dgm:t>
    </dgm:pt>
    <dgm:pt modelId="{A00E4D8B-CF55-4628-9F5E-5869CB8C22AE}" type="parTrans" cxnId="{44F477BF-9BC5-47EA-9787-63ED2B103549}">
      <dgm:prSet/>
      <dgm:spPr/>
      <dgm:t>
        <a:bodyPr/>
        <a:lstStyle/>
        <a:p>
          <a:endParaRPr lang="en-US"/>
        </a:p>
      </dgm:t>
    </dgm:pt>
    <dgm:pt modelId="{27A029D4-CADC-4D0D-93A5-ECF3DC6E2FB1}" type="sibTrans" cxnId="{44F477BF-9BC5-47EA-9787-63ED2B103549}">
      <dgm:prSet/>
      <dgm:spPr/>
      <dgm:t>
        <a:bodyPr/>
        <a:lstStyle/>
        <a:p>
          <a:endParaRPr lang="en-US"/>
        </a:p>
      </dgm:t>
    </dgm:pt>
    <dgm:pt modelId="{87EFA580-C048-44F0-A992-C3D80AAEDDDC}">
      <dgm:prSet/>
      <dgm:spPr/>
      <dgm:t>
        <a:bodyPr/>
        <a:lstStyle/>
        <a:p>
          <a:r>
            <a:rPr lang="en-US" altLang="en-US"/>
            <a:t>Case Cart Management</a:t>
          </a:r>
        </a:p>
      </dgm:t>
    </dgm:pt>
    <dgm:pt modelId="{3B9D7A30-012E-4BA0-BD07-4485BC72EC3B}" type="parTrans" cxnId="{FB74B979-4AC3-4BA1-AB9A-95BA2033A2B2}">
      <dgm:prSet/>
      <dgm:spPr/>
      <dgm:t>
        <a:bodyPr/>
        <a:lstStyle/>
        <a:p>
          <a:endParaRPr lang="en-US"/>
        </a:p>
      </dgm:t>
    </dgm:pt>
    <dgm:pt modelId="{B6CB2D3D-48B3-4B8B-B361-CB2E455C1D80}" type="sibTrans" cxnId="{FB74B979-4AC3-4BA1-AB9A-95BA2033A2B2}">
      <dgm:prSet/>
      <dgm:spPr/>
      <dgm:t>
        <a:bodyPr/>
        <a:lstStyle/>
        <a:p>
          <a:endParaRPr lang="en-US"/>
        </a:p>
      </dgm:t>
    </dgm:pt>
    <dgm:pt modelId="{C56A7861-0DB9-4CD0-A6F3-8CE57FB4E5B9}">
      <dgm:prSet/>
      <dgm:spPr/>
      <dgm:t>
        <a:bodyPr/>
        <a:lstStyle/>
        <a:p>
          <a:r>
            <a:rPr lang="en-US" altLang="en-US"/>
            <a:t>Case Documentation</a:t>
          </a:r>
        </a:p>
      </dgm:t>
    </dgm:pt>
    <dgm:pt modelId="{0F89DC42-E761-4682-92A5-B35416F10D3B}" type="parTrans" cxnId="{729D4EE0-7D27-41D8-8443-E6F0BECA7DDD}">
      <dgm:prSet/>
      <dgm:spPr/>
      <dgm:t>
        <a:bodyPr/>
        <a:lstStyle/>
        <a:p>
          <a:endParaRPr lang="en-US"/>
        </a:p>
      </dgm:t>
    </dgm:pt>
    <dgm:pt modelId="{51429CDA-34B0-4921-A862-FE55E06110B9}" type="sibTrans" cxnId="{729D4EE0-7D27-41D8-8443-E6F0BECA7DDD}">
      <dgm:prSet/>
      <dgm:spPr/>
      <dgm:t>
        <a:bodyPr/>
        <a:lstStyle/>
        <a:p>
          <a:endParaRPr lang="en-US"/>
        </a:p>
      </dgm:t>
    </dgm:pt>
    <dgm:pt modelId="{4B5E0331-93FF-47E5-BC07-CED51538AD77}">
      <dgm:prSet phldrT="[Text]"/>
      <dgm:spPr/>
      <dgm:t>
        <a:bodyPr/>
        <a:lstStyle/>
        <a:p>
          <a:pPr>
            <a:buFont typeface="Wingdings" panose="05000000000000000000" pitchFamily="2" charset="2"/>
            <a:buChar char="§"/>
          </a:pPr>
          <a:r>
            <a:rPr lang="en-US" altLang="en-US"/>
            <a:t>What it is:</a:t>
          </a:r>
          <a:endParaRPr lang="en-US"/>
        </a:p>
      </dgm:t>
    </dgm:pt>
    <dgm:pt modelId="{C945739B-6D3B-4BB2-B6F0-EE3CE3A458A5}" type="parTrans" cxnId="{0A605F9F-DCE2-4AF9-8133-F6CA5126FCC8}">
      <dgm:prSet/>
      <dgm:spPr/>
      <dgm:t>
        <a:bodyPr/>
        <a:lstStyle/>
        <a:p>
          <a:endParaRPr lang="en-US"/>
        </a:p>
      </dgm:t>
    </dgm:pt>
    <dgm:pt modelId="{7CB43DD2-6B11-48AE-A440-C3D5DEB9442D}" type="sibTrans" cxnId="{0A605F9F-DCE2-4AF9-8133-F6CA5126FCC8}">
      <dgm:prSet/>
      <dgm:spPr/>
      <dgm:t>
        <a:bodyPr/>
        <a:lstStyle/>
        <a:p>
          <a:endParaRPr lang="en-US"/>
        </a:p>
      </dgm:t>
    </dgm:pt>
    <dgm:pt modelId="{F4B77FB5-5071-4EEB-8551-E342D0DEC39E}">
      <dgm:prSet/>
      <dgm:spPr/>
      <dgm:t>
        <a:bodyPr/>
        <a:lstStyle/>
        <a:p>
          <a:r>
            <a:rPr lang="en-US" altLang="en-US"/>
            <a:t>What it handles:</a:t>
          </a:r>
        </a:p>
      </dgm:t>
    </dgm:pt>
    <dgm:pt modelId="{55BD97C9-E226-49E6-ACA9-527B38FAE610}" type="parTrans" cxnId="{42FFC56B-6B64-4661-8B62-00D0C20EB661}">
      <dgm:prSet/>
      <dgm:spPr/>
      <dgm:t>
        <a:bodyPr/>
        <a:lstStyle/>
        <a:p>
          <a:endParaRPr lang="en-US"/>
        </a:p>
      </dgm:t>
    </dgm:pt>
    <dgm:pt modelId="{013BCB7D-73A1-4F36-98FB-0F6726A41B24}" type="sibTrans" cxnId="{42FFC56B-6B64-4661-8B62-00D0C20EB661}">
      <dgm:prSet/>
      <dgm:spPr/>
      <dgm:t>
        <a:bodyPr/>
        <a:lstStyle/>
        <a:p>
          <a:endParaRPr lang="en-US"/>
        </a:p>
      </dgm:t>
    </dgm:pt>
    <dgm:pt modelId="{4255F2AD-D375-4A31-AEC0-14D083741147}">
      <dgm:prSet/>
      <dgm:spPr/>
      <dgm:t>
        <a:bodyPr/>
        <a:lstStyle/>
        <a:p>
          <a:r>
            <a:rPr lang="en-US" altLang="en-US" b="0"/>
            <a:t>Iris</a:t>
          </a:r>
        </a:p>
      </dgm:t>
    </dgm:pt>
    <dgm:pt modelId="{71DE7382-B37E-4E69-8704-DC81FC543BE9}" type="parTrans" cxnId="{458B2DC1-FFFC-46A4-8B80-AB0AC77DEDFE}">
      <dgm:prSet/>
      <dgm:spPr/>
      <dgm:t>
        <a:bodyPr/>
        <a:lstStyle/>
        <a:p>
          <a:endParaRPr lang="en-US"/>
        </a:p>
      </dgm:t>
    </dgm:pt>
    <dgm:pt modelId="{776419C8-7FA2-4AF1-A2BB-FCCD93A67862}" type="sibTrans" cxnId="{458B2DC1-FFFC-46A4-8B80-AB0AC77DEDFE}">
      <dgm:prSet/>
      <dgm:spPr/>
      <dgm:t>
        <a:bodyPr/>
        <a:lstStyle/>
        <a:p>
          <a:endParaRPr lang="en-US"/>
        </a:p>
      </dgm:t>
    </dgm:pt>
    <dgm:pt modelId="{525E4552-9990-4C0F-9DCA-88B0A8D169CA}">
      <dgm:prSet/>
      <dgm:spPr/>
      <dgm:t>
        <a:bodyPr/>
        <a:lstStyle/>
        <a:p>
          <a:r>
            <a:rPr lang="en-US" altLang="en-US" b="0"/>
            <a:t>MSCM (in surgical &amp; procedural areas)</a:t>
          </a:r>
        </a:p>
      </dgm:t>
    </dgm:pt>
    <dgm:pt modelId="{2CE61713-DA53-4142-BF73-F368B652D779}" type="parTrans" cxnId="{FD123391-6789-43EA-8D87-DD2EB4AC0A36}">
      <dgm:prSet/>
      <dgm:spPr/>
      <dgm:t>
        <a:bodyPr/>
        <a:lstStyle/>
        <a:p>
          <a:endParaRPr lang="en-US"/>
        </a:p>
      </dgm:t>
    </dgm:pt>
    <dgm:pt modelId="{736E2883-5DAA-4CB7-A128-F5E2D8A2005D}" type="sibTrans" cxnId="{FD123391-6789-43EA-8D87-DD2EB4AC0A36}">
      <dgm:prSet/>
      <dgm:spPr/>
      <dgm:t>
        <a:bodyPr/>
        <a:lstStyle/>
        <a:p>
          <a:endParaRPr lang="en-US"/>
        </a:p>
      </dgm:t>
    </dgm:pt>
    <dgm:pt modelId="{81F25CA7-94E1-4569-BFEF-B9F05E043EC6}">
      <dgm:prSet/>
      <dgm:spPr/>
      <dgm:t>
        <a:bodyPr/>
        <a:lstStyle/>
        <a:p>
          <a:r>
            <a:rPr lang="en-US" altLang="en-US" b="0" err="1"/>
            <a:t>Optiflex</a:t>
          </a:r>
          <a:endParaRPr lang="en-US" altLang="en-US" b="0"/>
        </a:p>
      </dgm:t>
    </dgm:pt>
    <dgm:pt modelId="{152B701C-9D9C-4F12-A28D-56614AACAEBE}" type="parTrans" cxnId="{CF1E89A7-A077-4842-B0FA-B8E52DC18265}">
      <dgm:prSet/>
      <dgm:spPr/>
      <dgm:t>
        <a:bodyPr/>
        <a:lstStyle/>
        <a:p>
          <a:endParaRPr lang="en-US"/>
        </a:p>
      </dgm:t>
    </dgm:pt>
    <dgm:pt modelId="{0ABC271A-3D52-4AB7-BC39-D8735FE38691}" type="sibTrans" cxnId="{CF1E89A7-A077-4842-B0FA-B8E52DC18265}">
      <dgm:prSet/>
      <dgm:spPr/>
      <dgm:t>
        <a:bodyPr/>
        <a:lstStyle/>
        <a:p>
          <a:endParaRPr lang="en-US"/>
        </a:p>
      </dgm:t>
    </dgm:pt>
    <dgm:pt modelId="{A5D98B5A-6DF5-4ED8-A6C8-544ADC2ED40E}">
      <dgm:prSet/>
      <dgm:spPr/>
      <dgm:t>
        <a:bodyPr/>
        <a:lstStyle/>
        <a:p>
          <a:r>
            <a:rPr lang="en-US" altLang="en-US" b="0"/>
            <a:t>Epic</a:t>
          </a:r>
        </a:p>
      </dgm:t>
    </dgm:pt>
    <dgm:pt modelId="{E32683A9-15A1-471A-819E-F1BA58EF46F9}" type="parTrans" cxnId="{B0655C24-9341-4F5B-8A78-6D6D4D539FCC}">
      <dgm:prSet/>
      <dgm:spPr/>
      <dgm:t>
        <a:bodyPr/>
        <a:lstStyle/>
        <a:p>
          <a:endParaRPr lang="en-US"/>
        </a:p>
      </dgm:t>
    </dgm:pt>
    <dgm:pt modelId="{97FC3EFD-3A2E-4977-AFEA-23F2F66170BF}" type="sibTrans" cxnId="{B0655C24-9341-4F5B-8A78-6D6D4D539FCC}">
      <dgm:prSet/>
      <dgm:spPr/>
      <dgm:t>
        <a:bodyPr/>
        <a:lstStyle/>
        <a:p>
          <a:endParaRPr lang="en-US"/>
        </a:p>
      </dgm:t>
    </dgm:pt>
    <dgm:pt modelId="{F5712068-FC8B-40A7-900B-4816693D9DA6}">
      <dgm:prSet/>
      <dgm:spPr/>
      <dgm:t>
        <a:bodyPr/>
        <a:lstStyle/>
        <a:p>
          <a:r>
            <a:rPr lang="en-US" altLang="en-US" b="0"/>
            <a:t>Workday</a:t>
          </a:r>
        </a:p>
      </dgm:t>
    </dgm:pt>
    <dgm:pt modelId="{581EC634-8AE0-4EAB-98CC-3291D8564CD7}" type="parTrans" cxnId="{FC4BCA32-ACAA-4A95-B711-FF8A8B5B1371}">
      <dgm:prSet/>
      <dgm:spPr/>
      <dgm:t>
        <a:bodyPr/>
        <a:lstStyle/>
        <a:p>
          <a:endParaRPr lang="en-US"/>
        </a:p>
      </dgm:t>
    </dgm:pt>
    <dgm:pt modelId="{16026D39-BF37-4FAD-A9E9-F08778D8C4C4}" type="sibTrans" cxnId="{FC4BCA32-ACAA-4A95-B711-FF8A8B5B1371}">
      <dgm:prSet/>
      <dgm:spPr/>
      <dgm:t>
        <a:bodyPr/>
        <a:lstStyle/>
        <a:p>
          <a:endParaRPr lang="en-US"/>
        </a:p>
      </dgm:t>
    </dgm:pt>
    <dgm:pt modelId="{594D2BCA-02D6-492F-ADD9-D1DDCAA3AFE7}">
      <dgm:prSet/>
      <dgm:spPr/>
      <dgm:t>
        <a:bodyPr/>
        <a:lstStyle/>
        <a:p>
          <a:r>
            <a:rPr lang="en-US" altLang="en-US" b="0" err="1"/>
            <a:t>QSight</a:t>
          </a:r>
          <a:endParaRPr lang="en-US" altLang="en-US" b="0"/>
        </a:p>
      </dgm:t>
    </dgm:pt>
    <dgm:pt modelId="{45F23B34-A28A-430F-B3E4-FE8F214BDF10}" type="sibTrans" cxnId="{30165EC5-606F-4C60-9F90-C3D65C7B596D}">
      <dgm:prSet/>
      <dgm:spPr/>
      <dgm:t>
        <a:bodyPr/>
        <a:lstStyle/>
        <a:p>
          <a:endParaRPr lang="en-US"/>
        </a:p>
      </dgm:t>
    </dgm:pt>
    <dgm:pt modelId="{9385338A-7C48-4FC3-86DE-1572C39F7F4B}" type="parTrans" cxnId="{30165EC5-606F-4C60-9F90-C3D65C7B596D}">
      <dgm:prSet/>
      <dgm:spPr/>
      <dgm:t>
        <a:bodyPr/>
        <a:lstStyle/>
        <a:p>
          <a:endParaRPr lang="en-US"/>
        </a:p>
      </dgm:t>
    </dgm:pt>
    <dgm:pt modelId="{18F0390C-A8D3-4D2B-9AC8-12CCF56773EF}">
      <dgm:prSet/>
      <dgm:spPr/>
      <dgm:t>
        <a:bodyPr/>
        <a:lstStyle/>
        <a:p>
          <a:pPr>
            <a:buFont typeface="Arial" panose="020B0604020202020204" pitchFamily="34" charset="0"/>
            <a:buChar char="•"/>
          </a:pPr>
          <a:r>
            <a:rPr lang="en-US" altLang="en-US"/>
            <a:t>A healthcare centric inventory management solution that allows for a higher level of control and visibility over hospital inventory</a:t>
          </a:r>
          <a:endParaRPr lang="en-US"/>
        </a:p>
      </dgm:t>
    </dgm:pt>
    <dgm:pt modelId="{0BF2B4CE-36B9-4EFF-8433-D71506D48709}" type="parTrans" cxnId="{52AFE429-6778-45F1-A47B-D20712A12299}">
      <dgm:prSet/>
      <dgm:spPr/>
      <dgm:t>
        <a:bodyPr/>
        <a:lstStyle/>
        <a:p>
          <a:endParaRPr lang="en-US"/>
        </a:p>
      </dgm:t>
    </dgm:pt>
    <dgm:pt modelId="{56241CE5-718D-4C61-9AAF-1A6C2F8A3819}" type="sibTrans" cxnId="{52AFE429-6778-45F1-A47B-D20712A12299}">
      <dgm:prSet/>
      <dgm:spPr/>
      <dgm:t>
        <a:bodyPr/>
        <a:lstStyle/>
        <a:p>
          <a:endParaRPr lang="en-US"/>
        </a:p>
      </dgm:t>
    </dgm:pt>
    <dgm:pt modelId="{EEFBAE06-7718-47B4-8895-BA84555C29C1}" type="pres">
      <dgm:prSet presAssocID="{C5586650-4526-4350-9148-25D65E81C93F}" presName="diagram" presStyleCnt="0">
        <dgm:presLayoutVars>
          <dgm:chMax val="1"/>
          <dgm:dir/>
          <dgm:animLvl val="ctr"/>
          <dgm:resizeHandles val="exact"/>
        </dgm:presLayoutVars>
      </dgm:prSet>
      <dgm:spPr/>
    </dgm:pt>
    <dgm:pt modelId="{1AA47284-7804-414D-B33A-6FFE689FA9EC}" type="pres">
      <dgm:prSet presAssocID="{C5586650-4526-4350-9148-25D65E81C93F}" presName="matrix" presStyleCnt="0"/>
      <dgm:spPr/>
    </dgm:pt>
    <dgm:pt modelId="{133F311E-A98F-438F-A084-5ECDC1F4A82F}" type="pres">
      <dgm:prSet presAssocID="{C5586650-4526-4350-9148-25D65E81C93F}" presName="tile1" presStyleLbl="node1" presStyleIdx="0" presStyleCnt="4" custLinFactNeighborX="4" custLinFactNeighborY="-1746"/>
      <dgm:spPr/>
    </dgm:pt>
    <dgm:pt modelId="{96BBE089-9A00-4193-898B-A90AA0BC0CEE}" type="pres">
      <dgm:prSet presAssocID="{C5586650-4526-4350-9148-25D65E81C93F}" presName="tile1text" presStyleLbl="node1" presStyleIdx="0" presStyleCnt="4">
        <dgm:presLayoutVars>
          <dgm:chMax val="0"/>
          <dgm:chPref val="0"/>
          <dgm:bulletEnabled val="1"/>
        </dgm:presLayoutVars>
      </dgm:prSet>
      <dgm:spPr/>
    </dgm:pt>
    <dgm:pt modelId="{AAA19454-08EA-409B-A1F3-64772A1F46EC}" type="pres">
      <dgm:prSet presAssocID="{C5586650-4526-4350-9148-25D65E81C93F}" presName="tile2" presStyleLbl="node1" presStyleIdx="1" presStyleCnt="4"/>
      <dgm:spPr/>
    </dgm:pt>
    <dgm:pt modelId="{F302C881-55B5-47D1-88CB-8010CE8EFB3F}" type="pres">
      <dgm:prSet presAssocID="{C5586650-4526-4350-9148-25D65E81C93F}" presName="tile2text" presStyleLbl="node1" presStyleIdx="1" presStyleCnt="4">
        <dgm:presLayoutVars>
          <dgm:chMax val="0"/>
          <dgm:chPref val="0"/>
          <dgm:bulletEnabled val="1"/>
        </dgm:presLayoutVars>
      </dgm:prSet>
      <dgm:spPr/>
    </dgm:pt>
    <dgm:pt modelId="{258D6E67-27C1-44D3-ACCA-DACC3F6674C8}" type="pres">
      <dgm:prSet presAssocID="{C5586650-4526-4350-9148-25D65E81C93F}" presName="tile3" presStyleLbl="node1" presStyleIdx="2" presStyleCnt="4"/>
      <dgm:spPr/>
    </dgm:pt>
    <dgm:pt modelId="{457A81A9-5A0F-4CE6-B1D0-E98A97A7310C}" type="pres">
      <dgm:prSet presAssocID="{C5586650-4526-4350-9148-25D65E81C93F}" presName="tile3text" presStyleLbl="node1" presStyleIdx="2" presStyleCnt="4">
        <dgm:presLayoutVars>
          <dgm:chMax val="0"/>
          <dgm:chPref val="0"/>
          <dgm:bulletEnabled val="1"/>
        </dgm:presLayoutVars>
      </dgm:prSet>
      <dgm:spPr/>
    </dgm:pt>
    <dgm:pt modelId="{CE129484-79A9-4C77-8B11-0F4A0FBA8360}" type="pres">
      <dgm:prSet presAssocID="{C5586650-4526-4350-9148-25D65E81C93F}" presName="tile4" presStyleLbl="node1" presStyleIdx="3" presStyleCnt="4"/>
      <dgm:spPr/>
    </dgm:pt>
    <dgm:pt modelId="{3A3ED7A3-BFCA-44D0-9739-8A17C7FE499F}" type="pres">
      <dgm:prSet presAssocID="{C5586650-4526-4350-9148-25D65E81C93F}" presName="tile4text" presStyleLbl="node1" presStyleIdx="3" presStyleCnt="4">
        <dgm:presLayoutVars>
          <dgm:chMax val="0"/>
          <dgm:chPref val="0"/>
          <dgm:bulletEnabled val="1"/>
        </dgm:presLayoutVars>
      </dgm:prSet>
      <dgm:spPr/>
    </dgm:pt>
    <dgm:pt modelId="{385EC614-E3E7-430C-8AA1-325DFDE1FF21}" type="pres">
      <dgm:prSet presAssocID="{C5586650-4526-4350-9148-25D65E81C93F}" presName="centerTile" presStyleLbl="fgShp" presStyleIdx="0" presStyleCnt="1">
        <dgm:presLayoutVars>
          <dgm:chMax val="0"/>
          <dgm:chPref val="0"/>
        </dgm:presLayoutVars>
      </dgm:prSet>
      <dgm:spPr/>
    </dgm:pt>
  </dgm:ptLst>
  <dgm:cxnLst>
    <dgm:cxn modelId="{E51BC703-9188-4696-8BE9-206082B6BF09}" srcId="{878F0B62-212E-434C-AAB6-70808F0493F8}" destId="{4E36B2E3-B5D9-4B0D-B27A-6C486E3F1C41}" srcOrd="2" destOrd="0" parTransId="{FCE84F9B-A11A-486A-A0A0-CBAF0F401972}" sibTransId="{E9CCC55E-12C4-4C84-8EDB-FF311141F89F}"/>
    <dgm:cxn modelId="{2B568704-18E1-4F7F-86DA-52A15F943017}" type="presOf" srcId="{6A91B4A4-9D11-4AFD-BA16-6A5706656BF2}" destId="{AAA19454-08EA-409B-A1F3-64772A1F46EC}" srcOrd="0" destOrd="0" presId="urn:microsoft.com/office/officeart/2005/8/layout/matrix1"/>
    <dgm:cxn modelId="{0C1E2F0B-590D-4F6D-B856-B56DD6831F73}" type="presOf" srcId="{87EFA580-C048-44F0-A992-C3D80AAEDDDC}" destId="{CE129484-79A9-4C77-8B11-0F4A0FBA8360}" srcOrd="0" destOrd="3" presId="urn:microsoft.com/office/officeart/2005/8/layout/matrix1"/>
    <dgm:cxn modelId="{71F5D90D-6AEF-48A2-BE86-287C5BDEBFCE}" type="presOf" srcId="{4E36B2E3-B5D9-4B0D-B27A-6C486E3F1C41}" destId="{258D6E67-27C1-44D3-ACCA-DACC3F6674C8}" srcOrd="0" destOrd="0" presId="urn:microsoft.com/office/officeart/2005/8/layout/matrix1"/>
    <dgm:cxn modelId="{66E1480F-1273-4FD5-93AD-8FD9241498BB}" type="presOf" srcId="{FCD7AF2F-0C41-4D7C-AB1A-08F52D551E35}" destId="{3A3ED7A3-BFCA-44D0-9739-8A17C7FE499F}" srcOrd="1" destOrd="2" presId="urn:microsoft.com/office/officeart/2005/8/layout/matrix1"/>
    <dgm:cxn modelId="{589E4B13-ECAE-44CE-A7D2-8124114428F7}" type="presOf" srcId="{878F0B62-212E-434C-AAB6-70808F0493F8}" destId="{385EC614-E3E7-430C-8AA1-325DFDE1FF21}" srcOrd="0" destOrd="0" presId="urn:microsoft.com/office/officeart/2005/8/layout/matrix1"/>
    <dgm:cxn modelId="{13373A19-F383-4924-BC90-6E99183D0D76}" type="presOf" srcId="{87EFA580-C048-44F0-A992-C3D80AAEDDDC}" destId="{3A3ED7A3-BFCA-44D0-9739-8A17C7FE499F}" srcOrd="1" destOrd="3" presId="urn:microsoft.com/office/officeart/2005/8/layout/matrix1"/>
    <dgm:cxn modelId="{4190501C-4935-448A-8158-A938471F632D}" type="presOf" srcId="{525E4552-9990-4C0F-9DCA-88B0A8D169CA}" destId="{AAA19454-08EA-409B-A1F3-64772A1F46EC}" srcOrd="0" destOrd="3" presId="urn:microsoft.com/office/officeart/2005/8/layout/matrix1"/>
    <dgm:cxn modelId="{B0655C24-9341-4F5B-8A78-6D6D4D539FCC}" srcId="{4E36B2E3-B5D9-4B0D-B27A-6C486E3F1C41}" destId="{A5D98B5A-6DF5-4ED8-A6C8-544ADC2ED40E}" srcOrd="0" destOrd="0" parTransId="{E32683A9-15A1-471A-819E-F1BA58EF46F9}" sibTransId="{97FC3EFD-3A2E-4977-AFEA-23F2F66170BF}"/>
    <dgm:cxn modelId="{0F901125-086E-4D5C-8F7A-644AED133013}" type="presOf" srcId="{C56A7861-0DB9-4CD0-A6F3-8CE57FB4E5B9}" destId="{CE129484-79A9-4C77-8B11-0F4A0FBA8360}" srcOrd="0" destOrd="4" presId="urn:microsoft.com/office/officeart/2005/8/layout/matrix1"/>
    <dgm:cxn modelId="{52AFE429-6778-45F1-A47B-D20712A12299}" srcId="{4B5E0331-93FF-47E5-BC07-CED51538AD77}" destId="{18F0390C-A8D3-4D2B-9AC8-12CCF56773EF}" srcOrd="0" destOrd="0" parTransId="{0BF2B4CE-36B9-4EFF-8433-D71506D48709}" sibTransId="{56241CE5-718D-4C61-9AAF-1A6C2F8A3819}"/>
    <dgm:cxn modelId="{F16B622B-5918-4C65-B7E4-6BA10A47C7E3}" type="presOf" srcId="{594D2BCA-02D6-492F-ADD9-D1DDCAA3AFE7}" destId="{AAA19454-08EA-409B-A1F3-64772A1F46EC}" srcOrd="0" destOrd="1" presId="urn:microsoft.com/office/officeart/2005/8/layout/matrix1"/>
    <dgm:cxn modelId="{968DE92E-D2CA-4682-9799-DC8D7E6199A1}" type="presOf" srcId="{4B5E0331-93FF-47E5-BC07-CED51538AD77}" destId="{133F311E-A98F-438F-A084-5ECDC1F4A82F}" srcOrd="0" destOrd="0" presId="urn:microsoft.com/office/officeart/2005/8/layout/matrix1"/>
    <dgm:cxn modelId="{C9C33632-3A19-41F9-AA65-FEBF99B31280}" type="presOf" srcId="{18F0390C-A8D3-4D2B-9AC8-12CCF56773EF}" destId="{133F311E-A98F-438F-A084-5ECDC1F4A82F}" srcOrd="0" destOrd="1" presId="urn:microsoft.com/office/officeart/2005/8/layout/matrix1"/>
    <dgm:cxn modelId="{FC4BCA32-ACAA-4A95-B711-FF8A8B5B1371}" srcId="{4E36B2E3-B5D9-4B0D-B27A-6C486E3F1C41}" destId="{F5712068-FC8B-40A7-900B-4816693D9DA6}" srcOrd="1" destOrd="0" parTransId="{581EC634-8AE0-4EAB-98CC-3291D8564CD7}" sibTransId="{16026D39-BF37-4FAD-A9E9-F08778D8C4C4}"/>
    <dgm:cxn modelId="{B54B7845-4979-44E2-B77B-D60A41AE8E61}" srcId="{F4B77FB5-5071-4EEB-8551-E342D0DEC39E}" destId="{8A167129-FA3F-4B21-89A5-57A713060760}" srcOrd="0" destOrd="0" parTransId="{BC606B8D-C548-4B0C-AF53-85CD7C5733E6}" sibTransId="{CB28FE40-0454-4354-9A4D-3C863E7C2A45}"/>
    <dgm:cxn modelId="{31E4AA65-A72F-4FAA-8D96-AB84764797B0}" type="presOf" srcId="{8A167129-FA3F-4B21-89A5-57A713060760}" destId="{3A3ED7A3-BFCA-44D0-9739-8A17C7FE499F}" srcOrd="1" destOrd="1" presId="urn:microsoft.com/office/officeart/2005/8/layout/matrix1"/>
    <dgm:cxn modelId="{05085046-661B-40CD-A64D-A37F2803EA78}" type="presOf" srcId="{C5586650-4526-4350-9148-25D65E81C93F}" destId="{EEFBAE06-7718-47B4-8895-BA84555C29C1}" srcOrd="0" destOrd="0" presId="urn:microsoft.com/office/officeart/2005/8/layout/matrix1"/>
    <dgm:cxn modelId="{FA4CF468-4246-49E2-8AEF-5496FB27344A}" type="presOf" srcId="{18F0390C-A8D3-4D2B-9AC8-12CCF56773EF}" destId="{96BBE089-9A00-4193-898B-A90AA0BC0CEE}" srcOrd="1" destOrd="1" presId="urn:microsoft.com/office/officeart/2005/8/layout/matrix1"/>
    <dgm:cxn modelId="{42FFC56B-6B64-4661-8B62-00D0C20EB661}" srcId="{878F0B62-212E-434C-AAB6-70808F0493F8}" destId="{F4B77FB5-5071-4EEB-8551-E342D0DEC39E}" srcOrd="3" destOrd="0" parTransId="{55BD97C9-E226-49E6-ACA9-527B38FAE610}" sibTransId="{013BCB7D-73A1-4F36-98FB-0F6726A41B24}"/>
    <dgm:cxn modelId="{03E49E6C-7D56-43A9-8C3C-865B7C946C2A}" type="presOf" srcId="{525E4552-9990-4C0F-9DCA-88B0A8D169CA}" destId="{F302C881-55B5-47D1-88CB-8010CE8EFB3F}" srcOrd="1" destOrd="3" presId="urn:microsoft.com/office/officeart/2005/8/layout/matrix1"/>
    <dgm:cxn modelId="{E4CE2E51-7B6D-4612-AA51-8986FC376A68}" type="presOf" srcId="{4255F2AD-D375-4A31-AEC0-14D083741147}" destId="{F302C881-55B5-47D1-88CB-8010CE8EFB3F}" srcOrd="1" destOrd="2" presId="urn:microsoft.com/office/officeart/2005/8/layout/matrix1"/>
    <dgm:cxn modelId="{B4194E74-97FA-4F04-A3E1-A7B9467D6EB7}" type="presOf" srcId="{F4B77FB5-5071-4EEB-8551-E342D0DEC39E}" destId="{CE129484-79A9-4C77-8B11-0F4A0FBA8360}" srcOrd="0" destOrd="0" presId="urn:microsoft.com/office/officeart/2005/8/layout/matrix1"/>
    <dgm:cxn modelId="{A8F87375-98F9-4CDF-B7DD-099365FFC51C}" type="presOf" srcId="{8A167129-FA3F-4B21-89A5-57A713060760}" destId="{CE129484-79A9-4C77-8B11-0F4A0FBA8360}" srcOrd="0" destOrd="1" presId="urn:microsoft.com/office/officeart/2005/8/layout/matrix1"/>
    <dgm:cxn modelId="{FB74B979-4AC3-4BA1-AB9A-95BA2033A2B2}" srcId="{F4B77FB5-5071-4EEB-8551-E342D0DEC39E}" destId="{87EFA580-C048-44F0-A992-C3D80AAEDDDC}" srcOrd="2" destOrd="0" parTransId="{3B9D7A30-012E-4BA0-BD07-4485BC72EC3B}" sibTransId="{B6CB2D3D-48B3-4B8B-B361-CB2E455C1D80}"/>
    <dgm:cxn modelId="{01C2317D-4306-4AAC-91E2-81668C6C5C30}" type="presOf" srcId="{F4B77FB5-5071-4EEB-8551-E342D0DEC39E}" destId="{3A3ED7A3-BFCA-44D0-9739-8A17C7FE499F}" srcOrd="1" destOrd="0" presId="urn:microsoft.com/office/officeart/2005/8/layout/matrix1"/>
    <dgm:cxn modelId="{A2839780-D418-4FBC-AFD8-6AAD9798F902}" type="presOf" srcId="{81F25CA7-94E1-4569-BFEF-B9F05E043EC6}" destId="{AAA19454-08EA-409B-A1F3-64772A1F46EC}" srcOrd="0" destOrd="4" presId="urn:microsoft.com/office/officeart/2005/8/layout/matrix1"/>
    <dgm:cxn modelId="{FD123391-6789-43EA-8D87-DD2EB4AC0A36}" srcId="{6A91B4A4-9D11-4AFD-BA16-6A5706656BF2}" destId="{525E4552-9990-4C0F-9DCA-88B0A8D169CA}" srcOrd="2" destOrd="0" parTransId="{2CE61713-DA53-4142-BF73-F368B652D779}" sibTransId="{736E2883-5DAA-4CB7-A128-F5E2D8A2005D}"/>
    <dgm:cxn modelId="{1CF15593-728A-4A53-AE01-80C95CD05746}" type="presOf" srcId="{F5712068-FC8B-40A7-900B-4816693D9DA6}" destId="{258D6E67-27C1-44D3-ACCA-DACC3F6674C8}" srcOrd="0" destOrd="2" presId="urn:microsoft.com/office/officeart/2005/8/layout/matrix1"/>
    <dgm:cxn modelId="{D7F9F393-D566-4680-9219-C0B016B5ECF9}" type="presOf" srcId="{F5712068-FC8B-40A7-900B-4816693D9DA6}" destId="{457A81A9-5A0F-4CE6-B1D0-E98A97A7310C}" srcOrd="1" destOrd="2" presId="urn:microsoft.com/office/officeart/2005/8/layout/matrix1"/>
    <dgm:cxn modelId="{CE2C5196-9455-4303-9466-28EFDE21162A}" type="presOf" srcId="{81F25CA7-94E1-4569-BFEF-B9F05E043EC6}" destId="{F302C881-55B5-47D1-88CB-8010CE8EFB3F}" srcOrd="1" destOrd="4" presId="urn:microsoft.com/office/officeart/2005/8/layout/matrix1"/>
    <dgm:cxn modelId="{1D494A97-000F-4153-B33E-B5EF38DAECE8}" type="presOf" srcId="{594D2BCA-02D6-492F-ADD9-D1DDCAA3AFE7}" destId="{F302C881-55B5-47D1-88CB-8010CE8EFB3F}" srcOrd="1" destOrd="1" presId="urn:microsoft.com/office/officeart/2005/8/layout/matrix1"/>
    <dgm:cxn modelId="{0A605F9F-DCE2-4AF9-8133-F6CA5126FCC8}" srcId="{878F0B62-212E-434C-AAB6-70808F0493F8}" destId="{4B5E0331-93FF-47E5-BC07-CED51538AD77}" srcOrd="0" destOrd="0" parTransId="{C945739B-6D3B-4BB2-B6F0-EE3CE3A458A5}" sibTransId="{7CB43DD2-6B11-48AE-A440-C3D5DEB9442D}"/>
    <dgm:cxn modelId="{332237A6-49AD-4A5D-921C-3AF29E9EEA5C}" type="presOf" srcId="{A5D98B5A-6DF5-4ED8-A6C8-544ADC2ED40E}" destId="{457A81A9-5A0F-4CE6-B1D0-E98A97A7310C}" srcOrd="1" destOrd="1" presId="urn:microsoft.com/office/officeart/2005/8/layout/matrix1"/>
    <dgm:cxn modelId="{498B54A6-7EFA-4E32-9EE8-A97892E876B9}" srcId="{C5586650-4526-4350-9148-25D65E81C93F}" destId="{878F0B62-212E-434C-AAB6-70808F0493F8}" srcOrd="0" destOrd="0" parTransId="{FEFDA6AA-6100-4B0B-8F0D-66BD67B16B86}" sibTransId="{1EA3647F-ED0B-418D-932B-B8D5C1E54884}"/>
    <dgm:cxn modelId="{CF1E89A7-A077-4842-B0FA-B8E52DC18265}" srcId="{6A91B4A4-9D11-4AFD-BA16-6A5706656BF2}" destId="{81F25CA7-94E1-4569-BFEF-B9F05E043EC6}" srcOrd="3" destOrd="0" parTransId="{152B701C-9D9C-4F12-A28D-56614AACAEBE}" sibTransId="{0ABC271A-3D52-4AB7-BC39-D8735FE38691}"/>
    <dgm:cxn modelId="{0C2EE0B0-B584-4AD6-9D68-42A29EBCA44F}" type="presOf" srcId="{4B5E0331-93FF-47E5-BC07-CED51538AD77}" destId="{96BBE089-9A00-4193-898B-A90AA0BC0CEE}" srcOrd="1" destOrd="0" presId="urn:microsoft.com/office/officeart/2005/8/layout/matrix1"/>
    <dgm:cxn modelId="{44F477BF-9BC5-47EA-9787-63ED2B103549}" srcId="{F4B77FB5-5071-4EEB-8551-E342D0DEC39E}" destId="{FCD7AF2F-0C41-4D7C-AB1A-08F52D551E35}" srcOrd="1" destOrd="0" parTransId="{A00E4D8B-CF55-4628-9F5E-5869CB8C22AE}" sibTransId="{27A029D4-CADC-4D0D-93A5-ECF3DC6E2FB1}"/>
    <dgm:cxn modelId="{458B2DC1-FFFC-46A4-8B80-AB0AC77DEDFE}" srcId="{6A91B4A4-9D11-4AFD-BA16-6A5706656BF2}" destId="{4255F2AD-D375-4A31-AEC0-14D083741147}" srcOrd="1" destOrd="0" parTransId="{71DE7382-B37E-4E69-8704-DC81FC543BE9}" sibTransId="{776419C8-7FA2-4AF1-A2BB-FCCD93A67862}"/>
    <dgm:cxn modelId="{30165EC5-606F-4C60-9F90-C3D65C7B596D}" srcId="{6A91B4A4-9D11-4AFD-BA16-6A5706656BF2}" destId="{594D2BCA-02D6-492F-ADD9-D1DDCAA3AFE7}" srcOrd="0" destOrd="0" parTransId="{9385338A-7C48-4FC3-86DE-1572C39F7F4B}" sibTransId="{45F23B34-A28A-430F-B3E4-FE8F214BDF10}"/>
    <dgm:cxn modelId="{5E95DDCD-74B2-41F9-8F3E-B0C9E24D1E38}" type="presOf" srcId="{A5D98B5A-6DF5-4ED8-A6C8-544ADC2ED40E}" destId="{258D6E67-27C1-44D3-ACCA-DACC3F6674C8}" srcOrd="0" destOrd="1" presId="urn:microsoft.com/office/officeart/2005/8/layout/matrix1"/>
    <dgm:cxn modelId="{B451B3DD-87E1-44E5-8EA8-2BAC4114D4B4}" type="presOf" srcId="{FCD7AF2F-0C41-4D7C-AB1A-08F52D551E35}" destId="{CE129484-79A9-4C77-8B11-0F4A0FBA8360}" srcOrd="0" destOrd="2" presId="urn:microsoft.com/office/officeart/2005/8/layout/matrix1"/>
    <dgm:cxn modelId="{729D4EE0-7D27-41D8-8443-E6F0BECA7DDD}" srcId="{F4B77FB5-5071-4EEB-8551-E342D0DEC39E}" destId="{C56A7861-0DB9-4CD0-A6F3-8CE57FB4E5B9}" srcOrd="3" destOrd="0" parTransId="{0F89DC42-E761-4682-92A5-B35416F10D3B}" sibTransId="{51429CDA-34B0-4921-A862-FE55E06110B9}"/>
    <dgm:cxn modelId="{0A4199E0-1AB9-42BA-AC9B-A7876739A16C}" type="presOf" srcId="{4E36B2E3-B5D9-4B0D-B27A-6C486E3F1C41}" destId="{457A81A9-5A0F-4CE6-B1D0-E98A97A7310C}" srcOrd="1" destOrd="0" presId="urn:microsoft.com/office/officeart/2005/8/layout/matrix1"/>
    <dgm:cxn modelId="{3E0D5CE5-C09C-4F5F-92D4-F064D3932B59}" type="presOf" srcId="{4255F2AD-D375-4A31-AEC0-14D083741147}" destId="{AAA19454-08EA-409B-A1F3-64772A1F46EC}" srcOrd="0" destOrd="2" presId="urn:microsoft.com/office/officeart/2005/8/layout/matrix1"/>
    <dgm:cxn modelId="{CA3241F3-0EA0-44D4-BB37-5588D976DADD}" type="presOf" srcId="{C56A7861-0DB9-4CD0-A6F3-8CE57FB4E5B9}" destId="{3A3ED7A3-BFCA-44D0-9739-8A17C7FE499F}" srcOrd="1" destOrd="4" presId="urn:microsoft.com/office/officeart/2005/8/layout/matrix1"/>
    <dgm:cxn modelId="{C42A0AF7-C873-4A4D-9405-861528904444}" type="presOf" srcId="{6A91B4A4-9D11-4AFD-BA16-6A5706656BF2}" destId="{F302C881-55B5-47D1-88CB-8010CE8EFB3F}" srcOrd="1" destOrd="0" presId="urn:microsoft.com/office/officeart/2005/8/layout/matrix1"/>
    <dgm:cxn modelId="{F104DEFF-A8AF-4898-9B15-87CB52C9E165}" srcId="{878F0B62-212E-434C-AAB6-70808F0493F8}" destId="{6A91B4A4-9D11-4AFD-BA16-6A5706656BF2}" srcOrd="1" destOrd="0" parTransId="{372102BA-93DA-4A41-943E-A770167827F9}" sibTransId="{67C86D8A-B8EB-490C-B0B4-45C748B735EB}"/>
    <dgm:cxn modelId="{CA27E8C1-ACE1-48E3-BFE6-1E0F0C81F919}" type="presParOf" srcId="{EEFBAE06-7718-47B4-8895-BA84555C29C1}" destId="{1AA47284-7804-414D-B33A-6FFE689FA9EC}" srcOrd="0" destOrd="0" presId="urn:microsoft.com/office/officeart/2005/8/layout/matrix1"/>
    <dgm:cxn modelId="{249F88D1-F053-4356-817E-EB7724D79E14}" type="presParOf" srcId="{1AA47284-7804-414D-B33A-6FFE689FA9EC}" destId="{133F311E-A98F-438F-A084-5ECDC1F4A82F}" srcOrd="0" destOrd="0" presId="urn:microsoft.com/office/officeart/2005/8/layout/matrix1"/>
    <dgm:cxn modelId="{5C7EEF6F-562E-432E-B09B-F61D3A3C479E}" type="presParOf" srcId="{1AA47284-7804-414D-B33A-6FFE689FA9EC}" destId="{96BBE089-9A00-4193-898B-A90AA0BC0CEE}" srcOrd="1" destOrd="0" presId="urn:microsoft.com/office/officeart/2005/8/layout/matrix1"/>
    <dgm:cxn modelId="{023D782F-CA55-44E0-A029-A6F89C0C5515}" type="presParOf" srcId="{1AA47284-7804-414D-B33A-6FFE689FA9EC}" destId="{AAA19454-08EA-409B-A1F3-64772A1F46EC}" srcOrd="2" destOrd="0" presId="urn:microsoft.com/office/officeart/2005/8/layout/matrix1"/>
    <dgm:cxn modelId="{92B509EE-E960-42D3-B1AC-C4ED2DAE8202}" type="presParOf" srcId="{1AA47284-7804-414D-B33A-6FFE689FA9EC}" destId="{F302C881-55B5-47D1-88CB-8010CE8EFB3F}" srcOrd="3" destOrd="0" presId="urn:microsoft.com/office/officeart/2005/8/layout/matrix1"/>
    <dgm:cxn modelId="{0011477C-4FCB-493A-A372-FCF399B60573}" type="presParOf" srcId="{1AA47284-7804-414D-B33A-6FFE689FA9EC}" destId="{258D6E67-27C1-44D3-ACCA-DACC3F6674C8}" srcOrd="4" destOrd="0" presId="urn:microsoft.com/office/officeart/2005/8/layout/matrix1"/>
    <dgm:cxn modelId="{9131DF12-BA21-4A07-9F36-537520D0FB80}" type="presParOf" srcId="{1AA47284-7804-414D-B33A-6FFE689FA9EC}" destId="{457A81A9-5A0F-4CE6-B1D0-E98A97A7310C}" srcOrd="5" destOrd="0" presId="urn:microsoft.com/office/officeart/2005/8/layout/matrix1"/>
    <dgm:cxn modelId="{07AB55CD-A051-4405-B2B3-0EB28269C4F7}" type="presParOf" srcId="{1AA47284-7804-414D-B33A-6FFE689FA9EC}" destId="{CE129484-79A9-4C77-8B11-0F4A0FBA8360}" srcOrd="6" destOrd="0" presId="urn:microsoft.com/office/officeart/2005/8/layout/matrix1"/>
    <dgm:cxn modelId="{B25A4CCA-98E4-48DD-8007-91A062B74763}" type="presParOf" srcId="{1AA47284-7804-414D-B33A-6FFE689FA9EC}" destId="{3A3ED7A3-BFCA-44D0-9739-8A17C7FE499F}" srcOrd="7" destOrd="0" presId="urn:microsoft.com/office/officeart/2005/8/layout/matrix1"/>
    <dgm:cxn modelId="{B633A38A-3FC5-4D8F-9241-8A8DA6372DFB}" type="presParOf" srcId="{EEFBAE06-7718-47B4-8895-BA84555C29C1}" destId="{385EC614-E3E7-430C-8AA1-325DFDE1FF2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E744AD0-48B3-4906-9CE9-578B05D9E0F7}"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US"/>
        </a:p>
      </dgm:t>
    </dgm:pt>
    <dgm:pt modelId="{71F70B7D-DE2F-49EF-8FF1-FBDB2778B40B}">
      <dgm:prSet phldrT="[Text]"/>
      <dgm:spPr/>
      <dgm:t>
        <a:bodyPr/>
        <a:lstStyle/>
        <a:p>
          <a:r>
            <a:rPr lang="en-US"/>
            <a:t>Ensure that all returned items are accounted for.</a:t>
          </a:r>
        </a:p>
      </dgm:t>
    </dgm:pt>
    <dgm:pt modelId="{8C404CAB-6E75-4644-BEF3-F0E27F01633F}" type="parTrans" cxnId="{4A7CD573-D1E2-45CD-B293-013AD72972D2}">
      <dgm:prSet/>
      <dgm:spPr/>
      <dgm:t>
        <a:bodyPr/>
        <a:lstStyle/>
        <a:p>
          <a:endParaRPr lang="en-US"/>
        </a:p>
      </dgm:t>
    </dgm:pt>
    <dgm:pt modelId="{5918E904-2586-451D-8678-F8DAC99284A4}" type="sibTrans" cxnId="{4A7CD573-D1E2-45CD-B293-013AD72972D2}">
      <dgm:prSet/>
      <dgm:spPr/>
      <dgm:t>
        <a:bodyPr/>
        <a:lstStyle/>
        <a:p>
          <a:endParaRPr lang="en-US"/>
        </a:p>
      </dgm:t>
    </dgm:pt>
    <dgm:pt modelId="{17B82D6C-BB44-40A7-8AAF-B48042FBAAF8}">
      <dgm:prSet/>
      <dgm:spPr/>
      <dgm:t>
        <a:bodyPr/>
        <a:lstStyle/>
        <a:p>
          <a:r>
            <a:rPr lang="en-US"/>
            <a:t>Enter Case Verification resource.</a:t>
          </a:r>
        </a:p>
      </dgm:t>
    </dgm:pt>
    <dgm:pt modelId="{76A3D8B3-13D4-4894-82E0-9FA1634E6C4C}" type="parTrans" cxnId="{5C744DB7-0DF0-47CF-B34F-3F3C5336E4B8}">
      <dgm:prSet/>
      <dgm:spPr/>
      <dgm:t>
        <a:bodyPr/>
        <a:lstStyle/>
        <a:p>
          <a:endParaRPr lang="en-US"/>
        </a:p>
      </dgm:t>
    </dgm:pt>
    <dgm:pt modelId="{3BD3A6C2-95E1-476F-B5FB-3AA5061BC87E}" type="sibTrans" cxnId="{5C744DB7-0DF0-47CF-B34F-3F3C5336E4B8}">
      <dgm:prSet/>
      <dgm:spPr/>
      <dgm:t>
        <a:bodyPr/>
        <a:lstStyle/>
        <a:p>
          <a:endParaRPr lang="en-US"/>
        </a:p>
      </dgm:t>
    </dgm:pt>
    <dgm:pt modelId="{579DA8C1-E4BF-41E9-A0B7-012DEB05E3B6}">
      <dgm:prSet/>
      <dgm:spPr/>
      <dgm:t>
        <a:bodyPr/>
        <a:lstStyle/>
        <a:p>
          <a:r>
            <a:rPr lang="en-US"/>
            <a:t>Scan Case Cart barcode.</a:t>
          </a:r>
        </a:p>
      </dgm:t>
    </dgm:pt>
    <dgm:pt modelId="{57114B41-FB42-4EC4-8074-B844D75A1871}" type="parTrans" cxnId="{8BAA9EC4-C259-4E9D-889C-FC2D016054BB}">
      <dgm:prSet/>
      <dgm:spPr/>
      <dgm:t>
        <a:bodyPr/>
        <a:lstStyle/>
        <a:p>
          <a:endParaRPr lang="en-US"/>
        </a:p>
      </dgm:t>
    </dgm:pt>
    <dgm:pt modelId="{0474F458-68E6-4D44-A1E9-9046EDC967BC}" type="sibTrans" cxnId="{8BAA9EC4-C259-4E9D-889C-FC2D016054BB}">
      <dgm:prSet/>
      <dgm:spPr/>
      <dgm:t>
        <a:bodyPr/>
        <a:lstStyle/>
        <a:p>
          <a:endParaRPr lang="en-US"/>
        </a:p>
      </dgm:t>
    </dgm:pt>
    <dgm:pt modelId="{AFE1DB34-29A0-4E5E-9A1B-DFA46C8F7E72}">
      <dgm:prSet/>
      <dgm:spPr/>
      <dgm:t>
        <a:bodyPr/>
        <a:lstStyle/>
        <a:p>
          <a:r>
            <a:rPr lang="en-US"/>
            <a:t>Confirm piece count of items to be returned.</a:t>
          </a:r>
        </a:p>
      </dgm:t>
    </dgm:pt>
    <dgm:pt modelId="{88B3489C-FC58-4FA6-9D16-26F93199E341}" type="parTrans" cxnId="{62EDFE00-6A74-4F55-937B-1860D89D6FC0}">
      <dgm:prSet/>
      <dgm:spPr/>
      <dgm:t>
        <a:bodyPr/>
        <a:lstStyle/>
        <a:p>
          <a:endParaRPr lang="en-US"/>
        </a:p>
      </dgm:t>
    </dgm:pt>
    <dgm:pt modelId="{C7F236A2-C710-4905-AD78-070C67E6536C}" type="sibTrans" cxnId="{62EDFE00-6A74-4F55-937B-1860D89D6FC0}">
      <dgm:prSet/>
      <dgm:spPr/>
      <dgm:t>
        <a:bodyPr/>
        <a:lstStyle/>
        <a:p>
          <a:endParaRPr lang="en-US"/>
        </a:p>
      </dgm:t>
    </dgm:pt>
    <dgm:pt modelId="{9A5D15A6-82E0-40E2-8B32-A5F3ED5AE3E5}" type="pres">
      <dgm:prSet presAssocID="{5E744AD0-48B3-4906-9CE9-578B05D9E0F7}" presName="Name0" presStyleCnt="0">
        <dgm:presLayoutVars>
          <dgm:chMax val="11"/>
          <dgm:chPref val="11"/>
          <dgm:dir/>
          <dgm:resizeHandles/>
        </dgm:presLayoutVars>
      </dgm:prSet>
      <dgm:spPr/>
    </dgm:pt>
    <dgm:pt modelId="{E8DDE90C-8C8D-4D0F-AAF1-8D19FF0D94DE}" type="pres">
      <dgm:prSet presAssocID="{AFE1DB34-29A0-4E5E-9A1B-DFA46C8F7E72}" presName="Accent4" presStyleCnt="0"/>
      <dgm:spPr/>
    </dgm:pt>
    <dgm:pt modelId="{0CF6F5B3-781F-4383-B343-34DB588AFB20}" type="pres">
      <dgm:prSet presAssocID="{AFE1DB34-29A0-4E5E-9A1B-DFA46C8F7E72}" presName="Accent" presStyleLbl="node1" presStyleIdx="0" presStyleCnt="4"/>
      <dgm:spPr/>
    </dgm:pt>
    <dgm:pt modelId="{0DAB4CA3-BFB5-459E-89B2-2239C6772AA1}" type="pres">
      <dgm:prSet presAssocID="{AFE1DB34-29A0-4E5E-9A1B-DFA46C8F7E72}" presName="ParentBackground4" presStyleCnt="0"/>
      <dgm:spPr/>
    </dgm:pt>
    <dgm:pt modelId="{F63F0642-A691-4276-9E43-441B22F1F429}" type="pres">
      <dgm:prSet presAssocID="{AFE1DB34-29A0-4E5E-9A1B-DFA46C8F7E72}" presName="ParentBackground" presStyleLbl="fgAcc1" presStyleIdx="0" presStyleCnt="4"/>
      <dgm:spPr/>
    </dgm:pt>
    <dgm:pt modelId="{3F106301-BDF9-49C4-B39E-E1055284B671}" type="pres">
      <dgm:prSet presAssocID="{AFE1DB34-29A0-4E5E-9A1B-DFA46C8F7E72}" presName="Parent4" presStyleLbl="revTx" presStyleIdx="0" presStyleCnt="0">
        <dgm:presLayoutVars>
          <dgm:chMax val="1"/>
          <dgm:chPref val="1"/>
          <dgm:bulletEnabled val="1"/>
        </dgm:presLayoutVars>
      </dgm:prSet>
      <dgm:spPr/>
    </dgm:pt>
    <dgm:pt modelId="{D1E6FC1A-F5DC-40A5-8EC8-2B475DECFB09}" type="pres">
      <dgm:prSet presAssocID="{579DA8C1-E4BF-41E9-A0B7-012DEB05E3B6}" presName="Accent3" presStyleCnt="0"/>
      <dgm:spPr/>
    </dgm:pt>
    <dgm:pt modelId="{CEDE46B9-3CEE-402B-A23F-8D7E753A70C1}" type="pres">
      <dgm:prSet presAssocID="{579DA8C1-E4BF-41E9-A0B7-012DEB05E3B6}" presName="Accent" presStyleLbl="node1" presStyleIdx="1" presStyleCnt="4"/>
      <dgm:spPr/>
    </dgm:pt>
    <dgm:pt modelId="{DBCB5C3B-5252-4890-AFAB-577F4FA60F46}" type="pres">
      <dgm:prSet presAssocID="{579DA8C1-E4BF-41E9-A0B7-012DEB05E3B6}" presName="ParentBackground3" presStyleCnt="0"/>
      <dgm:spPr/>
    </dgm:pt>
    <dgm:pt modelId="{8C3943EE-B365-4D27-B3B4-0CC73EE33844}" type="pres">
      <dgm:prSet presAssocID="{579DA8C1-E4BF-41E9-A0B7-012DEB05E3B6}" presName="ParentBackground" presStyleLbl="fgAcc1" presStyleIdx="1" presStyleCnt="4"/>
      <dgm:spPr/>
    </dgm:pt>
    <dgm:pt modelId="{96142395-7479-4856-BD25-2A72CFAF9DFA}" type="pres">
      <dgm:prSet presAssocID="{579DA8C1-E4BF-41E9-A0B7-012DEB05E3B6}" presName="Parent3" presStyleLbl="revTx" presStyleIdx="0" presStyleCnt="0">
        <dgm:presLayoutVars>
          <dgm:chMax val="1"/>
          <dgm:chPref val="1"/>
          <dgm:bulletEnabled val="1"/>
        </dgm:presLayoutVars>
      </dgm:prSet>
      <dgm:spPr/>
    </dgm:pt>
    <dgm:pt modelId="{7F3C117C-E47E-4415-AD71-2D62D8EED15F}" type="pres">
      <dgm:prSet presAssocID="{17B82D6C-BB44-40A7-8AAF-B48042FBAAF8}" presName="Accent2" presStyleCnt="0"/>
      <dgm:spPr/>
    </dgm:pt>
    <dgm:pt modelId="{4B8E487D-6E80-4635-AC9D-0D22D313A417}" type="pres">
      <dgm:prSet presAssocID="{17B82D6C-BB44-40A7-8AAF-B48042FBAAF8}" presName="Accent" presStyleLbl="node1" presStyleIdx="2" presStyleCnt="4"/>
      <dgm:spPr/>
    </dgm:pt>
    <dgm:pt modelId="{61679E79-19FE-4B51-9F2E-57EE6F0CDF7C}" type="pres">
      <dgm:prSet presAssocID="{17B82D6C-BB44-40A7-8AAF-B48042FBAAF8}" presName="ParentBackground2" presStyleCnt="0"/>
      <dgm:spPr/>
    </dgm:pt>
    <dgm:pt modelId="{C7FE13FF-5245-4BB1-B278-2D6CC6F143A1}" type="pres">
      <dgm:prSet presAssocID="{17B82D6C-BB44-40A7-8AAF-B48042FBAAF8}" presName="ParentBackground" presStyleLbl="fgAcc1" presStyleIdx="2" presStyleCnt="4"/>
      <dgm:spPr/>
    </dgm:pt>
    <dgm:pt modelId="{E66AE58A-923B-4296-81D6-CEFF1B52A941}" type="pres">
      <dgm:prSet presAssocID="{17B82D6C-BB44-40A7-8AAF-B48042FBAAF8}" presName="Parent2" presStyleLbl="revTx" presStyleIdx="0" presStyleCnt="0">
        <dgm:presLayoutVars>
          <dgm:chMax val="1"/>
          <dgm:chPref val="1"/>
          <dgm:bulletEnabled val="1"/>
        </dgm:presLayoutVars>
      </dgm:prSet>
      <dgm:spPr/>
    </dgm:pt>
    <dgm:pt modelId="{F1C281C0-9930-4363-ADC8-8B7E559C1583}" type="pres">
      <dgm:prSet presAssocID="{71F70B7D-DE2F-49EF-8FF1-FBDB2778B40B}" presName="Accent1" presStyleCnt="0"/>
      <dgm:spPr/>
    </dgm:pt>
    <dgm:pt modelId="{B8082B38-C548-4657-A176-784CE2B07420}" type="pres">
      <dgm:prSet presAssocID="{71F70B7D-DE2F-49EF-8FF1-FBDB2778B40B}" presName="Accent" presStyleLbl="node1" presStyleIdx="3" presStyleCnt="4"/>
      <dgm:spPr/>
    </dgm:pt>
    <dgm:pt modelId="{AA66E377-8BB2-4902-AE56-DD5A326318E3}" type="pres">
      <dgm:prSet presAssocID="{71F70B7D-DE2F-49EF-8FF1-FBDB2778B40B}" presName="ParentBackground1" presStyleCnt="0"/>
      <dgm:spPr/>
    </dgm:pt>
    <dgm:pt modelId="{DFB22C35-B9F6-478C-A322-EC27E1FCB96B}" type="pres">
      <dgm:prSet presAssocID="{71F70B7D-DE2F-49EF-8FF1-FBDB2778B40B}" presName="ParentBackground" presStyleLbl="fgAcc1" presStyleIdx="3" presStyleCnt="4"/>
      <dgm:spPr/>
    </dgm:pt>
    <dgm:pt modelId="{013B8A43-8BBA-4F58-8D52-A521168077C1}" type="pres">
      <dgm:prSet presAssocID="{71F70B7D-DE2F-49EF-8FF1-FBDB2778B40B}" presName="Parent1" presStyleLbl="revTx" presStyleIdx="0" presStyleCnt="0">
        <dgm:presLayoutVars>
          <dgm:chMax val="1"/>
          <dgm:chPref val="1"/>
          <dgm:bulletEnabled val="1"/>
        </dgm:presLayoutVars>
      </dgm:prSet>
      <dgm:spPr/>
    </dgm:pt>
  </dgm:ptLst>
  <dgm:cxnLst>
    <dgm:cxn modelId="{62EDFE00-6A74-4F55-937B-1860D89D6FC0}" srcId="{5E744AD0-48B3-4906-9CE9-578B05D9E0F7}" destId="{AFE1DB34-29A0-4E5E-9A1B-DFA46C8F7E72}" srcOrd="3" destOrd="0" parTransId="{88B3489C-FC58-4FA6-9D16-26F93199E341}" sibTransId="{C7F236A2-C710-4905-AD78-070C67E6536C}"/>
    <dgm:cxn modelId="{3859F010-E4DD-49EF-B9A2-603D7F239472}" type="presOf" srcId="{71F70B7D-DE2F-49EF-8FF1-FBDB2778B40B}" destId="{DFB22C35-B9F6-478C-A322-EC27E1FCB96B}" srcOrd="0" destOrd="0" presId="urn:microsoft.com/office/officeart/2011/layout/CircleProcess"/>
    <dgm:cxn modelId="{1AFF3112-4980-4696-A5ED-20896B2293A0}" type="presOf" srcId="{5E744AD0-48B3-4906-9CE9-578B05D9E0F7}" destId="{9A5D15A6-82E0-40E2-8B32-A5F3ED5AE3E5}" srcOrd="0" destOrd="0" presId="urn:microsoft.com/office/officeart/2011/layout/CircleProcess"/>
    <dgm:cxn modelId="{4A7CD573-D1E2-45CD-B293-013AD72972D2}" srcId="{5E744AD0-48B3-4906-9CE9-578B05D9E0F7}" destId="{71F70B7D-DE2F-49EF-8FF1-FBDB2778B40B}" srcOrd="0" destOrd="0" parTransId="{8C404CAB-6E75-4644-BEF3-F0E27F01633F}" sibTransId="{5918E904-2586-451D-8678-F8DAC99284A4}"/>
    <dgm:cxn modelId="{1864D974-CCBA-45F6-8D4D-5F7B1B48B8E9}" type="presOf" srcId="{17B82D6C-BB44-40A7-8AAF-B48042FBAAF8}" destId="{E66AE58A-923B-4296-81D6-CEFF1B52A941}" srcOrd="1" destOrd="0" presId="urn:microsoft.com/office/officeart/2011/layout/CircleProcess"/>
    <dgm:cxn modelId="{82E75C85-00AF-4A93-87C7-1CD0400ECB27}" type="presOf" srcId="{71F70B7D-DE2F-49EF-8FF1-FBDB2778B40B}" destId="{013B8A43-8BBA-4F58-8D52-A521168077C1}" srcOrd="1" destOrd="0" presId="urn:microsoft.com/office/officeart/2011/layout/CircleProcess"/>
    <dgm:cxn modelId="{4A57E29C-0125-4F63-A8EF-B239EAEE0BB4}" type="presOf" srcId="{AFE1DB34-29A0-4E5E-9A1B-DFA46C8F7E72}" destId="{3F106301-BDF9-49C4-B39E-E1055284B671}" srcOrd="1" destOrd="0" presId="urn:microsoft.com/office/officeart/2011/layout/CircleProcess"/>
    <dgm:cxn modelId="{B215C69E-D2B6-4799-8AD3-15CF9202FD0B}" type="presOf" srcId="{579DA8C1-E4BF-41E9-A0B7-012DEB05E3B6}" destId="{96142395-7479-4856-BD25-2A72CFAF9DFA}" srcOrd="1" destOrd="0" presId="urn:microsoft.com/office/officeart/2011/layout/CircleProcess"/>
    <dgm:cxn modelId="{FDAEABA2-8786-465C-B9A6-1A172C7E44B5}" type="presOf" srcId="{579DA8C1-E4BF-41E9-A0B7-012DEB05E3B6}" destId="{8C3943EE-B365-4D27-B3B4-0CC73EE33844}" srcOrd="0" destOrd="0" presId="urn:microsoft.com/office/officeart/2011/layout/CircleProcess"/>
    <dgm:cxn modelId="{5C744DB7-0DF0-47CF-B34F-3F3C5336E4B8}" srcId="{5E744AD0-48B3-4906-9CE9-578B05D9E0F7}" destId="{17B82D6C-BB44-40A7-8AAF-B48042FBAAF8}" srcOrd="1" destOrd="0" parTransId="{76A3D8B3-13D4-4894-82E0-9FA1634E6C4C}" sibTransId="{3BD3A6C2-95E1-476F-B5FB-3AA5061BC87E}"/>
    <dgm:cxn modelId="{8ECFA4C1-6C47-4A16-B12D-30A1EA94EA71}" type="presOf" srcId="{AFE1DB34-29A0-4E5E-9A1B-DFA46C8F7E72}" destId="{F63F0642-A691-4276-9E43-441B22F1F429}" srcOrd="0" destOrd="0" presId="urn:microsoft.com/office/officeart/2011/layout/CircleProcess"/>
    <dgm:cxn modelId="{8BAA9EC4-C259-4E9D-889C-FC2D016054BB}" srcId="{5E744AD0-48B3-4906-9CE9-578B05D9E0F7}" destId="{579DA8C1-E4BF-41E9-A0B7-012DEB05E3B6}" srcOrd="2" destOrd="0" parTransId="{57114B41-FB42-4EC4-8074-B844D75A1871}" sibTransId="{0474F458-68E6-4D44-A1E9-9046EDC967BC}"/>
    <dgm:cxn modelId="{50CE63DB-23D5-4DE0-B9FE-5E6428D888E3}" type="presOf" srcId="{17B82D6C-BB44-40A7-8AAF-B48042FBAAF8}" destId="{C7FE13FF-5245-4BB1-B278-2D6CC6F143A1}" srcOrd="0" destOrd="0" presId="urn:microsoft.com/office/officeart/2011/layout/CircleProcess"/>
    <dgm:cxn modelId="{85333DC2-2EA4-4F38-B8F0-4F1C508141A8}" type="presParOf" srcId="{9A5D15A6-82E0-40E2-8B32-A5F3ED5AE3E5}" destId="{E8DDE90C-8C8D-4D0F-AAF1-8D19FF0D94DE}" srcOrd="0" destOrd="0" presId="urn:microsoft.com/office/officeart/2011/layout/CircleProcess"/>
    <dgm:cxn modelId="{C1832D39-2315-4676-B7EA-17CC2B5E2A28}" type="presParOf" srcId="{E8DDE90C-8C8D-4D0F-AAF1-8D19FF0D94DE}" destId="{0CF6F5B3-781F-4383-B343-34DB588AFB20}" srcOrd="0" destOrd="0" presId="urn:microsoft.com/office/officeart/2011/layout/CircleProcess"/>
    <dgm:cxn modelId="{5E6E41C0-7787-49C3-9DB3-5D3387E6771F}" type="presParOf" srcId="{9A5D15A6-82E0-40E2-8B32-A5F3ED5AE3E5}" destId="{0DAB4CA3-BFB5-459E-89B2-2239C6772AA1}" srcOrd="1" destOrd="0" presId="urn:microsoft.com/office/officeart/2011/layout/CircleProcess"/>
    <dgm:cxn modelId="{5F9B00A4-DA33-4F6E-B857-E864B2766763}" type="presParOf" srcId="{0DAB4CA3-BFB5-459E-89B2-2239C6772AA1}" destId="{F63F0642-A691-4276-9E43-441B22F1F429}" srcOrd="0" destOrd="0" presId="urn:microsoft.com/office/officeart/2011/layout/CircleProcess"/>
    <dgm:cxn modelId="{8A1D90EB-738B-4DFF-96C4-E5E33406323D}" type="presParOf" srcId="{9A5D15A6-82E0-40E2-8B32-A5F3ED5AE3E5}" destId="{3F106301-BDF9-49C4-B39E-E1055284B671}" srcOrd="2" destOrd="0" presId="urn:microsoft.com/office/officeart/2011/layout/CircleProcess"/>
    <dgm:cxn modelId="{38100746-3A54-4F26-BE81-7DF53C7D47BD}" type="presParOf" srcId="{9A5D15A6-82E0-40E2-8B32-A5F3ED5AE3E5}" destId="{D1E6FC1A-F5DC-40A5-8EC8-2B475DECFB09}" srcOrd="3" destOrd="0" presId="urn:microsoft.com/office/officeart/2011/layout/CircleProcess"/>
    <dgm:cxn modelId="{BFA8D134-FC77-48DB-A441-AC1C44DDA2DE}" type="presParOf" srcId="{D1E6FC1A-F5DC-40A5-8EC8-2B475DECFB09}" destId="{CEDE46B9-3CEE-402B-A23F-8D7E753A70C1}" srcOrd="0" destOrd="0" presId="urn:microsoft.com/office/officeart/2011/layout/CircleProcess"/>
    <dgm:cxn modelId="{4D94CAED-946D-4386-A813-F812E617B7C2}" type="presParOf" srcId="{9A5D15A6-82E0-40E2-8B32-A5F3ED5AE3E5}" destId="{DBCB5C3B-5252-4890-AFAB-577F4FA60F46}" srcOrd="4" destOrd="0" presId="urn:microsoft.com/office/officeart/2011/layout/CircleProcess"/>
    <dgm:cxn modelId="{4C26EF4E-6007-4DCC-A066-79B3B935E9DF}" type="presParOf" srcId="{DBCB5C3B-5252-4890-AFAB-577F4FA60F46}" destId="{8C3943EE-B365-4D27-B3B4-0CC73EE33844}" srcOrd="0" destOrd="0" presId="urn:microsoft.com/office/officeart/2011/layout/CircleProcess"/>
    <dgm:cxn modelId="{A889A3E6-49EA-40DD-B2E9-E0D865144AAF}" type="presParOf" srcId="{9A5D15A6-82E0-40E2-8B32-A5F3ED5AE3E5}" destId="{96142395-7479-4856-BD25-2A72CFAF9DFA}" srcOrd="5" destOrd="0" presId="urn:microsoft.com/office/officeart/2011/layout/CircleProcess"/>
    <dgm:cxn modelId="{27632812-DC6E-4DBB-9A8B-B3C2161E0C44}" type="presParOf" srcId="{9A5D15A6-82E0-40E2-8B32-A5F3ED5AE3E5}" destId="{7F3C117C-E47E-4415-AD71-2D62D8EED15F}" srcOrd="6" destOrd="0" presId="urn:microsoft.com/office/officeart/2011/layout/CircleProcess"/>
    <dgm:cxn modelId="{3C10181A-2475-4DD9-8B45-14D585803F4E}" type="presParOf" srcId="{7F3C117C-E47E-4415-AD71-2D62D8EED15F}" destId="{4B8E487D-6E80-4635-AC9D-0D22D313A417}" srcOrd="0" destOrd="0" presId="urn:microsoft.com/office/officeart/2011/layout/CircleProcess"/>
    <dgm:cxn modelId="{379308C1-2022-4570-BDDF-77D0E0B13CF2}" type="presParOf" srcId="{9A5D15A6-82E0-40E2-8B32-A5F3ED5AE3E5}" destId="{61679E79-19FE-4B51-9F2E-57EE6F0CDF7C}" srcOrd="7" destOrd="0" presId="urn:microsoft.com/office/officeart/2011/layout/CircleProcess"/>
    <dgm:cxn modelId="{C8A7E61B-0D6F-400B-AE43-C2E42DEB651C}" type="presParOf" srcId="{61679E79-19FE-4B51-9F2E-57EE6F0CDF7C}" destId="{C7FE13FF-5245-4BB1-B278-2D6CC6F143A1}" srcOrd="0" destOrd="0" presId="urn:microsoft.com/office/officeart/2011/layout/CircleProcess"/>
    <dgm:cxn modelId="{43F0F7AC-DF4B-453E-B825-2D717126C94B}" type="presParOf" srcId="{9A5D15A6-82E0-40E2-8B32-A5F3ED5AE3E5}" destId="{E66AE58A-923B-4296-81D6-CEFF1B52A941}" srcOrd="8" destOrd="0" presId="urn:microsoft.com/office/officeart/2011/layout/CircleProcess"/>
    <dgm:cxn modelId="{8589F30E-CF1C-4CB3-BBC8-B6D455BF9888}" type="presParOf" srcId="{9A5D15A6-82E0-40E2-8B32-A5F3ED5AE3E5}" destId="{F1C281C0-9930-4363-ADC8-8B7E559C1583}" srcOrd="9" destOrd="0" presId="urn:microsoft.com/office/officeart/2011/layout/CircleProcess"/>
    <dgm:cxn modelId="{9DEC5755-6AEF-4967-9537-91221D9D0E50}" type="presParOf" srcId="{F1C281C0-9930-4363-ADC8-8B7E559C1583}" destId="{B8082B38-C548-4657-A176-784CE2B07420}" srcOrd="0" destOrd="0" presId="urn:microsoft.com/office/officeart/2011/layout/CircleProcess"/>
    <dgm:cxn modelId="{D81EA876-77ED-44D5-BB64-807757B8E77D}" type="presParOf" srcId="{9A5D15A6-82E0-40E2-8B32-A5F3ED5AE3E5}" destId="{AA66E377-8BB2-4902-AE56-DD5A326318E3}" srcOrd="10" destOrd="0" presId="urn:microsoft.com/office/officeart/2011/layout/CircleProcess"/>
    <dgm:cxn modelId="{1460790A-884B-4060-AA8F-FFA748C68934}" type="presParOf" srcId="{AA66E377-8BB2-4902-AE56-DD5A326318E3}" destId="{DFB22C35-B9F6-478C-A322-EC27E1FCB96B}" srcOrd="0" destOrd="0" presId="urn:microsoft.com/office/officeart/2011/layout/CircleProcess"/>
    <dgm:cxn modelId="{11993607-1D85-420F-A079-5A46FD3CF86F}" type="presParOf" srcId="{9A5D15A6-82E0-40E2-8B32-A5F3ED5AE3E5}" destId="{013B8A43-8BBA-4F58-8D52-A521168077C1}"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BE3342E-0A09-4D7B-9517-4F7FBF03ED3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0DE6677-0499-40ED-8E64-31DBA0246215}">
      <dgm:prSet phldrT="[Text]"/>
      <dgm:spPr/>
      <dgm:t>
        <a:bodyPr/>
        <a:lstStyle/>
        <a:p>
          <a:pPr>
            <a:buClrTx/>
            <a:buSzTx/>
            <a:buFontTx/>
            <a:buNone/>
          </a:pPr>
          <a:r>
            <a:rPr lang="en-CA">
              <a:latin typeface="Segoe UI" panose="020B0502040204020203" pitchFamily="34" charset="0"/>
              <a:cs typeface="Segoe UI" panose="020B0502040204020203" pitchFamily="34" charset="0"/>
            </a:rPr>
            <a:t>Piece Count = Expected Usage </a:t>
          </a:r>
          <a:endParaRPr lang="en-US"/>
        </a:p>
      </dgm:t>
    </dgm:pt>
    <dgm:pt modelId="{0F1B284A-0E7A-4389-A283-F876B486984A}" type="parTrans" cxnId="{9990EEDA-3660-43F2-B7DD-8185DDE158C8}">
      <dgm:prSet/>
      <dgm:spPr/>
      <dgm:t>
        <a:bodyPr/>
        <a:lstStyle/>
        <a:p>
          <a:endParaRPr lang="en-US"/>
        </a:p>
      </dgm:t>
    </dgm:pt>
    <dgm:pt modelId="{7A32D7E5-FD39-4768-A1E7-32B66F71D1C3}" type="sibTrans" cxnId="{9990EEDA-3660-43F2-B7DD-8185DDE158C8}">
      <dgm:prSet/>
      <dgm:spPr/>
      <dgm:t>
        <a:bodyPr/>
        <a:lstStyle/>
        <a:p>
          <a:endParaRPr lang="en-US"/>
        </a:p>
      </dgm:t>
    </dgm:pt>
    <dgm:pt modelId="{8D8E9484-A48B-49A0-A64C-A34A00A9428F}">
      <dgm:prSet/>
      <dgm:spPr/>
      <dgm:t>
        <a:bodyPr/>
        <a:lstStyle/>
        <a:p>
          <a:r>
            <a:rPr lang="en-CA">
              <a:latin typeface="Segoe UI" panose="020B0502040204020203" pitchFamily="34" charset="0"/>
              <a:cs typeface="Segoe UI" panose="020B0502040204020203" pitchFamily="34" charset="0"/>
            </a:rPr>
            <a:t>System ends verification.</a:t>
          </a:r>
        </a:p>
      </dgm:t>
    </dgm:pt>
    <dgm:pt modelId="{E7B58D6F-43D5-4F40-8006-8B4D9B552263}" type="parTrans" cxnId="{BDB7747C-613D-4C38-B77F-7EC70960FB98}">
      <dgm:prSet/>
      <dgm:spPr/>
      <dgm:t>
        <a:bodyPr/>
        <a:lstStyle/>
        <a:p>
          <a:endParaRPr lang="en-US"/>
        </a:p>
      </dgm:t>
    </dgm:pt>
    <dgm:pt modelId="{B89CD774-D01C-444E-85B3-DFB1E9CADD6B}" type="sibTrans" cxnId="{BDB7747C-613D-4C38-B77F-7EC70960FB98}">
      <dgm:prSet/>
      <dgm:spPr/>
      <dgm:t>
        <a:bodyPr/>
        <a:lstStyle/>
        <a:p>
          <a:endParaRPr lang="en-US"/>
        </a:p>
      </dgm:t>
    </dgm:pt>
    <dgm:pt modelId="{F8E8570E-41D3-4D67-A851-498577A7EE0C}">
      <dgm:prSet/>
      <dgm:spPr/>
      <dgm:t>
        <a:bodyPr/>
        <a:lstStyle/>
        <a:p>
          <a:r>
            <a:rPr lang="en-CA">
              <a:latin typeface="Segoe UI" panose="020B0502040204020203" pitchFamily="34" charset="0"/>
              <a:cs typeface="Segoe UI" panose="020B0502040204020203" pitchFamily="34" charset="0"/>
            </a:rPr>
            <a:t>Continue directly to case cart </a:t>
          </a:r>
          <a:r>
            <a:rPr lang="en-CA" err="1">
              <a:latin typeface="Segoe UI" panose="020B0502040204020203" pitchFamily="34" charset="0"/>
              <a:cs typeface="Segoe UI" panose="020B0502040204020203" pitchFamily="34" charset="0"/>
            </a:rPr>
            <a:t>putaway</a:t>
          </a:r>
          <a:r>
            <a:rPr lang="en-CA">
              <a:latin typeface="Segoe UI" panose="020B0502040204020203" pitchFamily="34" charset="0"/>
              <a:cs typeface="Segoe UI" panose="020B0502040204020203" pitchFamily="34" charset="0"/>
            </a:rPr>
            <a:t>. or verification of next case cart.</a:t>
          </a:r>
        </a:p>
      </dgm:t>
    </dgm:pt>
    <dgm:pt modelId="{E2AED1EB-4A03-45F1-BCA4-2E816B76CF66}" type="parTrans" cxnId="{991E0E59-148B-48C6-BD9D-F96B46EF81BF}">
      <dgm:prSet/>
      <dgm:spPr/>
      <dgm:t>
        <a:bodyPr/>
        <a:lstStyle/>
        <a:p>
          <a:endParaRPr lang="en-US"/>
        </a:p>
      </dgm:t>
    </dgm:pt>
    <dgm:pt modelId="{BDA57F64-90C4-47B6-8E16-ED6E3410ABD0}" type="sibTrans" cxnId="{991E0E59-148B-48C6-BD9D-F96B46EF81BF}">
      <dgm:prSet/>
      <dgm:spPr/>
      <dgm:t>
        <a:bodyPr/>
        <a:lstStyle/>
        <a:p>
          <a:endParaRPr lang="en-US"/>
        </a:p>
      </dgm:t>
    </dgm:pt>
    <dgm:pt modelId="{AF3884A4-5C7E-48FE-B8E1-F2CC5CAB4C98}">
      <dgm:prSet/>
      <dgm:spPr/>
      <dgm:t>
        <a:bodyPr/>
        <a:lstStyle/>
        <a:p>
          <a:r>
            <a:rPr lang="en-CA">
              <a:latin typeface="Segoe UI" panose="020B0502040204020203" pitchFamily="34" charset="0"/>
              <a:cs typeface="Segoe UI" panose="020B0502040204020203" pitchFamily="34" charset="0"/>
            </a:rPr>
            <a:t>Piece Count ≠ Expected Usage </a:t>
          </a:r>
        </a:p>
      </dgm:t>
    </dgm:pt>
    <dgm:pt modelId="{6017D1CB-7E52-443D-9E22-987163678E30}" type="parTrans" cxnId="{A2CD5842-0452-4399-BE92-36A0C83A76F2}">
      <dgm:prSet/>
      <dgm:spPr/>
      <dgm:t>
        <a:bodyPr/>
        <a:lstStyle/>
        <a:p>
          <a:endParaRPr lang="en-US"/>
        </a:p>
      </dgm:t>
    </dgm:pt>
    <dgm:pt modelId="{060473CF-0005-48E1-B5B6-E1DE56B429B1}" type="sibTrans" cxnId="{A2CD5842-0452-4399-BE92-36A0C83A76F2}">
      <dgm:prSet/>
      <dgm:spPr/>
      <dgm:t>
        <a:bodyPr/>
        <a:lstStyle/>
        <a:p>
          <a:endParaRPr lang="en-US"/>
        </a:p>
      </dgm:t>
    </dgm:pt>
    <dgm:pt modelId="{9EBC5325-2BBC-4951-9E4A-7C245253D889}">
      <dgm:prSet/>
      <dgm:spPr/>
      <dgm:t>
        <a:bodyPr/>
        <a:lstStyle/>
        <a:p>
          <a:r>
            <a:rPr lang="en-CA">
              <a:latin typeface="Segoe UI" panose="020B0502040204020203" pitchFamily="34" charset="0"/>
              <a:cs typeface="Segoe UI" panose="020B0502040204020203" pitchFamily="34" charset="0"/>
            </a:rPr>
            <a:t>User scans items, quantity to putaway, and additional details if required.</a:t>
          </a:r>
        </a:p>
      </dgm:t>
    </dgm:pt>
    <dgm:pt modelId="{BB5D6B5B-802C-48E4-BB02-88FF3B5A339F}" type="parTrans" cxnId="{1A09BC6A-C33A-4A6B-BAFC-BDA707127846}">
      <dgm:prSet/>
      <dgm:spPr/>
      <dgm:t>
        <a:bodyPr/>
        <a:lstStyle/>
        <a:p>
          <a:endParaRPr lang="en-US"/>
        </a:p>
      </dgm:t>
    </dgm:pt>
    <dgm:pt modelId="{ADDDE66F-F706-4328-ACE0-C35F53125C9B}" type="sibTrans" cxnId="{1A09BC6A-C33A-4A6B-BAFC-BDA707127846}">
      <dgm:prSet/>
      <dgm:spPr/>
      <dgm:t>
        <a:bodyPr/>
        <a:lstStyle/>
        <a:p>
          <a:endParaRPr lang="en-US"/>
        </a:p>
      </dgm:t>
    </dgm:pt>
    <dgm:pt modelId="{3E5C9310-619A-42E5-8F1F-6E077CD9509F}" type="pres">
      <dgm:prSet presAssocID="{8BE3342E-0A09-4D7B-9517-4F7FBF03ED32}" presName="linear" presStyleCnt="0">
        <dgm:presLayoutVars>
          <dgm:dir/>
          <dgm:animLvl val="lvl"/>
          <dgm:resizeHandles val="exact"/>
        </dgm:presLayoutVars>
      </dgm:prSet>
      <dgm:spPr/>
    </dgm:pt>
    <dgm:pt modelId="{94AB78CD-2332-44B7-AFD6-A867FD306400}" type="pres">
      <dgm:prSet presAssocID="{70DE6677-0499-40ED-8E64-31DBA0246215}" presName="parentLin" presStyleCnt="0"/>
      <dgm:spPr/>
    </dgm:pt>
    <dgm:pt modelId="{A8394A80-50FC-4057-A785-7C55F2716A1A}" type="pres">
      <dgm:prSet presAssocID="{70DE6677-0499-40ED-8E64-31DBA0246215}" presName="parentLeftMargin" presStyleLbl="node1" presStyleIdx="0" presStyleCnt="2"/>
      <dgm:spPr/>
    </dgm:pt>
    <dgm:pt modelId="{759F35DD-EA93-410D-ADAA-321A941B0413}" type="pres">
      <dgm:prSet presAssocID="{70DE6677-0499-40ED-8E64-31DBA0246215}" presName="parentText" presStyleLbl="node1" presStyleIdx="0" presStyleCnt="2">
        <dgm:presLayoutVars>
          <dgm:chMax val="0"/>
          <dgm:bulletEnabled val="1"/>
        </dgm:presLayoutVars>
      </dgm:prSet>
      <dgm:spPr/>
    </dgm:pt>
    <dgm:pt modelId="{CDB0AD7C-7ED7-4E0F-89E6-C0A816E24E47}" type="pres">
      <dgm:prSet presAssocID="{70DE6677-0499-40ED-8E64-31DBA0246215}" presName="negativeSpace" presStyleCnt="0"/>
      <dgm:spPr/>
    </dgm:pt>
    <dgm:pt modelId="{C9027C6D-1A19-4F5F-A1A7-579590E8962C}" type="pres">
      <dgm:prSet presAssocID="{70DE6677-0499-40ED-8E64-31DBA0246215}" presName="childText" presStyleLbl="conFgAcc1" presStyleIdx="0" presStyleCnt="2">
        <dgm:presLayoutVars>
          <dgm:bulletEnabled val="1"/>
        </dgm:presLayoutVars>
      </dgm:prSet>
      <dgm:spPr/>
    </dgm:pt>
    <dgm:pt modelId="{F74D9558-6A29-4456-8987-49A3CCC29775}" type="pres">
      <dgm:prSet presAssocID="{7A32D7E5-FD39-4768-A1E7-32B66F71D1C3}" presName="spaceBetweenRectangles" presStyleCnt="0"/>
      <dgm:spPr/>
    </dgm:pt>
    <dgm:pt modelId="{5D917CF9-DE51-4A0A-98A1-F4766EEBC68E}" type="pres">
      <dgm:prSet presAssocID="{AF3884A4-5C7E-48FE-B8E1-F2CC5CAB4C98}" presName="parentLin" presStyleCnt="0"/>
      <dgm:spPr/>
    </dgm:pt>
    <dgm:pt modelId="{C8ED3675-BFD8-409F-8698-14D0A1109EDB}" type="pres">
      <dgm:prSet presAssocID="{AF3884A4-5C7E-48FE-B8E1-F2CC5CAB4C98}" presName="parentLeftMargin" presStyleLbl="node1" presStyleIdx="0" presStyleCnt="2"/>
      <dgm:spPr/>
    </dgm:pt>
    <dgm:pt modelId="{C7FF41CF-E465-4585-B7A2-EE85A99CA589}" type="pres">
      <dgm:prSet presAssocID="{AF3884A4-5C7E-48FE-B8E1-F2CC5CAB4C98}" presName="parentText" presStyleLbl="node1" presStyleIdx="1" presStyleCnt="2">
        <dgm:presLayoutVars>
          <dgm:chMax val="0"/>
          <dgm:bulletEnabled val="1"/>
        </dgm:presLayoutVars>
      </dgm:prSet>
      <dgm:spPr/>
    </dgm:pt>
    <dgm:pt modelId="{889F5925-8E38-401C-944E-0901EF94361F}" type="pres">
      <dgm:prSet presAssocID="{AF3884A4-5C7E-48FE-B8E1-F2CC5CAB4C98}" presName="negativeSpace" presStyleCnt="0"/>
      <dgm:spPr/>
    </dgm:pt>
    <dgm:pt modelId="{C871D9B5-D5BD-42F5-90F9-B6B080CBF4B9}" type="pres">
      <dgm:prSet presAssocID="{AF3884A4-5C7E-48FE-B8E1-F2CC5CAB4C98}" presName="childText" presStyleLbl="conFgAcc1" presStyleIdx="1" presStyleCnt="2">
        <dgm:presLayoutVars>
          <dgm:bulletEnabled val="1"/>
        </dgm:presLayoutVars>
      </dgm:prSet>
      <dgm:spPr/>
    </dgm:pt>
  </dgm:ptLst>
  <dgm:cxnLst>
    <dgm:cxn modelId="{50706D08-AABC-4FCE-8FE8-604F4C777715}" type="presOf" srcId="{F8E8570E-41D3-4D67-A851-498577A7EE0C}" destId="{C9027C6D-1A19-4F5F-A1A7-579590E8962C}" srcOrd="0" destOrd="1" presId="urn:microsoft.com/office/officeart/2005/8/layout/list1"/>
    <dgm:cxn modelId="{80438A10-A1F8-45E4-9B83-DF4F63AFDE98}" type="presOf" srcId="{70DE6677-0499-40ED-8E64-31DBA0246215}" destId="{A8394A80-50FC-4057-A785-7C55F2716A1A}" srcOrd="0" destOrd="0" presId="urn:microsoft.com/office/officeart/2005/8/layout/list1"/>
    <dgm:cxn modelId="{A2CD5842-0452-4399-BE92-36A0C83A76F2}" srcId="{8BE3342E-0A09-4D7B-9517-4F7FBF03ED32}" destId="{AF3884A4-5C7E-48FE-B8E1-F2CC5CAB4C98}" srcOrd="1" destOrd="0" parTransId="{6017D1CB-7E52-443D-9E22-987163678E30}" sibTransId="{060473CF-0005-48E1-B5B6-E1DE56B429B1}"/>
    <dgm:cxn modelId="{38FE8748-B61F-44B4-AA04-90F8F223E2B0}" type="presOf" srcId="{9EBC5325-2BBC-4951-9E4A-7C245253D889}" destId="{C871D9B5-D5BD-42F5-90F9-B6B080CBF4B9}" srcOrd="0" destOrd="0" presId="urn:microsoft.com/office/officeart/2005/8/layout/list1"/>
    <dgm:cxn modelId="{1A09BC6A-C33A-4A6B-BAFC-BDA707127846}" srcId="{AF3884A4-5C7E-48FE-B8E1-F2CC5CAB4C98}" destId="{9EBC5325-2BBC-4951-9E4A-7C245253D889}" srcOrd="0" destOrd="0" parTransId="{BB5D6B5B-802C-48E4-BB02-88FF3B5A339F}" sibTransId="{ADDDE66F-F706-4328-ACE0-C35F53125C9B}"/>
    <dgm:cxn modelId="{FAAC674B-59B8-4C72-AAC3-113A658D19C7}" type="presOf" srcId="{70DE6677-0499-40ED-8E64-31DBA0246215}" destId="{759F35DD-EA93-410D-ADAA-321A941B0413}" srcOrd="1" destOrd="0" presId="urn:microsoft.com/office/officeart/2005/8/layout/list1"/>
    <dgm:cxn modelId="{991E0E59-148B-48C6-BD9D-F96B46EF81BF}" srcId="{70DE6677-0499-40ED-8E64-31DBA0246215}" destId="{F8E8570E-41D3-4D67-A851-498577A7EE0C}" srcOrd="1" destOrd="0" parTransId="{E2AED1EB-4A03-45F1-BCA4-2E816B76CF66}" sibTransId="{BDA57F64-90C4-47B6-8E16-ED6E3410ABD0}"/>
    <dgm:cxn modelId="{BDB7747C-613D-4C38-B77F-7EC70960FB98}" srcId="{70DE6677-0499-40ED-8E64-31DBA0246215}" destId="{8D8E9484-A48B-49A0-A64C-A34A00A9428F}" srcOrd="0" destOrd="0" parTransId="{E7B58D6F-43D5-4F40-8006-8B4D9B552263}" sibTransId="{B89CD774-D01C-444E-85B3-DFB1E9CADD6B}"/>
    <dgm:cxn modelId="{48FF6784-CE2C-4A6C-9B90-885F90A65D81}" type="presOf" srcId="{8D8E9484-A48B-49A0-A64C-A34A00A9428F}" destId="{C9027C6D-1A19-4F5F-A1A7-579590E8962C}" srcOrd="0" destOrd="0" presId="urn:microsoft.com/office/officeart/2005/8/layout/list1"/>
    <dgm:cxn modelId="{508A1D86-C049-4921-A822-57205781A3ED}" type="presOf" srcId="{AF3884A4-5C7E-48FE-B8E1-F2CC5CAB4C98}" destId="{C8ED3675-BFD8-409F-8698-14D0A1109EDB}" srcOrd="0" destOrd="0" presId="urn:microsoft.com/office/officeart/2005/8/layout/list1"/>
    <dgm:cxn modelId="{DB65CEC8-6BCE-4C13-8305-A6055252385B}" type="presOf" srcId="{AF3884A4-5C7E-48FE-B8E1-F2CC5CAB4C98}" destId="{C7FF41CF-E465-4585-B7A2-EE85A99CA589}" srcOrd="1" destOrd="0" presId="urn:microsoft.com/office/officeart/2005/8/layout/list1"/>
    <dgm:cxn modelId="{B03A9AD5-F9F2-431C-B9CA-FF3FF65EAA5A}" type="presOf" srcId="{8BE3342E-0A09-4D7B-9517-4F7FBF03ED32}" destId="{3E5C9310-619A-42E5-8F1F-6E077CD9509F}" srcOrd="0" destOrd="0" presId="urn:microsoft.com/office/officeart/2005/8/layout/list1"/>
    <dgm:cxn modelId="{9990EEDA-3660-43F2-B7DD-8185DDE158C8}" srcId="{8BE3342E-0A09-4D7B-9517-4F7FBF03ED32}" destId="{70DE6677-0499-40ED-8E64-31DBA0246215}" srcOrd="0" destOrd="0" parTransId="{0F1B284A-0E7A-4389-A283-F876B486984A}" sibTransId="{7A32D7E5-FD39-4768-A1E7-32B66F71D1C3}"/>
    <dgm:cxn modelId="{9807C4C1-94B6-4FD0-8731-918F245757A4}" type="presParOf" srcId="{3E5C9310-619A-42E5-8F1F-6E077CD9509F}" destId="{94AB78CD-2332-44B7-AFD6-A867FD306400}" srcOrd="0" destOrd="0" presId="urn:microsoft.com/office/officeart/2005/8/layout/list1"/>
    <dgm:cxn modelId="{98BC5DD6-CE11-45BA-88F0-8DEB46EAA77E}" type="presParOf" srcId="{94AB78CD-2332-44B7-AFD6-A867FD306400}" destId="{A8394A80-50FC-4057-A785-7C55F2716A1A}" srcOrd="0" destOrd="0" presId="urn:microsoft.com/office/officeart/2005/8/layout/list1"/>
    <dgm:cxn modelId="{61A8EF68-68BC-4745-8BF1-51F3B2B933E7}" type="presParOf" srcId="{94AB78CD-2332-44B7-AFD6-A867FD306400}" destId="{759F35DD-EA93-410D-ADAA-321A941B0413}" srcOrd="1" destOrd="0" presId="urn:microsoft.com/office/officeart/2005/8/layout/list1"/>
    <dgm:cxn modelId="{34CA8E81-16FA-40AA-9A82-AAD8DF8DB7D7}" type="presParOf" srcId="{3E5C9310-619A-42E5-8F1F-6E077CD9509F}" destId="{CDB0AD7C-7ED7-4E0F-89E6-C0A816E24E47}" srcOrd="1" destOrd="0" presId="urn:microsoft.com/office/officeart/2005/8/layout/list1"/>
    <dgm:cxn modelId="{9763920F-3853-456D-AD14-F75C8D071A2B}" type="presParOf" srcId="{3E5C9310-619A-42E5-8F1F-6E077CD9509F}" destId="{C9027C6D-1A19-4F5F-A1A7-579590E8962C}" srcOrd="2" destOrd="0" presId="urn:microsoft.com/office/officeart/2005/8/layout/list1"/>
    <dgm:cxn modelId="{C2201FFB-3D10-427E-A91A-E8C6AF49E172}" type="presParOf" srcId="{3E5C9310-619A-42E5-8F1F-6E077CD9509F}" destId="{F74D9558-6A29-4456-8987-49A3CCC29775}" srcOrd="3" destOrd="0" presId="urn:microsoft.com/office/officeart/2005/8/layout/list1"/>
    <dgm:cxn modelId="{1551F6A4-5BD2-4E9A-9934-EB47BFD10B4D}" type="presParOf" srcId="{3E5C9310-619A-42E5-8F1F-6E077CD9509F}" destId="{5D917CF9-DE51-4A0A-98A1-F4766EEBC68E}" srcOrd="4" destOrd="0" presId="urn:microsoft.com/office/officeart/2005/8/layout/list1"/>
    <dgm:cxn modelId="{F86BA7B2-3EAA-46D4-B730-4112D48435D4}" type="presParOf" srcId="{5D917CF9-DE51-4A0A-98A1-F4766EEBC68E}" destId="{C8ED3675-BFD8-409F-8698-14D0A1109EDB}" srcOrd="0" destOrd="0" presId="urn:microsoft.com/office/officeart/2005/8/layout/list1"/>
    <dgm:cxn modelId="{2CD13025-5853-4CB9-B26A-444C2DD1C7D6}" type="presParOf" srcId="{5D917CF9-DE51-4A0A-98A1-F4766EEBC68E}" destId="{C7FF41CF-E465-4585-B7A2-EE85A99CA589}" srcOrd="1" destOrd="0" presId="urn:microsoft.com/office/officeart/2005/8/layout/list1"/>
    <dgm:cxn modelId="{B21C236A-2AAA-4609-A142-F32FFB596744}" type="presParOf" srcId="{3E5C9310-619A-42E5-8F1F-6E077CD9509F}" destId="{889F5925-8E38-401C-944E-0901EF94361F}" srcOrd="5" destOrd="0" presId="urn:microsoft.com/office/officeart/2005/8/layout/list1"/>
    <dgm:cxn modelId="{1B839175-B271-4F75-A802-8101DCCEE03A}" type="presParOf" srcId="{3E5C9310-619A-42E5-8F1F-6E077CD9509F}" destId="{C871D9B5-D5BD-42F5-90F9-B6B080CBF4B9}"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7EE8AB-1567-4F5A-A3A7-806249E8FD5B}"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1ED77C19-90C9-4347-96E4-C8B9270DEDC3}">
      <dgm:prSet custT="1"/>
      <dgm:spPr/>
      <dgm:t>
        <a:bodyPr/>
        <a:lstStyle/>
        <a:p>
          <a:pPr algn="l"/>
          <a:r>
            <a:rPr lang="en-US" sz="3200"/>
            <a:t>Unused items are expected to be returned.</a:t>
          </a:r>
        </a:p>
      </dgm:t>
    </dgm:pt>
    <dgm:pt modelId="{90170F7C-7240-4CF0-A2F6-0CFA021FBF31}" type="parTrans" cxnId="{A3FCA4B5-5B9B-4B30-8EA8-FE2166B21E49}">
      <dgm:prSet/>
      <dgm:spPr/>
      <dgm:t>
        <a:bodyPr/>
        <a:lstStyle/>
        <a:p>
          <a:endParaRPr lang="en-US"/>
        </a:p>
      </dgm:t>
    </dgm:pt>
    <dgm:pt modelId="{13BF7182-A61E-404E-838A-07AD1C3FD16D}" type="sibTrans" cxnId="{A3FCA4B5-5B9B-4B30-8EA8-FE2166B21E49}">
      <dgm:prSet/>
      <dgm:spPr/>
      <dgm:t>
        <a:bodyPr/>
        <a:lstStyle/>
        <a:p>
          <a:endParaRPr lang="en-US"/>
        </a:p>
      </dgm:t>
    </dgm:pt>
    <dgm:pt modelId="{AEC126AE-0B39-4387-90E3-2F63E5C93482}">
      <dgm:prSet custT="1"/>
      <dgm:spPr/>
      <dgm:t>
        <a:bodyPr/>
        <a:lstStyle/>
        <a:p>
          <a:pPr algn="l"/>
          <a:r>
            <a:rPr lang="en-US" sz="3200"/>
            <a:t>User confirmation ensures inventory accuracy.</a:t>
          </a:r>
        </a:p>
      </dgm:t>
    </dgm:pt>
    <dgm:pt modelId="{4058C31F-60C0-4778-B41F-1B5E94A86CC5}" type="parTrans" cxnId="{5CCFA172-3BCF-4E41-8048-E77C3C4A3520}">
      <dgm:prSet/>
      <dgm:spPr/>
      <dgm:t>
        <a:bodyPr/>
        <a:lstStyle/>
        <a:p>
          <a:endParaRPr lang="en-US"/>
        </a:p>
      </dgm:t>
    </dgm:pt>
    <dgm:pt modelId="{AB19FA7B-B4BE-4691-B210-30FBD5E393BA}" type="sibTrans" cxnId="{5CCFA172-3BCF-4E41-8048-E77C3C4A3520}">
      <dgm:prSet/>
      <dgm:spPr/>
      <dgm:t>
        <a:bodyPr/>
        <a:lstStyle/>
        <a:p>
          <a:endParaRPr lang="en-US"/>
        </a:p>
      </dgm:t>
    </dgm:pt>
    <dgm:pt modelId="{30CDD4E3-9E8B-4920-8205-DFD7AFC0480F}">
      <dgm:prSet custT="1"/>
      <dgm:spPr/>
      <dgm:t>
        <a:bodyPr/>
        <a:lstStyle/>
        <a:p>
          <a:pPr algn="l"/>
          <a:r>
            <a:rPr lang="en-US" sz="3200"/>
            <a:t>A path is generated to direct the user to each returned item home location.</a:t>
          </a:r>
        </a:p>
      </dgm:t>
    </dgm:pt>
    <dgm:pt modelId="{C6917E9C-D1C7-4CD9-8503-D17B5A27E662}" type="parTrans" cxnId="{968FE54E-E831-4178-A2AF-3BC804F9D066}">
      <dgm:prSet/>
      <dgm:spPr/>
      <dgm:t>
        <a:bodyPr/>
        <a:lstStyle/>
        <a:p>
          <a:endParaRPr lang="en-US"/>
        </a:p>
      </dgm:t>
    </dgm:pt>
    <dgm:pt modelId="{0E711878-FE99-40AC-8BCD-3D82D6CC7C66}" type="sibTrans" cxnId="{968FE54E-E831-4178-A2AF-3BC804F9D066}">
      <dgm:prSet/>
      <dgm:spPr/>
      <dgm:t>
        <a:bodyPr/>
        <a:lstStyle/>
        <a:p>
          <a:endParaRPr lang="en-US"/>
        </a:p>
      </dgm:t>
    </dgm:pt>
    <dgm:pt modelId="{49A453DF-51E1-463F-AFF3-11DCF1947C6D}" type="pres">
      <dgm:prSet presAssocID="{9E7EE8AB-1567-4F5A-A3A7-806249E8FD5B}" presName="linearFlow" presStyleCnt="0">
        <dgm:presLayoutVars>
          <dgm:dir/>
          <dgm:resizeHandles val="exact"/>
        </dgm:presLayoutVars>
      </dgm:prSet>
      <dgm:spPr/>
    </dgm:pt>
    <dgm:pt modelId="{EF06DE8A-4184-4ABC-AD6C-40A3D8A385E7}" type="pres">
      <dgm:prSet presAssocID="{1ED77C19-90C9-4347-96E4-C8B9270DEDC3}" presName="composite" presStyleCnt="0"/>
      <dgm:spPr/>
    </dgm:pt>
    <dgm:pt modelId="{3E91B70C-8CCC-4E1E-BD54-FF0BB0231BA5}" type="pres">
      <dgm:prSet presAssocID="{1ED77C19-90C9-4347-96E4-C8B9270DEDC3}" presName="imgShp" presStyleLbl="fgImgPlace1" presStyleIdx="0" presStyleCnt="3" custLinFactNeighborX="-59103"/>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turn with solid fill"/>
        </a:ext>
      </dgm:extLst>
    </dgm:pt>
    <dgm:pt modelId="{6B2D3AC4-8456-4111-8E4F-894B63BFC1C1}" type="pres">
      <dgm:prSet presAssocID="{1ED77C19-90C9-4347-96E4-C8B9270DEDC3}" presName="txShp" presStyleLbl="node1" presStyleIdx="0" presStyleCnt="3">
        <dgm:presLayoutVars>
          <dgm:bulletEnabled val="1"/>
        </dgm:presLayoutVars>
      </dgm:prSet>
      <dgm:spPr/>
    </dgm:pt>
    <dgm:pt modelId="{EAE1987F-D8AD-45A3-9533-82895EE39BD2}" type="pres">
      <dgm:prSet presAssocID="{13BF7182-A61E-404E-838A-07AD1C3FD16D}" presName="spacing" presStyleCnt="0"/>
      <dgm:spPr/>
    </dgm:pt>
    <dgm:pt modelId="{BE4A18BA-E41E-4B84-AED4-01B9123742F8}" type="pres">
      <dgm:prSet presAssocID="{AEC126AE-0B39-4387-90E3-2F63E5C93482}" presName="composite" presStyleCnt="0"/>
      <dgm:spPr/>
    </dgm:pt>
    <dgm:pt modelId="{3DD3F8DA-A231-4EE4-828F-AC705DDA1530}" type="pres">
      <dgm:prSet presAssocID="{AEC126AE-0B39-4387-90E3-2F63E5C93482}" presName="imgShp" presStyleLbl="fgImgPlace1" presStyleIdx="1" presStyleCnt="3" custLinFactNeighborX="-59103"/>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ventory with solid fill"/>
        </a:ext>
      </dgm:extLst>
    </dgm:pt>
    <dgm:pt modelId="{C56E703F-7A45-4A1A-AB71-1656EB50DF10}" type="pres">
      <dgm:prSet presAssocID="{AEC126AE-0B39-4387-90E3-2F63E5C93482}" presName="txShp" presStyleLbl="node1" presStyleIdx="1" presStyleCnt="3" custScaleX="100068">
        <dgm:presLayoutVars>
          <dgm:bulletEnabled val="1"/>
        </dgm:presLayoutVars>
      </dgm:prSet>
      <dgm:spPr/>
    </dgm:pt>
    <dgm:pt modelId="{6A7A42E0-7469-43B1-B53C-6F446BC2F736}" type="pres">
      <dgm:prSet presAssocID="{AB19FA7B-B4BE-4691-B210-30FBD5E393BA}" presName="spacing" presStyleCnt="0"/>
      <dgm:spPr/>
    </dgm:pt>
    <dgm:pt modelId="{074F3B3B-F294-418C-9D15-E4CFACB57281}" type="pres">
      <dgm:prSet presAssocID="{30CDD4E3-9E8B-4920-8205-DFD7AFC0480F}" presName="composite" presStyleCnt="0"/>
      <dgm:spPr/>
    </dgm:pt>
    <dgm:pt modelId="{4587CD53-CCC1-4658-9DAA-AA76F463BDF3}" type="pres">
      <dgm:prSet presAssocID="{30CDD4E3-9E8B-4920-8205-DFD7AFC0480F}" presName="imgShp" presStyleLbl="fgImgPlace1" presStyleIdx="2" presStyleCnt="3" custLinFactNeighborX="-59103"/>
      <dgm:spPr>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oute (Two Pins With A Path) with solid fill"/>
        </a:ext>
      </dgm:extLst>
    </dgm:pt>
    <dgm:pt modelId="{92607CFA-EDD9-4946-A8EF-B200CC407AC9}" type="pres">
      <dgm:prSet presAssocID="{30CDD4E3-9E8B-4920-8205-DFD7AFC0480F}" presName="txShp" presStyleLbl="node1" presStyleIdx="2" presStyleCnt="3" custLinFactNeighborX="569" custLinFactNeighborY="-4041">
        <dgm:presLayoutVars>
          <dgm:bulletEnabled val="1"/>
        </dgm:presLayoutVars>
      </dgm:prSet>
      <dgm:spPr/>
    </dgm:pt>
  </dgm:ptLst>
  <dgm:cxnLst>
    <dgm:cxn modelId="{CF47BA32-7121-4963-B706-EEEF5E22B572}" type="presOf" srcId="{30CDD4E3-9E8B-4920-8205-DFD7AFC0480F}" destId="{92607CFA-EDD9-4946-A8EF-B200CC407AC9}" srcOrd="0" destOrd="0" presId="urn:microsoft.com/office/officeart/2005/8/layout/vList3"/>
    <dgm:cxn modelId="{F4F3613B-4B6A-4E92-B048-607746C4E805}" type="presOf" srcId="{1ED77C19-90C9-4347-96E4-C8B9270DEDC3}" destId="{6B2D3AC4-8456-4111-8E4F-894B63BFC1C1}" srcOrd="0" destOrd="0" presId="urn:microsoft.com/office/officeart/2005/8/layout/vList3"/>
    <dgm:cxn modelId="{968FE54E-E831-4178-A2AF-3BC804F9D066}" srcId="{9E7EE8AB-1567-4F5A-A3A7-806249E8FD5B}" destId="{30CDD4E3-9E8B-4920-8205-DFD7AFC0480F}" srcOrd="2" destOrd="0" parTransId="{C6917E9C-D1C7-4CD9-8503-D17B5A27E662}" sibTransId="{0E711878-FE99-40AC-8BCD-3D82D6CC7C66}"/>
    <dgm:cxn modelId="{5CCFA172-3BCF-4E41-8048-E77C3C4A3520}" srcId="{9E7EE8AB-1567-4F5A-A3A7-806249E8FD5B}" destId="{AEC126AE-0B39-4387-90E3-2F63E5C93482}" srcOrd="1" destOrd="0" parTransId="{4058C31F-60C0-4778-B41F-1B5E94A86CC5}" sibTransId="{AB19FA7B-B4BE-4691-B210-30FBD5E393BA}"/>
    <dgm:cxn modelId="{1A2720AF-D548-4F6F-A3FF-1B93545D354F}" type="presOf" srcId="{AEC126AE-0B39-4387-90E3-2F63E5C93482}" destId="{C56E703F-7A45-4A1A-AB71-1656EB50DF10}" srcOrd="0" destOrd="0" presId="urn:microsoft.com/office/officeart/2005/8/layout/vList3"/>
    <dgm:cxn modelId="{A3FCA4B5-5B9B-4B30-8EA8-FE2166B21E49}" srcId="{9E7EE8AB-1567-4F5A-A3A7-806249E8FD5B}" destId="{1ED77C19-90C9-4347-96E4-C8B9270DEDC3}" srcOrd="0" destOrd="0" parTransId="{90170F7C-7240-4CF0-A2F6-0CFA021FBF31}" sibTransId="{13BF7182-A61E-404E-838A-07AD1C3FD16D}"/>
    <dgm:cxn modelId="{B779EACD-57FD-4AA4-9E76-6251943BED9A}" type="presOf" srcId="{9E7EE8AB-1567-4F5A-A3A7-806249E8FD5B}" destId="{49A453DF-51E1-463F-AFF3-11DCF1947C6D}" srcOrd="0" destOrd="0" presId="urn:microsoft.com/office/officeart/2005/8/layout/vList3"/>
    <dgm:cxn modelId="{435BE94A-EA45-4482-8751-BF05F383B01B}" type="presParOf" srcId="{49A453DF-51E1-463F-AFF3-11DCF1947C6D}" destId="{EF06DE8A-4184-4ABC-AD6C-40A3D8A385E7}" srcOrd="0" destOrd="0" presId="urn:microsoft.com/office/officeart/2005/8/layout/vList3"/>
    <dgm:cxn modelId="{11AC3E86-6664-4A28-A96E-F306291D4C69}" type="presParOf" srcId="{EF06DE8A-4184-4ABC-AD6C-40A3D8A385E7}" destId="{3E91B70C-8CCC-4E1E-BD54-FF0BB0231BA5}" srcOrd="0" destOrd="0" presId="urn:microsoft.com/office/officeart/2005/8/layout/vList3"/>
    <dgm:cxn modelId="{157B6820-A17A-426B-A9CD-9A44F4F1BD3A}" type="presParOf" srcId="{EF06DE8A-4184-4ABC-AD6C-40A3D8A385E7}" destId="{6B2D3AC4-8456-4111-8E4F-894B63BFC1C1}" srcOrd="1" destOrd="0" presId="urn:microsoft.com/office/officeart/2005/8/layout/vList3"/>
    <dgm:cxn modelId="{51D46709-1476-496F-8354-BDD9A9AB8F5E}" type="presParOf" srcId="{49A453DF-51E1-463F-AFF3-11DCF1947C6D}" destId="{EAE1987F-D8AD-45A3-9533-82895EE39BD2}" srcOrd="1" destOrd="0" presId="urn:microsoft.com/office/officeart/2005/8/layout/vList3"/>
    <dgm:cxn modelId="{3C441FB7-180B-42C5-AF07-F9BD97C8E1E1}" type="presParOf" srcId="{49A453DF-51E1-463F-AFF3-11DCF1947C6D}" destId="{BE4A18BA-E41E-4B84-AED4-01B9123742F8}" srcOrd="2" destOrd="0" presId="urn:microsoft.com/office/officeart/2005/8/layout/vList3"/>
    <dgm:cxn modelId="{E313172B-4D2E-4D22-8388-3CC04C262CAB}" type="presParOf" srcId="{BE4A18BA-E41E-4B84-AED4-01B9123742F8}" destId="{3DD3F8DA-A231-4EE4-828F-AC705DDA1530}" srcOrd="0" destOrd="0" presId="urn:microsoft.com/office/officeart/2005/8/layout/vList3"/>
    <dgm:cxn modelId="{423379FF-F4C2-4789-99FC-66B7FB77A8EC}" type="presParOf" srcId="{BE4A18BA-E41E-4B84-AED4-01B9123742F8}" destId="{C56E703F-7A45-4A1A-AB71-1656EB50DF10}" srcOrd="1" destOrd="0" presId="urn:microsoft.com/office/officeart/2005/8/layout/vList3"/>
    <dgm:cxn modelId="{CB21C7F5-E56E-464E-8DD5-3B25FB5CD42B}" type="presParOf" srcId="{49A453DF-51E1-463F-AFF3-11DCF1947C6D}" destId="{6A7A42E0-7469-43B1-B53C-6F446BC2F736}" srcOrd="3" destOrd="0" presId="urn:microsoft.com/office/officeart/2005/8/layout/vList3"/>
    <dgm:cxn modelId="{8FFCCF1D-E9C2-4B30-AB1E-8DE335E1F179}" type="presParOf" srcId="{49A453DF-51E1-463F-AFF3-11DCF1947C6D}" destId="{074F3B3B-F294-418C-9D15-E4CFACB57281}" srcOrd="4" destOrd="0" presId="urn:microsoft.com/office/officeart/2005/8/layout/vList3"/>
    <dgm:cxn modelId="{E96A42AF-3F78-46F6-8082-067DF0B35EF2}" type="presParOf" srcId="{074F3B3B-F294-418C-9D15-E4CFACB57281}" destId="{4587CD53-CCC1-4658-9DAA-AA76F463BDF3}" srcOrd="0" destOrd="0" presId="urn:microsoft.com/office/officeart/2005/8/layout/vList3"/>
    <dgm:cxn modelId="{0FD9AC11-BB05-4488-8B49-1EAEED983B8F}" type="presParOf" srcId="{074F3B3B-F294-418C-9D15-E4CFACB57281}" destId="{92607CFA-EDD9-4946-A8EF-B200CC407AC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C3B91E9-FAC4-4DEE-9450-57673346197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0DEDBF-D416-4081-B71E-89D44CB48465}">
      <dgm:prSet phldrT="[Text]"/>
      <dgm:spPr/>
      <dgm:t>
        <a:bodyPr/>
        <a:lstStyle/>
        <a:p>
          <a:pPr>
            <a:buFont typeface="Arial" panose="020B0604020202020204" pitchFamily="34" charset="0"/>
            <a:buChar char="•"/>
          </a:pPr>
          <a:r>
            <a:rPr lang="en-US"/>
            <a:t>Case Documentation</a:t>
          </a:r>
        </a:p>
      </dgm:t>
    </dgm:pt>
    <dgm:pt modelId="{662AB3CB-B119-46E4-A444-0A794A349BFF}" type="parTrans" cxnId="{3F9ED0A6-330D-45B6-BDC6-AD0C58037808}">
      <dgm:prSet/>
      <dgm:spPr/>
      <dgm:t>
        <a:bodyPr/>
        <a:lstStyle/>
        <a:p>
          <a:endParaRPr lang="en-US"/>
        </a:p>
      </dgm:t>
    </dgm:pt>
    <dgm:pt modelId="{26D3ADF3-002E-4A4E-83A8-650679D03167}" type="sibTrans" cxnId="{3F9ED0A6-330D-45B6-BDC6-AD0C58037808}">
      <dgm:prSet/>
      <dgm:spPr/>
      <dgm:t>
        <a:bodyPr/>
        <a:lstStyle/>
        <a:p>
          <a:endParaRPr lang="en-US"/>
        </a:p>
      </dgm:t>
    </dgm:pt>
    <dgm:pt modelId="{FA327485-FCE7-48D1-9AA5-543DA78947E9}">
      <dgm:prSet/>
      <dgm:spPr/>
      <dgm:t>
        <a:bodyPr/>
        <a:lstStyle/>
        <a:p>
          <a:r>
            <a:rPr lang="en-US"/>
            <a:t>Process</a:t>
          </a:r>
        </a:p>
      </dgm:t>
    </dgm:pt>
    <dgm:pt modelId="{9BB918FB-9597-4CA9-90D5-CBC07F15A256}" type="parTrans" cxnId="{359132CB-F416-4B7C-B3F5-604271AFB442}">
      <dgm:prSet/>
      <dgm:spPr/>
      <dgm:t>
        <a:bodyPr/>
        <a:lstStyle/>
        <a:p>
          <a:endParaRPr lang="en-US"/>
        </a:p>
      </dgm:t>
    </dgm:pt>
    <dgm:pt modelId="{C734FCF4-F872-402B-A8F2-E2214F296789}" type="sibTrans" cxnId="{359132CB-F416-4B7C-B3F5-604271AFB442}">
      <dgm:prSet/>
      <dgm:spPr/>
      <dgm:t>
        <a:bodyPr/>
        <a:lstStyle/>
        <a:p>
          <a:endParaRPr lang="en-US"/>
        </a:p>
      </dgm:t>
    </dgm:pt>
    <dgm:pt modelId="{488FA43E-E332-4500-9B23-5FC35195EED9}">
      <dgm:prSet phldrT="[Text]"/>
      <dgm:spPr/>
      <dgm:t>
        <a:bodyPr/>
        <a:lstStyle/>
        <a:p>
          <a:pPr>
            <a:buFont typeface="Arial" panose="020B0604020202020204" pitchFamily="34" charset="0"/>
            <a:buChar char="•"/>
          </a:pPr>
          <a:r>
            <a:rPr lang="en-US"/>
            <a:t>Includes information to benefit clinicians and patient care</a:t>
          </a:r>
        </a:p>
      </dgm:t>
    </dgm:pt>
    <dgm:pt modelId="{D201D840-1BE9-4A8A-8ECC-8C4DAB16B652}" type="parTrans" cxnId="{544C6827-2220-4820-BC24-D6B3BD3A447A}">
      <dgm:prSet/>
      <dgm:spPr/>
      <dgm:t>
        <a:bodyPr/>
        <a:lstStyle/>
        <a:p>
          <a:endParaRPr lang="en-US"/>
        </a:p>
      </dgm:t>
    </dgm:pt>
    <dgm:pt modelId="{DA1C53D7-069F-4963-8141-9EA4B73ADB3F}" type="sibTrans" cxnId="{544C6827-2220-4820-BC24-D6B3BD3A447A}">
      <dgm:prSet/>
      <dgm:spPr/>
      <dgm:t>
        <a:bodyPr/>
        <a:lstStyle/>
        <a:p>
          <a:endParaRPr lang="en-US"/>
        </a:p>
      </dgm:t>
    </dgm:pt>
    <dgm:pt modelId="{86211A5E-5A02-41CB-A452-B7D7A54C9CCD}">
      <dgm:prSet/>
      <dgm:spPr/>
      <dgm:t>
        <a:bodyPr/>
        <a:lstStyle/>
        <a:p>
          <a:r>
            <a:rPr lang="en-US"/>
            <a:t>Increase accuracy for replenishments based on</a:t>
          </a:r>
        </a:p>
      </dgm:t>
    </dgm:pt>
    <dgm:pt modelId="{1FE0202B-9C55-44E0-826C-9B76E10837DD}" type="parTrans" cxnId="{D31DA52B-7A86-4CD0-9021-4ECC8E2A1B66}">
      <dgm:prSet/>
      <dgm:spPr/>
      <dgm:t>
        <a:bodyPr/>
        <a:lstStyle/>
        <a:p>
          <a:endParaRPr lang="en-US"/>
        </a:p>
      </dgm:t>
    </dgm:pt>
    <dgm:pt modelId="{8DFD9B19-BAFE-4287-9296-9473F2AA0590}" type="sibTrans" cxnId="{D31DA52B-7A86-4CD0-9021-4ECC8E2A1B66}">
      <dgm:prSet/>
      <dgm:spPr/>
      <dgm:t>
        <a:bodyPr/>
        <a:lstStyle/>
        <a:p>
          <a:endParaRPr lang="en-US"/>
        </a:p>
      </dgm:t>
    </dgm:pt>
    <dgm:pt modelId="{FA9644CC-DBA1-4D92-A82A-436F3EE4482C}">
      <dgm:prSet phldrT="[Text]"/>
      <dgm:spPr/>
      <dgm:t>
        <a:bodyPr/>
        <a:lstStyle/>
        <a:p>
          <a:pPr>
            <a:buFont typeface="Arial" panose="020B0604020202020204" pitchFamily="34" charset="0"/>
            <a:buChar char="•"/>
          </a:pPr>
          <a:r>
            <a:rPr lang="en-US"/>
            <a:t>Item waste</a:t>
          </a:r>
        </a:p>
      </dgm:t>
    </dgm:pt>
    <dgm:pt modelId="{FF55A59E-1448-46D6-A174-0C0283DBCAA3}" type="parTrans" cxnId="{028D799E-F81A-4339-A79A-4E552F33C885}">
      <dgm:prSet/>
      <dgm:spPr/>
      <dgm:t>
        <a:bodyPr/>
        <a:lstStyle/>
        <a:p>
          <a:endParaRPr lang="en-US"/>
        </a:p>
      </dgm:t>
    </dgm:pt>
    <dgm:pt modelId="{71216527-D779-43E3-A7E2-5B63634873C5}" type="sibTrans" cxnId="{028D799E-F81A-4339-A79A-4E552F33C885}">
      <dgm:prSet/>
      <dgm:spPr/>
      <dgm:t>
        <a:bodyPr/>
        <a:lstStyle/>
        <a:p>
          <a:endParaRPr lang="en-US"/>
        </a:p>
      </dgm:t>
    </dgm:pt>
    <dgm:pt modelId="{45537F92-4E50-4922-B3DF-9D693C8F05B2}">
      <dgm:prSet phldrT="[Text]"/>
      <dgm:spPr/>
      <dgm:t>
        <a:bodyPr/>
        <a:lstStyle/>
        <a:p>
          <a:pPr>
            <a:buFont typeface="Arial" panose="020B0604020202020204" pitchFamily="34" charset="0"/>
            <a:buChar char="•"/>
          </a:pPr>
          <a:r>
            <a:rPr lang="en-US"/>
            <a:t>Consumption</a:t>
          </a:r>
        </a:p>
      </dgm:t>
    </dgm:pt>
    <dgm:pt modelId="{5725CC23-ADD3-421B-9450-8B8F771390DB}" type="parTrans" cxnId="{6505830A-C0A2-4C7C-88C3-3C2CCF686570}">
      <dgm:prSet/>
      <dgm:spPr/>
      <dgm:t>
        <a:bodyPr/>
        <a:lstStyle/>
        <a:p>
          <a:endParaRPr lang="en-US"/>
        </a:p>
      </dgm:t>
    </dgm:pt>
    <dgm:pt modelId="{CBBC2CF3-B662-4EDD-B75F-8FFB91863228}" type="sibTrans" cxnId="{6505830A-C0A2-4C7C-88C3-3C2CCF686570}">
      <dgm:prSet/>
      <dgm:spPr/>
      <dgm:t>
        <a:bodyPr/>
        <a:lstStyle/>
        <a:p>
          <a:endParaRPr lang="en-US"/>
        </a:p>
      </dgm:t>
    </dgm:pt>
    <dgm:pt modelId="{1A682CDE-3FA1-4967-9818-72959FC5CEDA}">
      <dgm:prSet phldrT="[Text]"/>
      <dgm:spPr/>
      <dgm:t>
        <a:bodyPr/>
        <a:lstStyle/>
        <a:p>
          <a:pPr>
            <a:buFont typeface="Arial" panose="020B0604020202020204" pitchFamily="34" charset="0"/>
            <a:buChar char="•"/>
          </a:pPr>
          <a:r>
            <a:rPr lang="en-US"/>
            <a:t>Contamination</a:t>
          </a:r>
        </a:p>
      </dgm:t>
    </dgm:pt>
    <dgm:pt modelId="{7A76AB7B-7C13-4697-99E1-331C7D2B439F}" type="parTrans" cxnId="{36019211-5774-48A9-BC83-65778D5D9568}">
      <dgm:prSet/>
      <dgm:spPr/>
      <dgm:t>
        <a:bodyPr/>
        <a:lstStyle/>
        <a:p>
          <a:endParaRPr lang="en-US"/>
        </a:p>
      </dgm:t>
    </dgm:pt>
    <dgm:pt modelId="{91FF2055-25F9-4E34-BAFB-D63B5278507F}" type="sibTrans" cxnId="{36019211-5774-48A9-BC83-65778D5D9568}">
      <dgm:prSet/>
      <dgm:spPr/>
      <dgm:t>
        <a:bodyPr/>
        <a:lstStyle/>
        <a:p>
          <a:endParaRPr lang="en-US"/>
        </a:p>
      </dgm:t>
    </dgm:pt>
    <dgm:pt modelId="{9A4EC978-5937-41AE-910D-94239C528B38}">
      <dgm:prSet phldrT="[Text]"/>
      <dgm:spPr/>
      <dgm:t>
        <a:bodyPr/>
        <a:lstStyle/>
        <a:p>
          <a:pPr>
            <a:buFont typeface="Arial" panose="020B0604020202020204" pitchFamily="34" charset="0"/>
            <a:buChar char="•"/>
          </a:pPr>
          <a:r>
            <a:rPr lang="en-US" err="1"/>
            <a:t>Putaway</a:t>
          </a:r>
          <a:endParaRPr lang="en-US"/>
        </a:p>
      </dgm:t>
    </dgm:pt>
    <dgm:pt modelId="{57185E81-AB0E-48EC-8ADB-60118C36A4DF}" type="parTrans" cxnId="{50F8F5AA-8455-4328-9206-8CD0F6B322D7}">
      <dgm:prSet/>
      <dgm:spPr/>
      <dgm:t>
        <a:bodyPr/>
        <a:lstStyle/>
        <a:p>
          <a:endParaRPr lang="en-US"/>
        </a:p>
      </dgm:t>
    </dgm:pt>
    <dgm:pt modelId="{2C6F9A3E-8C58-4E32-B506-313742D07A4B}" type="sibTrans" cxnId="{50F8F5AA-8455-4328-9206-8CD0F6B322D7}">
      <dgm:prSet/>
      <dgm:spPr/>
      <dgm:t>
        <a:bodyPr/>
        <a:lstStyle/>
        <a:p>
          <a:endParaRPr lang="en-US"/>
        </a:p>
      </dgm:t>
    </dgm:pt>
    <dgm:pt modelId="{E4A6002C-D515-4277-B8C3-145E03790A3E}">
      <dgm:prSet phldrT="[Text]"/>
      <dgm:spPr/>
      <dgm:t>
        <a:bodyPr/>
        <a:lstStyle/>
        <a:p>
          <a:pPr>
            <a:buFont typeface="Arial" panose="020B0604020202020204" pitchFamily="34" charset="0"/>
            <a:buChar char="•"/>
          </a:pPr>
          <a:r>
            <a:rPr lang="en-US"/>
            <a:t>Items Tracked</a:t>
          </a:r>
        </a:p>
      </dgm:t>
    </dgm:pt>
    <dgm:pt modelId="{3D27AC2C-E869-4D48-9491-3993295F7F1F}" type="parTrans" cxnId="{0AB115D8-8FB5-4EF0-AAF5-81D7BA90BE54}">
      <dgm:prSet/>
      <dgm:spPr/>
      <dgm:t>
        <a:bodyPr/>
        <a:lstStyle/>
        <a:p>
          <a:endParaRPr lang="en-US"/>
        </a:p>
      </dgm:t>
    </dgm:pt>
    <dgm:pt modelId="{3E1B1CDB-C729-48EC-9F9A-8C516F3F9637}" type="sibTrans" cxnId="{0AB115D8-8FB5-4EF0-AAF5-81D7BA90BE54}">
      <dgm:prSet/>
      <dgm:spPr/>
      <dgm:t>
        <a:bodyPr/>
        <a:lstStyle/>
        <a:p>
          <a:endParaRPr lang="en-US"/>
        </a:p>
      </dgm:t>
    </dgm:pt>
    <dgm:pt modelId="{AC3D7CBA-EE98-4C2D-AB43-3E9DF58E2621}">
      <dgm:prSet/>
      <dgm:spPr/>
      <dgm:t>
        <a:bodyPr/>
        <a:lstStyle/>
        <a:p>
          <a:r>
            <a:rPr lang="en-US"/>
            <a:t>Depletion path configuration</a:t>
          </a:r>
        </a:p>
      </dgm:t>
    </dgm:pt>
    <dgm:pt modelId="{A9FC6F8A-F1EE-48C6-9DF1-B24FB38A2F0C}" type="parTrans" cxnId="{B4AEECAF-9AEB-4E55-87E2-0CB6DF9A7D22}">
      <dgm:prSet/>
      <dgm:spPr/>
      <dgm:t>
        <a:bodyPr/>
        <a:lstStyle/>
        <a:p>
          <a:endParaRPr lang="en-US"/>
        </a:p>
      </dgm:t>
    </dgm:pt>
    <dgm:pt modelId="{722D707C-0169-422F-8B2A-234CADB89999}" type="sibTrans" cxnId="{B4AEECAF-9AEB-4E55-87E2-0CB6DF9A7D22}">
      <dgm:prSet/>
      <dgm:spPr/>
      <dgm:t>
        <a:bodyPr/>
        <a:lstStyle/>
        <a:p>
          <a:endParaRPr lang="en-US"/>
        </a:p>
      </dgm:t>
    </dgm:pt>
    <dgm:pt modelId="{BC6D6DF2-52F0-404C-A9BA-A5814F337419}">
      <dgm:prSet/>
      <dgm:spPr/>
      <dgm:t>
        <a:bodyPr/>
        <a:lstStyle/>
        <a:p>
          <a:r>
            <a:rPr lang="en-US"/>
            <a:t>Accurate documentation</a:t>
          </a:r>
        </a:p>
      </dgm:t>
    </dgm:pt>
    <dgm:pt modelId="{E7ADA182-FCF0-4995-8780-CCD1E3F114C7}" type="parTrans" cxnId="{11108A71-05F8-4FD1-A516-6DBA3965E996}">
      <dgm:prSet/>
      <dgm:spPr/>
      <dgm:t>
        <a:bodyPr/>
        <a:lstStyle/>
        <a:p>
          <a:endParaRPr lang="en-US"/>
        </a:p>
      </dgm:t>
    </dgm:pt>
    <dgm:pt modelId="{397C8F62-931E-46F9-8C67-C1FF62BBB65D}" type="sibTrans" cxnId="{11108A71-05F8-4FD1-A516-6DBA3965E996}">
      <dgm:prSet/>
      <dgm:spPr/>
      <dgm:t>
        <a:bodyPr/>
        <a:lstStyle/>
        <a:p>
          <a:endParaRPr lang="en-US"/>
        </a:p>
      </dgm:t>
    </dgm:pt>
    <dgm:pt modelId="{CB6F8E39-D5B0-4A54-AF4F-2B103B61000E}" type="pres">
      <dgm:prSet presAssocID="{0C3B91E9-FAC4-4DEE-9450-57673346197B}" presName="diagram" presStyleCnt="0">
        <dgm:presLayoutVars>
          <dgm:dir/>
          <dgm:resizeHandles val="exact"/>
        </dgm:presLayoutVars>
      </dgm:prSet>
      <dgm:spPr/>
    </dgm:pt>
    <dgm:pt modelId="{D522C68F-548E-4528-8D3A-E355859E6A17}" type="pres">
      <dgm:prSet presAssocID="{3A0DEDBF-D416-4081-B71E-89D44CB48465}" presName="node" presStyleLbl="node1" presStyleIdx="0" presStyleCnt="2">
        <dgm:presLayoutVars>
          <dgm:bulletEnabled val="1"/>
        </dgm:presLayoutVars>
      </dgm:prSet>
      <dgm:spPr/>
    </dgm:pt>
    <dgm:pt modelId="{E9F77EC2-7CAD-4BEA-838B-5DA01AD6392B}" type="pres">
      <dgm:prSet presAssocID="{26D3ADF3-002E-4A4E-83A8-650679D03167}" presName="sibTrans" presStyleCnt="0"/>
      <dgm:spPr/>
    </dgm:pt>
    <dgm:pt modelId="{935DE916-B1E1-4D4C-B564-BCA7B25DE999}" type="pres">
      <dgm:prSet presAssocID="{FA327485-FCE7-48D1-9AA5-543DA78947E9}" presName="node" presStyleLbl="node1" presStyleIdx="1" presStyleCnt="2">
        <dgm:presLayoutVars>
          <dgm:bulletEnabled val="1"/>
        </dgm:presLayoutVars>
      </dgm:prSet>
      <dgm:spPr/>
    </dgm:pt>
  </dgm:ptLst>
  <dgm:cxnLst>
    <dgm:cxn modelId="{6505830A-C0A2-4C7C-88C3-3C2CCF686570}" srcId="{E4A6002C-D515-4277-B8C3-145E03790A3E}" destId="{45537F92-4E50-4922-B3DF-9D693C8F05B2}" srcOrd="1" destOrd="0" parTransId="{5725CC23-ADD3-421B-9450-8B8F771390DB}" sibTransId="{CBBC2CF3-B662-4EDD-B75F-8FFB91863228}"/>
    <dgm:cxn modelId="{36019211-5774-48A9-BC83-65778D5D9568}" srcId="{E4A6002C-D515-4277-B8C3-145E03790A3E}" destId="{1A682CDE-3FA1-4967-9818-72959FC5CEDA}" srcOrd="2" destOrd="0" parTransId="{7A76AB7B-7C13-4697-99E1-331C7D2B439F}" sibTransId="{91FF2055-25F9-4E34-BAFB-D63B5278507F}"/>
    <dgm:cxn modelId="{4EF50519-B117-41E0-A279-5793DEF3FD86}" type="presOf" srcId="{1A682CDE-3FA1-4967-9818-72959FC5CEDA}" destId="{D522C68F-548E-4528-8D3A-E355859E6A17}" srcOrd="0" destOrd="5" presId="urn:microsoft.com/office/officeart/2005/8/layout/default"/>
    <dgm:cxn modelId="{544C6827-2220-4820-BC24-D6B3BD3A447A}" srcId="{3A0DEDBF-D416-4081-B71E-89D44CB48465}" destId="{488FA43E-E332-4500-9B23-5FC35195EED9}" srcOrd="0" destOrd="0" parTransId="{D201D840-1BE9-4A8A-8ECC-8C4DAB16B652}" sibTransId="{DA1C53D7-069F-4963-8141-9EA4B73ADB3F}"/>
    <dgm:cxn modelId="{D31DA52B-7A86-4CD0-9021-4ECC8E2A1B66}" srcId="{FA327485-FCE7-48D1-9AA5-543DA78947E9}" destId="{86211A5E-5A02-41CB-A452-B7D7A54C9CCD}" srcOrd="0" destOrd="0" parTransId="{1FE0202B-9C55-44E0-826C-9B76E10837DD}" sibTransId="{8DFD9B19-BAFE-4287-9296-9473F2AA0590}"/>
    <dgm:cxn modelId="{1EC12362-31AF-432A-9E0E-76D52DCAAB3E}" type="presOf" srcId="{FA9644CC-DBA1-4D92-A82A-436F3EE4482C}" destId="{D522C68F-548E-4528-8D3A-E355859E6A17}" srcOrd="0" destOrd="3" presId="urn:microsoft.com/office/officeart/2005/8/layout/default"/>
    <dgm:cxn modelId="{74DCBF50-81A5-4E00-AA8F-36DD8964FAB9}" type="presOf" srcId="{45537F92-4E50-4922-B3DF-9D693C8F05B2}" destId="{D522C68F-548E-4528-8D3A-E355859E6A17}" srcOrd="0" destOrd="4" presId="urn:microsoft.com/office/officeart/2005/8/layout/default"/>
    <dgm:cxn modelId="{11108A71-05F8-4FD1-A516-6DBA3965E996}" srcId="{86211A5E-5A02-41CB-A452-B7D7A54C9CCD}" destId="{BC6D6DF2-52F0-404C-A9BA-A5814F337419}" srcOrd="0" destOrd="0" parTransId="{E7ADA182-FCF0-4995-8780-CCD1E3F114C7}" sibTransId="{397C8F62-931E-46F9-8C67-C1FF62BBB65D}"/>
    <dgm:cxn modelId="{C8EEFB55-5338-4C0F-ABE7-215357B9F000}" type="presOf" srcId="{E4A6002C-D515-4277-B8C3-145E03790A3E}" destId="{D522C68F-548E-4528-8D3A-E355859E6A17}" srcOrd="0" destOrd="2" presId="urn:microsoft.com/office/officeart/2005/8/layout/default"/>
    <dgm:cxn modelId="{48793F59-F03D-4091-9EA8-C96E9A0DEA00}" type="presOf" srcId="{FA327485-FCE7-48D1-9AA5-543DA78947E9}" destId="{935DE916-B1E1-4D4C-B564-BCA7B25DE999}" srcOrd="0" destOrd="0" presId="urn:microsoft.com/office/officeart/2005/8/layout/default"/>
    <dgm:cxn modelId="{D3456459-90DB-4A7F-AB0E-4DAB8074D1F3}" type="presOf" srcId="{BC6D6DF2-52F0-404C-A9BA-A5814F337419}" destId="{935DE916-B1E1-4D4C-B564-BCA7B25DE999}" srcOrd="0" destOrd="2" presId="urn:microsoft.com/office/officeart/2005/8/layout/default"/>
    <dgm:cxn modelId="{DF15738C-6EE8-4AE8-8D3F-4BED510D0BF3}" type="presOf" srcId="{0C3B91E9-FAC4-4DEE-9450-57673346197B}" destId="{CB6F8E39-D5B0-4A54-AF4F-2B103B61000E}" srcOrd="0" destOrd="0" presId="urn:microsoft.com/office/officeart/2005/8/layout/default"/>
    <dgm:cxn modelId="{028D799E-F81A-4339-A79A-4E552F33C885}" srcId="{E4A6002C-D515-4277-B8C3-145E03790A3E}" destId="{FA9644CC-DBA1-4D92-A82A-436F3EE4482C}" srcOrd="0" destOrd="0" parTransId="{FF55A59E-1448-46D6-A174-0C0283DBCAA3}" sibTransId="{71216527-D779-43E3-A7E2-5B63634873C5}"/>
    <dgm:cxn modelId="{DC7365A1-8275-4145-AEE1-3B9391D41E5A}" type="presOf" srcId="{488FA43E-E332-4500-9B23-5FC35195EED9}" destId="{D522C68F-548E-4528-8D3A-E355859E6A17}" srcOrd="0" destOrd="1" presId="urn:microsoft.com/office/officeart/2005/8/layout/default"/>
    <dgm:cxn modelId="{3F9ED0A6-330D-45B6-BDC6-AD0C58037808}" srcId="{0C3B91E9-FAC4-4DEE-9450-57673346197B}" destId="{3A0DEDBF-D416-4081-B71E-89D44CB48465}" srcOrd="0" destOrd="0" parTransId="{662AB3CB-B119-46E4-A444-0A794A349BFF}" sibTransId="{26D3ADF3-002E-4A4E-83A8-650679D03167}"/>
    <dgm:cxn modelId="{50F8F5AA-8455-4328-9206-8CD0F6B322D7}" srcId="{E4A6002C-D515-4277-B8C3-145E03790A3E}" destId="{9A4EC978-5937-41AE-910D-94239C528B38}" srcOrd="3" destOrd="0" parTransId="{57185E81-AB0E-48EC-8ADB-60118C36A4DF}" sibTransId="{2C6F9A3E-8C58-4E32-B506-313742D07A4B}"/>
    <dgm:cxn modelId="{9D2ECFAB-5D58-4D85-AC70-5835C58EA091}" type="presOf" srcId="{AC3D7CBA-EE98-4C2D-AB43-3E9DF58E2621}" destId="{935DE916-B1E1-4D4C-B564-BCA7B25DE999}" srcOrd="0" destOrd="3" presId="urn:microsoft.com/office/officeart/2005/8/layout/default"/>
    <dgm:cxn modelId="{B4AEECAF-9AEB-4E55-87E2-0CB6DF9A7D22}" srcId="{86211A5E-5A02-41CB-A452-B7D7A54C9CCD}" destId="{AC3D7CBA-EE98-4C2D-AB43-3E9DF58E2621}" srcOrd="1" destOrd="0" parTransId="{A9FC6F8A-F1EE-48C6-9DF1-B24FB38A2F0C}" sibTransId="{722D707C-0169-422F-8B2A-234CADB89999}"/>
    <dgm:cxn modelId="{59CBEEC4-832F-468F-968C-923F1D903C0F}" type="presOf" srcId="{9A4EC978-5937-41AE-910D-94239C528B38}" destId="{D522C68F-548E-4528-8D3A-E355859E6A17}" srcOrd="0" destOrd="6" presId="urn:microsoft.com/office/officeart/2005/8/layout/default"/>
    <dgm:cxn modelId="{359132CB-F416-4B7C-B3F5-604271AFB442}" srcId="{0C3B91E9-FAC4-4DEE-9450-57673346197B}" destId="{FA327485-FCE7-48D1-9AA5-543DA78947E9}" srcOrd="1" destOrd="0" parTransId="{9BB918FB-9597-4CA9-90D5-CBC07F15A256}" sibTransId="{C734FCF4-F872-402B-A8F2-E2214F296789}"/>
    <dgm:cxn modelId="{E93BFED5-3800-47D6-97A5-F2D9E2FB82EE}" type="presOf" srcId="{3A0DEDBF-D416-4081-B71E-89D44CB48465}" destId="{D522C68F-548E-4528-8D3A-E355859E6A17}" srcOrd="0" destOrd="0" presId="urn:microsoft.com/office/officeart/2005/8/layout/default"/>
    <dgm:cxn modelId="{0AB115D8-8FB5-4EF0-AAF5-81D7BA90BE54}" srcId="{3A0DEDBF-D416-4081-B71E-89D44CB48465}" destId="{E4A6002C-D515-4277-B8C3-145E03790A3E}" srcOrd="1" destOrd="0" parTransId="{3D27AC2C-E869-4D48-9491-3993295F7F1F}" sibTransId="{3E1B1CDB-C729-48EC-9F9A-8C516F3F9637}"/>
    <dgm:cxn modelId="{1912F0E4-BEE3-41D8-89AE-F983F911F6B4}" type="presOf" srcId="{86211A5E-5A02-41CB-A452-B7D7A54C9CCD}" destId="{935DE916-B1E1-4D4C-B564-BCA7B25DE999}" srcOrd="0" destOrd="1" presId="urn:microsoft.com/office/officeart/2005/8/layout/default"/>
    <dgm:cxn modelId="{54370209-F31B-4348-A602-01B6CE271CCC}" type="presParOf" srcId="{CB6F8E39-D5B0-4A54-AF4F-2B103B61000E}" destId="{D522C68F-548E-4528-8D3A-E355859E6A17}" srcOrd="0" destOrd="0" presId="urn:microsoft.com/office/officeart/2005/8/layout/default"/>
    <dgm:cxn modelId="{3342E052-46E3-4C0F-ABC0-FAC9C8981A42}" type="presParOf" srcId="{CB6F8E39-D5B0-4A54-AF4F-2B103B61000E}" destId="{E9F77EC2-7CAD-4BEA-838B-5DA01AD6392B}" srcOrd="1" destOrd="0" presId="urn:microsoft.com/office/officeart/2005/8/layout/default"/>
    <dgm:cxn modelId="{2602DBC3-1297-4150-AD1C-CE9DB2980247}" type="presParOf" srcId="{CB6F8E39-D5B0-4A54-AF4F-2B103B61000E}" destId="{935DE916-B1E1-4D4C-B564-BCA7B25DE99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EE2FC45-3D2E-B64A-84C6-0CC7356700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45815BF-8005-8A42-9EA9-EA2A5C097E31}">
      <dgm:prSet/>
      <dgm:spPr/>
      <dgm:t>
        <a:bodyPr/>
        <a:lstStyle/>
        <a:p>
          <a:r>
            <a:rPr lang="en-US" baseline="0"/>
            <a:t>Monitor hospital activities.</a:t>
          </a:r>
          <a:endParaRPr lang="en-US"/>
        </a:p>
      </dgm:t>
    </dgm:pt>
    <dgm:pt modelId="{06770367-A8A3-F346-AD43-A2D605CCAC06}" type="parTrans" cxnId="{ACA561EE-8501-7240-A0E2-850BE785708A}">
      <dgm:prSet/>
      <dgm:spPr/>
      <dgm:t>
        <a:bodyPr/>
        <a:lstStyle/>
        <a:p>
          <a:endParaRPr lang="en-US"/>
        </a:p>
      </dgm:t>
    </dgm:pt>
    <dgm:pt modelId="{A7890951-DC7E-F64A-9E7A-E2E70104CBA7}" type="sibTrans" cxnId="{ACA561EE-8501-7240-A0E2-850BE785708A}">
      <dgm:prSet/>
      <dgm:spPr/>
      <dgm:t>
        <a:bodyPr/>
        <a:lstStyle/>
        <a:p>
          <a:endParaRPr lang="en-US"/>
        </a:p>
      </dgm:t>
    </dgm:pt>
    <dgm:pt modelId="{BCF83D2D-E3DD-014A-8829-904A4356BDC2}">
      <dgm:prSet/>
      <dgm:spPr/>
      <dgm:t>
        <a:bodyPr/>
        <a:lstStyle/>
        <a:p>
          <a:r>
            <a:rPr lang="en-US" baseline="0"/>
            <a:t>Identify what needs special attention.</a:t>
          </a:r>
          <a:endParaRPr lang="en-US"/>
        </a:p>
      </dgm:t>
    </dgm:pt>
    <dgm:pt modelId="{1CD72C1A-B0F6-254C-BEFC-7F68C0FC6E8D}" type="parTrans" cxnId="{03E96EFC-11BF-654A-A0B4-622E4108287D}">
      <dgm:prSet/>
      <dgm:spPr/>
      <dgm:t>
        <a:bodyPr/>
        <a:lstStyle/>
        <a:p>
          <a:endParaRPr lang="en-US"/>
        </a:p>
      </dgm:t>
    </dgm:pt>
    <dgm:pt modelId="{B449FE27-118A-354F-9E7A-CEBE03620AA5}" type="sibTrans" cxnId="{03E96EFC-11BF-654A-A0B4-622E4108287D}">
      <dgm:prSet/>
      <dgm:spPr/>
      <dgm:t>
        <a:bodyPr/>
        <a:lstStyle/>
        <a:p>
          <a:endParaRPr lang="en-US"/>
        </a:p>
      </dgm:t>
    </dgm:pt>
    <dgm:pt modelId="{6F7C3DE5-3CB7-8948-8650-1663B9A2EF47}">
      <dgm:prSet/>
      <dgm:spPr/>
      <dgm:t>
        <a:bodyPr/>
        <a:lstStyle/>
        <a:p>
          <a:r>
            <a:rPr lang="en-US" baseline="0"/>
            <a:t>Ensure the system is running efficiently.</a:t>
          </a:r>
          <a:endParaRPr lang="en-US"/>
        </a:p>
      </dgm:t>
    </dgm:pt>
    <dgm:pt modelId="{D116002A-91E9-9D40-A33C-9C12A4A7FBE7}" type="parTrans" cxnId="{DB79B402-3BC3-CF48-8EEF-94906366E8CD}">
      <dgm:prSet/>
      <dgm:spPr/>
      <dgm:t>
        <a:bodyPr/>
        <a:lstStyle/>
        <a:p>
          <a:endParaRPr lang="en-US"/>
        </a:p>
      </dgm:t>
    </dgm:pt>
    <dgm:pt modelId="{72AD32D9-27B3-1944-965E-DD7938B1DBD7}" type="sibTrans" cxnId="{DB79B402-3BC3-CF48-8EEF-94906366E8CD}">
      <dgm:prSet/>
      <dgm:spPr/>
      <dgm:t>
        <a:bodyPr/>
        <a:lstStyle/>
        <a:p>
          <a:endParaRPr lang="en-US"/>
        </a:p>
      </dgm:t>
    </dgm:pt>
    <dgm:pt modelId="{7194FA2A-8DFF-5C44-BD46-89AD03BCC248}" type="pres">
      <dgm:prSet presAssocID="{CEE2FC45-3D2E-B64A-84C6-0CC7356700B2}" presName="linear" presStyleCnt="0">
        <dgm:presLayoutVars>
          <dgm:animLvl val="lvl"/>
          <dgm:resizeHandles val="exact"/>
        </dgm:presLayoutVars>
      </dgm:prSet>
      <dgm:spPr/>
    </dgm:pt>
    <dgm:pt modelId="{11DD984D-6120-3944-BDC7-70D69CD8FB1A}" type="pres">
      <dgm:prSet presAssocID="{A45815BF-8005-8A42-9EA9-EA2A5C097E31}" presName="parentText" presStyleLbl="node1" presStyleIdx="0" presStyleCnt="3">
        <dgm:presLayoutVars>
          <dgm:chMax val="0"/>
          <dgm:bulletEnabled val="1"/>
        </dgm:presLayoutVars>
      </dgm:prSet>
      <dgm:spPr/>
    </dgm:pt>
    <dgm:pt modelId="{AFD51A96-FBDA-1740-AFAB-79DB9A5A477E}" type="pres">
      <dgm:prSet presAssocID="{A7890951-DC7E-F64A-9E7A-E2E70104CBA7}" presName="spacer" presStyleCnt="0"/>
      <dgm:spPr/>
    </dgm:pt>
    <dgm:pt modelId="{FA1D6145-ECFE-474C-94CB-FE44FA7AEDE1}" type="pres">
      <dgm:prSet presAssocID="{BCF83D2D-E3DD-014A-8829-904A4356BDC2}" presName="parentText" presStyleLbl="node1" presStyleIdx="1" presStyleCnt="3">
        <dgm:presLayoutVars>
          <dgm:chMax val="0"/>
          <dgm:bulletEnabled val="1"/>
        </dgm:presLayoutVars>
      </dgm:prSet>
      <dgm:spPr/>
    </dgm:pt>
    <dgm:pt modelId="{4E180574-8E75-C741-BF65-75167B295C9C}" type="pres">
      <dgm:prSet presAssocID="{B449FE27-118A-354F-9E7A-CEBE03620AA5}" presName="spacer" presStyleCnt="0"/>
      <dgm:spPr/>
    </dgm:pt>
    <dgm:pt modelId="{62254F40-F54A-A24A-A7F1-277825876C27}" type="pres">
      <dgm:prSet presAssocID="{6F7C3DE5-3CB7-8948-8650-1663B9A2EF47}" presName="parentText" presStyleLbl="node1" presStyleIdx="2" presStyleCnt="3">
        <dgm:presLayoutVars>
          <dgm:chMax val="0"/>
          <dgm:bulletEnabled val="1"/>
        </dgm:presLayoutVars>
      </dgm:prSet>
      <dgm:spPr/>
    </dgm:pt>
  </dgm:ptLst>
  <dgm:cxnLst>
    <dgm:cxn modelId="{DB79B402-3BC3-CF48-8EEF-94906366E8CD}" srcId="{CEE2FC45-3D2E-B64A-84C6-0CC7356700B2}" destId="{6F7C3DE5-3CB7-8948-8650-1663B9A2EF47}" srcOrd="2" destOrd="0" parTransId="{D116002A-91E9-9D40-A33C-9C12A4A7FBE7}" sibTransId="{72AD32D9-27B3-1944-965E-DD7938B1DBD7}"/>
    <dgm:cxn modelId="{6F8F8A2B-D505-ED43-A386-32AFEAA15648}" type="presOf" srcId="{CEE2FC45-3D2E-B64A-84C6-0CC7356700B2}" destId="{7194FA2A-8DFF-5C44-BD46-89AD03BCC248}" srcOrd="0" destOrd="0" presId="urn:microsoft.com/office/officeart/2005/8/layout/vList2"/>
    <dgm:cxn modelId="{014620A3-FF8C-214F-A22D-F116352CB83C}" type="presOf" srcId="{BCF83D2D-E3DD-014A-8829-904A4356BDC2}" destId="{FA1D6145-ECFE-474C-94CB-FE44FA7AEDE1}" srcOrd="0" destOrd="0" presId="urn:microsoft.com/office/officeart/2005/8/layout/vList2"/>
    <dgm:cxn modelId="{306894BE-E35D-0A4B-8E18-327515F51882}" type="presOf" srcId="{A45815BF-8005-8A42-9EA9-EA2A5C097E31}" destId="{11DD984D-6120-3944-BDC7-70D69CD8FB1A}" srcOrd="0" destOrd="0" presId="urn:microsoft.com/office/officeart/2005/8/layout/vList2"/>
    <dgm:cxn modelId="{FB62C3D4-8021-5740-8DB2-810A76359E36}" type="presOf" srcId="{6F7C3DE5-3CB7-8948-8650-1663B9A2EF47}" destId="{62254F40-F54A-A24A-A7F1-277825876C27}" srcOrd="0" destOrd="0" presId="urn:microsoft.com/office/officeart/2005/8/layout/vList2"/>
    <dgm:cxn modelId="{ACA561EE-8501-7240-A0E2-850BE785708A}" srcId="{CEE2FC45-3D2E-B64A-84C6-0CC7356700B2}" destId="{A45815BF-8005-8A42-9EA9-EA2A5C097E31}" srcOrd="0" destOrd="0" parTransId="{06770367-A8A3-F346-AD43-A2D605CCAC06}" sibTransId="{A7890951-DC7E-F64A-9E7A-E2E70104CBA7}"/>
    <dgm:cxn modelId="{03E96EFC-11BF-654A-A0B4-622E4108287D}" srcId="{CEE2FC45-3D2E-B64A-84C6-0CC7356700B2}" destId="{BCF83D2D-E3DD-014A-8829-904A4356BDC2}" srcOrd="1" destOrd="0" parTransId="{1CD72C1A-B0F6-254C-BEFC-7F68C0FC6E8D}" sibTransId="{B449FE27-118A-354F-9E7A-CEBE03620AA5}"/>
    <dgm:cxn modelId="{A7A1520E-9F45-E849-8E82-2A7B0E7370D1}" type="presParOf" srcId="{7194FA2A-8DFF-5C44-BD46-89AD03BCC248}" destId="{11DD984D-6120-3944-BDC7-70D69CD8FB1A}" srcOrd="0" destOrd="0" presId="urn:microsoft.com/office/officeart/2005/8/layout/vList2"/>
    <dgm:cxn modelId="{70962797-4703-064A-AFD7-CD451BD4D03A}" type="presParOf" srcId="{7194FA2A-8DFF-5C44-BD46-89AD03BCC248}" destId="{AFD51A96-FBDA-1740-AFAB-79DB9A5A477E}" srcOrd="1" destOrd="0" presId="urn:microsoft.com/office/officeart/2005/8/layout/vList2"/>
    <dgm:cxn modelId="{9B486844-4C36-BE47-8F8E-A2303CB6C4AD}" type="presParOf" srcId="{7194FA2A-8DFF-5C44-BD46-89AD03BCC248}" destId="{FA1D6145-ECFE-474C-94CB-FE44FA7AEDE1}" srcOrd="2" destOrd="0" presId="urn:microsoft.com/office/officeart/2005/8/layout/vList2"/>
    <dgm:cxn modelId="{1C8A2CD1-7E4A-1A41-BE9F-D14E66E2612C}" type="presParOf" srcId="{7194FA2A-8DFF-5C44-BD46-89AD03BCC248}" destId="{4E180574-8E75-C741-BF65-75167B295C9C}" srcOrd="3" destOrd="0" presId="urn:microsoft.com/office/officeart/2005/8/layout/vList2"/>
    <dgm:cxn modelId="{E7735C6F-A73E-8147-92BD-1DE29FBA4CF8}" type="presParOf" srcId="{7194FA2A-8DFF-5C44-BD46-89AD03BCC248}" destId="{62254F40-F54A-A24A-A7F1-277825876C2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71869C3-B6B4-4183-8D1B-E9DD6A9B18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75CC14A-EB62-483A-B923-E42D860A39DA}">
      <dgm:prSet/>
      <dgm:spPr/>
      <dgm:t>
        <a:bodyPr/>
        <a:lstStyle/>
        <a:p>
          <a:pPr>
            <a:buNone/>
          </a:pPr>
          <a:r>
            <a:rPr lang="en-CA"/>
            <a:t>Active Count Sessions</a:t>
          </a:r>
          <a:endParaRPr lang="en-US"/>
        </a:p>
      </dgm:t>
    </dgm:pt>
    <dgm:pt modelId="{D8658AE1-4882-4E14-B262-07DDD7DD53E2}" type="parTrans" cxnId="{1A2198FC-4682-4EC6-AA04-E32D9E68E138}">
      <dgm:prSet/>
      <dgm:spPr/>
      <dgm:t>
        <a:bodyPr/>
        <a:lstStyle/>
        <a:p>
          <a:endParaRPr lang="en-US"/>
        </a:p>
      </dgm:t>
    </dgm:pt>
    <dgm:pt modelId="{CBA99E22-C2B1-403F-8622-9770AD9D2CF8}" type="sibTrans" cxnId="{1A2198FC-4682-4EC6-AA04-E32D9E68E138}">
      <dgm:prSet/>
      <dgm:spPr/>
      <dgm:t>
        <a:bodyPr/>
        <a:lstStyle/>
        <a:p>
          <a:endParaRPr lang="en-US"/>
        </a:p>
      </dgm:t>
    </dgm:pt>
    <dgm:pt modelId="{F04AE6BA-93DA-4774-A869-083255E5651A}">
      <dgm:prSet/>
      <dgm:spPr/>
      <dgm:t>
        <a:bodyPr/>
        <a:lstStyle/>
        <a:p>
          <a:pPr>
            <a:buNone/>
          </a:pPr>
          <a:r>
            <a:rPr lang="en-CA"/>
            <a:t>Billing to Review</a:t>
          </a:r>
          <a:endParaRPr lang="en-US"/>
        </a:p>
      </dgm:t>
    </dgm:pt>
    <dgm:pt modelId="{8347D530-CFB3-4D6C-8663-9B55E9585395}" type="parTrans" cxnId="{0F550F18-8278-4448-9A1E-AC63AA16D6C2}">
      <dgm:prSet/>
      <dgm:spPr/>
      <dgm:t>
        <a:bodyPr/>
        <a:lstStyle/>
        <a:p>
          <a:endParaRPr lang="en-US"/>
        </a:p>
      </dgm:t>
    </dgm:pt>
    <dgm:pt modelId="{6ABB934A-A5A8-46E3-9422-BDC2DC39C758}" type="sibTrans" cxnId="{0F550F18-8278-4448-9A1E-AC63AA16D6C2}">
      <dgm:prSet/>
      <dgm:spPr/>
      <dgm:t>
        <a:bodyPr/>
        <a:lstStyle/>
        <a:p>
          <a:endParaRPr lang="en-US"/>
        </a:p>
      </dgm:t>
    </dgm:pt>
    <dgm:pt modelId="{C3A2BE25-1DDD-4D11-A345-3EFEFBEC03C7}">
      <dgm:prSet/>
      <dgm:spPr/>
      <dgm:t>
        <a:bodyPr/>
        <a:lstStyle/>
        <a:p>
          <a:pPr>
            <a:buNone/>
          </a:pPr>
          <a:r>
            <a:rPr lang="en-CA"/>
            <a:t>On Backorder</a:t>
          </a:r>
        </a:p>
      </dgm:t>
    </dgm:pt>
    <dgm:pt modelId="{C02C0F40-4EB5-4BC9-9B98-0FF8A257D6E1}" type="parTrans" cxnId="{06BEB9A9-E7D6-410E-B734-E32ED6844490}">
      <dgm:prSet/>
      <dgm:spPr/>
      <dgm:t>
        <a:bodyPr/>
        <a:lstStyle/>
        <a:p>
          <a:endParaRPr lang="en-US"/>
        </a:p>
      </dgm:t>
    </dgm:pt>
    <dgm:pt modelId="{6A03231B-EA43-4B79-9C0E-8452541F1585}" type="sibTrans" cxnId="{06BEB9A9-E7D6-410E-B734-E32ED6844490}">
      <dgm:prSet/>
      <dgm:spPr/>
      <dgm:t>
        <a:bodyPr/>
        <a:lstStyle/>
        <a:p>
          <a:endParaRPr lang="en-US"/>
        </a:p>
      </dgm:t>
    </dgm:pt>
    <dgm:pt modelId="{11500F57-81AB-470F-B3D0-7B71D45EF9D7}">
      <dgm:prSet/>
      <dgm:spPr/>
      <dgm:t>
        <a:bodyPr/>
        <a:lstStyle/>
        <a:p>
          <a:pPr>
            <a:buNone/>
          </a:pPr>
          <a:r>
            <a:rPr lang="en-CA"/>
            <a:t>Critical Orders</a:t>
          </a:r>
        </a:p>
      </dgm:t>
    </dgm:pt>
    <dgm:pt modelId="{F9901824-52B2-4829-92D1-CF34B5FB9C00}" type="parTrans" cxnId="{F1ABBED1-24C5-4619-B563-7A39FECA56BB}">
      <dgm:prSet/>
      <dgm:spPr/>
      <dgm:t>
        <a:bodyPr/>
        <a:lstStyle/>
        <a:p>
          <a:endParaRPr lang="en-US"/>
        </a:p>
      </dgm:t>
    </dgm:pt>
    <dgm:pt modelId="{B737F872-1A21-42E4-B156-AB1A14CDCEBD}" type="sibTrans" cxnId="{F1ABBED1-24C5-4619-B563-7A39FECA56BB}">
      <dgm:prSet/>
      <dgm:spPr/>
      <dgm:t>
        <a:bodyPr/>
        <a:lstStyle/>
        <a:p>
          <a:endParaRPr lang="en-US"/>
        </a:p>
      </dgm:t>
    </dgm:pt>
    <dgm:pt modelId="{DD3BD1C3-E1C1-4276-A076-449AA3132B78}">
      <dgm:prSet/>
      <dgm:spPr/>
      <dgm:t>
        <a:bodyPr/>
        <a:lstStyle/>
        <a:p>
          <a:pPr>
            <a:buNone/>
          </a:pPr>
          <a:r>
            <a:rPr lang="en-CA"/>
            <a:t>Number of open count sessions not submitted</a:t>
          </a:r>
          <a:endParaRPr lang="en-US"/>
        </a:p>
      </dgm:t>
    </dgm:pt>
    <dgm:pt modelId="{5CA52B8F-0A60-4638-A022-468FF4C3E91E}" type="parTrans" cxnId="{BE795AE8-194D-4C02-BC22-D978EB13EC6C}">
      <dgm:prSet/>
      <dgm:spPr/>
      <dgm:t>
        <a:bodyPr/>
        <a:lstStyle/>
        <a:p>
          <a:endParaRPr lang="en-US"/>
        </a:p>
      </dgm:t>
    </dgm:pt>
    <dgm:pt modelId="{7833543A-1BF0-409A-922A-3412E9E4CB7A}" type="sibTrans" cxnId="{BE795AE8-194D-4C02-BC22-D978EB13EC6C}">
      <dgm:prSet/>
      <dgm:spPr/>
      <dgm:t>
        <a:bodyPr/>
        <a:lstStyle/>
        <a:p>
          <a:endParaRPr lang="en-US"/>
        </a:p>
      </dgm:t>
    </dgm:pt>
    <dgm:pt modelId="{3BC35DC8-68C2-4688-B8DC-0E9B21EC2875}">
      <dgm:prSet/>
      <dgm:spPr/>
      <dgm:t>
        <a:bodyPr/>
        <a:lstStyle/>
        <a:p>
          <a:pPr>
            <a:buNone/>
          </a:pPr>
          <a:r>
            <a:rPr lang="en-US"/>
            <a:t>Number of consignment billing requests not approved</a:t>
          </a:r>
        </a:p>
      </dgm:t>
    </dgm:pt>
    <dgm:pt modelId="{6487C244-DDC2-4E10-8461-9FDCA71A8EDB}" type="parTrans" cxnId="{8DE9326F-9517-4257-826E-B118D05BA1B7}">
      <dgm:prSet/>
      <dgm:spPr/>
      <dgm:t>
        <a:bodyPr/>
        <a:lstStyle/>
        <a:p>
          <a:endParaRPr lang="en-US"/>
        </a:p>
      </dgm:t>
    </dgm:pt>
    <dgm:pt modelId="{F2DC3549-E799-422C-BA0C-181D24A02F87}" type="sibTrans" cxnId="{8DE9326F-9517-4257-826E-B118D05BA1B7}">
      <dgm:prSet/>
      <dgm:spPr/>
      <dgm:t>
        <a:bodyPr/>
        <a:lstStyle/>
        <a:p>
          <a:endParaRPr lang="en-US"/>
        </a:p>
      </dgm:t>
    </dgm:pt>
    <dgm:pt modelId="{29A0D486-B44C-4A0A-A94E-94388A8742A6}">
      <dgm:prSet/>
      <dgm:spPr/>
      <dgm:t>
        <a:bodyPr/>
        <a:lstStyle/>
        <a:p>
          <a:pPr>
            <a:buNone/>
          </a:pPr>
          <a:r>
            <a:rPr lang="en-US"/>
            <a:t>Number of open supply orders flagged “on backorder”</a:t>
          </a:r>
          <a:endParaRPr lang="en-CA"/>
        </a:p>
      </dgm:t>
    </dgm:pt>
    <dgm:pt modelId="{58C7B280-A131-45C3-9CDF-8394F7AAD0D2}" type="parTrans" cxnId="{C1EDFD61-53D2-4A0A-9C7D-124B94FA6781}">
      <dgm:prSet/>
      <dgm:spPr/>
      <dgm:t>
        <a:bodyPr/>
        <a:lstStyle/>
        <a:p>
          <a:endParaRPr lang="en-US"/>
        </a:p>
      </dgm:t>
    </dgm:pt>
    <dgm:pt modelId="{33DB6E5E-6A5A-4672-BEF3-3B9B4AE42775}" type="sibTrans" cxnId="{C1EDFD61-53D2-4A0A-9C7D-124B94FA6781}">
      <dgm:prSet/>
      <dgm:spPr/>
      <dgm:t>
        <a:bodyPr/>
        <a:lstStyle/>
        <a:p>
          <a:endParaRPr lang="en-US"/>
        </a:p>
      </dgm:t>
    </dgm:pt>
    <dgm:pt modelId="{15C89F9F-F9B9-405A-9B01-DA6440935DD5}">
      <dgm:prSet/>
      <dgm:spPr/>
      <dgm:t>
        <a:bodyPr/>
        <a:lstStyle/>
        <a:p>
          <a:pPr>
            <a:buNone/>
          </a:pPr>
          <a:r>
            <a:rPr lang="en-US"/>
            <a:t>Number of open supply orders generated as “critical order”</a:t>
          </a:r>
          <a:endParaRPr lang="en-CA"/>
        </a:p>
      </dgm:t>
    </dgm:pt>
    <dgm:pt modelId="{01A9E242-F698-49F0-81CA-585E4E221870}" type="parTrans" cxnId="{E67020EF-EDE4-42D0-9A4D-BA8CB2A7D1BE}">
      <dgm:prSet/>
      <dgm:spPr/>
      <dgm:t>
        <a:bodyPr/>
        <a:lstStyle/>
        <a:p>
          <a:endParaRPr lang="en-US"/>
        </a:p>
      </dgm:t>
    </dgm:pt>
    <dgm:pt modelId="{2AAF641E-51A1-4E7A-8836-1AA6E98455D1}" type="sibTrans" cxnId="{E67020EF-EDE4-42D0-9A4D-BA8CB2A7D1BE}">
      <dgm:prSet/>
      <dgm:spPr/>
      <dgm:t>
        <a:bodyPr/>
        <a:lstStyle/>
        <a:p>
          <a:endParaRPr lang="en-US"/>
        </a:p>
      </dgm:t>
    </dgm:pt>
    <dgm:pt modelId="{B8EFAEB4-1B2C-4776-BF26-9102030ADCA4}">
      <dgm:prSet phldrT="[Text]"/>
      <dgm:spPr/>
      <dgm:t>
        <a:bodyPr/>
        <a:lstStyle/>
        <a:p>
          <a:pPr>
            <a:buNone/>
          </a:pPr>
          <a:r>
            <a:rPr lang="en-CA"/>
            <a:t>Stockout </a:t>
          </a:r>
          <a:endParaRPr lang="en-US"/>
        </a:p>
      </dgm:t>
    </dgm:pt>
    <dgm:pt modelId="{CA89E8E1-D0A2-450B-B09C-E0C9374F7F3A}" type="sibTrans" cxnId="{FA1EBFB3-FD2A-41B0-A249-F1062D1781C7}">
      <dgm:prSet/>
      <dgm:spPr/>
      <dgm:t>
        <a:bodyPr/>
        <a:lstStyle/>
        <a:p>
          <a:endParaRPr lang="en-US"/>
        </a:p>
      </dgm:t>
    </dgm:pt>
    <dgm:pt modelId="{48ACAEAC-3AC1-4DC4-9C48-47A1EED01BB4}" type="parTrans" cxnId="{FA1EBFB3-FD2A-41B0-A249-F1062D1781C7}">
      <dgm:prSet/>
      <dgm:spPr/>
      <dgm:t>
        <a:bodyPr/>
        <a:lstStyle/>
        <a:p>
          <a:endParaRPr lang="en-US"/>
        </a:p>
      </dgm:t>
    </dgm:pt>
    <dgm:pt modelId="{28EAEBA3-F280-4F64-8001-F80099C2B6BA}">
      <dgm:prSet phldrT="[Text]"/>
      <dgm:spPr/>
      <dgm:t>
        <a:bodyPr/>
        <a:lstStyle/>
        <a:p>
          <a:pPr>
            <a:buNone/>
          </a:pPr>
          <a:r>
            <a:rPr lang="en-CA"/>
            <a:t>Number of location items that allow reorder when the </a:t>
          </a:r>
          <a:br>
            <a:rPr lang="en-CA"/>
          </a:br>
          <a:r>
            <a:rPr lang="en-CA"/>
            <a:t>in-location quantity is zero</a:t>
          </a:r>
          <a:endParaRPr lang="en-US"/>
        </a:p>
      </dgm:t>
    </dgm:pt>
    <dgm:pt modelId="{0FACADA5-5815-4E9A-8539-1F2181870D75}" type="sibTrans" cxnId="{DC65DC6A-BCD3-49A0-A149-2E94EE9F7BEF}">
      <dgm:prSet/>
      <dgm:spPr/>
      <dgm:t>
        <a:bodyPr/>
        <a:lstStyle/>
        <a:p>
          <a:endParaRPr lang="en-US"/>
        </a:p>
      </dgm:t>
    </dgm:pt>
    <dgm:pt modelId="{1DD4A7F3-A9FD-4990-9DBF-675FDD1F2E3D}" type="parTrans" cxnId="{DC65DC6A-BCD3-49A0-A149-2E94EE9F7BEF}">
      <dgm:prSet/>
      <dgm:spPr/>
      <dgm:t>
        <a:bodyPr/>
        <a:lstStyle/>
        <a:p>
          <a:endParaRPr lang="en-US"/>
        </a:p>
      </dgm:t>
    </dgm:pt>
    <dgm:pt modelId="{FF5A6B35-CF03-4389-B69D-4DDB64656B77}" type="pres">
      <dgm:prSet presAssocID="{E71869C3-B6B4-4183-8D1B-E9DD6A9B188A}" presName="linear" presStyleCnt="0">
        <dgm:presLayoutVars>
          <dgm:dir/>
          <dgm:animLvl val="lvl"/>
          <dgm:resizeHandles val="exact"/>
        </dgm:presLayoutVars>
      </dgm:prSet>
      <dgm:spPr/>
    </dgm:pt>
    <dgm:pt modelId="{69E18B6A-E827-4891-AF82-17773284B17B}" type="pres">
      <dgm:prSet presAssocID="{B8EFAEB4-1B2C-4776-BF26-9102030ADCA4}" presName="parentLin" presStyleCnt="0"/>
      <dgm:spPr/>
    </dgm:pt>
    <dgm:pt modelId="{A7867653-C08A-4E50-A5DC-B97F878727E4}" type="pres">
      <dgm:prSet presAssocID="{B8EFAEB4-1B2C-4776-BF26-9102030ADCA4}" presName="parentLeftMargin" presStyleLbl="node1" presStyleIdx="0" presStyleCnt="5"/>
      <dgm:spPr/>
    </dgm:pt>
    <dgm:pt modelId="{BD758A6D-B727-45C2-BE82-9272955E971B}" type="pres">
      <dgm:prSet presAssocID="{B8EFAEB4-1B2C-4776-BF26-9102030ADCA4}" presName="parentText" presStyleLbl="node1" presStyleIdx="0" presStyleCnt="5">
        <dgm:presLayoutVars>
          <dgm:chMax val="0"/>
          <dgm:bulletEnabled val="1"/>
        </dgm:presLayoutVars>
      </dgm:prSet>
      <dgm:spPr/>
    </dgm:pt>
    <dgm:pt modelId="{D451AD5F-24CD-4024-9F2C-E8A0947F4E98}" type="pres">
      <dgm:prSet presAssocID="{B8EFAEB4-1B2C-4776-BF26-9102030ADCA4}" presName="negativeSpace" presStyleCnt="0"/>
      <dgm:spPr/>
    </dgm:pt>
    <dgm:pt modelId="{64BBAF5F-DC22-4C41-9C8C-0200BB98EE36}" type="pres">
      <dgm:prSet presAssocID="{B8EFAEB4-1B2C-4776-BF26-9102030ADCA4}" presName="childText" presStyleLbl="conFgAcc1" presStyleIdx="0" presStyleCnt="5">
        <dgm:presLayoutVars>
          <dgm:bulletEnabled val="1"/>
        </dgm:presLayoutVars>
      </dgm:prSet>
      <dgm:spPr/>
    </dgm:pt>
    <dgm:pt modelId="{BA9C8999-AF58-431B-9018-16D2B01BEBAC}" type="pres">
      <dgm:prSet presAssocID="{CA89E8E1-D0A2-450B-B09C-E0C9374F7F3A}" presName="spaceBetweenRectangles" presStyleCnt="0"/>
      <dgm:spPr/>
    </dgm:pt>
    <dgm:pt modelId="{D99057F8-5421-4744-919E-18E5504F1B53}" type="pres">
      <dgm:prSet presAssocID="{B75CC14A-EB62-483A-B923-E42D860A39DA}" presName="parentLin" presStyleCnt="0"/>
      <dgm:spPr/>
    </dgm:pt>
    <dgm:pt modelId="{4C68840D-58A6-4004-B9B5-533E6DFCA43F}" type="pres">
      <dgm:prSet presAssocID="{B75CC14A-EB62-483A-B923-E42D860A39DA}" presName="parentLeftMargin" presStyleLbl="node1" presStyleIdx="0" presStyleCnt="5"/>
      <dgm:spPr/>
    </dgm:pt>
    <dgm:pt modelId="{68CBCEC4-7876-46E6-92D2-61604C745EC1}" type="pres">
      <dgm:prSet presAssocID="{B75CC14A-EB62-483A-B923-E42D860A39DA}" presName="parentText" presStyleLbl="node1" presStyleIdx="1" presStyleCnt="5">
        <dgm:presLayoutVars>
          <dgm:chMax val="0"/>
          <dgm:bulletEnabled val="1"/>
        </dgm:presLayoutVars>
      </dgm:prSet>
      <dgm:spPr/>
    </dgm:pt>
    <dgm:pt modelId="{64FAEA4E-CAD1-4E58-9193-6B9AD1EDABD0}" type="pres">
      <dgm:prSet presAssocID="{B75CC14A-EB62-483A-B923-E42D860A39DA}" presName="negativeSpace" presStyleCnt="0"/>
      <dgm:spPr/>
    </dgm:pt>
    <dgm:pt modelId="{2C40C986-A380-44EC-8B27-023F8FA5579D}" type="pres">
      <dgm:prSet presAssocID="{B75CC14A-EB62-483A-B923-E42D860A39DA}" presName="childText" presStyleLbl="conFgAcc1" presStyleIdx="1" presStyleCnt="5">
        <dgm:presLayoutVars>
          <dgm:bulletEnabled val="1"/>
        </dgm:presLayoutVars>
      </dgm:prSet>
      <dgm:spPr/>
    </dgm:pt>
    <dgm:pt modelId="{AA41EDF7-BA3E-4EF8-A344-6CDD7C1401E6}" type="pres">
      <dgm:prSet presAssocID="{CBA99E22-C2B1-403F-8622-9770AD9D2CF8}" presName="spaceBetweenRectangles" presStyleCnt="0"/>
      <dgm:spPr/>
    </dgm:pt>
    <dgm:pt modelId="{7CAD9975-A106-429C-A5A1-DB402539D8B4}" type="pres">
      <dgm:prSet presAssocID="{F04AE6BA-93DA-4774-A869-083255E5651A}" presName="parentLin" presStyleCnt="0"/>
      <dgm:spPr/>
    </dgm:pt>
    <dgm:pt modelId="{388BCC49-80EC-4820-883F-3E2C36434F6E}" type="pres">
      <dgm:prSet presAssocID="{F04AE6BA-93DA-4774-A869-083255E5651A}" presName="parentLeftMargin" presStyleLbl="node1" presStyleIdx="1" presStyleCnt="5"/>
      <dgm:spPr/>
    </dgm:pt>
    <dgm:pt modelId="{F2CAF2F6-4C39-491E-B363-AAC8249E7EA8}" type="pres">
      <dgm:prSet presAssocID="{F04AE6BA-93DA-4774-A869-083255E5651A}" presName="parentText" presStyleLbl="node1" presStyleIdx="2" presStyleCnt="5">
        <dgm:presLayoutVars>
          <dgm:chMax val="0"/>
          <dgm:bulletEnabled val="1"/>
        </dgm:presLayoutVars>
      </dgm:prSet>
      <dgm:spPr/>
    </dgm:pt>
    <dgm:pt modelId="{5A916314-2D0A-40B2-AA02-DC7162ADC4AC}" type="pres">
      <dgm:prSet presAssocID="{F04AE6BA-93DA-4774-A869-083255E5651A}" presName="negativeSpace" presStyleCnt="0"/>
      <dgm:spPr/>
    </dgm:pt>
    <dgm:pt modelId="{3BA91767-656A-4C57-A770-63D3E13383DE}" type="pres">
      <dgm:prSet presAssocID="{F04AE6BA-93DA-4774-A869-083255E5651A}" presName="childText" presStyleLbl="conFgAcc1" presStyleIdx="2" presStyleCnt="5">
        <dgm:presLayoutVars>
          <dgm:bulletEnabled val="1"/>
        </dgm:presLayoutVars>
      </dgm:prSet>
      <dgm:spPr/>
    </dgm:pt>
    <dgm:pt modelId="{F065838B-8AC9-47C1-8BC4-FA0997697DA2}" type="pres">
      <dgm:prSet presAssocID="{6ABB934A-A5A8-46E3-9422-BDC2DC39C758}" presName="spaceBetweenRectangles" presStyleCnt="0"/>
      <dgm:spPr/>
    </dgm:pt>
    <dgm:pt modelId="{DCFAC155-415F-4329-A457-2C9335AD3B1A}" type="pres">
      <dgm:prSet presAssocID="{C3A2BE25-1DDD-4D11-A345-3EFEFBEC03C7}" presName="parentLin" presStyleCnt="0"/>
      <dgm:spPr/>
    </dgm:pt>
    <dgm:pt modelId="{4072638D-9D4E-4679-AE14-85FD35361C42}" type="pres">
      <dgm:prSet presAssocID="{C3A2BE25-1DDD-4D11-A345-3EFEFBEC03C7}" presName="parentLeftMargin" presStyleLbl="node1" presStyleIdx="2" presStyleCnt="5"/>
      <dgm:spPr/>
    </dgm:pt>
    <dgm:pt modelId="{01B4FACF-1CE3-4F48-848E-C1A1DE19993A}" type="pres">
      <dgm:prSet presAssocID="{C3A2BE25-1DDD-4D11-A345-3EFEFBEC03C7}" presName="parentText" presStyleLbl="node1" presStyleIdx="3" presStyleCnt="5">
        <dgm:presLayoutVars>
          <dgm:chMax val="0"/>
          <dgm:bulletEnabled val="1"/>
        </dgm:presLayoutVars>
      </dgm:prSet>
      <dgm:spPr/>
    </dgm:pt>
    <dgm:pt modelId="{43063195-4348-4B3D-8DF6-8289DF435434}" type="pres">
      <dgm:prSet presAssocID="{C3A2BE25-1DDD-4D11-A345-3EFEFBEC03C7}" presName="negativeSpace" presStyleCnt="0"/>
      <dgm:spPr/>
    </dgm:pt>
    <dgm:pt modelId="{A9E2099D-43B4-400B-96F0-0E77535A224E}" type="pres">
      <dgm:prSet presAssocID="{C3A2BE25-1DDD-4D11-A345-3EFEFBEC03C7}" presName="childText" presStyleLbl="conFgAcc1" presStyleIdx="3" presStyleCnt="5">
        <dgm:presLayoutVars>
          <dgm:bulletEnabled val="1"/>
        </dgm:presLayoutVars>
      </dgm:prSet>
      <dgm:spPr/>
    </dgm:pt>
    <dgm:pt modelId="{18E45A0F-F97F-4DE6-B06E-713A1028FF97}" type="pres">
      <dgm:prSet presAssocID="{6A03231B-EA43-4B79-9C0E-8452541F1585}" presName="spaceBetweenRectangles" presStyleCnt="0"/>
      <dgm:spPr/>
    </dgm:pt>
    <dgm:pt modelId="{4203510C-C669-4F73-91C0-28681208D642}" type="pres">
      <dgm:prSet presAssocID="{11500F57-81AB-470F-B3D0-7B71D45EF9D7}" presName="parentLin" presStyleCnt="0"/>
      <dgm:spPr/>
    </dgm:pt>
    <dgm:pt modelId="{EF1AEC7C-5EAD-4E91-9836-5E28C0D7BAFB}" type="pres">
      <dgm:prSet presAssocID="{11500F57-81AB-470F-B3D0-7B71D45EF9D7}" presName="parentLeftMargin" presStyleLbl="node1" presStyleIdx="3" presStyleCnt="5"/>
      <dgm:spPr/>
    </dgm:pt>
    <dgm:pt modelId="{3A56C697-0696-42E7-92AB-AE56B000727F}" type="pres">
      <dgm:prSet presAssocID="{11500F57-81AB-470F-B3D0-7B71D45EF9D7}" presName="parentText" presStyleLbl="node1" presStyleIdx="4" presStyleCnt="5">
        <dgm:presLayoutVars>
          <dgm:chMax val="0"/>
          <dgm:bulletEnabled val="1"/>
        </dgm:presLayoutVars>
      </dgm:prSet>
      <dgm:spPr/>
    </dgm:pt>
    <dgm:pt modelId="{4B940E32-FA9B-424D-AD73-AE51445BF236}" type="pres">
      <dgm:prSet presAssocID="{11500F57-81AB-470F-B3D0-7B71D45EF9D7}" presName="negativeSpace" presStyleCnt="0"/>
      <dgm:spPr/>
    </dgm:pt>
    <dgm:pt modelId="{3F5E6700-5FFA-4ED5-96CB-7659DCFB8C3A}" type="pres">
      <dgm:prSet presAssocID="{11500F57-81AB-470F-B3D0-7B71D45EF9D7}" presName="childText" presStyleLbl="conFgAcc1" presStyleIdx="4" presStyleCnt="5">
        <dgm:presLayoutVars>
          <dgm:bulletEnabled val="1"/>
        </dgm:presLayoutVars>
      </dgm:prSet>
      <dgm:spPr/>
    </dgm:pt>
  </dgm:ptLst>
  <dgm:cxnLst>
    <dgm:cxn modelId="{3AF7F803-CA42-4BF5-9F8D-8518C86EFF12}" type="presOf" srcId="{DD3BD1C3-E1C1-4276-A076-449AA3132B78}" destId="{2C40C986-A380-44EC-8B27-023F8FA5579D}" srcOrd="0" destOrd="0" presId="urn:microsoft.com/office/officeart/2005/8/layout/list1"/>
    <dgm:cxn modelId="{0F550F18-8278-4448-9A1E-AC63AA16D6C2}" srcId="{E71869C3-B6B4-4183-8D1B-E9DD6A9B188A}" destId="{F04AE6BA-93DA-4774-A869-083255E5651A}" srcOrd="2" destOrd="0" parTransId="{8347D530-CFB3-4D6C-8663-9B55E9585395}" sibTransId="{6ABB934A-A5A8-46E3-9422-BDC2DC39C758}"/>
    <dgm:cxn modelId="{B7CFCB36-A49A-4D04-BA54-D00C9D6B5AC2}" type="presOf" srcId="{29A0D486-B44C-4A0A-A94E-94388A8742A6}" destId="{A9E2099D-43B4-400B-96F0-0E77535A224E}" srcOrd="0" destOrd="0" presId="urn:microsoft.com/office/officeart/2005/8/layout/list1"/>
    <dgm:cxn modelId="{C1EDFD61-53D2-4A0A-9C7D-124B94FA6781}" srcId="{C3A2BE25-1DDD-4D11-A345-3EFEFBEC03C7}" destId="{29A0D486-B44C-4A0A-A94E-94388A8742A6}" srcOrd="0" destOrd="0" parTransId="{58C7B280-A131-45C3-9CDF-8394F7AAD0D2}" sibTransId="{33DB6E5E-6A5A-4672-BEF3-3B9B4AE42775}"/>
    <dgm:cxn modelId="{DC65DC6A-BCD3-49A0-A149-2E94EE9F7BEF}" srcId="{B8EFAEB4-1B2C-4776-BF26-9102030ADCA4}" destId="{28EAEBA3-F280-4F64-8001-F80099C2B6BA}" srcOrd="0" destOrd="0" parTransId="{1DD4A7F3-A9FD-4990-9DBF-675FDD1F2E3D}" sibTransId="{0FACADA5-5815-4E9A-8539-1F2181870D75}"/>
    <dgm:cxn modelId="{1B68D36E-B882-487B-982F-6D26082A29FF}" type="presOf" srcId="{C3A2BE25-1DDD-4D11-A345-3EFEFBEC03C7}" destId="{4072638D-9D4E-4679-AE14-85FD35361C42}" srcOrd="0" destOrd="0" presId="urn:microsoft.com/office/officeart/2005/8/layout/list1"/>
    <dgm:cxn modelId="{8DE9326F-9517-4257-826E-B118D05BA1B7}" srcId="{F04AE6BA-93DA-4774-A869-083255E5651A}" destId="{3BC35DC8-68C2-4688-B8DC-0E9B21EC2875}" srcOrd="0" destOrd="0" parTransId="{6487C244-DDC2-4E10-8461-9FDCA71A8EDB}" sibTransId="{F2DC3549-E799-422C-BA0C-181D24A02F87}"/>
    <dgm:cxn modelId="{D745B86F-7433-469A-838F-1B42444C9CB1}" type="presOf" srcId="{E71869C3-B6B4-4183-8D1B-E9DD6A9B188A}" destId="{FF5A6B35-CF03-4389-B69D-4DDB64656B77}" srcOrd="0" destOrd="0" presId="urn:microsoft.com/office/officeart/2005/8/layout/list1"/>
    <dgm:cxn modelId="{6C9A2855-09FA-41EE-9A75-C575695ECBDA}" type="presOf" srcId="{B8EFAEB4-1B2C-4776-BF26-9102030ADCA4}" destId="{BD758A6D-B727-45C2-BE82-9272955E971B}" srcOrd="1" destOrd="0" presId="urn:microsoft.com/office/officeart/2005/8/layout/list1"/>
    <dgm:cxn modelId="{67C4A07E-8405-4F32-AB44-50A7B70E5315}" type="presOf" srcId="{C3A2BE25-1DDD-4D11-A345-3EFEFBEC03C7}" destId="{01B4FACF-1CE3-4F48-848E-C1A1DE19993A}" srcOrd="1" destOrd="0" presId="urn:microsoft.com/office/officeart/2005/8/layout/list1"/>
    <dgm:cxn modelId="{DBE6DA99-5A52-4C7F-91F0-C9868BCE1E8C}" type="presOf" srcId="{3BC35DC8-68C2-4688-B8DC-0E9B21EC2875}" destId="{3BA91767-656A-4C57-A770-63D3E13383DE}" srcOrd="0" destOrd="0" presId="urn:microsoft.com/office/officeart/2005/8/layout/list1"/>
    <dgm:cxn modelId="{15FB49A9-D662-4BCC-9917-D9D3BB03D7A9}" type="presOf" srcId="{F04AE6BA-93DA-4774-A869-083255E5651A}" destId="{F2CAF2F6-4C39-491E-B363-AAC8249E7EA8}" srcOrd="1" destOrd="0" presId="urn:microsoft.com/office/officeart/2005/8/layout/list1"/>
    <dgm:cxn modelId="{06BEB9A9-E7D6-410E-B734-E32ED6844490}" srcId="{E71869C3-B6B4-4183-8D1B-E9DD6A9B188A}" destId="{C3A2BE25-1DDD-4D11-A345-3EFEFBEC03C7}" srcOrd="3" destOrd="0" parTransId="{C02C0F40-4EB5-4BC9-9B98-0FF8A257D6E1}" sibTransId="{6A03231B-EA43-4B79-9C0E-8452541F1585}"/>
    <dgm:cxn modelId="{8C2BD7AB-660D-43FB-A58C-EE908FE6A942}" type="presOf" srcId="{15C89F9F-F9B9-405A-9B01-DA6440935DD5}" destId="{3F5E6700-5FFA-4ED5-96CB-7659DCFB8C3A}" srcOrd="0" destOrd="0" presId="urn:microsoft.com/office/officeart/2005/8/layout/list1"/>
    <dgm:cxn modelId="{FB670DAF-58C6-4D3A-88C4-2CEFC0AEBE96}" type="presOf" srcId="{B8EFAEB4-1B2C-4776-BF26-9102030ADCA4}" destId="{A7867653-C08A-4E50-A5DC-B97F878727E4}" srcOrd="0" destOrd="0" presId="urn:microsoft.com/office/officeart/2005/8/layout/list1"/>
    <dgm:cxn modelId="{B2AD29AF-6C96-4066-AF04-35B960E57C25}" type="presOf" srcId="{B75CC14A-EB62-483A-B923-E42D860A39DA}" destId="{4C68840D-58A6-4004-B9B5-533E6DFCA43F}" srcOrd="0" destOrd="0" presId="urn:microsoft.com/office/officeart/2005/8/layout/list1"/>
    <dgm:cxn modelId="{FA1EBFB3-FD2A-41B0-A249-F1062D1781C7}" srcId="{E71869C3-B6B4-4183-8D1B-E9DD6A9B188A}" destId="{B8EFAEB4-1B2C-4776-BF26-9102030ADCA4}" srcOrd="0" destOrd="0" parTransId="{48ACAEAC-3AC1-4DC4-9C48-47A1EED01BB4}" sibTransId="{CA89E8E1-D0A2-450B-B09C-E0C9374F7F3A}"/>
    <dgm:cxn modelId="{F1ABBED1-24C5-4619-B563-7A39FECA56BB}" srcId="{E71869C3-B6B4-4183-8D1B-E9DD6A9B188A}" destId="{11500F57-81AB-470F-B3D0-7B71D45EF9D7}" srcOrd="4" destOrd="0" parTransId="{F9901824-52B2-4829-92D1-CF34B5FB9C00}" sibTransId="{B737F872-1A21-42E4-B156-AB1A14CDCEBD}"/>
    <dgm:cxn modelId="{FBB8C2D6-6774-41C5-BD97-534E941E4E0D}" type="presOf" srcId="{11500F57-81AB-470F-B3D0-7B71D45EF9D7}" destId="{EF1AEC7C-5EAD-4E91-9836-5E28C0D7BAFB}" srcOrd="0" destOrd="0" presId="urn:microsoft.com/office/officeart/2005/8/layout/list1"/>
    <dgm:cxn modelId="{9C3EC0E1-CDB0-4B4C-8679-27E379FE44A2}" type="presOf" srcId="{B75CC14A-EB62-483A-B923-E42D860A39DA}" destId="{68CBCEC4-7876-46E6-92D2-61604C745EC1}" srcOrd="1" destOrd="0" presId="urn:microsoft.com/office/officeart/2005/8/layout/list1"/>
    <dgm:cxn modelId="{2C533DE3-6535-438D-BC23-4F28E5AB93D2}" type="presOf" srcId="{28EAEBA3-F280-4F64-8001-F80099C2B6BA}" destId="{64BBAF5F-DC22-4C41-9C8C-0200BB98EE36}" srcOrd="0" destOrd="0" presId="urn:microsoft.com/office/officeart/2005/8/layout/list1"/>
    <dgm:cxn modelId="{BE795AE8-194D-4C02-BC22-D978EB13EC6C}" srcId="{B75CC14A-EB62-483A-B923-E42D860A39DA}" destId="{DD3BD1C3-E1C1-4276-A076-449AA3132B78}" srcOrd="0" destOrd="0" parTransId="{5CA52B8F-0A60-4638-A022-468FF4C3E91E}" sibTransId="{7833543A-1BF0-409A-922A-3412E9E4CB7A}"/>
    <dgm:cxn modelId="{E67020EF-EDE4-42D0-9A4D-BA8CB2A7D1BE}" srcId="{11500F57-81AB-470F-B3D0-7B71D45EF9D7}" destId="{15C89F9F-F9B9-405A-9B01-DA6440935DD5}" srcOrd="0" destOrd="0" parTransId="{01A9E242-F698-49F0-81CA-585E4E221870}" sibTransId="{2AAF641E-51A1-4E7A-8836-1AA6E98455D1}"/>
    <dgm:cxn modelId="{1F738BF5-502A-469F-849A-EC40596980AB}" type="presOf" srcId="{11500F57-81AB-470F-B3D0-7B71D45EF9D7}" destId="{3A56C697-0696-42E7-92AB-AE56B000727F}" srcOrd="1" destOrd="0" presId="urn:microsoft.com/office/officeart/2005/8/layout/list1"/>
    <dgm:cxn modelId="{1A2198FC-4682-4EC6-AA04-E32D9E68E138}" srcId="{E71869C3-B6B4-4183-8D1B-E9DD6A9B188A}" destId="{B75CC14A-EB62-483A-B923-E42D860A39DA}" srcOrd="1" destOrd="0" parTransId="{D8658AE1-4882-4E14-B262-07DDD7DD53E2}" sibTransId="{CBA99E22-C2B1-403F-8622-9770AD9D2CF8}"/>
    <dgm:cxn modelId="{5FDE8DFE-F7C5-46D4-9372-2117D03D9E0E}" type="presOf" srcId="{F04AE6BA-93DA-4774-A869-083255E5651A}" destId="{388BCC49-80EC-4820-883F-3E2C36434F6E}" srcOrd="0" destOrd="0" presId="urn:microsoft.com/office/officeart/2005/8/layout/list1"/>
    <dgm:cxn modelId="{80040EA4-B000-4F06-BA9C-0AD008F0838C}" type="presParOf" srcId="{FF5A6B35-CF03-4389-B69D-4DDB64656B77}" destId="{69E18B6A-E827-4891-AF82-17773284B17B}" srcOrd="0" destOrd="0" presId="urn:microsoft.com/office/officeart/2005/8/layout/list1"/>
    <dgm:cxn modelId="{39709BCE-15C8-493E-9E4C-3CC7FA9E952A}" type="presParOf" srcId="{69E18B6A-E827-4891-AF82-17773284B17B}" destId="{A7867653-C08A-4E50-A5DC-B97F878727E4}" srcOrd="0" destOrd="0" presId="urn:microsoft.com/office/officeart/2005/8/layout/list1"/>
    <dgm:cxn modelId="{10BBD818-F41E-467F-A1B8-FDD1D4070DDC}" type="presParOf" srcId="{69E18B6A-E827-4891-AF82-17773284B17B}" destId="{BD758A6D-B727-45C2-BE82-9272955E971B}" srcOrd="1" destOrd="0" presId="urn:microsoft.com/office/officeart/2005/8/layout/list1"/>
    <dgm:cxn modelId="{B97594AA-4D8A-45FB-871B-095D5FF670B1}" type="presParOf" srcId="{FF5A6B35-CF03-4389-B69D-4DDB64656B77}" destId="{D451AD5F-24CD-4024-9F2C-E8A0947F4E98}" srcOrd="1" destOrd="0" presId="urn:microsoft.com/office/officeart/2005/8/layout/list1"/>
    <dgm:cxn modelId="{87D3AF48-2B51-457B-8C74-677B5100D815}" type="presParOf" srcId="{FF5A6B35-CF03-4389-B69D-4DDB64656B77}" destId="{64BBAF5F-DC22-4C41-9C8C-0200BB98EE36}" srcOrd="2" destOrd="0" presId="urn:microsoft.com/office/officeart/2005/8/layout/list1"/>
    <dgm:cxn modelId="{AF411124-2676-4257-B8D6-7C61E18036FC}" type="presParOf" srcId="{FF5A6B35-CF03-4389-B69D-4DDB64656B77}" destId="{BA9C8999-AF58-431B-9018-16D2B01BEBAC}" srcOrd="3" destOrd="0" presId="urn:microsoft.com/office/officeart/2005/8/layout/list1"/>
    <dgm:cxn modelId="{8AD2B42E-8E04-41D5-ABB4-2B6A68C62B93}" type="presParOf" srcId="{FF5A6B35-CF03-4389-B69D-4DDB64656B77}" destId="{D99057F8-5421-4744-919E-18E5504F1B53}" srcOrd="4" destOrd="0" presId="urn:microsoft.com/office/officeart/2005/8/layout/list1"/>
    <dgm:cxn modelId="{BD898BB0-ECDD-4A5E-83EA-103FD737DCCB}" type="presParOf" srcId="{D99057F8-5421-4744-919E-18E5504F1B53}" destId="{4C68840D-58A6-4004-B9B5-533E6DFCA43F}" srcOrd="0" destOrd="0" presId="urn:microsoft.com/office/officeart/2005/8/layout/list1"/>
    <dgm:cxn modelId="{66CA4CA9-B4B5-4A41-898E-C7D61D0E1B43}" type="presParOf" srcId="{D99057F8-5421-4744-919E-18E5504F1B53}" destId="{68CBCEC4-7876-46E6-92D2-61604C745EC1}" srcOrd="1" destOrd="0" presId="urn:microsoft.com/office/officeart/2005/8/layout/list1"/>
    <dgm:cxn modelId="{1813917A-96C8-439C-9D81-022B98A74B7F}" type="presParOf" srcId="{FF5A6B35-CF03-4389-B69D-4DDB64656B77}" destId="{64FAEA4E-CAD1-4E58-9193-6B9AD1EDABD0}" srcOrd="5" destOrd="0" presId="urn:microsoft.com/office/officeart/2005/8/layout/list1"/>
    <dgm:cxn modelId="{01D56890-9AD4-4976-93B1-06CC486B5296}" type="presParOf" srcId="{FF5A6B35-CF03-4389-B69D-4DDB64656B77}" destId="{2C40C986-A380-44EC-8B27-023F8FA5579D}" srcOrd="6" destOrd="0" presId="urn:microsoft.com/office/officeart/2005/8/layout/list1"/>
    <dgm:cxn modelId="{D7820C66-B01E-40B2-9BAF-8206A0D41E64}" type="presParOf" srcId="{FF5A6B35-CF03-4389-B69D-4DDB64656B77}" destId="{AA41EDF7-BA3E-4EF8-A344-6CDD7C1401E6}" srcOrd="7" destOrd="0" presId="urn:microsoft.com/office/officeart/2005/8/layout/list1"/>
    <dgm:cxn modelId="{A35733A6-F554-4A72-9ABE-67CFEB324B90}" type="presParOf" srcId="{FF5A6B35-CF03-4389-B69D-4DDB64656B77}" destId="{7CAD9975-A106-429C-A5A1-DB402539D8B4}" srcOrd="8" destOrd="0" presId="urn:microsoft.com/office/officeart/2005/8/layout/list1"/>
    <dgm:cxn modelId="{9907A401-D206-44FA-A781-CFD9A9FAE7CB}" type="presParOf" srcId="{7CAD9975-A106-429C-A5A1-DB402539D8B4}" destId="{388BCC49-80EC-4820-883F-3E2C36434F6E}" srcOrd="0" destOrd="0" presId="urn:microsoft.com/office/officeart/2005/8/layout/list1"/>
    <dgm:cxn modelId="{118AA955-2C5C-4786-9E39-E5F0D8E555F3}" type="presParOf" srcId="{7CAD9975-A106-429C-A5A1-DB402539D8B4}" destId="{F2CAF2F6-4C39-491E-B363-AAC8249E7EA8}" srcOrd="1" destOrd="0" presId="urn:microsoft.com/office/officeart/2005/8/layout/list1"/>
    <dgm:cxn modelId="{8CB86D57-C065-40C9-82B6-1E43F356AD8B}" type="presParOf" srcId="{FF5A6B35-CF03-4389-B69D-4DDB64656B77}" destId="{5A916314-2D0A-40B2-AA02-DC7162ADC4AC}" srcOrd="9" destOrd="0" presId="urn:microsoft.com/office/officeart/2005/8/layout/list1"/>
    <dgm:cxn modelId="{30948A7E-2949-4273-824D-0345C7E70DA2}" type="presParOf" srcId="{FF5A6B35-CF03-4389-B69D-4DDB64656B77}" destId="{3BA91767-656A-4C57-A770-63D3E13383DE}" srcOrd="10" destOrd="0" presId="urn:microsoft.com/office/officeart/2005/8/layout/list1"/>
    <dgm:cxn modelId="{5141B821-6EAF-4D17-9B01-40FDB9360E77}" type="presParOf" srcId="{FF5A6B35-CF03-4389-B69D-4DDB64656B77}" destId="{F065838B-8AC9-47C1-8BC4-FA0997697DA2}" srcOrd="11" destOrd="0" presId="urn:microsoft.com/office/officeart/2005/8/layout/list1"/>
    <dgm:cxn modelId="{29F3D771-EE04-4971-B0C9-19BAB58B919F}" type="presParOf" srcId="{FF5A6B35-CF03-4389-B69D-4DDB64656B77}" destId="{DCFAC155-415F-4329-A457-2C9335AD3B1A}" srcOrd="12" destOrd="0" presId="urn:microsoft.com/office/officeart/2005/8/layout/list1"/>
    <dgm:cxn modelId="{BEA75190-8524-4B4C-8166-075AAC09678D}" type="presParOf" srcId="{DCFAC155-415F-4329-A457-2C9335AD3B1A}" destId="{4072638D-9D4E-4679-AE14-85FD35361C42}" srcOrd="0" destOrd="0" presId="urn:microsoft.com/office/officeart/2005/8/layout/list1"/>
    <dgm:cxn modelId="{5C2304E2-DC13-49A3-8EA3-49FF4DC41D94}" type="presParOf" srcId="{DCFAC155-415F-4329-A457-2C9335AD3B1A}" destId="{01B4FACF-1CE3-4F48-848E-C1A1DE19993A}" srcOrd="1" destOrd="0" presId="urn:microsoft.com/office/officeart/2005/8/layout/list1"/>
    <dgm:cxn modelId="{6A9FD27D-8503-40B3-97ED-4B3EE73EF7F4}" type="presParOf" srcId="{FF5A6B35-CF03-4389-B69D-4DDB64656B77}" destId="{43063195-4348-4B3D-8DF6-8289DF435434}" srcOrd="13" destOrd="0" presId="urn:microsoft.com/office/officeart/2005/8/layout/list1"/>
    <dgm:cxn modelId="{52E6FF57-F63F-4351-907E-F250AF0BF6FD}" type="presParOf" srcId="{FF5A6B35-CF03-4389-B69D-4DDB64656B77}" destId="{A9E2099D-43B4-400B-96F0-0E77535A224E}" srcOrd="14" destOrd="0" presId="urn:microsoft.com/office/officeart/2005/8/layout/list1"/>
    <dgm:cxn modelId="{EA7F64CF-C633-4667-BB92-944C666F2D28}" type="presParOf" srcId="{FF5A6B35-CF03-4389-B69D-4DDB64656B77}" destId="{18E45A0F-F97F-4DE6-B06E-713A1028FF97}" srcOrd="15" destOrd="0" presId="urn:microsoft.com/office/officeart/2005/8/layout/list1"/>
    <dgm:cxn modelId="{6C10286B-59FA-41CA-808E-D001672C2E7F}" type="presParOf" srcId="{FF5A6B35-CF03-4389-B69D-4DDB64656B77}" destId="{4203510C-C669-4F73-91C0-28681208D642}" srcOrd="16" destOrd="0" presId="urn:microsoft.com/office/officeart/2005/8/layout/list1"/>
    <dgm:cxn modelId="{FEDFD90E-5C95-4168-BCD7-14DF1AA4BADF}" type="presParOf" srcId="{4203510C-C669-4F73-91C0-28681208D642}" destId="{EF1AEC7C-5EAD-4E91-9836-5E28C0D7BAFB}" srcOrd="0" destOrd="0" presId="urn:microsoft.com/office/officeart/2005/8/layout/list1"/>
    <dgm:cxn modelId="{02057D93-4041-4569-BF5E-658C8A1CE732}" type="presParOf" srcId="{4203510C-C669-4F73-91C0-28681208D642}" destId="{3A56C697-0696-42E7-92AB-AE56B000727F}" srcOrd="1" destOrd="0" presId="urn:microsoft.com/office/officeart/2005/8/layout/list1"/>
    <dgm:cxn modelId="{5364816D-2F80-40B2-9535-B91D63B78A0D}" type="presParOf" srcId="{FF5A6B35-CF03-4389-B69D-4DDB64656B77}" destId="{4B940E32-FA9B-424D-AD73-AE51445BF236}" srcOrd="17" destOrd="0" presId="urn:microsoft.com/office/officeart/2005/8/layout/list1"/>
    <dgm:cxn modelId="{2C504563-07AF-4799-A81B-5B4D4AED252B}" type="presParOf" srcId="{FF5A6B35-CF03-4389-B69D-4DDB64656B77}" destId="{3F5E6700-5FFA-4ED5-96CB-7659DCFB8C3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7EB43E4-A76C-4667-93C5-A0C15ECA2F5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3F86F96-13E1-4DD7-A5E5-B9B7F6640823}">
      <dgm:prSet phldrT="[Text]"/>
      <dgm:spPr/>
      <dgm:t>
        <a:bodyPr/>
        <a:lstStyle/>
        <a:p>
          <a:pPr>
            <a:buFont typeface="Arial" panose="020B0604020202020204" pitchFamily="34" charset="0"/>
            <a:buChar char="•"/>
          </a:pPr>
          <a:r>
            <a:rPr lang="en-CA"/>
            <a:t>Near Expiry</a:t>
          </a:r>
          <a:endParaRPr lang="en-US"/>
        </a:p>
      </dgm:t>
    </dgm:pt>
    <dgm:pt modelId="{51A980A1-29ED-40CD-8181-87EAA24EA9BA}" type="parTrans" cxnId="{2B41B727-8EE8-4CF6-9C9B-F084BA8D455F}">
      <dgm:prSet/>
      <dgm:spPr/>
      <dgm:t>
        <a:bodyPr/>
        <a:lstStyle/>
        <a:p>
          <a:endParaRPr lang="en-US"/>
        </a:p>
      </dgm:t>
    </dgm:pt>
    <dgm:pt modelId="{2767AFD3-58B0-468C-AFB1-57EDB69F6A3A}" type="sibTrans" cxnId="{2B41B727-8EE8-4CF6-9C9B-F084BA8D455F}">
      <dgm:prSet/>
      <dgm:spPr/>
      <dgm:t>
        <a:bodyPr/>
        <a:lstStyle/>
        <a:p>
          <a:endParaRPr lang="en-US"/>
        </a:p>
      </dgm:t>
    </dgm:pt>
    <dgm:pt modelId="{347DC56E-1FE5-4383-B0CB-5B6FB5B775A7}">
      <dgm:prSet/>
      <dgm:spPr/>
      <dgm:t>
        <a:bodyPr/>
        <a:lstStyle/>
        <a:p>
          <a:r>
            <a:rPr lang="en-CA"/>
            <a:t>Available</a:t>
          </a:r>
        </a:p>
      </dgm:t>
    </dgm:pt>
    <dgm:pt modelId="{372A3458-24CE-4767-AEF2-88471EAF32CC}" type="parTrans" cxnId="{D2ABECD7-5010-4E8A-9851-D58275A2EF59}">
      <dgm:prSet/>
      <dgm:spPr/>
      <dgm:t>
        <a:bodyPr/>
        <a:lstStyle/>
        <a:p>
          <a:endParaRPr lang="en-US"/>
        </a:p>
      </dgm:t>
    </dgm:pt>
    <dgm:pt modelId="{87C119EF-FD44-4ABE-B1DE-C4DB41BFE0DB}" type="sibTrans" cxnId="{D2ABECD7-5010-4E8A-9851-D58275A2EF59}">
      <dgm:prSet/>
      <dgm:spPr/>
      <dgm:t>
        <a:bodyPr/>
        <a:lstStyle/>
        <a:p>
          <a:endParaRPr lang="en-US"/>
        </a:p>
      </dgm:t>
    </dgm:pt>
    <dgm:pt modelId="{FD40324F-90BC-4EF5-A4E5-4FD953783486}">
      <dgm:prSet/>
      <dgm:spPr/>
      <dgm:t>
        <a:bodyPr/>
        <a:lstStyle/>
        <a:p>
          <a:r>
            <a:rPr lang="en-US"/>
            <a:t>Expired</a:t>
          </a:r>
          <a:endParaRPr lang="en-CA"/>
        </a:p>
      </dgm:t>
    </dgm:pt>
    <dgm:pt modelId="{7A9232E6-3D43-4B20-8460-117A2DBE705D}" type="parTrans" cxnId="{7434FE28-5CB5-4748-A3A0-7490B27426F9}">
      <dgm:prSet/>
      <dgm:spPr/>
      <dgm:t>
        <a:bodyPr/>
        <a:lstStyle/>
        <a:p>
          <a:endParaRPr lang="en-US"/>
        </a:p>
      </dgm:t>
    </dgm:pt>
    <dgm:pt modelId="{562F2E84-0F0A-4733-B9FC-0151B63691AE}" type="sibTrans" cxnId="{7434FE28-5CB5-4748-A3A0-7490B27426F9}">
      <dgm:prSet/>
      <dgm:spPr/>
      <dgm:t>
        <a:bodyPr/>
        <a:lstStyle/>
        <a:p>
          <a:endParaRPr lang="en-US"/>
        </a:p>
      </dgm:t>
    </dgm:pt>
    <dgm:pt modelId="{8B3DE26F-1155-4CD1-84BF-043A39152612}">
      <dgm:prSet phldrT="[Text]"/>
      <dgm:spPr/>
      <dgm:t>
        <a:bodyPr/>
        <a:lstStyle/>
        <a:p>
          <a:pPr>
            <a:buFont typeface="Arial" panose="020B0604020202020204" pitchFamily="34" charset="0"/>
            <a:buNone/>
          </a:pPr>
          <a:r>
            <a:rPr lang="en-US"/>
            <a:t>Inventory on hand that is near expiry</a:t>
          </a:r>
        </a:p>
      </dgm:t>
    </dgm:pt>
    <dgm:pt modelId="{030417F0-477F-4194-8471-DDA5F808FD44}" type="parTrans" cxnId="{25E2447C-7052-4715-8156-A156479C31B9}">
      <dgm:prSet/>
      <dgm:spPr/>
      <dgm:t>
        <a:bodyPr/>
        <a:lstStyle/>
        <a:p>
          <a:endParaRPr lang="en-US"/>
        </a:p>
      </dgm:t>
    </dgm:pt>
    <dgm:pt modelId="{5D859AF2-1C37-49E2-A012-4123B0FD9C5B}" type="sibTrans" cxnId="{25E2447C-7052-4715-8156-A156479C31B9}">
      <dgm:prSet/>
      <dgm:spPr/>
      <dgm:t>
        <a:bodyPr/>
        <a:lstStyle/>
        <a:p>
          <a:endParaRPr lang="en-US"/>
        </a:p>
      </dgm:t>
    </dgm:pt>
    <dgm:pt modelId="{1B679AD4-37CB-4BB5-AD24-EA22E266974A}">
      <dgm:prSet/>
      <dgm:spPr/>
      <dgm:t>
        <a:bodyPr/>
        <a:lstStyle/>
        <a:p>
          <a:pPr>
            <a:buNone/>
          </a:pPr>
          <a:r>
            <a:rPr lang="en-US"/>
            <a:t>Inventory on hand that is not expired or near expiry</a:t>
          </a:r>
          <a:endParaRPr lang="en-CA"/>
        </a:p>
      </dgm:t>
    </dgm:pt>
    <dgm:pt modelId="{18D4F5EF-2960-4C9D-828B-E8792909212B}" type="parTrans" cxnId="{147D5BC2-03EA-4B07-8170-742FB4C59684}">
      <dgm:prSet/>
      <dgm:spPr/>
      <dgm:t>
        <a:bodyPr/>
        <a:lstStyle/>
        <a:p>
          <a:endParaRPr lang="en-US"/>
        </a:p>
      </dgm:t>
    </dgm:pt>
    <dgm:pt modelId="{10D1AD27-DBD3-43C2-BB65-AF73F836E5FC}" type="sibTrans" cxnId="{147D5BC2-03EA-4B07-8170-742FB4C59684}">
      <dgm:prSet/>
      <dgm:spPr/>
      <dgm:t>
        <a:bodyPr/>
        <a:lstStyle/>
        <a:p>
          <a:endParaRPr lang="en-US"/>
        </a:p>
      </dgm:t>
    </dgm:pt>
    <dgm:pt modelId="{4FA3405D-66DD-4454-BDA7-CE0ABC01BFAF}">
      <dgm:prSet/>
      <dgm:spPr/>
      <dgm:t>
        <a:bodyPr/>
        <a:lstStyle/>
        <a:p>
          <a:pPr>
            <a:buNone/>
          </a:pPr>
          <a:r>
            <a:rPr lang="en-US"/>
            <a:t>Inventory on hand that is expired</a:t>
          </a:r>
          <a:endParaRPr lang="en-CA"/>
        </a:p>
      </dgm:t>
    </dgm:pt>
    <dgm:pt modelId="{957E8C5E-B210-48F5-B3A5-EEAEC1DE62CB}" type="parTrans" cxnId="{A2080B3E-0AFA-4E29-8064-599D98CBA81C}">
      <dgm:prSet/>
      <dgm:spPr/>
      <dgm:t>
        <a:bodyPr/>
        <a:lstStyle/>
        <a:p>
          <a:endParaRPr lang="en-US"/>
        </a:p>
      </dgm:t>
    </dgm:pt>
    <dgm:pt modelId="{829D2A34-CDB9-4590-8229-D971B13F3F84}" type="sibTrans" cxnId="{A2080B3E-0AFA-4E29-8064-599D98CBA81C}">
      <dgm:prSet/>
      <dgm:spPr/>
      <dgm:t>
        <a:bodyPr/>
        <a:lstStyle/>
        <a:p>
          <a:endParaRPr lang="en-US"/>
        </a:p>
      </dgm:t>
    </dgm:pt>
    <dgm:pt modelId="{D9832C2D-E8FA-4DD5-A7DF-1141BEDAC303}" type="pres">
      <dgm:prSet presAssocID="{B7EB43E4-A76C-4667-93C5-A0C15ECA2F51}" presName="linear" presStyleCnt="0">
        <dgm:presLayoutVars>
          <dgm:dir/>
          <dgm:animLvl val="lvl"/>
          <dgm:resizeHandles val="exact"/>
        </dgm:presLayoutVars>
      </dgm:prSet>
      <dgm:spPr/>
    </dgm:pt>
    <dgm:pt modelId="{240B3E79-8EC7-497C-8E09-110DF51D05DC}" type="pres">
      <dgm:prSet presAssocID="{C3F86F96-13E1-4DD7-A5E5-B9B7F6640823}" presName="parentLin" presStyleCnt="0"/>
      <dgm:spPr/>
    </dgm:pt>
    <dgm:pt modelId="{03FE6D7C-1A71-4EB4-ACFA-666ACC22F6C8}" type="pres">
      <dgm:prSet presAssocID="{C3F86F96-13E1-4DD7-A5E5-B9B7F6640823}" presName="parentLeftMargin" presStyleLbl="node1" presStyleIdx="0" presStyleCnt="3"/>
      <dgm:spPr/>
    </dgm:pt>
    <dgm:pt modelId="{5585EDC0-1683-4247-B7F8-0CC94CB57442}" type="pres">
      <dgm:prSet presAssocID="{C3F86F96-13E1-4DD7-A5E5-B9B7F6640823}" presName="parentText" presStyleLbl="node1" presStyleIdx="0" presStyleCnt="3">
        <dgm:presLayoutVars>
          <dgm:chMax val="0"/>
          <dgm:bulletEnabled val="1"/>
        </dgm:presLayoutVars>
      </dgm:prSet>
      <dgm:spPr/>
    </dgm:pt>
    <dgm:pt modelId="{6BAEB62A-B493-4D34-8CC5-4F1297028AE1}" type="pres">
      <dgm:prSet presAssocID="{C3F86F96-13E1-4DD7-A5E5-B9B7F6640823}" presName="negativeSpace" presStyleCnt="0"/>
      <dgm:spPr/>
    </dgm:pt>
    <dgm:pt modelId="{57B16685-74D2-4E3D-9641-704D8B29EAD8}" type="pres">
      <dgm:prSet presAssocID="{C3F86F96-13E1-4DD7-A5E5-B9B7F6640823}" presName="childText" presStyleLbl="conFgAcc1" presStyleIdx="0" presStyleCnt="3">
        <dgm:presLayoutVars>
          <dgm:bulletEnabled val="1"/>
        </dgm:presLayoutVars>
      </dgm:prSet>
      <dgm:spPr/>
    </dgm:pt>
    <dgm:pt modelId="{035E2C71-F565-4806-A65E-34D3A8EBA823}" type="pres">
      <dgm:prSet presAssocID="{2767AFD3-58B0-468C-AFB1-57EDB69F6A3A}" presName="spaceBetweenRectangles" presStyleCnt="0"/>
      <dgm:spPr/>
    </dgm:pt>
    <dgm:pt modelId="{6A4015C4-42D3-4DAC-8555-7A1DEFF36C90}" type="pres">
      <dgm:prSet presAssocID="{347DC56E-1FE5-4383-B0CB-5B6FB5B775A7}" presName="parentLin" presStyleCnt="0"/>
      <dgm:spPr/>
    </dgm:pt>
    <dgm:pt modelId="{2DCA99C7-ACAE-44E3-AA26-F48BB49C529C}" type="pres">
      <dgm:prSet presAssocID="{347DC56E-1FE5-4383-B0CB-5B6FB5B775A7}" presName="parentLeftMargin" presStyleLbl="node1" presStyleIdx="0" presStyleCnt="3"/>
      <dgm:spPr/>
    </dgm:pt>
    <dgm:pt modelId="{782E6E45-B0A9-4B3A-94C4-E4D943AB4EF5}" type="pres">
      <dgm:prSet presAssocID="{347DC56E-1FE5-4383-B0CB-5B6FB5B775A7}" presName="parentText" presStyleLbl="node1" presStyleIdx="1" presStyleCnt="3">
        <dgm:presLayoutVars>
          <dgm:chMax val="0"/>
          <dgm:bulletEnabled val="1"/>
        </dgm:presLayoutVars>
      </dgm:prSet>
      <dgm:spPr/>
    </dgm:pt>
    <dgm:pt modelId="{5EFC61A4-EB8C-48FC-A8CE-95445B3EC9CF}" type="pres">
      <dgm:prSet presAssocID="{347DC56E-1FE5-4383-B0CB-5B6FB5B775A7}" presName="negativeSpace" presStyleCnt="0"/>
      <dgm:spPr/>
    </dgm:pt>
    <dgm:pt modelId="{409C9569-8D9A-4D47-9103-6201F39AE68B}" type="pres">
      <dgm:prSet presAssocID="{347DC56E-1FE5-4383-B0CB-5B6FB5B775A7}" presName="childText" presStyleLbl="conFgAcc1" presStyleIdx="1" presStyleCnt="3">
        <dgm:presLayoutVars>
          <dgm:bulletEnabled val="1"/>
        </dgm:presLayoutVars>
      </dgm:prSet>
      <dgm:spPr/>
    </dgm:pt>
    <dgm:pt modelId="{B7D4411F-CDA1-4B65-A2D4-336F021A438D}" type="pres">
      <dgm:prSet presAssocID="{87C119EF-FD44-4ABE-B1DE-C4DB41BFE0DB}" presName="spaceBetweenRectangles" presStyleCnt="0"/>
      <dgm:spPr/>
    </dgm:pt>
    <dgm:pt modelId="{E9953848-D8B1-436E-82FB-89ADEC39B908}" type="pres">
      <dgm:prSet presAssocID="{FD40324F-90BC-4EF5-A4E5-4FD953783486}" presName="parentLin" presStyleCnt="0"/>
      <dgm:spPr/>
    </dgm:pt>
    <dgm:pt modelId="{00D9521A-DDBE-4FE4-9F44-12BCE1D34A7C}" type="pres">
      <dgm:prSet presAssocID="{FD40324F-90BC-4EF5-A4E5-4FD953783486}" presName="parentLeftMargin" presStyleLbl="node1" presStyleIdx="1" presStyleCnt="3"/>
      <dgm:spPr/>
    </dgm:pt>
    <dgm:pt modelId="{60FDFC49-949B-4D4D-8379-9D3808E7036A}" type="pres">
      <dgm:prSet presAssocID="{FD40324F-90BC-4EF5-A4E5-4FD953783486}" presName="parentText" presStyleLbl="node1" presStyleIdx="2" presStyleCnt="3">
        <dgm:presLayoutVars>
          <dgm:chMax val="0"/>
          <dgm:bulletEnabled val="1"/>
        </dgm:presLayoutVars>
      </dgm:prSet>
      <dgm:spPr/>
    </dgm:pt>
    <dgm:pt modelId="{9948D3BB-6F1D-48A2-9595-A4D883A58814}" type="pres">
      <dgm:prSet presAssocID="{FD40324F-90BC-4EF5-A4E5-4FD953783486}" presName="negativeSpace" presStyleCnt="0"/>
      <dgm:spPr/>
    </dgm:pt>
    <dgm:pt modelId="{DB9B3CF9-A060-4602-BBE1-9D234C3BAA75}" type="pres">
      <dgm:prSet presAssocID="{FD40324F-90BC-4EF5-A4E5-4FD953783486}" presName="childText" presStyleLbl="conFgAcc1" presStyleIdx="2" presStyleCnt="3">
        <dgm:presLayoutVars>
          <dgm:bulletEnabled val="1"/>
        </dgm:presLayoutVars>
      </dgm:prSet>
      <dgm:spPr/>
    </dgm:pt>
  </dgm:ptLst>
  <dgm:cxnLst>
    <dgm:cxn modelId="{3F5A4908-4FC9-42EE-B5CF-1FED14BA72CE}" type="presOf" srcId="{4FA3405D-66DD-4454-BDA7-CE0ABC01BFAF}" destId="{DB9B3CF9-A060-4602-BBE1-9D234C3BAA75}" srcOrd="0" destOrd="0" presId="urn:microsoft.com/office/officeart/2005/8/layout/list1"/>
    <dgm:cxn modelId="{2B41B727-8EE8-4CF6-9C9B-F084BA8D455F}" srcId="{B7EB43E4-A76C-4667-93C5-A0C15ECA2F51}" destId="{C3F86F96-13E1-4DD7-A5E5-B9B7F6640823}" srcOrd="0" destOrd="0" parTransId="{51A980A1-29ED-40CD-8181-87EAA24EA9BA}" sibTransId="{2767AFD3-58B0-468C-AFB1-57EDB69F6A3A}"/>
    <dgm:cxn modelId="{7434FE28-5CB5-4748-A3A0-7490B27426F9}" srcId="{B7EB43E4-A76C-4667-93C5-A0C15ECA2F51}" destId="{FD40324F-90BC-4EF5-A4E5-4FD953783486}" srcOrd="2" destOrd="0" parTransId="{7A9232E6-3D43-4B20-8460-117A2DBE705D}" sibTransId="{562F2E84-0F0A-4733-B9FC-0151B63691AE}"/>
    <dgm:cxn modelId="{A2080B3E-0AFA-4E29-8064-599D98CBA81C}" srcId="{FD40324F-90BC-4EF5-A4E5-4FD953783486}" destId="{4FA3405D-66DD-4454-BDA7-CE0ABC01BFAF}" srcOrd="0" destOrd="0" parTransId="{957E8C5E-B210-48F5-B3A5-EEAEC1DE62CB}" sibTransId="{829D2A34-CDB9-4590-8229-D971B13F3F84}"/>
    <dgm:cxn modelId="{C0437248-4DAE-4F0D-A652-DBD2EBD3E918}" type="presOf" srcId="{FD40324F-90BC-4EF5-A4E5-4FD953783486}" destId="{00D9521A-DDBE-4FE4-9F44-12BCE1D34A7C}" srcOrd="0" destOrd="0" presId="urn:microsoft.com/office/officeart/2005/8/layout/list1"/>
    <dgm:cxn modelId="{B709EA6C-F4FC-4E1C-B37F-BA81FC06254C}" type="presOf" srcId="{1B679AD4-37CB-4BB5-AD24-EA22E266974A}" destId="{409C9569-8D9A-4D47-9103-6201F39AE68B}" srcOrd="0" destOrd="0" presId="urn:microsoft.com/office/officeart/2005/8/layout/list1"/>
    <dgm:cxn modelId="{EC2EA173-697C-42A0-B1FF-CC937EF6955A}" type="presOf" srcId="{B7EB43E4-A76C-4667-93C5-A0C15ECA2F51}" destId="{D9832C2D-E8FA-4DD5-A7DF-1141BEDAC303}" srcOrd="0" destOrd="0" presId="urn:microsoft.com/office/officeart/2005/8/layout/list1"/>
    <dgm:cxn modelId="{73F9F754-6FD9-4EFB-A66C-B252BD6E340C}" type="presOf" srcId="{C3F86F96-13E1-4DD7-A5E5-B9B7F6640823}" destId="{03FE6D7C-1A71-4EB4-ACFA-666ACC22F6C8}" srcOrd="0" destOrd="0" presId="urn:microsoft.com/office/officeart/2005/8/layout/list1"/>
    <dgm:cxn modelId="{25E2447C-7052-4715-8156-A156479C31B9}" srcId="{C3F86F96-13E1-4DD7-A5E5-B9B7F6640823}" destId="{8B3DE26F-1155-4CD1-84BF-043A39152612}" srcOrd="0" destOrd="0" parTransId="{030417F0-477F-4194-8471-DDA5F808FD44}" sibTransId="{5D859AF2-1C37-49E2-A012-4123B0FD9C5B}"/>
    <dgm:cxn modelId="{6AC213B2-6A50-4F06-889D-2725B850D891}" type="presOf" srcId="{FD40324F-90BC-4EF5-A4E5-4FD953783486}" destId="{60FDFC49-949B-4D4D-8379-9D3808E7036A}" srcOrd="1" destOrd="0" presId="urn:microsoft.com/office/officeart/2005/8/layout/list1"/>
    <dgm:cxn modelId="{D7902DB8-FA02-4D23-9348-98A2D0AAC270}" type="presOf" srcId="{347DC56E-1FE5-4383-B0CB-5B6FB5B775A7}" destId="{782E6E45-B0A9-4B3A-94C4-E4D943AB4EF5}" srcOrd="1" destOrd="0" presId="urn:microsoft.com/office/officeart/2005/8/layout/list1"/>
    <dgm:cxn modelId="{1AEED2B9-5CD8-47AF-A5C1-991C130EC126}" type="presOf" srcId="{347DC56E-1FE5-4383-B0CB-5B6FB5B775A7}" destId="{2DCA99C7-ACAE-44E3-AA26-F48BB49C529C}" srcOrd="0" destOrd="0" presId="urn:microsoft.com/office/officeart/2005/8/layout/list1"/>
    <dgm:cxn modelId="{C9F64BBE-2F44-4623-999F-791871A083DF}" type="presOf" srcId="{C3F86F96-13E1-4DD7-A5E5-B9B7F6640823}" destId="{5585EDC0-1683-4247-B7F8-0CC94CB57442}" srcOrd="1" destOrd="0" presId="urn:microsoft.com/office/officeart/2005/8/layout/list1"/>
    <dgm:cxn modelId="{147D5BC2-03EA-4B07-8170-742FB4C59684}" srcId="{347DC56E-1FE5-4383-B0CB-5B6FB5B775A7}" destId="{1B679AD4-37CB-4BB5-AD24-EA22E266974A}" srcOrd="0" destOrd="0" parTransId="{18D4F5EF-2960-4C9D-828B-E8792909212B}" sibTransId="{10D1AD27-DBD3-43C2-BB65-AF73F836E5FC}"/>
    <dgm:cxn modelId="{DF63B7CF-BB9B-40E2-B7A8-36EE572CD5F9}" type="presOf" srcId="{8B3DE26F-1155-4CD1-84BF-043A39152612}" destId="{57B16685-74D2-4E3D-9641-704D8B29EAD8}" srcOrd="0" destOrd="0" presId="urn:microsoft.com/office/officeart/2005/8/layout/list1"/>
    <dgm:cxn modelId="{D2ABECD7-5010-4E8A-9851-D58275A2EF59}" srcId="{B7EB43E4-A76C-4667-93C5-A0C15ECA2F51}" destId="{347DC56E-1FE5-4383-B0CB-5B6FB5B775A7}" srcOrd="1" destOrd="0" parTransId="{372A3458-24CE-4767-AEF2-88471EAF32CC}" sibTransId="{87C119EF-FD44-4ABE-B1DE-C4DB41BFE0DB}"/>
    <dgm:cxn modelId="{15CE2A00-87AC-457E-B5CA-58B1218A8C76}" type="presParOf" srcId="{D9832C2D-E8FA-4DD5-A7DF-1141BEDAC303}" destId="{240B3E79-8EC7-497C-8E09-110DF51D05DC}" srcOrd="0" destOrd="0" presId="urn:microsoft.com/office/officeart/2005/8/layout/list1"/>
    <dgm:cxn modelId="{0D492760-CBB5-43E6-91AE-069F8208B5E8}" type="presParOf" srcId="{240B3E79-8EC7-497C-8E09-110DF51D05DC}" destId="{03FE6D7C-1A71-4EB4-ACFA-666ACC22F6C8}" srcOrd="0" destOrd="0" presId="urn:microsoft.com/office/officeart/2005/8/layout/list1"/>
    <dgm:cxn modelId="{079EE288-FD32-49EB-A605-419BF203FB55}" type="presParOf" srcId="{240B3E79-8EC7-497C-8E09-110DF51D05DC}" destId="{5585EDC0-1683-4247-B7F8-0CC94CB57442}" srcOrd="1" destOrd="0" presId="urn:microsoft.com/office/officeart/2005/8/layout/list1"/>
    <dgm:cxn modelId="{052AAF31-553B-4A8A-92E4-0DCA7784B018}" type="presParOf" srcId="{D9832C2D-E8FA-4DD5-A7DF-1141BEDAC303}" destId="{6BAEB62A-B493-4D34-8CC5-4F1297028AE1}" srcOrd="1" destOrd="0" presId="urn:microsoft.com/office/officeart/2005/8/layout/list1"/>
    <dgm:cxn modelId="{B0617561-58E4-432B-A7BD-89E170A0C5A3}" type="presParOf" srcId="{D9832C2D-E8FA-4DD5-A7DF-1141BEDAC303}" destId="{57B16685-74D2-4E3D-9641-704D8B29EAD8}" srcOrd="2" destOrd="0" presId="urn:microsoft.com/office/officeart/2005/8/layout/list1"/>
    <dgm:cxn modelId="{08AEA779-A028-4774-BA2C-CE56ED92B4FA}" type="presParOf" srcId="{D9832C2D-E8FA-4DD5-A7DF-1141BEDAC303}" destId="{035E2C71-F565-4806-A65E-34D3A8EBA823}" srcOrd="3" destOrd="0" presId="urn:microsoft.com/office/officeart/2005/8/layout/list1"/>
    <dgm:cxn modelId="{9735B9C6-B541-431A-B81B-F5E0F6B993D7}" type="presParOf" srcId="{D9832C2D-E8FA-4DD5-A7DF-1141BEDAC303}" destId="{6A4015C4-42D3-4DAC-8555-7A1DEFF36C90}" srcOrd="4" destOrd="0" presId="urn:microsoft.com/office/officeart/2005/8/layout/list1"/>
    <dgm:cxn modelId="{F79F8BD5-AA47-4B16-99C2-F447B992A6A8}" type="presParOf" srcId="{6A4015C4-42D3-4DAC-8555-7A1DEFF36C90}" destId="{2DCA99C7-ACAE-44E3-AA26-F48BB49C529C}" srcOrd="0" destOrd="0" presId="urn:microsoft.com/office/officeart/2005/8/layout/list1"/>
    <dgm:cxn modelId="{E55175BA-79F5-4256-9F67-F662B2B4226D}" type="presParOf" srcId="{6A4015C4-42D3-4DAC-8555-7A1DEFF36C90}" destId="{782E6E45-B0A9-4B3A-94C4-E4D943AB4EF5}" srcOrd="1" destOrd="0" presId="urn:microsoft.com/office/officeart/2005/8/layout/list1"/>
    <dgm:cxn modelId="{97F859F1-4C3E-4BE5-8CD9-063D45C86AE2}" type="presParOf" srcId="{D9832C2D-E8FA-4DD5-A7DF-1141BEDAC303}" destId="{5EFC61A4-EB8C-48FC-A8CE-95445B3EC9CF}" srcOrd="5" destOrd="0" presId="urn:microsoft.com/office/officeart/2005/8/layout/list1"/>
    <dgm:cxn modelId="{C8F0929F-823B-433E-AA59-BDC1016D3BA4}" type="presParOf" srcId="{D9832C2D-E8FA-4DD5-A7DF-1141BEDAC303}" destId="{409C9569-8D9A-4D47-9103-6201F39AE68B}" srcOrd="6" destOrd="0" presId="urn:microsoft.com/office/officeart/2005/8/layout/list1"/>
    <dgm:cxn modelId="{685E3CE0-C909-4E40-B002-2F125B35CCCE}" type="presParOf" srcId="{D9832C2D-E8FA-4DD5-A7DF-1141BEDAC303}" destId="{B7D4411F-CDA1-4B65-A2D4-336F021A438D}" srcOrd="7" destOrd="0" presId="urn:microsoft.com/office/officeart/2005/8/layout/list1"/>
    <dgm:cxn modelId="{3DC42B8F-47FE-46F2-ACDF-CC6EF3B3372F}" type="presParOf" srcId="{D9832C2D-E8FA-4DD5-A7DF-1141BEDAC303}" destId="{E9953848-D8B1-436E-82FB-89ADEC39B908}" srcOrd="8" destOrd="0" presId="urn:microsoft.com/office/officeart/2005/8/layout/list1"/>
    <dgm:cxn modelId="{5AA2ED0E-F604-41FB-84F0-6CDBAC522886}" type="presParOf" srcId="{E9953848-D8B1-436E-82FB-89ADEC39B908}" destId="{00D9521A-DDBE-4FE4-9F44-12BCE1D34A7C}" srcOrd="0" destOrd="0" presId="urn:microsoft.com/office/officeart/2005/8/layout/list1"/>
    <dgm:cxn modelId="{6D5116BF-5965-4EF6-860A-931FE7BDB901}" type="presParOf" srcId="{E9953848-D8B1-436E-82FB-89ADEC39B908}" destId="{60FDFC49-949B-4D4D-8379-9D3808E7036A}" srcOrd="1" destOrd="0" presId="urn:microsoft.com/office/officeart/2005/8/layout/list1"/>
    <dgm:cxn modelId="{CB146265-FB82-473A-B19F-9600D61AEFF0}" type="presParOf" srcId="{D9832C2D-E8FA-4DD5-A7DF-1141BEDAC303}" destId="{9948D3BB-6F1D-48A2-9595-A4D883A58814}" srcOrd="9" destOrd="0" presId="urn:microsoft.com/office/officeart/2005/8/layout/list1"/>
    <dgm:cxn modelId="{5DEF460C-3E8D-4F5E-83E7-6216F4C147F9}" type="presParOf" srcId="{D9832C2D-E8FA-4DD5-A7DF-1141BEDAC303}" destId="{DB9B3CF9-A060-4602-BBE1-9D234C3BAA7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E437A20-DDAD-431E-93C5-5E443A6DE0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453C0B0-101E-47C4-B674-18C7C5DF7A34}">
      <dgm:prSet phldrT="[Text]"/>
      <dgm:spPr/>
      <dgm:t>
        <a:bodyPr/>
        <a:lstStyle/>
        <a:p>
          <a:pPr>
            <a:buFont typeface="Arial" panose="020B0604020202020204" pitchFamily="34" charset="0"/>
            <a:buChar char="•"/>
          </a:pPr>
          <a:r>
            <a:rPr lang="en-US"/>
            <a:t>New</a:t>
          </a:r>
        </a:p>
      </dgm:t>
    </dgm:pt>
    <dgm:pt modelId="{AB42430E-055B-4EA1-A6E9-B1826E7B5697}" type="parTrans" cxnId="{0D7A80F2-0E5A-44FF-95D4-27F26C1D58D0}">
      <dgm:prSet/>
      <dgm:spPr/>
      <dgm:t>
        <a:bodyPr/>
        <a:lstStyle/>
        <a:p>
          <a:endParaRPr lang="en-US"/>
        </a:p>
      </dgm:t>
    </dgm:pt>
    <dgm:pt modelId="{8BC4B6ED-BB41-4F6B-A286-34079F45B71F}" type="sibTrans" cxnId="{0D7A80F2-0E5A-44FF-95D4-27F26C1D58D0}">
      <dgm:prSet/>
      <dgm:spPr/>
      <dgm:t>
        <a:bodyPr/>
        <a:lstStyle/>
        <a:p>
          <a:endParaRPr lang="en-US"/>
        </a:p>
      </dgm:t>
    </dgm:pt>
    <dgm:pt modelId="{C2B8706F-C54B-42CD-91AF-E87E148CD6B3}">
      <dgm:prSet/>
      <dgm:spPr/>
      <dgm:t>
        <a:bodyPr/>
        <a:lstStyle/>
        <a:p>
          <a:r>
            <a:rPr lang="en-US"/>
            <a:t>Approved</a:t>
          </a:r>
        </a:p>
      </dgm:t>
    </dgm:pt>
    <dgm:pt modelId="{72CB2A7C-4319-41FA-9CD9-4B8F7ABC39B3}" type="parTrans" cxnId="{3037EF86-043F-4BE2-A560-B2D2F15E50DA}">
      <dgm:prSet/>
      <dgm:spPr/>
      <dgm:t>
        <a:bodyPr/>
        <a:lstStyle/>
        <a:p>
          <a:endParaRPr lang="en-US"/>
        </a:p>
      </dgm:t>
    </dgm:pt>
    <dgm:pt modelId="{F13ED1F1-A074-48FA-A5D5-0251A46F92E9}" type="sibTrans" cxnId="{3037EF86-043F-4BE2-A560-B2D2F15E50DA}">
      <dgm:prSet/>
      <dgm:spPr/>
      <dgm:t>
        <a:bodyPr/>
        <a:lstStyle/>
        <a:p>
          <a:endParaRPr lang="en-US"/>
        </a:p>
      </dgm:t>
    </dgm:pt>
    <dgm:pt modelId="{F7115FB8-B9BC-4D71-A011-3E625ADA4B3F}">
      <dgm:prSet/>
      <dgm:spPr/>
      <dgm:t>
        <a:bodyPr/>
        <a:lstStyle/>
        <a:p>
          <a:r>
            <a:rPr lang="en-US"/>
            <a:t>On a Delivery</a:t>
          </a:r>
        </a:p>
      </dgm:t>
    </dgm:pt>
    <dgm:pt modelId="{A2073CC4-96D4-4B47-9714-862983EAB586}" type="parTrans" cxnId="{774AC557-9ED7-4D15-AB08-DF1EB31CAD76}">
      <dgm:prSet/>
      <dgm:spPr/>
      <dgm:t>
        <a:bodyPr/>
        <a:lstStyle/>
        <a:p>
          <a:endParaRPr lang="en-US"/>
        </a:p>
      </dgm:t>
    </dgm:pt>
    <dgm:pt modelId="{68E6ECF9-1DFA-438A-97CD-966EB83247F3}" type="sibTrans" cxnId="{774AC557-9ED7-4D15-AB08-DF1EB31CAD76}">
      <dgm:prSet/>
      <dgm:spPr/>
      <dgm:t>
        <a:bodyPr/>
        <a:lstStyle/>
        <a:p>
          <a:endParaRPr lang="en-US"/>
        </a:p>
      </dgm:t>
    </dgm:pt>
    <dgm:pt modelId="{001050F1-B333-4AF4-9A32-9C7D26BA1CD6}">
      <dgm:prSet/>
      <dgm:spPr/>
      <dgm:t>
        <a:bodyPr/>
        <a:lstStyle/>
        <a:p>
          <a:r>
            <a:rPr lang="en-US"/>
            <a:t>In Transit</a:t>
          </a:r>
        </a:p>
      </dgm:t>
    </dgm:pt>
    <dgm:pt modelId="{B0C4AE01-9D2F-4AFF-B2EC-F3782994FD22}" type="parTrans" cxnId="{971CEAFF-F560-4249-8C1B-A0335E2B569F}">
      <dgm:prSet/>
      <dgm:spPr/>
      <dgm:t>
        <a:bodyPr/>
        <a:lstStyle/>
        <a:p>
          <a:endParaRPr lang="en-US"/>
        </a:p>
      </dgm:t>
    </dgm:pt>
    <dgm:pt modelId="{7454CA5C-12C6-4E13-8438-68F6A43506FE}" type="sibTrans" cxnId="{971CEAFF-F560-4249-8C1B-A0335E2B569F}">
      <dgm:prSet/>
      <dgm:spPr/>
      <dgm:t>
        <a:bodyPr/>
        <a:lstStyle/>
        <a:p>
          <a:endParaRPr lang="en-US"/>
        </a:p>
      </dgm:t>
    </dgm:pt>
    <dgm:pt modelId="{74577F26-6DB7-4DE7-A49A-F5342B74F1C9}">
      <dgm:prSet/>
      <dgm:spPr/>
      <dgm:t>
        <a:bodyPr/>
        <a:lstStyle/>
        <a:p>
          <a:r>
            <a:rPr lang="en-US"/>
            <a:t>Partially Delivered</a:t>
          </a:r>
        </a:p>
      </dgm:t>
    </dgm:pt>
    <dgm:pt modelId="{89ECDDC3-F5F6-4130-9AD0-615DB6B4BB58}" type="parTrans" cxnId="{DA3BB910-042E-41EF-A51A-FC68C98653C1}">
      <dgm:prSet/>
      <dgm:spPr/>
      <dgm:t>
        <a:bodyPr/>
        <a:lstStyle/>
        <a:p>
          <a:endParaRPr lang="en-US"/>
        </a:p>
      </dgm:t>
    </dgm:pt>
    <dgm:pt modelId="{123DC0A1-BC9D-472C-A826-2C01E9162C84}" type="sibTrans" cxnId="{DA3BB910-042E-41EF-A51A-FC68C98653C1}">
      <dgm:prSet/>
      <dgm:spPr/>
      <dgm:t>
        <a:bodyPr/>
        <a:lstStyle/>
        <a:p>
          <a:endParaRPr lang="en-US"/>
        </a:p>
      </dgm:t>
    </dgm:pt>
    <dgm:pt modelId="{293DB0F2-C631-4E59-924B-67A0553C1FF6}">
      <dgm:prSet/>
      <dgm:spPr/>
      <dgm:t>
        <a:bodyPr/>
        <a:lstStyle/>
        <a:p>
          <a:pPr>
            <a:buNone/>
          </a:pPr>
          <a:r>
            <a:rPr lang="en-US"/>
            <a:t>The delivery record has been interfaced; the receiving process has been started but not completed</a:t>
          </a:r>
        </a:p>
      </dgm:t>
    </dgm:pt>
    <dgm:pt modelId="{056D4C37-8A5C-4318-A319-85DC0AABB25F}" type="parTrans" cxnId="{74969744-D06A-4661-BBF9-80C07FAF1672}">
      <dgm:prSet/>
      <dgm:spPr/>
      <dgm:t>
        <a:bodyPr/>
        <a:lstStyle/>
        <a:p>
          <a:endParaRPr lang="en-US"/>
        </a:p>
      </dgm:t>
    </dgm:pt>
    <dgm:pt modelId="{739323EC-09FA-4670-94AE-7EF15E0A5460}" type="sibTrans" cxnId="{74969744-D06A-4661-BBF9-80C07FAF1672}">
      <dgm:prSet/>
      <dgm:spPr/>
      <dgm:t>
        <a:bodyPr/>
        <a:lstStyle/>
        <a:p>
          <a:endParaRPr lang="en-US"/>
        </a:p>
      </dgm:t>
    </dgm:pt>
    <dgm:pt modelId="{204669D0-0DFC-4654-B648-600DF7E7AB3E}">
      <dgm:prSet/>
      <dgm:spPr/>
      <dgm:t>
        <a:bodyPr/>
        <a:lstStyle/>
        <a:p>
          <a:pPr>
            <a:buNone/>
          </a:pPr>
          <a:r>
            <a:rPr lang="en-US"/>
            <a:t>A delivery record has been interfaced and captured against the supply order, but the inventory was not received in Tecsys</a:t>
          </a:r>
        </a:p>
      </dgm:t>
    </dgm:pt>
    <dgm:pt modelId="{24592646-E431-4549-AE8C-2283E0EFB865}" type="parTrans" cxnId="{F8CF7194-5876-4620-8A8F-E18DBC634514}">
      <dgm:prSet/>
      <dgm:spPr/>
      <dgm:t>
        <a:bodyPr/>
        <a:lstStyle/>
        <a:p>
          <a:endParaRPr lang="en-US"/>
        </a:p>
      </dgm:t>
    </dgm:pt>
    <dgm:pt modelId="{CCC96DF3-866C-40EE-9671-F334F0C5E688}" type="sibTrans" cxnId="{F8CF7194-5876-4620-8A8F-E18DBC634514}">
      <dgm:prSet/>
      <dgm:spPr/>
      <dgm:t>
        <a:bodyPr/>
        <a:lstStyle/>
        <a:p>
          <a:endParaRPr lang="en-US"/>
        </a:p>
      </dgm:t>
    </dgm:pt>
    <dgm:pt modelId="{5ECEE30A-BFFD-4D7E-BB62-7525CDAA43C9}">
      <dgm:prSet/>
      <dgm:spPr/>
      <dgm:t>
        <a:bodyPr/>
        <a:lstStyle/>
        <a:p>
          <a:pPr>
            <a:buNone/>
          </a:pPr>
          <a:r>
            <a:rPr lang="en-US"/>
            <a:t>A delivery record has been interfaced and captured against the supply order, but the delivery quantity only partially fulfills the initially ordered quantity</a:t>
          </a:r>
        </a:p>
      </dgm:t>
    </dgm:pt>
    <dgm:pt modelId="{B4CED74F-6CB8-42AC-BBEB-E0BCD3023F8F}" type="parTrans" cxnId="{954988EA-50A8-41A2-A0C9-A3D0CB7E13D7}">
      <dgm:prSet/>
      <dgm:spPr/>
      <dgm:t>
        <a:bodyPr/>
        <a:lstStyle/>
        <a:p>
          <a:endParaRPr lang="en-US"/>
        </a:p>
      </dgm:t>
    </dgm:pt>
    <dgm:pt modelId="{6519A22F-7208-4BA0-9234-C41AB557F14C}" type="sibTrans" cxnId="{954988EA-50A8-41A2-A0C9-A3D0CB7E13D7}">
      <dgm:prSet/>
      <dgm:spPr/>
      <dgm:t>
        <a:bodyPr/>
        <a:lstStyle/>
        <a:p>
          <a:endParaRPr lang="en-US"/>
        </a:p>
      </dgm:t>
    </dgm:pt>
    <dgm:pt modelId="{710A2AA5-66B6-4EC5-944D-6702C6B83ADE}">
      <dgm:prSet phldrT="[Text]"/>
      <dgm:spPr/>
      <dgm:t>
        <a:bodyPr/>
        <a:lstStyle/>
        <a:p>
          <a:pPr>
            <a:buFont typeface="Arial" panose="020B0604020202020204" pitchFamily="34" charset="0"/>
            <a:buNone/>
          </a:pPr>
          <a:r>
            <a:rPr lang="en-US"/>
            <a:t>A supply order has been generated from the application, but no action was taken</a:t>
          </a:r>
        </a:p>
      </dgm:t>
    </dgm:pt>
    <dgm:pt modelId="{CD871990-A7D6-4B03-B919-F1366A3D84BC}" type="parTrans" cxnId="{F46EE1FD-058B-4932-A250-7E89BE76FA2E}">
      <dgm:prSet/>
      <dgm:spPr/>
      <dgm:t>
        <a:bodyPr/>
        <a:lstStyle/>
        <a:p>
          <a:endParaRPr lang="en-US"/>
        </a:p>
      </dgm:t>
    </dgm:pt>
    <dgm:pt modelId="{CB0B5F25-A089-49FE-8F57-6163E50CF2B5}" type="sibTrans" cxnId="{F46EE1FD-058B-4932-A250-7E89BE76FA2E}">
      <dgm:prSet/>
      <dgm:spPr/>
      <dgm:t>
        <a:bodyPr/>
        <a:lstStyle/>
        <a:p>
          <a:endParaRPr lang="en-US"/>
        </a:p>
      </dgm:t>
    </dgm:pt>
    <dgm:pt modelId="{5FE4BD0F-68AB-48E2-A24F-0138592FAAF0}">
      <dgm:prSet/>
      <dgm:spPr/>
      <dgm:t>
        <a:bodyPr/>
        <a:lstStyle/>
        <a:p>
          <a:pPr>
            <a:buNone/>
          </a:pPr>
          <a:r>
            <a:rPr lang="en-US"/>
            <a:t>A supply order has been generated and has gone through the approval procedure</a:t>
          </a:r>
        </a:p>
      </dgm:t>
    </dgm:pt>
    <dgm:pt modelId="{138E7FB1-F8BB-4EF5-B124-227B4438C8AC}" type="parTrans" cxnId="{DF2A19E2-760C-4B2B-A4CB-2E759DE5F9F4}">
      <dgm:prSet/>
      <dgm:spPr/>
      <dgm:t>
        <a:bodyPr/>
        <a:lstStyle/>
        <a:p>
          <a:endParaRPr lang="en-US"/>
        </a:p>
      </dgm:t>
    </dgm:pt>
    <dgm:pt modelId="{18992280-93AF-4F6E-B63D-4D2AC4D27AA2}" type="sibTrans" cxnId="{DF2A19E2-760C-4B2B-A4CB-2E759DE5F9F4}">
      <dgm:prSet/>
      <dgm:spPr/>
      <dgm:t>
        <a:bodyPr/>
        <a:lstStyle/>
        <a:p>
          <a:endParaRPr lang="en-US"/>
        </a:p>
      </dgm:t>
    </dgm:pt>
    <dgm:pt modelId="{25C37EAF-BB73-43F3-BCB7-981E1976217A}" type="pres">
      <dgm:prSet presAssocID="{0E437A20-DDAD-431E-93C5-5E443A6DE0BA}" presName="linear" presStyleCnt="0">
        <dgm:presLayoutVars>
          <dgm:dir/>
          <dgm:animLvl val="lvl"/>
          <dgm:resizeHandles val="exact"/>
        </dgm:presLayoutVars>
      </dgm:prSet>
      <dgm:spPr/>
    </dgm:pt>
    <dgm:pt modelId="{4092F8A3-B661-4211-B637-700E350E544E}" type="pres">
      <dgm:prSet presAssocID="{5453C0B0-101E-47C4-B674-18C7C5DF7A34}" presName="parentLin" presStyleCnt="0"/>
      <dgm:spPr/>
    </dgm:pt>
    <dgm:pt modelId="{47BE1433-71C2-4ED0-99D2-579540F690E1}" type="pres">
      <dgm:prSet presAssocID="{5453C0B0-101E-47C4-B674-18C7C5DF7A34}" presName="parentLeftMargin" presStyleLbl="node1" presStyleIdx="0" presStyleCnt="5"/>
      <dgm:spPr/>
    </dgm:pt>
    <dgm:pt modelId="{8D486F24-7C33-456E-9E14-D6F9C6BF4A75}" type="pres">
      <dgm:prSet presAssocID="{5453C0B0-101E-47C4-B674-18C7C5DF7A34}" presName="parentText" presStyleLbl="node1" presStyleIdx="0" presStyleCnt="5">
        <dgm:presLayoutVars>
          <dgm:chMax val="0"/>
          <dgm:bulletEnabled val="1"/>
        </dgm:presLayoutVars>
      </dgm:prSet>
      <dgm:spPr/>
    </dgm:pt>
    <dgm:pt modelId="{7D9DD2D5-E197-49D6-AF56-3F667DADC6CD}" type="pres">
      <dgm:prSet presAssocID="{5453C0B0-101E-47C4-B674-18C7C5DF7A34}" presName="negativeSpace" presStyleCnt="0"/>
      <dgm:spPr/>
    </dgm:pt>
    <dgm:pt modelId="{8A7E3D33-29AD-4F47-82D3-FD36EABB7903}" type="pres">
      <dgm:prSet presAssocID="{5453C0B0-101E-47C4-B674-18C7C5DF7A34}" presName="childText" presStyleLbl="conFgAcc1" presStyleIdx="0" presStyleCnt="5">
        <dgm:presLayoutVars>
          <dgm:bulletEnabled val="1"/>
        </dgm:presLayoutVars>
      </dgm:prSet>
      <dgm:spPr/>
    </dgm:pt>
    <dgm:pt modelId="{6440D43E-3099-444B-91CB-145E3263D1DC}" type="pres">
      <dgm:prSet presAssocID="{8BC4B6ED-BB41-4F6B-A286-34079F45B71F}" presName="spaceBetweenRectangles" presStyleCnt="0"/>
      <dgm:spPr/>
    </dgm:pt>
    <dgm:pt modelId="{9A199BAF-CD3E-4478-94EE-9CF77EC3000B}" type="pres">
      <dgm:prSet presAssocID="{C2B8706F-C54B-42CD-91AF-E87E148CD6B3}" presName="parentLin" presStyleCnt="0"/>
      <dgm:spPr/>
    </dgm:pt>
    <dgm:pt modelId="{DFAFDA61-C69A-4E76-A61B-4EB21F193EE1}" type="pres">
      <dgm:prSet presAssocID="{C2B8706F-C54B-42CD-91AF-E87E148CD6B3}" presName="parentLeftMargin" presStyleLbl="node1" presStyleIdx="0" presStyleCnt="5"/>
      <dgm:spPr/>
    </dgm:pt>
    <dgm:pt modelId="{1C7EAB95-EBCA-4B25-8605-D780237367CA}" type="pres">
      <dgm:prSet presAssocID="{C2B8706F-C54B-42CD-91AF-E87E148CD6B3}" presName="parentText" presStyleLbl="node1" presStyleIdx="1" presStyleCnt="5">
        <dgm:presLayoutVars>
          <dgm:chMax val="0"/>
          <dgm:bulletEnabled val="1"/>
        </dgm:presLayoutVars>
      </dgm:prSet>
      <dgm:spPr/>
    </dgm:pt>
    <dgm:pt modelId="{F3BCF990-E8FC-4FD7-A961-69A8FF1EE654}" type="pres">
      <dgm:prSet presAssocID="{C2B8706F-C54B-42CD-91AF-E87E148CD6B3}" presName="negativeSpace" presStyleCnt="0"/>
      <dgm:spPr/>
    </dgm:pt>
    <dgm:pt modelId="{C15D4FAF-2CDA-46B6-89DB-D4FD71CAC75F}" type="pres">
      <dgm:prSet presAssocID="{C2B8706F-C54B-42CD-91AF-E87E148CD6B3}" presName="childText" presStyleLbl="conFgAcc1" presStyleIdx="1" presStyleCnt="5">
        <dgm:presLayoutVars>
          <dgm:bulletEnabled val="1"/>
        </dgm:presLayoutVars>
      </dgm:prSet>
      <dgm:spPr/>
    </dgm:pt>
    <dgm:pt modelId="{D9F2D83E-BAF6-4650-8F45-63CBB0FCF537}" type="pres">
      <dgm:prSet presAssocID="{F13ED1F1-A074-48FA-A5D5-0251A46F92E9}" presName="spaceBetweenRectangles" presStyleCnt="0"/>
      <dgm:spPr/>
    </dgm:pt>
    <dgm:pt modelId="{A0833DE1-F0A1-4517-8D1D-C26A719ABF1C}" type="pres">
      <dgm:prSet presAssocID="{F7115FB8-B9BC-4D71-A011-3E625ADA4B3F}" presName="parentLin" presStyleCnt="0"/>
      <dgm:spPr/>
    </dgm:pt>
    <dgm:pt modelId="{8A658489-A80B-4AA3-8BCE-53A374B3EDBA}" type="pres">
      <dgm:prSet presAssocID="{F7115FB8-B9BC-4D71-A011-3E625ADA4B3F}" presName="parentLeftMargin" presStyleLbl="node1" presStyleIdx="1" presStyleCnt="5"/>
      <dgm:spPr/>
    </dgm:pt>
    <dgm:pt modelId="{441D15C3-C252-4E7C-B1F7-992776B69AEF}" type="pres">
      <dgm:prSet presAssocID="{F7115FB8-B9BC-4D71-A011-3E625ADA4B3F}" presName="parentText" presStyleLbl="node1" presStyleIdx="2" presStyleCnt="5">
        <dgm:presLayoutVars>
          <dgm:chMax val="0"/>
          <dgm:bulletEnabled val="1"/>
        </dgm:presLayoutVars>
      </dgm:prSet>
      <dgm:spPr/>
    </dgm:pt>
    <dgm:pt modelId="{DDF7EEB4-034A-44B5-8089-30FC81CE9F08}" type="pres">
      <dgm:prSet presAssocID="{F7115FB8-B9BC-4D71-A011-3E625ADA4B3F}" presName="negativeSpace" presStyleCnt="0"/>
      <dgm:spPr/>
    </dgm:pt>
    <dgm:pt modelId="{23E6D874-F5CA-4220-8E8A-4DD8998FFC26}" type="pres">
      <dgm:prSet presAssocID="{F7115FB8-B9BC-4D71-A011-3E625ADA4B3F}" presName="childText" presStyleLbl="conFgAcc1" presStyleIdx="2" presStyleCnt="5">
        <dgm:presLayoutVars>
          <dgm:bulletEnabled val="1"/>
        </dgm:presLayoutVars>
      </dgm:prSet>
      <dgm:spPr/>
    </dgm:pt>
    <dgm:pt modelId="{3236301D-DE11-466C-BFE0-9FE8F5460E3E}" type="pres">
      <dgm:prSet presAssocID="{68E6ECF9-1DFA-438A-97CD-966EB83247F3}" presName="spaceBetweenRectangles" presStyleCnt="0"/>
      <dgm:spPr/>
    </dgm:pt>
    <dgm:pt modelId="{771CB75D-9085-4BAC-9C55-CD77204C04BD}" type="pres">
      <dgm:prSet presAssocID="{001050F1-B333-4AF4-9A32-9C7D26BA1CD6}" presName="parentLin" presStyleCnt="0"/>
      <dgm:spPr/>
    </dgm:pt>
    <dgm:pt modelId="{8261ACC2-2EBC-4620-92BF-08C07EB557C9}" type="pres">
      <dgm:prSet presAssocID="{001050F1-B333-4AF4-9A32-9C7D26BA1CD6}" presName="parentLeftMargin" presStyleLbl="node1" presStyleIdx="2" presStyleCnt="5"/>
      <dgm:spPr/>
    </dgm:pt>
    <dgm:pt modelId="{36881245-4754-4A4B-93E5-4EB2C5055AA8}" type="pres">
      <dgm:prSet presAssocID="{001050F1-B333-4AF4-9A32-9C7D26BA1CD6}" presName="parentText" presStyleLbl="node1" presStyleIdx="3" presStyleCnt="5">
        <dgm:presLayoutVars>
          <dgm:chMax val="0"/>
          <dgm:bulletEnabled val="1"/>
        </dgm:presLayoutVars>
      </dgm:prSet>
      <dgm:spPr/>
    </dgm:pt>
    <dgm:pt modelId="{A34E1C71-318C-4A96-9CF5-E09743FC96FB}" type="pres">
      <dgm:prSet presAssocID="{001050F1-B333-4AF4-9A32-9C7D26BA1CD6}" presName="negativeSpace" presStyleCnt="0"/>
      <dgm:spPr/>
    </dgm:pt>
    <dgm:pt modelId="{2174C629-3D35-437F-A6AD-C6DF42928583}" type="pres">
      <dgm:prSet presAssocID="{001050F1-B333-4AF4-9A32-9C7D26BA1CD6}" presName="childText" presStyleLbl="conFgAcc1" presStyleIdx="3" presStyleCnt="5">
        <dgm:presLayoutVars>
          <dgm:bulletEnabled val="1"/>
        </dgm:presLayoutVars>
      </dgm:prSet>
      <dgm:spPr/>
    </dgm:pt>
    <dgm:pt modelId="{8E99FFA2-5DEB-4FB2-B208-189C1DF44E8C}" type="pres">
      <dgm:prSet presAssocID="{7454CA5C-12C6-4E13-8438-68F6A43506FE}" presName="spaceBetweenRectangles" presStyleCnt="0"/>
      <dgm:spPr/>
    </dgm:pt>
    <dgm:pt modelId="{60772771-241A-4A27-A92A-15F1516A5B51}" type="pres">
      <dgm:prSet presAssocID="{74577F26-6DB7-4DE7-A49A-F5342B74F1C9}" presName="parentLin" presStyleCnt="0"/>
      <dgm:spPr/>
    </dgm:pt>
    <dgm:pt modelId="{463F3E6E-CBEE-455E-9240-FF468F2A3B35}" type="pres">
      <dgm:prSet presAssocID="{74577F26-6DB7-4DE7-A49A-F5342B74F1C9}" presName="parentLeftMargin" presStyleLbl="node1" presStyleIdx="3" presStyleCnt="5"/>
      <dgm:spPr/>
    </dgm:pt>
    <dgm:pt modelId="{13443FD4-C8C3-4F69-89F2-CBDD51BF981B}" type="pres">
      <dgm:prSet presAssocID="{74577F26-6DB7-4DE7-A49A-F5342B74F1C9}" presName="parentText" presStyleLbl="node1" presStyleIdx="4" presStyleCnt="5">
        <dgm:presLayoutVars>
          <dgm:chMax val="0"/>
          <dgm:bulletEnabled val="1"/>
        </dgm:presLayoutVars>
      </dgm:prSet>
      <dgm:spPr/>
    </dgm:pt>
    <dgm:pt modelId="{4D98A01A-2AA4-49EE-9922-ECFEEF6376C8}" type="pres">
      <dgm:prSet presAssocID="{74577F26-6DB7-4DE7-A49A-F5342B74F1C9}" presName="negativeSpace" presStyleCnt="0"/>
      <dgm:spPr/>
    </dgm:pt>
    <dgm:pt modelId="{0C6BA2D5-1001-492E-9977-FCD00D049FF4}" type="pres">
      <dgm:prSet presAssocID="{74577F26-6DB7-4DE7-A49A-F5342B74F1C9}" presName="childText" presStyleLbl="conFgAcc1" presStyleIdx="4" presStyleCnt="5">
        <dgm:presLayoutVars>
          <dgm:bulletEnabled val="1"/>
        </dgm:presLayoutVars>
      </dgm:prSet>
      <dgm:spPr/>
    </dgm:pt>
  </dgm:ptLst>
  <dgm:cxnLst>
    <dgm:cxn modelId="{9EF54E04-2D24-42FD-B65C-A533FD84E770}" type="presOf" srcId="{C2B8706F-C54B-42CD-91AF-E87E148CD6B3}" destId="{DFAFDA61-C69A-4E76-A61B-4EB21F193EE1}" srcOrd="0" destOrd="0" presId="urn:microsoft.com/office/officeart/2005/8/layout/list1"/>
    <dgm:cxn modelId="{DA3BB910-042E-41EF-A51A-FC68C98653C1}" srcId="{0E437A20-DDAD-431E-93C5-5E443A6DE0BA}" destId="{74577F26-6DB7-4DE7-A49A-F5342B74F1C9}" srcOrd="4" destOrd="0" parTransId="{89ECDDC3-F5F6-4130-9AD0-615DB6B4BB58}" sibTransId="{123DC0A1-BC9D-472C-A826-2C01E9162C84}"/>
    <dgm:cxn modelId="{AD7FE710-CE05-4905-8D84-06021003412A}" type="presOf" srcId="{74577F26-6DB7-4DE7-A49A-F5342B74F1C9}" destId="{463F3E6E-CBEE-455E-9240-FF468F2A3B35}" srcOrd="0" destOrd="0" presId="urn:microsoft.com/office/officeart/2005/8/layout/list1"/>
    <dgm:cxn modelId="{E11A5033-8890-4017-A140-1390196FEA97}" type="presOf" srcId="{293DB0F2-C631-4E59-924B-67A0553C1FF6}" destId="{23E6D874-F5CA-4220-8E8A-4DD8998FFC26}" srcOrd="0" destOrd="0" presId="urn:microsoft.com/office/officeart/2005/8/layout/list1"/>
    <dgm:cxn modelId="{BCC7AE5B-0C0C-4244-8CBF-585DE51F3BAB}" type="presOf" srcId="{74577F26-6DB7-4DE7-A49A-F5342B74F1C9}" destId="{13443FD4-C8C3-4F69-89F2-CBDD51BF981B}" srcOrd="1" destOrd="0" presId="urn:microsoft.com/office/officeart/2005/8/layout/list1"/>
    <dgm:cxn modelId="{74969744-D06A-4661-BBF9-80C07FAF1672}" srcId="{F7115FB8-B9BC-4D71-A011-3E625ADA4B3F}" destId="{293DB0F2-C631-4E59-924B-67A0553C1FF6}" srcOrd="0" destOrd="0" parTransId="{056D4C37-8A5C-4318-A319-85DC0AABB25F}" sibTransId="{739323EC-09FA-4670-94AE-7EF15E0A5460}"/>
    <dgm:cxn modelId="{D024BE6E-D38E-4206-B730-AD43066393A5}" type="presOf" srcId="{5453C0B0-101E-47C4-B674-18C7C5DF7A34}" destId="{8D486F24-7C33-456E-9E14-D6F9C6BF4A75}" srcOrd="1" destOrd="0" presId="urn:microsoft.com/office/officeart/2005/8/layout/list1"/>
    <dgm:cxn modelId="{774AC557-9ED7-4D15-AB08-DF1EB31CAD76}" srcId="{0E437A20-DDAD-431E-93C5-5E443A6DE0BA}" destId="{F7115FB8-B9BC-4D71-A011-3E625ADA4B3F}" srcOrd="2" destOrd="0" parTransId="{A2073CC4-96D4-4B47-9714-862983EAB586}" sibTransId="{68E6ECF9-1DFA-438A-97CD-966EB83247F3}"/>
    <dgm:cxn modelId="{ED7D7F7B-E23C-4592-810A-FC0BF522FC93}" type="presOf" srcId="{F7115FB8-B9BC-4D71-A011-3E625ADA4B3F}" destId="{441D15C3-C252-4E7C-B1F7-992776B69AEF}" srcOrd="1" destOrd="0" presId="urn:microsoft.com/office/officeart/2005/8/layout/list1"/>
    <dgm:cxn modelId="{B1CB117C-563F-4BF2-B1A1-B8A8579810BB}" type="presOf" srcId="{5453C0B0-101E-47C4-B674-18C7C5DF7A34}" destId="{47BE1433-71C2-4ED0-99D2-579540F690E1}" srcOrd="0" destOrd="0" presId="urn:microsoft.com/office/officeart/2005/8/layout/list1"/>
    <dgm:cxn modelId="{BCC0DD86-F741-4FF8-B2D6-B715396B4DF6}" type="presOf" srcId="{C2B8706F-C54B-42CD-91AF-E87E148CD6B3}" destId="{1C7EAB95-EBCA-4B25-8605-D780237367CA}" srcOrd="1" destOrd="0" presId="urn:microsoft.com/office/officeart/2005/8/layout/list1"/>
    <dgm:cxn modelId="{3037EF86-043F-4BE2-A560-B2D2F15E50DA}" srcId="{0E437A20-DDAD-431E-93C5-5E443A6DE0BA}" destId="{C2B8706F-C54B-42CD-91AF-E87E148CD6B3}" srcOrd="1" destOrd="0" parTransId="{72CB2A7C-4319-41FA-9CD9-4B8F7ABC39B3}" sibTransId="{F13ED1F1-A074-48FA-A5D5-0251A46F92E9}"/>
    <dgm:cxn modelId="{F8CF7194-5876-4620-8A8F-E18DBC634514}" srcId="{001050F1-B333-4AF4-9A32-9C7D26BA1CD6}" destId="{204669D0-0DFC-4654-B648-600DF7E7AB3E}" srcOrd="0" destOrd="0" parTransId="{24592646-E431-4549-AE8C-2283E0EFB865}" sibTransId="{CCC96DF3-866C-40EE-9671-F334F0C5E688}"/>
    <dgm:cxn modelId="{57199B9A-13EC-402F-A9DF-19CA1AFE4856}" type="presOf" srcId="{710A2AA5-66B6-4EC5-944D-6702C6B83ADE}" destId="{8A7E3D33-29AD-4F47-82D3-FD36EABB7903}" srcOrd="0" destOrd="0" presId="urn:microsoft.com/office/officeart/2005/8/layout/list1"/>
    <dgm:cxn modelId="{811C709B-9F77-44F2-8D15-1833A57911FE}" type="presOf" srcId="{001050F1-B333-4AF4-9A32-9C7D26BA1CD6}" destId="{8261ACC2-2EBC-4620-92BF-08C07EB557C9}" srcOrd="0" destOrd="0" presId="urn:microsoft.com/office/officeart/2005/8/layout/list1"/>
    <dgm:cxn modelId="{337FBFA9-B502-4B88-BA7E-9C34167793BB}" type="presOf" srcId="{204669D0-0DFC-4654-B648-600DF7E7AB3E}" destId="{2174C629-3D35-437F-A6AD-C6DF42928583}" srcOrd="0" destOrd="0" presId="urn:microsoft.com/office/officeart/2005/8/layout/list1"/>
    <dgm:cxn modelId="{3862C8B9-DE9C-4BF4-89BF-1FD82EF44396}" type="presOf" srcId="{0E437A20-DDAD-431E-93C5-5E443A6DE0BA}" destId="{25C37EAF-BB73-43F3-BCB7-981E1976217A}" srcOrd="0" destOrd="0" presId="urn:microsoft.com/office/officeart/2005/8/layout/list1"/>
    <dgm:cxn modelId="{00AAD1C0-13F9-4E16-9746-94110C051A98}" type="presOf" srcId="{5FE4BD0F-68AB-48E2-A24F-0138592FAAF0}" destId="{C15D4FAF-2CDA-46B6-89DB-D4FD71CAC75F}" srcOrd="0" destOrd="0" presId="urn:microsoft.com/office/officeart/2005/8/layout/list1"/>
    <dgm:cxn modelId="{E5B8A4C4-AFB9-47BA-821F-C3FB8E0B77A1}" type="presOf" srcId="{001050F1-B333-4AF4-9A32-9C7D26BA1CD6}" destId="{36881245-4754-4A4B-93E5-4EB2C5055AA8}" srcOrd="1" destOrd="0" presId="urn:microsoft.com/office/officeart/2005/8/layout/list1"/>
    <dgm:cxn modelId="{DF2A19E2-760C-4B2B-A4CB-2E759DE5F9F4}" srcId="{C2B8706F-C54B-42CD-91AF-E87E148CD6B3}" destId="{5FE4BD0F-68AB-48E2-A24F-0138592FAAF0}" srcOrd="0" destOrd="0" parTransId="{138E7FB1-F8BB-4EF5-B124-227B4438C8AC}" sibTransId="{18992280-93AF-4F6E-B63D-4D2AC4D27AA2}"/>
    <dgm:cxn modelId="{954988EA-50A8-41A2-A0C9-A3D0CB7E13D7}" srcId="{74577F26-6DB7-4DE7-A49A-F5342B74F1C9}" destId="{5ECEE30A-BFFD-4D7E-BB62-7525CDAA43C9}" srcOrd="0" destOrd="0" parTransId="{B4CED74F-6CB8-42AC-BBEB-E0BCD3023F8F}" sibTransId="{6519A22F-7208-4BA0-9234-C41AB557F14C}"/>
    <dgm:cxn modelId="{188743ED-E8C4-4624-A188-2021A90C2F83}" type="presOf" srcId="{5ECEE30A-BFFD-4D7E-BB62-7525CDAA43C9}" destId="{0C6BA2D5-1001-492E-9977-FCD00D049FF4}" srcOrd="0" destOrd="0" presId="urn:microsoft.com/office/officeart/2005/8/layout/list1"/>
    <dgm:cxn modelId="{0D7A80F2-0E5A-44FF-95D4-27F26C1D58D0}" srcId="{0E437A20-DDAD-431E-93C5-5E443A6DE0BA}" destId="{5453C0B0-101E-47C4-B674-18C7C5DF7A34}" srcOrd="0" destOrd="0" parTransId="{AB42430E-055B-4EA1-A6E9-B1826E7B5697}" sibTransId="{8BC4B6ED-BB41-4F6B-A286-34079F45B71F}"/>
    <dgm:cxn modelId="{F46EE1FD-058B-4932-A250-7E89BE76FA2E}" srcId="{5453C0B0-101E-47C4-B674-18C7C5DF7A34}" destId="{710A2AA5-66B6-4EC5-944D-6702C6B83ADE}" srcOrd="0" destOrd="0" parTransId="{CD871990-A7D6-4B03-B919-F1366A3D84BC}" sibTransId="{CB0B5F25-A089-49FE-8F57-6163E50CF2B5}"/>
    <dgm:cxn modelId="{971CEAFF-F560-4249-8C1B-A0335E2B569F}" srcId="{0E437A20-DDAD-431E-93C5-5E443A6DE0BA}" destId="{001050F1-B333-4AF4-9A32-9C7D26BA1CD6}" srcOrd="3" destOrd="0" parTransId="{B0C4AE01-9D2F-4AFF-B2EC-F3782994FD22}" sibTransId="{7454CA5C-12C6-4E13-8438-68F6A43506FE}"/>
    <dgm:cxn modelId="{6426F9FF-7439-4E1C-8C2A-386B8950A81C}" type="presOf" srcId="{F7115FB8-B9BC-4D71-A011-3E625ADA4B3F}" destId="{8A658489-A80B-4AA3-8BCE-53A374B3EDBA}" srcOrd="0" destOrd="0" presId="urn:microsoft.com/office/officeart/2005/8/layout/list1"/>
    <dgm:cxn modelId="{62D19849-1907-4117-BCF8-1E563DAD39B0}" type="presParOf" srcId="{25C37EAF-BB73-43F3-BCB7-981E1976217A}" destId="{4092F8A3-B661-4211-B637-700E350E544E}" srcOrd="0" destOrd="0" presId="urn:microsoft.com/office/officeart/2005/8/layout/list1"/>
    <dgm:cxn modelId="{F544B6BA-A7B8-4681-9FFD-AA5D17EBBD99}" type="presParOf" srcId="{4092F8A3-B661-4211-B637-700E350E544E}" destId="{47BE1433-71C2-4ED0-99D2-579540F690E1}" srcOrd="0" destOrd="0" presId="urn:microsoft.com/office/officeart/2005/8/layout/list1"/>
    <dgm:cxn modelId="{7394E07A-9285-40BA-8841-3790060612AC}" type="presParOf" srcId="{4092F8A3-B661-4211-B637-700E350E544E}" destId="{8D486F24-7C33-456E-9E14-D6F9C6BF4A75}" srcOrd="1" destOrd="0" presId="urn:microsoft.com/office/officeart/2005/8/layout/list1"/>
    <dgm:cxn modelId="{822BEA3A-98FC-404D-9672-098D3E74353A}" type="presParOf" srcId="{25C37EAF-BB73-43F3-BCB7-981E1976217A}" destId="{7D9DD2D5-E197-49D6-AF56-3F667DADC6CD}" srcOrd="1" destOrd="0" presId="urn:microsoft.com/office/officeart/2005/8/layout/list1"/>
    <dgm:cxn modelId="{3D5D39E5-F132-4448-84DD-CC7DAF4B71BA}" type="presParOf" srcId="{25C37EAF-BB73-43F3-BCB7-981E1976217A}" destId="{8A7E3D33-29AD-4F47-82D3-FD36EABB7903}" srcOrd="2" destOrd="0" presId="urn:microsoft.com/office/officeart/2005/8/layout/list1"/>
    <dgm:cxn modelId="{347A995E-DDC8-46E2-83ED-49008D62A988}" type="presParOf" srcId="{25C37EAF-BB73-43F3-BCB7-981E1976217A}" destId="{6440D43E-3099-444B-91CB-145E3263D1DC}" srcOrd="3" destOrd="0" presId="urn:microsoft.com/office/officeart/2005/8/layout/list1"/>
    <dgm:cxn modelId="{6CB7AD78-11DB-4D8B-9EDB-B9F125C34B8B}" type="presParOf" srcId="{25C37EAF-BB73-43F3-BCB7-981E1976217A}" destId="{9A199BAF-CD3E-4478-94EE-9CF77EC3000B}" srcOrd="4" destOrd="0" presId="urn:microsoft.com/office/officeart/2005/8/layout/list1"/>
    <dgm:cxn modelId="{43D4169C-4EFF-40BF-B251-4F372A2CF545}" type="presParOf" srcId="{9A199BAF-CD3E-4478-94EE-9CF77EC3000B}" destId="{DFAFDA61-C69A-4E76-A61B-4EB21F193EE1}" srcOrd="0" destOrd="0" presId="urn:microsoft.com/office/officeart/2005/8/layout/list1"/>
    <dgm:cxn modelId="{B3C6A33E-FAD7-4D18-995B-7D38B90008E4}" type="presParOf" srcId="{9A199BAF-CD3E-4478-94EE-9CF77EC3000B}" destId="{1C7EAB95-EBCA-4B25-8605-D780237367CA}" srcOrd="1" destOrd="0" presId="urn:microsoft.com/office/officeart/2005/8/layout/list1"/>
    <dgm:cxn modelId="{1191EDB6-4920-4A65-AA1C-00BFFA70B9BD}" type="presParOf" srcId="{25C37EAF-BB73-43F3-BCB7-981E1976217A}" destId="{F3BCF990-E8FC-4FD7-A961-69A8FF1EE654}" srcOrd="5" destOrd="0" presId="urn:microsoft.com/office/officeart/2005/8/layout/list1"/>
    <dgm:cxn modelId="{B9356711-3054-41A7-9FCD-5B4F45B3C5C2}" type="presParOf" srcId="{25C37EAF-BB73-43F3-BCB7-981E1976217A}" destId="{C15D4FAF-2CDA-46B6-89DB-D4FD71CAC75F}" srcOrd="6" destOrd="0" presId="urn:microsoft.com/office/officeart/2005/8/layout/list1"/>
    <dgm:cxn modelId="{9302C50A-7018-4E24-812F-257122A2B383}" type="presParOf" srcId="{25C37EAF-BB73-43F3-BCB7-981E1976217A}" destId="{D9F2D83E-BAF6-4650-8F45-63CBB0FCF537}" srcOrd="7" destOrd="0" presId="urn:microsoft.com/office/officeart/2005/8/layout/list1"/>
    <dgm:cxn modelId="{BB8A8E17-931B-4BD1-84A8-894B5C691980}" type="presParOf" srcId="{25C37EAF-BB73-43F3-BCB7-981E1976217A}" destId="{A0833DE1-F0A1-4517-8D1D-C26A719ABF1C}" srcOrd="8" destOrd="0" presId="urn:microsoft.com/office/officeart/2005/8/layout/list1"/>
    <dgm:cxn modelId="{B545DC63-191E-4BEB-8F03-27727941C662}" type="presParOf" srcId="{A0833DE1-F0A1-4517-8D1D-C26A719ABF1C}" destId="{8A658489-A80B-4AA3-8BCE-53A374B3EDBA}" srcOrd="0" destOrd="0" presId="urn:microsoft.com/office/officeart/2005/8/layout/list1"/>
    <dgm:cxn modelId="{C98E4A68-83C4-4916-8D90-D258C7377499}" type="presParOf" srcId="{A0833DE1-F0A1-4517-8D1D-C26A719ABF1C}" destId="{441D15C3-C252-4E7C-B1F7-992776B69AEF}" srcOrd="1" destOrd="0" presId="urn:microsoft.com/office/officeart/2005/8/layout/list1"/>
    <dgm:cxn modelId="{98F6D15D-8D11-4C2C-9C57-05347A89547D}" type="presParOf" srcId="{25C37EAF-BB73-43F3-BCB7-981E1976217A}" destId="{DDF7EEB4-034A-44B5-8089-30FC81CE9F08}" srcOrd="9" destOrd="0" presId="urn:microsoft.com/office/officeart/2005/8/layout/list1"/>
    <dgm:cxn modelId="{A8F4E711-8852-4C79-A2E3-63C8623053D3}" type="presParOf" srcId="{25C37EAF-BB73-43F3-BCB7-981E1976217A}" destId="{23E6D874-F5CA-4220-8E8A-4DD8998FFC26}" srcOrd="10" destOrd="0" presId="urn:microsoft.com/office/officeart/2005/8/layout/list1"/>
    <dgm:cxn modelId="{B39B117D-D45C-4145-9C81-4AA96D15434A}" type="presParOf" srcId="{25C37EAF-BB73-43F3-BCB7-981E1976217A}" destId="{3236301D-DE11-466C-BFE0-9FE8F5460E3E}" srcOrd="11" destOrd="0" presId="urn:microsoft.com/office/officeart/2005/8/layout/list1"/>
    <dgm:cxn modelId="{00737028-1991-4B61-9786-12061B198C8E}" type="presParOf" srcId="{25C37EAF-BB73-43F3-BCB7-981E1976217A}" destId="{771CB75D-9085-4BAC-9C55-CD77204C04BD}" srcOrd="12" destOrd="0" presId="urn:microsoft.com/office/officeart/2005/8/layout/list1"/>
    <dgm:cxn modelId="{8302BAEF-DE35-477F-BD74-5D7D240A38EC}" type="presParOf" srcId="{771CB75D-9085-4BAC-9C55-CD77204C04BD}" destId="{8261ACC2-2EBC-4620-92BF-08C07EB557C9}" srcOrd="0" destOrd="0" presId="urn:microsoft.com/office/officeart/2005/8/layout/list1"/>
    <dgm:cxn modelId="{8C9797A0-59C2-4F44-8D58-96A5813C5DD7}" type="presParOf" srcId="{771CB75D-9085-4BAC-9C55-CD77204C04BD}" destId="{36881245-4754-4A4B-93E5-4EB2C5055AA8}" srcOrd="1" destOrd="0" presId="urn:microsoft.com/office/officeart/2005/8/layout/list1"/>
    <dgm:cxn modelId="{211A14AA-1F07-4DF3-91E1-EB7ECF7F17EF}" type="presParOf" srcId="{25C37EAF-BB73-43F3-BCB7-981E1976217A}" destId="{A34E1C71-318C-4A96-9CF5-E09743FC96FB}" srcOrd="13" destOrd="0" presId="urn:microsoft.com/office/officeart/2005/8/layout/list1"/>
    <dgm:cxn modelId="{091169BF-AC25-4DDD-9C83-B6330BC434A8}" type="presParOf" srcId="{25C37EAF-BB73-43F3-BCB7-981E1976217A}" destId="{2174C629-3D35-437F-A6AD-C6DF42928583}" srcOrd="14" destOrd="0" presId="urn:microsoft.com/office/officeart/2005/8/layout/list1"/>
    <dgm:cxn modelId="{64AE8808-536B-40AF-A662-00798BA08E69}" type="presParOf" srcId="{25C37EAF-BB73-43F3-BCB7-981E1976217A}" destId="{8E99FFA2-5DEB-4FB2-B208-189C1DF44E8C}" srcOrd="15" destOrd="0" presId="urn:microsoft.com/office/officeart/2005/8/layout/list1"/>
    <dgm:cxn modelId="{2EDBF3BD-5BC0-47E8-8417-F1F1548F5A06}" type="presParOf" srcId="{25C37EAF-BB73-43F3-BCB7-981E1976217A}" destId="{60772771-241A-4A27-A92A-15F1516A5B51}" srcOrd="16" destOrd="0" presId="urn:microsoft.com/office/officeart/2005/8/layout/list1"/>
    <dgm:cxn modelId="{09641D2C-1CB6-4A6A-9E97-FEEA425A97A5}" type="presParOf" srcId="{60772771-241A-4A27-A92A-15F1516A5B51}" destId="{463F3E6E-CBEE-455E-9240-FF468F2A3B35}" srcOrd="0" destOrd="0" presId="urn:microsoft.com/office/officeart/2005/8/layout/list1"/>
    <dgm:cxn modelId="{6F759267-4EB3-4EE0-809A-13362ED6A419}" type="presParOf" srcId="{60772771-241A-4A27-A92A-15F1516A5B51}" destId="{13443FD4-C8C3-4F69-89F2-CBDD51BF981B}" srcOrd="1" destOrd="0" presId="urn:microsoft.com/office/officeart/2005/8/layout/list1"/>
    <dgm:cxn modelId="{773F77AD-3D1B-4559-972D-25924E1E752E}" type="presParOf" srcId="{25C37EAF-BB73-43F3-BCB7-981E1976217A}" destId="{4D98A01A-2AA4-49EE-9922-ECFEEF6376C8}" srcOrd="17" destOrd="0" presId="urn:microsoft.com/office/officeart/2005/8/layout/list1"/>
    <dgm:cxn modelId="{6F705EDB-A288-4AE2-9DC0-CE8366C3B51A}" type="presParOf" srcId="{25C37EAF-BB73-43F3-BCB7-981E1976217A}" destId="{0C6BA2D5-1001-492E-9977-FCD00D049FF4}"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66CC90-3A6D-4453-955D-9DA19B585C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7C1F450-686B-4456-A817-8FB12480A23A}">
      <dgm:prSet phldrT="[Text]"/>
      <dgm:spPr/>
      <dgm:t>
        <a:bodyPr/>
        <a:lstStyle/>
        <a:p>
          <a:pPr>
            <a:buFont typeface="Arial" panose="020B0604020202020204" pitchFamily="34" charset="0"/>
            <a:buChar char="•"/>
          </a:pPr>
          <a:r>
            <a:rPr lang="en-US"/>
            <a:t>New</a:t>
          </a:r>
        </a:p>
      </dgm:t>
    </dgm:pt>
    <dgm:pt modelId="{ED29D93B-688A-44BD-8CEC-62FD4F73B447}" type="parTrans" cxnId="{342DC7D6-0DB1-4694-BCC3-DEA31B8ADE8B}">
      <dgm:prSet/>
      <dgm:spPr/>
      <dgm:t>
        <a:bodyPr/>
        <a:lstStyle/>
        <a:p>
          <a:endParaRPr lang="en-US"/>
        </a:p>
      </dgm:t>
    </dgm:pt>
    <dgm:pt modelId="{41AFADF5-E510-4179-B435-3109978428B8}" type="sibTrans" cxnId="{342DC7D6-0DB1-4694-BCC3-DEA31B8ADE8B}">
      <dgm:prSet/>
      <dgm:spPr/>
      <dgm:t>
        <a:bodyPr/>
        <a:lstStyle/>
        <a:p>
          <a:endParaRPr lang="en-US"/>
        </a:p>
      </dgm:t>
    </dgm:pt>
    <dgm:pt modelId="{3BA4F46C-D3E3-4ABB-87F6-EC9AF8531EDF}">
      <dgm:prSet/>
      <dgm:spPr/>
      <dgm:t>
        <a:bodyPr/>
        <a:lstStyle/>
        <a:p>
          <a:r>
            <a:rPr lang="en-US"/>
            <a:t>In Transit</a:t>
          </a:r>
        </a:p>
      </dgm:t>
    </dgm:pt>
    <dgm:pt modelId="{0F407863-2422-4440-9165-665569C63859}" type="parTrans" cxnId="{21BBE9DD-92C9-4D2E-94D9-9018007C1DF5}">
      <dgm:prSet/>
      <dgm:spPr/>
      <dgm:t>
        <a:bodyPr/>
        <a:lstStyle/>
        <a:p>
          <a:endParaRPr lang="en-US"/>
        </a:p>
      </dgm:t>
    </dgm:pt>
    <dgm:pt modelId="{BF0E08C3-0B25-4E1B-8EC0-FD108C63354F}" type="sibTrans" cxnId="{21BBE9DD-92C9-4D2E-94D9-9018007C1DF5}">
      <dgm:prSet/>
      <dgm:spPr/>
      <dgm:t>
        <a:bodyPr/>
        <a:lstStyle/>
        <a:p>
          <a:endParaRPr lang="en-US"/>
        </a:p>
      </dgm:t>
    </dgm:pt>
    <dgm:pt modelId="{9F1BB199-5E75-40D6-9149-C41F7CC27EE3}">
      <dgm:prSet/>
      <dgm:spPr/>
      <dgm:t>
        <a:bodyPr/>
        <a:lstStyle/>
        <a:p>
          <a:r>
            <a:rPr lang="en-US"/>
            <a:t>Received</a:t>
          </a:r>
        </a:p>
      </dgm:t>
    </dgm:pt>
    <dgm:pt modelId="{7C094AD8-C94C-4308-8291-E35B5A762AE8}" type="parTrans" cxnId="{53DA9B89-EC45-45D0-B5C7-DBE0E6E0879D}">
      <dgm:prSet/>
      <dgm:spPr/>
      <dgm:t>
        <a:bodyPr/>
        <a:lstStyle/>
        <a:p>
          <a:endParaRPr lang="en-US"/>
        </a:p>
      </dgm:t>
    </dgm:pt>
    <dgm:pt modelId="{4AE0B54E-956A-44F6-8BF7-9482DFCE7CB6}" type="sibTrans" cxnId="{53DA9B89-EC45-45D0-B5C7-DBE0E6E0879D}">
      <dgm:prSet/>
      <dgm:spPr/>
      <dgm:t>
        <a:bodyPr/>
        <a:lstStyle/>
        <a:p>
          <a:endParaRPr lang="en-US"/>
        </a:p>
      </dgm:t>
    </dgm:pt>
    <dgm:pt modelId="{63CAA63D-AE9D-4EA6-A39D-3248F91F5F78}">
      <dgm:prSet/>
      <dgm:spPr/>
      <dgm:t>
        <a:bodyPr/>
        <a:lstStyle/>
        <a:p>
          <a:r>
            <a:rPr lang="en-US" err="1"/>
            <a:t>Putaway</a:t>
          </a:r>
          <a:r>
            <a:rPr lang="en-US"/>
            <a:t> in Progress</a:t>
          </a:r>
        </a:p>
      </dgm:t>
    </dgm:pt>
    <dgm:pt modelId="{9B94FAFE-98A5-4367-8A0A-2D8A2822D737}" type="parTrans" cxnId="{5F8F2836-EA62-4F1A-9231-988832786BA8}">
      <dgm:prSet/>
      <dgm:spPr/>
      <dgm:t>
        <a:bodyPr/>
        <a:lstStyle/>
        <a:p>
          <a:endParaRPr lang="en-US"/>
        </a:p>
      </dgm:t>
    </dgm:pt>
    <dgm:pt modelId="{A4282536-0D63-4C5E-B11E-9386E626BA40}" type="sibTrans" cxnId="{5F8F2836-EA62-4F1A-9231-988832786BA8}">
      <dgm:prSet/>
      <dgm:spPr/>
      <dgm:t>
        <a:bodyPr/>
        <a:lstStyle/>
        <a:p>
          <a:endParaRPr lang="en-US"/>
        </a:p>
      </dgm:t>
    </dgm:pt>
    <dgm:pt modelId="{BBAF1F05-CD40-4970-B2FC-06E08B062262}">
      <dgm:prSet/>
      <dgm:spPr/>
      <dgm:t>
        <a:bodyPr/>
        <a:lstStyle/>
        <a:p>
          <a:r>
            <a:rPr lang="en-US"/>
            <a:t>Receiving in Progress</a:t>
          </a:r>
        </a:p>
      </dgm:t>
    </dgm:pt>
    <dgm:pt modelId="{30D84DA6-E4EA-4F2F-9A42-44025E887321}" type="parTrans" cxnId="{EA644408-C31E-47BC-B85F-7C28526B558F}">
      <dgm:prSet/>
      <dgm:spPr/>
      <dgm:t>
        <a:bodyPr/>
        <a:lstStyle/>
        <a:p>
          <a:endParaRPr lang="en-US"/>
        </a:p>
      </dgm:t>
    </dgm:pt>
    <dgm:pt modelId="{EA739AB0-DF97-4934-80E8-FC7E10A66163}" type="sibTrans" cxnId="{EA644408-C31E-47BC-B85F-7C28526B558F}">
      <dgm:prSet/>
      <dgm:spPr/>
      <dgm:t>
        <a:bodyPr/>
        <a:lstStyle/>
        <a:p>
          <a:endParaRPr lang="en-US"/>
        </a:p>
      </dgm:t>
    </dgm:pt>
    <dgm:pt modelId="{AEB491CB-DCDC-4856-9A73-C32B1862AE22}">
      <dgm:prSet phldrT="[Text]"/>
      <dgm:spPr/>
      <dgm:t>
        <a:bodyPr/>
        <a:lstStyle/>
        <a:p>
          <a:pPr>
            <a:buFont typeface="Arial" panose="020B0604020202020204" pitchFamily="34" charset="0"/>
            <a:buChar char="•"/>
          </a:pPr>
          <a:r>
            <a:rPr lang="en-US"/>
            <a:t>A delivery generated from the application with no action was taken on it.</a:t>
          </a:r>
        </a:p>
      </dgm:t>
    </dgm:pt>
    <dgm:pt modelId="{C5316D62-98AA-4D7C-B677-87B97859D31D}" type="parTrans" cxnId="{E89044EB-2154-416D-ACC7-B81D6D4FDB1B}">
      <dgm:prSet/>
      <dgm:spPr/>
      <dgm:t>
        <a:bodyPr/>
        <a:lstStyle/>
        <a:p>
          <a:endParaRPr lang="en-US"/>
        </a:p>
      </dgm:t>
    </dgm:pt>
    <dgm:pt modelId="{18B22103-73D8-4891-BC82-773133CA93EF}" type="sibTrans" cxnId="{E89044EB-2154-416D-ACC7-B81D6D4FDB1B}">
      <dgm:prSet/>
      <dgm:spPr/>
      <dgm:t>
        <a:bodyPr/>
        <a:lstStyle/>
        <a:p>
          <a:endParaRPr lang="en-US"/>
        </a:p>
      </dgm:t>
    </dgm:pt>
    <dgm:pt modelId="{C22E4A8C-737A-4669-9BDE-1CCB74DFF961}">
      <dgm:prSet/>
      <dgm:spPr/>
      <dgm:t>
        <a:bodyPr/>
        <a:lstStyle/>
        <a:p>
          <a:r>
            <a:rPr lang="en-US"/>
            <a:t>The delivery record is interfaced but the inventory was not received in Tecsys.</a:t>
          </a:r>
        </a:p>
      </dgm:t>
    </dgm:pt>
    <dgm:pt modelId="{7B1C9D36-9D01-457E-95B7-7C993A733D24}" type="parTrans" cxnId="{D1DA936A-D328-4661-AD20-1476C2F0E560}">
      <dgm:prSet/>
      <dgm:spPr/>
      <dgm:t>
        <a:bodyPr/>
        <a:lstStyle/>
        <a:p>
          <a:endParaRPr lang="en-US"/>
        </a:p>
      </dgm:t>
    </dgm:pt>
    <dgm:pt modelId="{B5676B41-CA40-4A71-B4B7-4278A8857881}" type="sibTrans" cxnId="{D1DA936A-D328-4661-AD20-1476C2F0E560}">
      <dgm:prSet/>
      <dgm:spPr/>
      <dgm:t>
        <a:bodyPr/>
        <a:lstStyle/>
        <a:p>
          <a:endParaRPr lang="en-US"/>
        </a:p>
      </dgm:t>
    </dgm:pt>
    <dgm:pt modelId="{ACCD1511-1860-4EB3-A414-1E21E3D775FC}">
      <dgm:prSet/>
      <dgm:spPr/>
      <dgm:t>
        <a:bodyPr/>
        <a:lstStyle/>
        <a:p>
          <a:r>
            <a:rPr lang="en-US"/>
            <a:t>The Delivery record is interfaced; the inventory was Received in </a:t>
          </a:r>
          <a:r>
            <a:rPr lang="en-US" err="1"/>
            <a:t>Tecsys</a:t>
          </a:r>
          <a:r>
            <a:rPr lang="en-US"/>
            <a:t> but not yet </a:t>
          </a:r>
          <a:r>
            <a:rPr lang="en-US" err="1"/>
            <a:t>putaway</a:t>
          </a:r>
          <a:r>
            <a:rPr lang="en-US"/>
            <a:t>.</a:t>
          </a:r>
        </a:p>
      </dgm:t>
    </dgm:pt>
    <dgm:pt modelId="{8453D3DB-0FCD-4882-A970-54CBB44FE773}" type="parTrans" cxnId="{CAF107B6-499D-490F-9EB5-DB480B9016D9}">
      <dgm:prSet/>
      <dgm:spPr/>
      <dgm:t>
        <a:bodyPr/>
        <a:lstStyle/>
        <a:p>
          <a:endParaRPr lang="en-US"/>
        </a:p>
      </dgm:t>
    </dgm:pt>
    <dgm:pt modelId="{41A20A07-5832-4ADD-ACFF-C861483EF928}" type="sibTrans" cxnId="{CAF107B6-499D-490F-9EB5-DB480B9016D9}">
      <dgm:prSet/>
      <dgm:spPr/>
      <dgm:t>
        <a:bodyPr/>
        <a:lstStyle/>
        <a:p>
          <a:endParaRPr lang="en-US"/>
        </a:p>
      </dgm:t>
    </dgm:pt>
    <dgm:pt modelId="{05760A2E-32DE-4F13-B6DD-8F2FC17B035C}">
      <dgm:prSet/>
      <dgm:spPr/>
      <dgm:t>
        <a:bodyPr/>
        <a:lstStyle/>
        <a:p>
          <a:r>
            <a:rPr lang="en-US"/>
            <a:t>The delivery record is interfaced; the inventory was Received in </a:t>
          </a:r>
          <a:r>
            <a:rPr lang="en-US" err="1"/>
            <a:t>Tecsys</a:t>
          </a:r>
          <a:r>
            <a:rPr lang="en-US"/>
            <a:t>, and the </a:t>
          </a:r>
          <a:r>
            <a:rPr lang="en-US" err="1"/>
            <a:t>Putaway</a:t>
          </a:r>
          <a:r>
            <a:rPr lang="en-US"/>
            <a:t> process was started but not completed.</a:t>
          </a:r>
        </a:p>
      </dgm:t>
    </dgm:pt>
    <dgm:pt modelId="{2DF97FA0-9045-4631-B212-294BB603D6B5}" type="parTrans" cxnId="{D30FFF75-876D-4AB9-9A4A-14BA2A00285C}">
      <dgm:prSet/>
      <dgm:spPr/>
      <dgm:t>
        <a:bodyPr/>
        <a:lstStyle/>
        <a:p>
          <a:endParaRPr lang="en-US"/>
        </a:p>
      </dgm:t>
    </dgm:pt>
    <dgm:pt modelId="{A761E368-8352-4706-A12D-FAF00E6C40AD}" type="sibTrans" cxnId="{D30FFF75-876D-4AB9-9A4A-14BA2A00285C}">
      <dgm:prSet/>
      <dgm:spPr/>
      <dgm:t>
        <a:bodyPr/>
        <a:lstStyle/>
        <a:p>
          <a:endParaRPr lang="en-US"/>
        </a:p>
      </dgm:t>
    </dgm:pt>
    <dgm:pt modelId="{BC88FB38-EBEF-467F-A0A9-7B1D6AA03B97}">
      <dgm:prSet/>
      <dgm:spPr/>
      <dgm:t>
        <a:bodyPr/>
        <a:lstStyle/>
        <a:p>
          <a:r>
            <a:rPr lang="en-US"/>
            <a:t>The delivery record is interfaced; the Receiving process has been started but not completed.</a:t>
          </a:r>
        </a:p>
      </dgm:t>
    </dgm:pt>
    <dgm:pt modelId="{49E04C47-112F-4712-AC3E-20E8C54FFA7D}" type="parTrans" cxnId="{2D49557B-634F-4597-8E87-AFD736FD7EA2}">
      <dgm:prSet/>
      <dgm:spPr/>
      <dgm:t>
        <a:bodyPr/>
        <a:lstStyle/>
        <a:p>
          <a:endParaRPr lang="en-US"/>
        </a:p>
      </dgm:t>
    </dgm:pt>
    <dgm:pt modelId="{DF3D6C4F-8CE4-439E-8DCF-B63E116EC4DF}" type="sibTrans" cxnId="{2D49557B-634F-4597-8E87-AFD736FD7EA2}">
      <dgm:prSet/>
      <dgm:spPr/>
      <dgm:t>
        <a:bodyPr/>
        <a:lstStyle/>
        <a:p>
          <a:endParaRPr lang="en-US"/>
        </a:p>
      </dgm:t>
    </dgm:pt>
    <dgm:pt modelId="{F75C17A2-1C42-4EEC-B1CB-A61F6488B916}" type="pres">
      <dgm:prSet presAssocID="{9966CC90-3A6D-4453-955D-9DA19B585C6A}" presName="vert0" presStyleCnt="0">
        <dgm:presLayoutVars>
          <dgm:dir/>
          <dgm:animOne val="branch"/>
          <dgm:animLvl val="lvl"/>
        </dgm:presLayoutVars>
      </dgm:prSet>
      <dgm:spPr/>
    </dgm:pt>
    <dgm:pt modelId="{E2AEC92E-14B5-45E3-A010-C4A105D9CBB1}" type="pres">
      <dgm:prSet presAssocID="{F7C1F450-686B-4456-A817-8FB12480A23A}" presName="thickLine" presStyleLbl="alignNode1" presStyleIdx="0" presStyleCnt="5"/>
      <dgm:spPr/>
    </dgm:pt>
    <dgm:pt modelId="{D988DC41-F852-4CD4-B779-800EB09EAEFA}" type="pres">
      <dgm:prSet presAssocID="{F7C1F450-686B-4456-A817-8FB12480A23A}" presName="horz1" presStyleCnt="0"/>
      <dgm:spPr/>
    </dgm:pt>
    <dgm:pt modelId="{970B1D64-0ED4-4AE7-BE9B-D460FFE1CD7E}" type="pres">
      <dgm:prSet presAssocID="{F7C1F450-686B-4456-A817-8FB12480A23A}" presName="tx1" presStyleLbl="revTx" presStyleIdx="0" presStyleCnt="10"/>
      <dgm:spPr/>
    </dgm:pt>
    <dgm:pt modelId="{D4213644-9B7A-4355-8DB3-544EC99F891F}" type="pres">
      <dgm:prSet presAssocID="{F7C1F450-686B-4456-A817-8FB12480A23A}" presName="vert1" presStyleCnt="0"/>
      <dgm:spPr/>
    </dgm:pt>
    <dgm:pt modelId="{4AE64F64-65A1-4E5C-8A91-120507CBFB9B}" type="pres">
      <dgm:prSet presAssocID="{AEB491CB-DCDC-4856-9A73-C32B1862AE22}" presName="vertSpace2a" presStyleCnt="0"/>
      <dgm:spPr/>
    </dgm:pt>
    <dgm:pt modelId="{C30EAC08-2B47-4857-A618-C3F64726B765}" type="pres">
      <dgm:prSet presAssocID="{AEB491CB-DCDC-4856-9A73-C32B1862AE22}" presName="horz2" presStyleCnt="0"/>
      <dgm:spPr/>
    </dgm:pt>
    <dgm:pt modelId="{2904EBDA-516C-49FF-8870-24A968F85ECA}" type="pres">
      <dgm:prSet presAssocID="{AEB491CB-DCDC-4856-9A73-C32B1862AE22}" presName="horzSpace2" presStyleCnt="0"/>
      <dgm:spPr/>
    </dgm:pt>
    <dgm:pt modelId="{62D6A16A-B937-4064-833F-C9867B6AFB26}" type="pres">
      <dgm:prSet presAssocID="{AEB491CB-DCDC-4856-9A73-C32B1862AE22}" presName="tx2" presStyleLbl="revTx" presStyleIdx="1" presStyleCnt="10"/>
      <dgm:spPr/>
    </dgm:pt>
    <dgm:pt modelId="{D093D0C2-BD18-4B7C-BDE4-2797E40E4219}" type="pres">
      <dgm:prSet presAssocID="{AEB491CB-DCDC-4856-9A73-C32B1862AE22}" presName="vert2" presStyleCnt="0"/>
      <dgm:spPr/>
    </dgm:pt>
    <dgm:pt modelId="{5E56ACB3-F227-4F32-858C-DFF85562854F}" type="pres">
      <dgm:prSet presAssocID="{AEB491CB-DCDC-4856-9A73-C32B1862AE22}" presName="thinLine2b" presStyleLbl="callout" presStyleIdx="0" presStyleCnt="5"/>
      <dgm:spPr/>
    </dgm:pt>
    <dgm:pt modelId="{B990B016-3AEF-4B83-A963-A06EFDED4C44}" type="pres">
      <dgm:prSet presAssocID="{AEB491CB-DCDC-4856-9A73-C32B1862AE22}" presName="vertSpace2b" presStyleCnt="0"/>
      <dgm:spPr/>
    </dgm:pt>
    <dgm:pt modelId="{8C1D270F-75C5-40CF-881A-AFF69B294B0E}" type="pres">
      <dgm:prSet presAssocID="{3BA4F46C-D3E3-4ABB-87F6-EC9AF8531EDF}" presName="thickLine" presStyleLbl="alignNode1" presStyleIdx="1" presStyleCnt="5"/>
      <dgm:spPr/>
    </dgm:pt>
    <dgm:pt modelId="{B48A2029-A668-4E7D-8EF7-FD8EA7CE9C53}" type="pres">
      <dgm:prSet presAssocID="{3BA4F46C-D3E3-4ABB-87F6-EC9AF8531EDF}" presName="horz1" presStyleCnt="0"/>
      <dgm:spPr/>
    </dgm:pt>
    <dgm:pt modelId="{015F868B-D843-47D7-AF5B-F443591DD8E7}" type="pres">
      <dgm:prSet presAssocID="{3BA4F46C-D3E3-4ABB-87F6-EC9AF8531EDF}" presName="tx1" presStyleLbl="revTx" presStyleIdx="2" presStyleCnt="10"/>
      <dgm:spPr/>
    </dgm:pt>
    <dgm:pt modelId="{8922FEC9-E54A-478A-8CBD-1B2BD677F92F}" type="pres">
      <dgm:prSet presAssocID="{3BA4F46C-D3E3-4ABB-87F6-EC9AF8531EDF}" presName="vert1" presStyleCnt="0"/>
      <dgm:spPr/>
    </dgm:pt>
    <dgm:pt modelId="{542A131D-79A0-4692-8E46-081E3E60D482}" type="pres">
      <dgm:prSet presAssocID="{C22E4A8C-737A-4669-9BDE-1CCB74DFF961}" presName="vertSpace2a" presStyleCnt="0"/>
      <dgm:spPr/>
    </dgm:pt>
    <dgm:pt modelId="{00AA1DA7-BDDE-4EBF-8EF2-44E4D2C9EB7F}" type="pres">
      <dgm:prSet presAssocID="{C22E4A8C-737A-4669-9BDE-1CCB74DFF961}" presName="horz2" presStyleCnt="0"/>
      <dgm:spPr/>
    </dgm:pt>
    <dgm:pt modelId="{6CE8899E-334F-4C1E-BBFA-7617069C84F1}" type="pres">
      <dgm:prSet presAssocID="{C22E4A8C-737A-4669-9BDE-1CCB74DFF961}" presName="horzSpace2" presStyleCnt="0"/>
      <dgm:spPr/>
    </dgm:pt>
    <dgm:pt modelId="{69C91F22-71D4-4BD9-8ECD-4E8E533787E1}" type="pres">
      <dgm:prSet presAssocID="{C22E4A8C-737A-4669-9BDE-1CCB74DFF961}" presName="tx2" presStyleLbl="revTx" presStyleIdx="3" presStyleCnt="10"/>
      <dgm:spPr/>
    </dgm:pt>
    <dgm:pt modelId="{78A7B615-D6C0-441B-B5CE-C15C3B14FC9F}" type="pres">
      <dgm:prSet presAssocID="{C22E4A8C-737A-4669-9BDE-1CCB74DFF961}" presName="vert2" presStyleCnt="0"/>
      <dgm:spPr/>
    </dgm:pt>
    <dgm:pt modelId="{D97E44D8-3F0B-4D97-A155-463D6DC2FD4B}" type="pres">
      <dgm:prSet presAssocID="{C22E4A8C-737A-4669-9BDE-1CCB74DFF961}" presName="thinLine2b" presStyleLbl="callout" presStyleIdx="1" presStyleCnt="5"/>
      <dgm:spPr/>
    </dgm:pt>
    <dgm:pt modelId="{2926F55B-AF77-4CEF-A42A-1BD1BE85BFB7}" type="pres">
      <dgm:prSet presAssocID="{C22E4A8C-737A-4669-9BDE-1CCB74DFF961}" presName="vertSpace2b" presStyleCnt="0"/>
      <dgm:spPr/>
    </dgm:pt>
    <dgm:pt modelId="{E8EDBC3B-9FF3-41A7-98AB-FF29427D4178}" type="pres">
      <dgm:prSet presAssocID="{9F1BB199-5E75-40D6-9149-C41F7CC27EE3}" presName="thickLine" presStyleLbl="alignNode1" presStyleIdx="2" presStyleCnt="5"/>
      <dgm:spPr/>
    </dgm:pt>
    <dgm:pt modelId="{FC19C1FF-89DF-42F1-A030-B124248BEBEB}" type="pres">
      <dgm:prSet presAssocID="{9F1BB199-5E75-40D6-9149-C41F7CC27EE3}" presName="horz1" presStyleCnt="0"/>
      <dgm:spPr/>
    </dgm:pt>
    <dgm:pt modelId="{B5F272F4-6388-4029-89F3-98F4CA6744B2}" type="pres">
      <dgm:prSet presAssocID="{9F1BB199-5E75-40D6-9149-C41F7CC27EE3}" presName="tx1" presStyleLbl="revTx" presStyleIdx="4" presStyleCnt="10"/>
      <dgm:spPr/>
    </dgm:pt>
    <dgm:pt modelId="{98ECBF18-879A-47F2-827D-721AB42A1F1D}" type="pres">
      <dgm:prSet presAssocID="{9F1BB199-5E75-40D6-9149-C41F7CC27EE3}" presName="vert1" presStyleCnt="0"/>
      <dgm:spPr/>
    </dgm:pt>
    <dgm:pt modelId="{ADF98244-B9C0-4912-BE63-E29C264BEDC2}" type="pres">
      <dgm:prSet presAssocID="{ACCD1511-1860-4EB3-A414-1E21E3D775FC}" presName="vertSpace2a" presStyleCnt="0"/>
      <dgm:spPr/>
    </dgm:pt>
    <dgm:pt modelId="{5DBA5FD0-D7C5-4C82-A724-F16B59D28EC7}" type="pres">
      <dgm:prSet presAssocID="{ACCD1511-1860-4EB3-A414-1E21E3D775FC}" presName="horz2" presStyleCnt="0"/>
      <dgm:spPr/>
    </dgm:pt>
    <dgm:pt modelId="{80AA76A0-B885-495C-BE92-7662D1DA6D7C}" type="pres">
      <dgm:prSet presAssocID="{ACCD1511-1860-4EB3-A414-1E21E3D775FC}" presName="horzSpace2" presStyleCnt="0"/>
      <dgm:spPr/>
    </dgm:pt>
    <dgm:pt modelId="{E12D4653-FAA1-48F9-8943-6DD55D27436A}" type="pres">
      <dgm:prSet presAssocID="{ACCD1511-1860-4EB3-A414-1E21E3D775FC}" presName="tx2" presStyleLbl="revTx" presStyleIdx="5" presStyleCnt="10"/>
      <dgm:spPr/>
    </dgm:pt>
    <dgm:pt modelId="{38532C19-7A92-45B3-B947-8420C6F5BFCA}" type="pres">
      <dgm:prSet presAssocID="{ACCD1511-1860-4EB3-A414-1E21E3D775FC}" presName="vert2" presStyleCnt="0"/>
      <dgm:spPr/>
    </dgm:pt>
    <dgm:pt modelId="{BFDE764C-CF1F-4C43-9C09-3521D533FC78}" type="pres">
      <dgm:prSet presAssocID="{ACCD1511-1860-4EB3-A414-1E21E3D775FC}" presName="thinLine2b" presStyleLbl="callout" presStyleIdx="2" presStyleCnt="5"/>
      <dgm:spPr/>
    </dgm:pt>
    <dgm:pt modelId="{C4361E2F-B405-490C-AB60-75A6347CEA79}" type="pres">
      <dgm:prSet presAssocID="{ACCD1511-1860-4EB3-A414-1E21E3D775FC}" presName="vertSpace2b" presStyleCnt="0"/>
      <dgm:spPr/>
    </dgm:pt>
    <dgm:pt modelId="{559459F9-932A-4D6F-8396-A19FFBC1C5D6}" type="pres">
      <dgm:prSet presAssocID="{63CAA63D-AE9D-4EA6-A39D-3248F91F5F78}" presName="thickLine" presStyleLbl="alignNode1" presStyleIdx="3" presStyleCnt="5"/>
      <dgm:spPr/>
    </dgm:pt>
    <dgm:pt modelId="{F4A0F2B3-330C-4460-BA4C-5898B0E753B0}" type="pres">
      <dgm:prSet presAssocID="{63CAA63D-AE9D-4EA6-A39D-3248F91F5F78}" presName="horz1" presStyleCnt="0"/>
      <dgm:spPr/>
    </dgm:pt>
    <dgm:pt modelId="{2E7908C2-8EEA-496E-BD4C-EAD69E7DDA46}" type="pres">
      <dgm:prSet presAssocID="{63CAA63D-AE9D-4EA6-A39D-3248F91F5F78}" presName="tx1" presStyleLbl="revTx" presStyleIdx="6" presStyleCnt="10"/>
      <dgm:spPr/>
    </dgm:pt>
    <dgm:pt modelId="{820813D2-A7FF-43A4-A05F-AE39C86F91C9}" type="pres">
      <dgm:prSet presAssocID="{63CAA63D-AE9D-4EA6-A39D-3248F91F5F78}" presName="vert1" presStyleCnt="0"/>
      <dgm:spPr/>
    </dgm:pt>
    <dgm:pt modelId="{B9BD8AA0-B382-443D-B1C5-64AE6DBED98C}" type="pres">
      <dgm:prSet presAssocID="{05760A2E-32DE-4F13-B6DD-8F2FC17B035C}" presName="vertSpace2a" presStyleCnt="0"/>
      <dgm:spPr/>
    </dgm:pt>
    <dgm:pt modelId="{D45E514C-E8EE-4A2D-A55E-D82905D9EF4D}" type="pres">
      <dgm:prSet presAssocID="{05760A2E-32DE-4F13-B6DD-8F2FC17B035C}" presName="horz2" presStyleCnt="0"/>
      <dgm:spPr/>
    </dgm:pt>
    <dgm:pt modelId="{56E61677-87BB-445B-B69D-764E86556449}" type="pres">
      <dgm:prSet presAssocID="{05760A2E-32DE-4F13-B6DD-8F2FC17B035C}" presName="horzSpace2" presStyleCnt="0"/>
      <dgm:spPr/>
    </dgm:pt>
    <dgm:pt modelId="{AB53846F-918E-424A-8301-61EFB374B1D4}" type="pres">
      <dgm:prSet presAssocID="{05760A2E-32DE-4F13-B6DD-8F2FC17B035C}" presName="tx2" presStyleLbl="revTx" presStyleIdx="7" presStyleCnt="10"/>
      <dgm:spPr/>
    </dgm:pt>
    <dgm:pt modelId="{2D4DCEF7-9EB4-4509-B82A-A592F6F3C301}" type="pres">
      <dgm:prSet presAssocID="{05760A2E-32DE-4F13-B6DD-8F2FC17B035C}" presName="vert2" presStyleCnt="0"/>
      <dgm:spPr/>
    </dgm:pt>
    <dgm:pt modelId="{C87667ED-C8B1-4B3B-9B60-BF4BA707B5B8}" type="pres">
      <dgm:prSet presAssocID="{05760A2E-32DE-4F13-B6DD-8F2FC17B035C}" presName="thinLine2b" presStyleLbl="callout" presStyleIdx="3" presStyleCnt="5"/>
      <dgm:spPr/>
    </dgm:pt>
    <dgm:pt modelId="{44AAB1D0-C7DD-4560-8E83-ED68D62F8178}" type="pres">
      <dgm:prSet presAssocID="{05760A2E-32DE-4F13-B6DD-8F2FC17B035C}" presName="vertSpace2b" presStyleCnt="0"/>
      <dgm:spPr/>
    </dgm:pt>
    <dgm:pt modelId="{969C4B08-EE96-430B-A4C3-827DF596BA77}" type="pres">
      <dgm:prSet presAssocID="{BBAF1F05-CD40-4970-B2FC-06E08B062262}" presName="thickLine" presStyleLbl="alignNode1" presStyleIdx="4" presStyleCnt="5"/>
      <dgm:spPr/>
    </dgm:pt>
    <dgm:pt modelId="{F8E3EFC5-8E98-492D-A0A4-1EB55A166532}" type="pres">
      <dgm:prSet presAssocID="{BBAF1F05-CD40-4970-B2FC-06E08B062262}" presName="horz1" presStyleCnt="0"/>
      <dgm:spPr/>
    </dgm:pt>
    <dgm:pt modelId="{41453C06-7F7A-4217-B51B-CDE31E98B2C2}" type="pres">
      <dgm:prSet presAssocID="{BBAF1F05-CD40-4970-B2FC-06E08B062262}" presName="tx1" presStyleLbl="revTx" presStyleIdx="8" presStyleCnt="10"/>
      <dgm:spPr/>
    </dgm:pt>
    <dgm:pt modelId="{0252F726-FB24-4525-BAA3-90274288E237}" type="pres">
      <dgm:prSet presAssocID="{BBAF1F05-CD40-4970-B2FC-06E08B062262}" presName="vert1" presStyleCnt="0"/>
      <dgm:spPr/>
    </dgm:pt>
    <dgm:pt modelId="{C592A420-26A6-4A54-9CD2-5C947392AC14}" type="pres">
      <dgm:prSet presAssocID="{BC88FB38-EBEF-467F-A0A9-7B1D6AA03B97}" presName="vertSpace2a" presStyleCnt="0"/>
      <dgm:spPr/>
    </dgm:pt>
    <dgm:pt modelId="{40E9F21B-AE12-4DEA-A11F-7B2AF5D12C35}" type="pres">
      <dgm:prSet presAssocID="{BC88FB38-EBEF-467F-A0A9-7B1D6AA03B97}" presName="horz2" presStyleCnt="0"/>
      <dgm:spPr/>
    </dgm:pt>
    <dgm:pt modelId="{30FF13C5-3F91-4DB5-BD9C-CB13C744773C}" type="pres">
      <dgm:prSet presAssocID="{BC88FB38-EBEF-467F-A0A9-7B1D6AA03B97}" presName="horzSpace2" presStyleCnt="0"/>
      <dgm:spPr/>
    </dgm:pt>
    <dgm:pt modelId="{A86A78F2-4E16-4B38-A13F-7E153C99DC3A}" type="pres">
      <dgm:prSet presAssocID="{BC88FB38-EBEF-467F-A0A9-7B1D6AA03B97}" presName="tx2" presStyleLbl="revTx" presStyleIdx="9" presStyleCnt="10"/>
      <dgm:spPr/>
    </dgm:pt>
    <dgm:pt modelId="{CA304D46-0395-42DA-8F1B-38963A7CF8C5}" type="pres">
      <dgm:prSet presAssocID="{BC88FB38-EBEF-467F-A0A9-7B1D6AA03B97}" presName="vert2" presStyleCnt="0"/>
      <dgm:spPr/>
    </dgm:pt>
    <dgm:pt modelId="{5186C23A-20CA-4D0D-BD92-735C9D3C654D}" type="pres">
      <dgm:prSet presAssocID="{BC88FB38-EBEF-467F-A0A9-7B1D6AA03B97}" presName="thinLine2b" presStyleLbl="callout" presStyleIdx="4" presStyleCnt="5"/>
      <dgm:spPr/>
    </dgm:pt>
    <dgm:pt modelId="{9001347E-FEF7-4B88-8922-FD60FF74A289}" type="pres">
      <dgm:prSet presAssocID="{BC88FB38-EBEF-467F-A0A9-7B1D6AA03B97}" presName="vertSpace2b" presStyleCnt="0"/>
      <dgm:spPr/>
    </dgm:pt>
  </dgm:ptLst>
  <dgm:cxnLst>
    <dgm:cxn modelId="{3B897803-D460-42DE-9965-F838022BEC5B}" type="presOf" srcId="{9966CC90-3A6D-4453-955D-9DA19B585C6A}" destId="{F75C17A2-1C42-4EEC-B1CB-A61F6488B916}" srcOrd="0" destOrd="0" presId="urn:microsoft.com/office/officeart/2008/layout/LinedList"/>
    <dgm:cxn modelId="{EA644408-C31E-47BC-B85F-7C28526B558F}" srcId="{9966CC90-3A6D-4453-955D-9DA19B585C6A}" destId="{BBAF1F05-CD40-4970-B2FC-06E08B062262}" srcOrd="4" destOrd="0" parTransId="{30D84DA6-E4EA-4F2F-9A42-44025E887321}" sibTransId="{EA739AB0-DF97-4934-80E8-FC7E10A66163}"/>
    <dgm:cxn modelId="{06593015-34CD-40CF-A192-A2ACC3865CF7}" type="presOf" srcId="{63CAA63D-AE9D-4EA6-A39D-3248F91F5F78}" destId="{2E7908C2-8EEA-496E-BD4C-EAD69E7DDA46}" srcOrd="0" destOrd="0" presId="urn:microsoft.com/office/officeart/2008/layout/LinedList"/>
    <dgm:cxn modelId="{3F8DA919-3B65-46FC-BAFF-8EFC343EFB0B}" type="presOf" srcId="{ACCD1511-1860-4EB3-A414-1E21E3D775FC}" destId="{E12D4653-FAA1-48F9-8943-6DD55D27436A}" srcOrd="0" destOrd="0" presId="urn:microsoft.com/office/officeart/2008/layout/LinedList"/>
    <dgm:cxn modelId="{953C491F-4749-4262-AE0F-B451749C14FE}" type="presOf" srcId="{C22E4A8C-737A-4669-9BDE-1CCB74DFF961}" destId="{69C91F22-71D4-4BD9-8ECD-4E8E533787E1}" srcOrd="0" destOrd="0" presId="urn:microsoft.com/office/officeart/2008/layout/LinedList"/>
    <dgm:cxn modelId="{F7C12D26-0D9C-4CB0-B5F6-520C80F8C0C0}" type="presOf" srcId="{BBAF1F05-CD40-4970-B2FC-06E08B062262}" destId="{41453C06-7F7A-4217-B51B-CDE31E98B2C2}" srcOrd="0" destOrd="0" presId="urn:microsoft.com/office/officeart/2008/layout/LinedList"/>
    <dgm:cxn modelId="{5F8F2836-EA62-4F1A-9231-988832786BA8}" srcId="{9966CC90-3A6D-4453-955D-9DA19B585C6A}" destId="{63CAA63D-AE9D-4EA6-A39D-3248F91F5F78}" srcOrd="3" destOrd="0" parTransId="{9B94FAFE-98A5-4367-8A0A-2D8A2822D737}" sibTransId="{A4282536-0D63-4C5E-B11E-9386E626BA40}"/>
    <dgm:cxn modelId="{3E97563D-F6BE-43D8-B50C-9C65A9068288}" type="presOf" srcId="{BC88FB38-EBEF-467F-A0A9-7B1D6AA03B97}" destId="{A86A78F2-4E16-4B38-A13F-7E153C99DC3A}" srcOrd="0" destOrd="0" presId="urn:microsoft.com/office/officeart/2008/layout/LinedList"/>
    <dgm:cxn modelId="{6A879C46-82F4-41BF-A497-D1566E05DCD1}" type="presOf" srcId="{3BA4F46C-D3E3-4ABB-87F6-EC9AF8531EDF}" destId="{015F868B-D843-47D7-AF5B-F443591DD8E7}" srcOrd="0" destOrd="0" presId="urn:microsoft.com/office/officeart/2008/layout/LinedList"/>
    <dgm:cxn modelId="{D1DA936A-D328-4661-AD20-1476C2F0E560}" srcId="{3BA4F46C-D3E3-4ABB-87F6-EC9AF8531EDF}" destId="{C22E4A8C-737A-4669-9BDE-1CCB74DFF961}" srcOrd="0" destOrd="0" parTransId="{7B1C9D36-9D01-457E-95B7-7C993A733D24}" sibTransId="{B5676B41-CA40-4A71-B4B7-4278A8857881}"/>
    <dgm:cxn modelId="{D30FFF75-876D-4AB9-9A4A-14BA2A00285C}" srcId="{63CAA63D-AE9D-4EA6-A39D-3248F91F5F78}" destId="{05760A2E-32DE-4F13-B6DD-8F2FC17B035C}" srcOrd="0" destOrd="0" parTransId="{2DF97FA0-9045-4631-B212-294BB603D6B5}" sibTransId="{A761E368-8352-4706-A12D-FAF00E6C40AD}"/>
    <dgm:cxn modelId="{2D49557B-634F-4597-8E87-AFD736FD7EA2}" srcId="{BBAF1F05-CD40-4970-B2FC-06E08B062262}" destId="{BC88FB38-EBEF-467F-A0A9-7B1D6AA03B97}" srcOrd="0" destOrd="0" parTransId="{49E04C47-112F-4712-AC3E-20E8C54FFA7D}" sibTransId="{DF3D6C4F-8CE4-439E-8DCF-B63E116EC4DF}"/>
    <dgm:cxn modelId="{53DA9B89-EC45-45D0-B5C7-DBE0E6E0879D}" srcId="{9966CC90-3A6D-4453-955D-9DA19B585C6A}" destId="{9F1BB199-5E75-40D6-9149-C41F7CC27EE3}" srcOrd="2" destOrd="0" parTransId="{7C094AD8-C94C-4308-8291-E35B5A762AE8}" sibTransId="{4AE0B54E-956A-44F6-8BF7-9482DFCE7CB6}"/>
    <dgm:cxn modelId="{DD33539A-D258-404A-83A2-10F6249318C0}" type="presOf" srcId="{9F1BB199-5E75-40D6-9149-C41F7CC27EE3}" destId="{B5F272F4-6388-4029-89F3-98F4CA6744B2}" srcOrd="0" destOrd="0" presId="urn:microsoft.com/office/officeart/2008/layout/LinedList"/>
    <dgm:cxn modelId="{AB51CC9D-6826-4771-951A-391CF7E78ADC}" type="presOf" srcId="{05760A2E-32DE-4F13-B6DD-8F2FC17B035C}" destId="{AB53846F-918E-424A-8301-61EFB374B1D4}" srcOrd="0" destOrd="0" presId="urn:microsoft.com/office/officeart/2008/layout/LinedList"/>
    <dgm:cxn modelId="{CAF107B6-499D-490F-9EB5-DB480B9016D9}" srcId="{9F1BB199-5E75-40D6-9149-C41F7CC27EE3}" destId="{ACCD1511-1860-4EB3-A414-1E21E3D775FC}" srcOrd="0" destOrd="0" parTransId="{8453D3DB-0FCD-4882-A970-54CBB44FE773}" sibTransId="{41A20A07-5832-4ADD-ACFF-C861483EF928}"/>
    <dgm:cxn modelId="{1EA566B7-BF79-439B-894B-D78822FBF597}" type="presOf" srcId="{F7C1F450-686B-4456-A817-8FB12480A23A}" destId="{970B1D64-0ED4-4AE7-BE9B-D460FFE1CD7E}" srcOrd="0" destOrd="0" presId="urn:microsoft.com/office/officeart/2008/layout/LinedList"/>
    <dgm:cxn modelId="{342DC7D6-0DB1-4694-BCC3-DEA31B8ADE8B}" srcId="{9966CC90-3A6D-4453-955D-9DA19B585C6A}" destId="{F7C1F450-686B-4456-A817-8FB12480A23A}" srcOrd="0" destOrd="0" parTransId="{ED29D93B-688A-44BD-8CEC-62FD4F73B447}" sibTransId="{41AFADF5-E510-4179-B435-3109978428B8}"/>
    <dgm:cxn modelId="{21BBE9DD-92C9-4D2E-94D9-9018007C1DF5}" srcId="{9966CC90-3A6D-4453-955D-9DA19B585C6A}" destId="{3BA4F46C-D3E3-4ABB-87F6-EC9AF8531EDF}" srcOrd="1" destOrd="0" parTransId="{0F407863-2422-4440-9165-665569C63859}" sibTransId="{BF0E08C3-0B25-4E1B-8EC0-FD108C63354F}"/>
    <dgm:cxn modelId="{E89044EB-2154-416D-ACC7-B81D6D4FDB1B}" srcId="{F7C1F450-686B-4456-A817-8FB12480A23A}" destId="{AEB491CB-DCDC-4856-9A73-C32B1862AE22}" srcOrd="0" destOrd="0" parTransId="{C5316D62-98AA-4D7C-B677-87B97859D31D}" sibTransId="{18B22103-73D8-4891-BC82-773133CA93EF}"/>
    <dgm:cxn modelId="{323385EB-B0D9-4DAB-BE3C-6DFA30384CFA}" type="presOf" srcId="{AEB491CB-DCDC-4856-9A73-C32B1862AE22}" destId="{62D6A16A-B937-4064-833F-C9867B6AFB26}" srcOrd="0" destOrd="0" presId="urn:microsoft.com/office/officeart/2008/layout/LinedList"/>
    <dgm:cxn modelId="{A0EDEA17-DF99-4A7B-A3C3-D0C1EA57F17C}" type="presParOf" srcId="{F75C17A2-1C42-4EEC-B1CB-A61F6488B916}" destId="{E2AEC92E-14B5-45E3-A010-C4A105D9CBB1}" srcOrd="0" destOrd="0" presId="urn:microsoft.com/office/officeart/2008/layout/LinedList"/>
    <dgm:cxn modelId="{D6235608-8883-49F6-98AD-7D44BECB697A}" type="presParOf" srcId="{F75C17A2-1C42-4EEC-B1CB-A61F6488B916}" destId="{D988DC41-F852-4CD4-B779-800EB09EAEFA}" srcOrd="1" destOrd="0" presId="urn:microsoft.com/office/officeart/2008/layout/LinedList"/>
    <dgm:cxn modelId="{E6424A33-4DAA-481E-9D9A-A5CA6B265120}" type="presParOf" srcId="{D988DC41-F852-4CD4-B779-800EB09EAEFA}" destId="{970B1D64-0ED4-4AE7-BE9B-D460FFE1CD7E}" srcOrd="0" destOrd="0" presId="urn:microsoft.com/office/officeart/2008/layout/LinedList"/>
    <dgm:cxn modelId="{7AF81DAA-9788-4AAE-AF59-489DD34F170E}" type="presParOf" srcId="{D988DC41-F852-4CD4-B779-800EB09EAEFA}" destId="{D4213644-9B7A-4355-8DB3-544EC99F891F}" srcOrd="1" destOrd="0" presId="urn:microsoft.com/office/officeart/2008/layout/LinedList"/>
    <dgm:cxn modelId="{F3C1F2CA-F66A-4B06-818B-6DF6958DB570}" type="presParOf" srcId="{D4213644-9B7A-4355-8DB3-544EC99F891F}" destId="{4AE64F64-65A1-4E5C-8A91-120507CBFB9B}" srcOrd="0" destOrd="0" presId="urn:microsoft.com/office/officeart/2008/layout/LinedList"/>
    <dgm:cxn modelId="{796A0AAF-1E98-4F77-A401-9C541E767A63}" type="presParOf" srcId="{D4213644-9B7A-4355-8DB3-544EC99F891F}" destId="{C30EAC08-2B47-4857-A618-C3F64726B765}" srcOrd="1" destOrd="0" presId="urn:microsoft.com/office/officeart/2008/layout/LinedList"/>
    <dgm:cxn modelId="{2CA85288-FC4A-4825-8DCF-19672CDC7065}" type="presParOf" srcId="{C30EAC08-2B47-4857-A618-C3F64726B765}" destId="{2904EBDA-516C-49FF-8870-24A968F85ECA}" srcOrd="0" destOrd="0" presId="urn:microsoft.com/office/officeart/2008/layout/LinedList"/>
    <dgm:cxn modelId="{494B0671-7569-4A3F-BE15-DDB41861BD99}" type="presParOf" srcId="{C30EAC08-2B47-4857-A618-C3F64726B765}" destId="{62D6A16A-B937-4064-833F-C9867B6AFB26}" srcOrd="1" destOrd="0" presId="urn:microsoft.com/office/officeart/2008/layout/LinedList"/>
    <dgm:cxn modelId="{5DE14C5A-00C2-493C-B0D4-69EB4E5DFFA6}" type="presParOf" srcId="{C30EAC08-2B47-4857-A618-C3F64726B765}" destId="{D093D0C2-BD18-4B7C-BDE4-2797E40E4219}" srcOrd="2" destOrd="0" presId="urn:microsoft.com/office/officeart/2008/layout/LinedList"/>
    <dgm:cxn modelId="{F785D007-C55A-42A8-B050-B85FE4FBEFC2}" type="presParOf" srcId="{D4213644-9B7A-4355-8DB3-544EC99F891F}" destId="{5E56ACB3-F227-4F32-858C-DFF85562854F}" srcOrd="2" destOrd="0" presId="urn:microsoft.com/office/officeart/2008/layout/LinedList"/>
    <dgm:cxn modelId="{88EB9451-B379-4378-BB2F-C1C28859841F}" type="presParOf" srcId="{D4213644-9B7A-4355-8DB3-544EC99F891F}" destId="{B990B016-3AEF-4B83-A963-A06EFDED4C44}" srcOrd="3" destOrd="0" presId="urn:microsoft.com/office/officeart/2008/layout/LinedList"/>
    <dgm:cxn modelId="{F5894654-7E97-47E7-A88A-85BEBA7DA776}" type="presParOf" srcId="{F75C17A2-1C42-4EEC-B1CB-A61F6488B916}" destId="{8C1D270F-75C5-40CF-881A-AFF69B294B0E}" srcOrd="2" destOrd="0" presId="urn:microsoft.com/office/officeart/2008/layout/LinedList"/>
    <dgm:cxn modelId="{9001C78E-F64C-41E0-BD87-5ED9E4B94551}" type="presParOf" srcId="{F75C17A2-1C42-4EEC-B1CB-A61F6488B916}" destId="{B48A2029-A668-4E7D-8EF7-FD8EA7CE9C53}" srcOrd="3" destOrd="0" presId="urn:microsoft.com/office/officeart/2008/layout/LinedList"/>
    <dgm:cxn modelId="{E5BA30C5-2B12-46AA-B72E-014AEB8DB392}" type="presParOf" srcId="{B48A2029-A668-4E7D-8EF7-FD8EA7CE9C53}" destId="{015F868B-D843-47D7-AF5B-F443591DD8E7}" srcOrd="0" destOrd="0" presId="urn:microsoft.com/office/officeart/2008/layout/LinedList"/>
    <dgm:cxn modelId="{5CE976EA-6531-413F-BE15-8C595C6E3E57}" type="presParOf" srcId="{B48A2029-A668-4E7D-8EF7-FD8EA7CE9C53}" destId="{8922FEC9-E54A-478A-8CBD-1B2BD677F92F}" srcOrd="1" destOrd="0" presId="urn:microsoft.com/office/officeart/2008/layout/LinedList"/>
    <dgm:cxn modelId="{D3721DE4-1CC1-4C8D-9866-F8B3AC0A4155}" type="presParOf" srcId="{8922FEC9-E54A-478A-8CBD-1B2BD677F92F}" destId="{542A131D-79A0-4692-8E46-081E3E60D482}" srcOrd="0" destOrd="0" presId="urn:microsoft.com/office/officeart/2008/layout/LinedList"/>
    <dgm:cxn modelId="{B7BF641C-5DF2-4718-B170-5E99C8A3415A}" type="presParOf" srcId="{8922FEC9-E54A-478A-8CBD-1B2BD677F92F}" destId="{00AA1DA7-BDDE-4EBF-8EF2-44E4D2C9EB7F}" srcOrd="1" destOrd="0" presId="urn:microsoft.com/office/officeart/2008/layout/LinedList"/>
    <dgm:cxn modelId="{55FEE4BD-4253-4DFB-A7F4-618E305EB0BE}" type="presParOf" srcId="{00AA1DA7-BDDE-4EBF-8EF2-44E4D2C9EB7F}" destId="{6CE8899E-334F-4C1E-BBFA-7617069C84F1}" srcOrd="0" destOrd="0" presId="urn:microsoft.com/office/officeart/2008/layout/LinedList"/>
    <dgm:cxn modelId="{0861ED9E-D267-48F1-B53E-CF0C2E343342}" type="presParOf" srcId="{00AA1DA7-BDDE-4EBF-8EF2-44E4D2C9EB7F}" destId="{69C91F22-71D4-4BD9-8ECD-4E8E533787E1}" srcOrd="1" destOrd="0" presId="urn:microsoft.com/office/officeart/2008/layout/LinedList"/>
    <dgm:cxn modelId="{6A19C977-1119-4AA6-BD74-6894136B60F1}" type="presParOf" srcId="{00AA1DA7-BDDE-4EBF-8EF2-44E4D2C9EB7F}" destId="{78A7B615-D6C0-441B-B5CE-C15C3B14FC9F}" srcOrd="2" destOrd="0" presId="urn:microsoft.com/office/officeart/2008/layout/LinedList"/>
    <dgm:cxn modelId="{215097E6-91D1-42CD-B6BA-2215EA169A90}" type="presParOf" srcId="{8922FEC9-E54A-478A-8CBD-1B2BD677F92F}" destId="{D97E44D8-3F0B-4D97-A155-463D6DC2FD4B}" srcOrd="2" destOrd="0" presId="urn:microsoft.com/office/officeart/2008/layout/LinedList"/>
    <dgm:cxn modelId="{C0801F1B-EB5D-4F64-B614-CF3A2F65DE66}" type="presParOf" srcId="{8922FEC9-E54A-478A-8CBD-1B2BD677F92F}" destId="{2926F55B-AF77-4CEF-A42A-1BD1BE85BFB7}" srcOrd="3" destOrd="0" presId="urn:microsoft.com/office/officeart/2008/layout/LinedList"/>
    <dgm:cxn modelId="{A7D714AC-FF3C-4845-B387-F43C76F092EA}" type="presParOf" srcId="{F75C17A2-1C42-4EEC-B1CB-A61F6488B916}" destId="{E8EDBC3B-9FF3-41A7-98AB-FF29427D4178}" srcOrd="4" destOrd="0" presId="urn:microsoft.com/office/officeart/2008/layout/LinedList"/>
    <dgm:cxn modelId="{EF0DF765-527A-4EE8-9884-4255951FA29A}" type="presParOf" srcId="{F75C17A2-1C42-4EEC-B1CB-A61F6488B916}" destId="{FC19C1FF-89DF-42F1-A030-B124248BEBEB}" srcOrd="5" destOrd="0" presId="urn:microsoft.com/office/officeart/2008/layout/LinedList"/>
    <dgm:cxn modelId="{0B2C65D8-9A28-4FE8-8FD1-ADAAED0CE9AD}" type="presParOf" srcId="{FC19C1FF-89DF-42F1-A030-B124248BEBEB}" destId="{B5F272F4-6388-4029-89F3-98F4CA6744B2}" srcOrd="0" destOrd="0" presId="urn:microsoft.com/office/officeart/2008/layout/LinedList"/>
    <dgm:cxn modelId="{14EE337A-6371-428D-8FE2-716756E8AAE0}" type="presParOf" srcId="{FC19C1FF-89DF-42F1-A030-B124248BEBEB}" destId="{98ECBF18-879A-47F2-827D-721AB42A1F1D}" srcOrd="1" destOrd="0" presId="urn:microsoft.com/office/officeart/2008/layout/LinedList"/>
    <dgm:cxn modelId="{F75C75C3-9C87-458E-B618-E39B1295B969}" type="presParOf" srcId="{98ECBF18-879A-47F2-827D-721AB42A1F1D}" destId="{ADF98244-B9C0-4912-BE63-E29C264BEDC2}" srcOrd="0" destOrd="0" presId="urn:microsoft.com/office/officeart/2008/layout/LinedList"/>
    <dgm:cxn modelId="{0D56FAF5-6D8B-481B-8D89-AF7FFAD28069}" type="presParOf" srcId="{98ECBF18-879A-47F2-827D-721AB42A1F1D}" destId="{5DBA5FD0-D7C5-4C82-A724-F16B59D28EC7}" srcOrd="1" destOrd="0" presId="urn:microsoft.com/office/officeart/2008/layout/LinedList"/>
    <dgm:cxn modelId="{DE241DEB-13E4-40AE-975A-C6D573A47C89}" type="presParOf" srcId="{5DBA5FD0-D7C5-4C82-A724-F16B59D28EC7}" destId="{80AA76A0-B885-495C-BE92-7662D1DA6D7C}" srcOrd="0" destOrd="0" presId="urn:microsoft.com/office/officeart/2008/layout/LinedList"/>
    <dgm:cxn modelId="{66A03D43-8EDF-4F82-8D8C-808994167962}" type="presParOf" srcId="{5DBA5FD0-D7C5-4C82-A724-F16B59D28EC7}" destId="{E12D4653-FAA1-48F9-8943-6DD55D27436A}" srcOrd="1" destOrd="0" presId="urn:microsoft.com/office/officeart/2008/layout/LinedList"/>
    <dgm:cxn modelId="{705A9A66-CB36-477F-B5E2-9781C4F9B116}" type="presParOf" srcId="{5DBA5FD0-D7C5-4C82-A724-F16B59D28EC7}" destId="{38532C19-7A92-45B3-B947-8420C6F5BFCA}" srcOrd="2" destOrd="0" presId="urn:microsoft.com/office/officeart/2008/layout/LinedList"/>
    <dgm:cxn modelId="{72D9F480-15BA-4927-92CC-7DA3359808FA}" type="presParOf" srcId="{98ECBF18-879A-47F2-827D-721AB42A1F1D}" destId="{BFDE764C-CF1F-4C43-9C09-3521D533FC78}" srcOrd="2" destOrd="0" presId="urn:microsoft.com/office/officeart/2008/layout/LinedList"/>
    <dgm:cxn modelId="{E23BFE9F-FC33-4642-8041-DCDD0C45F529}" type="presParOf" srcId="{98ECBF18-879A-47F2-827D-721AB42A1F1D}" destId="{C4361E2F-B405-490C-AB60-75A6347CEA79}" srcOrd="3" destOrd="0" presId="urn:microsoft.com/office/officeart/2008/layout/LinedList"/>
    <dgm:cxn modelId="{136C8673-0560-41BB-BBB1-C7B395BABE08}" type="presParOf" srcId="{F75C17A2-1C42-4EEC-B1CB-A61F6488B916}" destId="{559459F9-932A-4D6F-8396-A19FFBC1C5D6}" srcOrd="6" destOrd="0" presId="urn:microsoft.com/office/officeart/2008/layout/LinedList"/>
    <dgm:cxn modelId="{D668F67B-9735-4651-8D23-2D3535F6A64D}" type="presParOf" srcId="{F75C17A2-1C42-4EEC-B1CB-A61F6488B916}" destId="{F4A0F2B3-330C-4460-BA4C-5898B0E753B0}" srcOrd="7" destOrd="0" presId="urn:microsoft.com/office/officeart/2008/layout/LinedList"/>
    <dgm:cxn modelId="{E34594F9-D62F-470D-BECD-99A7D4A8A013}" type="presParOf" srcId="{F4A0F2B3-330C-4460-BA4C-5898B0E753B0}" destId="{2E7908C2-8EEA-496E-BD4C-EAD69E7DDA46}" srcOrd="0" destOrd="0" presId="urn:microsoft.com/office/officeart/2008/layout/LinedList"/>
    <dgm:cxn modelId="{2DA7A6B6-7CF2-4FF4-BBCB-EB1AA375176C}" type="presParOf" srcId="{F4A0F2B3-330C-4460-BA4C-5898B0E753B0}" destId="{820813D2-A7FF-43A4-A05F-AE39C86F91C9}" srcOrd="1" destOrd="0" presId="urn:microsoft.com/office/officeart/2008/layout/LinedList"/>
    <dgm:cxn modelId="{09C33750-4BAD-4511-83A4-85D529472159}" type="presParOf" srcId="{820813D2-A7FF-43A4-A05F-AE39C86F91C9}" destId="{B9BD8AA0-B382-443D-B1C5-64AE6DBED98C}" srcOrd="0" destOrd="0" presId="urn:microsoft.com/office/officeart/2008/layout/LinedList"/>
    <dgm:cxn modelId="{8E999F3F-C920-49C1-9015-CE083196616C}" type="presParOf" srcId="{820813D2-A7FF-43A4-A05F-AE39C86F91C9}" destId="{D45E514C-E8EE-4A2D-A55E-D82905D9EF4D}" srcOrd="1" destOrd="0" presId="urn:microsoft.com/office/officeart/2008/layout/LinedList"/>
    <dgm:cxn modelId="{87796AD2-4464-4209-81E0-B81EC1125CB3}" type="presParOf" srcId="{D45E514C-E8EE-4A2D-A55E-D82905D9EF4D}" destId="{56E61677-87BB-445B-B69D-764E86556449}" srcOrd="0" destOrd="0" presId="urn:microsoft.com/office/officeart/2008/layout/LinedList"/>
    <dgm:cxn modelId="{7D8AB139-3658-4A6D-AB82-21BA70EA0F51}" type="presParOf" srcId="{D45E514C-E8EE-4A2D-A55E-D82905D9EF4D}" destId="{AB53846F-918E-424A-8301-61EFB374B1D4}" srcOrd="1" destOrd="0" presId="urn:microsoft.com/office/officeart/2008/layout/LinedList"/>
    <dgm:cxn modelId="{824A2188-49B8-455F-B2E3-97A20B5F790A}" type="presParOf" srcId="{D45E514C-E8EE-4A2D-A55E-D82905D9EF4D}" destId="{2D4DCEF7-9EB4-4509-B82A-A592F6F3C301}" srcOrd="2" destOrd="0" presId="urn:microsoft.com/office/officeart/2008/layout/LinedList"/>
    <dgm:cxn modelId="{F5869DD8-F29F-41D5-8BB4-C70DB932EDE6}" type="presParOf" srcId="{820813D2-A7FF-43A4-A05F-AE39C86F91C9}" destId="{C87667ED-C8B1-4B3B-9B60-BF4BA707B5B8}" srcOrd="2" destOrd="0" presId="urn:microsoft.com/office/officeart/2008/layout/LinedList"/>
    <dgm:cxn modelId="{0DDFA85F-F3BD-4DD4-9C60-A1CFBA359ABC}" type="presParOf" srcId="{820813D2-A7FF-43A4-A05F-AE39C86F91C9}" destId="{44AAB1D0-C7DD-4560-8E83-ED68D62F8178}" srcOrd="3" destOrd="0" presId="urn:microsoft.com/office/officeart/2008/layout/LinedList"/>
    <dgm:cxn modelId="{F2EF95A9-9FB5-499C-B52B-579AAF469494}" type="presParOf" srcId="{F75C17A2-1C42-4EEC-B1CB-A61F6488B916}" destId="{969C4B08-EE96-430B-A4C3-827DF596BA77}" srcOrd="8" destOrd="0" presId="urn:microsoft.com/office/officeart/2008/layout/LinedList"/>
    <dgm:cxn modelId="{471A06B0-8D9F-40BB-9F06-A0237D8C9119}" type="presParOf" srcId="{F75C17A2-1C42-4EEC-B1CB-A61F6488B916}" destId="{F8E3EFC5-8E98-492D-A0A4-1EB55A166532}" srcOrd="9" destOrd="0" presId="urn:microsoft.com/office/officeart/2008/layout/LinedList"/>
    <dgm:cxn modelId="{55FEED48-B957-4F6F-A2A2-27D7AE3E6F05}" type="presParOf" srcId="{F8E3EFC5-8E98-492D-A0A4-1EB55A166532}" destId="{41453C06-7F7A-4217-B51B-CDE31E98B2C2}" srcOrd="0" destOrd="0" presId="urn:microsoft.com/office/officeart/2008/layout/LinedList"/>
    <dgm:cxn modelId="{4DFE9B44-EAE8-4161-9400-6AC7DEBC08B3}" type="presParOf" srcId="{F8E3EFC5-8E98-492D-A0A4-1EB55A166532}" destId="{0252F726-FB24-4525-BAA3-90274288E237}" srcOrd="1" destOrd="0" presId="urn:microsoft.com/office/officeart/2008/layout/LinedList"/>
    <dgm:cxn modelId="{8082C1C5-434E-434A-8BDA-F47027A621F2}" type="presParOf" srcId="{0252F726-FB24-4525-BAA3-90274288E237}" destId="{C592A420-26A6-4A54-9CD2-5C947392AC14}" srcOrd="0" destOrd="0" presId="urn:microsoft.com/office/officeart/2008/layout/LinedList"/>
    <dgm:cxn modelId="{7922BDA7-44E7-42F6-9644-9D9FC7462102}" type="presParOf" srcId="{0252F726-FB24-4525-BAA3-90274288E237}" destId="{40E9F21B-AE12-4DEA-A11F-7B2AF5D12C35}" srcOrd="1" destOrd="0" presId="urn:microsoft.com/office/officeart/2008/layout/LinedList"/>
    <dgm:cxn modelId="{4873BAA0-89E5-42D6-B38A-3A4901C2B542}" type="presParOf" srcId="{40E9F21B-AE12-4DEA-A11F-7B2AF5D12C35}" destId="{30FF13C5-3F91-4DB5-BD9C-CB13C744773C}" srcOrd="0" destOrd="0" presId="urn:microsoft.com/office/officeart/2008/layout/LinedList"/>
    <dgm:cxn modelId="{88722C1F-244A-4177-9E10-85CCB84A760D}" type="presParOf" srcId="{40E9F21B-AE12-4DEA-A11F-7B2AF5D12C35}" destId="{A86A78F2-4E16-4B38-A13F-7E153C99DC3A}" srcOrd="1" destOrd="0" presId="urn:microsoft.com/office/officeart/2008/layout/LinedList"/>
    <dgm:cxn modelId="{CDE012CE-4167-4757-8C4F-B390486879F9}" type="presParOf" srcId="{40E9F21B-AE12-4DEA-A11F-7B2AF5D12C35}" destId="{CA304D46-0395-42DA-8F1B-38963A7CF8C5}" srcOrd="2" destOrd="0" presId="urn:microsoft.com/office/officeart/2008/layout/LinedList"/>
    <dgm:cxn modelId="{EAC068AE-C931-46CB-A6FA-A298BB8F2E5D}" type="presParOf" srcId="{0252F726-FB24-4525-BAA3-90274288E237}" destId="{5186C23A-20CA-4D0D-BD92-735C9D3C654D}" srcOrd="2" destOrd="0" presId="urn:microsoft.com/office/officeart/2008/layout/LinedList"/>
    <dgm:cxn modelId="{79E73CB9-AF6A-4644-A840-C48AEEF56BB7}" type="presParOf" srcId="{0252F726-FB24-4525-BAA3-90274288E237}" destId="{9001347E-FEF7-4B88-8922-FD60FF74A289}"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260AB69-F138-4F54-BD40-28D9C0925E3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A23D769-626C-4C53-9791-986A7EC755E1}">
      <dgm:prSet phldrT="[Text]"/>
      <dgm:spPr/>
      <dgm:t>
        <a:bodyPr/>
        <a:lstStyle/>
        <a:p>
          <a:r>
            <a:rPr lang="en-US"/>
            <a:t>Received</a:t>
          </a:r>
        </a:p>
      </dgm:t>
    </dgm:pt>
    <dgm:pt modelId="{83894711-6377-4B0F-926A-D3E38A6E4994}" type="parTrans" cxnId="{FB4D29A4-6295-4462-9D6C-833BEAC1AE64}">
      <dgm:prSet/>
      <dgm:spPr/>
      <dgm:t>
        <a:bodyPr/>
        <a:lstStyle/>
        <a:p>
          <a:endParaRPr lang="en-US"/>
        </a:p>
      </dgm:t>
    </dgm:pt>
    <dgm:pt modelId="{FAED857C-DC36-4DEB-A52F-ACE3E175B3DF}" type="sibTrans" cxnId="{FB4D29A4-6295-4462-9D6C-833BEAC1AE64}">
      <dgm:prSet/>
      <dgm:spPr/>
      <dgm:t>
        <a:bodyPr/>
        <a:lstStyle/>
        <a:p>
          <a:endParaRPr lang="en-US"/>
        </a:p>
      </dgm:t>
    </dgm:pt>
    <dgm:pt modelId="{96CA705E-6456-4D68-86FC-4BDD5A3D9A03}">
      <dgm:prSet/>
      <dgm:spPr/>
      <dgm:t>
        <a:bodyPr/>
        <a:lstStyle/>
        <a:p>
          <a:r>
            <a:rPr lang="en-US"/>
            <a:t>Case Pick</a:t>
          </a:r>
        </a:p>
      </dgm:t>
    </dgm:pt>
    <dgm:pt modelId="{44441921-30DA-42B8-B2D4-D14A28A24E99}" type="parTrans" cxnId="{B643568B-3000-4CFF-B2FA-94906F127507}">
      <dgm:prSet/>
      <dgm:spPr/>
      <dgm:t>
        <a:bodyPr/>
        <a:lstStyle/>
        <a:p>
          <a:endParaRPr lang="en-US"/>
        </a:p>
      </dgm:t>
    </dgm:pt>
    <dgm:pt modelId="{4CF687F3-5C47-49EA-B2AD-E79A38361BC0}" type="sibTrans" cxnId="{B643568B-3000-4CFF-B2FA-94906F127507}">
      <dgm:prSet/>
      <dgm:spPr/>
      <dgm:t>
        <a:bodyPr/>
        <a:lstStyle/>
        <a:p>
          <a:endParaRPr lang="en-US"/>
        </a:p>
      </dgm:t>
    </dgm:pt>
    <dgm:pt modelId="{203127D0-B261-45A9-A596-3046ACB0CD11}">
      <dgm:prSet/>
      <dgm:spPr/>
      <dgm:t>
        <a:bodyPr/>
        <a:lstStyle/>
        <a:p>
          <a:r>
            <a:rPr lang="en-US"/>
            <a:t>Received in Room</a:t>
          </a:r>
        </a:p>
      </dgm:t>
    </dgm:pt>
    <dgm:pt modelId="{8B3CAFD2-860D-471B-9936-DD43C75C7BD8}" type="parTrans" cxnId="{7AE8EFCC-075B-4D3C-A266-3A30AC59629A}">
      <dgm:prSet/>
      <dgm:spPr/>
      <dgm:t>
        <a:bodyPr/>
        <a:lstStyle/>
        <a:p>
          <a:endParaRPr lang="en-US"/>
        </a:p>
      </dgm:t>
    </dgm:pt>
    <dgm:pt modelId="{71619BFE-9A0C-4F50-A6D7-663B33BC3D11}" type="sibTrans" cxnId="{7AE8EFCC-075B-4D3C-A266-3A30AC59629A}">
      <dgm:prSet/>
      <dgm:spPr/>
      <dgm:t>
        <a:bodyPr/>
        <a:lstStyle/>
        <a:p>
          <a:endParaRPr lang="en-US"/>
        </a:p>
      </dgm:t>
    </dgm:pt>
    <dgm:pt modelId="{76FB2AE9-D9D6-4D11-84D8-74301098909F}">
      <dgm:prSet/>
      <dgm:spPr/>
      <dgm:t>
        <a:bodyPr/>
        <a:lstStyle/>
        <a:p>
          <a:r>
            <a:rPr lang="en-US"/>
            <a:t>Implanted</a:t>
          </a:r>
        </a:p>
      </dgm:t>
    </dgm:pt>
    <dgm:pt modelId="{299EF136-288D-4998-AF62-7BB964B630BC}" type="parTrans" cxnId="{481F7C9E-F4A0-49A1-935D-5C9EC28E6C20}">
      <dgm:prSet/>
      <dgm:spPr/>
      <dgm:t>
        <a:bodyPr/>
        <a:lstStyle/>
        <a:p>
          <a:endParaRPr lang="en-US"/>
        </a:p>
      </dgm:t>
    </dgm:pt>
    <dgm:pt modelId="{1C5C472A-6A5D-4187-895B-08EDBFCB8407}" type="sibTrans" cxnId="{481F7C9E-F4A0-49A1-935D-5C9EC28E6C20}">
      <dgm:prSet/>
      <dgm:spPr/>
      <dgm:t>
        <a:bodyPr/>
        <a:lstStyle/>
        <a:p>
          <a:endParaRPr lang="en-US"/>
        </a:p>
      </dgm:t>
    </dgm:pt>
    <dgm:pt modelId="{07054DAF-DF60-43EA-87A5-7EE17975094E}">
      <dgm:prSet phldrT="[Text]"/>
      <dgm:spPr/>
      <dgm:t>
        <a:bodyPr/>
        <a:lstStyle/>
        <a:p>
          <a:r>
            <a:rPr lang="en-US"/>
            <a:t>When the last action performed on the tracked item was receiving. The item will be considered “being moved” until a user completes the </a:t>
          </a:r>
          <a:r>
            <a:rPr lang="en-US" err="1"/>
            <a:t>putaway</a:t>
          </a:r>
          <a:r>
            <a:rPr lang="en-US"/>
            <a:t> process.</a:t>
          </a:r>
        </a:p>
      </dgm:t>
    </dgm:pt>
    <dgm:pt modelId="{4DE19CFC-B8B8-453F-8FA3-F1CEAA39D89B}" type="parTrans" cxnId="{02B5FE6B-B5E1-4E8A-9877-B810C2C54D5D}">
      <dgm:prSet/>
      <dgm:spPr/>
      <dgm:t>
        <a:bodyPr/>
        <a:lstStyle/>
        <a:p>
          <a:endParaRPr lang="en-US"/>
        </a:p>
      </dgm:t>
    </dgm:pt>
    <dgm:pt modelId="{3438C422-AEA6-4EAF-9A81-90C7448DE60F}" type="sibTrans" cxnId="{02B5FE6B-B5E1-4E8A-9877-B810C2C54D5D}">
      <dgm:prSet/>
      <dgm:spPr/>
      <dgm:t>
        <a:bodyPr/>
        <a:lstStyle/>
        <a:p>
          <a:endParaRPr lang="en-US"/>
        </a:p>
      </dgm:t>
    </dgm:pt>
    <dgm:pt modelId="{751EAAB0-7029-40A4-910F-8725622DBE6A}">
      <dgm:prSet/>
      <dgm:spPr/>
      <dgm:t>
        <a:bodyPr/>
        <a:lstStyle/>
        <a:p>
          <a:r>
            <a:rPr lang="en-US"/>
            <a:t>When the last action performed on the tracked item was picking. The item will be considered “being moved” until a user completes the documentation process in CDUI.</a:t>
          </a:r>
        </a:p>
      </dgm:t>
    </dgm:pt>
    <dgm:pt modelId="{B5944125-DD01-472A-9507-1616DC61EDC1}" type="parTrans" cxnId="{29D73AEA-85AD-4DAD-8A2A-AC81E66BC063}">
      <dgm:prSet/>
      <dgm:spPr/>
      <dgm:t>
        <a:bodyPr/>
        <a:lstStyle/>
        <a:p>
          <a:endParaRPr lang="en-US"/>
        </a:p>
      </dgm:t>
    </dgm:pt>
    <dgm:pt modelId="{BEB2FA87-B58A-4044-85F7-0C32D90EE6C0}" type="sibTrans" cxnId="{29D73AEA-85AD-4DAD-8A2A-AC81E66BC063}">
      <dgm:prSet/>
      <dgm:spPr/>
      <dgm:t>
        <a:bodyPr/>
        <a:lstStyle/>
        <a:p>
          <a:endParaRPr lang="en-US"/>
        </a:p>
      </dgm:t>
    </dgm:pt>
    <dgm:pt modelId="{4522AD5B-D00B-449C-95A0-AEAE83441BE2}">
      <dgm:prSet/>
      <dgm:spPr/>
      <dgm:t>
        <a:bodyPr/>
        <a:lstStyle/>
        <a:p>
          <a:r>
            <a:rPr lang="en-US"/>
            <a:t>When the last action performed on the tracked item was to document it as used in CDUI. The item will be considered “being moved” until the case is validated.</a:t>
          </a:r>
        </a:p>
      </dgm:t>
    </dgm:pt>
    <dgm:pt modelId="{162312A6-64AE-4649-A829-F624434BD55B}" type="parTrans" cxnId="{7F314B0E-C025-41A5-B3D3-6E829A5D3F96}">
      <dgm:prSet/>
      <dgm:spPr/>
      <dgm:t>
        <a:bodyPr/>
        <a:lstStyle/>
        <a:p>
          <a:endParaRPr lang="en-US"/>
        </a:p>
      </dgm:t>
    </dgm:pt>
    <dgm:pt modelId="{C6028DB5-B083-4FC0-9FA4-15FF44C29E67}" type="sibTrans" cxnId="{7F314B0E-C025-41A5-B3D3-6E829A5D3F96}">
      <dgm:prSet/>
      <dgm:spPr/>
      <dgm:t>
        <a:bodyPr/>
        <a:lstStyle/>
        <a:p>
          <a:endParaRPr lang="en-US"/>
        </a:p>
      </dgm:t>
    </dgm:pt>
    <dgm:pt modelId="{0CA18A8D-7B01-4CB5-9912-5452F2D13CAA}">
      <dgm:prSet/>
      <dgm:spPr/>
      <dgm:t>
        <a:bodyPr/>
        <a:lstStyle/>
        <a:p>
          <a:r>
            <a:rPr lang="en-US"/>
            <a:t>Applicable to implants only. When the last action performed on the tracked item was to document the “implantation” section of the implant log in CDUI. The item will be considered as “being moved” until the case is validated.</a:t>
          </a:r>
        </a:p>
      </dgm:t>
    </dgm:pt>
    <dgm:pt modelId="{C4AFE6BC-ACB8-47CB-83BC-585176B45A14}" type="parTrans" cxnId="{B1190255-1F3B-4B70-AAE9-5A404FCF57A2}">
      <dgm:prSet/>
      <dgm:spPr/>
      <dgm:t>
        <a:bodyPr/>
        <a:lstStyle/>
        <a:p>
          <a:endParaRPr lang="en-US"/>
        </a:p>
      </dgm:t>
    </dgm:pt>
    <dgm:pt modelId="{F9CE4150-FB13-4029-8DA1-CADBF9578BA9}" type="sibTrans" cxnId="{B1190255-1F3B-4B70-AAE9-5A404FCF57A2}">
      <dgm:prSet/>
      <dgm:spPr/>
      <dgm:t>
        <a:bodyPr/>
        <a:lstStyle/>
        <a:p>
          <a:endParaRPr lang="en-US"/>
        </a:p>
      </dgm:t>
    </dgm:pt>
    <dgm:pt modelId="{A4EC9F11-FC2E-41F7-976E-E7FA46BBAE9C}" type="pres">
      <dgm:prSet presAssocID="{1260AB69-F138-4F54-BD40-28D9C0925E38}" presName="vert0" presStyleCnt="0">
        <dgm:presLayoutVars>
          <dgm:dir/>
          <dgm:animOne val="branch"/>
          <dgm:animLvl val="lvl"/>
        </dgm:presLayoutVars>
      </dgm:prSet>
      <dgm:spPr/>
    </dgm:pt>
    <dgm:pt modelId="{4092A4C7-D222-4A44-AF67-3C1B7696841F}" type="pres">
      <dgm:prSet presAssocID="{BA23D769-626C-4C53-9791-986A7EC755E1}" presName="thickLine" presStyleLbl="alignNode1" presStyleIdx="0" presStyleCnt="4"/>
      <dgm:spPr/>
    </dgm:pt>
    <dgm:pt modelId="{3BA30F4B-50D9-47B3-ACA1-541D955C1211}" type="pres">
      <dgm:prSet presAssocID="{BA23D769-626C-4C53-9791-986A7EC755E1}" presName="horz1" presStyleCnt="0"/>
      <dgm:spPr/>
    </dgm:pt>
    <dgm:pt modelId="{7011E31A-B61F-444C-ABB3-FC38D7C8F375}" type="pres">
      <dgm:prSet presAssocID="{BA23D769-626C-4C53-9791-986A7EC755E1}" presName="tx1" presStyleLbl="revTx" presStyleIdx="0" presStyleCnt="8"/>
      <dgm:spPr/>
    </dgm:pt>
    <dgm:pt modelId="{55F42948-04B8-43CA-BA07-25F6FB24829D}" type="pres">
      <dgm:prSet presAssocID="{BA23D769-626C-4C53-9791-986A7EC755E1}" presName="vert1" presStyleCnt="0"/>
      <dgm:spPr/>
    </dgm:pt>
    <dgm:pt modelId="{C557DDEA-39BF-4677-B6A2-603A84FCEAF9}" type="pres">
      <dgm:prSet presAssocID="{07054DAF-DF60-43EA-87A5-7EE17975094E}" presName="vertSpace2a" presStyleCnt="0"/>
      <dgm:spPr/>
    </dgm:pt>
    <dgm:pt modelId="{C5F2B4E1-00A6-4908-A0E0-91FE5A28E411}" type="pres">
      <dgm:prSet presAssocID="{07054DAF-DF60-43EA-87A5-7EE17975094E}" presName="horz2" presStyleCnt="0"/>
      <dgm:spPr/>
    </dgm:pt>
    <dgm:pt modelId="{5628C9A2-5DA3-49F7-B163-609779928F46}" type="pres">
      <dgm:prSet presAssocID="{07054DAF-DF60-43EA-87A5-7EE17975094E}" presName="horzSpace2" presStyleCnt="0"/>
      <dgm:spPr/>
    </dgm:pt>
    <dgm:pt modelId="{F6804318-6295-44F6-8B7B-193708DAD344}" type="pres">
      <dgm:prSet presAssocID="{07054DAF-DF60-43EA-87A5-7EE17975094E}" presName="tx2" presStyleLbl="revTx" presStyleIdx="1" presStyleCnt="8"/>
      <dgm:spPr/>
    </dgm:pt>
    <dgm:pt modelId="{651353F2-36B6-4F33-A006-F59295835530}" type="pres">
      <dgm:prSet presAssocID="{07054DAF-DF60-43EA-87A5-7EE17975094E}" presName="vert2" presStyleCnt="0"/>
      <dgm:spPr/>
    </dgm:pt>
    <dgm:pt modelId="{59827316-9038-490E-95A8-F20178C90D94}" type="pres">
      <dgm:prSet presAssocID="{07054DAF-DF60-43EA-87A5-7EE17975094E}" presName="thinLine2b" presStyleLbl="callout" presStyleIdx="0" presStyleCnt="4"/>
      <dgm:spPr/>
    </dgm:pt>
    <dgm:pt modelId="{872E301D-EA27-4F0E-B45E-AC881363BD0F}" type="pres">
      <dgm:prSet presAssocID="{07054DAF-DF60-43EA-87A5-7EE17975094E}" presName="vertSpace2b" presStyleCnt="0"/>
      <dgm:spPr/>
    </dgm:pt>
    <dgm:pt modelId="{48A6C013-BD7D-4F1D-9709-9EE8259A509A}" type="pres">
      <dgm:prSet presAssocID="{96CA705E-6456-4D68-86FC-4BDD5A3D9A03}" presName="thickLine" presStyleLbl="alignNode1" presStyleIdx="1" presStyleCnt="4"/>
      <dgm:spPr/>
    </dgm:pt>
    <dgm:pt modelId="{7216A82C-97C5-45DC-8275-93814056BCA1}" type="pres">
      <dgm:prSet presAssocID="{96CA705E-6456-4D68-86FC-4BDD5A3D9A03}" presName="horz1" presStyleCnt="0"/>
      <dgm:spPr/>
    </dgm:pt>
    <dgm:pt modelId="{BA164CD0-C7E9-45EA-831D-62E2976D00D8}" type="pres">
      <dgm:prSet presAssocID="{96CA705E-6456-4D68-86FC-4BDD5A3D9A03}" presName="tx1" presStyleLbl="revTx" presStyleIdx="2" presStyleCnt="8"/>
      <dgm:spPr/>
    </dgm:pt>
    <dgm:pt modelId="{2ED34CDF-6038-46FA-B111-B0C3F9EB4B51}" type="pres">
      <dgm:prSet presAssocID="{96CA705E-6456-4D68-86FC-4BDD5A3D9A03}" presName="vert1" presStyleCnt="0"/>
      <dgm:spPr/>
    </dgm:pt>
    <dgm:pt modelId="{404EF329-B858-44F6-A64C-C9335B52B2AA}" type="pres">
      <dgm:prSet presAssocID="{751EAAB0-7029-40A4-910F-8725622DBE6A}" presName="vertSpace2a" presStyleCnt="0"/>
      <dgm:spPr/>
    </dgm:pt>
    <dgm:pt modelId="{4A02E2EF-A5CC-46D9-8EA3-3A22CB8440B5}" type="pres">
      <dgm:prSet presAssocID="{751EAAB0-7029-40A4-910F-8725622DBE6A}" presName="horz2" presStyleCnt="0"/>
      <dgm:spPr/>
    </dgm:pt>
    <dgm:pt modelId="{72AC9CC8-6EB6-47DE-A905-FB6DF8C0B296}" type="pres">
      <dgm:prSet presAssocID="{751EAAB0-7029-40A4-910F-8725622DBE6A}" presName="horzSpace2" presStyleCnt="0"/>
      <dgm:spPr/>
    </dgm:pt>
    <dgm:pt modelId="{A8B4ED58-939A-4F80-BD5E-A5C2378EFF3C}" type="pres">
      <dgm:prSet presAssocID="{751EAAB0-7029-40A4-910F-8725622DBE6A}" presName="tx2" presStyleLbl="revTx" presStyleIdx="3" presStyleCnt="8"/>
      <dgm:spPr/>
    </dgm:pt>
    <dgm:pt modelId="{CFCC48E0-3477-4B15-BD1A-08230113CEB5}" type="pres">
      <dgm:prSet presAssocID="{751EAAB0-7029-40A4-910F-8725622DBE6A}" presName="vert2" presStyleCnt="0"/>
      <dgm:spPr/>
    </dgm:pt>
    <dgm:pt modelId="{8DB2285A-7ADC-4F74-8B70-E27FB9965238}" type="pres">
      <dgm:prSet presAssocID="{751EAAB0-7029-40A4-910F-8725622DBE6A}" presName="thinLine2b" presStyleLbl="callout" presStyleIdx="1" presStyleCnt="4"/>
      <dgm:spPr/>
    </dgm:pt>
    <dgm:pt modelId="{49C5CB94-2AB5-4657-B86C-5231DAEF29CE}" type="pres">
      <dgm:prSet presAssocID="{751EAAB0-7029-40A4-910F-8725622DBE6A}" presName="vertSpace2b" presStyleCnt="0"/>
      <dgm:spPr/>
    </dgm:pt>
    <dgm:pt modelId="{FDDC44E2-C122-475C-A453-0B6A333D7D72}" type="pres">
      <dgm:prSet presAssocID="{203127D0-B261-45A9-A596-3046ACB0CD11}" presName="thickLine" presStyleLbl="alignNode1" presStyleIdx="2" presStyleCnt="4"/>
      <dgm:spPr/>
    </dgm:pt>
    <dgm:pt modelId="{7C8A6688-BA84-46D7-A695-D9D3E3819C31}" type="pres">
      <dgm:prSet presAssocID="{203127D0-B261-45A9-A596-3046ACB0CD11}" presName="horz1" presStyleCnt="0"/>
      <dgm:spPr/>
    </dgm:pt>
    <dgm:pt modelId="{03C851C3-250E-4B21-9625-86320676E7E4}" type="pres">
      <dgm:prSet presAssocID="{203127D0-B261-45A9-A596-3046ACB0CD11}" presName="tx1" presStyleLbl="revTx" presStyleIdx="4" presStyleCnt="8"/>
      <dgm:spPr/>
    </dgm:pt>
    <dgm:pt modelId="{7225AE19-5472-41AD-93AE-CE04F5F72338}" type="pres">
      <dgm:prSet presAssocID="{203127D0-B261-45A9-A596-3046ACB0CD11}" presName="vert1" presStyleCnt="0"/>
      <dgm:spPr/>
    </dgm:pt>
    <dgm:pt modelId="{686CA46C-13CD-4628-ADF1-66C2A1445DAE}" type="pres">
      <dgm:prSet presAssocID="{4522AD5B-D00B-449C-95A0-AEAE83441BE2}" presName="vertSpace2a" presStyleCnt="0"/>
      <dgm:spPr/>
    </dgm:pt>
    <dgm:pt modelId="{365AD3B6-36A3-408C-A14A-A461FADF6C1B}" type="pres">
      <dgm:prSet presAssocID="{4522AD5B-D00B-449C-95A0-AEAE83441BE2}" presName="horz2" presStyleCnt="0"/>
      <dgm:spPr/>
    </dgm:pt>
    <dgm:pt modelId="{1B9B5F42-9546-42E6-8EA5-B38301A3DD50}" type="pres">
      <dgm:prSet presAssocID="{4522AD5B-D00B-449C-95A0-AEAE83441BE2}" presName="horzSpace2" presStyleCnt="0"/>
      <dgm:spPr/>
    </dgm:pt>
    <dgm:pt modelId="{9EFF2C4A-E1F0-4777-AA8A-14E5C0BC4A31}" type="pres">
      <dgm:prSet presAssocID="{4522AD5B-D00B-449C-95A0-AEAE83441BE2}" presName="tx2" presStyleLbl="revTx" presStyleIdx="5" presStyleCnt="8"/>
      <dgm:spPr/>
    </dgm:pt>
    <dgm:pt modelId="{A58BEE72-05B7-4CFA-8522-E73900D4EFD2}" type="pres">
      <dgm:prSet presAssocID="{4522AD5B-D00B-449C-95A0-AEAE83441BE2}" presName="vert2" presStyleCnt="0"/>
      <dgm:spPr/>
    </dgm:pt>
    <dgm:pt modelId="{72951C77-2538-4818-9EF8-DBC076D146F1}" type="pres">
      <dgm:prSet presAssocID="{4522AD5B-D00B-449C-95A0-AEAE83441BE2}" presName="thinLine2b" presStyleLbl="callout" presStyleIdx="2" presStyleCnt="4"/>
      <dgm:spPr/>
    </dgm:pt>
    <dgm:pt modelId="{FE20161E-4533-4ECB-A4D0-734FBF83C236}" type="pres">
      <dgm:prSet presAssocID="{4522AD5B-D00B-449C-95A0-AEAE83441BE2}" presName="vertSpace2b" presStyleCnt="0"/>
      <dgm:spPr/>
    </dgm:pt>
    <dgm:pt modelId="{AD2E9BFB-349B-4878-A6CA-EA4FEBC49157}" type="pres">
      <dgm:prSet presAssocID="{76FB2AE9-D9D6-4D11-84D8-74301098909F}" presName="thickLine" presStyleLbl="alignNode1" presStyleIdx="3" presStyleCnt="4"/>
      <dgm:spPr/>
    </dgm:pt>
    <dgm:pt modelId="{8A76C71C-D4A7-4BD4-A8C9-A6B90C49B058}" type="pres">
      <dgm:prSet presAssocID="{76FB2AE9-D9D6-4D11-84D8-74301098909F}" presName="horz1" presStyleCnt="0"/>
      <dgm:spPr/>
    </dgm:pt>
    <dgm:pt modelId="{A4762E2F-9EB7-49A9-BDA7-EBF0B3D70D78}" type="pres">
      <dgm:prSet presAssocID="{76FB2AE9-D9D6-4D11-84D8-74301098909F}" presName="tx1" presStyleLbl="revTx" presStyleIdx="6" presStyleCnt="8"/>
      <dgm:spPr/>
    </dgm:pt>
    <dgm:pt modelId="{DBC24B73-E057-481F-AEC3-0D15FDBF409B}" type="pres">
      <dgm:prSet presAssocID="{76FB2AE9-D9D6-4D11-84D8-74301098909F}" presName="vert1" presStyleCnt="0"/>
      <dgm:spPr/>
    </dgm:pt>
    <dgm:pt modelId="{91745E40-A363-4B5B-B99D-1042EC818818}" type="pres">
      <dgm:prSet presAssocID="{0CA18A8D-7B01-4CB5-9912-5452F2D13CAA}" presName="vertSpace2a" presStyleCnt="0"/>
      <dgm:spPr/>
    </dgm:pt>
    <dgm:pt modelId="{A3997C57-8D2F-4131-A06D-EE5FB2F8AD90}" type="pres">
      <dgm:prSet presAssocID="{0CA18A8D-7B01-4CB5-9912-5452F2D13CAA}" presName="horz2" presStyleCnt="0"/>
      <dgm:spPr/>
    </dgm:pt>
    <dgm:pt modelId="{D3DE0E42-2263-4662-91C9-9427A71B5680}" type="pres">
      <dgm:prSet presAssocID="{0CA18A8D-7B01-4CB5-9912-5452F2D13CAA}" presName="horzSpace2" presStyleCnt="0"/>
      <dgm:spPr/>
    </dgm:pt>
    <dgm:pt modelId="{2B214E6D-A5E2-4CDD-8907-1B660CD595F8}" type="pres">
      <dgm:prSet presAssocID="{0CA18A8D-7B01-4CB5-9912-5452F2D13CAA}" presName="tx2" presStyleLbl="revTx" presStyleIdx="7" presStyleCnt="8"/>
      <dgm:spPr/>
    </dgm:pt>
    <dgm:pt modelId="{77202BD9-0282-4C40-8C94-4869BAD827D6}" type="pres">
      <dgm:prSet presAssocID="{0CA18A8D-7B01-4CB5-9912-5452F2D13CAA}" presName="vert2" presStyleCnt="0"/>
      <dgm:spPr/>
    </dgm:pt>
    <dgm:pt modelId="{8B2737B4-9E34-4427-8D6C-A3CF9CB787B6}" type="pres">
      <dgm:prSet presAssocID="{0CA18A8D-7B01-4CB5-9912-5452F2D13CAA}" presName="thinLine2b" presStyleLbl="callout" presStyleIdx="3" presStyleCnt="4"/>
      <dgm:spPr/>
    </dgm:pt>
    <dgm:pt modelId="{BDDF87D7-F041-4575-AAFF-144EE8718F9C}" type="pres">
      <dgm:prSet presAssocID="{0CA18A8D-7B01-4CB5-9912-5452F2D13CAA}" presName="vertSpace2b" presStyleCnt="0"/>
      <dgm:spPr/>
    </dgm:pt>
  </dgm:ptLst>
  <dgm:cxnLst>
    <dgm:cxn modelId="{7F314B0E-C025-41A5-B3D3-6E829A5D3F96}" srcId="{203127D0-B261-45A9-A596-3046ACB0CD11}" destId="{4522AD5B-D00B-449C-95A0-AEAE83441BE2}" srcOrd="0" destOrd="0" parTransId="{162312A6-64AE-4649-A829-F624434BD55B}" sibTransId="{C6028DB5-B083-4FC0-9FA4-15FF44C29E67}"/>
    <dgm:cxn modelId="{71308863-01E3-4349-876D-24462923E0DC}" type="presOf" srcId="{751EAAB0-7029-40A4-910F-8725622DBE6A}" destId="{A8B4ED58-939A-4F80-BD5E-A5C2378EFF3C}" srcOrd="0" destOrd="0" presId="urn:microsoft.com/office/officeart/2008/layout/LinedList"/>
    <dgm:cxn modelId="{02B5FE6B-B5E1-4E8A-9877-B810C2C54D5D}" srcId="{BA23D769-626C-4C53-9791-986A7EC755E1}" destId="{07054DAF-DF60-43EA-87A5-7EE17975094E}" srcOrd="0" destOrd="0" parTransId="{4DE19CFC-B8B8-453F-8FA3-F1CEAA39D89B}" sibTransId="{3438C422-AEA6-4EAF-9A81-90C7448DE60F}"/>
    <dgm:cxn modelId="{B1190255-1F3B-4B70-AAE9-5A404FCF57A2}" srcId="{76FB2AE9-D9D6-4D11-84D8-74301098909F}" destId="{0CA18A8D-7B01-4CB5-9912-5452F2D13CAA}" srcOrd="0" destOrd="0" parTransId="{C4AFE6BC-ACB8-47CB-83BC-585176B45A14}" sibTransId="{F9CE4150-FB13-4029-8DA1-CADBF9578BA9}"/>
    <dgm:cxn modelId="{16801356-FDD9-4B94-9493-48A590A60637}" type="presOf" srcId="{203127D0-B261-45A9-A596-3046ACB0CD11}" destId="{03C851C3-250E-4B21-9625-86320676E7E4}" srcOrd="0" destOrd="0" presId="urn:microsoft.com/office/officeart/2008/layout/LinedList"/>
    <dgm:cxn modelId="{4C1D8187-F241-4807-B158-00113E04F0A9}" type="presOf" srcId="{4522AD5B-D00B-449C-95A0-AEAE83441BE2}" destId="{9EFF2C4A-E1F0-4777-AA8A-14E5C0BC4A31}" srcOrd="0" destOrd="0" presId="urn:microsoft.com/office/officeart/2008/layout/LinedList"/>
    <dgm:cxn modelId="{B643568B-3000-4CFF-B2FA-94906F127507}" srcId="{1260AB69-F138-4F54-BD40-28D9C0925E38}" destId="{96CA705E-6456-4D68-86FC-4BDD5A3D9A03}" srcOrd="1" destOrd="0" parTransId="{44441921-30DA-42B8-B2D4-D14A28A24E99}" sibTransId="{4CF687F3-5C47-49EA-B2AD-E79A38361BC0}"/>
    <dgm:cxn modelId="{0C657F8B-6527-4BE5-94CF-A644CA66438D}" type="presOf" srcId="{0CA18A8D-7B01-4CB5-9912-5452F2D13CAA}" destId="{2B214E6D-A5E2-4CDD-8907-1B660CD595F8}" srcOrd="0" destOrd="0" presId="urn:microsoft.com/office/officeart/2008/layout/LinedList"/>
    <dgm:cxn modelId="{BDBC3B9A-A36B-49DD-BC83-51AB608352F7}" type="presOf" srcId="{BA23D769-626C-4C53-9791-986A7EC755E1}" destId="{7011E31A-B61F-444C-ABB3-FC38D7C8F375}" srcOrd="0" destOrd="0" presId="urn:microsoft.com/office/officeart/2008/layout/LinedList"/>
    <dgm:cxn modelId="{481F7C9E-F4A0-49A1-935D-5C9EC28E6C20}" srcId="{1260AB69-F138-4F54-BD40-28D9C0925E38}" destId="{76FB2AE9-D9D6-4D11-84D8-74301098909F}" srcOrd="3" destOrd="0" parTransId="{299EF136-288D-4998-AF62-7BB964B630BC}" sibTransId="{1C5C472A-6A5D-4187-895B-08EDBFCB8407}"/>
    <dgm:cxn modelId="{FB4D29A4-6295-4462-9D6C-833BEAC1AE64}" srcId="{1260AB69-F138-4F54-BD40-28D9C0925E38}" destId="{BA23D769-626C-4C53-9791-986A7EC755E1}" srcOrd="0" destOrd="0" parTransId="{83894711-6377-4B0F-926A-D3E38A6E4994}" sibTransId="{FAED857C-DC36-4DEB-A52F-ACE3E175B3DF}"/>
    <dgm:cxn modelId="{D8D533B8-FD49-4028-81F7-E14B6360DCA9}" type="presOf" srcId="{76FB2AE9-D9D6-4D11-84D8-74301098909F}" destId="{A4762E2F-9EB7-49A9-BDA7-EBF0B3D70D78}" srcOrd="0" destOrd="0" presId="urn:microsoft.com/office/officeart/2008/layout/LinedList"/>
    <dgm:cxn modelId="{3513E6C5-982A-4DF3-9248-098E2402AC3F}" type="presOf" srcId="{07054DAF-DF60-43EA-87A5-7EE17975094E}" destId="{F6804318-6295-44F6-8B7B-193708DAD344}" srcOrd="0" destOrd="0" presId="urn:microsoft.com/office/officeart/2008/layout/LinedList"/>
    <dgm:cxn modelId="{7AE8EFCC-075B-4D3C-A266-3A30AC59629A}" srcId="{1260AB69-F138-4F54-BD40-28D9C0925E38}" destId="{203127D0-B261-45A9-A596-3046ACB0CD11}" srcOrd="2" destOrd="0" parTransId="{8B3CAFD2-860D-471B-9936-DD43C75C7BD8}" sibTransId="{71619BFE-9A0C-4F50-A6D7-663B33BC3D11}"/>
    <dgm:cxn modelId="{84066CD4-A9A5-41AF-BCF4-9E055A36094C}" type="presOf" srcId="{96CA705E-6456-4D68-86FC-4BDD5A3D9A03}" destId="{BA164CD0-C7E9-45EA-831D-62E2976D00D8}" srcOrd="0" destOrd="0" presId="urn:microsoft.com/office/officeart/2008/layout/LinedList"/>
    <dgm:cxn modelId="{DD32BED8-916F-48AB-9C6D-6158E82B1BA3}" type="presOf" srcId="{1260AB69-F138-4F54-BD40-28D9C0925E38}" destId="{A4EC9F11-FC2E-41F7-976E-E7FA46BBAE9C}" srcOrd="0" destOrd="0" presId="urn:microsoft.com/office/officeart/2008/layout/LinedList"/>
    <dgm:cxn modelId="{29D73AEA-85AD-4DAD-8A2A-AC81E66BC063}" srcId="{96CA705E-6456-4D68-86FC-4BDD5A3D9A03}" destId="{751EAAB0-7029-40A4-910F-8725622DBE6A}" srcOrd="0" destOrd="0" parTransId="{B5944125-DD01-472A-9507-1616DC61EDC1}" sibTransId="{BEB2FA87-B58A-4044-85F7-0C32D90EE6C0}"/>
    <dgm:cxn modelId="{B8808BDF-A627-48B5-BEC2-B71636D02E75}" type="presParOf" srcId="{A4EC9F11-FC2E-41F7-976E-E7FA46BBAE9C}" destId="{4092A4C7-D222-4A44-AF67-3C1B7696841F}" srcOrd="0" destOrd="0" presId="urn:microsoft.com/office/officeart/2008/layout/LinedList"/>
    <dgm:cxn modelId="{7B784BA6-9886-442A-AFE2-9E74B3CF5727}" type="presParOf" srcId="{A4EC9F11-FC2E-41F7-976E-E7FA46BBAE9C}" destId="{3BA30F4B-50D9-47B3-ACA1-541D955C1211}" srcOrd="1" destOrd="0" presId="urn:microsoft.com/office/officeart/2008/layout/LinedList"/>
    <dgm:cxn modelId="{12E41A9B-B777-42FF-B501-462AA6DF1FEC}" type="presParOf" srcId="{3BA30F4B-50D9-47B3-ACA1-541D955C1211}" destId="{7011E31A-B61F-444C-ABB3-FC38D7C8F375}" srcOrd="0" destOrd="0" presId="urn:microsoft.com/office/officeart/2008/layout/LinedList"/>
    <dgm:cxn modelId="{89D886C1-AAF2-4CD9-A9D0-FA3A0F928C6C}" type="presParOf" srcId="{3BA30F4B-50D9-47B3-ACA1-541D955C1211}" destId="{55F42948-04B8-43CA-BA07-25F6FB24829D}" srcOrd="1" destOrd="0" presId="urn:microsoft.com/office/officeart/2008/layout/LinedList"/>
    <dgm:cxn modelId="{C7A15034-0361-4E72-9FF6-C39219373333}" type="presParOf" srcId="{55F42948-04B8-43CA-BA07-25F6FB24829D}" destId="{C557DDEA-39BF-4677-B6A2-603A84FCEAF9}" srcOrd="0" destOrd="0" presId="urn:microsoft.com/office/officeart/2008/layout/LinedList"/>
    <dgm:cxn modelId="{5538F28F-6910-45E2-B88E-99A4C717532A}" type="presParOf" srcId="{55F42948-04B8-43CA-BA07-25F6FB24829D}" destId="{C5F2B4E1-00A6-4908-A0E0-91FE5A28E411}" srcOrd="1" destOrd="0" presId="urn:microsoft.com/office/officeart/2008/layout/LinedList"/>
    <dgm:cxn modelId="{36A808E3-CA15-45FF-82D2-B69EA33A5E27}" type="presParOf" srcId="{C5F2B4E1-00A6-4908-A0E0-91FE5A28E411}" destId="{5628C9A2-5DA3-49F7-B163-609779928F46}" srcOrd="0" destOrd="0" presId="urn:microsoft.com/office/officeart/2008/layout/LinedList"/>
    <dgm:cxn modelId="{492171D1-8649-435A-91CB-F67A49A94650}" type="presParOf" srcId="{C5F2B4E1-00A6-4908-A0E0-91FE5A28E411}" destId="{F6804318-6295-44F6-8B7B-193708DAD344}" srcOrd="1" destOrd="0" presId="urn:microsoft.com/office/officeart/2008/layout/LinedList"/>
    <dgm:cxn modelId="{7C1FF63D-D724-4028-B5A9-C66D065B7DBD}" type="presParOf" srcId="{C5F2B4E1-00A6-4908-A0E0-91FE5A28E411}" destId="{651353F2-36B6-4F33-A006-F59295835530}" srcOrd="2" destOrd="0" presId="urn:microsoft.com/office/officeart/2008/layout/LinedList"/>
    <dgm:cxn modelId="{2697772F-1C84-479C-90AB-8E95401F1FD7}" type="presParOf" srcId="{55F42948-04B8-43CA-BA07-25F6FB24829D}" destId="{59827316-9038-490E-95A8-F20178C90D94}" srcOrd="2" destOrd="0" presId="urn:microsoft.com/office/officeart/2008/layout/LinedList"/>
    <dgm:cxn modelId="{901E34C3-E6D6-461D-A21F-923175093C0A}" type="presParOf" srcId="{55F42948-04B8-43CA-BA07-25F6FB24829D}" destId="{872E301D-EA27-4F0E-B45E-AC881363BD0F}" srcOrd="3" destOrd="0" presId="urn:microsoft.com/office/officeart/2008/layout/LinedList"/>
    <dgm:cxn modelId="{4C52C7FB-8723-4815-B375-FE9D1A4CBDD3}" type="presParOf" srcId="{A4EC9F11-FC2E-41F7-976E-E7FA46BBAE9C}" destId="{48A6C013-BD7D-4F1D-9709-9EE8259A509A}" srcOrd="2" destOrd="0" presId="urn:microsoft.com/office/officeart/2008/layout/LinedList"/>
    <dgm:cxn modelId="{4A0211DB-2366-49A7-8C76-8ABB8B997D16}" type="presParOf" srcId="{A4EC9F11-FC2E-41F7-976E-E7FA46BBAE9C}" destId="{7216A82C-97C5-45DC-8275-93814056BCA1}" srcOrd="3" destOrd="0" presId="urn:microsoft.com/office/officeart/2008/layout/LinedList"/>
    <dgm:cxn modelId="{52B78D81-DC63-446C-8057-8AA65406382B}" type="presParOf" srcId="{7216A82C-97C5-45DC-8275-93814056BCA1}" destId="{BA164CD0-C7E9-45EA-831D-62E2976D00D8}" srcOrd="0" destOrd="0" presId="urn:microsoft.com/office/officeart/2008/layout/LinedList"/>
    <dgm:cxn modelId="{FD4C8B20-98C2-49BC-B85E-D208E67E29C0}" type="presParOf" srcId="{7216A82C-97C5-45DC-8275-93814056BCA1}" destId="{2ED34CDF-6038-46FA-B111-B0C3F9EB4B51}" srcOrd="1" destOrd="0" presId="urn:microsoft.com/office/officeart/2008/layout/LinedList"/>
    <dgm:cxn modelId="{270B4ED0-5249-434B-98BF-3152B1BF7B40}" type="presParOf" srcId="{2ED34CDF-6038-46FA-B111-B0C3F9EB4B51}" destId="{404EF329-B858-44F6-A64C-C9335B52B2AA}" srcOrd="0" destOrd="0" presId="urn:microsoft.com/office/officeart/2008/layout/LinedList"/>
    <dgm:cxn modelId="{52E87DBA-85DD-4012-B25E-145B1C8055DA}" type="presParOf" srcId="{2ED34CDF-6038-46FA-B111-B0C3F9EB4B51}" destId="{4A02E2EF-A5CC-46D9-8EA3-3A22CB8440B5}" srcOrd="1" destOrd="0" presId="urn:microsoft.com/office/officeart/2008/layout/LinedList"/>
    <dgm:cxn modelId="{4B91F2E1-A00E-495D-A1B0-10FEF3321112}" type="presParOf" srcId="{4A02E2EF-A5CC-46D9-8EA3-3A22CB8440B5}" destId="{72AC9CC8-6EB6-47DE-A905-FB6DF8C0B296}" srcOrd="0" destOrd="0" presId="urn:microsoft.com/office/officeart/2008/layout/LinedList"/>
    <dgm:cxn modelId="{1473DD25-3B58-4BFF-95C2-1A3EEEFC7C40}" type="presParOf" srcId="{4A02E2EF-A5CC-46D9-8EA3-3A22CB8440B5}" destId="{A8B4ED58-939A-4F80-BD5E-A5C2378EFF3C}" srcOrd="1" destOrd="0" presId="urn:microsoft.com/office/officeart/2008/layout/LinedList"/>
    <dgm:cxn modelId="{98132C3E-8768-480C-B423-0BDB8C475E05}" type="presParOf" srcId="{4A02E2EF-A5CC-46D9-8EA3-3A22CB8440B5}" destId="{CFCC48E0-3477-4B15-BD1A-08230113CEB5}" srcOrd="2" destOrd="0" presId="urn:microsoft.com/office/officeart/2008/layout/LinedList"/>
    <dgm:cxn modelId="{D9E4C90F-ED73-42F3-96C1-93E5AA8AC1D3}" type="presParOf" srcId="{2ED34CDF-6038-46FA-B111-B0C3F9EB4B51}" destId="{8DB2285A-7ADC-4F74-8B70-E27FB9965238}" srcOrd="2" destOrd="0" presId="urn:microsoft.com/office/officeart/2008/layout/LinedList"/>
    <dgm:cxn modelId="{FDB61020-421C-43BA-ADEF-26A70C55A67A}" type="presParOf" srcId="{2ED34CDF-6038-46FA-B111-B0C3F9EB4B51}" destId="{49C5CB94-2AB5-4657-B86C-5231DAEF29CE}" srcOrd="3" destOrd="0" presId="urn:microsoft.com/office/officeart/2008/layout/LinedList"/>
    <dgm:cxn modelId="{781DD1D1-15A7-4C32-8FCD-8147330825A1}" type="presParOf" srcId="{A4EC9F11-FC2E-41F7-976E-E7FA46BBAE9C}" destId="{FDDC44E2-C122-475C-A453-0B6A333D7D72}" srcOrd="4" destOrd="0" presId="urn:microsoft.com/office/officeart/2008/layout/LinedList"/>
    <dgm:cxn modelId="{037F6809-F552-4582-8BA9-4E79925A3EE7}" type="presParOf" srcId="{A4EC9F11-FC2E-41F7-976E-E7FA46BBAE9C}" destId="{7C8A6688-BA84-46D7-A695-D9D3E3819C31}" srcOrd="5" destOrd="0" presId="urn:microsoft.com/office/officeart/2008/layout/LinedList"/>
    <dgm:cxn modelId="{CCB25981-AABC-4574-9B13-13AAAB944498}" type="presParOf" srcId="{7C8A6688-BA84-46D7-A695-D9D3E3819C31}" destId="{03C851C3-250E-4B21-9625-86320676E7E4}" srcOrd="0" destOrd="0" presId="urn:microsoft.com/office/officeart/2008/layout/LinedList"/>
    <dgm:cxn modelId="{5D256D2D-AFE5-4B65-90C7-42C23C9C5B00}" type="presParOf" srcId="{7C8A6688-BA84-46D7-A695-D9D3E3819C31}" destId="{7225AE19-5472-41AD-93AE-CE04F5F72338}" srcOrd="1" destOrd="0" presId="urn:microsoft.com/office/officeart/2008/layout/LinedList"/>
    <dgm:cxn modelId="{1A364269-F01D-4231-9E37-B7C97602169D}" type="presParOf" srcId="{7225AE19-5472-41AD-93AE-CE04F5F72338}" destId="{686CA46C-13CD-4628-ADF1-66C2A1445DAE}" srcOrd="0" destOrd="0" presId="urn:microsoft.com/office/officeart/2008/layout/LinedList"/>
    <dgm:cxn modelId="{028D9DCF-3B68-483E-8C5E-F35995BFE303}" type="presParOf" srcId="{7225AE19-5472-41AD-93AE-CE04F5F72338}" destId="{365AD3B6-36A3-408C-A14A-A461FADF6C1B}" srcOrd="1" destOrd="0" presId="urn:microsoft.com/office/officeart/2008/layout/LinedList"/>
    <dgm:cxn modelId="{16876AD0-3467-46FD-9A97-A8BA3D5B3E02}" type="presParOf" srcId="{365AD3B6-36A3-408C-A14A-A461FADF6C1B}" destId="{1B9B5F42-9546-42E6-8EA5-B38301A3DD50}" srcOrd="0" destOrd="0" presId="urn:microsoft.com/office/officeart/2008/layout/LinedList"/>
    <dgm:cxn modelId="{80E118BB-10A3-4A6B-97DD-4B11B58ECE18}" type="presParOf" srcId="{365AD3B6-36A3-408C-A14A-A461FADF6C1B}" destId="{9EFF2C4A-E1F0-4777-AA8A-14E5C0BC4A31}" srcOrd="1" destOrd="0" presId="urn:microsoft.com/office/officeart/2008/layout/LinedList"/>
    <dgm:cxn modelId="{24DE473A-4A7D-4950-AF35-727896ED1BB8}" type="presParOf" srcId="{365AD3B6-36A3-408C-A14A-A461FADF6C1B}" destId="{A58BEE72-05B7-4CFA-8522-E73900D4EFD2}" srcOrd="2" destOrd="0" presId="urn:microsoft.com/office/officeart/2008/layout/LinedList"/>
    <dgm:cxn modelId="{A3A2866E-5CC7-427D-AFED-78A75A94A7C1}" type="presParOf" srcId="{7225AE19-5472-41AD-93AE-CE04F5F72338}" destId="{72951C77-2538-4818-9EF8-DBC076D146F1}" srcOrd="2" destOrd="0" presId="urn:microsoft.com/office/officeart/2008/layout/LinedList"/>
    <dgm:cxn modelId="{CA934811-46E0-450D-9D25-1A74199E88F8}" type="presParOf" srcId="{7225AE19-5472-41AD-93AE-CE04F5F72338}" destId="{FE20161E-4533-4ECB-A4D0-734FBF83C236}" srcOrd="3" destOrd="0" presId="urn:microsoft.com/office/officeart/2008/layout/LinedList"/>
    <dgm:cxn modelId="{1CC88396-B689-459D-91D3-969C0D68990A}" type="presParOf" srcId="{A4EC9F11-FC2E-41F7-976E-E7FA46BBAE9C}" destId="{AD2E9BFB-349B-4878-A6CA-EA4FEBC49157}" srcOrd="6" destOrd="0" presId="urn:microsoft.com/office/officeart/2008/layout/LinedList"/>
    <dgm:cxn modelId="{DC26471B-89FA-443F-A0FF-8F74FEE0F45C}" type="presParOf" srcId="{A4EC9F11-FC2E-41F7-976E-E7FA46BBAE9C}" destId="{8A76C71C-D4A7-4BD4-A8C9-A6B90C49B058}" srcOrd="7" destOrd="0" presId="urn:microsoft.com/office/officeart/2008/layout/LinedList"/>
    <dgm:cxn modelId="{CB0EF661-9C0C-4CC1-B314-278138607EA2}" type="presParOf" srcId="{8A76C71C-D4A7-4BD4-A8C9-A6B90C49B058}" destId="{A4762E2F-9EB7-49A9-BDA7-EBF0B3D70D78}" srcOrd="0" destOrd="0" presId="urn:microsoft.com/office/officeart/2008/layout/LinedList"/>
    <dgm:cxn modelId="{6D0A3C15-A1AC-4EEA-8088-3BD5A0824F52}" type="presParOf" srcId="{8A76C71C-D4A7-4BD4-A8C9-A6B90C49B058}" destId="{DBC24B73-E057-481F-AEC3-0D15FDBF409B}" srcOrd="1" destOrd="0" presId="urn:microsoft.com/office/officeart/2008/layout/LinedList"/>
    <dgm:cxn modelId="{38849C89-3309-4F4D-8AF9-1502A3E7D84F}" type="presParOf" srcId="{DBC24B73-E057-481F-AEC3-0D15FDBF409B}" destId="{91745E40-A363-4B5B-B99D-1042EC818818}" srcOrd="0" destOrd="0" presId="urn:microsoft.com/office/officeart/2008/layout/LinedList"/>
    <dgm:cxn modelId="{0955EE62-081D-413C-8427-EC6A1B578F16}" type="presParOf" srcId="{DBC24B73-E057-481F-AEC3-0D15FDBF409B}" destId="{A3997C57-8D2F-4131-A06D-EE5FB2F8AD90}" srcOrd="1" destOrd="0" presId="urn:microsoft.com/office/officeart/2008/layout/LinedList"/>
    <dgm:cxn modelId="{9A25FB4A-D2F1-4E2F-8D33-EBD044108402}" type="presParOf" srcId="{A3997C57-8D2F-4131-A06D-EE5FB2F8AD90}" destId="{D3DE0E42-2263-4662-91C9-9427A71B5680}" srcOrd="0" destOrd="0" presId="urn:microsoft.com/office/officeart/2008/layout/LinedList"/>
    <dgm:cxn modelId="{6823F04C-C6A7-4FA7-8802-708E7DB7BF2A}" type="presParOf" srcId="{A3997C57-8D2F-4131-A06D-EE5FB2F8AD90}" destId="{2B214E6D-A5E2-4CDD-8907-1B660CD595F8}" srcOrd="1" destOrd="0" presId="urn:microsoft.com/office/officeart/2008/layout/LinedList"/>
    <dgm:cxn modelId="{5D282D83-6071-417B-8082-5D11EFBE8F39}" type="presParOf" srcId="{A3997C57-8D2F-4131-A06D-EE5FB2F8AD90}" destId="{77202BD9-0282-4C40-8C94-4869BAD827D6}" srcOrd="2" destOrd="0" presId="urn:microsoft.com/office/officeart/2008/layout/LinedList"/>
    <dgm:cxn modelId="{6C45FEC0-AA1D-4868-B712-386173A480BE}" type="presParOf" srcId="{DBC24B73-E057-481F-AEC3-0D15FDBF409B}" destId="{8B2737B4-9E34-4427-8D6C-A3CF9CB787B6}" srcOrd="2" destOrd="0" presId="urn:microsoft.com/office/officeart/2008/layout/LinedList"/>
    <dgm:cxn modelId="{1A00BC2D-3B75-4476-BB3E-F168EB3C1582}" type="presParOf" srcId="{DBC24B73-E057-481F-AEC3-0D15FDBF409B}" destId="{BDDF87D7-F041-4575-AAFF-144EE8718F9C}"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09A381-C05C-4DA2-9C25-59138FB413C6}"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130534E9-85AD-40A1-A407-4F1A90571EDA}">
      <dgm:prSet phldrT="[Text]"/>
      <dgm:spPr/>
      <dgm:t>
        <a:bodyPr/>
        <a:lstStyle/>
        <a:p>
          <a:r>
            <a:rPr lang="en-US"/>
            <a:t>Inventory Management</a:t>
          </a:r>
        </a:p>
      </dgm:t>
    </dgm:pt>
    <dgm:pt modelId="{432B57D3-2179-47DE-B41F-6D15FE838B13}" type="parTrans" cxnId="{4878D229-E9B5-4136-AC39-BEEF47A1CF8E}">
      <dgm:prSet/>
      <dgm:spPr/>
      <dgm:t>
        <a:bodyPr/>
        <a:lstStyle/>
        <a:p>
          <a:endParaRPr lang="en-US"/>
        </a:p>
      </dgm:t>
    </dgm:pt>
    <dgm:pt modelId="{00B52DBF-FD34-4A82-81BE-44087A9B5CBC}" type="sibTrans" cxnId="{4878D229-E9B5-4136-AC39-BEEF47A1CF8E}">
      <dgm:prSet/>
      <dgm:spPr/>
      <dgm:t>
        <a:bodyPr/>
        <a:lstStyle/>
        <a:p>
          <a:endParaRPr lang="en-US"/>
        </a:p>
      </dgm:t>
    </dgm:pt>
    <dgm:pt modelId="{2A1C610C-AF29-4A82-939E-A1A95C6F7778}">
      <dgm:prSet phldrT="[Text]"/>
      <dgm:spPr/>
      <dgm:t>
        <a:bodyPr/>
        <a:lstStyle/>
        <a:p>
          <a:r>
            <a:rPr lang="en-US"/>
            <a:t>Manages items and locations.</a:t>
          </a:r>
        </a:p>
      </dgm:t>
    </dgm:pt>
    <dgm:pt modelId="{AB38D4C8-BFE3-483D-BECF-D5D930D91761}" type="parTrans" cxnId="{C0D6CDF0-A246-400C-B0EB-7C22096B812A}">
      <dgm:prSet/>
      <dgm:spPr/>
      <dgm:t>
        <a:bodyPr/>
        <a:lstStyle/>
        <a:p>
          <a:endParaRPr lang="en-US"/>
        </a:p>
      </dgm:t>
    </dgm:pt>
    <dgm:pt modelId="{137FD084-9C0C-4B02-8989-CBB032772208}" type="sibTrans" cxnId="{C0D6CDF0-A246-400C-B0EB-7C22096B812A}">
      <dgm:prSet/>
      <dgm:spPr/>
      <dgm:t>
        <a:bodyPr/>
        <a:lstStyle/>
        <a:p>
          <a:endParaRPr lang="en-US"/>
        </a:p>
      </dgm:t>
    </dgm:pt>
    <dgm:pt modelId="{42F41143-5EAB-4CB7-89FD-031B9D844CA2}">
      <dgm:prSet phldrT="[Text]"/>
      <dgm:spPr/>
      <dgm:t>
        <a:bodyPr/>
        <a:lstStyle/>
        <a:p>
          <a:r>
            <a:rPr lang="en-US"/>
            <a:t>Case Documentation User Interface (CDUI)</a:t>
          </a:r>
        </a:p>
      </dgm:t>
    </dgm:pt>
    <dgm:pt modelId="{40E5649E-13F3-4143-881A-1C5A5BEF404E}" type="parTrans" cxnId="{22238696-0220-45A8-ADB8-B12A4248A278}">
      <dgm:prSet/>
      <dgm:spPr/>
      <dgm:t>
        <a:bodyPr/>
        <a:lstStyle/>
        <a:p>
          <a:endParaRPr lang="en-US"/>
        </a:p>
      </dgm:t>
    </dgm:pt>
    <dgm:pt modelId="{B826D99D-FC7E-45F4-8C06-F64C6931EE71}" type="sibTrans" cxnId="{22238696-0220-45A8-ADB8-B12A4248A278}">
      <dgm:prSet/>
      <dgm:spPr/>
      <dgm:t>
        <a:bodyPr/>
        <a:lstStyle/>
        <a:p>
          <a:endParaRPr lang="en-US"/>
        </a:p>
      </dgm:t>
    </dgm:pt>
    <dgm:pt modelId="{57AEFAAF-89E1-4515-B702-8B3DB29CA6BB}">
      <dgm:prSet phldrT="[Text]"/>
      <dgm:spPr/>
      <dgm:t>
        <a:bodyPr/>
        <a:lstStyle/>
        <a:p>
          <a:r>
            <a:rPr lang="en-US"/>
            <a:t>Creates and manages surgical and procedural cases.</a:t>
          </a:r>
        </a:p>
      </dgm:t>
    </dgm:pt>
    <dgm:pt modelId="{A60718B7-CF51-4AE7-80D3-007BFF9DCCD9}" type="parTrans" cxnId="{9E1F767A-E180-4D07-B108-D6E2E5CCF615}">
      <dgm:prSet/>
      <dgm:spPr/>
      <dgm:t>
        <a:bodyPr/>
        <a:lstStyle/>
        <a:p>
          <a:endParaRPr lang="en-US"/>
        </a:p>
      </dgm:t>
    </dgm:pt>
    <dgm:pt modelId="{EFEA12E2-106D-43F0-86C9-7E8716774324}" type="sibTrans" cxnId="{9E1F767A-E180-4D07-B108-D6E2E5CCF615}">
      <dgm:prSet/>
      <dgm:spPr/>
      <dgm:t>
        <a:bodyPr/>
        <a:lstStyle/>
        <a:p>
          <a:endParaRPr lang="en-US"/>
        </a:p>
      </dgm:t>
    </dgm:pt>
    <dgm:pt modelId="{89340994-FD18-40D6-87E4-4F21CD861278}">
      <dgm:prSet phldrT="[Text]"/>
      <dgm:spPr/>
      <dgm:t>
        <a:bodyPr/>
        <a:lstStyle/>
        <a:p>
          <a:r>
            <a:rPr lang="en-US"/>
            <a:t>Tissue and Implant Tracking</a:t>
          </a:r>
        </a:p>
      </dgm:t>
    </dgm:pt>
    <dgm:pt modelId="{AC241622-825B-4E34-B115-A8F6C88D690F}" type="parTrans" cxnId="{375201B0-594F-48A4-A1BA-03B73D20929A}">
      <dgm:prSet/>
      <dgm:spPr/>
      <dgm:t>
        <a:bodyPr/>
        <a:lstStyle/>
        <a:p>
          <a:endParaRPr lang="en-US"/>
        </a:p>
      </dgm:t>
    </dgm:pt>
    <dgm:pt modelId="{3057BC75-9C36-47A9-8D30-CE6A7C682D98}" type="sibTrans" cxnId="{375201B0-594F-48A4-A1BA-03B73D20929A}">
      <dgm:prSet/>
      <dgm:spPr/>
      <dgm:t>
        <a:bodyPr/>
        <a:lstStyle/>
        <a:p>
          <a:endParaRPr lang="en-US"/>
        </a:p>
      </dgm:t>
    </dgm:pt>
    <dgm:pt modelId="{8EEE2AF8-927B-45AD-BCBF-3FBCC87F88A9}">
      <dgm:prSet phldrT="[Text]"/>
      <dgm:spPr/>
      <dgm:t>
        <a:bodyPr/>
        <a:lstStyle/>
        <a:p>
          <a:r>
            <a:rPr lang="en-US"/>
            <a:t>Case Cart Management</a:t>
          </a:r>
        </a:p>
      </dgm:t>
    </dgm:pt>
    <dgm:pt modelId="{4B7CA9F5-A5EA-4EF6-A471-40E211A56A6F}" type="parTrans" cxnId="{24BAC11E-00B6-4B8D-84C2-8AA0EF9201DD}">
      <dgm:prSet/>
      <dgm:spPr/>
      <dgm:t>
        <a:bodyPr/>
        <a:lstStyle/>
        <a:p>
          <a:endParaRPr lang="en-US"/>
        </a:p>
      </dgm:t>
    </dgm:pt>
    <dgm:pt modelId="{407BB379-0CC4-49B0-98DA-758D9D998FDE}" type="sibTrans" cxnId="{24BAC11E-00B6-4B8D-84C2-8AA0EF9201DD}">
      <dgm:prSet/>
      <dgm:spPr/>
      <dgm:t>
        <a:bodyPr/>
        <a:lstStyle/>
        <a:p>
          <a:endParaRPr lang="en-US"/>
        </a:p>
      </dgm:t>
    </dgm:pt>
    <dgm:pt modelId="{F89F2894-1FB3-490C-8C9F-6A449F42120D}">
      <dgm:prSet phldrT="[Text]"/>
      <dgm:spPr/>
      <dgm:t>
        <a:bodyPr/>
        <a:lstStyle/>
        <a:p>
          <a:r>
            <a:rPr lang="en-US"/>
            <a:t>Centralizes and standardizes a material system.</a:t>
          </a:r>
        </a:p>
      </dgm:t>
    </dgm:pt>
    <dgm:pt modelId="{387DEEFD-13AC-4EAE-8FB9-8C836E282E6F}" type="parTrans" cxnId="{F5171598-88F3-4142-B0E8-235F73155E1D}">
      <dgm:prSet/>
      <dgm:spPr/>
      <dgm:t>
        <a:bodyPr/>
        <a:lstStyle/>
        <a:p>
          <a:endParaRPr lang="en-US"/>
        </a:p>
      </dgm:t>
    </dgm:pt>
    <dgm:pt modelId="{79D8657E-DF50-4A80-941B-7E1AE278A0BB}" type="sibTrans" cxnId="{F5171598-88F3-4142-B0E8-235F73155E1D}">
      <dgm:prSet/>
      <dgm:spPr/>
      <dgm:t>
        <a:bodyPr/>
        <a:lstStyle/>
        <a:p>
          <a:endParaRPr lang="en-US"/>
        </a:p>
      </dgm:t>
    </dgm:pt>
    <dgm:pt modelId="{DCCEA352-B121-4546-87A7-F688B50DF263}">
      <dgm:prSet phldrT="[Text]"/>
      <dgm:spPr/>
      <dgm:t>
        <a:bodyPr/>
        <a:lstStyle/>
        <a:p>
          <a:r>
            <a:rPr lang="en-US"/>
            <a:t>Monitors the use of tissue and implants.</a:t>
          </a:r>
        </a:p>
      </dgm:t>
    </dgm:pt>
    <dgm:pt modelId="{A3947120-F4A4-4774-8EB3-164600A9FE76}" type="parTrans" cxnId="{979CAB85-C1F0-46E6-B84D-37BAE4FC3791}">
      <dgm:prSet/>
      <dgm:spPr/>
      <dgm:t>
        <a:bodyPr/>
        <a:lstStyle/>
        <a:p>
          <a:endParaRPr lang="en-US"/>
        </a:p>
      </dgm:t>
    </dgm:pt>
    <dgm:pt modelId="{870443F7-313C-4E2A-AB4A-A163D75C885F}" type="sibTrans" cxnId="{979CAB85-C1F0-46E6-B84D-37BAE4FC3791}">
      <dgm:prSet/>
      <dgm:spPr/>
      <dgm:t>
        <a:bodyPr/>
        <a:lstStyle/>
        <a:p>
          <a:endParaRPr lang="en-US"/>
        </a:p>
      </dgm:t>
    </dgm:pt>
    <dgm:pt modelId="{0969C2BA-66FC-492A-B843-F47A53402910}">
      <dgm:prSet phldrT="[Text]"/>
      <dgm:spPr/>
      <dgm:t>
        <a:bodyPr/>
        <a:lstStyle/>
        <a:p>
          <a:r>
            <a:rPr lang="en-US"/>
            <a:t>Consignment Items and UDI Tracking</a:t>
          </a:r>
        </a:p>
      </dgm:t>
    </dgm:pt>
    <dgm:pt modelId="{364B4A7F-E826-4458-A026-A4E530441D71}" type="parTrans" cxnId="{71B70D3E-CCE0-41FC-B3A8-31449E70808E}">
      <dgm:prSet/>
      <dgm:spPr/>
      <dgm:t>
        <a:bodyPr/>
        <a:lstStyle/>
        <a:p>
          <a:endParaRPr lang="en-US"/>
        </a:p>
      </dgm:t>
    </dgm:pt>
    <dgm:pt modelId="{F90746C4-7C2D-48C5-8F97-0A5AD82BDEB1}" type="sibTrans" cxnId="{71B70D3E-CCE0-41FC-B3A8-31449E70808E}">
      <dgm:prSet/>
      <dgm:spPr/>
      <dgm:t>
        <a:bodyPr/>
        <a:lstStyle/>
        <a:p>
          <a:endParaRPr lang="en-US"/>
        </a:p>
      </dgm:t>
    </dgm:pt>
    <dgm:pt modelId="{7F18D958-B6C5-4302-839A-F4631DA7C798}">
      <dgm:prSet phldrT="[Text]"/>
      <dgm:spPr/>
      <dgm:t>
        <a:bodyPr/>
        <a:lstStyle/>
        <a:p>
          <a:r>
            <a:rPr lang="en-US"/>
            <a:t>Tracks supplies through specific processes and the scanning of barcodes.</a:t>
          </a:r>
        </a:p>
      </dgm:t>
    </dgm:pt>
    <dgm:pt modelId="{2F4DBA84-F35D-4B3C-8A82-BC9EAE573D62}" type="parTrans" cxnId="{C84CE6AB-3523-4634-A6D1-1EA19AA98582}">
      <dgm:prSet/>
      <dgm:spPr/>
      <dgm:t>
        <a:bodyPr/>
        <a:lstStyle/>
        <a:p>
          <a:endParaRPr lang="en-US"/>
        </a:p>
      </dgm:t>
    </dgm:pt>
    <dgm:pt modelId="{F1ED403E-662E-4A42-91BC-277AFC40C1E5}" type="sibTrans" cxnId="{C84CE6AB-3523-4634-A6D1-1EA19AA98582}">
      <dgm:prSet/>
      <dgm:spPr/>
      <dgm:t>
        <a:bodyPr/>
        <a:lstStyle/>
        <a:p>
          <a:endParaRPr lang="en-US"/>
        </a:p>
      </dgm:t>
    </dgm:pt>
    <dgm:pt modelId="{7A8B8EFB-B492-472E-B872-0E795DFBE911}" type="pres">
      <dgm:prSet presAssocID="{5209A381-C05C-4DA2-9C25-59138FB413C6}" presName="Name0" presStyleCnt="0">
        <dgm:presLayoutVars>
          <dgm:dir/>
          <dgm:animLvl val="lvl"/>
          <dgm:resizeHandles val="exact"/>
        </dgm:presLayoutVars>
      </dgm:prSet>
      <dgm:spPr/>
    </dgm:pt>
    <dgm:pt modelId="{F9CE4310-D091-409B-9360-544D3C3250B2}" type="pres">
      <dgm:prSet presAssocID="{130534E9-85AD-40A1-A407-4F1A90571EDA}" presName="linNode" presStyleCnt="0"/>
      <dgm:spPr/>
    </dgm:pt>
    <dgm:pt modelId="{7B92FC56-594E-4C50-B897-1B4F6EA31273}" type="pres">
      <dgm:prSet presAssocID="{130534E9-85AD-40A1-A407-4F1A90571EDA}" presName="parTx" presStyleLbl="revTx" presStyleIdx="0" presStyleCnt="5">
        <dgm:presLayoutVars>
          <dgm:chMax val="1"/>
          <dgm:bulletEnabled val="1"/>
        </dgm:presLayoutVars>
      </dgm:prSet>
      <dgm:spPr/>
    </dgm:pt>
    <dgm:pt modelId="{FC48F440-4D78-4350-8394-DE280C7F8F58}" type="pres">
      <dgm:prSet presAssocID="{130534E9-85AD-40A1-A407-4F1A90571EDA}" presName="bracket" presStyleLbl="parChTrans1D1" presStyleIdx="0" presStyleCnt="5"/>
      <dgm:spPr/>
    </dgm:pt>
    <dgm:pt modelId="{88CA7CD0-21A9-4ED8-A617-BFA502EBE58F}" type="pres">
      <dgm:prSet presAssocID="{130534E9-85AD-40A1-A407-4F1A90571EDA}" presName="spH" presStyleCnt="0"/>
      <dgm:spPr/>
    </dgm:pt>
    <dgm:pt modelId="{953F1053-0A4E-4F53-B0CA-B962352AE008}" type="pres">
      <dgm:prSet presAssocID="{130534E9-85AD-40A1-A407-4F1A90571EDA}" presName="desTx" presStyleLbl="node1" presStyleIdx="0" presStyleCnt="5">
        <dgm:presLayoutVars>
          <dgm:bulletEnabled val="1"/>
        </dgm:presLayoutVars>
      </dgm:prSet>
      <dgm:spPr/>
    </dgm:pt>
    <dgm:pt modelId="{A27386A7-C1FB-4727-A46D-E25090560AA2}" type="pres">
      <dgm:prSet presAssocID="{00B52DBF-FD34-4A82-81BE-44087A9B5CBC}" presName="spV" presStyleCnt="0"/>
      <dgm:spPr/>
    </dgm:pt>
    <dgm:pt modelId="{DA23437A-DFCA-434F-BDF9-2E172A880498}" type="pres">
      <dgm:prSet presAssocID="{0969C2BA-66FC-492A-B843-F47A53402910}" presName="linNode" presStyleCnt="0"/>
      <dgm:spPr/>
    </dgm:pt>
    <dgm:pt modelId="{DDEEF74C-21AE-43CD-AEDA-61D7A7CE80D7}" type="pres">
      <dgm:prSet presAssocID="{0969C2BA-66FC-492A-B843-F47A53402910}" presName="parTx" presStyleLbl="revTx" presStyleIdx="1" presStyleCnt="5">
        <dgm:presLayoutVars>
          <dgm:chMax val="1"/>
          <dgm:bulletEnabled val="1"/>
        </dgm:presLayoutVars>
      </dgm:prSet>
      <dgm:spPr/>
    </dgm:pt>
    <dgm:pt modelId="{A877C563-112B-496F-8F04-C8B753DA65AA}" type="pres">
      <dgm:prSet presAssocID="{0969C2BA-66FC-492A-B843-F47A53402910}" presName="bracket" presStyleLbl="parChTrans1D1" presStyleIdx="1" presStyleCnt="5"/>
      <dgm:spPr/>
    </dgm:pt>
    <dgm:pt modelId="{7742CA5F-88BD-43E2-A9CA-D37AFFA17C25}" type="pres">
      <dgm:prSet presAssocID="{0969C2BA-66FC-492A-B843-F47A53402910}" presName="spH" presStyleCnt="0"/>
      <dgm:spPr/>
    </dgm:pt>
    <dgm:pt modelId="{E48B69DC-DFEA-4A01-92DB-CE0B4625177B}" type="pres">
      <dgm:prSet presAssocID="{0969C2BA-66FC-492A-B843-F47A53402910}" presName="desTx" presStyleLbl="node1" presStyleIdx="1" presStyleCnt="5">
        <dgm:presLayoutVars>
          <dgm:bulletEnabled val="1"/>
        </dgm:presLayoutVars>
      </dgm:prSet>
      <dgm:spPr/>
    </dgm:pt>
    <dgm:pt modelId="{5244DFDE-47D6-4DA2-A817-F8386F02CEC4}" type="pres">
      <dgm:prSet presAssocID="{F90746C4-7C2D-48C5-8F97-0A5AD82BDEB1}" presName="spV" presStyleCnt="0"/>
      <dgm:spPr/>
    </dgm:pt>
    <dgm:pt modelId="{AB8EB8BA-F580-4EFF-B0CC-22E03084F223}" type="pres">
      <dgm:prSet presAssocID="{8EEE2AF8-927B-45AD-BCBF-3FBCC87F88A9}" presName="linNode" presStyleCnt="0"/>
      <dgm:spPr/>
    </dgm:pt>
    <dgm:pt modelId="{3DCFFA4B-5329-40FD-8C6C-6572EF570B84}" type="pres">
      <dgm:prSet presAssocID="{8EEE2AF8-927B-45AD-BCBF-3FBCC87F88A9}" presName="parTx" presStyleLbl="revTx" presStyleIdx="2" presStyleCnt="5">
        <dgm:presLayoutVars>
          <dgm:chMax val="1"/>
          <dgm:bulletEnabled val="1"/>
        </dgm:presLayoutVars>
      </dgm:prSet>
      <dgm:spPr/>
    </dgm:pt>
    <dgm:pt modelId="{B8FF4512-943B-4AAA-8117-F7265E08F26D}" type="pres">
      <dgm:prSet presAssocID="{8EEE2AF8-927B-45AD-BCBF-3FBCC87F88A9}" presName="bracket" presStyleLbl="parChTrans1D1" presStyleIdx="2" presStyleCnt="5"/>
      <dgm:spPr/>
    </dgm:pt>
    <dgm:pt modelId="{4C4BAFB2-6BF9-464C-A0EE-8C395EB7CF3F}" type="pres">
      <dgm:prSet presAssocID="{8EEE2AF8-927B-45AD-BCBF-3FBCC87F88A9}" presName="spH" presStyleCnt="0"/>
      <dgm:spPr/>
    </dgm:pt>
    <dgm:pt modelId="{F5C782CF-9FC2-4F09-9188-59F4BD5041C2}" type="pres">
      <dgm:prSet presAssocID="{8EEE2AF8-927B-45AD-BCBF-3FBCC87F88A9}" presName="desTx" presStyleLbl="node1" presStyleIdx="2" presStyleCnt="5">
        <dgm:presLayoutVars>
          <dgm:bulletEnabled val="1"/>
        </dgm:presLayoutVars>
      </dgm:prSet>
      <dgm:spPr/>
    </dgm:pt>
    <dgm:pt modelId="{6F2C7725-7480-4DEC-8456-F84EC5947A8B}" type="pres">
      <dgm:prSet presAssocID="{407BB379-0CC4-49B0-98DA-758D9D998FDE}" presName="spV" presStyleCnt="0"/>
      <dgm:spPr/>
    </dgm:pt>
    <dgm:pt modelId="{C641C0FE-42FC-4119-8BC6-16DF19F963B6}" type="pres">
      <dgm:prSet presAssocID="{42F41143-5EAB-4CB7-89FD-031B9D844CA2}" presName="linNode" presStyleCnt="0"/>
      <dgm:spPr/>
    </dgm:pt>
    <dgm:pt modelId="{37BA0653-B31F-4397-8A24-7A599239F5D6}" type="pres">
      <dgm:prSet presAssocID="{42F41143-5EAB-4CB7-89FD-031B9D844CA2}" presName="parTx" presStyleLbl="revTx" presStyleIdx="3" presStyleCnt="5">
        <dgm:presLayoutVars>
          <dgm:chMax val="1"/>
          <dgm:bulletEnabled val="1"/>
        </dgm:presLayoutVars>
      </dgm:prSet>
      <dgm:spPr/>
    </dgm:pt>
    <dgm:pt modelId="{24A224E6-1D88-43DD-8428-84A06CFF27FF}" type="pres">
      <dgm:prSet presAssocID="{42F41143-5EAB-4CB7-89FD-031B9D844CA2}" presName="bracket" presStyleLbl="parChTrans1D1" presStyleIdx="3" presStyleCnt="5"/>
      <dgm:spPr/>
    </dgm:pt>
    <dgm:pt modelId="{C0F70F8B-C612-4057-B281-8F3F753E7035}" type="pres">
      <dgm:prSet presAssocID="{42F41143-5EAB-4CB7-89FD-031B9D844CA2}" presName="spH" presStyleCnt="0"/>
      <dgm:spPr/>
    </dgm:pt>
    <dgm:pt modelId="{2F1D9E3A-5101-442D-A063-CA518D57AAFC}" type="pres">
      <dgm:prSet presAssocID="{42F41143-5EAB-4CB7-89FD-031B9D844CA2}" presName="desTx" presStyleLbl="node1" presStyleIdx="3" presStyleCnt="5">
        <dgm:presLayoutVars>
          <dgm:bulletEnabled val="1"/>
        </dgm:presLayoutVars>
      </dgm:prSet>
      <dgm:spPr/>
    </dgm:pt>
    <dgm:pt modelId="{706E80A5-9A9B-4F1D-BD3F-8B1D9940FE73}" type="pres">
      <dgm:prSet presAssocID="{B826D99D-FC7E-45F4-8C06-F64C6931EE71}" presName="spV" presStyleCnt="0"/>
      <dgm:spPr/>
    </dgm:pt>
    <dgm:pt modelId="{E7287DC3-5BE8-460B-8464-B0FB27717399}" type="pres">
      <dgm:prSet presAssocID="{89340994-FD18-40D6-87E4-4F21CD861278}" presName="linNode" presStyleCnt="0"/>
      <dgm:spPr/>
    </dgm:pt>
    <dgm:pt modelId="{52A1635A-2E29-467E-A026-B7D32525C4F9}" type="pres">
      <dgm:prSet presAssocID="{89340994-FD18-40D6-87E4-4F21CD861278}" presName="parTx" presStyleLbl="revTx" presStyleIdx="4" presStyleCnt="5">
        <dgm:presLayoutVars>
          <dgm:chMax val="1"/>
          <dgm:bulletEnabled val="1"/>
        </dgm:presLayoutVars>
      </dgm:prSet>
      <dgm:spPr/>
    </dgm:pt>
    <dgm:pt modelId="{7ED39B6E-49E7-4157-A65D-AB035B67ACF8}" type="pres">
      <dgm:prSet presAssocID="{89340994-FD18-40D6-87E4-4F21CD861278}" presName="bracket" presStyleLbl="parChTrans1D1" presStyleIdx="4" presStyleCnt="5"/>
      <dgm:spPr/>
    </dgm:pt>
    <dgm:pt modelId="{169C9811-7A1D-407B-B1C7-F8D8012813CD}" type="pres">
      <dgm:prSet presAssocID="{89340994-FD18-40D6-87E4-4F21CD861278}" presName="spH" presStyleCnt="0"/>
      <dgm:spPr/>
    </dgm:pt>
    <dgm:pt modelId="{912F24B4-1B7F-487B-9129-25CF3211FDB3}" type="pres">
      <dgm:prSet presAssocID="{89340994-FD18-40D6-87E4-4F21CD861278}" presName="desTx" presStyleLbl="node1" presStyleIdx="4" presStyleCnt="5">
        <dgm:presLayoutVars>
          <dgm:bulletEnabled val="1"/>
        </dgm:presLayoutVars>
      </dgm:prSet>
      <dgm:spPr/>
    </dgm:pt>
  </dgm:ptLst>
  <dgm:cxnLst>
    <dgm:cxn modelId="{4CD8FD10-B263-45ED-BF11-5E84C44493E8}" type="presOf" srcId="{0969C2BA-66FC-492A-B843-F47A53402910}" destId="{DDEEF74C-21AE-43CD-AEDA-61D7A7CE80D7}" srcOrd="0" destOrd="0" presId="urn:diagrams.loki3.com/BracketList"/>
    <dgm:cxn modelId="{BF11BA18-14C5-4591-B464-CFBC17C81098}" type="presOf" srcId="{2A1C610C-AF29-4A82-939E-A1A95C6F7778}" destId="{953F1053-0A4E-4F53-B0CA-B962352AE008}" srcOrd="0" destOrd="0" presId="urn:diagrams.loki3.com/BracketList"/>
    <dgm:cxn modelId="{24BAC11E-00B6-4B8D-84C2-8AA0EF9201DD}" srcId="{5209A381-C05C-4DA2-9C25-59138FB413C6}" destId="{8EEE2AF8-927B-45AD-BCBF-3FBCC87F88A9}" srcOrd="2" destOrd="0" parTransId="{4B7CA9F5-A5EA-4EF6-A471-40E211A56A6F}" sibTransId="{407BB379-0CC4-49B0-98DA-758D9D998FDE}"/>
    <dgm:cxn modelId="{4878D229-E9B5-4136-AC39-BEEF47A1CF8E}" srcId="{5209A381-C05C-4DA2-9C25-59138FB413C6}" destId="{130534E9-85AD-40A1-A407-4F1A90571EDA}" srcOrd="0" destOrd="0" parTransId="{432B57D3-2179-47DE-B41F-6D15FE838B13}" sibTransId="{00B52DBF-FD34-4A82-81BE-44087A9B5CBC}"/>
    <dgm:cxn modelId="{71B70D3E-CCE0-41FC-B3A8-31449E70808E}" srcId="{5209A381-C05C-4DA2-9C25-59138FB413C6}" destId="{0969C2BA-66FC-492A-B843-F47A53402910}" srcOrd="1" destOrd="0" parTransId="{364B4A7F-E826-4458-A026-A4E530441D71}" sibTransId="{F90746C4-7C2D-48C5-8F97-0A5AD82BDEB1}"/>
    <dgm:cxn modelId="{85E0DD6C-9E54-4501-835C-D85C876BD608}" type="presOf" srcId="{5209A381-C05C-4DA2-9C25-59138FB413C6}" destId="{7A8B8EFB-B492-472E-B872-0E795DFBE911}" srcOrd="0" destOrd="0" presId="urn:diagrams.loki3.com/BracketList"/>
    <dgm:cxn modelId="{DCEF6F56-998B-4D7C-A963-29807CFB8154}" type="presOf" srcId="{7F18D958-B6C5-4302-839A-F4631DA7C798}" destId="{E48B69DC-DFEA-4A01-92DB-CE0B4625177B}" srcOrd="0" destOrd="0" presId="urn:diagrams.loki3.com/BracketList"/>
    <dgm:cxn modelId="{9E1F767A-E180-4D07-B108-D6E2E5CCF615}" srcId="{42F41143-5EAB-4CB7-89FD-031B9D844CA2}" destId="{57AEFAAF-89E1-4515-B702-8B3DB29CA6BB}" srcOrd="0" destOrd="0" parTransId="{A60718B7-CF51-4AE7-80D3-007BFF9DCCD9}" sibTransId="{EFEA12E2-106D-43F0-86C9-7E8716774324}"/>
    <dgm:cxn modelId="{81473F7D-0416-4DF5-8E1E-5C2FF2C55255}" type="presOf" srcId="{89340994-FD18-40D6-87E4-4F21CD861278}" destId="{52A1635A-2E29-467E-A026-B7D32525C4F9}" srcOrd="0" destOrd="0" presId="urn:diagrams.loki3.com/BracketList"/>
    <dgm:cxn modelId="{8B79587F-1ECD-4B2B-A212-262014F1778D}" type="presOf" srcId="{F89F2894-1FB3-490C-8C9F-6A449F42120D}" destId="{F5C782CF-9FC2-4F09-9188-59F4BD5041C2}" srcOrd="0" destOrd="0" presId="urn:diagrams.loki3.com/BracketList"/>
    <dgm:cxn modelId="{979CAB85-C1F0-46E6-B84D-37BAE4FC3791}" srcId="{89340994-FD18-40D6-87E4-4F21CD861278}" destId="{DCCEA352-B121-4546-87A7-F688B50DF263}" srcOrd="0" destOrd="0" parTransId="{A3947120-F4A4-4774-8EB3-164600A9FE76}" sibTransId="{870443F7-313C-4E2A-AB4A-A163D75C885F}"/>
    <dgm:cxn modelId="{2066298F-946F-403B-96A8-A8C50C4E114D}" type="presOf" srcId="{DCCEA352-B121-4546-87A7-F688B50DF263}" destId="{912F24B4-1B7F-487B-9129-25CF3211FDB3}" srcOrd="0" destOrd="0" presId="urn:diagrams.loki3.com/BracketList"/>
    <dgm:cxn modelId="{22238696-0220-45A8-ADB8-B12A4248A278}" srcId="{5209A381-C05C-4DA2-9C25-59138FB413C6}" destId="{42F41143-5EAB-4CB7-89FD-031B9D844CA2}" srcOrd="3" destOrd="0" parTransId="{40E5649E-13F3-4143-881A-1C5A5BEF404E}" sibTransId="{B826D99D-FC7E-45F4-8C06-F64C6931EE71}"/>
    <dgm:cxn modelId="{F5171598-88F3-4142-B0E8-235F73155E1D}" srcId="{8EEE2AF8-927B-45AD-BCBF-3FBCC87F88A9}" destId="{F89F2894-1FB3-490C-8C9F-6A449F42120D}" srcOrd="0" destOrd="0" parTransId="{387DEEFD-13AC-4EAE-8FB9-8C836E282E6F}" sibTransId="{79D8657E-DF50-4A80-941B-7E1AE278A0BB}"/>
    <dgm:cxn modelId="{9032BC9C-18BC-4A20-8B10-2220746BCD1A}" type="presOf" srcId="{57AEFAAF-89E1-4515-B702-8B3DB29CA6BB}" destId="{2F1D9E3A-5101-442D-A063-CA518D57AAFC}" srcOrd="0" destOrd="0" presId="urn:diagrams.loki3.com/BracketList"/>
    <dgm:cxn modelId="{C84CE6AB-3523-4634-A6D1-1EA19AA98582}" srcId="{0969C2BA-66FC-492A-B843-F47A53402910}" destId="{7F18D958-B6C5-4302-839A-F4631DA7C798}" srcOrd="0" destOrd="0" parTransId="{2F4DBA84-F35D-4B3C-8A82-BC9EAE573D62}" sibTransId="{F1ED403E-662E-4A42-91BC-277AFC40C1E5}"/>
    <dgm:cxn modelId="{375201B0-594F-48A4-A1BA-03B73D20929A}" srcId="{5209A381-C05C-4DA2-9C25-59138FB413C6}" destId="{89340994-FD18-40D6-87E4-4F21CD861278}" srcOrd="4" destOrd="0" parTransId="{AC241622-825B-4E34-B115-A8F6C88D690F}" sibTransId="{3057BC75-9C36-47A9-8D30-CE6A7C682D98}"/>
    <dgm:cxn modelId="{0CDFB5BD-2CFF-4A9E-9566-88743DAF21DD}" type="presOf" srcId="{130534E9-85AD-40A1-A407-4F1A90571EDA}" destId="{7B92FC56-594E-4C50-B897-1B4F6EA31273}" srcOrd="0" destOrd="0" presId="urn:diagrams.loki3.com/BracketList"/>
    <dgm:cxn modelId="{3B83D3EB-7428-45C0-B242-B81B4D713F06}" type="presOf" srcId="{8EEE2AF8-927B-45AD-BCBF-3FBCC87F88A9}" destId="{3DCFFA4B-5329-40FD-8C6C-6572EF570B84}" srcOrd="0" destOrd="0" presId="urn:diagrams.loki3.com/BracketList"/>
    <dgm:cxn modelId="{C0D6CDF0-A246-400C-B0EB-7C22096B812A}" srcId="{130534E9-85AD-40A1-A407-4F1A90571EDA}" destId="{2A1C610C-AF29-4A82-939E-A1A95C6F7778}" srcOrd="0" destOrd="0" parTransId="{AB38D4C8-BFE3-483D-BECF-D5D930D91761}" sibTransId="{137FD084-9C0C-4B02-8989-CBB032772208}"/>
    <dgm:cxn modelId="{B26AF4FB-5B26-48B3-B4BF-9C94EA941CD1}" type="presOf" srcId="{42F41143-5EAB-4CB7-89FD-031B9D844CA2}" destId="{37BA0653-B31F-4397-8A24-7A599239F5D6}" srcOrd="0" destOrd="0" presId="urn:diagrams.loki3.com/BracketList"/>
    <dgm:cxn modelId="{0CA6301F-B605-4F34-B533-260DB6B784A8}" type="presParOf" srcId="{7A8B8EFB-B492-472E-B872-0E795DFBE911}" destId="{F9CE4310-D091-409B-9360-544D3C3250B2}" srcOrd="0" destOrd="0" presId="urn:diagrams.loki3.com/BracketList"/>
    <dgm:cxn modelId="{D51858F2-2BB8-4EA4-968F-F4D4804E0FD0}" type="presParOf" srcId="{F9CE4310-D091-409B-9360-544D3C3250B2}" destId="{7B92FC56-594E-4C50-B897-1B4F6EA31273}" srcOrd="0" destOrd="0" presId="urn:diagrams.loki3.com/BracketList"/>
    <dgm:cxn modelId="{2F3BA11B-17E8-45FF-8CB5-C5D7A3B7BB36}" type="presParOf" srcId="{F9CE4310-D091-409B-9360-544D3C3250B2}" destId="{FC48F440-4D78-4350-8394-DE280C7F8F58}" srcOrd="1" destOrd="0" presId="urn:diagrams.loki3.com/BracketList"/>
    <dgm:cxn modelId="{0DE37451-66FA-4E51-81F0-92495E542BAB}" type="presParOf" srcId="{F9CE4310-D091-409B-9360-544D3C3250B2}" destId="{88CA7CD0-21A9-4ED8-A617-BFA502EBE58F}" srcOrd="2" destOrd="0" presId="urn:diagrams.loki3.com/BracketList"/>
    <dgm:cxn modelId="{F7F341BB-D339-4A00-BB6D-4980AD36AE49}" type="presParOf" srcId="{F9CE4310-D091-409B-9360-544D3C3250B2}" destId="{953F1053-0A4E-4F53-B0CA-B962352AE008}" srcOrd="3" destOrd="0" presId="urn:diagrams.loki3.com/BracketList"/>
    <dgm:cxn modelId="{78DED93C-4F2C-4BBE-A497-4E8A18C3E1FC}" type="presParOf" srcId="{7A8B8EFB-B492-472E-B872-0E795DFBE911}" destId="{A27386A7-C1FB-4727-A46D-E25090560AA2}" srcOrd="1" destOrd="0" presId="urn:diagrams.loki3.com/BracketList"/>
    <dgm:cxn modelId="{14A225F6-94D8-4D81-9BAB-7C6299C40932}" type="presParOf" srcId="{7A8B8EFB-B492-472E-B872-0E795DFBE911}" destId="{DA23437A-DFCA-434F-BDF9-2E172A880498}" srcOrd="2" destOrd="0" presId="urn:diagrams.loki3.com/BracketList"/>
    <dgm:cxn modelId="{B69BC6BF-DCFA-4C2E-AC04-2A9CE9C1AF7D}" type="presParOf" srcId="{DA23437A-DFCA-434F-BDF9-2E172A880498}" destId="{DDEEF74C-21AE-43CD-AEDA-61D7A7CE80D7}" srcOrd="0" destOrd="0" presId="urn:diagrams.loki3.com/BracketList"/>
    <dgm:cxn modelId="{BDA908B9-EF42-418D-8310-8D90D5CD45FD}" type="presParOf" srcId="{DA23437A-DFCA-434F-BDF9-2E172A880498}" destId="{A877C563-112B-496F-8F04-C8B753DA65AA}" srcOrd="1" destOrd="0" presId="urn:diagrams.loki3.com/BracketList"/>
    <dgm:cxn modelId="{4803C344-7653-461F-BBB1-54D36822BF2C}" type="presParOf" srcId="{DA23437A-DFCA-434F-BDF9-2E172A880498}" destId="{7742CA5F-88BD-43E2-A9CA-D37AFFA17C25}" srcOrd="2" destOrd="0" presId="urn:diagrams.loki3.com/BracketList"/>
    <dgm:cxn modelId="{3F5694C3-C5F7-4011-9DB7-D08A9937F6CB}" type="presParOf" srcId="{DA23437A-DFCA-434F-BDF9-2E172A880498}" destId="{E48B69DC-DFEA-4A01-92DB-CE0B4625177B}" srcOrd="3" destOrd="0" presId="urn:diagrams.loki3.com/BracketList"/>
    <dgm:cxn modelId="{258A382D-4037-4B38-ABB5-60A5D777E324}" type="presParOf" srcId="{7A8B8EFB-B492-472E-B872-0E795DFBE911}" destId="{5244DFDE-47D6-4DA2-A817-F8386F02CEC4}" srcOrd="3" destOrd="0" presId="urn:diagrams.loki3.com/BracketList"/>
    <dgm:cxn modelId="{E22A72CC-05C2-4764-8B23-32E497C8E3F4}" type="presParOf" srcId="{7A8B8EFB-B492-472E-B872-0E795DFBE911}" destId="{AB8EB8BA-F580-4EFF-B0CC-22E03084F223}" srcOrd="4" destOrd="0" presId="urn:diagrams.loki3.com/BracketList"/>
    <dgm:cxn modelId="{309EA49F-035F-4998-A96B-C3CB0E0CB673}" type="presParOf" srcId="{AB8EB8BA-F580-4EFF-B0CC-22E03084F223}" destId="{3DCFFA4B-5329-40FD-8C6C-6572EF570B84}" srcOrd="0" destOrd="0" presId="urn:diagrams.loki3.com/BracketList"/>
    <dgm:cxn modelId="{9E722EFC-9134-4A6E-A117-671537AB7C9A}" type="presParOf" srcId="{AB8EB8BA-F580-4EFF-B0CC-22E03084F223}" destId="{B8FF4512-943B-4AAA-8117-F7265E08F26D}" srcOrd="1" destOrd="0" presId="urn:diagrams.loki3.com/BracketList"/>
    <dgm:cxn modelId="{B3DA8607-A196-4CD8-B9F7-6F2C6F76E744}" type="presParOf" srcId="{AB8EB8BA-F580-4EFF-B0CC-22E03084F223}" destId="{4C4BAFB2-6BF9-464C-A0EE-8C395EB7CF3F}" srcOrd="2" destOrd="0" presId="urn:diagrams.loki3.com/BracketList"/>
    <dgm:cxn modelId="{75E10285-4FF4-403D-BF72-6C04326DD037}" type="presParOf" srcId="{AB8EB8BA-F580-4EFF-B0CC-22E03084F223}" destId="{F5C782CF-9FC2-4F09-9188-59F4BD5041C2}" srcOrd="3" destOrd="0" presId="urn:diagrams.loki3.com/BracketList"/>
    <dgm:cxn modelId="{D258A202-D7C9-4F04-A3D6-386789D48323}" type="presParOf" srcId="{7A8B8EFB-B492-472E-B872-0E795DFBE911}" destId="{6F2C7725-7480-4DEC-8456-F84EC5947A8B}" srcOrd="5" destOrd="0" presId="urn:diagrams.loki3.com/BracketList"/>
    <dgm:cxn modelId="{D24D1B24-124F-4719-954C-2FFC8B195BC2}" type="presParOf" srcId="{7A8B8EFB-B492-472E-B872-0E795DFBE911}" destId="{C641C0FE-42FC-4119-8BC6-16DF19F963B6}" srcOrd="6" destOrd="0" presId="urn:diagrams.loki3.com/BracketList"/>
    <dgm:cxn modelId="{4D34149C-A7AF-4BFD-A22B-BBD7AC014B20}" type="presParOf" srcId="{C641C0FE-42FC-4119-8BC6-16DF19F963B6}" destId="{37BA0653-B31F-4397-8A24-7A599239F5D6}" srcOrd="0" destOrd="0" presId="urn:diagrams.loki3.com/BracketList"/>
    <dgm:cxn modelId="{607CB95B-560B-4FF8-8508-4A90A86CC152}" type="presParOf" srcId="{C641C0FE-42FC-4119-8BC6-16DF19F963B6}" destId="{24A224E6-1D88-43DD-8428-84A06CFF27FF}" srcOrd="1" destOrd="0" presId="urn:diagrams.loki3.com/BracketList"/>
    <dgm:cxn modelId="{E4C5356D-A3E4-44CF-9B40-6EE8E551E6FB}" type="presParOf" srcId="{C641C0FE-42FC-4119-8BC6-16DF19F963B6}" destId="{C0F70F8B-C612-4057-B281-8F3F753E7035}" srcOrd="2" destOrd="0" presId="urn:diagrams.loki3.com/BracketList"/>
    <dgm:cxn modelId="{F69E874B-3437-47C1-9B2C-06DF5DCFA6B0}" type="presParOf" srcId="{C641C0FE-42FC-4119-8BC6-16DF19F963B6}" destId="{2F1D9E3A-5101-442D-A063-CA518D57AAFC}" srcOrd="3" destOrd="0" presId="urn:diagrams.loki3.com/BracketList"/>
    <dgm:cxn modelId="{025FC4E2-C33D-473F-BE93-772E934D2237}" type="presParOf" srcId="{7A8B8EFB-B492-472E-B872-0E795DFBE911}" destId="{706E80A5-9A9B-4F1D-BD3F-8B1D9940FE73}" srcOrd="7" destOrd="0" presId="urn:diagrams.loki3.com/BracketList"/>
    <dgm:cxn modelId="{52FE907F-E132-41DC-906E-31C95DA03C5B}" type="presParOf" srcId="{7A8B8EFB-B492-472E-B872-0E795DFBE911}" destId="{E7287DC3-5BE8-460B-8464-B0FB27717399}" srcOrd="8" destOrd="0" presId="urn:diagrams.loki3.com/BracketList"/>
    <dgm:cxn modelId="{75537426-24FB-4CF9-BDF2-8855DD975FAA}" type="presParOf" srcId="{E7287DC3-5BE8-460B-8464-B0FB27717399}" destId="{52A1635A-2E29-467E-A026-B7D32525C4F9}" srcOrd="0" destOrd="0" presId="urn:diagrams.loki3.com/BracketList"/>
    <dgm:cxn modelId="{CF44E1E7-2E93-4E00-9A95-F2722006BDA7}" type="presParOf" srcId="{E7287DC3-5BE8-460B-8464-B0FB27717399}" destId="{7ED39B6E-49E7-4157-A65D-AB035B67ACF8}" srcOrd="1" destOrd="0" presId="urn:diagrams.loki3.com/BracketList"/>
    <dgm:cxn modelId="{894FF277-6F63-4D92-8D69-EB8BCBC36D22}" type="presParOf" srcId="{E7287DC3-5BE8-460B-8464-B0FB27717399}" destId="{169C9811-7A1D-407B-B1C7-F8D8012813CD}" srcOrd="2" destOrd="0" presId="urn:diagrams.loki3.com/BracketList"/>
    <dgm:cxn modelId="{4D5E6F82-4EFF-4317-B6A3-4766B468293E}" type="presParOf" srcId="{E7287DC3-5BE8-460B-8464-B0FB27717399}" destId="{912F24B4-1B7F-487B-9129-25CF3211FDB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BFF6DF9-0CD6-468C-9979-C9841EDBDD8A}"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E837C315-B369-4E57-8C85-9072C230FF35}">
      <dgm:prSet phldrT="[Text]"/>
      <dgm:spPr/>
      <dgm:t>
        <a:bodyPr/>
        <a:lstStyle/>
        <a:p>
          <a:pPr>
            <a:buFont typeface="Arial" panose="020B0604020202020204" pitchFamily="34" charset="0"/>
            <a:buChar char="•"/>
          </a:pPr>
          <a:r>
            <a:rPr lang="en-CA"/>
            <a:t>Case Shortages</a:t>
          </a:r>
          <a:endParaRPr lang="en-US"/>
        </a:p>
      </dgm:t>
    </dgm:pt>
    <dgm:pt modelId="{73E1754F-5F93-4862-A695-8BDCC36C36E7}" type="parTrans" cxnId="{E9A84FE6-242A-4033-BCCC-548047FB6E55}">
      <dgm:prSet/>
      <dgm:spPr/>
      <dgm:t>
        <a:bodyPr/>
        <a:lstStyle/>
        <a:p>
          <a:endParaRPr lang="en-US"/>
        </a:p>
      </dgm:t>
    </dgm:pt>
    <dgm:pt modelId="{8570F802-95C0-4B95-8188-5D0C5F1A798C}" type="sibTrans" cxnId="{E9A84FE6-242A-4033-BCCC-548047FB6E55}">
      <dgm:prSet/>
      <dgm:spPr/>
      <dgm:t>
        <a:bodyPr/>
        <a:lstStyle/>
        <a:p>
          <a:endParaRPr lang="en-US"/>
        </a:p>
      </dgm:t>
    </dgm:pt>
    <dgm:pt modelId="{27E5E2F1-7030-4D2B-B568-35F84A2E27E2}">
      <dgm:prSet/>
      <dgm:spPr/>
      <dgm:t>
        <a:bodyPr/>
        <a:lstStyle/>
        <a:p>
          <a:r>
            <a:rPr lang="en-CA"/>
            <a:t>Passed Procedure Date</a:t>
          </a:r>
        </a:p>
      </dgm:t>
    </dgm:pt>
    <dgm:pt modelId="{4D5CDA06-E11E-406C-B9B4-A3C8F06C5C02}" type="parTrans" cxnId="{14AA18C1-033C-4F3E-A455-EE835BEC25E3}">
      <dgm:prSet/>
      <dgm:spPr/>
      <dgm:t>
        <a:bodyPr/>
        <a:lstStyle/>
        <a:p>
          <a:endParaRPr lang="en-US"/>
        </a:p>
      </dgm:t>
    </dgm:pt>
    <dgm:pt modelId="{F2BAB281-855A-413C-8321-41D877EE4854}" type="sibTrans" cxnId="{14AA18C1-033C-4F3E-A455-EE835BEC25E3}">
      <dgm:prSet/>
      <dgm:spPr/>
      <dgm:t>
        <a:bodyPr/>
        <a:lstStyle/>
        <a:p>
          <a:endParaRPr lang="en-US"/>
        </a:p>
      </dgm:t>
    </dgm:pt>
    <dgm:pt modelId="{CB488B37-7FC3-4126-843C-3FA4C6F75DFA}">
      <dgm:prSet/>
      <dgm:spPr/>
      <dgm:t>
        <a:bodyPr/>
        <a:lstStyle/>
        <a:p>
          <a:r>
            <a:rPr lang="en-CA"/>
            <a:t>Number of cases that are opened but passed the procedure date</a:t>
          </a:r>
        </a:p>
      </dgm:t>
    </dgm:pt>
    <dgm:pt modelId="{E2DAF05D-D7A9-4CFF-9834-DEBDF1380D10}" type="parTrans" cxnId="{FF76F09E-7FDE-4C23-AF9A-89878454F61C}">
      <dgm:prSet/>
      <dgm:spPr/>
      <dgm:t>
        <a:bodyPr/>
        <a:lstStyle/>
        <a:p>
          <a:endParaRPr lang="en-US"/>
        </a:p>
      </dgm:t>
    </dgm:pt>
    <dgm:pt modelId="{19DB8B35-A4E9-4C54-B68C-7A769F17D2FB}" type="sibTrans" cxnId="{FF76F09E-7FDE-4C23-AF9A-89878454F61C}">
      <dgm:prSet/>
      <dgm:spPr/>
      <dgm:t>
        <a:bodyPr/>
        <a:lstStyle/>
        <a:p>
          <a:endParaRPr lang="en-US"/>
        </a:p>
      </dgm:t>
    </dgm:pt>
    <dgm:pt modelId="{A0285C3C-AF5A-45A1-83A7-FE6088088C83}">
      <dgm:prSet phldrT="[Text]"/>
      <dgm:spPr/>
      <dgm:t>
        <a:bodyPr/>
        <a:lstStyle/>
        <a:p>
          <a:pPr>
            <a:buFont typeface="Arial" panose="020B0604020202020204" pitchFamily="34" charset="0"/>
            <a:buChar char="•"/>
          </a:pPr>
          <a:r>
            <a:rPr lang="en-CA"/>
            <a:t>Number of missing items for planned, being picked or picked cases</a:t>
          </a:r>
          <a:endParaRPr lang="en-US"/>
        </a:p>
      </dgm:t>
    </dgm:pt>
    <dgm:pt modelId="{40D24278-9D5A-42BE-B35B-FF893DFB8575}" type="parTrans" cxnId="{E6646946-CE40-4CC6-BB0F-2384458603CA}">
      <dgm:prSet/>
      <dgm:spPr/>
      <dgm:t>
        <a:bodyPr/>
        <a:lstStyle/>
        <a:p>
          <a:endParaRPr lang="en-US"/>
        </a:p>
      </dgm:t>
    </dgm:pt>
    <dgm:pt modelId="{B5530510-4A32-4F08-95A2-F40060F24963}" type="sibTrans" cxnId="{E6646946-CE40-4CC6-BB0F-2384458603CA}">
      <dgm:prSet/>
      <dgm:spPr/>
      <dgm:t>
        <a:bodyPr/>
        <a:lstStyle/>
        <a:p>
          <a:endParaRPr lang="en-US"/>
        </a:p>
      </dgm:t>
    </dgm:pt>
    <dgm:pt modelId="{F7ECC0A0-C255-4F14-9A1B-10258041E499}" type="pres">
      <dgm:prSet presAssocID="{ABFF6DF9-0CD6-468C-9979-C9841EDBDD8A}" presName="Name0" presStyleCnt="0">
        <dgm:presLayoutVars>
          <dgm:dir/>
          <dgm:animLvl val="lvl"/>
          <dgm:resizeHandles val="exact"/>
        </dgm:presLayoutVars>
      </dgm:prSet>
      <dgm:spPr/>
    </dgm:pt>
    <dgm:pt modelId="{9C1BEBF0-298D-4D37-8811-7AA86E4FD306}" type="pres">
      <dgm:prSet presAssocID="{E837C315-B369-4E57-8C85-9072C230FF35}" presName="linNode" presStyleCnt="0"/>
      <dgm:spPr/>
    </dgm:pt>
    <dgm:pt modelId="{6FEB3631-2389-4ECD-A46D-70220D5652C7}" type="pres">
      <dgm:prSet presAssocID="{E837C315-B369-4E57-8C85-9072C230FF35}" presName="parTx" presStyleLbl="revTx" presStyleIdx="0" presStyleCnt="2">
        <dgm:presLayoutVars>
          <dgm:chMax val="1"/>
          <dgm:bulletEnabled val="1"/>
        </dgm:presLayoutVars>
      </dgm:prSet>
      <dgm:spPr/>
    </dgm:pt>
    <dgm:pt modelId="{6315D64E-7FD1-4AE9-95BD-FDC9B6004DD1}" type="pres">
      <dgm:prSet presAssocID="{E837C315-B369-4E57-8C85-9072C230FF35}" presName="bracket" presStyleLbl="parChTrans1D1" presStyleIdx="0" presStyleCnt="2"/>
      <dgm:spPr/>
    </dgm:pt>
    <dgm:pt modelId="{BB61CA3B-90C1-4970-82B1-0DA9283D32FC}" type="pres">
      <dgm:prSet presAssocID="{E837C315-B369-4E57-8C85-9072C230FF35}" presName="spH" presStyleCnt="0"/>
      <dgm:spPr/>
    </dgm:pt>
    <dgm:pt modelId="{6D9F9E77-350B-47DD-AB03-284474F1FB7B}" type="pres">
      <dgm:prSet presAssocID="{E837C315-B369-4E57-8C85-9072C230FF35}" presName="desTx" presStyleLbl="node1" presStyleIdx="0" presStyleCnt="2">
        <dgm:presLayoutVars>
          <dgm:bulletEnabled val="1"/>
        </dgm:presLayoutVars>
      </dgm:prSet>
      <dgm:spPr/>
    </dgm:pt>
    <dgm:pt modelId="{F0679DAB-6505-47C9-A22A-8DD741D74E94}" type="pres">
      <dgm:prSet presAssocID="{8570F802-95C0-4B95-8188-5D0C5F1A798C}" presName="spV" presStyleCnt="0"/>
      <dgm:spPr/>
    </dgm:pt>
    <dgm:pt modelId="{DEDC2280-72CC-4C7A-8535-C3C711108C2F}" type="pres">
      <dgm:prSet presAssocID="{27E5E2F1-7030-4D2B-B568-35F84A2E27E2}" presName="linNode" presStyleCnt="0"/>
      <dgm:spPr/>
    </dgm:pt>
    <dgm:pt modelId="{CED1DBB9-6194-459D-8156-5E9588ECFC68}" type="pres">
      <dgm:prSet presAssocID="{27E5E2F1-7030-4D2B-B568-35F84A2E27E2}" presName="parTx" presStyleLbl="revTx" presStyleIdx="1" presStyleCnt="2">
        <dgm:presLayoutVars>
          <dgm:chMax val="1"/>
          <dgm:bulletEnabled val="1"/>
        </dgm:presLayoutVars>
      </dgm:prSet>
      <dgm:spPr/>
    </dgm:pt>
    <dgm:pt modelId="{190D2223-4C0F-4996-AB6F-D9D1524E538D}" type="pres">
      <dgm:prSet presAssocID="{27E5E2F1-7030-4D2B-B568-35F84A2E27E2}" presName="bracket" presStyleLbl="parChTrans1D1" presStyleIdx="1" presStyleCnt="2"/>
      <dgm:spPr/>
    </dgm:pt>
    <dgm:pt modelId="{7C4ED6CF-200F-4730-8AFF-BDE32C372E66}" type="pres">
      <dgm:prSet presAssocID="{27E5E2F1-7030-4D2B-B568-35F84A2E27E2}" presName="spH" presStyleCnt="0"/>
      <dgm:spPr/>
    </dgm:pt>
    <dgm:pt modelId="{B7F23DC7-282B-498E-8B4D-15D8EF1A04B6}" type="pres">
      <dgm:prSet presAssocID="{27E5E2F1-7030-4D2B-B568-35F84A2E27E2}" presName="desTx" presStyleLbl="node1" presStyleIdx="1" presStyleCnt="2">
        <dgm:presLayoutVars>
          <dgm:bulletEnabled val="1"/>
        </dgm:presLayoutVars>
      </dgm:prSet>
      <dgm:spPr/>
    </dgm:pt>
  </dgm:ptLst>
  <dgm:cxnLst>
    <dgm:cxn modelId="{F4915F29-D43E-4D72-A2C9-DB2D3426CA5F}" type="presOf" srcId="{E837C315-B369-4E57-8C85-9072C230FF35}" destId="{6FEB3631-2389-4ECD-A46D-70220D5652C7}" srcOrd="0" destOrd="0" presId="urn:diagrams.loki3.com/BracketList"/>
    <dgm:cxn modelId="{84D5C229-9729-4750-91DA-805E134EC6FD}" type="presOf" srcId="{27E5E2F1-7030-4D2B-B568-35F84A2E27E2}" destId="{CED1DBB9-6194-459D-8156-5E9588ECFC68}" srcOrd="0" destOrd="0" presId="urn:diagrams.loki3.com/BracketList"/>
    <dgm:cxn modelId="{E6646946-CE40-4CC6-BB0F-2384458603CA}" srcId="{E837C315-B369-4E57-8C85-9072C230FF35}" destId="{A0285C3C-AF5A-45A1-83A7-FE6088088C83}" srcOrd="0" destOrd="0" parTransId="{40D24278-9D5A-42BE-B35B-FF893DFB8575}" sibTransId="{B5530510-4A32-4F08-95A2-F40060F24963}"/>
    <dgm:cxn modelId="{423B6952-81DD-4A10-86EE-77E7D49C711B}" type="presOf" srcId="{CB488B37-7FC3-4126-843C-3FA4C6F75DFA}" destId="{B7F23DC7-282B-498E-8B4D-15D8EF1A04B6}" srcOrd="0" destOrd="0" presId="urn:diagrams.loki3.com/BracketList"/>
    <dgm:cxn modelId="{43B01C88-2322-4467-BC69-8F1D51ABC9CD}" type="presOf" srcId="{A0285C3C-AF5A-45A1-83A7-FE6088088C83}" destId="{6D9F9E77-350B-47DD-AB03-284474F1FB7B}" srcOrd="0" destOrd="0" presId="urn:diagrams.loki3.com/BracketList"/>
    <dgm:cxn modelId="{FF76F09E-7FDE-4C23-AF9A-89878454F61C}" srcId="{27E5E2F1-7030-4D2B-B568-35F84A2E27E2}" destId="{CB488B37-7FC3-4126-843C-3FA4C6F75DFA}" srcOrd="0" destOrd="0" parTransId="{E2DAF05D-D7A9-4CFF-9834-DEBDF1380D10}" sibTransId="{19DB8B35-A4E9-4C54-B68C-7A769F17D2FB}"/>
    <dgm:cxn modelId="{14AA18C1-033C-4F3E-A455-EE835BEC25E3}" srcId="{ABFF6DF9-0CD6-468C-9979-C9841EDBDD8A}" destId="{27E5E2F1-7030-4D2B-B568-35F84A2E27E2}" srcOrd="1" destOrd="0" parTransId="{4D5CDA06-E11E-406C-B9B4-A3C8F06C5C02}" sibTransId="{F2BAB281-855A-413C-8321-41D877EE4854}"/>
    <dgm:cxn modelId="{E9A84FE6-242A-4033-BCCC-548047FB6E55}" srcId="{ABFF6DF9-0CD6-468C-9979-C9841EDBDD8A}" destId="{E837C315-B369-4E57-8C85-9072C230FF35}" srcOrd="0" destOrd="0" parTransId="{73E1754F-5F93-4862-A695-8BDCC36C36E7}" sibTransId="{8570F802-95C0-4B95-8188-5D0C5F1A798C}"/>
    <dgm:cxn modelId="{47A8EFEE-DAF2-4FEE-86E2-0BE158A6A58E}" type="presOf" srcId="{ABFF6DF9-0CD6-468C-9979-C9841EDBDD8A}" destId="{F7ECC0A0-C255-4F14-9A1B-10258041E499}" srcOrd="0" destOrd="0" presId="urn:diagrams.loki3.com/BracketList"/>
    <dgm:cxn modelId="{388D457D-0F10-461F-BC2E-43981B9B89AD}" type="presParOf" srcId="{F7ECC0A0-C255-4F14-9A1B-10258041E499}" destId="{9C1BEBF0-298D-4D37-8811-7AA86E4FD306}" srcOrd="0" destOrd="0" presId="urn:diagrams.loki3.com/BracketList"/>
    <dgm:cxn modelId="{808F0F29-2D85-47D6-A45A-5127A41E64E2}" type="presParOf" srcId="{9C1BEBF0-298D-4D37-8811-7AA86E4FD306}" destId="{6FEB3631-2389-4ECD-A46D-70220D5652C7}" srcOrd="0" destOrd="0" presId="urn:diagrams.loki3.com/BracketList"/>
    <dgm:cxn modelId="{C366D0B0-5822-4B67-A7CB-A4820D043EC8}" type="presParOf" srcId="{9C1BEBF0-298D-4D37-8811-7AA86E4FD306}" destId="{6315D64E-7FD1-4AE9-95BD-FDC9B6004DD1}" srcOrd="1" destOrd="0" presId="urn:diagrams.loki3.com/BracketList"/>
    <dgm:cxn modelId="{6156E919-0456-4E70-92A6-7E602A07AE5F}" type="presParOf" srcId="{9C1BEBF0-298D-4D37-8811-7AA86E4FD306}" destId="{BB61CA3B-90C1-4970-82B1-0DA9283D32FC}" srcOrd="2" destOrd="0" presId="urn:diagrams.loki3.com/BracketList"/>
    <dgm:cxn modelId="{AD87ED2E-6C5D-4935-92A7-393F12CE6D65}" type="presParOf" srcId="{9C1BEBF0-298D-4D37-8811-7AA86E4FD306}" destId="{6D9F9E77-350B-47DD-AB03-284474F1FB7B}" srcOrd="3" destOrd="0" presId="urn:diagrams.loki3.com/BracketList"/>
    <dgm:cxn modelId="{C11A1B02-5F12-4410-AC36-C464039346EB}" type="presParOf" srcId="{F7ECC0A0-C255-4F14-9A1B-10258041E499}" destId="{F0679DAB-6505-47C9-A22A-8DD741D74E94}" srcOrd="1" destOrd="0" presId="urn:diagrams.loki3.com/BracketList"/>
    <dgm:cxn modelId="{6EC58EA1-009A-4312-B9B4-5BD1C8484ED7}" type="presParOf" srcId="{F7ECC0A0-C255-4F14-9A1B-10258041E499}" destId="{DEDC2280-72CC-4C7A-8535-C3C711108C2F}" srcOrd="2" destOrd="0" presId="urn:diagrams.loki3.com/BracketList"/>
    <dgm:cxn modelId="{993A6989-B6B6-43B9-9F19-DEC674C75C3A}" type="presParOf" srcId="{DEDC2280-72CC-4C7A-8535-C3C711108C2F}" destId="{CED1DBB9-6194-459D-8156-5E9588ECFC68}" srcOrd="0" destOrd="0" presId="urn:diagrams.loki3.com/BracketList"/>
    <dgm:cxn modelId="{B1C8D593-3261-4260-9984-37E8F6E62ED1}" type="presParOf" srcId="{DEDC2280-72CC-4C7A-8535-C3C711108C2F}" destId="{190D2223-4C0F-4996-AB6F-D9D1524E538D}" srcOrd="1" destOrd="0" presId="urn:diagrams.loki3.com/BracketList"/>
    <dgm:cxn modelId="{B6197774-0B1B-498C-8F41-D22748D588DE}" type="presParOf" srcId="{DEDC2280-72CC-4C7A-8535-C3C711108C2F}" destId="{7C4ED6CF-200F-4730-8AFF-BDE32C372E66}" srcOrd="2" destOrd="0" presId="urn:diagrams.loki3.com/BracketList"/>
    <dgm:cxn modelId="{1E6D3704-82BA-4CEF-B771-FD643270BE3B}" type="presParOf" srcId="{DEDC2280-72CC-4C7A-8535-C3C711108C2F}" destId="{B7F23DC7-282B-498E-8B4D-15D8EF1A04B6}"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55835C5-D3A6-4AD5-A325-C9EC222B91B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D5D46404-4A95-4A8F-91EF-549964242A46}">
      <dgm:prSet phldrT="[Text]" custT="1"/>
      <dgm:spPr/>
      <dgm:t>
        <a:bodyPr/>
        <a:lstStyle/>
        <a:p>
          <a:pPr algn="l"/>
          <a:r>
            <a:rPr lang="en-US" sz="2000" b="1">
              <a:solidFill>
                <a:schemeClr val="bg2">
                  <a:lumMod val="90000"/>
                </a:schemeClr>
              </a:solidFill>
            </a:rPr>
            <a:t>New</a:t>
          </a:r>
          <a:r>
            <a:rPr lang="en-US" sz="1600"/>
            <a:t>: Case where no action was taken from the point it was created. </a:t>
          </a:r>
        </a:p>
      </dgm:t>
    </dgm:pt>
    <dgm:pt modelId="{8F97368F-F872-4B14-B427-7C3F8FD5D35D}" type="parTrans" cxnId="{149A167C-312D-4B0A-8D5E-B91D6104B22A}">
      <dgm:prSet/>
      <dgm:spPr/>
      <dgm:t>
        <a:bodyPr/>
        <a:lstStyle/>
        <a:p>
          <a:endParaRPr lang="en-US"/>
        </a:p>
      </dgm:t>
    </dgm:pt>
    <dgm:pt modelId="{2021D0FF-E5A1-44DC-AAF7-B410CE128A8C}" type="sibTrans" cxnId="{149A167C-312D-4B0A-8D5E-B91D6104B22A}">
      <dgm:prSet/>
      <dgm:spPr/>
      <dgm:t>
        <a:bodyPr/>
        <a:lstStyle/>
        <a:p>
          <a:endParaRPr lang="en-US"/>
        </a:p>
      </dgm:t>
    </dgm:pt>
    <dgm:pt modelId="{C6B32AC6-C271-467E-A2BB-0B4374D78B13}">
      <dgm:prSet custT="1"/>
      <dgm:spPr/>
      <dgm:t>
        <a:bodyPr/>
        <a:lstStyle/>
        <a:p>
          <a:pPr algn="l"/>
          <a:r>
            <a:rPr lang="en-US" sz="2000" b="1">
              <a:solidFill>
                <a:schemeClr val="bg2">
                  <a:lumMod val="90000"/>
                </a:schemeClr>
              </a:solidFill>
            </a:rPr>
            <a:t>Planned</a:t>
          </a:r>
          <a:r>
            <a:rPr lang="en-US" sz="1600"/>
            <a:t>: Case where supplies were allocated. </a:t>
          </a:r>
        </a:p>
      </dgm:t>
    </dgm:pt>
    <dgm:pt modelId="{D735D490-B8E9-40B8-A5C9-89AE859E91C2}" type="parTrans" cxnId="{8621F691-A427-4DB4-B424-0010E102D9F1}">
      <dgm:prSet/>
      <dgm:spPr/>
      <dgm:t>
        <a:bodyPr/>
        <a:lstStyle/>
        <a:p>
          <a:endParaRPr lang="en-US"/>
        </a:p>
      </dgm:t>
    </dgm:pt>
    <dgm:pt modelId="{16160FEE-B370-4F15-9C83-98D888219079}" type="sibTrans" cxnId="{8621F691-A427-4DB4-B424-0010E102D9F1}">
      <dgm:prSet/>
      <dgm:spPr/>
      <dgm:t>
        <a:bodyPr/>
        <a:lstStyle/>
        <a:p>
          <a:endParaRPr lang="en-US"/>
        </a:p>
      </dgm:t>
    </dgm:pt>
    <dgm:pt modelId="{9B990768-544B-4EC8-965E-75FB43B0D9EE}">
      <dgm:prSet custT="1"/>
      <dgm:spPr/>
      <dgm:t>
        <a:bodyPr/>
        <a:lstStyle/>
        <a:p>
          <a:pPr algn="l"/>
          <a:r>
            <a:rPr lang="en-US" sz="2000" b="1">
              <a:solidFill>
                <a:schemeClr val="bg2">
                  <a:lumMod val="90000"/>
                </a:schemeClr>
              </a:solidFill>
            </a:rPr>
            <a:t>Picking in Progress</a:t>
          </a:r>
          <a:r>
            <a:rPr lang="en-US" sz="1600"/>
            <a:t>: Case where the picking process was started but not completed. </a:t>
          </a:r>
        </a:p>
      </dgm:t>
    </dgm:pt>
    <dgm:pt modelId="{DFCE09E7-AB2A-4309-B1D7-FD240E9E92A4}" type="parTrans" cxnId="{7F31A502-479A-43A3-8729-9CB86942F389}">
      <dgm:prSet/>
      <dgm:spPr/>
      <dgm:t>
        <a:bodyPr/>
        <a:lstStyle/>
        <a:p>
          <a:endParaRPr lang="en-US"/>
        </a:p>
      </dgm:t>
    </dgm:pt>
    <dgm:pt modelId="{0D25C974-C63B-4805-8983-0C81A9536BF6}" type="sibTrans" cxnId="{7F31A502-479A-43A3-8729-9CB86942F389}">
      <dgm:prSet/>
      <dgm:spPr/>
      <dgm:t>
        <a:bodyPr/>
        <a:lstStyle/>
        <a:p>
          <a:endParaRPr lang="en-US"/>
        </a:p>
      </dgm:t>
    </dgm:pt>
    <dgm:pt modelId="{3ECC156A-8E70-436D-8025-D3471DFBFFC3}">
      <dgm:prSet custT="1"/>
      <dgm:spPr/>
      <dgm:t>
        <a:bodyPr/>
        <a:lstStyle/>
        <a:p>
          <a:pPr algn="l"/>
          <a:r>
            <a:rPr lang="en-US" sz="1800" b="1">
              <a:solidFill>
                <a:schemeClr val="bg2">
                  <a:lumMod val="90000"/>
                </a:schemeClr>
              </a:solidFill>
            </a:rPr>
            <a:t>Ready</a:t>
          </a:r>
          <a:r>
            <a:rPr lang="en-US" sz="1600"/>
            <a:t>: Case where the picking was completed and is pending clinical documentation. </a:t>
          </a:r>
        </a:p>
      </dgm:t>
    </dgm:pt>
    <dgm:pt modelId="{7F3C914C-BD9D-4463-8E0B-737A75CF81AC}" type="parTrans" cxnId="{FAE51A76-96E6-4AA0-87AA-DFB0A6DFC7A3}">
      <dgm:prSet/>
      <dgm:spPr/>
      <dgm:t>
        <a:bodyPr/>
        <a:lstStyle/>
        <a:p>
          <a:endParaRPr lang="en-US"/>
        </a:p>
      </dgm:t>
    </dgm:pt>
    <dgm:pt modelId="{38104F3D-55DE-4F02-AFBD-E4D7EFDC0564}" type="sibTrans" cxnId="{FAE51A76-96E6-4AA0-87AA-DFB0A6DFC7A3}">
      <dgm:prSet/>
      <dgm:spPr/>
      <dgm:t>
        <a:bodyPr/>
        <a:lstStyle/>
        <a:p>
          <a:endParaRPr lang="en-US"/>
        </a:p>
      </dgm:t>
    </dgm:pt>
    <dgm:pt modelId="{67BFD361-7E0D-43EE-81BA-8C0C78069653}">
      <dgm:prSet custT="1"/>
      <dgm:spPr/>
      <dgm:t>
        <a:bodyPr/>
        <a:lstStyle/>
        <a:p>
          <a:pPr algn="l"/>
          <a:r>
            <a:rPr lang="en-US" sz="2000" b="1">
              <a:solidFill>
                <a:schemeClr val="bg2">
                  <a:lumMod val="90000"/>
                </a:schemeClr>
              </a:solidFill>
            </a:rPr>
            <a:t>Usage in Progress</a:t>
          </a:r>
          <a:r>
            <a:rPr lang="en-US" sz="1600"/>
            <a:t>: Case where documentation was started but never completed. </a:t>
          </a:r>
        </a:p>
      </dgm:t>
    </dgm:pt>
    <dgm:pt modelId="{641B05C2-2F73-44B1-B857-96632B91FBC8}" type="parTrans" cxnId="{97D34AEA-F089-4121-B979-7412B3F263EE}">
      <dgm:prSet/>
      <dgm:spPr/>
      <dgm:t>
        <a:bodyPr/>
        <a:lstStyle/>
        <a:p>
          <a:endParaRPr lang="en-US"/>
        </a:p>
      </dgm:t>
    </dgm:pt>
    <dgm:pt modelId="{53B409D0-83DF-406F-BB8A-62A6D04619DF}" type="sibTrans" cxnId="{97D34AEA-F089-4121-B979-7412B3F263EE}">
      <dgm:prSet/>
      <dgm:spPr/>
      <dgm:t>
        <a:bodyPr/>
        <a:lstStyle/>
        <a:p>
          <a:endParaRPr lang="en-US"/>
        </a:p>
      </dgm:t>
    </dgm:pt>
    <dgm:pt modelId="{4FE07DDD-D1A5-4DA0-82B5-797E7DB544BC}">
      <dgm:prSet custT="1"/>
      <dgm:spPr/>
      <dgm:t>
        <a:bodyPr/>
        <a:lstStyle/>
        <a:p>
          <a:pPr algn="l"/>
          <a:r>
            <a:rPr lang="en-US" sz="2000" b="1">
              <a:solidFill>
                <a:schemeClr val="bg2">
                  <a:lumMod val="90000"/>
                </a:schemeClr>
              </a:solidFill>
            </a:rPr>
            <a:t>Usage Completed</a:t>
          </a:r>
          <a:r>
            <a:rPr lang="en-US" sz="1600"/>
            <a:t>: Case where documentation was completed and validated but not return process was initiated. </a:t>
          </a:r>
        </a:p>
      </dgm:t>
    </dgm:pt>
    <dgm:pt modelId="{AFBF3062-6379-4692-A95A-1E66ED2A97C9}" type="parTrans" cxnId="{812A49B5-0CAA-4C2F-B48C-FD8A7485C46A}">
      <dgm:prSet/>
      <dgm:spPr/>
      <dgm:t>
        <a:bodyPr/>
        <a:lstStyle/>
        <a:p>
          <a:endParaRPr lang="en-US"/>
        </a:p>
      </dgm:t>
    </dgm:pt>
    <dgm:pt modelId="{D30A934C-B1F2-4176-9DAE-D5EAF245E97A}" type="sibTrans" cxnId="{812A49B5-0CAA-4C2F-B48C-FD8A7485C46A}">
      <dgm:prSet/>
      <dgm:spPr/>
      <dgm:t>
        <a:bodyPr/>
        <a:lstStyle/>
        <a:p>
          <a:endParaRPr lang="en-US"/>
        </a:p>
      </dgm:t>
    </dgm:pt>
    <dgm:pt modelId="{74A2D05B-C156-4E35-8C3A-487428DA41FC}">
      <dgm:prSet custT="1"/>
      <dgm:spPr/>
      <dgm:t>
        <a:bodyPr/>
        <a:lstStyle/>
        <a:p>
          <a:pPr algn="l"/>
          <a:r>
            <a:rPr lang="en-US" sz="2000" b="1">
              <a:solidFill>
                <a:schemeClr val="bg2">
                  <a:lumMod val="90000"/>
                </a:schemeClr>
              </a:solidFill>
            </a:rPr>
            <a:t>Putaway in Progress</a:t>
          </a:r>
          <a:r>
            <a:rPr lang="en-US" sz="1600"/>
            <a:t>: Case where the return process was initiated but never completed. </a:t>
          </a:r>
          <a:endParaRPr lang="en-CA" sz="1600"/>
        </a:p>
      </dgm:t>
    </dgm:pt>
    <dgm:pt modelId="{4F1539F7-F697-4D2E-955C-8ACB48561CD8}" type="parTrans" cxnId="{22A704A2-2CC5-4644-A2DA-7906483191EF}">
      <dgm:prSet/>
      <dgm:spPr/>
      <dgm:t>
        <a:bodyPr/>
        <a:lstStyle/>
        <a:p>
          <a:endParaRPr lang="en-US"/>
        </a:p>
      </dgm:t>
    </dgm:pt>
    <dgm:pt modelId="{CA5D8F37-7B1C-4120-BF19-A566F50E40E1}" type="sibTrans" cxnId="{22A704A2-2CC5-4644-A2DA-7906483191EF}">
      <dgm:prSet/>
      <dgm:spPr/>
      <dgm:t>
        <a:bodyPr/>
        <a:lstStyle/>
        <a:p>
          <a:endParaRPr lang="en-US"/>
        </a:p>
      </dgm:t>
    </dgm:pt>
    <dgm:pt modelId="{F320F0C9-89A2-4000-90D5-85875E8E1D8A}">
      <dgm:prSet phldrT="[Tex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a:t>
          </a:r>
          <a:r>
            <a:rPr lang="en-US" sz="1600" i="1">
              <a:solidFill>
                <a:schemeClr val="accent1"/>
              </a:solidFill>
            </a:rPr>
            <a:t>planning</a:t>
          </a:r>
          <a:r>
            <a:rPr lang="en-US" sz="1600">
              <a:solidFill>
                <a:schemeClr val="accent1"/>
              </a:solidFill>
            </a:rPr>
            <a:t>.</a:t>
          </a:r>
        </a:p>
      </dgm:t>
    </dgm:pt>
    <dgm:pt modelId="{503F0197-E7EF-4D6B-9B39-18DA00E7AADF}" type="parTrans" cxnId="{FFB90BC2-AE13-49BC-AD13-4E88FC8B3577}">
      <dgm:prSet/>
      <dgm:spPr/>
      <dgm:t>
        <a:bodyPr/>
        <a:lstStyle/>
        <a:p>
          <a:endParaRPr lang="en-US"/>
        </a:p>
      </dgm:t>
    </dgm:pt>
    <dgm:pt modelId="{D3CD17C6-3E6A-4EC9-9C8D-24C9A113D8FC}" type="sibTrans" cxnId="{FFB90BC2-AE13-49BC-AD13-4E88FC8B3577}">
      <dgm:prSet/>
      <dgm:spPr/>
      <dgm:t>
        <a:bodyPr/>
        <a:lstStyle/>
        <a:p>
          <a:endParaRPr lang="en-US"/>
        </a:p>
      </dgm:t>
    </dgm:pt>
    <dgm:pt modelId="{7FF2E4B0-00E6-4269-8118-C21092170022}">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a:t>
          </a:r>
          <a:r>
            <a:rPr lang="en-US" sz="1600" i="1">
              <a:solidFill>
                <a:schemeClr val="accent1"/>
              </a:solidFill>
            </a:rPr>
            <a:t>picking</a:t>
          </a:r>
          <a:r>
            <a:rPr lang="en-US" sz="1600">
              <a:solidFill>
                <a:schemeClr val="accent1"/>
              </a:solidFill>
            </a:rPr>
            <a:t>.</a:t>
          </a:r>
        </a:p>
      </dgm:t>
    </dgm:pt>
    <dgm:pt modelId="{05504872-FEF7-4DC1-BBD4-98A7F4E770D8}" type="parTrans" cxnId="{143715FA-DFE6-4ECA-8932-1054EA18946C}">
      <dgm:prSet/>
      <dgm:spPr/>
      <dgm:t>
        <a:bodyPr/>
        <a:lstStyle/>
        <a:p>
          <a:endParaRPr lang="en-US"/>
        </a:p>
      </dgm:t>
    </dgm:pt>
    <dgm:pt modelId="{B67557B0-BB3A-4005-85B5-BD7B455FCF68}" type="sibTrans" cxnId="{143715FA-DFE6-4ECA-8932-1054EA18946C}">
      <dgm:prSet/>
      <dgm:spPr/>
      <dgm:t>
        <a:bodyPr/>
        <a:lstStyle/>
        <a:p>
          <a:endParaRPr lang="en-US"/>
        </a:p>
      </dgm:t>
    </dgm:pt>
    <dgm:pt modelId="{CBFF7CFD-862E-4A52-8DC7-EB36993690B0}">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to </a:t>
          </a:r>
          <a:r>
            <a:rPr lang="en-US" sz="1600" i="1">
              <a:solidFill>
                <a:schemeClr val="accent1"/>
              </a:solidFill>
            </a:rPr>
            <a:t>finalize the picking process</a:t>
          </a:r>
          <a:r>
            <a:rPr lang="en-US" sz="1600">
              <a:solidFill>
                <a:schemeClr val="accent1"/>
              </a:solidFill>
            </a:rPr>
            <a:t>.</a:t>
          </a:r>
        </a:p>
      </dgm:t>
    </dgm:pt>
    <dgm:pt modelId="{D31A0CFB-7DB3-440B-A846-61DC59A3454A}" type="parTrans" cxnId="{4D4A0F33-2E59-4567-9B09-E80F15698C1F}">
      <dgm:prSet/>
      <dgm:spPr/>
      <dgm:t>
        <a:bodyPr/>
        <a:lstStyle/>
        <a:p>
          <a:endParaRPr lang="en-US"/>
        </a:p>
      </dgm:t>
    </dgm:pt>
    <dgm:pt modelId="{B54C70C5-FC2F-4767-85BE-2150E5361069}" type="sibTrans" cxnId="{4D4A0F33-2E59-4567-9B09-E80F15698C1F}">
      <dgm:prSet/>
      <dgm:spPr/>
      <dgm:t>
        <a:bodyPr/>
        <a:lstStyle/>
        <a:p>
          <a:endParaRPr lang="en-US"/>
        </a:p>
      </dgm:t>
    </dgm:pt>
    <dgm:pt modelId="{B3563510-BDA0-4B85-8298-563332211D37}">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a:t>
          </a:r>
          <a:r>
            <a:rPr lang="en-US" sz="1600" i="1">
              <a:solidFill>
                <a:schemeClr val="accent1"/>
              </a:solidFill>
            </a:rPr>
            <a:t>open the case in CDUI</a:t>
          </a:r>
          <a:r>
            <a:rPr lang="en-US" sz="1600">
              <a:solidFill>
                <a:schemeClr val="accent1"/>
              </a:solidFill>
            </a:rPr>
            <a:t>.</a:t>
          </a:r>
        </a:p>
      </dgm:t>
    </dgm:pt>
    <dgm:pt modelId="{99667B76-AF8A-4610-8951-FD6972C78B5E}" type="parTrans" cxnId="{08224D06-AC23-426D-9DBD-9AAF5637D979}">
      <dgm:prSet/>
      <dgm:spPr/>
      <dgm:t>
        <a:bodyPr/>
        <a:lstStyle/>
        <a:p>
          <a:endParaRPr lang="en-US"/>
        </a:p>
      </dgm:t>
    </dgm:pt>
    <dgm:pt modelId="{01AB021C-D068-4962-897F-3D2CB6AB00E3}" type="sibTrans" cxnId="{08224D06-AC23-426D-9DBD-9AAF5637D979}">
      <dgm:prSet/>
      <dgm:spPr/>
      <dgm:t>
        <a:bodyPr/>
        <a:lstStyle/>
        <a:p>
          <a:endParaRPr lang="en-US"/>
        </a:p>
      </dgm:t>
    </dgm:pt>
    <dgm:pt modelId="{C1450CBD-2B3F-4120-822E-E2779A226AE6}">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to </a:t>
          </a:r>
          <a:r>
            <a:rPr lang="en-US" sz="1600" i="1">
              <a:solidFill>
                <a:schemeClr val="accent1"/>
              </a:solidFill>
            </a:rPr>
            <a:t>validate the case in CDUI</a:t>
          </a:r>
          <a:r>
            <a:rPr lang="en-US" sz="1600">
              <a:solidFill>
                <a:schemeClr val="accent1"/>
              </a:solidFill>
            </a:rPr>
            <a:t>.</a:t>
          </a:r>
        </a:p>
      </dgm:t>
    </dgm:pt>
    <dgm:pt modelId="{4955EF39-04BB-44E2-9423-76FD41571E1E}" type="parTrans" cxnId="{492C55BA-1579-4025-ADD5-260AD4A5CBF0}">
      <dgm:prSet/>
      <dgm:spPr/>
      <dgm:t>
        <a:bodyPr/>
        <a:lstStyle/>
        <a:p>
          <a:endParaRPr lang="en-US"/>
        </a:p>
      </dgm:t>
    </dgm:pt>
    <dgm:pt modelId="{1C13A9C8-0BA3-4868-9A91-C6408907662C}" type="sibTrans" cxnId="{492C55BA-1579-4025-ADD5-260AD4A5CBF0}">
      <dgm:prSet/>
      <dgm:spPr/>
      <dgm:t>
        <a:bodyPr/>
        <a:lstStyle/>
        <a:p>
          <a:endParaRPr lang="en-US"/>
        </a:p>
      </dgm:t>
    </dgm:pt>
    <dgm:pt modelId="{A8CF30B9-2AAF-4057-8EE7-5CDDE716F3A5}">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required is to </a:t>
          </a:r>
          <a:r>
            <a:rPr lang="en-US" sz="1600" i="1">
              <a:solidFill>
                <a:schemeClr val="accent1"/>
              </a:solidFill>
            </a:rPr>
            <a:t>perform case verification and putaway</a:t>
          </a:r>
          <a:r>
            <a:rPr lang="en-US" sz="1600">
              <a:solidFill>
                <a:schemeClr val="accent1"/>
              </a:solidFill>
            </a:rPr>
            <a:t>.</a:t>
          </a:r>
        </a:p>
      </dgm:t>
    </dgm:pt>
    <dgm:pt modelId="{06644C0B-745F-4D61-83E9-C8052F4D9A9F}" type="parTrans" cxnId="{E9512C6F-66BE-40FD-A03C-182F0928C5CD}">
      <dgm:prSet/>
      <dgm:spPr/>
      <dgm:t>
        <a:bodyPr/>
        <a:lstStyle/>
        <a:p>
          <a:endParaRPr lang="en-US"/>
        </a:p>
      </dgm:t>
    </dgm:pt>
    <dgm:pt modelId="{2D16D53A-C3FE-4948-B01B-2F818139A887}" type="sibTrans" cxnId="{E9512C6F-66BE-40FD-A03C-182F0928C5CD}">
      <dgm:prSet/>
      <dgm:spPr/>
      <dgm:t>
        <a:bodyPr/>
        <a:lstStyle/>
        <a:p>
          <a:endParaRPr lang="en-US"/>
        </a:p>
      </dgm:t>
    </dgm:pt>
    <dgm:pt modelId="{43652251-FBD4-40BA-AFFC-0E4818B912B2}">
      <dgm:prSet custT="1"/>
      <dgm:spPr>
        <a:solidFill>
          <a:schemeClr val="accent5">
            <a:lumMod val="40000"/>
            <a:lumOff val="60000"/>
            <a:alpha val="90000"/>
          </a:schemeClr>
        </a:solidFill>
        <a:ln>
          <a:noFill/>
        </a:ln>
      </dgm:spPr>
      <dgm:t>
        <a:bodyPr anchor="ctr"/>
        <a:lstStyle/>
        <a:p>
          <a:pPr marL="365760">
            <a:spcBef>
              <a:spcPts val="600"/>
            </a:spcBef>
            <a:buNone/>
          </a:pPr>
          <a:r>
            <a:rPr lang="en-US" sz="1600">
              <a:solidFill>
                <a:schemeClr val="accent1"/>
              </a:solidFill>
            </a:rPr>
            <a:t>Next user action is to </a:t>
          </a:r>
          <a:r>
            <a:rPr lang="en-US" sz="1600" i="1">
              <a:solidFill>
                <a:schemeClr val="accent1"/>
              </a:solidFill>
            </a:rPr>
            <a:t>finalize the item returns</a:t>
          </a:r>
          <a:r>
            <a:rPr lang="en-US" sz="1600">
              <a:solidFill>
                <a:schemeClr val="accent1"/>
              </a:solidFill>
            </a:rPr>
            <a:t>.</a:t>
          </a:r>
          <a:endParaRPr lang="en-CA" sz="1600">
            <a:solidFill>
              <a:schemeClr val="accent1"/>
            </a:solidFill>
          </a:endParaRPr>
        </a:p>
      </dgm:t>
    </dgm:pt>
    <dgm:pt modelId="{1701836D-AE5E-45C4-9A76-7C5F8A95C95F}" type="parTrans" cxnId="{6B17EB2C-BDF1-4895-95B5-448D32B80171}">
      <dgm:prSet/>
      <dgm:spPr/>
      <dgm:t>
        <a:bodyPr/>
        <a:lstStyle/>
        <a:p>
          <a:endParaRPr lang="en-US"/>
        </a:p>
      </dgm:t>
    </dgm:pt>
    <dgm:pt modelId="{9094715D-BE34-4943-B9B5-A04DFC73FAEB}" type="sibTrans" cxnId="{6B17EB2C-BDF1-4895-95B5-448D32B80171}">
      <dgm:prSet/>
      <dgm:spPr/>
      <dgm:t>
        <a:bodyPr/>
        <a:lstStyle/>
        <a:p>
          <a:endParaRPr lang="en-US"/>
        </a:p>
      </dgm:t>
    </dgm:pt>
    <dgm:pt modelId="{3B1E100D-7A15-4CB0-80A0-4F86DB69207C}" type="pres">
      <dgm:prSet presAssocID="{455835C5-D3A6-4AD5-A325-C9EC222B91B9}" presName="Name0" presStyleCnt="0">
        <dgm:presLayoutVars>
          <dgm:dir/>
          <dgm:animLvl val="lvl"/>
          <dgm:resizeHandles/>
        </dgm:presLayoutVars>
      </dgm:prSet>
      <dgm:spPr/>
    </dgm:pt>
    <dgm:pt modelId="{5D733B79-04E4-4DB5-B4F2-368CD0195269}" type="pres">
      <dgm:prSet presAssocID="{D5D46404-4A95-4A8F-91EF-549964242A46}" presName="linNode" presStyleCnt="0"/>
      <dgm:spPr/>
    </dgm:pt>
    <dgm:pt modelId="{9F5DAB95-5474-44D2-A32B-3FED164A793D}" type="pres">
      <dgm:prSet presAssocID="{D5D46404-4A95-4A8F-91EF-549964242A46}" presName="parentShp" presStyleLbl="node1" presStyleIdx="0" presStyleCnt="7" custScaleX="155296">
        <dgm:presLayoutVars>
          <dgm:bulletEnabled val="1"/>
        </dgm:presLayoutVars>
      </dgm:prSet>
      <dgm:spPr/>
    </dgm:pt>
    <dgm:pt modelId="{B5073D95-BA76-45D6-B73D-649C927DDE8C}" type="pres">
      <dgm:prSet presAssocID="{D5D46404-4A95-4A8F-91EF-549964242A46}" presName="childShp" presStyleLbl="bgAccFollowNode1" presStyleIdx="0" presStyleCnt="7" custScaleX="60525">
        <dgm:presLayoutVars>
          <dgm:bulletEnabled val="1"/>
        </dgm:presLayoutVars>
      </dgm:prSet>
      <dgm:spPr/>
    </dgm:pt>
    <dgm:pt modelId="{1E64581F-93BB-4640-9972-DC443F1EBEAD}" type="pres">
      <dgm:prSet presAssocID="{2021D0FF-E5A1-44DC-AAF7-B410CE128A8C}" presName="spacing" presStyleCnt="0"/>
      <dgm:spPr/>
    </dgm:pt>
    <dgm:pt modelId="{B05B29F1-2C06-4999-AE4B-DF36C0489776}" type="pres">
      <dgm:prSet presAssocID="{C6B32AC6-C271-467E-A2BB-0B4374D78B13}" presName="linNode" presStyleCnt="0"/>
      <dgm:spPr/>
    </dgm:pt>
    <dgm:pt modelId="{2F4E5275-0539-4211-AD5B-1FFA72B92D81}" type="pres">
      <dgm:prSet presAssocID="{C6B32AC6-C271-467E-A2BB-0B4374D78B13}" presName="parentShp" presStyleLbl="node1" presStyleIdx="1" presStyleCnt="7" custScaleX="155296">
        <dgm:presLayoutVars>
          <dgm:bulletEnabled val="1"/>
        </dgm:presLayoutVars>
      </dgm:prSet>
      <dgm:spPr/>
    </dgm:pt>
    <dgm:pt modelId="{C0BC3DA1-9ED1-472C-9DAE-FA703C290130}" type="pres">
      <dgm:prSet presAssocID="{C6B32AC6-C271-467E-A2BB-0B4374D78B13}" presName="childShp" presStyleLbl="bgAccFollowNode1" presStyleIdx="1" presStyleCnt="7" custScaleX="60525" custLinFactNeighborY="-3910">
        <dgm:presLayoutVars>
          <dgm:bulletEnabled val="1"/>
        </dgm:presLayoutVars>
      </dgm:prSet>
      <dgm:spPr/>
    </dgm:pt>
    <dgm:pt modelId="{3C6D0BEE-9AA8-43A6-A360-14EEBF91BC1E}" type="pres">
      <dgm:prSet presAssocID="{16160FEE-B370-4F15-9C83-98D888219079}" presName="spacing" presStyleCnt="0"/>
      <dgm:spPr/>
    </dgm:pt>
    <dgm:pt modelId="{FD94AC42-89F5-4BD1-BD53-C49623492708}" type="pres">
      <dgm:prSet presAssocID="{9B990768-544B-4EC8-965E-75FB43B0D9EE}" presName="linNode" presStyleCnt="0"/>
      <dgm:spPr/>
    </dgm:pt>
    <dgm:pt modelId="{580B7383-DF07-4499-9E68-F90561EDE2CA}" type="pres">
      <dgm:prSet presAssocID="{9B990768-544B-4EC8-965E-75FB43B0D9EE}" presName="parentShp" presStyleLbl="node1" presStyleIdx="2" presStyleCnt="7" custScaleX="155296">
        <dgm:presLayoutVars>
          <dgm:bulletEnabled val="1"/>
        </dgm:presLayoutVars>
      </dgm:prSet>
      <dgm:spPr/>
    </dgm:pt>
    <dgm:pt modelId="{561BE6D5-35FA-4D96-832A-E24AE1385822}" type="pres">
      <dgm:prSet presAssocID="{9B990768-544B-4EC8-965E-75FB43B0D9EE}" presName="childShp" presStyleLbl="bgAccFollowNode1" presStyleIdx="2" presStyleCnt="7" custScaleX="60525" custLinFactNeighborY="-3910">
        <dgm:presLayoutVars>
          <dgm:bulletEnabled val="1"/>
        </dgm:presLayoutVars>
      </dgm:prSet>
      <dgm:spPr/>
    </dgm:pt>
    <dgm:pt modelId="{3ED4E752-E9D6-49C7-935A-B03F790416CD}" type="pres">
      <dgm:prSet presAssocID="{0D25C974-C63B-4805-8983-0C81A9536BF6}" presName="spacing" presStyleCnt="0"/>
      <dgm:spPr/>
    </dgm:pt>
    <dgm:pt modelId="{4FFF3ADA-87EC-4BAF-B041-D2904A31C1C6}" type="pres">
      <dgm:prSet presAssocID="{3ECC156A-8E70-436D-8025-D3471DFBFFC3}" presName="linNode" presStyleCnt="0"/>
      <dgm:spPr/>
    </dgm:pt>
    <dgm:pt modelId="{BE66AE06-01E1-486A-921C-31FFA26945DC}" type="pres">
      <dgm:prSet presAssocID="{3ECC156A-8E70-436D-8025-D3471DFBFFC3}" presName="parentShp" presStyleLbl="node1" presStyleIdx="3" presStyleCnt="7" custScaleX="155296">
        <dgm:presLayoutVars>
          <dgm:bulletEnabled val="1"/>
        </dgm:presLayoutVars>
      </dgm:prSet>
      <dgm:spPr/>
    </dgm:pt>
    <dgm:pt modelId="{DD7521B8-AED9-4456-BDDF-1C6A071AE6DA}" type="pres">
      <dgm:prSet presAssocID="{3ECC156A-8E70-436D-8025-D3471DFBFFC3}" presName="childShp" presStyleLbl="bgAccFollowNode1" presStyleIdx="3" presStyleCnt="7" custScaleX="60525" custLinFactNeighborY="-3910">
        <dgm:presLayoutVars>
          <dgm:bulletEnabled val="1"/>
        </dgm:presLayoutVars>
      </dgm:prSet>
      <dgm:spPr/>
    </dgm:pt>
    <dgm:pt modelId="{157B2F17-4EA8-4B01-90D3-0F7313870911}" type="pres">
      <dgm:prSet presAssocID="{38104F3D-55DE-4F02-AFBD-E4D7EFDC0564}" presName="spacing" presStyleCnt="0"/>
      <dgm:spPr/>
    </dgm:pt>
    <dgm:pt modelId="{E68B7728-C3AC-4C59-A182-DEF7E079A628}" type="pres">
      <dgm:prSet presAssocID="{67BFD361-7E0D-43EE-81BA-8C0C78069653}" presName="linNode" presStyleCnt="0"/>
      <dgm:spPr/>
    </dgm:pt>
    <dgm:pt modelId="{84F27A47-018D-4C07-A5B6-41C1C040B5B8}" type="pres">
      <dgm:prSet presAssocID="{67BFD361-7E0D-43EE-81BA-8C0C78069653}" presName="parentShp" presStyleLbl="node1" presStyleIdx="4" presStyleCnt="7" custScaleX="155296">
        <dgm:presLayoutVars>
          <dgm:bulletEnabled val="1"/>
        </dgm:presLayoutVars>
      </dgm:prSet>
      <dgm:spPr/>
    </dgm:pt>
    <dgm:pt modelId="{2D53D4B5-189F-4D18-81FC-276D051B116E}" type="pres">
      <dgm:prSet presAssocID="{67BFD361-7E0D-43EE-81BA-8C0C78069653}" presName="childShp" presStyleLbl="bgAccFollowNode1" presStyleIdx="4" presStyleCnt="7" custScaleX="60525" custLinFactNeighborY="-1304">
        <dgm:presLayoutVars>
          <dgm:bulletEnabled val="1"/>
        </dgm:presLayoutVars>
      </dgm:prSet>
      <dgm:spPr/>
    </dgm:pt>
    <dgm:pt modelId="{632A7F03-09C5-45C6-963E-1A0DA867289C}" type="pres">
      <dgm:prSet presAssocID="{53B409D0-83DF-406F-BB8A-62A6D04619DF}" presName="spacing" presStyleCnt="0"/>
      <dgm:spPr/>
    </dgm:pt>
    <dgm:pt modelId="{D9BEED60-3AE3-473D-8BD6-FDB57BE5DDC3}" type="pres">
      <dgm:prSet presAssocID="{4FE07DDD-D1A5-4DA0-82B5-797E7DB544BC}" presName="linNode" presStyleCnt="0"/>
      <dgm:spPr/>
    </dgm:pt>
    <dgm:pt modelId="{7BDB28F0-D375-4703-B795-000A30F4C35E}" type="pres">
      <dgm:prSet presAssocID="{4FE07DDD-D1A5-4DA0-82B5-797E7DB544BC}" presName="parentShp" presStyleLbl="node1" presStyleIdx="5" presStyleCnt="7" custScaleX="155296">
        <dgm:presLayoutVars>
          <dgm:bulletEnabled val="1"/>
        </dgm:presLayoutVars>
      </dgm:prSet>
      <dgm:spPr/>
    </dgm:pt>
    <dgm:pt modelId="{1D057AA0-C85D-4B4B-AB61-C85867F59A99}" type="pres">
      <dgm:prSet presAssocID="{4FE07DDD-D1A5-4DA0-82B5-797E7DB544BC}" presName="childShp" presStyleLbl="bgAccFollowNode1" presStyleIdx="5" presStyleCnt="7" custScaleX="60525" custLinFactNeighborY="-5214">
        <dgm:presLayoutVars>
          <dgm:bulletEnabled val="1"/>
        </dgm:presLayoutVars>
      </dgm:prSet>
      <dgm:spPr/>
    </dgm:pt>
    <dgm:pt modelId="{19E5E7D7-2212-4526-A160-CC1DE028D23E}" type="pres">
      <dgm:prSet presAssocID="{D30A934C-B1F2-4176-9DAE-D5EAF245E97A}" presName="spacing" presStyleCnt="0"/>
      <dgm:spPr/>
    </dgm:pt>
    <dgm:pt modelId="{9F78BF5B-5C2D-461F-A869-2F0A590F65DD}" type="pres">
      <dgm:prSet presAssocID="{74A2D05B-C156-4E35-8C3A-487428DA41FC}" presName="linNode" presStyleCnt="0"/>
      <dgm:spPr/>
    </dgm:pt>
    <dgm:pt modelId="{0424002B-4AE8-4B26-B27F-C52040D70198}" type="pres">
      <dgm:prSet presAssocID="{74A2D05B-C156-4E35-8C3A-487428DA41FC}" presName="parentShp" presStyleLbl="node1" presStyleIdx="6" presStyleCnt="7" custScaleX="155296">
        <dgm:presLayoutVars>
          <dgm:bulletEnabled val="1"/>
        </dgm:presLayoutVars>
      </dgm:prSet>
      <dgm:spPr/>
    </dgm:pt>
    <dgm:pt modelId="{827DC8FF-E6CE-4AB0-9BF9-90F4CCEBA5F5}" type="pres">
      <dgm:prSet presAssocID="{74A2D05B-C156-4E35-8C3A-487428DA41FC}" presName="childShp" presStyleLbl="bgAccFollowNode1" presStyleIdx="6" presStyleCnt="7" custScaleX="60525" custLinFactNeighborY="-5214">
        <dgm:presLayoutVars>
          <dgm:bulletEnabled val="1"/>
        </dgm:presLayoutVars>
      </dgm:prSet>
      <dgm:spPr/>
    </dgm:pt>
  </dgm:ptLst>
  <dgm:cxnLst>
    <dgm:cxn modelId="{7F31A502-479A-43A3-8729-9CB86942F389}" srcId="{455835C5-D3A6-4AD5-A325-C9EC222B91B9}" destId="{9B990768-544B-4EC8-965E-75FB43B0D9EE}" srcOrd="2" destOrd="0" parTransId="{DFCE09E7-AB2A-4309-B1D7-FD240E9E92A4}" sibTransId="{0D25C974-C63B-4805-8983-0C81A9536BF6}"/>
    <dgm:cxn modelId="{08224D06-AC23-426D-9DBD-9AAF5637D979}" srcId="{3ECC156A-8E70-436D-8025-D3471DFBFFC3}" destId="{B3563510-BDA0-4B85-8298-563332211D37}" srcOrd="0" destOrd="0" parTransId="{99667B76-AF8A-4610-8951-FD6972C78B5E}" sibTransId="{01AB021C-D068-4962-897F-3D2CB6AB00E3}"/>
    <dgm:cxn modelId="{F76A6F14-6853-4531-88DB-46712E318616}" type="presOf" srcId="{B3563510-BDA0-4B85-8298-563332211D37}" destId="{DD7521B8-AED9-4456-BDDF-1C6A071AE6DA}" srcOrd="0" destOrd="0" presId="urn:microsoft.com/office/officeart/2005/8/layout/vList6"/>
    <dgm:cxn modelId="{6B17EB2C-BDF1-4895-95B5-448D32B80171}" srcId="{74A2D05B-C156-4E35-8C3A-487428DA41FC}" destId="{43652251-FBD4-40BA-AFFC-0E4818B912B2}" srcOrd="0" destOrd="0" parTransId="{1701836D-AE5E-45C4-9A76-7C5F8A95C95F}" sibTransId="{9094715D-BE34-4943-B9B5-A04DFC73FAEB}"/>
    <dgm:cxn modelId="{4D4A0F33-2E59-4567-9B09-E80F15698C1F}" srcId="{9B990768-544B-4EC8-965E-75FB43B0D9EE}" destId="{CBFF7CFD-862E-4A52-8DC7-EB36993690B0}" srcOrd="0" destOrd="0" parTransId="{D31A0CFB-7DB3-440B-A846-61DC59A3454A}" sibTransId="{B54C70C5-FC2F-4767-85BE-2150E5361069}"/>
    <dgm:cxn modelId="{95BA4438-ACE5-45FE-8080-282759F55C45}" type="presOf" srcId="{3ECC156A-8E70-436D-8025-D3471DFBFFC3}" destId="{BE66AE06-01E1-486A-921C-31FFA26945DC}" srcOrd="0" destOrd="0" presId="urn:microsoft.com/office/officeart/2005/8/layout/vList6"/>
    <dgm:cxn modelId="{6453CC5F-4BE2-4328-9838-065DDB7B1C58}" type="presOf" srcId="{455835C5-D3A6-4AD5-A325-C9EC222B91B9}" destId="{3B1E100D-7A15-4CB0-80A0-4F86DB69207C}" srcOrd="0" destOrd="0" presId="urn:microsoft.com/office/officeart/2005/8/layout/vList6"/>
    <dgm:cxn modelId="{0EAD2548-B016-405D-AD5B-9DD7A9E28A2E}" type="presOf" srcId="{F320F0C9-89A2-4000-90D5-85875E8E1D8A}" destId="{B5073D95-BA76-45D6-B73D-649C927DDE8C}" srcOrd="0" destOrd="0" presId="urn:microsoft.com/office/officeart/2005/8/layout/vList6"/>
    <dgm:cxn modelId="{25F8406E-D9DC-4095-978C-0EF195FE1E53}" type="presOf" srcId="{C1450CBD-2B3F-4120-822E-E2779A226AE6}" destId="{2D53D4B5-189F-4D18-81FC-276D051B116E}" srcOrd="0" destOrd="0" presId="urn:microsoft.com/office/officeart/2005/8/layout/vList6"/>
    <dgm:cxn modelId="{E9512C6F-66BE-40FD-A03C-182F0928C5CD}" srcId="{4FE07DDD-D1A5-4DA0-82B5-797E7DB544BC}" destId="{A8CF30B9-2AAF-4057-8EE7-5CDDE716F3A5}" srcOrd="0" destOrd="0" parTransId="{06644C0B-745F-4D61-83E9-C8052F4D9A9F}" sibTransId="{2D16D53A-C3FE-4948-B01B-2F818139A887}"/>
    <dgm:cxn modelId="{B5AF4970-AA74-4CFB-90CF-020C8D964CEC}" type="presOf" srcId="{C6B32AC6-C271-467E-A2BB-0B4374D78B13}" destId="{2F4E5275-0539-4211-AD5B-1FFA72B92D81}" srcOrd="0" destOrd="0" presId="urn:microsoft.com/office/officeart/2005/8/layout/vList6"/>
    <dgm:cxn modelId="{E81FE350-105F-438B-9EB5-68AAABF35591}" type="presOf" srcId="{7FF2E4B0-00E6-4269-8118-C21092170022}" destId="{C0BC3DA1-9ED1-472C-9DAE-FA703C290130}" srcOrd="0" destOrd="0" presId="urn:microsoft.com/office/officeart/2005/8/layout/vList6"/>
    <dgm:cxn modelId="{FAE51A76-96E6-4AA0-87AA-DFB0A6DFC7A3}" srcId="{455835C5-D3A6-4AD5-A325-C9EC222B91B9}" destId="{3ECC156A-8E70-436D-8025-D3471DFBFFC3}" srcOrd="3" destOrd="0" parTransId="{7F3C914C-BD9D-4463-8E0B-737A75CF81AC}" sibTransId="{38104F3D-55DE-4F02-AFBD-E4D7EFDC0564}"/>
    <dgm:cxn modelId="{149A167C-312D-4B0A-8D5E-B91D6104B22A}" srcId="{455835C5-D3A6-4AD5-A325-C9EC222B91B9}" destId="{D5D46404-4A95-4A8F-91EF-549964242A46}" srcOrd="0" destOrd="0" parTransId="{8F97368F-F872-4B14-B427-7C3F8FD5D35D}" sibTransId="{2021D0FF-E5A1-44DC-AAF7-B410CE128A8C}"/>
    <dgm:cxn modelId="{4EFC9080-42EC-4F88-9858-7EB91CD043E4}" type="presOf" srcId="{43652251-FBD4-40BA-AFFC-0E4818B912B2}" destId="{827DC8FF-E6CE-4AB0-9BF9-90F4CCEBA5F5}" srcOrd="0" destOrd="0" presId="urn:microsoft.com/office/officeart/2005/8/layout/vList6"/>
    <dgm:cxn modelId="{613D458A-5006-4900-B506-E2D3ADF71173}" type="presOf" srcId="{D5D46404-4A95-4A8F-91EF-549964242A46}" destId="{9F5DAB95-5474-44D2-A32B-3FED164A793D}" srcOrd="0" destOrd="0" presId="urn:microsoft.com/office/officeart/2005/8/layout/vList6"/>
    <dgm:cxn modelId="{E24E198D-2B46-4D52-80A5-865824ACD6B3}" type="presOf" srcId="{67BFD361-7E0D-43EE-81BA-8C0C78069653}" destId="{84F27A47-018D-4C07-A5B6-41C1C040B5B8}" srcOrd="0" destOrd="0" presId="urn:microsoft.com/office/officeart/2005/8/layout/vList6"/>
    <dgm:cxn modelId="{8621F691-A427-4DB4-B424-0010E102D9F1}" srcId="{455835C5-D3A6-4AD5-A325-C9EC222B91B9}" destId="{C6B32AC6-C271-467E-A2BB-0B4374D78B13}" srcOrd="1" destOrd="0" parTransId="{D735D490-B8E9-40B8-A5C9-89AE859E91C2}" sibTransId="{16160FEE-B370-4F15-9C83-98D888219079}"/>
    <dgm:cxn modelId="{22A704A2-2CC5-4644-A2DA-7906483191EF}" srcId="{455835C5-D3A6-4AD5-A325-C9EC222B91B9}" destId="{74A2D05B-C156-4E35-8C3A-487428DA41FC}" srcOrd="6" destOrd="0" parTransId="{4F1539F7-F697-4D2E-955C-8ACB48561CD8}" sibTransId="{CA5D8F37-7B1C-4120-BF19-A566F50E40E1}"/>
    <dgm:cxn modelId="{79FEE7AB-F99A-4946-8ED0-4CAA709E1AF5}" type="presOf" srcId="{4FE07DDD-D1A5-4DA0-82B5-797E7DB544BC}" destId="{7BDB28F0-D375-4703-B795-000A30F4C35E}" srcOrd="0" destOrd="0" presId="urn:microsoft.com/office/officeart/2005/8/layout/vList6"/>
    <dgm:cxn modelId="{3F0A0EB3-3A99-4ADA-86D4-040F9E8A7840}" type="presOf" srcId="{A8CF30B9-2AAF-4057-8EE7-5CDDE716F3A5}" destId="{1D057AA0-C85D-4B4B-AB61-C85867F59A99}" srcOrd="0" destOrd="0" presId="urn:microsoft.com/office/officeart/2005/8/layout/vList6"/>
    <dgm:cxn modelId="{0B61BFB3-7765-407A-B3A0-1AB357F21C68}" type="presOf" srcId="{CBFF7CFD-862E-4A52-8DC7-EB36993690B0}" destId="{561BE6D5-35FA-4D96-832A-E24AE1385822}" srcOrd="0" destOrd="0" presId="urn:microsoft.com/office/officeart/2005/8/layout/vList6"/>
    <dgm:cxn modelId="{812A49B5-0CAA-4C2F-B48C-FD8A7485C46A}" srcId="{455835C5-D3A6-4AD5-A325-C9EC222B91B9}" destId="{4FE07DDD-D1A5-4DA0-82B5-797E7DB544BC}" srcOrd="5" destOrd="0" parTransId="{AFBF3062-6379-4692-A95A-1E66ED2A97C9}" sibTransId="{D30A934C-B1F2-4176-9DAE-D5EAF245E97A}"/>
    <dgm:cxn modelId="{ECB907B7-0721-47C8-B621-C47F9E986B5D}" type="presOf" srcId="{9B990768-544B-4EC8-965E-75FB43B0D9EE}" destId="{580B7383-DF07-4499-9E68-F90561EDE2CA}" srcOrd="0" destOrd="0" presId="urn:microsoft.com/office/officeart/2005/8/layout/vList6"/>
    <dgm:cxn modelId="{492C55BA-1579-4025-ADD5-260AD4A5CBF0}" srcId="{67BFD361-7E0D-43EE-81BA-8C0C78069653}" destId="{C1450CBD-2B3F-4120-822E-E2779A226AE6}" srcOrd="0" destOrd="0" parTransId="{4955EF39-04BB-44E2-9423-76FD41571E1E}" sibTransId="{1C13A9C8-0BA3-4868-9A91-C6408907662C}"/>
    <dgm:cxn modelId="{FFB90BC2-AE13-49BC-AD13-4E88FC8B3577}" srcId="{D5D46404-4A95-4A8F-91EF-549964242A46}" destId="{F320F0C9-89A2-4000-90D5-85875E8E1D8A}" srcOrd="0" destOrd="0" parTransId="{503F0197-E7EF-4D6B-9B39-18DA00E7AADF}" sibTransId="{D3CD17C6-3E6A-4EC9-9C8D-24C9A113D8FC}"/>
    <dgm:cxn modelId="{C6E494C9-171A-40F4-9662-4988059337EE}" type="presOf" srcId="{74A2D05B-C156-4E35-8C3A-487428DA41FC}" destId="{0424002B-4AE8-4B26-B27F-C52040D70198}" srcOrd="0" destOrd="0" presId="urn:microsoft.com/office/officeart/2005/8/layout/vList6"/>
    <dgm:cxn modelId="{97D34AEA-F089-4121-B979-7412B3F263EE}" srcId="{455835C5-D3A6-4AD5-A325-C9EC222B91B9}" destId="{67BFD361-7E0D-43EE-81BA-8C0C78069653}" srcOrd="4" destOrd="0" parTransId="{641B05C2-2F73-44B1-B857-96632B91FBC8}" sibTransId="{53B409D0-83DF-406F-BB8A-62A6D04619DF}"/>
    <dgm:cxn modelId="{143715FA-DFE6-4ECA-8932-1054EA18946C}" srcId="{C6B32AC6-C271-467E-A2BB-0B4374D78B13}" destId="{7FF2E4B0-00E6-4269-8118-C21092170022}" srcOrd="0" destOrd="0" parTransId="{05504872-FEF7-4DC1-BBD4-98A7F4E770D8}" sibTransId="{B67557B0-BB3A-4005-85B5-BD7B455FCF68}"/>
    <dgm:cxn modelId="{27540E8A-14CC-4189-A4D9-18FDE3C7BC17}" type="presParOf" srcId="{3B1E100D-7A15-4CB0-80A0-4F86DB69207C}" destId="{5D733B79-04E4-4DB5-B4F2-368CD0195269}" srcOrd="0" destOrd="0" presId="urn:microsoft.com/office/officeart/2005/8/layout/vList6"/>
    <dgm:cxn modelId="{0D410DD4-94F9-45B0-BDE8-819F603F589D}" type="presParOf" srcId="{5D733B79-04E4-4DB5-B4F2-368CD0195269}" destId="{9F5DAB95-5474-44D2-A32B-3FED164A793D}" srcOrd="0" destOrd="0" presId="urn:microsoft.com/office/officeart/2005/8/layout/vList6"/>
    <dgm:cxn modelId="{A13CCBC6-A282-4C5F-91CF-0179888212DE}" type="presParOf" srcId="{5D733B79-04E4-4DB5-B4F2-368CD0195269}" destId="{B5073D95-BA76-45D6-B73D-649C927DDE8C}" srcOrd="1" destOrd="0" presId="urn:microsoft.com/office/officeart/2005/8/layout/vList6"/>
    <dgm:cxn modelId="{07FF2784-B5C4-431B-BADF-F22EB7719CD6}" type="presParOf" srcId="{3B1E100D-7A15-4CB0-80A0-4F86DB69207C}" destId="{1E64581F-93BB-4640-9972-DC443F1EBEAD}" srcOrd="1" destOrd="0" presId="urn:microsoft.com/office/officeart/2005/8/layout/vList6"/>
    <dgm:cxn modelId="{8D5372EC-D3A1-4B40-B6ED-B2760EC11E83}" type="presParOf" srcId="{3B1E100D-7A15-4CB0-80A0-4F86DB69207C}" destId="{B05B29F1-2C06-4999-AE4B-DF36C0489776}" srcOrd="2" destOrd="0" presId="urn:microsoft.com/office/officeart/2005/8/layout/vList6"/>
    <dgm:cxn modelId="{E0614E77-6AC0-45BB-8E8B-C6D09B766011}" type="presParOf" srcId="{B05B29F1-2C06-4999-AE4B-DF36C0489776}" destId="{2F4E5275-0539-4211-AD5B-1FFA72B92D81}" srcOrd="0" destOrd="0" presId="urn:microsoft.com/office/officeart/2005/8/layout/vList6"/>
    <dgm:cxn modelId="{53F63C1E-D84D-4D69-B331-796B33F5259B}" type="presParOf" srcId="{B05B29F1-2C06-4999-AE4B-DF36C0489776}" destId="{C0BC3DA1-9ED1-472C-9DAE-FA703C290130}" srcOrd="1" destOrd="0" presId="urn:microsoft.com/office/officeart/2005/8/layout/vList6"/>
    <dgm:cxn modelId="{CF97A872-8DF1-441A-B43F-DA41CB9EBDA4}" type="presParOf" srcId="{3B1E100D-7A15-4CB0-80A0-4F86DB69207C}" destId="{3C6D0BEE-9AA8-43A6-A360-14EEBF91BC1E}" srcOrd="3" destOrd="0" presId="urn:microsoft.com/office/officeart/2005/8/layout/vList6"/>
    <dgm:cxn modelId="{7AF7F841-E5EE-4A64-9AB0-AF98A7EA0783}" type="presParOf" srcId="{3B1E100D-7A15-4CB0-80A0-4F86DB69207C}" destId="{FD94AC42-89F5-4BD1-BD53-C49623492708}" srcOrd="4" destOrd="0" presId="urn:microsoft.com/office/officeart/2005/8/layout/vList6"/>
    <dgm:cxn modelId="{36BC67B3-C866-4D5E-BE09-7A9FAB33F3DD}" type="presParOf" srcId="{FD94AC42-89F5-4BD1-BD53-C49623492708}" destId="{580B7383-DF07-4499-9E68-F90561EDE2CA}" srcOrd="0" destOrd="0" presId="urn:microsoft.com/office/officeart/2005/8/layout/vList6"/>
    <dgm:cxn modelId="{0AE5DFB4-E690-4FBE-8630-DE7E14EFC39D}" type="presParOf" srcId="{FD94AC42-89F5-4BD1-BD53-C49623492708}" destId="{561BE6D5-35FA-4D96-832A-E24AE1385822}" srcOrd="1" destOrd="0" presId="urn:microsoft.com/office/officeart/2005/8/layout/vList6"/>
    <dgm:cxn modelId="{C3E91B67-7EB7-4371-B51B-363D68F107FA}" type="presParOf" srcId="{3B1E100D-7A15-4CB0-80A0-4F86DB69207C}" destId="{3ED4E752-E9D6-49C7-935A-B03F790416CD}" srcOrd="5" destOrd="0" presId="urn:microsoft.com/office/officeart/2005/8/layout/vList6"/>
    <dgm:cxn modelId="{3018469D-F333-46D4-928B-D2EBB72D2833}" type="presParOf" srcId="{3B1E100D-7A15-4CB0-80A0-4F86DB69207C}" destId="{4FFF3ADA-87EC-4BAF-B041-D2904A31C1C6}" srcOrd="6" destOrd="0" presId="urn:microsoft.com/office/officeart/2005/8/layout/vList6"/>
    <dgm:cxn modelId="{DF1A5EF7-48FF-444B-93C3-53591B4739E6}" type="presParOf" srcId="{4FFF3ADA-87EC-4BAF-B041-D2904A31C1C6}" destId="{BE66AE06-01E1-486A-921C-31FFA26945DC}" srcOrd="0" destOrd="0" presId="urn:microsoft.com/office/officeart/2005/8/layout/vList6"/>
    <dgm:cxn modelId="{0D3891EE-1E1C-4F34-BE72-4ADC2103076B}" type="presParOf" srcId="{4FFF3ADA-87EC-4BAF-B041-D2904A31C1C6}" destId="{DD7521B8-AED9-4456-BDDF-1C6A071AE6DA}" srcOrd="1" destOrd="0" presId="urn:microsoft.com/office/officeart/2005/8/layout/vList6"/>
    <dgm:cxn modelId="{6E77E322-0AE5-4865-B440-C0F978A2DAAC}" type="presParOf" srcId="{3B1E100D-7A15-4CB0-80A0-4F86DB69207C}" destId="{157B2F17-4EA8-4B01-90D3-0F7313870911}" srcOrd="7" destOrd="0" presId="urn:microsoft.com/office/officeart/2005/8/layout/vList6"/>
    <dgm:cxn modelId="{981BB1D1-91F8-490E-BA50-27B27D79DF1E}" type="presParOf" srcId="{3B1E100D-7A15-4CB0-80A0-4F86DB69207C}" destId="{E68B7728-C3AC-4C59-A182-DEF7E079A628}" srcOrd="8" destOrd="0" presId="urn:microsoft.com/office/officeart/2005/8/layout/vList6"/>
    <dgm:cxn modelId="{F6CBE14A-7EEA-4C98-8354-52EE7A3E210E}" type="presParOf" srcId="{E68B7728-C3AC-4C59-A182-DEF7E079A628}" destId="{84F27A47-018D-4C07-A5B6-41C1C040B5B8}" srcOrd="0" destOrd="0" presId="urn:microsoft.com/office/officeart/2005/8/layout/vList6"/>
    <dgm:cxn modelId="{39765C56-9E4E-4F7A-B7A2-85789DFF721B}" type="presParOf" srcId="{E68B7728-C3AC-4C59-A182-DEF7E079A628}" destId="{2D53D4B5-189F-4D18-81FC-276D051B116E}" srcOrd="1" destOrd="0" presId="urn:microsoft.com/office/officeart/2005/8/layout/vList6"/>
    <dgm:cxn modelId="{EF5B2343-C361-43AE-B289-34D1547AE45C}" type="presParOf" srcId="{3B1E100D-7A15-4CB0-80A0-4F86DB69207C}" destId="{632A7F03-09C5-45C6-963E-1A0DA867289C}" srcOrd="9" destOrd="0" presId="urn:microsoft.com/office/officeart/2005/8/layout/vList6"/>
    <dgm:cxn modelId="{EAF1705C-AE85-4F6E-A1BC-8591B1A3F5CD}" type="presParOf" srcId="{3B1E100D-7A15-4CB0-80A0-4F86DB69207C}" destId="{D9BEED60-3AE3-473D-8BD6-FDB57BE5DDC3}" srcOrd="10" destOrd="0" presId="urn:microsoft.com/office/officeart/2005/8/layout/vList6"/>
    <dgm:cxn modelId="{1F3F2EC8-CFF3-40B5-B784-315848084D1F}" type="presParOf" srcId="{D9BEED60-3AE3-473D-8BD6-FDB57BE5DDC3}" destId="{7BDB28F0-D375-4703-B795-000A30F4C35E}" srcOrd="0" destOrd="0" presId="urn:microsoft.com/office/officeart/2005/8/layout/vList6"/>
    <dgm:cxn modelId="{B222625F-AE27-451F-8E37-B9A59F7BEA5A}" type="presParOf" srcId="{D9BEED60-3AE3-473D-8BD6-FDB57BE5DDC3}" destId="{1D057AA0-C85D-4B4B-AB61-C85867F59A99}" srcOrd="1" destOrd="0" presId="urn:microsoft.com/office/officeart/2005/8/layout/vList6"/>
    <dgm:cxn modelId="{3B898279-A026-42C7-A529-9ADDE48DBB32}" type="presParOf" srcId="{3B1E100D-7A15-4CB0-80A0-4F86DB69207C}" destId="{19E5E7D7-2212-4526-A160-CC1DE028D23E}" srcOrd="11" destOrd="0" presId="urn:microsoft.com/office/officeart/2005/8/layout/vList6"/>
    <dgm:cxn modelId="{111D82A7-2E8D-4F42-A5C8-9261EB0CD267}" type="presParOf" srcId="{3B1E100D-7A15-4CB0-80A0-4F86DB69207C}" destId="{9F78BF5B-5C2D-461F-A869-2F0A590F65DD}" srcOrd="12" destOrd="0" presId="urn:microsoft.com/office/officeart/2005/8/layout/vList6"/>
    <dgm:cxn modelId="{6A4E42AD-FA78-4BB2-B604-4A2582A8BAD5}" type="presParOf" srcId="{9F78BF5B-5C2D-461F-A869-2F0A590F65DD}" destId="{0424002B-4AE8-4B26-B27F-C52040D70198}" srcOrd="0" destOrd="0" presId="urn:microsoft.com/office/officeart/2005/8/layout/vList6"/>
    <dgm:cxn modelId="{CBA9ADD7-19C7-474A-BCE7-5FF8BCBCFCD8}" type="presParOf" srcId="{9F78BF5B-5C2D-461F-A869-2F0A590F65DD}" destId="{827DC8FF-E6CE-4AB0-9BF9-90F4CCEBA5F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8D6DD40-4DAA-F546-A6D4-3C8BE071D9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497347-79C3-2E4C-A133-36E3960EBE59}">
      <dgm:prSet/>
      <dgm:spPr/>
      <dgm:t>
        <a:bodyPr/>
        <a:lstStyle/>
        <a:p>
          <a:r>
            <a:rPr lang="en-US" baseline="0"/>
            <a:t>Filters for time intervals include:</a:t>
          </a:r>
          <a:endParaRPr lang="en-US"/>
        </a:p>
      </dgm:t>
    </dgm:pt>
    <dgm:pt modelId="{B8C5512A-1DA9-DF4B-9A68-DF3F2556EF5B}" type="parTrans" cxnId="{953047BB-64D9-8C42-AB55-8DB658F90038}">
      <dgm:prSet/>
      <dgm:spPr/>
      <dgm:t>
        <a:bodyPr/>
        <a:lstStyle/>
        <a:p>
          <a:endParaRPr lang="en-US"/>
        </a:p>
      </dgm:t>
    </dgm:pt>
    <dgm:pt modelId="{33C0D6C9-225F-DD4F-B79A-6B6879EF9E6A}" type="sibTrans" cxnId="{953047BB-64D9-8C42-AB55-8DB658F90038}">
      <dgm:prSet/>
      <dgm:spPr/>
      <dgm:t>
        <a:bodyPr/>
        <a:lstStyle/>
        <a:p>
          <a:endParaRPr lang="en-US"/>
        </a:p>
      </dgm:t>
    </dgm:pt>
    <dgm:pt modelId="{93ED82F8-7259-9448-AE29-49DEEB03F35B}">
      <dgm:prSet/>
      <dgm:spPr/>
      <dgm:t>
        <a:bodyPr/>
        <a:lstStyle/>
        <a:p>
          <a:r>
            <a:rPr lang="en-US" b="0" baseline="0"/>
            <a:t>Today</a:t>
          </a:r>
          <a:endParaRPr lang="en-US"/>
        </a:p>
      </dgm:t>
    </dgm:pt>
    <dgm:pt modelId="{AFCDCF08-2E1E-FA46-BB4C-71F3B3662FA4}" type="parTrans" cxnId="{5051F04A-6BDB-C74F-A027-B139B179B6E5}">
      <dgm:prSet/>
      <dgm:spPr/>
      <dgm:t>
        <a:bodyPr/>
        <a:lstStyle/>
        <a:p>
          <a:endParaRPr lang="en-US"/>
        </a:p>
      </dgm:t>
    </dgm:pt>
    <dgm:pt modelId="{7261D2FC-DAE1-A043-A6AB-0E365E5CB43B}" type="sibTrans" cxnId="{5051F04A-6BDB-C74F-A027-B139B179B6E5}">
      <dgm:prSet/>
      <dgm:spPr/>
      <dgm:t>
        <a:bodyPr/>
        <a:lstStyle/>
        <a:p>
          <a:endParaRPr lang="en-US"/>
        </a:p>
      </dgm:t>
    </dgm:pt>
    <dgm:pt modelId="{5469E0B7-37F9-204A-95CE-1FEF4373BCE5}">
      <dgm:prSet/>
      <dgm:spPr/>
      <dgm:t>
        <a:bodyPr/>
        <a:lstStyle/>
        <a:p>
          <a:r>
            <a:rPr lang="en-US" b="0" baseline="0"/>
            <a:t>Yesterday</a:t>
          </a:r>
          <a:endParaRPr lang="en-US"/>
        </a:p>
      </dgm:t>
    </dgm:pt>
    <dgm:pt modelId="{C2711FA3-2319-F543-B59E-667DABC57CAF}" type="parTrans" cxnId="{37494CDB-979E-A945-B433-3A68039FB177}">
      <dgm:prSet/>
      <dgm:spPr/>
      <dgm:t>
        <a:bodyPr/>
        <a:lstStyle/>
        <a:p>
          <a:endParaRPr lang="en-US"/>
        </a:p>
      </dgm:t>
    </dgm:pt>
    <dgm:pt modelId="{27137235-2385-5D4E-B441-96BF3CE1C420}" type="sibTrans" cxnId="{37494CDB-979E-A945-B433-3A68039FB177}">
      <dgm:prSet/>
      <dgm:spPr/>
      <dgm:t>
        <a:bodyPr/>
        <a:lstStyle/>
        <a:p>
          <a:endParaRPr lang="en-US"/>
        </a:p>
      </dgm:t>
    </dgm:pt>
    <dgm:pt modelId="{043ACC82-6075-D349-A2F5-25C45293A97B}">
      <dgm:prSet/>
      <dgm:spPr/>
      <dgm:t>
        <a:bodyPr/>
        <a:lstStyle/>
        <a:p>
          <a:r>
            <a:rPr lang="en-US" b="0" baseline="0"/>
            <a:t>Last 30 Days</a:t>
          </a:r>
          <a:endParaRPr lang="en-US"/>
        </a:p>
      </dgm:t>
    </dgm:pt>
    <dgm:pt modelId="{0D30B32E-6BB9-0245-B18B-AB823A67687F}" type="parTrans" cxnId="{D8B7C3D4-B2F0-084F-A80E-F582507BF212}">
      <dgm:prSet/>
      <dgm:spPr/>
      <dgm:t>
        <a:bodyPr/>
        <a:lstStyle/>
        <a:p>
          <a:endParaRPr lang="en-US"/>
        </a:p>
      </dgm:t>
    </dgm:pt>
    <dgm:pt modelId="{BA7B8560-5E98-8948-A81E-D0B3B47A25D0}" type="sibTrans" cxnId="{D8B7C3D4-B2F0-084F-A80E-F582507BF212}">
      <dgm:prSet/>
      <dgm:spPr/>
      <dgm:t>
        <a:bodyPr/>
        <a:lstStyle/>
        <a:p>
          <a:endParaRPr lang="en-US"/>
        </a:p>
      </dgm:t>
    </dgm:pt>
    <dgm:pt modelId="{2FECAEA1-86E6-D047-892D-360924FC75E6}">
      <dgm:prSet/>
      <dgm:spPr/>
      <dgm:t>
        <a:bodyPr/>
        <a:lstStyle/>
        <a:p>
          <a:r>
            <a:rPr lang="en-US" b="0" baseline="0"/>
            <a:t>Last 60 Days</a:t>
          </a:r>
          <a:endParaRPr lang="en-US"/>
        </a:p>
      </dgm:t>
    </dgm:pt>
    <dgm:pt modelId="{ECFA3ECC-FCC4-EC4E-B5F6-98D716FAE981}" type="parTrans" cxnId="{3F58199B-5B05-3C46-AC4E-4F15CDAF72EA}">
      <dgm:prSet/>
      <dgm:spPr/>
      <dgm:t>
        <a:bodyPr/>
        <a:lstStyle/>
        <a:p>
          <a:endParaRPr lang="en-US"/>
        </a:p>
      </dgm:t>
    </dgm:pt>
    <dgm:pt modelId="{68E77ABB-31BD-CB44-BCCF-9A5D2BA9C99A}" type="sibTrans" cxnId="{3F58199B-5B05-3C46-AC4E-4F15CDAF72EA}">
      <dgm:prSet/>
      <dgm:spPr/>
      <dgm:t>
        <a:bodyPr/>
        <a:lstStyle/>
        <a:p>
          <a:endParaRPr lang="en-US"/>
        </a:p>
      </dgm:t>
    </dgm:pt>
    <dgm:pt modelId="{AD21D84D-FD50-354C-A086-47750635571E}">
      <dgm:prSet/>
      <dgm:spPr/>
      <dgm:t>
        <a:bodyPr/>
        <a:lstStyle/>
        <a:p>
          <a:r>
            <a:rPr lang="en-US" b="0" baseline="0"/>
            <a:t>Last 90 Days</a:t>
          </a:r>
          <a:endParaRPr lang="en-US"/>
        </a:p>
      </dgm:t>
    </dgm:pt>
    <dgm:pt modelId="{A1B58CE0-5398-7041-BEF8-AAD31E185AC6}" type="parTrans" cxnId="{E2ADA452-0075-4641-B7AC-BF5892888287}">
      <dgm:prSet/>
      <dgm:spPr/>
      <dgm:t>
        <a:bodyPr/>
        <a:lstStyle/>
        <a:p>
          <a:endParaRPr lang="en-US"/>
        </a:p>
      </dgm:t>
    </dgm:pt>
    <dgm:pt modelId="{E0C02F14-3888-064B-B938-CF47AAC98B8C}" type="sibTrans" cxnId="{E2ADA452-0075-4641-B7AC-BF5892888287}">
      <dgm:prSet/>
      <dgm:spPr/>
      <dgm:t>
        <a:bodyPr/>
        <a:lstStyle/>
        <a:p>
          <a:endParaRPr lang="en-US"/>
        </a:p>
      </dgm:t>
    </dgm:pt>
    <dgm:pt modelId="{B5E131D0-CAB0-764A-A9DD-4BA5B65B67E2}">
      <dgm:prSet/>
      <dgm:spPr/>
      <dgm:t>
        <a:bodyPr/>
        <a:lstStyle/>
        <a:p>
          <a:r>
            <a:rPr lang="en-US" baseline="0"/>
            <a:t>Transactions generated by movement type and user are presented in three grids:</a:t>
          </a:r>
          <a:endParaRPr lang="en-US"/>
        </a:p>
      </dgm:t>
    </dgm:pt>
    <dgm:pt modelId="{78D8620A-DC6E-BE4F-957C-EC851799BB3B}" type="parTrans" cxnId="{A6B35BE1-2077-9549-8CAB-CBC1E296C968}">
      <dgm:prSet/>
      <dgm:spPr/>
      <dgm:t>
        <a:bodyPr/>
        <a:lstStyle/>
        <a:p>
          <a:endParaRPr lang="en-US"/>
        </a:p>
      </dgm:t>
    </dgm:pt>
    <dgm:pt modelId="{91623D8F-632C-064A-8784-BCF30CF12127}" type="sibTrans" cxnId="{A6B35BE1-2077-9549-8CAB-CBC1E296C968}">
      <dgm:prSet/>
      <dgm:spPr/>
      <dgm:t>
        <a:bodyPr/>
        <a:lstStyle/>
        <a:p>
          <a:endParaRPr lang="en-US"/>
        </a:p>
      </dgm:t>
    </dgm:pt>
    <dgm:pt modelId="{84B40CD9-DCF7-8047-9AC8-18F13DA7A7E1}">
      <dgm:prSet/>
      <dgm:spPr/>
      <dgm:t>
        <a:bodyPr/>
        <a:lstStyle/>
        <a:p>
          <a:r>
            <a:rPr lang="en-US" b="0" baseline="0"/>
            <a:t>Item Type</a:t>
          </a:r>
          <a:endParaRPr lang="en-US"/>
        </a:p>
      </dgm:t>
    </dgm:pt>
    <dgm:pt modelId="{DC929954-13B9-E949-9862-A05CE94F3967}" type="parTrans" cxnId="{24BEF49C-D4C6-EA4E-803F-A18F9B2DEEEE}">
      <dgm:prSet/>
      <dgm:spPr/>
      <dgm:t>
        <a:bodyPr/>
        <a:lstStyle/>
        <a:p>
          <a:endParaRPr lang="en-US"/>
        </a:p>
      </dgm:t>
    </dgm:pt>
    <dgm:pt modelId="{CFABB269-BD43-4340-8462-1564AE320716}" type="sibTrans" cxnId="{24BEF49C-D4C6-EA4E-803F-A18F9B2DEEEE}">
      <dgm:prSet/>
      <dgm:spPr/>
      <dgm:t>
        <a:bodyPr/>
        <a:lstStyle/>
        <a:p>
          <a:endParaRPr lang="en-US"/>
        </a:p>
      </dgm:t>
    </dgm:pt>
    <dgm:pt modelId="{1257640F-26A2-2546-8DA8-9FCB3F62D9F0}">
      <dgm:prSet/>
      <dgm:spPr/>
      <dgm:t>
        <a:bodyPr/>
        <a:lstStyle/>
        <a:p>
          <a:r>
            <a:rPr lang="en-US" b="0" baseline="0"/>
            <a:t>Lot, Expiry Date, and Serial Number</a:t>
          </a:r>
          <a:endParaRPr lang="en-US"/>
        </a:p>
      </dgm:t>
    </dgm:pt>
    <dgm:pt modelId="{418FA4B6-8CA0-A24A-A457-6CD1197FD336}" type="parTrans" cxnId="{963BB78C-94A5-2A4D-947F-C844ED68824A}">
      <dgm:prSet/>
      <dgm:spPr/>
      <dgm:t>
        <a:bodyPr/>
        <a:lstStyle/>
        <a:p>
          <a:endParaRPr lang="en-US"/>
        </a:p>
      </dgm:t>
    </dgm:pt>
    <dgm:pt modelId="{25706D1C-C2D4-344B-B06B-CFDDF9E68CC3}" type="sibTrans" cxnId="{963BB78C-94A5-2A4D-947F-C844ED68824A}">
      <dgm:prSet/>
      <dgm:spPr/>
      <dgm:t>
        <a:bodyPr/>
        <a:lstStyle/>
        <a:p>
          <a:endParaRPr lang="en-US"/>
        </a:p>
      </dgm:t>
    </dgm:pt>
    <dgm:pt modelId="{A2E1DBF3-5B41-944C-8AB2-72F77FF8AD66}">
      <dgm:prSet/>
      <dgm:spPr/>
      <dgm:t>
        <a:bodyPr/>
        <a:lstStyle/>
        <a:p>
          <a:r>
            <a:rPr lang="en-US" b="0" baseline="0"/>
            <a:t>Consignment</a:t>
          </a:r>
          <a:endParaRPr lang="en-US"/>
        </a:p>
      </dgm:t>
    </dgm:pt>
    <dgm:pt modelId="{795F3681-0411-AD46-9140-58FBC0B921E9}" type="parTrans" cxnId="{62412AF0-7BD1-FF43-BB33-CBAB319EBD40}">
      <dgm:prSet/>
      <dgm:spPr/>
      <dgm:t>
        <a:bodyPr/>
        <a:lstStyle/>
        <a:p>
          <a:endParaRPr lang="en-US"/>
        </a:p>
      </dgm:t>
    </dgm:pt>
    <dgm:pt modelId="{E44D44F8-43FF-1740-85A9-F8A960374C22}" type="sibTrans" cxnId="{62412AF0-7BD1-FF43-BB33-CBAB319EBD40}">
      <dgm:prSet/>
      <dgm:spPr/>
      <dgm:t>
        <a:bodyPr/>
        <a:lstStyle/>
        <a:p>
          <a:endParaRPr lang="en-US"/>
        </a:p>
      </dgm:t>
    </dgm:pt>
    <dgm:pt modelId="{404A5F8C-929B-1249-8950-89E9606CCCFB}" type="pres">
      <dgm:prSet presAssocID="{98D6DD40-4DAA-F546-A6D4-3C8BE071D943}" presName="linear" presStyleCnt="0">
        <dgm:presLayoutVars>
          <dgm:animLvl val="lvl"/>
          <dgm:resizeHandles val="exact"/>
        </dgm:presLayoutVars>
      </dgm:prSet>
      <dgm:spPr/>
    </dgm:pt>
    <dgm:pt modelId="{0F350F3D-B732-A647-BE99-2E08C2404230}" type="pres">
      <dgm:prSet presAssocID="{DB497347-79C3-2E4C-A133-36E3960EBE59}" presName="parentText" presStyleLbl="node1" presStyleIdx="0" presStyleCnt="2">
        <dgm:presLayoutVars>
          <dgm:chMax val="0"/>
          <dgm:bulletEnabled val="1"/>
        </dgm:presLayoutVars>
      </dgm:prSet>
      <dgm:spPr/>
    </dgm:pt>
    <dgm:pt modelId="{3239BB90-B737-4745-AA4A-7085D639A05F}" type="pres">
      <dgm:prSet presAssocID="{DB497347-79C3-2E4C-A133-36E3960EBE59}" presName="childText" presStyleLbl="revTx" presStyleIdx="0" presStyleCnt="2">
        <dgm:presLayoutVars>
          <dgm:bulletEnabled val="1"/>
        </dgm:presLayoutVars>
      </dgm:prSet>
      <dgm:spPr/>
    </dgm:pt>
    <dgm:pt modelId="{3BC2651F-AD52-8045-B818-7149B07FCB77}" type="pres">
      <dgm:prSet presAssocID="{B5E131D0-CAB0-764A-A9DD-4BA5B65B67E2}" presName="parentText" presStyleLbl="node1" presStyleIdx="1" presStyleCnt="2">
        <dgm:presLayoutVars>
          <dgm:chMax val="0"/>
          <dgm:bulletEnabled val="1"/>
        </dgm:presLayoutVars>
      </dgm:prSet>
      <dgm:spPr/>
    </dgm:pt>
    <dgm:pt modelId="{5E8915A1-86A8-1A40-99CA-E86688ED2C1A}" type="pres">
      <dgm:prSet presAssocID="{B5E131D0-CAB0-764A-A9DD-4BA5B65B67E2}" presName="childText" presStyleLbl="revTx" presStyleIdx="1" presStyleCnt="2">
        <dgm:presLayoutVars>
          <dgm:bulletEnabled val="1"/>
        </dgm:presLayoutVars>
      </dgm:prSet>
      <dgm:spPr/>
    </dgm:pt>
  </dgm:ptLst>
  <dgm:cxnLst>
    <dgm:cxn modelId="{AE935905-5A0E-FE4E-B92D-0D124CA986AF}" type="presOf" srcId="{93ED82F8-7259-9448-AE29-49DEEB03F35B}" destId="{3239BB90-B737-4745-AA4A-7085D639A05F}" srcOrd="0" destOrd="0" presId="urn:microsoft.com/office/officeart/2005/8/layout/vList2"/>
    <dgm:cxn modelId="{1325D80A-3A52-114E-A579-1536D24BC49D}" type="presOf" srcId="{043ACC82-6075-D349-A2F5-25C45293A97B}" destId="{3239BB90-B737-4745-AA4A-7085D639A05F}" srcOrd="0" destOrd="2" presId="urn:microsoft.com/office/officeart/2005/8/layout/vList2"/>
    <dgm:cxn modelId="{1522290C-CC23-154E-BF31-0BB776F0A77C}" type="presOf" srcId="{DB497347-79C3-2E4C-A133-36E3960EBE59}" destId="{0F350F3D-B732-A647-BE99-2E08C2404230}" srcOrd="0" destOrd="0" presId="urn:microsoft.com/office/officeart/2005/8/layout/vList2"/>
    <dgm:cxn modelId="{99495962-4086-154D-B7AE-9B6322561F96}" type="presOf" srcId="{AD21D84D-FD50-354C-A086-47750635571E}" destId="{3239BB90-B737-4745-AA4A-7085D639A05F}" srcOrd="0" destOrd="4" presId="urn:microsoft.com/office/officeart/2005/8/layout/vList2"/>
    <dgm:cxn modelId="{FF84C34A-A40C-354C-AA1D-8C5F39BBDEBC}" type="presOf" srcId="{98D6DD40-4DAA-F546-A6D4-3C8BE071D943}" destId="{404A5F8C-929B-1249-8950-89E9606CCCFB}" srcOrd="0" destOrd="0" presId="urn:microsoft.com/office/officeart/2005/8/layout/vList2"/>
    <dgm:cxn modelId="{5051F04A-6BDB-C74F-A027-B139B179B6E5}" srcId="{DB497347-79C3-2E4C-A133-36E3960EBE59}" destId="{93ED82F8-7259-9448-AE29-49DEEB03F35B}" srcOrd="0" destOrd="0" parTransId="{AFCDCF08-2E1E-FA46-BB4C-71F3B3662FA4}" sibTransId="{7261D2FC-DAE1-A043-A6AB-0E365E5CB43B}"/>
    <dgm:cxn modelId="{E2ADA452-0075-4641-B7AC-BF5892888287}" srcId="{DB497347-79C3-2E4C-A133-36E3960EBE59}" destId="{AD21D84D-FD50-354C-A086-47750635571E}" srcOrd="4" destOrd="0" parTransId="{A1B58CE0-5398-7041-BEF8-AAD31E185AC6}" sibTransId="{E0C02F14-3888-064B-B938-CF47AAC98B8C}"/>
    <dgm:cxn modelId="{CF7C627E-172B-804B-9859-2F8A4D696DBA}" type="presOf" srcId="{B5E131D0-CAB0-764A-A9DD-4BA5B65B67E2}" destId="{3BC2651F-AD52-8045-B818-7149B07FCB77}" srcOrd="0" destOrd="0" presId="urn:microsoft.com/office/officeart/2005/8/layout/vList2"/>
    <dgm:cxn modelId="{963BB78C-94A5-2A4D-947F-C844ED68824A}" srcId="{B5E131D0-CAB0-764A-A9DD-4BA5B65B67E2}" destId="{1257640F-26A2-2546-8DA8-9FCB3F62D9F0}" srcOrd="1" destOrd="0" parTransId="{418FA4B6-8CA0-A24A-A457-6CD1197FD336}" sibTransId="{25706D1C-C2D4-344B-B06B-CFDDF9E68CC3}"/>
    <dgm:cxn modelId="{B833ED8F-C0C5-564A-AE0D-835E7B5C4F53}" type="presOf" srcId="{84B40CD9-DCF7-8047-9AC8-18F13DA7A7E1}" destId="{5E8915A1-86A8-1A40-99CA-E86688ED2C1A}" srcOrd="0" destOrd="0" presId="urn:microsoft.com/office/officeart/2005/8/layout/vList2"/>
    <dgm:cxn modelId="{3F58199B-5B05-3C46-AC4E-4F15CDAF72EA}" srcId="{DB497347-79C3-2E4C-A133-36E3960EBE59}" destId="{2FECAEA1-86E6-D047-892D-360924FC75E6}" srcOrd="3" destOrd="0" parTransId="{ECFA3ECC-FCC4-EC4E-B5F6-98D716FAE981}" sibTransId="{68E77ABB-31BD-CB44-BCCF-9A5D2BA9C99A}"/>
    <dgm:cxn modelId="{24BEF49C-D4C6-EA4E-803F-A18F9B2DEEEE}" srcId="{B5E131D0-CAB0-764A-A9DD-4BA5B65B67E2}" destId="{84B40CD9-DCF7-8047-9AC8-18F13DA7A7E1}" srcOrd="0" destOrd="0" parTransId="{DC929954-13B9-E949-9862-A05CE94F3967}" sibTransId="{CFABB269-BD43-4340-8462-1564AE320716}"/>
    <dgm:cxn modelId="{953047BB-64D9-8C42-AB55-8DB658F90038}" srcId="{98D6DD40-4DAA-F546-A6D4-3C8BE071D943}" destId="{DB497347-79C3-2E4C-A133-36E3960EBE59}" srcOrd="0" destOrd="0" parTransId="{B8C5512A-1DA9-DF4B-9A68-DF3F2556EF5B}" sibTransId="{33C0D6C9-225F-DD4F-B79A-6B6879EF9E6A}"/>
    <dgm:cxn modelId="{CD9457C7-D51D-154E-AFB5-A69BB49A5222}" type="presOf" srcId="{A2E1DBF3-5B41-944C-8AB2-72F77FF8AD66}" destId="{5E8915A1-86A8-1A40-99CA-E86688ED2C1A}" srcOrd="0" destOrd="2" presId="urn:microsoft.com/office/officeart/2005/8/layout/vList2"/>
    <dgm:cxn modelId="{44E3EDCB-E68C-E342-8AF8-675F4464BF05}" type="presOf" srcId="{5469E0B7-37F9-204A-95CE-1FEF4373BCE5}" destId="{3239BB90-B737-4745-AA4A-7085D639A05F}" srcOrd="0" destOrd="1" presId="urn:microsoft.com/office/officeart/2005/8/layout/vList2"/>
    <dgm:cxn modelId="{05EC94CF-8AB3-754F-B0AA-1A62E844FECC}" type="presOf" srcId="{1257640F-26A2-2546-8DA8-9FCB3F62D9F0}" destId="{5E8915A1-86A8-1A40-99CA-E86688ED2C1A}" srcOrd="0" destOrd="1" presId="urn:microsoft.com/office/officeart/2005/8/layout/vList2"/>
    <dgm:cxn modelId="{D8B7C3D4-B2F0-084F-A80E-F582507BF212}" srcId="{DB497347-79C3-2E4C-A133-36E3960EBE59}" destId="{043ACC82-6075-D349-A2F5-25C45293A97B}" srcOrd="2" destOrd="0" parTransId="{0D30B32E-6BB9-0245-B18B-AB823A67687F}" sibTransId="{BA7B8560-5E98-8948-A81E-D0B3B47A25D0}"/>
    <dgm:cxn modelId="{37494CDB-979E-A945-B433-3A68039FB177}" srcId="{DB497347-79C3-2E4C-A133-36E3960EBE59}" destId="{5469E0B7-37F9-204A-95CE-1FEF4373BCE5}" srcOrd="1" destOrd="0" parTransId="{C2711FA3-2319-F543-B59E-667DABC57CAF}" sibTransId="{27137235-2385-5D4E-B441-96BF3CE1C420}"/>
    <dgm:cxn modelId="{A6B35BE1-2077-9549-8CAB-CBC1E296C968}" srcId="{98D6DD40-4DAA-F546-A6D4-3C8BE071D943}" destId="{B5E131D0-CAB0-764A-A9DD-4BA5B65B67E2}" srcOrd="1" destOrd="0" parTransId="{78D8620A-DC6E-BE4F-957C-EC851799BB3B}" sibTransId="{91623D8F-632C-064A-8784-BCF30CF12127}"/>
    <dgm:cxn modelId="{0C539FEC-2EF7-A540-8B37-64E0B5F4858D}" type="presOf" srcId="{2FECAEA1-86E6-D047-892D-360924FC75E6}" destId="{3239BB90-B737-4745-AA4A-7085D639A05F}" srcOrd="0" destOrd="3" presId="urn:microsoft.com/office/officeart/2005/8/layout/vList2"/>
    <dgm:cxn modelId="{62412AF0-7BD1-FF43-BB33-CBAB319EBD40}" srcId="{B5E131D0-CAB0-764A-A9DD-4BA5B65B67E2}" destId="{A2E1DBF3-5B41-944C-8AB2-72F77FF8AD66}" srcOrd="2" destOrd="0" parTransId="{795F3681-0411-AD46-9140-58FBC0B921E9}" sibTransId="{E44D44F8-43FF-1740-85A9-F8A960374C22}"/>
    <dgm:cxn modelId="{5640C721-1565-9841-B7F2-279AFFB5373F}" type="presParOf" srcId="{404A5F8C-929B-1249-8950-89E9606CCCFB}" destId="{0F350F3D-B732-A647-BE99-2E08C2404230}" srcOrd="0" destOrd="0" presId="urn:microsoft.com/office/officeart/2005/8/layout/vList2"/>
    <dgm:cxn modelId="{AF3E7913-C5B9-C940-B9B2-10006DB50CB8}" type="presParOf" srcId="{404A5F8C-929B-1249-8950-89E9606CCCFB}" destId="{3239BB90-B737-4745-AA4A-7085D639A05F}" srcOrd="1" destOrd="0" presId="urn:microsoft.com/office/officeart/2005/8/layout/vList2"/>
    <dgm:cxn modelId="{E3068630-9D05-234C-9600-914FAAB42A82}" type="presParOf" srcId="{404A5F8C-929B-1249-8950-89E9606CCCFB}" destId="{3BC2651F-AD52-8045-B818-7149B07FCB77}" srcOrd="2" destOrd="0" presId="urn:microsoft.com/office/officeart/2005/8/layout/vList2"/>
    <dgm:cxn modelId="{189391EC-D4B4-FD43-9F7C-1486010AB934}" type="presParOf" srcId="{404A5F8C-929B-1249-8950-89E9606CCCFB}" destId="{5E8915A1-86A8-1A40-99CA-E86688ED2C1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A232B58-6996-4F73-AF75-0D4F18B2E9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F8150D-92C5-4C09-9151-819E73501366}">
      <dgm:prSet phldrT="[Text]"/>
      <dgm:spPr/>
      <dgm:t>
        <a:bodyPr/>
        <a:lstStyle/>
        <a:p>
          <a:r>
            <a:rPr lang="en-US"/>
            <a:t>2 – In Transit</a:t>
          </a:r>
        </a:p>
      </dgm:t>
    </dgm:pt>
    <dgm:pt modelId="{F49C4A07-BE03-4924-9182-3955BFB72DC6}" type="parTrans" cxnId="{94B6EACB-E1FC-47A8-98AF-713AA62BF730}">
      <dgm:prSet/>
      <dgm:spPr/>
      <dgm:t>
        <a:bodyPr/>
        <a:lstStyle/>
        <a:p>
          <a:endParaRPr lang="en-US"/>
        </a:p>
      </dgm:t>
    </dgm:pt>
    <dgm:pt modelId="{01D5D14E-589B-4802-8E7D-AF962F342BF3}" type="sibTrans" cxnId="{94B6EACB-E1FC-47A8-98AF-713AA62BF730}">
      <dgm:prSet/>
      <dgm:spPr/>
      <dgm:t>
        <a:bodyPr/>
        <a:lstStyle/>
        <a:p>
          <a:endParaRPr lang="en-US"/>
        </a:p>
      </dgm:t>
    </dgm:pt>
    <dgm:pt modelId="{9CF13FF0-2684-44EA-BBBD-87C62A62E0DC}">
      <dgm:prSet phldrT="[Text]"/>
      <dgm:spPr/>
      <dgm:t>
        <a:bodyPr/>
        <a:lstStyle/>
        <a:p>
          <a:r>
            <a:rPr lang="en-US"/>
            <a:t>6 – </a:t>
          </a:r>
          <a:r>
            <a:rPr lang="en-US" err="1"/>
            <a:t>Putaway</a:t>
          </a:r>
          <a:r>
            <a:rPr lang="en-US"/>
            <a:t> in Progress</a:t>
          </a:r>
        </a:p>
      </dgm:t>
    </dgm:pt>
    <dgm:pt modelId="{B6D90330-1911-4038-9A5D-D54E759AD3DC}" type="parTrans" cxnId="{066564C2-5E94-46C3-BA1F-DF53343E5BF2}">
      <dgm:prSet/>
      <dgm:spPr/>
      <dgm:t>
        <a:bodyPr/>
        <a:lstStyle/>
        <a:p>
          <a:endParaRPr lang="en-US"/>
        </a:p>
      </dgm:t>
    </dgm:pt>
    <dgm:pt modelId="{5A9FE809-79FC-40CB-8AE5-2420493FF614}" type="sibTrans" cxnId="{066564C2-5E94-46C3-BA1F-DF53343E5BF2}">
      <dgm:prSet/>
      <dgm:spPr/>
      <dgm:t>
        <a:bodyPr/>
        <a:lstStyle/>
        <a:p>
          <a:endParaRPr lang="en-US"/>
        </a:p>
      </dgm:t>
    </dgm:pt>
    <dgm:pt modelId="{7AAA221B-D1B9-40B3-8445-3390456A3A29}">
      <dgm:prSet phldrT="[Text]"/>
      <dgm:spPr/>
      <dgm:t>
        <a:bodyPr/>
        <a:lstStyle/>
        <a:p>
          <a:r>
            <a:rPr lang="en-US"/>
            <a:t>Open Deliveries Report</a:t>
          </a:r>
        </a:p>
      </dgm:t>
    </dgm:pt>
    <dgm:pt modelId="{06E4E249-A824-4C1B-8819-7F2CD214F959}" type="parTrans" cxnId="{D9D4B88A-8069-49A1-8E63-EC1A50C377A8}">
      <dgm:prSet/>
      <dgm:spPr/>
      <dgm:t>
        <a:bodyPr/>
        <a:lstStyle/>
        <a:p>
          <a:endParaRPr lang="en-US"/>
        </a:p>
      </dgm:t>
    </dgm:pt>
    <dgm:pt modelId="{7B82D712-1E24-4A39-9B20-F7A6E373F7AA}" type="sibTrans" cxnId="{D9D4B88A-8069-49A1-8E63-EC1A50C377A8}">
      <dgm:prSet/>
      <dgm:spPr/>
      <dgm:t>
        <a:bodyPr/>
        <a:lstStyle/>
        <a:p>
          <a:endParaRPr lang="en-US"/>
        </a:p>
      </dgm:t>
    </dgm:pt>
    <dgm:pt modelId="{4AE9E94D-85AF-4FD2-BFAA-9297AA5C617F}">
      <dgm:prSet phldrT="[Text]"/>
      <dgm:spPr/>
      <dgm:t>
        <a:bodyPr/>
        <a:lstStyle/>
        <a:p>
          <a:r>
            <a:rPr lang="en-US" err="1"/>
            <a:t>Putaway</a:t>
          </a:r>
          <a:r>
            <a:rPr lang="en-US"/>
            <a:t> Status Report</a:t>
          </a:r>
        </a:p>
      </dgm:t>
    </dgm:pt>
    <dgm:pt modelId="{12D83139-E64C-4CB3-A5AF-C8757307AB8C}" type="parTrans" cxnId="{96C08BC8-AA66-4C7C-902F-618E54740C1F}">
      <dgm:prSet/>
      <dgm:spPr/>
      <dgm:t>
        <a:bodyPr/>
        <a:lstStyle/>
        <a:p>
          <a:endParaRPr lang="en-US"/>
        </a:p>
      </dgm:t>
    </dgm:pt>
    <dgm:pt modelId="{39DC247C-459B-465C-9687-F4697BFD7552}" type="sibTrans" cxnId="{96C08BC8-AA66-4C7C-902F-618E54740C1F}">
      <dgm:prSet/>
      <dgm:spPr/>
      <dgm:t>
        <a:bodyPr/>
        <a:lstStyle/>
        <a:p>
          <a:endParaRPr lang="en-US"/>
        </a:p>
      </dgm:t>
    </dgm:pt>
    <dgm:pt modelId="{A431A0C0-90D0-47B5-956F-11A48CBEF626}">
      <dgm:prSet phldrT="[Text]"/>
      <dgm:spPr>
        <a:solidFill>
          <a:schemeClr val="accent2"/>
        </a:solidFill>
      </dgm:spPr>
      <dgm:t>
        <a:bodyPr/>
        <a:lstStyle/>
        <a:p>
          <a:r>
            <a:rPr lang="en-US"/>
            <a:t>Delivery Status</a:t>
          </a:r>
        </a:p>
      </dgm:t>
    </dgm:pt>
    <dgm:pt modelId="{8FE4CCE9-5B4E-439F-92DC-3B401460213D}" type="parTrans" cxnId="{22D01834-AB50-483B-9E7B-E9A6A1BB11C0}">
      <dgm:prSet/>
      <dgm:spPr/>
      <dgm:t>
        <a:bodyPr/>
        <a:lstStyle/>
        <a:p>
          <a:endParaRPr lang="en-US"/>
        </a:p>
      </dgm:t>
    </dgm:pt>
    <dgm:pt modelId="{3E7FA4B6-2B7C-498F-9A72-2B4DB273ACBE}" type="sibTrans" cxnId="{22D01834-AB50-483B-9E7B-E9A6A1BB11C0}">
      <dgm:prSet/>
      <dgm:spPr/>
      <dgm:t>
        <a:bodyPr/>
        <a:lstStyle/>
        <a:p>
          <a:endParaRPr lang="en-US"/>
        </a:p>
      </dgm:t>
    </dgm:pt>
    <dgm:pt modelId="{7FFB5ABC-C802-49D0-A487-BDBC6D6C48F2}" type="pres">
      <dgm:prSet presAssocID="{0A232B58-6996-4F73-AF75-0D4F18B2E96D}" presName="linear" presStyleCnt="0">
        <dgm:presLayoutVars>
          <dgm:animLvl val="lvl"/>
          <dgm:resizeHandles val="exact"/>
        </dgm:presLayoutVars>
      </dgm:prSet>
      <dgm:spPr/>
    </dgm:pt>
    <dgm:pt modelId="{2CEE11AF-8529-490C-9E0C-E0D5C8A31676}" type="pres">
      <dgm:prSet presAssocID="{A431A0C0-90D0-47B5-956F-11A48CBEF626}" presName="parentText" presStyleLbl="node1" presStyleIdx="0" presStyleCnt="3">
        <dgm:presLayoutVars>
          <dgm:chMax val="0"/>
          <dgm:bulletEnabled val="1"/>
        </dgm:presLayoutVars>
      </dgm:prSet>
      <dgm:spPr/>
    </dgm:pt>
    <dgm:pt modelId="{7E14141A-CFCF-4D48-BBAB-75D9AA29ED08}" type="pres">
      <dgm:prSet presAssocID="{3E7FA4B6-2B7C-498F-9A72-2B4DB273ACBE}" presName="spacer" presStyleCnt="0"/>
      <dgm:spPr/>
    </dgm:pt>
    <dgm:pt modelId="{B86532C6-1F42-4A1D-B1EB-90E7828C562A}" type="pres">
      <dgm:prSet presAssocID="{EDF8150D-92C5-4C09-9151-819E73501366}" presName="parentText" presStyleLbl="node1" presStyleIdx="1" presStyleCnt="3">
        <dgm:presLayoutVars>
          <dgm:chMax val="0"/>
          <dgm:bulletEnabled val="1"/>
        </dgm:presLayoutVars>
      </dgm:prSet>
      <dgm:spPr/>
    </dgm:pt>
    <dgm:pt modelId="{AF81ECBF-CFC3-4411-BB8F-181571C1F7FA}" type="pres">
      <dgm:prSet presAssocID="{EDF8150D-92C5-4C09-9151-819E73501366}" presName="childText" presStyleLbl="revTx" presStyleIdx="0" presStyleCnt="2">
        <dgm:presLayoutVars>
          <dgm:bulletEnabled val="1"/>
        </dgm:presLayoutVars>
      </dgm:prSet>
      <dgm:spPr/>
    </dgm:pt>
    <dgm:pt modelId="{DED415F6-85E5-4CFF-973F-68A8421488F0}" type="pres">
      <dgm:prSet presAssocID="{9CF13FF0-2684-44EA-BBBD-87C62A62E0DC}" presName="parentText" presStyleLbl="node1" presStyleIdx="2" presStyleCnt="3">
        <dgm:presLayoutVars>
          <dgm:chMax val="0"/>
          <dgm:bulletEnabled val="1"/>
        </dgm:presLayoutVars>
      </dgm:prSet>
      <dgm:spPr/>
    </dgm:pt>
    <dgm:pt modelId="{AB1F41F3-1D6F-4284-A9F3-1BCFE955907E}" type="pres">
      <dgm:prSet presAssocID="{9CF13FF0-2684-44EA-BBBD-87C62A62E0DC}" presName="childText" presStyleLbl="revTx" presStyleIdx="1" presStyleCnt="2">
        <dgm:presLayoutVars>
          <dgm:bulletEnabled val="1"/>
        </dgm:presLayoutVars>
      </dgm:prSet>
      <dgm:spPr/>
    </dgm:pt>
  </dgm:ptLst>
  <dgm:cxnLst>
    <dgm:cxn modelId="{13E02218-B8AF-4EE4-8E57-409BBFC33C58}" type="presOf" srcId="{9CF13FF0-2684-44EA-BBBD-87C62A62E0DC}" destId="{DED415F6-85E5-4CFF-973F-68A8421488F0}" srcOrd="0" destOrd="0" presId="urn:microsoft.com/office/officeart/2005/8/layout/vList2"/>
    <dgm:cxn modelId="{22D01834-AB50-483B-9E7B-E9A6A1BB11C0}" srcId="{0A232B58-6996-4F73-AF75-0D4F18B2E96D}" destId="{A431A0C0-90D0-47B5-956F-11A48CBEF626}" srcOrd="0" destOrd="0" parTransId="{8FE4CCE9-5B4E-439F-92DC-3B401460213D}" sibTransId="{3E7FA4B6-2B7C-498F-9A72-2B4DB273ACBE}"/>
    <dgm:cxn modelId="{6088B34A-B608-4262-95A5-42242F28F0B2}" type="presOf" srcId="{EDF8150D-92C5-4C09-9151-819E73501366}" destId="{B86532C6-1F42-4A1D-B1EB-90E7828C562A}" srcOrd="0" destOrd="0" presId="urn:microsoft.com/office/officeart/2005/8/layout/vList2"/>
    <dgm:cxn modelId="{90B1E477-87CC-4906-9EA2-D84CD552B6D5}" type="presOf" srcId="{4AE9E94D-85AF-4FD2-BFAA-9297AA5C617F}" destId="{AB1F41F3-1D6F-4284-A9F3-1BCFE955907E}" srcOrd="0" destOrd="0" presId="urn:microsoft.com/office/officeart/2005/8/layout/vList2"/>
    <dgm:cxn modelId="{18C97B78-8AA9-4768-9F4F-2EF0C8E10FB8}" type="presOf" srcId="{7AAA221B-D1B9-40B3-8445-3390456A3A29}" destId="{AF81ECBF-CFC3-4411-BB8F-181571C1F7FA}" srcOrd="0" destOrd="0" presId="urn:microsoft.com/office/officeart/2005/8/layout/vList2"/>
    <dgm:cxn modelId="{D9D4B88A-8069-49A1-8E63-EC1A50C377A8}" srcId="{EDF8150D-92C5-4C09-9151-819E73501366}" destId="{7AAA221B-D1B9-40B3-8445-3390456A3A29}" srcOrd="0" destOrd="0" parTransId="{06E4E249-A824-4C1B-8819-7F2CD214F959}" sibTransId="{7B82D712-1E24-4A39-9B20-F7A6E373F7AA}"/>
    <dgm:cxn modelId="{AD89178B-8C84-4189-9390-CAE22046745B}" type="presOf" srcId="{A431A0C0-90D0-47B5-956F-11A48CBEF626}" destId="{2CEE11AF-8529-490C-9E0C-E0D5C8A31676}" srcOrd="0" destOrd="0" presId="urn:microsoft.com/office/officeart/2005/8/layout/vList2"/>
    <dgm:cxn modelId="{3B9B26AB-7208-45CE-9E8A-2531A9D6F802}" type="presOf" srcId="{0A232B58-6996-4F73-AF75-0D4F18B2E96D}" destId="{7FFB5ABC-C802-49D0-A487-BDBC6D6C48F2}" srcOrd="0" destOrd="0" presId="urn:microsoft.com/office/officeart/2005/8/layout/vList2"/>
    <dgm:cxn modelId="{066564C2-5E94-46C3-BA1F-DF53343E5BF2}" srcId="{0A232B58-6996-4F73-AF75-0D4F18B2E96D}" destId="{9CF13FF0-2684-44EA-BBBD-87C62A62E0DC}" srcOrd="2" destOrd="0" parTransId="{B6D90330-1911-4038-9A5D-D54E759AD3DC}" sibTransId="{5A9FE809-79FC-40CB-8AE5-2420493FF614}"/>
    <dgm:cxn modelId="{96C08BC8-AA66-4C7C-902F-618E54740C1F}" srcId="{9CF13FF0-2684-44EA-BBBD-87C62A62E0DC}" destId="{4AE9E94D-85AF-4FD2-BFAA-9297AA5C617F}" srcOrd="0" destOrd="0" parTransId="{12D83139-E64C-4CB3-A5AF-C8757307AB8C}" sibTransId="{39DC247C-459B-465C-9687-F4697BFD7552}"/>
    <dgm:cxn modelId="{94B6EACB-E1FC-47A8-98AF-713AA62BF730}" srcId="{0A232B58-6996-4F73-AF75-0D4F18B2E96D}" destId="{EDF8150D-92C5-4C09-9151-819E73501366}" srcOrd="1" destOrd="0" parTransId="{F49C4A07-BE03-4924-9182-3955BFB72DC6}" sibTransId="{01D5D14E-589B-4802-8E7D-AF962F342BF3}"/>
    <dgm:cxn modelId="{1A68D441-64E4-400B-BEF8-52F6783447EA}" type="presParOf" srcId="{7FFB5ABC-C802-49D0-A487-BDBC6D6C48F2}" destId="{2CEE11AF-8529-490C-9E0C-E0D5C8A31676}" srcOrd="0" destOrd="0" presId="urn:microsoft.com/office/officeart/2005/8/layout/vList2"/>
    <dgm:cxn modelId="{EEC35B82-E6D0-4FF8-A9CF-06BDA91638C3}" type="presParOf" srcId="{7FFB5ABC-C802-49D0-A487-BDBC6D6C48F2}" destId="{7E14141A-CFCF-4D48-BBAB-75D9AA29ED08}" srcOrd="1" destOrd="0" presId="urn:microsoft.com/office/officeart/2005/8/layout/vList2"/>
    <dgm:cxn modelId="{0F9C22D2-C732-48A0-8FCE-907BA6F1EBC2}" type="presParOf" srcId="{7FFB5ABC-C802-49D0-A487-BDBC6D6C48F2}" destId="{B86532C6-1F42-4A1D-B1EB-90E7828C562A}" srcOrd="2" destOrd="0" presId="urn:microsoft.com/office/officeart/2005/8/layout/vList2"/>
    <dgm:cxn modelId="{285B4036-D074-41C5-9262-E7E8C2771D30}" type="presParOf" srcId="{7FFB5ABC-C802-49D0-A487-BDBC6D6C48F2}" destId="{AF81ECBF-CFC3-4411-BB8F-181571C1F7FA}" srcOrd="3" destOrd="0" presId="urn:microsoft.com/office/officeart/2005/8/layout/vList2"/>
    <dgm:cxn modelId="{9CB8C6A5-A9B2-4A00-AC87-42D3E71E62E0}" type="presParOf" srcId="{7FFB5ABC-C802-49D0-A487-BDBC6D6C48F2}" destId="{DED415F6-85E5-4CFF-973F-68A8421488F0}" srcOrd="4" destOrd="0" presId="urn:microsoft.com/office/officeart/2005/8/layout/vList2"/>
    <dgm:cxn modelId="{74A60CA4-902D-48C0-BA3E-10E7C1E54A23}" type="presParOf" srcId="{7FFB5ABC-C802-49D0-A487-BDBC6D6C48F2}" destId="{AB1F41F3-1D6F-4284-A9F3-1BCFE955907E}"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6F6D4F9-8EC7-46F7-A98F-A6A7C7EF34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716752-D1D3-4067-89E9-9ADF40EA952D}">
      <dgm:prSet phldrT="[Text]"/>
      <dgm:spPr/>
      <dgm:t>
        <a:bodyPr/>
        <a:lstStyle/>
        <a:p>
          <a:r>
            <a:rPr lang="en-US"/>
            <a:t>Dynamic Analytics</a:t>
          </a:r>
        </a:p>
      </dgm:t>
    </dgm:pt>
    <dgm:pt modelId="{16057206-4F85-4CF6-8ABB-9C732A19BF4B}" type="parTrans" cxnId="{0A23E9CA-1652-4116-BABD-C37F0C4A9E92}">
      <dgm:prSet/>
      <dgm:spPr/>
      <dgm:t>
        <a:bodyPr/>
        <a:lstStyle/>
        <a:p>
          <a:endParaRPr lang="en-US"/>
        </a:p>
      </dgm:t>
    </dgm:pt>
    <dgm:pt modelId="{793CF031-9907-41EF-8348-5BC250E28411}" type="sibTrans" cxnId="{0A23E9CA-1652-4116-BABD-C37F0C4A9E92}">
      <dgm:prSet/>
      <dgm:spPr/>
      <dgm:t>
        <a:bodyPr/>
        <a:lstStyle/>
        <a:p>
          <a:endParaRPr lang="en-US"/>
        </a:p>
      </dgm:t>
    </dgm:pt>
    <dgm:pt modelId="{FF1055B1-2028-400B-A3F3-33D9173D1C7F}">
      <dgm:prSet phldrT="[Text]"/>
      <dgm:spPr/>
      <dgm:t>
        <a:bodyPr/>
        <a:lstStyle/>
        <a:p>
          <a:r>
            <a:rPr lang="en-US"/>
            <a:t>Case Costing Cognos Dashboard Report</a:t>
          </a:r>
        </a:p>
      </dgm:t>
    </dgm:pt>
    <dgm:pt modelId="{BE259EB6-9780-444E-BD69-55783B5348AE}" type="parTrans" cxnId="{B58373D0-1D59-4249-A635-A30AD903830E}">
      <dgm:prSet/>
      <dgm:spPr/>
      <dgm:t>
        <a:bodyPr/>
        <a:lstStyle/>
        <a:p>
          <a:endParaRPr lang="en-US"/>
        </a:p>
      </dgm:t>
    </dgm:pt>
    <dgm:pt modelId="{E6F3968E-2972-499F-86C9-9FCCCCCE3C83}" type="sibTrans" cxnId="{B58373D0-1D59-4249-A635-A30AD903830E}">
      <dgm:prSet/>
      <dgm:spPr/>
      <dgm:t>
        <a:bodyPr/>
        <a:lstStyle/>
        <a:p>
          <a:endParaRPr lang="en-US"/>
        </a:p>
      </dgm:t>
    </dgm:pt>
    <dgm:pt modelId="{1CC22249-5223-4827-A06E-032DF0D5C6B1}">
      <dgm:prSet phldrT="[Text]"/>
      <dgm:spPr/>
      <dgm:t>
        <a:bodyPr/>
        <a:lstStyle/>
        <a:p>
          <a:r>
            <a:rPr lang="en-US"/>
            <a:t>Customizable Report</a:t>
          </a:r>
        </a:p>
      </dgm:t>
    </dgm:pt>
    <dgm:pt modelId="{5DF211BC-F3FB-427E-AD59-5C7E34F39F9E}" type="parTrans" cxnId="{5BF1E187-D298-472C-A883-78A13BAF9DF0}">
      <dgm:prSet/>
      <dgm:spPr/>
      <dgm:t>
        <a:bodyPr/>
        <a:lstStyle/>
        <a:p>
          <a:endParaRPr lang="en-US"/>
        </a:p>
      </dgm:t>
    </dgm:pt>
    <dgm:pt modelId="{10C94502-D6EB-4E79-8D74-168071855C2C}" type="sibTrans" cxnId="{5BF1E187-D298-472C-A883-78A13BAF9DF0}">
      <dgm:prSet/>
      <dgm:spPr/>
      <dgm:t>
        <a:bodyPr/>
        <a:lstStyle/>
        <a:p>
          <a:endParaRPr lang="en-US"/>
        </a:p>
      </dgm:t>
    </dgm:pt>
    <dgm:pt modelId="{04F7037B-6FDE-4E83-8267-8FC9E3F23DB9}">
      <dgm:prSet phldrT="[Text]"/>
      <dgm:spPr/>
      <dgm:t>
        <a:bodyPr/>
        <a:lstStyle/>
        <a:p>
          <a:r>
            <a:rPr lang="en-US"/>
            <a:t>Real-Time Analytics</a:t>
          </a:r>
        </a:p>
      </dgm:t>
    </dgm:pt>
    <dgm:pt modelId="{C281085D-1DBC-4472-89B0-67D29F414863}" type="sibTrans" cxnId="{15952A48-2BEE-48F4-BE39-2F27E5587A8F}">
      <dgm:prSet/>
      <dgm:spPr/>
      <dgm:t>
        <a:bodyPr/>
        <a:lstStyle/>
        <a:p>
          <a:endParaRPr lang="en-US"/>
        </a:p>
      </dgm:t>
    </dgm:pt>
    <dgm:pt modelId="{E60D3718-EE1E-4660-BB0D-72C106AE1C53}" type="parTrans" cxnId="{15952A48-2BEE-48F4-BE39-2F27E5587A8F}">
      <dgm:prSet/>
      <dgm:spPr/>
      <dgm:t>
        <a:bodyPr/>
        <a:lstStyle/>
        <a:p>
          <a:endParaRPr lang="en-US"/>
        </a:p>
      </dgm:t>
    </dgm:pt>
    <dgm:pt modelId="{E76207AA-9DFF-4737-87BA-201EF9DCABAD}">
      <dgm:prSet phldrT="[Text]"/>
      <dgm:spPr/>
      <dgm:t>
        <a:bodyPr/>
        <a:lstStyle/>
        <a:p>
          <a:r>
            <a:rPr lang="en-US"/>
            <a:t>Open a case in CDUI</a:t>
          </a:r>
        </a:p>
      </dgm:t>
    </dgm:pt>
    <dgm:pt modelId="{9AC85FEA-18B4-4E7A-984E-270115AD548F}" type="sibTrans" cxnId="{F4BDC2EC-4255-4169-B29F-8ABC670DD7DA}">
      <dgm:prSet/>
      <dgm:spPr/>
      <dgm:t>
        <a:bodyPr/>
        <a:lstStyle/>
        <a:p>
          <a:endParaRPr lang="en-US"/>
        </a:p>
      </dgm:t>
    </dgm:pt>
    <dgm:pt modelId="{6374109B-CE9B-4D3C-8C69-034E1C3A97F3}" type="parTrans" cxnId="{F4BDC2EC-4255-4169-B29F-8ABC670DD7DA}">
      <dgm:prSet/>
      <dgm:spPr/>
      <dgm:t>
        <a:bodyPr/>
        <a:lstStyle/>
        <a:p>
          <a:endParaRPr lang="en-US"/>
        </a:p>
      </dgm:t>
    </dgm:pt>
    <dgm:pt modelId="{571C4CC7-03A8-4305-8483-D249088CFEF2}">
      <dgm:prSet phldrT="[Text]"/>
      <dgm:spPr/>
      <dgm:t>
        <a:bodyPr/>
        <a:lstStyle/>
        <a:p>
          <a:r>
            <a:rPr lang="en-US"/>
            <a:t>Select View Case Cost or Verify Item Cost </a:t>
          </a:r>
        </a:p>
      </dgm:t>
    </dgm:pt>
    <dgm:pt modelId="{0BAC1979-6885-4706-9D5E-70F8C5A5E125}" type="sibTrans" cxnId="{7FBC750F-57B9-43FF-8974-6EE50E265EEA}">
      <dgm:prSet/>
      <dgm:spPr/>
      <dgm:t>
        <a:bodyPr/>
        <a:lstStyle/>
        <a:p>
          <a:endParaRPr lang="en-US"/>
        </a:p>
      </dgm:t>
    </dgm:pt>
    <dgm:pt modelId="{4D20ED00-D761-428D-96D6-6295C2A68204}" type="parTrans" cxnId="{7FBC750F-57B9-43FF-8974-6EE50E265EEA}">
      <dgm:prSet/>
      <dgm:spPr/>
      <dgm:t>
        <a:bodyPr/>
        <a:lstStyle/>
        <a:p>
          <a:endParaRPr lang="en-US"/>
        </a:p>
      </dgm:t>
    </dgm:pt>
    <dgm:pt modelId="{0523EF7A-416C-42DE-80F3-FA35B15813CD}">
      <dgm:prSet phldrT="[Text]"/>
      <dgm:spPr/>
      <dgm:t>
        <a:bodyPr/>
        <a:lstStyle/>
        <a:p>
          <a:r>
            <a:rPr lang="en-US"/>
            <a:t>Case Completed Analytics </a:t>
          </a:r>
        </a:p>
      </dgm:t>
    </dgm:pt>
    <dgm:pt modelId="{24E5A1C5-7251-4824-BD0A-D09E643E43CF}" type="sibTrans" cxnId="{0F8B13EB-606A-4E0B-8E26-CB4141B2FBD6}">
      <dgm:prSet/>
      <dgm:spPr/>
      <dgm:t>
        <a:bodyPr/>
        <a:lstStyle/>
        <a:p>
          <a:endParaRPr lang="en-US"/>
        </a:p>
      </dgm:t>
    </dgm:pt>
    <dgm:pt modelId="{399EDF77-FF7C-4B5B-8CCF-05E4D1F68924}" type="parTrans" cxnId="{0F8B13EB-606A-4E0B-8E26-CB4141B2FBD6}">
      <dgm:prSet/>
      <dgm:spPr/>
      <dgm:t>
        <a:bodyPr/>
        <a:lstStyle/>
        <a:p>
          <a:endParaRPr lang="en-US"/>
        </a:p>
      </dgm:t>
    </dgm:pt>
    <dgm:pt modelId="{3F235B7D-4317-423A-91D5-1474142082CA}">
      <dgm:prSet phldrT="[Text]"/>
      <dgm:spPr/>
      <dgm:t>
        <a:bodyPr/>
        <a:lstStyle/>
        <a:p>
          <a:r>
            <a:rPr lang="en-US"/>
            <a:t>Case Cost Analysis resource</a:t>
          </a:r>
        </a:p>
      </dgm:t>
    </dgm:pt>
    <dgm:pt modelId="{B1FCC631-DA3C-4A84-91CF-82AEB8C659BD}" type="sibTrans" cxnId="{6C8A9640-6457-4D31-BBE9-CAE694756B52}">
      <dgm:prSet/>
      <dgm:spPr/>
      <dgm:t>
        <a:bodyPr/>
        <a:lstStyle/>
        <a:p>
          <a:endParaRPr lang="en-US"/>
        </a:p>
      </dgm:t>
    </dgm:pt>
    <dgm:pt modelId="{6218755C-3387-4FC2-8ABD-B7A7DE72BDEB}" type="parTrans" cxnId="{6C8A9640-6457-4D31-BBE9-CAE694756B52}">
      <dgm:prSet/>
      <dgm:spPr/>
      <dgm:t>
        <a:bodyPr/>
        <a:lstStyle/>
        <a:p>
          <a:endParaRPr lang="en-US"/>
        </a:p>
      </dgm:t>
    </dgm:pt>
    <dgm:pt modelId="{196D9A90-F9FE-4F45-A414-2253FE6A0987}">
      <dgm:prSet phldrT="[Text]"/>
      <dgm:spPr/>
      <dgm:t>
        <a:bodyPr/>
        <a:lstStyle/>
        <a:p>
          <a:r>
            <a:rPr lang="en-US"/>
            <a:t>Search for the case number </a:t>
          </a:r>
        </a:p>
      </dgm:t>
    </dgm:pt>
    <dgm:pt modelId="{03662E9A-3EB8-4D2F-A909-EC07AD7A1F12}" type="sibTrans" cxnId="{801B7AA8-9C7D-47CE-B9F3-BE529F8EE1AF}">
      <dgm:prSet/>
      <dgm:spPr/>
      <dgm:t>
        <a:bodyPr/>
        <a:lstStyle/>
        <a:p>
          <a:endParaRPr lang="en-US"/>
        </a:p>
      </dgm:t>
    </dgm:pt>
    <dgm:pt modelId="{1A020F9F-5171-4B0B-AF24-5F0A33B5DE17}" type="parTrans" cxnId="{801B7AA8-9C7D-47CE-B9F3-BE529F8EE1AF}">
      <dgm:prSet/>
      <dgm:spPr/>
      <dgm:t>
        <a:bodyPr/>
        <a:lstStyle/>
        <a:p>
          <a:endParaRPr lang="en-US"/>
        </a:p>
      </dgm:t>
    </dgm:pt>
    <dgm:pt modelId="{08AD86DB-F8A9-413F-A727-D8D72813BFEB}" type="pres">
      <dgm:prSet presAssocID="{76F6D4F9-8EC7-46F7-A98F-A6A7C7EF3434}" presName="linear" presStyleCnt="0">
        <dgm:presLayoutVars>
          <dgm:animLvl val="lvl"/>
          <dgm:resizeHandles val="exact"/>
        </dgm:presLayoutVars>
      </dgm:prSet>
      <dgm:spPr/>
    </dgm:pt>
    <dgm:pt modelId="{30F8A27C-7815-4DB6-BDE3-786AE3DD0EE1}" type="pres">
      <dgm:prSet presAssocID="{04F7037B-6FDE-4E83-8267-8FC9E3F23DB9}" presName="parentText" presStyleLbl="node1" presStyleIdx="0" presStyleCnt="3">
        <dgm:presLayoutVars>
          <dgm:chMax val="0"/>
          <dgm:bulletEnabled val="1"/>
        </dgm:presLayoutVars>
      </dgm:prSet>
      <dgm:spPr/>
    </dgm:pt>
    <dgm:pt modelId="{491C4834-30CE-4330-A841-E2D3748AF640}" type="pres">
      <dgm:prSet presAssocID="{04F7037B-6FDE-4E83-8267-8FC9E3F23DB9}" presName="childText" presStyleLbl="revTx" presStyleIdx="0" presStyleCnt="3">
        <dgm:presLayoutVars>
          <dgm:bulletEnabled val="1"/>
        </dgm:presLayoutVars>
      </dgm:prSet>
      <dgm:spPr/>
    </dgm:pt>
    <dgm:pt modelId="{E6EEC007-73DA-444F-AB97-F44DFF54E118}" type="pres">
      <dgm:prSet presAssocID="{0523EF7A-416C-42DE-80F3-FA35B15813CD}" presName="parentText" presStyleLbl="node1" presStyleIdx="1" presStyleCnt="3">
        <dgm:presLayoutVars>
          <dgm:chMax val="0"/>
          <dgm:bulletEnabled val="1"/>
        </dgm:presLayoutVars>
      </dgm:prSet>
      <dgm:spPr/>
    </dgm:pt>
    <dgm:pt modelId="{216BA180-CFF7-4E67-A84F-9E8E6E5D1F68}" type="pres">
      <dgm:prSet presAssocID="{0523EF7A-416C-42DE-80F3-FA35B15813CD}" presName="childText" presStyleLbl="revTx" presStyleIdx="1" presStyleCnt="3">
        <dgm:presLayoutVars>
          <dgm:bulletEnabled val="1"/>
        </dgm:presLayoutVars>
      </dgm:prSet>
      <dgm:spPr/>
    </dgm:pt>
    <dgm:pt modelId="{B414654C-53BC-4197-BC8B-37483AC5CA4A}" type="pres">
      <dgm:prSet presAssocID="{07716752-D1D3-4067-89E9-9ADF40EA952D}" presName="parentText" presStyleLbl="node1" presStyleIdx="2" presStyleCnt="3">
        <dgm:presLayoutVars>
          <dgm:chMax val="0"/>
          <dgm:bulletEnabled val="1"/>
        </dgm:presLayoutVars>
      </dgm:prSet>
      <dgm:spPr/>
    </dgm:pt>
    <dgm:pt modelId="{5C24AE23-27B2-453C-B0AB-4755A4165D53}" type="pres">
      <dgm:prSet presAssocID="{07716752-D1D3-4067-89E9-9ADF40EA952D}" presName="childText" presStyleLbl="revTx" presStyleIdx="2" presStyleCnt="3">
        <dgm:presLayoutVars>
          <dgm:bulletEnabled val="1"/>
        </dgm:presLayoutVars>
      </dgm:prSet>
      <dgm:spPr/>
    </dgm:pt>
  </dgm:ptLst>
  <dgm:cxnLst>
    <dgm:cxn modelId="{7FBC750F-57B9-43FF-8974-6EE50E265EEA}" srcId="{E76207AA-9DFF-4737-87BA-201EF9DCABAD}" destId="{571C4CC7-03A8-4305-8483-D249088CFEF2}" srcOrd="0" destOrd="0" parTransId="{4D20ED00-D761-428D-96D6-6295C2A68204}" sibTransId="{0BAC1979-6885-4706-9D5E-70F8C5A5E125}"/>
    <dgm:cxn modelId="{CDE57417-7F13-4364-ABB0-C157AB1145A3}" type="presOf" srcId="{0523EF7A-416C-42DE-80F3-FA35B15813CD}" destId="{E6EEC007-73DA-444F-AB97-F44DFF54E118}" srcOrd="0" destOrd="0" presId="urn:microsoft.com/office/officeart/2005/8/layout/vList2"/>
    <dgm:cxn modelId="{94B21C3B-139D-4A6D-9FB8-0B4D9895C1E0}" type="presOf" srcId="{3F235B7D-4317-423A-91D5-1474142082CA}" destId="{216BA180-CFF7-4E67-A84F-9E8E6E5D1F68}" srcOrd="0" destOrd="0" presId="urn:microsoft.com/office/officeart/2005/8/layout/vList2"/>
    <dgm:cxn modelId="{6C8A9640-6457-4D31-BBE9-CAE694756B52}" srcId="{0523EF7A-416C-42DE-80F3-FA35B15813CD}" destId="{3F235B7D-4317-423A-91D5-1474142082CA}" srcOrd="0" destOrd="0" parTransId="{6218755C-3387-4FC2-8ABD-B7A7DE72BDEB}" sibTransId="{B1FCC631-DA3C-4A84-91CF-82AEB8C659BD}"/>
    <dgm:cxn modelId="{15952A48-2BEE-48F4-BE39-2F27E5587A8F}" srcId="{76F6D4F9-8EC7-46F7-A98F-A6A7C7EF3434}" destId="{04F7037B-6FDE-4E83-8267-8FC9E3F23DB9}" srcOrd="0" destOrd="0" parTransId="{E60D3718-EE1E-4660-BB0D-72C106AE1C53}" sibTransId="{C281085D-1DBC-4472-89B0-67D29F414863}"/>
    <dgm:cxn modelId="{15020E6C-AD50-4FB5-AC7E-BF3AB90E3F5C}" type="presOf" srcId="{FF1055B1-2028-400B-A3F3-33D9173D1C7F}" destId="{5C24AE23-27B2-453C-B0AB-4755A4165D53}" srcOrd="0" destOrd="0" presId="urn:microsoft.com/office/officeart/2005/8/layout/vList2"/>
    <dgm:cxn modelId="{5494A178-D898-42F6-818D-1EC2BB8A63CE}" type="presOf" srcId="{04F7037B-6FDE-4E83-8267-8FC9E3F23DB9}" destId="{30F8A27C-7815-4DB6-BDE3-786AE3DD0EE1}" srcOrd="0" destOrd="0" presId="urn:microsoft.com/office/officeart/2005/8/layout/vList2"/>
    <dgm:cxn modelId="{AE534E5A-5BC1-4F5C-B2C3-A5ADD1259E65}" type="presOf" srcId="{196D9A90-F9FE-4F45-A414-2253FE6A0987}" destId="{216BA180-CFF7-4E67-A84F-9E8E6E5D1F68}" srcOrd="0" destOrd="1" presId="urn:microsoft.com/office/officeart/2005/8/layout/vList2"/>
    <dgm:cxn modelId="{340B277E-7B35-4F18-A498-0F7236BDD12B}" type="presOf" srcId="{76F6D4F9-8EC7-46F7-A98F-A6A7C7EF3434}" destId="{08AD86DB-F8A9-413F-A727-D8D72813BFEB}" srcOrd="0" destOrd="0" presId="urn:microsoft.com/office/officeart/2005/8/layout/vList2"/>
    <dgm:cxn modelId="{C04EFC81-1A26-4A3D-8657-33BA8CC8C00B}" type="presOf" srcId="{571C4CC7-03A8-4305-8483-D249088CFEF2}" destId="{491C4834-30CE-4330-A841-E2D3748AF640}" srcOrd="0" destOrd="1" presId="urn:microsoft.com/office/officeart/2005/8/layout/vList2"/>
    <dgm:cxn modelId="{5BF1E187-D298-472C-A883-78A13BAF9DF0}" srcId="{FF1055B1-2028-400B-A3F3-33D9173D1C7F}" destId="{1CC22249-5223-4827-A06E-032DF0D5C6B1}" srcOrd="0" destOrd="0" parTransId="{5DF211BC-F3FB-427E-AD59-5C7E34F39F9E}" sibTransId="{10C94502-D6EB-4E79-8D74-168071855C2C}"/>
    <dgm:cxn modelId="{801B7AA8-9C7D-47CE-B9F3-BE529F8EE1AF}" srcId="{3F235B7D-4317-423A-91D5-1474142082CA}" destId="{196D9A90-F9FE-4F45-A414-2253FE6A0987}" srcOrd="0" destOrd="0" parTransId="{1A020F9F-5171-4B0B-AF24-5F0A33B5DE17}" sibTransId="{03662E9A-3EB8-4D2F-A909-EC07AD7A1F12}"/>
    <dgm:cxn modelId="{6B4ABDC6-05DD-468E-A7CC-D06E00789CE0}" type="presOf" srcId="{1CC22249-5223-4827-A06E-032DF0D5C6B1}" destId="{5C24AE23-27B2-453C-B0AB-4755A4165D53}" srcOrd="0" destOrd="1" presId="urn:microsoft.com/office/officeart/2005/8/layout/vList2"/>
    <dgm:cxn modelId="{0A23E9CA-1652-4116-BABD-C37F0C4A9E92}" srcId="{76F6D4F9-8EC7-46F7-A98F-A6A7C7EF3434}" destId="{07716752-D1D3-4067-89E9-9ADF40EA952D}" srcOrd="2" destOrd="0" parTransId="{16057206-4F85-4CF6-8ABB-9C732A19BF4B}" sibTransId="{793CF031-9907-41EF-8348-5BC250E28411}"/>
    <dgm:cxn modelId="{6F75FCCD-A277-4851-820F-50E9AF1AE3CF}" type="presOf" srcId="{E76207AA-9DFF-4737-87BA-201EF9DCABAD}" destId="{491C4834-30CE-4330-A841-E2D3748AF640}" srcOrd="0" destOrd="0" presId="urn:microsoft.com/office/officeart/2005/8/layout/vList2"/>
    <dgm:cxn modelId="{B58373D0-1D59-4249-A635-A30AD903830E}" srcId="{07716752-D1D3-4067-89E9-9ADF40EA952D}" destId="{FF1055B1-2028-400B-A3F3-33D9173D1C7F}" srcOrd="0" destOrd="0" parTransId="{BE259EB6-9780-444E-BD69-55783B5348AE}" sibTransId="{E6F3968E-2972-499F-86C9-9FCCCCCE3C83}"/>
    <dgm:cxn modelId="{6AB265DD-76F1-42AA-969F-27244A1B0AD9}" type="presOf" srcId="{07716752-D1D3-4067-89E9-9ADF40EA952D}" destId="{B414654C-53BC-4197-BC8B-37483AC5CA4A}" srcOrd="0" destOrd="0" presId="urn:microsoft.com/office/officeart/2005/8/layout/vList2"/>
    <dgm:cxn modelId="{0F8B13EB-606A-4E0B-8E26-CB4141B2FBD6}" srcId="{76F6D4F9-8EC7-46F7-A98F-A6A7C7EF3434}" destId="{0523EF7A-416C-42DE-80F3-FA35B15813CD}" srcOrd="1" destOrd="0" parTransId="{399EDF77-FF7C-4B5B-8CCF-05E4D1F68924}" sibTransId="{24E5A1C5-7251-4824-BD0A-D09E643E43CF}"/>
    <dgm:cxn modelId="{F4BDC2EC-4255-4169-B29F-8ABC670DD7DA}" srcId="{04F7037B-6FDE-4E83-8267-8FC9E3F23DB9}" destId="{E76207AA-9DFF-4737-87BA-201EF9DCABAD}" srcOrd="0" destOrd="0" parTransId="{6374109B-CE9B-4D3C-8C69-034E1C3A97F3}" sibTransId="{9AC85FEA-18B4-4E7A-984E-270115AD548F}"/>
    <dgm:cxn modelId="{77919EF6-8F32-40B7-B49D-0AE35BB8445F}" type="presParOf" srcId="{08AD86DB-F8A9-413F-A727-D8D72813BFEB}" destId="{30F8A27C-7815-4DB6-BDE3-786AE3DD0EE1}" srcOrd="0" destOrd="0" presId="urn:microsoft.com/office/officeart/2005/8/layout/vList2"/>
    <dgm:cxn modelId="{4124BCF2-B782-4A16-99E1-B2EFB33429CD}" type="presParOf" srcId="{08AD86DB-F8A9-413F-A727-D8D72813BFEB}" destId="{491C4834-30CE-4330-A841-E2D3748AF640}" srcOrd="1" destOrd="0" presId="urn:microsoft.com/office/officeart/2005/8/layout/vList2"/>
    <dgm:cxn modelId="{D16D6ED5-6F64-4259-BF8F-42116F67E642}" type="presParOf" srcId="{08AD86DB-F8A9-413F-A727-D8D72813BFEB}" destId="{E6EEC007-73DA-444F-AB97-F44DFF54E118}" srcOrd="2" destOrd="0" presId="urn:microsoft.com/office/officeart/2005/8/layout/vList2"/>
    <dgm:cxn modelId="{58E5AF92-B38B-4DAF-A161-C6147C4D2F3F}" type="presParOf" srcId="{08AD86DB-F8A9-413F-A727-D8D72813BFEB}" destId="{216BA180-CFF7-4E67-A84F-9E8E6E5D1F68}" srcOrd="3" destOrd="0" presId="urn:microsoft.com/office/officeart/2005/8/layout/vList2"/>
    <dgm:cxn modelId="{7341FD72-78C4-41E8-9C45-D8AB2CAFF564}" type="presParOf" srcId="{08AD86DB-F8A9-413F-A727-D8D72813BFEB}" destId="{B414654C-53BC-4197-BC8B-37483AC5CA4A}" srcOrd="4" destOrd="0" presId="urn:microsoft.com/office/officeart/2005/8/layout/vList2"/>
    <dgm:cxn modelId="{9E8DF0EB-70E7-4D64-8256-D4BD60F2BDAA}" type="presParOf" srcId="{08AD86DB-F8A9-413F-A727-D8D72813BFEB}" destId="{5C24AE23-27B2-453C-B0AB-4755A4165D53}"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3FAC83D-2B08-48BA-B0A9-17C111DE0E8A}" type="doc">
      <dgm:prSet loTypeId="urn:microsoft.com/office/officeart/2008/layout/CaptionedPictures" loCatId="picture" qsTypeId="urn:microsoft.com/office/officeart/2005/8/quickstyle/simple1" qsCatId="simple" csTypeId="urn:microsoft.com/office/officeart/2005/8/colors/colorful1" csCatId="colorful" phldr="1"/>
      <dgm:spPr/>
      <dgm:t>
        <a:bodyPr/>
        <a:lstStyle/>
        <a:p>
          <a:endParaRPr lang="en-US"/>
        </a:p>
      </dgm:t>
    </dgm:pt>
    <dgm:pt modelId="{5C32F4E1-479C-484D-969A-0446EEA95079}">
      <dgm:prSet/>
      <dgm:spPr/>
      <dgm:t>
        <a:bodyPr/>
        <a:lstStyle/>
        <a:p>
          <a:r>
            <a:rPr lang="en-US"/>
            <a:t>Tecsys Point of Use</a:t>
          </a:r>
        </a:p>
      </dgm:t>
    </dgm:pt>
    <dgm:pt modelId="{5357D356-505E-42A2-B0C4-8774C59E97B0}" type="parTrans" cxnId="{1947F6FE-B854-4C72-A41E-0762A5155EC1}">
      <dgm:prSet/>
      <dgm:spPr/>
      <dgm:t>
        <a:bodyPr/>
        <a:lstStyle/>
        <a:p>
          <a:endParaRPr lang="en-US"/>
        </a:p>
      </dgm:t>
    </dgm:pt>
    <dgm:pt modelId="{3EB06145-C633-404C-8BCD-725F958504C9}" type="sibTrans" cxnId="{1947F6FE-B854-4C72-A41E-0762A5155EC1}">
      <dgm:prSet/>
      <dgm:spPr/>
      <dgm:t>
        <a:bodyPr/>
        <a:lstStyle/>
        <a:p>
          <a:endParaRPr lang="en-US"/>
        </a:p>
      </dgm:t>
    </dgm:pt>
    <dgm:pt modelId="{8E867016-03D9-4988-9150-88FEB9CC3344}">
      <dgm:prSet/>
      <dgm:spPr/>
      <dgm:t>
        <a:bodyPr/>
        <a:lstStyle/>
        <a:p>
          <a:r>
            <a:rPr lang="en-US"/>
            <a:t>Tecsys Reports</a:t>
          </a:r>
        </a:p>
      </dgm:t>
    </dgm:pt>
    <dgm:pt modelId="{ECF80D75-32CC-43C6-A779-3EE5048716EE}" type="parTrans" cxnId="{088A2A58-744C-4765-8A89-2B48968B4822}">
      <dgm:prSet/>
      <dgm:spPr/>
      <dgm:t>
        <a:bodyPr/>
        <a:lstStyle/>
        <a:p>
          <a:endParaRPr lang="en-US"/>
        </a:p>
      </dgm:t>
    </dgm:pt>
    <dgm:pt modelId="{4C022C7E-3635-44AD-AC61-9FC64158C178}" type="sibTrans" cxnId="{088A2A58-744C-4765-8A89-2B48968B4822}">
      <dgm:prSet/>
      <dgm:spPr/>
      <dgm:t>
        <a:bodyPr/>
        <a:lstStyle/>
        <a:p>
          <a:endParaRPr lang="en-US"/>
        </a:p>
      </dgm:t>
    </dgm:pt>
    <dgm:pt modelId="{A0DBD7C5-4485-4FA1-BD80-DDA8453A7B0A}">
      <dgm:prSet phldrT="[Text]"/>
      <dgm:spPr/>
      <dgm:t>
        <a:bodyPr/>
        <a:lstStyle/>
        <a:p>
          <a:r>
            <a:rPr lang="en-US"/>
            <a:t>Introduction to Tecsys POU</a:t>
          </a:r>
        </a:p>
      </dgm:t>
    </dgm:pt>
    <dgm:pt modelId="{D2C7360D-BD78-488C-917F-AD302171A6F9}" type="parTrans" cxnId="{9BCFBDE1-3FA3-4D2B-8866-97665FBAA32B}">
      <dgm:prSet/>
      <dgm:spPr/>
      <dgm:t>
        <a:bodyPr/>
        <a:lstStyle/>
        <a:p>
          <a:endParaRPr lang="en-US"/>
        </a:p>
      </dgm:t>
    </dgm:pt>
    <dgm:pt modelId="{EC683A32-538C-4B17-AA2E-56C7E4B0455A}" type="sibTrans" cxnId="{9BCFBDE1-3FA3-4D2B-8866-97665FBAA32B}">
      <dgm:prSet/>
      <dgm:spPr/>
      <dgm:t>
        <a:bodyPr/>
        <a:lstStyle/>
        <a:p>
          <a:endParaRPr lang="en-US"/>
        </a:p>
      </dgm:t>
    </dgm:pt>
    <dgm:pt modelId="{A8179C3D-4C58-40F0-A8D1-F2EBC012CE11}">
      <dgm:prSet phldrT="[Text]"/>
      <dgm:spPr/>
      <dgm:t>
        <a:bodyPr/>
        <a:lstStyle/>
        <a:p>
          <a:r>
            <a:rPr lang="en-US"/>
            <a:t>Tecsys Navigation</a:t>
          </a:r>
        </a:p>
      </dgm:t>
    </dgm:pt>
    <dgm:pt modelId="{3B80E744-FEEB-46B6-B5C4-06261F5CBAB7}" type="sibTrans" cxnId="{231124F7-EFB8-4C02-AD62-DE5F56474FC0}">
      <dgm:prSet/>
      <dgm:spPr/>
      <dgm:t>
        <a:bodyPr/>
        <a:lstStyle/>
        <a:p>
          <a:endParaRPr lang="en-US"/>
        </a:p>
      </dgm:t>
    </dgm:pt>
    <dgm:pt modelId="{4BCC7792-5E44-4E83-99A6-1A29F6F14205}" type="parTrans" cxnId="{231124F7-EFB8-4C02-AD62-DE5F56474FC0}">
      <dgm:prSet/>
      <dgm:spPr/>
      <dgm:t>
        <a:bodyPr/>
        <a:lstStyle/>
        <a:p>
          <a:endParaRPr lang="en-US"/>
        </a:p>
      </dgm:t>
    </dgm:pt>
    <dgm:pt modelId="{4C31F608-AB30-419A-9023-DA0CE7A2097D}" type="pres">
      <dgm:prSet presAssocID="{C3FAC83D-2B08-48BA-B0A9-17C111DE0E8A}" presName="Name0" presStyleCnt="0">
        <dgm:presLayoutVars>
          <dgm:chMax/>
          <dgm:chPref/>
          <dgm:dir/>
        </dgm:presLayoutVars>
      </dgm:prSet>
      <dgm:spPr/>
    </dgm:pt>
    <dgm:pt modelId="{A85B2EB0-867F-40F0-A4C9-B45CB0C12185}" type="pres">
      <dgm:prSet presAssocID="{A0DBD7C5-4485-4FA1-BD80-DDA8453A7B0A}" presName="composite" presStyleCnt="0">
        <dgm:presLayoutVars>
          <dgm:chMax val="1"/>
          <dgm:chPref val="1"/>
        </dgm:presLayoutVars>
      </dgm:prSet>
      <dgm:spPr/>
    </dgm:pt>
    <dgm:pt modelId="{50098518-FD91-4E27-84DD-A08FB68BB8A5}" type="pres">
      <dgm:prSet presAssocID="{A0DBD7C5-4485-4FA1-BD80-DDA8453A7B0A}" presName="Accent" presStyleLbl="trAlignAcc1" presStyleIdx="0" presStyleCnt="4">
        <dgm:presLayoutVars>
          <dgm:chMax val="0"/>
          <dgm:chPref val="0"/>
        </dgm:presLayoutVars>
      </dgm:prSet>
      <dgm:spPr/>
    </dgm:pt>
    <dgm:pt modelId="{18BB04A7-8138-489D-BFB0-02FA656B6948}" type="pres">
      <dgm:prSet presAssocID="{A0DBD7C5-4485-4FA1-BD80-DDA8453A7B0A}" presName="Image" presStyleLbl="alignImgPlace1" presStyleIdx="0" presStyleCnt="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772F3C67-971F-43DD-9C63-D287740EAE09}" type="pres">
      <dgm:prSet presAssocID="{A0DBD7C5-4485-4FA1-BD80-DDA8453A7B0A}" presName="ChildComposite" presStyleCnt="0"/>
      <dgm:spPr/>
    </dgm:pt>
    <dgm:pt modelId="{C3B4EBA0-78E0-492D-AA46-5E33DBD1274A}" type="pres">
      <dgm:prSet presAssocID="{A0DBD7C5-4485-4FA1-BD80-DDA8453A7B0A}" presName="Child" presStyleLbl="node1" presStyleIdx="0" presStyleCnt="0">
        <dgm:presLayoutVars>
          <dgm:chMax val="0"/>
          <dgm:chPref val="0"/>
          <dgm:bulletEnabled val="1"/>
        </dgm:presLayoutVars>
      </dgm:prSet>
      <dgm:spPr/>
    </dgm:pt>
    <dgm:pt modelId="{417EA1D1-53BD-4431-9BFD-0BA7D0E01F87}" type="pres">
      <dgm:prSet presAssocID="{A0DBD7C5-4485-4FA1-BD80-DDA8453A7B0A}" presName="Parent" presStyleLbl="revTx" presStyleIdx="0" presStyleCnt="4">
        <dgm:presLayoutVars>
          <dgm:chMax val="1"/>
          <dgm:chPref val="0"/>
          <dgm:bulletEnabled val="1"/>
        </dgm:presLayoutVars>
      </dgm:prSet>
      <dgm:spPr/>
    </dgm:pt>
    <dgm:pt modelId="{3A1BC4B2-2BDA-4BC9-9628-5B1AAF00F821}" type="pres">
      <dgm:prSet presAssocID="{EC683A32-538C-4B17-AA2E-56C7E4B0455A}" presName="sibTrans" presStyleCnt="0"/>
      <dgm:spPr/>
    </dgm:pt>
    <dgm:pt modelId="{36855CC8-6AB9-4AEF-B9A9-A87A875C6CA7}" type="pres">
      <dgm:prSet presAssocID="{A8179C3D-4C58-40F0-A8D1-F2EBC012CE11}" presName="composite" presStyleCnt="0">
        <dgm:presLayoutVars>
          <dgm:chMax val="1"/>
          <dgm:chPref val="1"/>
        </dgm:presLayoutVars>
      </dgm:prSet>
      <dgm:spPr/>
    </dgm:pt>
    <dgm:pt modelId="{53347A80-66B7-4C67-8D73-C51F4E5A4F11}" type="pres">
      <dgm:prSet presAssocID="{A8179C3D-4C58-40F0-A8D1-F2EBC012CE11}" presName="Accent" presStyleLbl="trAlignAcc1" presStyleIdx="1" presStyleCnt="4">
        <dgm:presLayoutVars>
          <dgm:chMax val="0"/>
          <dgm:chPref val="0"/>
        </dgm:presLayoutVars>
      </dgm:prSet>
      <dgm:spPr/>
    </dgm:pt>
    <dgm:pt modelId="{AE16A9EA-F066-4BD9-8D27-A2CF7E8837B9}" type="pres">
      <dgm:prSet presAssocID="{A8179C3D-4C58-40F0-A8D1-F2EBC012CE11}" presName="Image" presStyleLbl="alignImgPlace1" presStyleIdx="1" presStyleCnt="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heckmark with solid fill"/>
        </a:ext>
      </dgm:extLst>
    </dgm:pt>
    <dgm:pt modelId="{62296836-78D2-439F-AF28-4DE159AE6684}" type="pres">
      <dgm:prSet presAssocID="{A8179C3D-4C58-40F0-A8D1-F2EBC012CE11}" presName="ChildComposite" presStyleCnt="0"/>
      <dgm:spPr/>
    </dgm:pt>
    <dgm:pt modelId="{932CA594-E510-468E-9794-ED8F1FEE29B7}" type="pres">
      <dgm:prSet presAssocID="{A8179C3D-4C58-40F0-A8D1-F2EBC012CE11}" presName="Child" presStyleLbl="node1" presStyleIdx="0" presStyleCnt="0">
        <dgm:presLayoutVars>
          <dgm:chMax val="0"/>
          <dgm:chPref val="0"/>
          <dgm:bulletEnabled val="1"/>
        </dgm:presLayoutVars>
      </dgm:prSet>
      <dgm:spPr/>
    </dgm:pt>
    <dgm:pt modelId="{8ACDFB47-0825-42AB-8B6C-164022B491D9}" type="pres">
      <dgm:prSet presAssocID="{A8179C3D-4C58-40F0-A8D1-F2EBC012CE11}" presName="Parent" presStyleLbl="revTx" presStyleIdx="1" presStyleCnt="4">
        <dgm:presLayoutVars>
          <dgm:chMax val="1"/>
          <dgm:chPref val="0"/>
          <dgm:bulletEnabled val="1"/>
        </dgm:presLayoutVars>
      </dgm:prSet>
      <dgm:spPr/>
    </dgm:pt>
    <dgm:pt modelId="{C536F621-88F2-4695-A149-3EEE09AC5ED7}" type="pres">
      <dgm:prSet presAssocID="{3B80E744-FEEB-46B6-B5C4-06261F5CBAB7}" presName="sibTrans" presStyleCnt="0"/>
      <dgm:spPr/>
    </dgm:pt>
    <dgm:pt modelId="{F5AFDA9E-2FFC-4B3C-8DD0-3A29B60C200D}" type="pres">
      <dgm:prSet presAssocID="{5C32F4E1-479C-484D-969A-0446EEA95079}" presName="composite" presStyleCnt="0">
        <dgm:presLayoutVars>
          <dgm:chMax val="1"/>
          <dgm:chPref val="1"/>
        </dgm:presLayoutVars>
      </dgm:prSet>
      <dgm:spPr/>
    </dgm:pt>
    <dgm:pt modelId="{97A752B3-5ED0-4C71-8E25-39E3E80C1362}" type="pres">
      <dgm:prSet presAssocID="{5C32F4E1-479C-484D-969A-0446EEA95079}" presName="Accent" presStyleLbl="trAlignAcc1" presStyleIdx="2" presStyleCnt="4">
        <dgm:presLayoutVars>
          <dgm:chMax val="0"/>
          <dgm:chPref val="0"/>
        </dgm:presLayoutVars>
      </dgm:prSet>
      <dgm:spPr/>
    </dgm:pt>
    <dgm:pt modelId="{231EF849-3373-4E2D-9C82-11DBFA19972E}" type="pres">
      <dgm:prSet presAssocID="{5C32F4E1-479C-484D-969A-0446EEA95079}" presName="Image" presStyleLbl="alignImgPlace1" presStyleIdx="2" presStyleCnt="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CD394256-AFD0-4442-909E-1796A519BD49}" type="pres">
      <dgm:prSet presAssocID="{5C32F4E1-479C-484D-969A-0446EEA95079}" presName="ChildComposite" presStyleCnt="0"/>
      <dgm:spPr/>
    </dgm:pt>
    <dgm:pt modelId="{D11974E9-86A6-476E-8C4F-A6905BE74158}" type="pres">
      <dgm:prSet presAssocID="{5C32F4E1-479C-484D-969A-0446EEA95079}" presName="Child" presStyleLbl="node1" presStyleIdx="0" presStyleCnt="0">
        <dgm:presLayoutVars>
          <dgm:chMax val="0"/>
          <dgm:chPref val="0"/>
          <dgm:bulletEnabled val="1"/>
        </dgm:presLayoutVars>
      </dgm:prSet>
      <dgm:spPr/>
    </dgm:pt>
    <dgm:pt modelId="{0AF60278-2BC8-4145-93C1-6EDEA9DF3AB4}" type="pres">
      <dgm:prSet presAssocID="{5C32F4E1-479C-484D-969A-0446EEA95079}" presName="Parent" presStyleLbl="revTx" presStyleIdx="2" presStyleCnt="4">
        <dgm:presLayoutVars>
          <dgm:chMax val="1"/>
          <dgm:chPref val="0"/>
          <dgm:bulletEnabled val="1"/>
        </dgm:presLayoutVars>
      </dgm:prSet>
      <dgm:spPr/>
    </dgm:pt>
    <dgm:pt modelId="{F36B582A-2F7F-49B6-97D1-D9B68294E81B}" type="pres">
      <dgm:prSet presAssocID="{3EB06145-C633-404C-8BCD-725F958504C9}" presName="sibTrans" presStyleCnt="0"/>
      <dgm:spPr/>
    </dgm:pt>
    <dgm:pt modelId="{11D8437F-4201-4D41-92F7-D7879DFFF1F3}" type="pres">
      <dgm:prSet presAssocID="{8E867016-03D9-4988-9150-88FEB9CC3344}" presName="composite" presStyleCnt="0">
        <dgm:presLayoutVars>
          <dgm:chMax val="1"/>
          <dgm:chPref val="1"/>
        </dgm:presLayoutVars>
      </dgm:prSet>
      <dgm:spPr/>
    </dgm:pt>
    <dgm:pt modelId="{2C6226D3-BD65-4FE0-AFC8-E3338385BEE0}" type="pres">
      <dgm:prSet presAssocID="{8E867016-03D9-4988-9150-88FEB9CC3344}" presName="Accent" presStyleLbl="trAlignAcc1" presStyleIdx="3" presStyleCnt="4">
        <dgm:presLayoutVars>
          <dgm:chMax val="0"/>
          <dgm:chPref val="0"/>
        </dgm:presLayoutVars>
      </dgm:prSet>
      <dgm:spPr/>
    </dgm:pt>
    <dgm:pt modelId="{4A607699-8E9A-43B6-ADA4-CC911F53A29E}" type="pres">
      <dgm:prSet presAssocID="{8E867016-03D9-4988-9150-88FEB9CC3344}" presName="Image" presStyleLbl="alignImgPlace1" presStyleIdx="3" presStyleCnt="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9FE524D3-8894-4C16-8A61-5952C83EB201}" type="pres">
      <dgm:prSet presAssocID="{8E867016-03D9-4988-9150-88FEB9CC3344}" presName="ChildComposite" presStyleCnt="0"/>
      <dgm:spPr/>
    </dgm:pt>
    <dgm:pt modelId="{7BEFA535-043B-45CB-908D-101C47C57A96}" type="pres">
      <dgm:prSet presAssocID="{8E867016-03D9-4988-9150-88FEB9CC3344}" presName="Child" presStyleLbl="node1" presStyleIdx="0" presStyleCnt="0">
        <dgm:presLayoutVars>
          <dgm:chMax val="0"/>
          <dgm:chPref val="0"/>
          <dgm:bulletEnabled val="1"/>
        </dgm:presLayoutVars>
      </dgm:prSet>
      <dgm:spPr/>
    </dgm:pt>
    <dgm:pt modelId="{2F792C50-80D2-4B8A-BF0D-479EE53242D7}" type="pres">
      <dgm:prSet presAssocID="{8E867016-03D9-4988-9150-88FEB9CC3344}" presName="Parent" presStyleLbl="revTx" presStyleIdx="3" presStyleCnt="4">
        <dgm:presLayoutVars>
          <dgm:chMax val="1"/>
          <dgm:chPref val="0"/>
          <dgm:bulletEnabled val="1"/>
        </dgm:presLayoutVars>
      </dgm:prSet>
      <dgm:spPr/>
    </dgm:pt>
  </dgm:ptLst>
  <dgm:cxnLst>
    <dgm:cxn modelId="{D031E028-D540-4929-A3C7-5074FE083B90}" type="presOf" srcId="{A8179C3D-4C58-40F0-A8D1-F2EBC012CE11}" destId="{8ACDFB47-0825-42AB-8B6C-164022B491D9}" srcOrd="0" destOrd="0" presId="urn:microsoft.com/office/officeart/2008/layout/CaptionedPictures"/>
    <dgm:cxn modelId="{088A2A58-744C-4765-8A89-2B48968B4822}" srcId="{C3FAC83D-2B08-48BA-B0A9-17C111DE0E8A}" destId="{8E867016-03D9-4988-9150-88FEB9CC3344}" srcOrd="3" destOrd="0" parTransId="{ECF80D75-32CC-43C6-A779-3EE5048716EE}" sibTransId="{4C022C7E-3635-44AD-AC61-9FC64158C178}"/>
    <dgm:cxn modelId="{7AD9E993-0FE3-447E-88FC-FF398362C4B4}" type="presOf" srcId="{5C32F4E1-479C-484D-969A-0446EEA95079}" destId="{0AF60278-2BC8-4145-93C1-6EDEA9DF3AB4}" srcOrd="0" destOrd="0" presId="urn:microsoft.com/office/officeart/2008/layout/CaptionedPictures"/>
    <dgm:cxn modelId="{D5C8B79B-0DFC-448F-9463-9F772CF11AE0}" type="presOf" srcId="{8E867016-03D9-4988-9150-88FEB9CC3344}" destId="{2F792C50-80D2-4B8A-BF0D-479EE53242D7}" srcOrd="0" destOrd="0" presId="urn:microsoft.com/office/officeart/2008/layout/CaptionedPictures"/>
    <dgm:cxn modelId="{D51894B2-668A-4EEA-89F8-8F74E39685DE}" type="presOf" srcId="{A0DBD7C5-4485-4FA1-BD80-DDA8453A7B0A}" destId="{417EA1D1-53BD-4431-9BFD-0BA7D0E01F87}" srcOrd="0" destOrd="0" presId="urn:microsoft.com/office/officeart/2008/layout/CaptionedPictures"/>
    <dgm:cxn modelId="{8241CCBC-4B2E-4EBD-9E42-CD48473C159B}" type="presOf" srcId="{C3FAC83D-2B08-48BA-B0A9-17C111DE0E8A}" destId="{4C31F608-AB30-419A-9023-DA0CE7A2097D}" srcOrd="0" destOrd="0" presId="urn:microsoft.com/office/officeart/2008/layout/CaptionedPictures"/>
    <dgm:cxn modelId="{9BCFBDE1-3FA3-4D2B-8866-97665FBAA32B}" srcId="{C3FAC83D-2B08-48BA-B0A9-17C111DE0E8A}" destId="{A0DBD7C5-4485-4FA1-BD80-DDA8453A7B0A}" srcOrd="0" destOrd="0" parTransId="{D2C7360D-BD78-488C-917F-AD302171A6F9}" sibTransId="{EC683A32-538C-4B17-AA2E-56C7E4B0455A}"/>
    <dgm:cxn modelId="{231124F7-EFB8-4C02-AD62-DE5F56474FC0}" srcId="{C3FAC83D-2B08-48BA-B0A9-17C111DE0E8A}" destId="{A8179C3D-4C58-40F0-A8D1-F2EBC012CE11}" srcOrd="1" destOrd="0" parTransId="{4BCC7792-5E44-4E83-99A6-1A29F6F14205}" sibTransId="{3B80E744-FEEB-46B6-B5C4-06261F5CBAB7}"/>
    <dgm:cxn modelId="{1947F6FE-B854-4C72-A41E-0762A5155EC1}" srcId="{C3FAC83D-2B08-48BA-B0A9-17C111DE0E8A}" destId="{5C32F4E1-479C-484D-969A-0446EEA95079}" srcOrd="2" destOrd="0" parTransId="{5357D356-505E-42A2-B0C4-8774C59E97B0}" sibTransId="{3EB06145-C633-404C-8BCD-725F958504C9}"/>
    <dgm:cxn modelId="{D9B60E38-6D08-4A86-B335-672FEA497E3B}" type="presParOf" srcId="{4C31F608-AB30-419A-9023-DA0CE7A2097D}" destId="{A85B2EB0-867F-40F0-A4C9-B45CB0C12185}" srcOrd="0" destOrd="0" presId="urn:microsoft.com/office/officeart/2008/layout/CaptionedPictures"/>
    <dgm:cxn modelId="{7C9AAC6B-820E-4FB1-B430-0F7C79AE68AE}" type="presParOf" srcId="{A85B2EB0-867F-40F0-A4C9-B45CB0C12185}" destId="{50098518-FD91-4E27-84DD-A08FB68BB8A5}" srcOrd="0" destOrd="0" presId="urn:microsoft.com/office/officeart/2008/layout/CaptionedPictures"/>
    <dgm:cxn modelId="{53474EE4-3D8A-4BA4-B6AE-EA4067D460A7}" type="presParOf" srcId="{A85B2EB0-867F-40F0-A4C9-B45CB0C12185}" destId="{18BB04A7-8138-489D-BFB0-02FA656B6948}" srcOrd="1" destOrd="0" presId="urn:microsoft.com/office/officeart/2008/layout/CaptionedPictures"/>
    <dgm:cxn modelId="{A5AE7F44-BD2B-4D6C-98CE-392376B5C8E0}" type="presParOf" srcId="{A85B2EB0-867F-40F0-A4C9-B45CB0C12185}" destId="{772F3C67-971F-43DD-9C63-D287740EAE09}" srcOrd="2" destOrd="0" presId="urn:microsoft.com/office/officeart/2008/layout/CaptionedPictures"/>
    <dgm:cxn modelId="{8B105DCF-66CA-4673-988E-A51AB306ADCB}" type="presParOf" srcId="{772F3C67-971F-43DD-9C63-D287740EAE09}" destId="{C3B4EBA0-78E0-492D-AA46-5E33DBD1274A}" srcOrd="0" destOrd="0" presId="urn:microsoft.com/office/officeart/2008/layout/CaptionedPictures"/>
    <dgm:cxn modelId="{D4C50A99-678D-41A6-B2C4-9D2C8DB5B50C}" type="presParOf" srcId="{772F3C67-971F-43DD-9C63-D287740EAE09}" destId="{417EA1D1-53BD-4431-9BFD-0BA7D0E01F87}" srcOrd="1" destOrd="0" presId="urn:microsoft.com/office/officeart/2008/layout/CaptionedPictures"/>
    <dgm:cxn modelId="{7ABAFB9D-6EF9-49E5-A261-0F1A98A6CD24}" type="presParOf" srcId="{4C31F608-AB30-419A-9023-DA0CE7A2097D}" destId="{3A1BC4B2-2BDA-4BC9-9628-5B1AAF00F821}" srcOrd="1" destOrd="0" presId="urn:microsoft.com/office/officeart/2008/layout/CaptionedPictures"/>
    <dgm:cxn modelId="{15D8B219-0AAD-4B36-9669-77EBBF54FD40}" type="presParOf" srcId="{4C31F608-AB30-419A-9023-DA0CE7A2097D}" destId="{36855CC8-6AB9-4AEF-B9A9-A87A875C6CA7}" srcOrd="2" destOrd="0" presId="urn:microsoft.com/office/officeart/2008/layout/CaptionedPictures"/>
    <dgm:cxn modelId="{300B362B-00C7-4962-944D-5273B6546369}" type="presParOf" srcId="{36855CC8-6AB9-4AEF-B9A9-A87A875C6CA7}" destId="{53347A80-66B7-4C67-8D73-C51F4E5A4F11}" srcOrd="0" destOrd="0" presId="urn:microsoft.com/office/officeart/2008/layout/CaptionedPictures"/>
    <dgm:cxn modelId="{B08A87AC-4710-47A2-9DBE-CB13B796FA09}" type="presParOf" srcId="{36855CC8-6AB9-4AEF-B9A9-A87A875C6CA7}" destId="{AE16A9EA-F066-4BD9-8D27-A2CF7E8837B9}" srcOrd="1" destOrd="0" presId="urn:microsoft.com/office/officeart/2008/layout/CaptionedPictures"/>
    <dgm:cxn modelId="{DFC042A1-E3E2-407F-B43B-4EA037C7DB92}" type="presParOf" srcId="{36855CC8-6AB9-4AEF-B9A9-A87A875C6CA7}" destId="{62296836-78D2-439F-AF28-4DE159AE6684}" srcOrd="2" destOrd="0" presId="urn:microsoft.com/office/officeart/2008/layout/CaptionedPictures"/>
    <dgm:cxn modelId="{5F2B6EF0-8D1C-47B5-B6AE-AB16A1D4BE18}" type="presParOf" srcId="{62296836-78D2-439F-AF28-4DE159AE6684}" destId="{932CA594-E510-468E-9794-ED8F1FEE29B7}" srcOrd="0" destOrd="0" presId="urn:microsoft.com/office/officeart/2008/layout/CaptionedPictures"/>
    <dgm:cxn modelId="{3F7F83C2-8984-4127-BF4F-BA0CB4B6B3D8}" type="presParOf" srcId="{62296836-78D2-439F-AF28-4DE159AE6684}" destId="{8ACDFB47-0825-42AB-8B6C-164022B491D9}" srcOrd="1" destOrd="0" presId="urn:microsoft.com/office/officeart/2008/layout/CaptionedPictures"/>
    <dgm:cxn modelId="{1086BCC5-F230-4053-86E3-93F6D00B7ED9}" type="presParOf" srcId="{4C31F608-AB30-419A-9023-DA0CE7A2097D}" destId="{C536F621-88F2-4695-A149-3EEE09AC5ED7}" srcOrd="3" destOrd="0" presId="urn:microsoft.com/office/officeart/2008/layout/CaptionedPictures"/>
    <dgm:cxn modelId="{32B99DA2-C0F6-4D9B-B6ED-5EF3503FD1E3}" type="presParOf" srcId="{4C31F608-AB30-419A-9023-DA0CE7A2097D}" destId="{F5AFDA9E-2FFC-4B3C-8DD0-3A29B60C200D}" srcOrd="4" destOrd="0" presId="urn:microsoft.com/office/officeart/2008/layout/CaptionedPictures"/>
    <dgm:cxn modelId="{1B4DA362-FD71-4D91-9295-64D221B6BEF9}" type="presParOf" srcId="{F5AFDA9E-2FFC-4B3C-8DD0-3A29B60C200D}" destId="{97A752B3-5ED0-4C71-8E25-39E3E80C1362}" srcOrd="0" destOrd="0" presId="urn:microsoft.com/office/officeart/2008/layout/CaptionedPictures"/>
    <dgm:cxn modelId="{EA364306-B1B8-4BFE-9F8D-6BCFDCDF65B9}" type="presParOf" srcId="{F5AFDA9E-2FFC-4B3C-8DD0-3A29B60C200D}" destId="{231EF849-3373-4E2D-9C82-11DBFA19972E}" srcOrd="1" destOrd="0" presId="urn:microsoft.com/office/officeart/2008/layout/CaptionedPictures"/>
    <dgm:cxn modelId="{2CB33750-A077-45A4-9CF3-72F126D03799}" type="presParOf" srcId="{F5AFDA9E-2FFC-4B3C-8DD0-3A29B60C200D}" destId="{CD394256-AFD0-4442-909E-1796A519BD49}" srcOrd="2" destOrd="0" presId="urn:microsoft.com/office/officeart/2008/layout/CaptionedPictures"/>
    <dgm:cxn modelId="{A8E319CD-05C3-4EDD-9A3A-ED8935618B23}" type="presParOf" srcId="{CD394256-AFD0-4442-909E-1796A519BD49}" destId="{D11974E9-86A6-476E-8C4F-A6905BE74158}" srcOrd="0" destOrd="0" presId="urn:microsoft.com/office/officeart/2008/layout/CaptionedPictures"/>
    <dgm:cxn modelId="{E11D42FB-7A1A-44FF-A99B-C530324767C2}" type="presParOf" srcId="{CD394256-AFD0-4442-909E-1796A519BD49}" destId="{0AF60278-2BC8-4145-93C1-6EDEA9DF3AB4}" srcOrd="1" destOrd="0" presId="urn:microsoft.com/office/officeart/2008/layout/CaptionedPictures"/>
    <dgm:cxn modelId="{0DA36028-2E79-4EAB-A61D-AB3681EF4019}" type="presParOf" srcId="{4C31F608-AB30-419A-9023-DA0CE7A2097D}" destId="{F36B582A-2F7F-49B6-97D1-D9B68294E81B}" srcOrd="5" destOrd="0" presId="urn:microsoft.com/office/officeart/2008/layout/CaptionedPictures"/>
    <dgm:cxn modelId="{839E451E-BA50-41C0-9BA6-0B05B746C2A2}" type="presParOf" srcId="{4C31F608-AB30-419A-9023-DA0CE7A2097D}" destId="{11D8437F-4201-4D41-92F7-D7879DFFF1F3}" srcOrd="6" destOrd="0" presId="urn:microsoft.com/office/officeart/2008/layout/CaptionedPictures"/>
    <dgm:cxn modelId="{729FBFE3-6520-4418-8320-1E9486702014}" type="presParOf" srcId="{11D8437F-4201-4D41-92F7-D7879DFFF1F3}" destId="{2C6226D3-BD65-4FE0-AFC8-E3338385BEE0}" srcOrd="0" destOrd="0" presId="urn:microsoft.com/office/officeart/2008/layout/CaptionedPictures"/>
    <dgm:cxn modelId="{5D8C29B7-4A03-4DE4-9ABA-A88BEDFAA738}" type="presParOf" srcId="{11D8437F-4201-4D41-92F7-D7879DFFF1F3}" destId="{4A607699-8E9A-43B6-ADA4-CC911F53A29E}" srcOrd="1" destOrd="0" presId="urn:microsoft.com/office/officeart/2008/layout/CaptionedPictures"/>
    <dgm:cxn modelId="{72ED7245-EA7F-4438-8F9B-916C3358A1ED}" type="presParOf" srcId="{11D8437F-4201-4D41-92F7-D7879DFFF1F3}" destId="{9FE524D3-8894-4C16-8A61-5952C83EB201}" srcOrd="2" destOrd="0" presId="urn:microsoft.com/office/officeart/2008/layout/CaptionedPictures"/>
    <dgm:cxn modelId="{9CABAF52-F184-485A-92BF-5F1BC677798A}" type="presParOf" srcId="{9FE524D3-8894-4C16-8A61-5952C83EB201}" destId="{7BEFA535-043B-45CB-908D-101C47C57A96}" srcOrd="0" destOrd="0" presId="urn:microsoft.com/office/officeart/2008/layout/CaptionedPictures"/>
    <dgm:cxn modelId="{2BCCBD7C-5A5F-4C35-AB56-BB9D8C8F943C}" type="presParOf" srcId="{9FE524D3-8894-4C16-8A61-5952C83EB201}" destId="{2F792C50-80D2-4B8A-BF0D-479EE53242D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0697DE-351A-44C1-AA42-E056864F40E6}" type="doc">
      <dgm:prSet loTypeId="urn:microsoft.com/office/officeart/2005/8/layout/hierarchy4" loCatId="list" qsTypeId="urn:microsoft.com/office/officeart/2005/8/quickstyle/simple1" qsCatId="simple" csTypeId="urn:microsoft.com/office/officeart/2005/8/colors/accent4_2" csCatId="accent4" phldr="1"/>
      <dgm:spPr/>
      <dgm:t>
        <a:bodyPr/>
        <a:lstStyle/>
        <a:p>
          <a:endParaRPr lang="en-US"/>
        </a:p>
      </dgm:t>
    </dgm:pt>
    <dgm:pt modelId="{708A1FFC-3159-40A2-8E0F-A05FE1B8A3E2}">
      <dgm:prSet phldrT="[Text]"/>
      <dgm:spPr/>
      <dgm:t>
        <a:bodyPr/>
        <a:lstStyle/>
        <a:p>
          <a:r>
            <a:rPr lang="en-US">
              <a:solidFill>
                <a:schemeClr val="accent3"/>
              </a:solidFill>
            </a:rPr>
            <a:t>Results:</a:t>
          </a:r>
        </a:p>
      </dgm:t>
    </dgm:pt>
    <dgm:pt modelId="{AA05DEB7-6FA0-4D95-8008-6783E6F6A6E2}" type="parTrans" cxnId="{6EEDA2E0-738F-45F5-93B4-DF7790D63118}">
      <dgm:prSet/>
      <dgm:spPr/>
      <dgm:t>
        <a:bodyPr/>
        <a:lstStyle/>
        <a:p>
          <a:endParaRPr lang="en-US">
            <a:solidFill>
              <a:schemeClr val="accent3"/>
            </a:solidFill>
          </a:endParaRPr>
        </a:p>
      </dgm:t>
    </dgm:pt>
    <dgm:pt modelId="{F371E723-E204-42D8-B705-DEA3EF5F1255}" type="sibTrans" cxnId="{6EEDA2E0-738F-45F5-93B4-DF7790D63118}">
      <dgm:prSet/>
      <dgm:spPr/>
      <dgm:t>
        <a:bodyPr/>
        <a:lstStyle/>
        <a:p>
          <a:endParaRPr lang="en-US">
            <a:solidFill>
              <a:schemeClr val="accent3"/>
            </a:solidFill>
          </a:endParaRPr>
        </a:p>
      </dgm:t>
    </dgm:pt>
    <dgm:pt modelId="{AB0B24C6-78FE-4ADB-BBD8-B9D502EDC709}">
      <dgm:prSet/>
      <dgm:spPr/>
      <dgm:t>
        <a:bodyPr/>
        <a:lstStyle/>
        <a:p>
          <a:r>
            <a:rPr lang="en-US">
              <a:solidFill>
                <a:schemeClr val="accent3"/>
              </a:solidFill>
            </a:rPr>
            <a:t>Better and cleaner data</a:t>
          </a:r>
        </a:p>
      </dgm:t>
    </dgm:pt>
    <dgm:pt modelId="{E67AEA20-15D9-49BE-9688-29C3CBC8B232}" type="parTrans" cxnId="{ED6304C7-112E-4614-BB24-48842AA846F3}">
      <dgm:prSet/>
      <dgm:spPr/>
      <dgm:t>
        <a:bodyPr/>
        <a:lstStyle/>
        <a:p>
          <a:endParaRPr lang="en-US">
            <a:solidFill>
              <a:schemeClr val="accent3"/>
            </a:solidFill>
          </a:endParaRPr>
        </a:p>
      </dgm:t>
    </dgm:pt>
    <dgm:pt modelId="{F8E3AE2A-0C65-4ECD-83B3-9951E5341432}" type="sibTrans" cxnId="{ED6304C7-112E-4614-BB24-48842AA846F3}">
      <dgm:prSet/>
      <dgm:spPr/>
      <dgm:t>
        <a:bodyPr/>
        <a:lstStyle/>
        <a:p>
          <a:endParaRPr lang="en-US">
            <a:solidFill>
              <a:schemeClr val="accent3"/>
            </a:solidFill>
          </a:endParaRPr>
        </a:p>
      </dgm:t>
    </dgm:pt>
    <dgm:pt modelId="{425543AE-E355-4F6B-B36A-F0ABAFA08431}">
      <dgm:prSet/>
      <dgm:spPr/>
      <dgm:t>
        <a:bodyPr/>
        <a:lstStyle/>
        <a:p>
          <a:r>
            <a:rPr lang="en-US">
              <a:solidFill>
                <a:schemeClr val="accent3"/>
              </a:solidFill>
            </a:rPr>
            <a:t>Raise trust and </a:t>
          </a:r>
        </a:p>
        <a:p>
          <a:r>
            <a:rPr lang="en-US">
              <a:solidFill>
                <a:schemeClr val="accent3"/>
              </a:solidFill>
            </a:rPr>
            <a:t>reliance on data</a:t>
          </a:r>
        </a:p>
      </dgm:t>
    </dgm:pt>
    <dgm:pt modelId="{2B76A332-6F21-4B9E-9E7E-D9EE70248918}" type="parTrans" cxnId="{68AB5000-1960-481D-B548-21D6BC9D9886}">
      <dgm:prSet/>
      <dgm:spPr/>
      <dgm:t>
        <a:bodyPr/>
        <a:lstStyle/>
        <a:p>
          <a:endParaRPr lang="en-US">
            <a:solidFill>
              <a:schemeClr val="accent3"/>
            </a:solidFill>
          </a:endParaRPr>
        </a:p>
      </dgm:t>
    </dgm:pt>
    <dgm:pt modelId="{D2616CE4-0108-440A-B7FD-055B60DA751E}" type="sibTrans" cxnId="{68AB5000-1960-481D-B548-21D6BC9D9886}">
      <dgm:prSet/>
      <dgm:spPr/>
      <dgm:t>
        <a:bodyPr/>
        <a:lstStyle/>
        <a:p>
          <a:endParaRPr lang="en-US">
            <a:solidFill>
              <a:schemeClr val="accent3"/>
            </a:solidFill>
          </a:endParaRPr>
        </a:p>
      </dgm:t>
    </dgm:pt>
    <dgm:pt modelId="{9438A280-0BBD-4FB5-A034-F7B71096877D}">
      <dgm:prSet/>
      <dgm:spPr/>
      <dgm:t>
        <a:bodyPr/>
        <a:lstStyle/>
        <a:p>
          <a:r>
            <a:rPr lang="en-US">
              <a:solidFill>
                <a:schemeClr val="accent3"/>
              </a:solidFill>
            </a:rPr>
            <a:t>Increase data-based decisions</a:t>
          </a:r>
        </a:p>
      </dgm:t>
    </dgm:pt>
    <dgm:pt modelId="{78FA27CA-00F9-4873-8BE5-BB77C4494F32}" type="parTrans" cxnId="{73558D2F-FC2A-4B4A-A081-2B6E666F9C94}">
      <dgm:prSet/>
      <dgm:spPr/>
      <dgm:t>
        <a:bodyPr/>
        <a:lstStyle/>
        <a:p>
          <a:endParaRPr lang="en-US">
            <a:solidFill>
              <a:schemeClr val="accent3"/>
            </a:solidFill>
          </a:endParaRPr>
        </a:p>
      </dgm:t>
    </dgm:pt>
    <dgm:pt modelId="{A11476A6-82EA-4BEA-A75E-778D6276844A}" type="sibTrans" cxnId="{73558D2F-FC2A-4B4A-A081-2B6E666F9C94}">
      <dgm:prSet/>
      <dgm:spPr/>
      <dgm:t>
        <a:bodyPr/>
        <a:lstStyle/>
        <a:p>
          <a:endParaRPr lang="en-US">
            <a:solidFill>
              <a:schemeClr val="accent3"/>
            </a:solidFill>
          </a:endParaRPr>
        </a:p>
      </dgm:t>
    </dgm:pt>
    <dgm:pt modelId="{698F5BEF-AEC5-4993-9758-E06F63956F1B}" type="pres">
      <dgm:prSet presAssocID="{D50697DE-351A-44C1-AA42-E056864F40E6}" presName="Name0" presStyleCnt="0">
        <dgm:presLayoutVars>
          <dgm:chPref val="1"/>
          <dgm:dir/>
          <dgm:animOne val="branch"/>
          <dgm:animLvl val="lvl"/>
          <dgm:resizeHandles/>
        </dgm:presLayoutVars>
      </dgm:prSet>
      <dgm:spPr/>
    </dgm:pt>
    <dgm:pt modelId="{C0A27FD4-981D-48F3-A9D5-FC9013DBA675}" type="pres">
      <dgm:prSet presAssocID="{708A1FFC-3159-40A2-8E0F-A05FE1B8A3E2}" presName="vertOne" presStyleCnt="0"/>
      <dgm:spPr/>
    </dgm:pt>
    <dgm:pt modelId="{01E1B964-7454-4FB6-8072-5A1ED1B2F193}" type="pres">
      <dgm:prSet presAssocID="{708A1FFC-3159-40A2-8E0F-A05FE1B8A3E2}" presName="txOne" presStyleLbl="node0" presStyleIdx="0" presStyleCnt="1">
        <dgm:presLayoutVars>
          <dgm:chPref val="3"/>
        </dgm:presLayoutVars>
      </dgm:prSet>
      <dgm:spPr/>
    </dgm:pt>
    <dgm:pt modelId="{73F6C864-E847-442F-A1CB-F4DC71DD081A}" type="pres">
      <dgm:prSet presAssocID="{708A1FFC-3159-40A2-8E0F-A05FE1B8A3E2}" presName="parTransOne" presStyleCnt="0"/>
      <dgm:spPr/>
    </dgm:pt>
    <dgm:pt modelId="{503DA549-25AA-46E6-82E3-516171FBBEC8}" type="pres">
      <dgm:prSet presAssocID="{708A1FFC-3159-40A2-8E0F-A05FE1B8A3E2}" presName="horzOne" presStyleCnt="0"/>
      <dgm:spPr/>
    </dgm:pt>
    <dgm:pt modelId="{8FB10D70-9D04-47CF-8A61-E932FF8D5AF7}" type="pres">
      <dgm:prSet presAssocID="{AB0B24C6-78FE-4ADB-BBD8-B9D502EDC709}" presName="vertTwo" presStyleCnt="0"/>
      <dgm:spPr/>
    </dgm:pt>
    <dgm:pt modelId="{D9FC7E91-8E4C-489B-847F-E3A281C5007B}" type="pres">
      <dgm:prSet presAssocID="{AB0B24C6-78FE-4ADB-BBD8-B9D502EDC709}" presName="txTwo" presStyleLbl="node2" presStyleIdx="0" presStyleCnt="3">
        <dgm:presLayoutVars>
          <dgm:chPref val="3"/>
        </dgm:presLayoutVars>
      </dgm:prSet>
      <dgm:spPr/>
    </dgm:pt>
    <dgm:pt modelId="{36496924-6A91-43D1-AB81-011D6EEBCF30}" type="pres">
      <dgm:prSet presAssocID="{AB0B24C6-78FE-4ADB-BBD8-B9D502EDC709}" presName="horzTwo" presStyleCnt="0"/>
      <dgm:spPr/>
    </dgm:pt>
    <dgm:pt modelId="{2E71411F-0AAD-424A-B21B-DE69FD070ACF}" type="pres">
      <dgm:prSet presAssocID="{F8E3AE2A-0C65-4ECD-83B3-9951E5341432}" presName="sibSpaceTwo" presStyleCnt="0"/>
      <dgm:spPr/>
    </dgm:pt>
    <dgm:pt modelId="{4E2080BC-F1E4-4E93-92E0-B0B6309E077E}" type="pres">
      <dgm:prSet presAssocID="{425543AE-E355-4F6B-B36A-F0ABAFA08431}" presName="vertTwo" presStyleCnt="0"/>
      <dgm:spPr/>
    </dgm:pt>
    <dgm:pt modelId="{D9859C61-10B1-4189-95A3-A60EC657110A}" type="pres">
      <dgm:prSet presAssocID="{425543AE-E355-4F6B-B36A-F0ABAFA08431}" presName="txTwo" presStyleLbl="node2" presStyleIdx="1" presStyleCnt="3">
        <dgm:presLayoutVars>
          <dgm:chPref val="3"/>
        </dgm:presLayoutVars>
      </dgm:prSet>
      <dgm:spPr/>
    </dgm:pt>
    <dgm:pt modelId="{356BE0E1-DD64-46CA-AA5A-AD6E4AED67E8}" type="pres">
      <dgm:prSet presAssocID="{425543AE-E355-4F6B-B36A-F0ABAFA08431}" presName="horzTwo" presStyleCnt="0"/>
      <dgm:spPr/>
    </dgm:pt>
    <dgm:pt modelId="{EC3015E6-72AF-4625-A29C-9B125B2401C9}" type="pres">
      <dgm:prSet presAssocID="{D2616CE4-0108-440A-B7FD-055B60DA751E}" presName="sibSpaceTwo" presStyleCnt="0"/>
      <dgm:spPr/>
    </dgm:pt>
    <dgm:pt modelId="{ABFCF4FF-52B9-41A1-9D1A-0FEAEBAD8CA5}" type="pres">
      <dgm:prSet presAssocID="{9438A280-0BBD-4FB5-A034-F7B71096877D}" presName="vertTwo" presStyleCnt="0"/>
      <dgm:spPr/>
    </dgm:pt>
    <dgm:pt modelId="{8C0E267A-78B8-44EA-8C33-8AC51A4D282B}" type="pres">
      <dgm:prSet presAssocID="{9438A280-0BBD-4FB5-A034-F7B71096877D}" presName="txTwo" presStyleLbl="node2" presStyleIdx="2" presStyleCnt="3" custLinFactNeighborX="-154" custLinFactNeighborY="-1750">
        <dgm:presLayoutVars>
          <dgm:chPref val="3"/>
        </dgm:presLayoutVars>
      </dgm:prSet>
      <dgm:spPr/>
    </dgm:pt>
    <dgm:pt modelId="{A290538C-C113-4958-885B-BE476CE92EB2}" type="pres">
      <dgm:prSet presAssocID="{9438A280-0BBD-4FB5-A034-F7B71096877D}" presName="horzTwo" presStyleCnt="0"/>
      <dgm:spPr/>
    </dgm:pt>
  </dgm:ptLst>
  <dgm:cxnLst>
    <dgm:cxn modelId="{68AB5000-1960-481D-B548-21D6BC9D9886}" srcId="{708A1FFC-3159-40A2-8E0F-A05FE1B8A3E2}" destId="{425543AE-E355-4F6B-B36A-F0ABAFA08431}" srcOrd="1" destOrd="0" parTransId="{2B76A332-6F21-4B9E-9E7E-D9EE70248918}" sibTransId="{D2616CE4-0108-440A-B7FD-055B60DA751E}"/>
    <dgm:cxn modelId="{36BE4B11-3761-456C-9B55-831840BE8F99}" type="presOf" srcId="{D50697DE-351A-44C1-AA42-E056864F40E6}" destId="{698F5BEF-AEC5-4993-9758-E06F63956F1B}" srcOrd="0" destOrd="0" presId="urn:microsoft.com/office/officeart/2005/8/layout/hierarchy4"/>
    <dgm:cxn modelId="{BA0E9720-26AC-41B3-BD6A-D0CADA65F882}" type="presOf" srcId="{708A1FFC-3159-40A2-8E0F-A05FE1B8A3E2}" destId="{01E1B964-7454-4FB6-8072-5A1ED1B2F193}" srcOrd="0" destOrd="0" presId="urn:microsoft.com/office/officeart/2005/8/layout/hierarchy4"/>
    <dgm:cxn modelId="{73558D2F-FC2A-4B4A-A081-2B6E666F9C94}" srcId="{708A1FFC-3159-40A2-8E0F-A05FE1B8A3E2}" destId="{9438A280-0BBD-4FB5-A034-F7B71096877D}" srcOrd="2" destOrd="0" parTransId="{78FA27CA-00F9-4873-8BE5-BB77C4494F32}" sibTransId="{A11476A6-82EA-4BEA-A75E-778D6276844A}"/>
    <dgm:cxn modelId="{6865376C-4116-4667-A3D8-206AC946BE9B}" type="presOf" srcId="{425543AE-E355-4F6B-B36A-F0ABAFA08431}" destId="{D9859C61-10B1-4189-95A3-A60EC657110A}" srcOrd="0" destOrd="0" presId="urn:microsoft.com/office/officeart/2005/8/layout/hierarchy4"/>
    <dgm:cxn modelId="{17DC839B-ADE7-4141-818C-41C196A69866}" type="presOf" srcId="{AB0B24C6-78FE-4ADB-BBD8-B9D502EDC709}" destId="{D9FC7E91-8E4C-489B-847F-E3A281C5007B}" srcOrd="0" destOrd="0" presId="urn:microsoft.com/office/officeart/2005/8/layout/hierarchy4"/>
    <dgm:cxn modelId="{4286C1A1-04A3-444B-A988-5E186DD889F8}" type="presOf" srcId="{9438A280-0BBD-4FB5-A034-F7B71096877D}" destId="{8C0E267A-78B8-44EA-8C33-8AC51A4D282B}" srcOrd="0" destOrd="0" presId="urn:microsoft.com/office/officeart/2005/8/layout/hierarchy4"/>
    <dgm:cxn modelId="{ED6304C7-112E-4614-BB24-48842AA846F3}" srcId="{708A1FFC-3159-40A2-8E0F-A05FE1B8A3E2}" destId="{AB0B24C6-78FE-4ADB-BBD8-B9D502EDC709}" srcOrd="0" destOrd="0" parTransId="{E67AEA20-15D9-49BE-9688-29C3CBC8B232}" sibTransId="{F8E3AE2A-0C65-4ECD-83B3-9951E5341432}"/>
    <dgm:cxn modelId="{6EEDA2E0-738F-45F5-93B4-DF7790D63118}" srcId="{D50697DE-351A-44C1-AA42-E056864F40E6}" destId="{708A1FFC-3159-40A2-8E0F-A05FE1B8A3E2}" srcOrd="0" destOrd="0" parTransId="{AA05DEB7-6FA0-4D95-8008-6783E6F6A6E2}" sibTransId="{F371E723-E204-42D8-B705-DEA3EF5F1255}"/>
    <dgm:cxn modelId="{AC9E30AC-91FC-4ED7-A5DE-49243240CC12}" type="presParOf" srcId="{698F5BEF-AEC5-4993-9758-E06F63956F1B}" destId="{C0A27FD4-981D-48F3-A9D5-FC9013DBA675}" srcOrd="0" destOrd="0" presId="urn:microsoft.com/office/officeart/2005/8/layout/hierarchy4"/>
    <dgm:cxn modelId="{3F9CFF6A-9E09-4817-ABE6-BB3C67A86323}" type="presParOf" srcId="{C0A27FD4-981D-48F3-A9D5-FC9013DBA675}" destId="{01E1B964-7454-4FB6-8072-5A1ED1B2F193}" srcOrd="0" destOrd="0" presId="urn:microsoft.com/office/officeart/2005/8/layout/hierarchy4"/>
    <dgm:cxn modelId="{B9383C4D-20DD-449B-AF77-0DA5A8842B47}" type="presParOf" srcId="{C0A27FD4-981D-48F3-A9D5-FC9013DBA675}" destId="{73F6C864-E847-442F-A1CB-F4DC71DD081A}" srcOrd="1" destOrd="0" presId="urn:microsoft.com/office/officeart/2005/8/layout/hierarchy4"/>
    <dgm:cxn modelId="{AC3B58CC-C511-4080-9C9B-96BBD01C32DC}" type="presParOf" srcId="{C0A27FD4-981D-48F3-A9D5-FC9013DBA675}" destId="{503DA549-25AA-46E6-82E3-516171FBBEC8}" srcOrd="2" destOrd="0" presId="urn:microsoft.com/office/officeart/2005/8/layout/hierarchy4"/>
    <dgm:cxn modelId="{E3B799AF-D6F2-4AA9-8048-47130A308B17}" type="presParOf" srcId="{503DA549-25AA-46E6-82E3-516171FBBEC8}" destId="{8FB10D70-9D04-47CF-8A61-E932FF8D5AF7}" srcOrd="0" destOrd="0" presId="urn:microsoft.com/office/officeart/2005/8/layout/hierarchy4"/>
    <dgm:cxn modelId="{02070E74-1B68-4B4B-9894-5A8995110EAB}" type="presParOf" srcId="{8FB10D70-9D04-47CF-8A61-E932FF8D5AF7}" destId="{D9FC7E91-8E4C-489B-847F-E3A281C5007B}" srcOrd="0" destOrd="0" presId="urn:microsoft.com/office/officeart/2005/8/layout/hierarchy4"/>
    <dgm:cxn modelId="{F662FB30-5857-4085-B290-6CAF7BDDEC68}" type="presParOf" srcId="{8FB10D70-9D04-47CF-8A61-E932FF8D5AF7}" destId="{36496924-6A91-43D1-AB81-011D6EEBCF30}" srcOrd="1" destOrd="0" presId="urn:microsoft.com/office/officeart/2005/8/layout/hierarchy4"/>
    <dgm:cxn modelId="{2FA5F7DB-CD62-4370-A6DA-3169AD2C36BB}" type="presParOf" srcId="{503DA549-25AA-46E6-82E3-516171FBBEC8}" destId="{2E71411F-0AAD-424A-B21B-DE69FD070ACF}" srcOrd="1" destOrd="0" presId="urn:microsoft.com/office/officeart/2005/8/layout/hierarchy4"/>
    <dgm:cxn modelId="{6414F535-6E60-41BC-A5AF-9D8BDE090145}" type="presParOf" srcId="{503DA549-25AA-46E6-82E3-516171FBBEC8}" destId="{4E2080BC-F1E4-4E93-92E0-B0B6309E077E}" srcOrd="2" destOrd="0" presId="urn:microsoft.com/office/officeart/2005/8/layout/hierarchy4"/>
    <dgm:cxn modelId="{D84F7384-3A7C-41B0-A4FA-D44ACF5D891F}" type="presParOf" srcId="{4E2080BC-F1E4-4E93-92E0-B0B6309E077E}" destId="{D9859C61-10B1-4189-95A3-A60EC657110A}" srcOrd="0" destOrd="0" presId="urn:microsoft.com/office/officeart/2005/8/layout/hierarchy4"/>
    <dgm:cxn modelId="{6DC20461-A285-42B7-88EB-B1372549EAF6}" type="presParOf" srcId="{4E2080BC-F1E4-4E93-92E0-B0B6309E077E}" destId="{356BE0E1-DD64-46CA-AA5A-AD6E4AED67E8}" srcOrd="1" destOrd="0" presId="urn:microsoft.com/office/officeart/2005/8/layout/hierarchy4"/>
    <dgm:cxn modelId="{D3764315-61A4-4E0F-A8D2-A3CAA014325C}" type="presParOf" srcId="{503DA549-25AA-46E6-82E3-516171FBBEC8}" destId="{EC3015E6-72AF-4625-A29C-9B125B2401C9}" srcOrd="3" destOrd="0" presId="urn:microsoft.com/office/officeart/2005/8/layout/hierarchy4"/>
    <dgm:cxn modelId="{794EB9FB-0B40-49B6-8619-FA3A28134D62}" type="presParOf" srcId="{503DA549-25AA-46E6-82E3-516171FBBEC8}" destId="{ABFCF4FF-52B9-41A1-9D1A-0FEAEBAD8CA5}" srcOrd="4" destOrd="0" presId="urn:microsoft.com/office/officeart/2005/8/layout/hierarchy4"/>
    <dgm:cxn modelId="{67C5D1AE-58B4-411B-95BF-1EFB4206284C}" type="presParOf" srcId="{ABFCF4FF-52B9-41A1-9D1A-0FEAEBAD8CA5}" destId="{8C0E267A-78B8-44EA-8C33-8AC51A4D282B}" srcOrd="0" destOrd="0" presId="urn:microsoft.com/office/officeart/2005/8/layout/hierarchy4"/>
    <dgm:cxn modelId="{57A5F224-A591-4D18-A046-C0D7BF4453AB}" type="presParOf" srcId="{ABFCF4FF-52B9-41A1-9D1A-0FEAEBAD8CA5}" destId="{A290538C-C113-4958-885B-BE476CE92E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43B7F0-1C31-4B62-8C62-5FBEEEF4C1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2D5FF6C-5A9D-470E-ABC5-5101C70ECCF4}">
      <dgm:prSet phldrT="[Text]"/>
      <dgm:spPr/>
      <dgm:t>
        <a:bodyPr/>
        <a:lstStyle/>
        <a:p>
          <a:r>
            <a:rPr lang="en-US"/>
            <a:t>Centralized inventory management data strategy</a:t>
          </a:r>
        </a:p>
      </dgm:t>
    </dgm:pt>
    <dgm:pt modelId="{D549C467-8B45-49E2-B97C-342BCF416BF0}" type="parTrans" cxnId="{C8A2E6E6-567B-4A9D-8F10-51BB5731ADED}">
      <dgm:prSet/>
      <dgm:spPr/>
      <dgm:t>
        <a:bodyPr/>
        <a:lstStyle/>
        <a:p>
          <a:endParaRPr lang="en-US"/>
        </a:p>
      </dgm:t>
    </dgm:pt>
    <dgm:pt modelId="{B26FD12A-3939-49F2-8389-D23184D70370}" type="sibTrans" cxnId="{C8A2E6E6-567B-4A9D-8F10-51BB5731ADED}">
      <dgm:prSet/>
      <dgm:spPr/>
      <dgm:t>
        <a:bodyPr/>
        <a:lstStyle/>
        <a:p>
          <a:endParaRPr lang="en-US"/>
        </a:p>
      </dgm:t>
    </dgm:pt>
    <dgm:pt modelId="{31413AEC-C754-4595-8A08-E14B4262401D}">
      <dgm:prSet phldrT="[Text]"/>
      <dgm:spPr>
        <a:solidFill>
          <a:schemeClr val="accent2">
            <a:alpha val="90000"/>
          </a:schemeClr>
        </a:solidFill>
      </dgm:spPr>
      <dgm:t>
        <a:bodyPr/>
        <a:lstStyle/>
        <a:p>
          <a:r>
            <a:rPr lang="en-US">
              <a:solidFill>
                <a:schemeClr val="bg1"/>
              </a:solidFill>
            </a:rPr>
            <a:t>Integrates data from multiple systems into one centralized software platform. </a:t>
          </a:r>
        </a:p>
      </dgm:t>
    </dgm:pt>
    <dgm:pt modelId="{3E047F76-E430-4F2C-B574-21CFCFB3A9A7}" type="parTrans" cxnId="{BF9DFDB6-815C-4401-AD9E-8A95DFE27180}">
      <dgm:prSet/>
      <dgm:spPr/>
      <dgm:t>
        <a:bodyPr/>
        <a:lstStyle/>
        <a:p>
          <a:endParaRPr lang="en-US"/>
        </a:p>
      </dgm:t>
    </dgm:pt>
    <dgm:pt modelId="{24F899FE-9CA0-4304-9F97-FC2AF5515FF0}" type="sibTrans" cxnId="{BF9DFDB6-815C-4401-AD9E-8A95DFE27180}">
      <dgm:prSet/>
      <dgm:spPr/>
      <dgm:t>
        <a:bodyPr/>
        <a:lstStyle/>
        <a:p>
          <a:endParaRPr lang="en-US"/>
        </a:p>
      </dgm:t>
    </dgm:pt>
    <dgm:pt modelId="{C09592E8-CE8A-4678-8B72-76B7F8FE3794}">
      <dgm:prSet phldrT="[Text]"/>
      <dgm:spPr>
        <a:solidFill>
          <a:schemeClr val="accent2">
            <a:alpha val="90000"/>
          </a:schemeClr>
        </a:solidFill>
      </dgm:spPr>
      <dgm:t>
        <a:bodyPr/>
        <a:lstStyle/>
        <a:p>
          <a:r>
            <a:rPr lang="en-US">
              <a:solidFill>
                <a:schemeClr val="bg1"/>
              </a:solidFill>
            </a:rPr>
            <a:t>Tecsys will be the platform for internal supply inventory management for the hospital system.</a:t>
          </a:r>
        </a:p>
      </dgm:t>
    </dgm:pt>
    <dgm:pt modelId="{58A64E2B-6C1D-41EC-9B4B-F1D7DE421D4C}" type="parTrans" cxnId="{2F3CB17E-3386-4847-A939-909E22BBF55F}">
      <dgm:prSet/>
      <dgm:spPr/>
      <dgm:t>
        <a:bodyPr/>
        <a:lstStyle/>
        <a:p>
          <a:endParaRPr lang="en-US"/>
        </a:p>
      </dgm:t>
    </dgm:pt>
    <dgm:pt modelId="{47C3C178-FB5D-4937-B736-6D89A8398721}" type="sibTrans" cxnId="{2F3CB17E-3386-4847-A939-909E22BBF55F}">
      <dgm:prSet/>
      <dgm:spPr/>
      <dgm:t>
        <a:bodyPr/>
        <a:lstStyle/>
        <a:p>
          <a:endParaRPr lang="en-US"/>
        </a:p>
      </dgm:t>
    </dgm:pt>
    <dgm:pt modelId="{68B83643-4E75-4885-A135-E01FFA2590BE}" type="pres">
      <dgm:prSet presAssocID="{5F43B7F0-1C31-4B62-8C62-5FBEEEF4C18F}" presName="linear" presStyleCnt="0">
        <dgm:presLayoutVars>
          <dgm:dir/>
          <dgm:animLvl val="lvl"/>
          <dgm:resizeHandles val="exact"/>
        </dgm:presLayoutVars>
      </dgm:prSet>
      <dgm:spPr/>
    </dgm:pt>
    <dgm:pt modelId="{6E0D48EB-FF3C-4712-B9F1-ED4EC91E7682}" type="pres">
      <dgm:prSet presAssocID="{42D5FF6C-5A9D-470E-ABC5-5101C70ECCF4}" presName="parentLin" presStyleCnt="0"/>
      <dgm:spPr/>
    </dgm:pt>
    <dgm:pt modelId="{A0674BEC-F02B-4B5F-9032-63A9A861212D}" type="pres">
      <dgm:prSet presAssocID="{42D5FF6C-5A9D-470E-ABC5-5101C70ECCF4}" presName="parentLeftMargin" presStyleLbl="node1" presStyleIdx="0" presStyleCnt="1"/>
      <dgm:spPr/>
    </dgm:pt>
    <dgm:pt modelId="{C52CD61D-1EE5-4FA8-8E1C-7F42F04129EF}" type="pres">
      <dgm:prSet presAssocID="{42D5FF6C-5A9D-470E-ABC5-5101C70ECCF4}" presName="parentText" presStyleLbl="node1" presStyleIdx="0" presStyleCnt="1" custScaleX="142857">
        <dgm:presLayoutVars>
          <dgm:chMax val="0"/>
          <dgm:bulletEnabled val="1"/>
        </dgm:presLayoutVars>
      </dgm:prSet>
      <dgm:spPr/>
    </dgm:pt>
    <dgm:pt modelId="{EFC87F2A-3C66-4949-BBDF-E68ED361A46D}" type="pres">
      <dgm:prSet presAssocID="{42D5FF6C-5A9D-470E-ABC5-5101C70ECCF4}" presName="negativeSpace" presStyleCnt="0"/>
      <dgm:spPr/>
    </dgm:pt>
    <dgm:pt modelId="{7A8D0C09-8368-4AC3-8F0F-8FCA426339CD}" type="pres">
      <dgm:prSet presAssocID="{42D5FF6C-5A9D-470E-ABC5-5101C70ECCF4}" presName="childText" presStyleLbl="conFgAcc1" presStyleIdx="0" presStyleCnt="1">
        <dgm:presLayoutVars>
          <dgm:bulletEnabled val="1"/>
        </dgm:presLayoutVars>
      </dgm:prSet>
      <dgm:spPr>
        <a:prstGeom prst="roundRect">
          <a:avLst/>
        </a:prstGeom>
      </dgm:spPr>
    </dgm:pt>
  </dgm:ptLst>
  <dgm:cxnLst>
    <dgm:cxn modelId="{6FCAB707-5AA5-47AF-8178-E3CE9288BBE5}" type="presOf" srcId="{31413AEC-C754-4595-8A08-E14B4262401D}" destId="{7A8D0C09-8368-4AC3-8F0F-8FCA426339CD}" srcOrd="0" destOrd="0" presId="urn:microsoft.com/office/officeart/2005/8/layout/list1"/>
    <dgm:cxn modelId="{F223FB1F-DE84-4876-89E0-F24794A12FEC}" type="presOf" srcId="{42D5FF6C-5A9D-470E-ABC5-5101C70ECCF4}" destId="{C52CD61D-1EE5-4FA8-8E1C-7F42F04129EF}" srcOrd="1" destOrd="0" presId="urn:microsoft.com/office/officeart/2005/8/layout/list1"/>
    <dgm:cxn modelId="{C67FAF4C-1476-4951-A0D9-3D07F0313594}" type="presOf" srcId="{5F43B7F0-1C31-4B62-8C62-5FBEEEF4C18F}" destId="{68B83643-4E75-4885-A135-E01FFA2590BE}" srcOrd="0" destOrd="0" presId="urn:microsoft.com/office/officeart/2005/8/layout/list1"/>
    <dgm:cxn modelId="{2F3CB17E-3386-4847-A939-909E22BBF55F}" srcId="{42D5FF6C-5A9D-470E-ABC5-5101C70ECCF4}" destId="{C09592E8-CE8A-4678-8B72-76B7F8FE3794}" srcOrd="1" destOrd="0" parTransId="{58A64E2B-6C1D-41EC-9B4B-F1D7DE421D4C}" sibTransId="{47C3C178-FB5D-4937-B736-6D89A8398721}"/>
    <dgm:cxn modelId="{BF9DFDB6-815C-4401-AD9E-8A95DFE27180}" srcId="{42D5FF6C-5A9D-470E-ABC5-5101C70ECCF4}" destId="{31413AEC-C754-4595-8A08-E14B4262401D}" srcOrd="0" destOrd="0" parTransId="{3E047F76-E430-4F2C-B574-21CFCFB3A9A7}" sibTransId="{24F899FE-9CA0-4304-9F97-FC2AF5515FF0}"/>
    <dgm:cxn modelId="{FAA242CE-9CA9-4570-BE61-145C3DE97E4E}" type="presOf" srcId="{C09592E8-CE8A-4678-8B72-76B7F8FE3794}" destId="{7A8D0C09-8368-4AC3-8F0F-8FCA426339CD}" srcOrd="0" destOrd="1" presId="urn:microsoft.com/office/officeart/2005/8/layout/list1"/>
    <dgm:cxn modelId="{C8A2E6E6-567B-4A9D-8F10-51BB5731ADED}" srcId="{5F43B7F0-1C31-4B62-8C62-5FBEEEF4C18F}" destId="{42D5FF6C-5A9D-470E-ABC5-5101C70ECCF4}" srcOrd="0" destOrd="0" parTransId="{D549C467-8B45-49E2-B97C-342BCF416BF0}" sibTransId="{B26FD12A-3939-49F2-8389-D23184D70370}"/>
    <dgm:cxn modelId="{1D1229FC-AEA3-4EF8-9E41-45D8BE2A60B1}" type="presOf" srcId="{42D5FF6C-5A9D-470E-ABC5-5101C70ECCF4}" destId="{A0674BEC-F02B-4B5F-9032-63A9A861212D}" srcOrd="0" destOrd="0" presId="urn:microsoft.com/office/officeart/2005/8/layout/list1"/>
    <dgm:cxn modelId="{F9CEA6B9-C51A-402F-BC5E-710D65270E0B}" type="presParOf" srcId="{68B83643-4E75-4885-A135-E01FFA2590BE}" destId="{6E0D48EB-FF3C-4712-B9F1-ED4EC91E7682}" srcOrd="0" destOrd="0" presId="urn:microsoft.com/office/officeart/2005/8/layout/list1"/>
    <dgm:cxn modelId="{BAD21310-8BA7-4DCE-AD47-D809B3B93AFD}" type="presParOf" srcId="{6E0D48EB-FF3C-4712-B9F1-ED4EC91E7682}" destId="{A0674BEC-F02B-4B5F-9032-63A9A861212D}" srcOrd="0" destOrd="0" presId="urn:microsoft.com/office/officeart/2005/8/layout/list1"/>
    <dgm:cxn modelId="{33901CF6-773D-48C3-9072-58EFAAECFF19}" type="presParOf" srcId="{6E0D48EB-FF3C-4712-B9F1-ED4EC91E7682}" destId="{C52CD61D-1EE5-4FA8-8E1C-7F42F04129EF}" srcOrd="1" destOrd="0" presId="urn:microsoft.com/office/officeart/2005/8/layout/list1"/>
    <dgm:cxn modelId="{056C674F-6200-4375-8E75-32191FABF4A3}" type="presParOf" srcId="{68B83643-4E75-4885-A135-E01FFA2590BE}" destId="{EFC87F2A-3C66-4949-BBDF-E68ED361A46D}" srcOrd="1" destOrd="0" presId="urn:microsoft.com/office/officeart/2005/8/layout/list1"/>
    <dgm:cxn modelId="{A25F7803-5125-4F47-96A1-DE843C5A647F}" type="presParOf" srcId="{68B83643-4E75-4885-A135-E01FFA2590BE}" destId="{7A8D0C09-8368-4AC3-8F0F-8FCA426339CD}"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035EB1-C7F6-44C2-8481-B5F5838EB6D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7FAA19B-AF4D-4934-9466-4881187E6912}">
      <dgm:prSet/>
      <dgm:spPr/>
      <dgm:t>
        <a:bodyPr/>
        <a:lstStyle/>
        <a:p>
          <a:r>
            <a:rPr lang="en-US">
              <a:solidFill>
                <a:schemeClr val="bg1"/>
              </a:solidFill>
            </a:rPr>
            <a:t>Workday</a:t>
          </a:r>
        </a:p>
      </dgm:t>
    </dgm:pt>
    <dgm:pt modelId="{8BD7958F-FC05-46A0-BD79-21C036605D0E}" type="parTrans" cxnId="{9FF771B9-63E9-4B72-A740-75DD7E5F0739}">
      <dgm:prSet/>
      <dgm:spPr/>
      <dgm:t>
        <a:bodyPr/>
        <a:lstStyle/>
        <a:p>
          <a:endParaRPr lang="en-US"/>
        </a:p>
      </dgm:t>
    </dgm:pt>
    <dgm:pt modelId="{866DA053-439F-48B6-9AD8-6758D8C89A5F}" type="sibTrans" cxnId="{9FF771B9-63E9-4B72-A740-75DD7E5F0739}">
      <dgm:prSet/>
      <dgm:spPr/>
      <dgm:t>
        <a:bodyPr/>
        <a:lstStyle/>
        <a:p>
          <a:endParaRPr lang="en-US"/>
        </a:p>
      </dgm:t>
    </dgm:pt>
    <dgm:pt modelId="{C239D29C-7460-4A6F-9D6B-3D441E722AE0}">
      <dgm:prSet/>
      <dgm:spPr/>
      <dgm:t>
        <a:bodyPr/>
        <a:lstStyle/>
        <a:p>
          <a:r>
            <a:rPr lang="en-US">
              <a:solidFill>
                <a:schemeClr val="bg1"/>
              </a:solidFill>
            </a:rPr>
            <a:t>Epic</a:t>
          </a:r>
        </a:p>
      </dgm:t>
    </dgm:pt>
    <dgm:pt modelId="{8C5C1762-014B-4656-B67A-FE4B21622F2C}" type="parTrans" cxnId="{E8710F5B-DA9B-4420-B756-E739830773BF}">
      <dgm:prSet/>
      <dgm:spPr/>
      <dgm:t>
        <a:bodyPr/>
        <a:lstStyle/>
        <a:p>
          <a:endParaRPr lang="en-US"/>
        </a:p>
      </dgm:t>
    </dgm:pt>
    <dgm:pt modelId="{CF50820E-8193-44E8-A77D-6AC53920A520}" type="sibTrans" cxnId="{E8710F5B-DA9B-4420-B756-E739830773BF}">
      <dgm:prSet/>
      <dgm:spPr/>
      <dgm:t>
        <a:bodyPr/>
        <a:lstStyle/>
        <a:p>
          <a:endParaRPr lang="en-US"/>
        </a:p>
      </dgm:t>
    </dgm:pt>
    <dgm:pt modelId="{E3DF637D-F55B-4299-866F-21D84D2B9F92}">
      <dgm:prSet/>
      <dgm:spPr/>
      <dgm:t>
        <a:bodyPr/>
        <a:lstStyle/>
        <a:p>
          <a:r>
            <a:rPr lang="en-US">
              <a:solidFill>
                <a:schemeClr val="bg1"/>
              </a:solidFill>
            </a:rPr>
            <a:t>Financial Management Software </a:t>
          </a:r>
        </a:p>
      </dgm:t>
    </dgm:pt>
    <dgm:pt modelId="{75ED1BA4-03B4-4A9E-AA00-F41AE7CC3A5D}" type="parTrans" cxnId="{F6B9445E-B15D-4F36-9590-664515AF5A76}">
      <dgm:prSet/>
      <dgm:spPr/>
      <dgm:t>
        <a:bodyPr/>
        <a:lstStyle/>
        <a:p>
          <a:endParaRPr lang="en-US"/>
        </a:p>
      </dgm:t>
    </dgm:pt>
    <dgm:pt modelId="{E66F9257-B3FF-4EDC-B268-D4D3F9C293FD}" type="sibTrans" cxnId="{F6B9445E-B15D-4F36-9590-664515AF5A76}">
      <dgm:prSet/>
      <dgm:spPr/>
      <dgm:t>
        <a:bodyPr/>
        <a:lstStyle/>
        <a:p>
          <a:endParaRPr lang="en-US"/>
        </a:p>
      </dgm:t>
    </dgm:pt>
    <dgm:pt modelId="{976075B2-7C3D-4B81-93E0-0BC9B47FA5FF}">
      <dgm:prSet phldrT="[Text]"/>
      <dgm:spPr/>
      <dgm:t>
        <a:bodyPr/>
        <a:lstStyle/>
        <a:p>
          <a:r>
            <a:rPr lang="en-US"/>
            <a:t>Supply Chain Management System </a:t>
          </a:r>
        </a:p>
      </dgm:t>
    </dgm:pt>
    <dgm:pt modelId="{7853D4F5-F4BA-435E-83C7-5F46F2C04053}" type="parTrans" cxnId="{DD7A34BE-AF40-453C-9C10-60263B355FCC}">
      <dgm:prSet/>
      <dgm:spPr/>
      <dgm:t>
        <a:bodyPr/>
        <a:lstStyle/>
        <a:p>
          <a:endParaRPr lang="en-US"/>
        </a:p>
      </dgm:t>
    </dgm:pt>
    <dgm:pt modelId="{F9A15704-3C37-4D28-AC96-158C685B3419}" type="sibTrans" cxnId="{DD7A34BE-AF40-453C-9C10-60263B355FCC}">
      <dgm:prSet/>
      <dgm:spPr/>
      <dgm:t>
        <a:bodyPr/>
        <a:lstStyle/>
        <a:p>
          <a:endParaRPr lang="en-US"/>
        </a:p>
      </dgm:t>
    </dgm:pt>
    <dgm:pt modelId="{2723F021-DBD6-48A4-BD73-629F527D0570}">
      <dgm:prSet phldrT="[Text]"/>
      <dgm:spPr/>
      <dgm:t>
        <a:bodyPr/>
        <a:lstStyle/>
        <a:p>
          <a:r>
            <a:rPr lang="en-US">
              <a:solidFill>
                <a:schemeClr val="bg1"/>
              </a:solidFill>
            </a:rPr>
            <a:t>Tecsys</a:t>
          </a:r>
        </a:p>
      </dgm:t>
    </dgm:pt>
    <dgm:pt modelId="{82300043-96DA-4240-8F9E-C1ACAD6015E6}" type="parTrans" cxnId="{D773A770-E6A6-4CF0-89BC-5479EE6AA160}">
      <dgm:prSet/>
      <dgm:spPr/>
      <dgm:t>
        <a:bodyPr/>
        <a:lstStyle/>
        <a:p>
          <a:endParaRPr lang="en-US"/>
        </a:p>
      </dgm:t>
    </dgm:pt>
    <dgm:pt modelId="{128F1629-5FE9-4A11-A7E2-E42F0E6113D4}" type="sibTrans" cxnId="{D773A770-E6A6-4CF0-89BC-5479EE6AA160}">
      <dgm:prSet/>
      <dgm:spPr/>
      <dgm:t>
        <a:bodyPr/>
        <a:lstStyle/>
        <a:p>
          <a:endParaRPr lang="en-US"/>
        </a:p>
      </dgm:t>
    </dgm:pt>
    <dgm:pt modelId="{C0578945-AD6F-4809-93B5-EDA79FE19548}">
      <dgm:prSet phldrT="[Text]"/>
      <dgm:spPr/>
      <dgm:t>
        <a:bodyPr/>
        <a:lstStyle/>
        <a:p>
          <a:r>
            <a:rPr lang="en-US">
              <a:solidFill>
                <a:schemeClr val="bg1"/>
              </a:solidFill>
            </a:rPr>
            <a:t>Software Company</a:t>
          </a:r>
        </a:p>
      </dgm:t>
    </dgm:pt>
    <dgm:pt modelId="{8694D720-7AA3-4640-A0F7-2724AD5FB0B2}" type="parTrans" cxnId="{306B366D-FFFA-4F3D-BDE7-354F705BD9E0}">
      <dgm:prSet/>
      <dgm:spPr/>
      <dgm:t>
        <a:bodyPr/>
        <a:lstStyle/>
        <a:p>
          <a:endParaRPr lang="en-US"/>
        </a:p>
      </dgm:t>
    </dgm:pt>
    <dgm:pt modelId="{39041F6C-93E0-4105-9252-259689860EA1}" type="sibTrans" cxnId="{306B366D-FFFA-4F3D-BDE7-354F705BD9E0}">
      <dgm:prSet/>
      <dgm:spPr/>
      <dgm:t>
        <a:bodyPr/>
        <a:lstStyle/>
        <a:p>
          <a:endParaRPr lang="en-US"/>
        </a:p>
      </dgm:t>
    </dgm:pt>
    <dgm:pt modelId="{1051FED4-09C3-43F3-80C1-60A92610229C}">
      <dgm:prSet/>
      <dgm:spPr/>
      <dgm:t>
        <a:bodyPr/>
        <a:lstStyle/>
        <a:p>
          <a:r>
            <a:rPr lang="en-US">
              <a:solidFill>
                <a:schemeClr val="bg1"/>
              </a:solidFill>
            </a:rPr>
            <a:t>Electronic Medical Record Software Application</a:t>
          </a:r>
        </a:p>
      </dgm:t>
    </dgm:pt>
    <dgm:pt modelId="{24371C61-F00E-414C-8B3E-1370DD7828EF}" type="parTrans" cxnId="{6BBD20A0-140A-40D0-A1E3-AB20A0BA67E2}">
      <dgm:prSet/>
      <dgm:spPr/>
      <dgm:t>
        <a:bodyPr/>
        <a:lstStyle/>
        <a:p>
          <a:endParaRPr lang="en-US"/>
        </a:p>
      </dgm:t>
    </dgm:pt>
    <dgm:pt modelId="{47CFEF32-BAEE-487D-A86D-6CBC951A6779}" type="sibTrans" cxnId="{6BBD20A0-140A-40D0-A1E3-AB20A0BA67E2}">
      <dgm:prSet/>
      <dgm:spPr/>
      <dgm:t>
        <a:bodyPr/>
        <a:lstStyle/>
        <a:p>
          <a:endParaRPr lang="en-US"/>
        </a:p>
      </dgm:t>
    </dgm:pt>
    <dgm:pt modelId="{80D7F813-373F-4B23-98F3-A0CA260D7961}" type="pres">
      <dgm:prSet presAssocID="{9F035EB1-C7F6-44C2-8481-B5F5838EB6D3}" presName="cycle" presStyleCnt="0">
        <dgm:presLayoutVars>
          <dgm:chMax val="1"/>
          <dgm:dir/>
          <dgm:animLvl val="ctr"/>
          <dgm:resizeHandles val="exact"/>
        </dgm:presLayoutVars>
      </dgm:prSet>
      <dgm:spPr/>
    </dgm:pt>
    <dgm:pt modelId="{F1655189-5114-4B23-A73E-D28CB702ABD1}" type="pres">
      <dgm:prSet presAssocID="{976075B2-7C3D-4B81-93E0-0BC9B47FA5FF}" presName="centerShape" presStyleLbl="node0" presStyleIdx="0" presStyleCnt="1" custScaleX="117641" custScaleY="112562" custLinFactNeighborX="453" custLinFactNeighborY="-208"/>
      <dgm:spPr/>
    </dgm:pt>
    <dgm:pt modelId="{512DFD99-74D6-4FCA-A098-28AED58989EA}" type="pres">
      <dgm:prSet presAssocID="{82300043-96DA-4240-8F9E-C1ACAD6015E6}" presName="parTrans" presStyleLbl="bgSibTrans2D1" presStyleIdx="0" presStyleCnt="3"/>
      <dgm:spPr/>
    </dgm:pt>
    <dgm:pt modelId="{6000E354-F09B-4AA8-B862-5BD8C750E38A}" type="pres">
      <dgm:prSet presAssocID="{2723F021-DBD6-48A4-BD73-629F527D0570}" presName="node" presStyleLbl="node1" presStyleIdx="0" presStyleCnt="3" custScaleX="153050" custRadScaleRad="129754" custRadScaleInc="-16904">
        <dgm:presLayoutVars>
          <dgm:bulletEnabled val="1"/>
        </dgm:presLayoutVars>
      </dgm:prSet>
      <dgm:spPr/>
    </dgm:pt>
    <dgm:pt modelId="{AD627511-C1A1-4068-AEB7-C0EB8D3DF588}" type="pres">
      <dgm:prSet presAssocID="{8C5C1762-014B-4656-B67A-FE4B21622F2C}" presName="parTrans" presStyleLbl="bgSibTrans2D1" presStyleIdx="1" presStyleCnt="3"/>
      <dgm:spPr/>
    </dgm:pt>
    <dgm:pt modelId="{A8593563-23FE-40CE-ABAB-2E22CA47D4CA}" type="pres">
      <dgm:prSet presAssocID="{C239D29C-7460-4A6F-9D6B-3D441E722AE0}" presName="node" presStyleLbl="node1" presStyleIdx="1" presStyleCnt="3" custScaleX="158905">
        <dgm:presLayoutVars>
          <dgm:bulletEnabled val="1"/>
        </dgm:presLayoutVars>
      </dgm:prSet>
      <dgm:spPr/>
    </dgm:pt>
    <dgm:pt modelId="{E90FAC2B-460D-46F8-BC6B-B1839B59C8E0}" type="pres">
      <dgm:prSet presAssocID="{8BD7958F-FC05-46A0-BD79-21C036605D0E}" presName="parTrans" presStyleLbl="bgSibTrans2D1" presStyleIdx="2" presStyleCnt="3"/>
      <dgm:spPr/>
    </dgm:pt>
    <dgm:pt modelId="{57D6790A-CC77-42E1-9A28-175C72B1AF32}" type="pres">
      <dgm:prSet presAssocID="{47FAA19B-AF4D-4934-9466-4881187E6912}" presName="node" presStyleLbl="node1" presStyleIdx="2" presStyleCnt="3" custScaleX="156786" custRadScaleRad="134853" custRadScaleInc="14518">
        <dgm:presLayoutVars>
          <dgm:bulletEnabled val="1"/>
        </dgm:presLayoutVars>
      </dgm:prSet>
      <dgm:spPr/>
    </dgm:pt>
  </dgm:ptLst>
  <dgm:cxnLst>
    <dgm:cxn modelId="{E0487A09-3CCE-404F-BDB4-0A26DA05DAF5}" type="presOf" srcId="{8BD7958F-FC05-46A0-BD79-21C036605D0E}" destId="{E90FAC2B-460D-46F8-BC6B-B1839B59C8E0}" srcOrd="0" destOrd="0" presId="urn:microsoft.com/office/officeart/2005/8/layout/radial4"/>
    <dgm:cxn modelId="{5CF41F1D-7BA9-4BB1-AC94-EAF90AFC1BD5}" type="presOf" srcId="{9F035EB1-C7F6-44C2-8481-B5F5838EB6D3}" destId="{80D7F813-373F-4B23-98F3-A0CA260D7961}" srcOrd="0" destOrd="0" presId="urn:microsoft.com/office/officeart/2005/8/layout/radial4"/>
    <dgm:cxn modelId="{C333662D-E33C-498D-976C-6F28745DE3D6}" type="presOf" srcId="{C239D29C-7460-4A6F-9D6B-3D441E722AE0}" destId="{A8593563-23FE-40CE-ABAB-2E22CA47D4CA}" srcOrd="0" destOrd="0" presId="urn:microsoft.com/office/officeart/2005/8/layout/radial4"/>
    <dgm:cxn modelId="{EE1A3034-A6A7-4843-9669-9E585B63A0F0}" type="presOf" srcId="{976075B2-7C3D-4B81-93E0-0BC9B47FA5FF}" destId="{F1655189-5114-4B23-A73E-D28CB702ABD1}" srcOrd="0" destOrd="0" presId="urn:microsoft.com/office/officeart/2005/8/layout/radial4"/>
    <dgm:cxn modelId="{E8710F5B-DA9B-4420-B756-E739830773BF}" srcId="{976075B2-7C3D-4B81-93E0-0BC9B47FA5FF}" destId="{C239D29C-7460-4A6F-9D6B-3D441E722AE0}" srcOrd="1" destOrd="0" parTransId="{8C5C1762-014B-4656-B67A-FE4B21622F2C}" sibTransId="{CF50820E-8193-44E8-A77D-6AC53920A520}"/>
    <dgm:cxn modelId="{12E00D5C-97E7-482E-A8CD-6639EFF45DCD}" type="presOf" srcId="{47FAA19B-AF4D-4934-9466-4881187E6912}" destId="{57D6790A-CC77-42E1-9A28-175C72B1AF32}" srcOrd="0" destOrd="0" presId="urn:microsoft.com/office/officeart/2005/8/layout/radial4"/>
    <dgm:cxn modelId="{F6B9445E-B15D-4F36-9590-664515AF5A76}" srcId="{47FAA19B-AF4D-4934-9466-4881187E6912}" destId="{E3DF637D-F55B-4299-866F-21D84D2B9F92}" srcOrd="0" destOrd="0" parTransId="{75ED1BA4-03B4-4A9E-AA00-F41AE7CC3A5D}" sibTransId="{E66F9257-B3FF-4EDC-B268-D4D3F9C293FD}"/>
    <dgm:cxn modelId="{306B366D-FFFA-4F3D-BDE7-354F705BD9E0}" srcId="{2723F021-DBD6-48A4-BD73-629F527D0570}" destId="{C0578945-AD6F-4809-93B5-EDA79FE19548}" srcOrd="0" destOrd="0" parTransId="{8694D720-7AA3-4640-A0F7-2724AD5FB0B2}" sibTransId="{39041F6C-93E0-4105-9252-259689860EA1}"/>
    <dgm:cxn modelId="{D773A770-E6A6-4CF0-89BC-5479EE6AA160}" srcId="{976075B2-7C3D-4B81-93E0-0BC9B47FA5FF}" destId="{2723F021-DBD6-48A4-BD73-629F527D0570}" srcOrd="0" destOrd="0" parTransId="{82300043-96DA-4240-8F9E-C1ACAD6015E6}" sibTransId="{128F1629-5FE9-4A11-A7E2-E42F0E6113D4}"/>
    <dgm:cxn modelId="{61EFC052-09ED-4F98-895E-5FC13A3BDE3B}" type="presOf" srcId="{8C5C1762-014B-4656-B67A-FE4B21622F2C}" destId="{AD627511-C1A1-4068-AEB7-C0EB8D3DF588}" srcOrd="0" destOrd="0" presId="urn:microsoft.com/office/officeart/2005/8/layout/radial4"/>
    <dgm:cxn modelId="{6BBD20A0-140A-40D0-A1E3-AB20A0BA67E2}" srcId="{C239D29C-7460-4A6F-9D6B-3D441E722AE0}" destId="{1051FED4-09C3-43F3-80C1-60A92610229C}" srcOrd="0" destOrd="0" parTransId="{24371C61-F00E-414C-8B3E-1370DD7828EF}" sibTransId="{47CFEF32-BAEE-487D-A86D-6CBC951A6779}"/>
    <dgm:cxn modelId="{F98A47AA-C000-4357-BC32-4C2926170861}" type="presOf" srcId="{1051FED4-09C3-43F3-80C1-60A92610229C}" destId="{A8593563-23FE-40CE-ABAB-2E22CA47D4CA}" srcOrd="0" destOrd="1" presId="urn:microsoft.com/office/officeart/2005/8/layout/radial4"/>
    <dgm:cxn modelId="{9FF771B9-63E9-4B72-A740-75DD7E5F0739}" srcId="{976075B2-7C3D-4B81-93E0-0BC9B47FA5FF}" destId="{47FAA19B-AF4D-4934-9466-4881187E6912}" srcOrd="2" destOrd="0" parTransId="{8BD7958F-FC05-46A0-BD79-21C036605D0E}" sibTransId="{866DA053-439F-48B6-9AD8-6758D8C89A5F}"/>
    <dgm:cxn modelId="{DD7A34BE-AF40-453C-9C10-60263B355FCC}" srcId="{9F035EB1-C7F6-44C2-8481-B5F5838EB6D3}" destId="{976075B2-7C3D-4B81-93E0-0BC9B47FA5FF}" srcOrd="0" destOrd="0" parTransId="{7853D4F5-F4BA-435E-83C7-5F46F2C04053}" sibTransId="{F9A15704-3C37-4D28-AC96-158C685B3419}"/>
    <dgm:cxn modelId="{44D713C2-FE66-4510-A70F-1A36DD8A10E1}" type="presOf" srcId="{2723F021-DBD6-48A4-BD73-629F527D0570}" destId="{6000E354-F09B-4AA8-B862-5BD8C750E38A}" srcOrd="0" destOrd="0" presId="urn:microsoft.com/office/officeart/2005/8/layout/radial4"/>
    <dgm:cxn modelId="{D432EEDB-5728-46BC-9482-8AD72E5163E0}" type="presOf" srcId="{C0578945-AD6F-4809-93B5-EDA79FE19548}" destId="{6000E354-F09B-4AA8-B862-5BD8C750E38A}" srcOrd="0" destOrd="1" presId="urn:microsoft.com/office/officeart/2005/8/layout/radial4"/>
    <dgm:cxn modelId="{90F839E4-1409-4136-8129-58B8F68A67F2}" type="presOf" srcId="{82300043-96DA-4240-8F9E-C1ACAD6015E6}" destId="{512DFD99-74D6-4FCA-A098-28AED58989EA}" srcOrd="0" destOrd="0" presId="urn:microsoft.com/office/officeart/2005/8/layout/radial4"/>
    <dgm:cxn modelId="{7B4904EB-6842-4343-9089-51D70B11817A}" type="presOf" srcId="{E3DF637D-F55B-4299-866F-21D84D2B9F92}" destId="{57D6790A-CC77-42E1-9A28-175C72B1AF32}" srcOrd="0" destOrd="1" presId="urn:microsoft.com/office/officeart/2005/8/layout/radial4"/>
    <dgm:cxn modelId="{6C7C62B5-8119-4601-89F4-AEFCAAFD2566}" type="presParOf" srcId="{80D7F813-373F-4B23-98F3-A0CA260D7961}" destId="{F1655189-5114-4B23-A73E-D28CB702ABD1}" srcOrd="0" destOrd="0" presId="urn:microsoft.com/office/officeart/2005/8/layout/radial4"/>
    <dgm:cxn modelId="{09520271-B743-4C56-8E19-5A796FAFE659}" type="presParOf" srcId="{80D7F813-373F-4B23-98F3-A0CA260D7961}" destId="{512DFD99-74D6-4FCA-A098-28AED58989EA}" srcOrd="1" destOrd="0" presId="urn:microsoft.com/office/officeart/2005/8/layout/radial4"/>
    <dgm:cxn modelId="{F13FB541-98E2-4377-8F23-F9F22A5AF9EE}" type="presParOf" srcId="{80D7F813-373F-4B23-98F3-A0CA260D7961}" destId="{6000E354-F09B-4AA8-B862-5BD8C750E38A}" srcOrd="2" destOrd="0" presId="urn:microsoft.com/office/officeart/2005/8/layout/radial4"/>
    <dgm:cxn modelId="{FECAFBE3-397E-4E61-BE5A-42C010637E96}" type="presParOf" srcId="{80D7F813-373F-4B23-98F3-A0CA260D7961}" destId="{AD627511-C1A1-4068-AEB7-C0EB8D3DF588}" srcOrd="3" destOrd="0" presId="urn:microsoft.com/office/officeart/2005/8/layout/radial4"/>
    <dgm:cxn modelId="{FD5C4640-D59C-4DBD-B909-AFFB44801527}" type="presParOf" srcId="{80D7F813-373F-4B23-98F3-A0CA260D7961}" destId="{A8593563-23FE-40CE-ABAB-2E22CA47D4CA}" srcOrd="4" destOrd="0" presId="urn:microsoft.com/office/officeart/2005/8/layout/radial4"/>
    <dgm:cxn modelId="{C2267578-4C32-465C-B9B8-931F7E32062E}" type="presParOf" srcId="{80D7F813-373F-4B23-98F3-A0CA260D7961}" destId="{E90FAC2B-460D-46F8-BC6B-B1839B59C8E0}" srcOrd="5" destOrd="0" presId="urn:microsoft.com/office/officeart/2005/8/layout/radial4"/>
    <dgm:cxn modelId="{566A9243-4472-4515-ADA5-B2A61F64088B}" type="presParOf" srcId="{80D7F813-373F-4B23-98F3-A0CA260D7961}" destId="{57D6790A-CC77-42E1-9A28-175C72B1AF3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88F84C-5379-4418-AD3E-7B69AB91D3B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B8C3E6C-F709-459D-A97D-BAE5EB6A4994}">
      <dgm:prSet/>
      <dgm:spPr/>
      <dgm:t>
        <a:bodyPr/>
        <a:lstStyle/>
        <a:p>
          <a:r>
            <a:rPr lang="en-US" baseline="0"/>
            <a:t>Reduce errors in treating and diagnosing patients.</a:t>
          </a:r>
          <a:endParaRPr lang="en-US"/>
        </a:p>
      </dgm:t>
    </dgm:pt>
    <dgm:pt modelId="{569C8BAE-1BF0-4C21-912D-51A0E56EAD84}" type="parTrans" cxnId="{CB433548-6145-4074-AF23-9AC41ACC1A6B}">
      <dgm:prSet/>
      <dgm:spPr/>
      <dgm:t>
        <a:bodyPr/>
        <a:lstStyle/>
        <a:p>
          <a:endParaRPr lang="en-US"/>
        </a:p>
      </dgm:t>
    </dgm:pt>
    <dgm:pt modelId="{1B97D4D0-13A5-45CE-8AFA-C42F4BAB073B}" type="sibTrans" cxnId="{CB433548-6145-4074-AF23-9AC41ACC1A6B}">
      <dgm:prSet/>
      <dgm:spPr/>
      <dgm:t>
        <a:bodyPr/>
        <a:lstStyle/>
        <a:p>
          <a:endParaRPr lang="en-US"/>
        </a:p>
      </dgm:t>
    </dgm:pt>
    <dgm:pt modelId="{FD5D6DC6-9997-40AF-A292-C6679C415383}">
      <dgm:prSet/>
      <dgm:spPr/>
      <dgm:t>
        <a:bodyPr/>
        <a:lstStyle/>
        <a:p>
          <a:r>
            <a:rPr lang="en-US" baseline="0"/>
            <a:t>Easier removal of contaminated and expired items. </a:t>
          </a:r>
          <a:endParaRPr lang="en-US"/>
        </a:p>
      </dgm:t>
    </dgm:pt>
    <dgm:pt modelId="{6222019B-05C5-430A-9215-F7483FACEE77}" type="parTrans" cxnId="{5944943C-BA81-48F3-934A-6248E4F39005}">
      <dgm:prSet/>
      <dgm:spPr/>
      <dgm:t>
        <a:bodyPr/>
        <a:lstStyle/>
        <a:p>
          <a:endParaRPr lang="en-US"/>
        </a:p>
      </dgm:t>
    </dgm:pt>
    <dgm:pt modelId="{C09D99E5-9DE5-489E-BF7C-A08C7048E96E}" type="sibTrans" cxnId="{5944943C-BA81-48F3-934A-6248E4F39005}">
      <dgm:prSet/>
      <dgm:spPr/>
      <dgm:t>
        <a:bodyPr/>
        <a:lstStyle/>
        <a:p>
          <a:endParaRPr lang="en-US"/>
        </a:p>
      </dgm:t>
    </dgm:pt>
    <dgm:pt modelId="{754D6E29-FA54-47D6-94D5-6D3E0FA2AFA6}">
      <dgm:prSet/>
      <dgm:spPr/>
      <dgm:t>
        <a:bodyPr/>
        <a:lstStyle/>
        <a:p>
          <a:r>
            <a:rPr lang="en-US" baseline="0"/>
            <a:t>Support correct inventory levels.  </a:t>
          </a:r>
          <a:endParaRPr lang="en-US"/>
        </a:p>
      </dgm:t>
    </dgm:pt>
    <dgm:pt modelId="{7433AB7F-7E38-480F-8788-D4CB1F7A5EB5}" type="parTrans" cxnId="{C5314B01-29D4-4CB4-8C44-A6563A898496}">
      <dgm:prSet/>
      <dgm:spPr/>
      <dgm:t>
        <a:bodyPr/>
        <a:lstStyle/>
        <a:p>
          <a:endParaRPr lang="en-US"/>
        </a:p>
      </dgm:t>
    </dgm:pt>
    <dgm:pt modelId="{441F3E45-68BB-49F6-A279-1982A58413FD}" type="sibTrans" cxnId="{C5314B01-29D4-4CB4-8C44-A6563A898496}">
      <dgm:prSet/>
      <dgm:spPr/>
      <dgm:t>
        <a:bodyPr/>
        <a:lstStyle/>
        <a:p>
          <a:endParaRPr lang="en-US"/>
        </a:p>
      </dgm:t>
    </dgm:pt>
    <dgm:pt modelId="{0104DCE5-CBC8-49F4-B180-D5A9E04CFD5A}">
      <dgm:prSet/>
      <dgm:spPr/>
      <dgm:t>
        <a:bodyPr/>
        <a:lstStyle/>
        <a:p>
          <a:r>
            <a:rPr lang="en-US" baseline="0"/>
            <a:t>Understand patient issues that are treated within the institution.</a:t>
          </a:r>
          <a:endParaRPr lang="en-US"/>
        </a:p>
      </dgm:t>
    </dgm:pt>
    <dgm:pt modelId="{005DFAF6-3059-4CDE-B6A8-79FD170102C2}" type="parTrans" cxnId="{E44E3103-C4A8-42E5-8000-908FB9478392}">
      <dgm:prSet/>
      <dgm:spPr/>
      <dgm:t>
        <a:bodyPr/>
        <a:lstStyle/>
        <a:p>
          <a:endParaRPr lang="en-US"/>
        </a:p>
      </dgm:t>
    </dgm:pt>
    <dgm:pt modelId="{D125AC34-0F13-4285-A4CF-4A6F31313C5A}" type="sibTrans" cxnId="{E44E3103-C4A8-42E5-8000-908FB9478392}">
      <dgm:prSet/>
      <dgm:spPr/>
      <dgm:t>
        <a:bodyPr/>
        <a:lstStyle/>
        <a:p>
          <a:endParaRPr lang="en-US"/>
        </a:p>
      </dgm:t>
    </dgm:pt>
    <dgm:pt modelId="{9DE90C86-1396-415D-815B-259075AC66FD}">
      <dgm:prSet/>
      <dgm:spPr/>
      <dgm:t>
        <a:bodyPr/>
        <a:lstStyle/>
        <a:p>
          <a:r>
            <a:rPr lang="en-US" baseline="0"/>
            <a:t>Support healthcare resourcing to increase hospital capacity. </a:t>
          </a:r>
          <a:endParaRPr lang="en-US"/>
        </a:p>
      </dgm:t>
    </dgm:pt>
    <dgm:pt modelId="{A0FDF399-63AC-48F3-901B-55A24C3D5550}" type="parTrans" cxnId="{050BCAE9-135F-4D61-A6B0-63213D773248}">
      <dgm:prSet/>
      <dgm:spPr/>
      <dgm:t>
        <a:bodyPr/>
        <a:lstStyle/>
        <a:p>
          <a:endParaRPr lang="en-US"/>
        </a:p>
      </dgm:t>
    </dgm:pt>
    <dgm:pt modelId="{0AE6DCD8-611F-43D0-AAE1-8FB719C8B25F}" type="sibTrans" cxnId="{050BCAE9-135F-4D61-A6B0-63213D773248}">
      <dgm:prSet/>
      <dgm:spPr/>
      <dgm:t>
        <a:bodyPr/>
        <a:lstStyle/>
        <a:p>
          <a:endParaRPr lang="en-US"/>
        </a:p>
      </dgm:t>
    </dgm:pt>
    <dgm:pt modelId="{5F941C37-65EB-4DC0-9C57-51A59EB96D76}">
      <dgm:prSet/>
      <dgm:spPr/>
      <dgm:t>
        <a:bodyPr/>
        <a:lstStyle/>
        <a:p>
          <a:r>
            <a:rPr lang="en-US" baseline="0"/>
            <a:t>Predict or track trends.</a:t>
          </a:r>
          <a:endParaRPr lang="en-US"/>
        </a:p>
      </dgm:t>
    </dgm:pt>
    <dgm:pt modelId="{665E810C-58BC-4CE3-AC61-B5A5BCCA6684}" type="parTrans" cxnId="{4AB865DF-7743-4A4A-BC1F-6C8BF06F8853}">
      <dgm:prSet/>
      <dgm:spPr/>
      <dgm:t>
        <a:bodyPr/>
        <a:lstStyle/>
        <a:p>
          <a:endParaRPr lang="en-US"/>
        </a:p>
      </dgm:t>
    </dgm:pt>
    <dgm:pt modelId="{8C85D280-340E-4F04-9D8C-6BD893CA39C5}" type="sibTrans" cxnId="{4AB865DF-7743-4A4A-BC1F-6C8BF06F8853}">
      <dgm:prSet/>
      <dgm:spPr/>
      <dgm:t>
        <a:bodyPr/>
        <a:lstStyle/>
        <a:p>
          <a:endParaRPr lang="en-US"/>
        </a:p>
      </dgm:t>
    </dgm:pt>
    <dgm:pt modelId="{EFE98B5F-C033-47FE-A5A2-846BFCF1209E}">
      <dgm:prSet/>
      <dgm:spPr/>
      <dgm:t>
        <a:bodyPr/>
        <a:lstStyle/>
        <a:p>
          <a:r>
            <a:rPr lang="en-US" baseline="0"/>
            <a:t>Infection control.</a:t>
          </a:r>
          <a:endParaRPr lang="en-US"/>
        </a:p>
      </dgm:t>
    </dgm:pt>
    <dgm:pt modelId="{ED5CFFDB-58BE-45AE-92A0-7D1495D48215}" type="parTrans" cxnId="{33E48114-884B-4EF9-B542-F04450317216}">
      <dgm:prSet/>
      <dgm:spPr/>
      <dgm:t>
        <a:bodyPr/>
        <a:lstStyle/>
        <a:p>
          <a:endParaRPr lang="en-US"/>
        </a:p>
      </dgm:t>
    </dgm:pt>
    <dgm:pt modelId="{51FE8AC9-63F8-4713-8D7D-2587E081EC09}" type="sibTrans" cxnId="{33E48114-884B-4EF9-B542-F04450317216}">
      <dgm:prSet/>
      <dgm:spPr/>
      <dgm:t>
        <a:bodyPr/>
        <a:lstStyle/>
        <a:p>
          <a:endParaRPr lang="en-US"/>
        </a:p>
      </dgm:t>
    </dgm:pt>
    <dgm:pt modelId="{AA7D1729-8645-4B11-87B6-B9C3C3F8E38C}">
      <dgm:prSet/>
      <dgm:spPr/>
      <dgm:t>
        <a:bodyPr/>
        <a:lstStyle/>
        <a:p>
          <a:r>
            <a:rPr lang="en-US" baseline="0"/>
            <a:t>Identify areas of cost savings.</a:t>
          </a:r>
          <a:endParaRPr lang="en-US"/>
        </a:p>
      </dgm:t>
    </dgm:pt>
    <dgm:pt modelId="{53C9008C-E352-49D5-998C-6374BDA6DA9C}" type="parTrans" cxnId="{95E85BCC-68F1-4660-BD68-3D866BC4AC9D}">
      <dgm:prSet/>
      <dgm:spPr/>
      <dgm:t>
        <a:bodyPr/>
        <a:lstStyle/>
        <a:p>
          <a:endParaRPr lang="en-US"/>
        </a:p>
      </dgm:t>
    </dgm:pt>
    <dgm:pt modelId="{B5DF5BC2-6AD8-4C39-AA54-C452FBEB0D62}" type="sibTrans" cxnId="{95E85BCC-68F1-4660-BD68-3D866BC4AC9D}">
      <dgm:prSet/>
      <dgm:spPr/>
      <dgm:t>
        <a:bodyPr/>
        <a:lstStyle/>
        <a:p>
          <a:endParaRPr lang="en-US"/>
        </a:p>
      </dgm:t>
    </dgm:pt>
    <dgm:pt modelId="{34A2D333-DD6E-46D5-B2DD-838D15809E1B}" type="pres">
      <dgm:prSet presAssocID="{1688F84C-5379-4418-AD3E-7B69AB91D3B3}" presName="vert0" presStyleCnt="0">
        <dgm:presLayoutVars>
          <dgm:dir/>
          <dgm:animOne val="branch"/>
          <dgm:animLvl val="lvl"/>
        </dgm:presLayoutVars>
      </dgm:prSet>
      <dgm:spPr/>
    </dgm:pt>
    <dgm:pt modelId="{C5ECF818-1C3B-4AD0-A1E3-9C6138D943CE}" type="pres">
      <dgm:prSet presAssocID="{DB8C3E6C-F709-459D-A97D-BAE5EB6A4994}" presName="thickLine" presStyleLbl="alignNode1" presStyleIdx="0" presStyleCnt="8"/>
      <dgm:spPr/>
    </dgm:pt>
    <dgm:pt modelId="{BC4B5494-2A52-4720-B6AF-F63AA1104259}" type="pres">
      <dgm:prSet presAssocID="{DB8C3E6C-F709-459D-A97D-BAE5EB6A4994}" presName="horz1" presStyleCnt="0"/>
      <dgm:spPr/>
    </dgm:pt>
    <dgm:pt modelId="{88B530CF-DA65-45D5-B29D-8C93DE6DB879}" type="pres">
      <dgm:prSet presAssocID="{DB8C3E6C-F709-459D-A97D-BAE5EB6A4994}" presName="tx1" presStyleLbl="revTx" presStyleIdx="0" presStyleCnt="8"/>
      <dgm:spPr/>
    </dgm:pt>
    <dgm:pt modelId="{28381E64-C771-495D-B061-F94DB9901874}" type="pres">
      <dgm:prSet presAssocID="{DB8C3E6C-F709-459D-A97D-BAE5EB6A4994}" presName="vert1" presStyleCnt="0"/>
      <dgm:spPr/>
    </dgm:pt>
    <dgm:pt modelId="{22AE9152-6830-401C-BBD9-C7FD10000AF2}" type="pres">
      <dgm:prSet presAssocID="{FD5D6DC6-9997-40AF-A292-C6679C415383}" presName="thickLine" presStyleLbl="alignNode1" presStyleIdx="1" presStyleCnt="8"/>
      <dgm:spPr/>
    </dgm:pt>
    <dgm:pt modelId="{AFE382EC-DE25-4E9F-B9B1-5A793CE8C213}" type="pres">
      <dgm:prSet presAssocID="{FD5D6DC6-9997-40AF-A292-C6679C415383}" presName="horz1" presStyleCnt="0"/>
      <dgm:spPr/>
    </dgm:pt>
    <dgm:pt modelId="{3ABFB97A-25FF-4AC0-B3B4-D08CF1EAE323}" type="pres">
      <dgm:prSet presAssocID="{FD5D6DC6-9997-40AF-A292-C6679C415383}" presName="tx1" presStyleLbl="revTx" presStyleIdx="1" presStyleCnt="8"/>
      <dgm:spPr/>
    </dgm:pt>
    <dgm:pt modelId="{0EB13949-1D80-447B-B7D9-5475E4D0A6E6}" type="pres">
      <dgm:prSet presAssocID="{FD5D6DC6-9997-40AF-A292-C6679C415383}" presName="vert1" presStyleCnt="0"/>
      <dgm:spPr/>
    </dgm:pt>
    <dgm:pt modelId="{30316FD3-52D6-48BA-911B-7995B96B9DA1}" type="pres">
      <dgm:prSet presAssocID="{754D6E29-FA54-47D6-94D5-6D3E0FA2AFA6}" presName="thickLine" presStyleLbl="alignNode1" presStyleIdx="2" presStyleCnt="8"/>
      <dgm:spPr/>
    </dgm:pt>
    <dgm:pt modelId="{72508F9E-F3E5-4CD0-8CA1-1502F3C0638C}" type="pres">
      <dgm:prSet presAssocID="{754D6E29-FA54-47D6-94D5-6D3E0FA2AFA6}" presName="horz1" presStyleCnt="0"/>
      <dgm:spPr/>
    </dgm:pt>
    <dgm:pt modelId="{29F56468-B981-467D-8FF4-340B3B648794}" type="pres">
      <dgm:prSet presAssocID="{754D6E29-FA54-47D6-94D5-6D3E0FA2AFA6}" presName="tx1" presStyleLbl="revTx" presStyleIdx="2" presStyleCnt="8"/>
      <dgm:spPr/>
    </dgm:pt>
    <dgm:pt modelId="{7E5C3E53-6947-4FA0-947A-4BE86C88D273}" type="pres">
      <dgm:prSet presAssocID="{754D6E29-FA54-47D6-94D5-6D3E0FA2AFA6}" presName="vert1" presStyleCnt="0"/>
      <dgm:spPr/>
    </dgm:pt>
    <dgm:pt modelId="{91DA6B67-65F0-4685-B410-49FE14B58A7A}" type="pres">
      <dgm:prSet presAssocID="{0104DCE5-CBC8-49F4-B180-D5A9E04CFD5A}" presName="thickLine" presStyleLbl="alignNode1" presStyleIdx="3" presStyleCnt="8"/>
      <dgm:spPr/>
    </dgm:pt>
    <dgm:pt modelId="{FF7E90DC-1AEE-43D3-9D4D-32C1B77B52AB}" type="pres">
      <dgm:prSet presAssocID="{0104DCE5-CBC8-49F4-B180-D5A9E04CFD5A}" presName="horz1" presStyleCnt="0"/>
      <dgm:spPr/>
    </dgm:pt>
    <dgm:pt modelId="{559848F7-8CFE-4758-A62D-516F7B448FAD}" type="pres">
      <dgm:prSet presAssocID="{0104DCE5-CBC8-49F4-B180-D5A9E04CFD5A}" presName="tx1" presStyleLbl="revTx" presStyleIdx="3" presStyleCnt="8"/>
      <dgm:spPr/>
    </dgm:pt>
    <dgm:pt modelId="{14DF30A7-3501-4B47-8F16-D06EC3A6E7CA}" type="pres">
      <dgm:prSet presAssocID="{0104DCE5-CBC8-49F4-B180-D5A9E04CFD5A}" presName="vert1" presStyleCnt="0"/>
      <dgm:spPr/>
    </dgm:pt>
    <dgm:pt modelId="{5A7A4B8F-FDD2-44B6-8332-E0298D75223A}" type="pres">
      <dgm:prSet presAssocID="{9DE90C86-1396-415D-815B-259075AC66FD}" presName="thickLine" presStyleLbl="alignNode1" presStyleIdx="4" presStyleCnt="8"/>
      <dgm:spPr/>
    </dgm:pt>
    <dgm:pt modelId="{795CF2CC-1099-4191-B6B2-0D4A796A7E1D}" type="pres">
      <dgm:prSet presAssocID="{9DE90C86-1396-415D-815B-259075AC66FD}" presName="horz1" presStyleCnt="0"/>
      <dgm:spPr/>
    </dgm:pt>
    <dgm:pt modelId="{406F8D8D-060B-480F-8D41-11857C4EC08D}" type="pres">
      <dgm:prSet presAssocID="{9DE90C86-1396-415D-815B-259075AC66FD}" presName="tx1" presStyleLbl="revTx" presStyleIdx="4" presStyleCnt="8"/>
      <dgm:spPr/>
    </dgm:pt>
    <dgm:pt modelId="{68B1185F-BD20-4305-B19B-A7F3FC66AECC}" type="pres">
      <dgm:prSet presAssocID="{9DE90C86-1396-415D-815B-259075AC66FD}" presName="vert1" presStyleCnt="0"/>
      <dgm:spPr/>
    </dgm:pt>
    <dgm:pt modelId="{6A0A714B-7B7A-416F-B5F5-03EF56073B93}" type="pres">
      <dgm:prSet presAssocID="{5F941C37-65EB-4DC0-9C57-51A59EB96D76}" presName="thickLine" presStyleLbl="alignNode1" presStyleIdx="5" presStyleCnt="8"/>
      <dgm:spPr/>
    </dgm:pt>
    <dgm:pt modelId="{45224FBC-102A-49C7-B498-E95286AF9BF3}" type="pres">
      <dgm:prSet presAssocID="{5F941C37-65EB-4DC0-9C57-51A59EB96D76}" presName="horz1" presStyleCnt="0"/>
      <dgm:spPr/>
    </dgm:pt>
    <dgm:pt modelId="{57CFE164-16E3-4032-A032-BECF3F256E38}" type="pres">
      <dgm:prSet presAssocID="{5F941C37-65EB-4DC0-9C57-51A59EB96D76}" presName="tx1" presStyleLbl="revTx" presStyleIdx="5" presStyleCnt="8"/>
      <dgm:spPr/>
    </dgm:pt>
    <dgm:pt modelId="{575608A5-D409-43B2-ADB1-C68A7D3D9DBE}" type="pres">
      <dgm:prSet presAssocID="{5F941C37-65EB-4DC0-9C57-51A59EB96D76}" presName="vert1" presStyleCnt="0"/>
      <dgm:spPr/>
    </dgm:pt>
    <dgm:pt modelId="{5052E389-F2F8-4F6A-AED9-AE95C5697193}" type="pres">
      <dgm:prSet presAssocID="{EFE98B5F-C033-47FE-A5A2-846BFCF1209E}" presName="thickLine" presStyleLbl="alignNode1" presStyleIdx="6" presStyleCnt="8"/>
      <dgm:spPr/>
    </dgm:pt>
    <dgm:pt modelId="{D64D0881-326D-4032-9E38-DD0A694527F3}" type="pres">
      <dgm:prSet presAssocID="{EFE98B5F-C033-47FE-A5A2-846BFCF1209E}" presName="horz1" presStyleCnt="0"/>
      <dgm:spPr/>
    </dgm:pt>
    <dgm:pt modelId="{396AA1C5-1DC5-47BE-B924-C233308E8DD2}" type="pres">
      <dgm:prSet presAssocID="{EFE98B5F-C033-47FE-A5A2-846BFCF1209E}" presName="tx1" presStyleLbl="revTx" presStyleIdx="6" presStyleCnt="8"/>
      <dgm:spPr/>
    </dgm:pt>
    <dgm:pt modelId="{DE0B1D88-3F67-4C79-A2B4-3AEBD83EE4B4}" type="pres">
      <dgm:prSet presAssocID="{EFE98B5F-C033-47FE-A5A2-846BFCF1209E}" presName="vert1" presStyleCnt="0"/>
      <dgm:spPr/>
    </dgm:pt>
    <dgm:pt modelId="{759614F6-B32B-40D0-A10B-86D005680D68}" type="pres">
      <dgm:prSet presAssocID="{AA7D1729-8645-4B11-87B6-B9C3C3F8E38C}" presName="thickLine" presStyleLbl="alignNode1" presStyleIdx="7" presStyleCnt="8"/>
      <dgm:spPr/>
    </dgm:pt>
    <dgm:pt modelId="{A8EEEA76-A2A2-4190-85E1-774E254DD9DD}" type="pres">
      <dgm:prSet presAssocID="{AA7D1729-8645-4B11-87B6-B9C3C3F8E38C}" presName="horz1" presStyleCnt="0"/>
      <dgm:spPr/>
    </dgm:pt>
    <dgm:pt modelId="{97FAF9FE-5DD1-41E8-A95F-212F73A2F479}" type="pres">
      <dgm:prSet presAssocID="{AA7D1729-8645-4B11-87B6-B9C3C3F8E38C}" presName="tx1" presStyleLbl="revTx" presStyleIdx="7" presStyleCnt="8"/>
      <dgm:spPr/>
    </dgm:pt>
    <dgm:pt modelId="{548ADE3A-6302-4817-8BE4-524B8247FAC5}" type="pres">
      <dgm:prSet presAssocID="{AA7D1729-8645-4B11-87B6-B9C3C3F8E38C}" presName="vert1" presStyleCnt="0"/>
      <dgm:spPr/>
    </dgm:pt>
  </dgm:ptLst>
  <dgm:cxnLst>
    <dgm:cxn modelId="{C5314B01-29D4-4CB4-8C44-A6563A898496}" srcId="{1688F84C-5379-4418-AD3E-7B69AB91D3B3}" destId="{754D6E29-FA54-47D6-94D5-6D3E0FA2AFA6}" srcOrd="2" destOrd="0" parTransId="{7433AB7F-7E38-480F-8788-D4CB1F7A5EB5}" sibTransId="{441F3E45-68BB-49F6-A279-1982A58413FD}"/>
    <dgm:cxn modelId="{E44E3103-C4A8-42E5-8000-908FB9478392}" srcId="{1688F84C-5379-4418-AD3E-7B69AB91D3B3}" destId="{0104DCE5-CBC8-49F4-B180-D5A9E04CFD5A}" srcOrd="3" destOrd="0" parTransId="{005DFAF6-3059-4CDE-B6A8-79FD170102C2}" sibTransId="{D125AC34-0F13-4285-A4CF-4A6F31313C5A}"/>
    <dgm:cxn modelId="{E4371304-7B8A-4EC9-AF89-79F1D2CC1594}" type="presOf" srcId="{FD5D6DC6-9997-40AF-A292-C6679C415383}" destId="{3ABFB97A-25FF-4AC0-B3B4-D08CF1EAE323}" srcOrd="0" destOrd="0" presId="urn:microsoft.com/office/officeart/2008/layout/LinedList"/>
    <dgm:cxn modelId="{33E48114-884B-4EF9-B542-F04450317216}" srcId="{1688F84C-5379-4418-AD3E-7B69AB91D3B3}" destId="{EFE98B5F-C033-47FE-A5A2-846BFCF1209E}" srcOrd="6" destOrd="0" parTransId="{ED5CFFDB-58BE-45AE-92A0-7D1495D48215}" sibTransId="{51FE8AC9-63F8-4713-8D7D-2587E081EC09}"/>
    <dgm:cxn modelId="{80FE121E-6631-4959-A141-B1BEE666F7AF}" type="presOf" srcId="{0104DCE5-CBC8-49F4-B180-D5A9E04CFD5A}" destId="{559848F7-8CFE-4758-A62D-516F7B448FAD}" srcOrd="0" destOrd="0" presId="urn:microsoft.com/office/officeart/2008/layout/LinedList"/>
    <dgm:cxn modelId="{B6FF0939-6994-46E7-BBD3-2CBDA22C2ED8}" type="presOf" srcId="{5F941C37-65EB-4DC0-9C57-51A59EB96D76}" destId="{57CFE164-16E3-4032-A032-BECF3F256E38}" srcOrd="0" destOrd="0" presId="urn:microsoft.com/office/officeart/2008/layout/LinedList"/>
    <dgm:cxn modelId="{5944943C-BA81-48F3-934A-6248E4F39005}" srcId="{1688F84C-5379-4418-AD3E-7B69AB91D3B3}" destId="{FD5D6DC6-9997-40AF-A292-C6679C415383}" srcOrd="1" destOrd="0" parTransId="{6222019B-05C5-430A-9215-F7483FACEE77}" sibTransId="{C09D99E5-9DE5-489E-BF7C-A08C7048E96E}"/>
    <dgm:cxn modelId="{CB433548-6145-4074-AF23-9AC41ACC1A6B}" srcId="{1688F84C-5379-4418-AD3E-7B69AB91D3B3}" destId="{DB8C3E6C-F709-459D-A97D-BAE5EB6A4994}" srcOrd="0" destOrd="0" parTransId="{569C8BAE-1BF0-4C21-912D-51A0E56EAD84}" sibTransId="{1B97D4D0-13A5-45CE-8AFA-C42F4BAB073B}"/>
    <dgm:cxn modelId="{F222464B-AD12-47E5-BBD3-D6EAE79E15FD}" type="presOf" srcId="{1688F84C-5379-4418-AD3E-7B69AB91D3B3}" destId="{34A2D333-DD6E-46D5-B2DD-838D15809E1B}" srcOrd="0" destOrd="0" presId="urn:microsoft.com/office/officeart/2008/layout/LinedList"/>
    <dgm:cxn modelId="{B2683951-0051-4978-B064-B1D6B8BC47B6}" type="presOf" srcId="{AA7D1729-8645-4B11-87B6-B9C3C3F8E38C}" destId="{97FAF9FE-5DD1-41E8-A95F-212F73A2F479}" srcOrd="0" destOrd="0" presId="urn:microsoft.com/office/officeart/2008/layout/LinedList"/>
    <dgm:cxn modelId="{90D54495-7407-4AB0-AEAC-B8D24DD1B6BC}" type="presOf" srcId="{754D6E29-FA54-47D6-94D5-6D3E0FA2AFA6}" destId="{29F56468-B981-467D-8FF4-340B3B648794}" srcOrd="0" destOrd="0" presId="urn:microsoft.com/office/officeart/2008/layout/LinedList"/>
    <dgm:cxn modelId="{B5CC279F-0FE6-4D48-9EDC-1D5F887E1115}" type="presOf" srcId="{DB8C3E6C-F709-459D-A97D-BAE5EB6A4994}" destId="{88B530CF-DA65-45D5-B29D-8C93DE6DB879}" srcOrd="0" destOrd="0" presId="urn:microsoft.com/office/officeart/2008/layout/LinedList"/>
    <dgm:cxn modelId="{95E85BCC-68F1-4660-BD68-3D866BC4AC9D}" srcId="{1688F84C-5379-4418-AD3E-7B69AB91D3B3}" destId="{AA7D1729-8645-4B11-87B6-B9C3C3F8E38C}" srcOrd="7" destOrd="0" parTransId="{53C9008C-E352-49D5-998C-6374BDA6DA9C}" sibTransId="{B5DF5BC2-6AD8-4C39-AA54-C452FBEB0D62}"/>
    <dgm:cxn modelId="{F16EBED8-DE1A-4720-A776-783E025E728D}" type="presOf" srcId="{EFE98B5F-C033-47FE-A5A2-846BFCF1209E}" destId="{396AA1C5-1DC5-47BE-B924-C233308E8DD2}" srcOrd="0" destOrd="0" presId="urn:microsoft.com/office/officeart/2008/layout/LinedList"/>
    <dgm:cxn modelId="{4AB865DF-7743-4A4A-BC1F-6C8BF06F8853}" srcId="{1688F84C-5379-4418-AD3E-7B69AB91D3B3}" destId="{5F941C37-65EB-4DC0-9C57-51A59EB96D76}" srcOrd="5" destOrd="0" parTransId="{665E810C-58BC-4CE3-AC61-B5A5BCCA6684}" sibTransId="{8C85D280-340E-4F04-9D8C-6BD893CA39C5}"/>
    <dgm:cxn modelId="{032161E2-5EF0-42DB-AD38-97179942DBDE}" type="presOf" srcId="{9DE90C86-1396-415D-815B-259075AC66FD}" destId="{406F8D8D-060B-480F-8D41-11857C4EC08D}" srcOrd="0" destOrd="0" presId="urn:microsoft.com/office/officeart/2008/layout/LinedList"/>
    <dgm:cxn modelId="{050BCAE9-135F-4D61-A6B0-63213D773248}" srcId="{1688F84C-5379-4418-AD3E-7B69AB91D3B3}" destId="{9DE90C86-1396-415D-815B-259075AC66FD}" srcOrd="4" destOrd="0" parTransId="{A0FDF399-63AC-48F3-901B-55A24C3D5550}" sibTransId="{0AE6DCD8-611F-43D0-AAE1-8FB719C8B25F}"/>
    <dgm:cxn modelId="{696FFB7D-1F09-4041-AF98-170707E37669}" type="presParOf" srcId="{34A2D333-DD6E-46D5-B2DD-838D15809E1B}" destId="{C5ECF818-1C3B-4AD0-A1E3-9C6138D943CE}" srcOrd="0" destOrd="0" presId="urn:microsoft.com/office/officeart/2008/layout/LinedList"/>
    <dgm:cxn modelId="{15F02857-C690-472F-AE39-50A42CA48F0F}" type="presParOf" srcId="{34A2D333-DD6E-46D5-B2DD-838D15809E1B}" destId="{BC4B5494-2A52-4720-B6AF-F63AA1104259}" srcOrd="1" destOrd="0" presId="urn:microsoft.com/office/officeart/2008/layout/LinedList"/>
    <dgm:cxn modelId="{B733C55A-A15C-49B0-9AFE-A1D87BF8E353}" type="presParOf" srcId="{BC4B5494-2A52-4720-B6AF-F63AA1104259}" destId="{88B530CF-DA65-45D5-B29D-8C93DE6DB879}" srcOrd="0" destOrd="0" presId="urn:microsoft.com/office/officeart/2008/layout/LinedList"/>
    <dgm:cxn modelId="{52B0C095-9150-47EE-BBF5-792DB7505621}" type="presParOf" srcId="{BC4B5494-2A52-4720-B6AF-F63AA1104259}" destId="{28381E64-C771-495D-B061-F94DB9901874}" srcOrd="1" destOrd="0" presId="urn:microsoft.com/office/officeart/2008/layout/LinedList"/>
    <dgm:cxn modelId="{19C78F7B-B9F2-4E2B-8225-80C7B4E447EE}" type="presParOf" srcId="{34A2D333-DD6E-46D5-B2DD-838D15809E1B}" destId="{22AE9152-6830-401C-BBD9-C7FD10000AF2}" srcOrd="2" destOrd="0" presId="urn:microsoft.com/office/officeart/2008/layout/LinedList"/>
    <dgm:cxn modelId="{4EA75E9E-227D-475F-926D-DBCEF5841D51}" type="presParOf" srcId="{34A2D333-DD6E-46D5-B2DD-838D15809E1B}" destId="{AFE382EC-DE25-4E9F-B9B1-5A793CE8C213}" srcOrd="3" destOrd="0" presId="urn:microsoft.com/office/officeart/2008/layout/LinedList"/>
    <dgm:cxn modelId="{5C4694B4-AA7B-4F41-B7B1-9DF8797E59F9}" type="presParOf" srcId="{AFE382EC-DE25-4E9F-B9B1-5A793CE8C213}" destId="{3ABFB97A-25FF-4AC0-B3B4-D08CF1EAE323}" srcOrd="0" destOrd="0" presId="urn:microsoft.com/office/officeart/2008/layout/LinedList"/>
    <dgm:cxn modelId="{8960FFA1-BE24-43CE-9C59-206B9559F5F1}" type="presParOf" srcId="{AFE382EC-DE25-4E9F-B9B1-5A793CE8C213}" destId="{0EB13949-1D80-447B-B7D9-5475E4D0A6E6}" srcOrd="1" destOrd="0" presId="urn:microsoft.com/office/officeart/2008/layout/LinedList"/>
    <dgm:cxn modelId="{686C3708-FB22-4C86-9FBE-C717A3479CED}" type="presParOf" srcId="{34A2D333-DD6E-46D5-B2DD-838D15809E1B}" destId="{30316FD3-52D6-48BA-911B-7995B96B9DA1}" srcOrd="4" destOrd="0" presId="urn:microsoft.com/office/officeart/2008/layout/LinedList"/>
    <dgm:cxn modelId="{FF6A93FF-D5E1-4DF1-9253-466D2F739079}" type="presParOf" srcId="{34A2D333-DD6E-46D5-B2DD-838D15809E1B}" destId="{72508F9E-F3E5-4CD0-8CA1-1502F3C0638C}" srcOrd="5" destOrd="0" presId="urn:microsoft.com/office/officeart/2008/layout/LinedList"/>
    <dgm:cxn modelId="{CFE1AD53-6606-4E6F-98AF-8EEB13579EC7}" type="presParOf" srcId="{72508F9E-F3E5-4CD0-8CA1-1502F3C0638C}" destId="{29F56468-B981-467D-8FF4-340B3B648794}" srcOrd="0" destOrd="0" presId="urn:microsoft.com/office/officeart/2008/layout/LinedList"/>
    <dgm:cxn modelId="{EA7E9AE7-B3A7-4202-95C3-1FD17581277C}" type="presParOf" srcId="{72508F9E-F3E5-4CD0-8CA1-1502F3C0638C}" destId="{7E5C3E53-6947-4FA0-947A-4BE86C88D273}" srcOrd="1" destOrd="0" presId="urn:microsoft.com/office/officeart/2008/layout/LinedList"/>
    <dgm:cxn modelId="{21FCD48A-F4DC-4338-9DE6-4654B014ED4B}" type="presParOf" srcId="{34A2D333-DD6E-46D5-B2DD-838D15809E1B}" destId="{91DA6B67-65F0-4685-B410-49FE14B58A7A}" srcOrd="6" destOrd="0" presId="urn:microsoft.com/office/officeart/2008/layout/LinedList"/>
    <dgm:cxn modelId="{D524EB7C-2229-4073-B79E-02A5FA0A3272}" type="presParOf" srcId="{34A2D333-DD6E-46D5-B2DD-838D15809E1B}" destId="{FF7E90DC-1AEE-43D3-9D4D-32C1B77B52AB}" srcOrd="7" destOrd="0" presId="urn:microsoft.com/office/officeart/2008/layout/LinedList"/>
    <dgm:cxn modelId="{6667785D-6A14-476B-893F-F3641F07BBDF}" type="presParOf" srcId="{FF7E90DC-1AEE-43D3-9D4D-32C1B77B52AB}" destId="{559848F7-8CFE-4758-A62D-516F7B448FAD}" srcOrd="0" destOrd="0" presId="urn:microsoft.com/office/officeart/2008/layout/LinedList"/>
    <dgm:cxn modelId="{B4AA4606-E30D-4DE8-A5E6-1C972B04E149}" type="presParOf" srcId="{FF7E90DC-1AEE-43D3-9D4D-32C1B77B52AB}" destId="{14DF30A7-3501-4B47-8F16-D06EC3A6E7CA}" srcOrd="1" destOrd="0" presId="urn:microsoft.com/office/officeart/2008/layout/LinedList"/>
    <dgm:cxn modelId="{5B8AEB72-B572-486B-8937-41D4316CFDB0}" type="presParOf" srcId="{34A2D333-DD6E-46D5-B2DD-838D15809E1B}" destId="{5A7A4B8F-FDD2-44B6-8332-E0298D75223A}" srcOrd="8" destOrd="0" presId="urn:microsoft.com/office/officeart/2008/layout/LinedList"/>
    <dgm:cxn modelId="{0E05E329-8416-4D1B-992C-300CEB06C330}" type="presParOf" srcId="{34A2D333-DD6E-46D5-B2DD-838D15809E1B}" destId="{795CF2CC-1099-4191-B6B2-0D4A796A7E1D}" srcOrd="9" destOrd="0" presId="urn:microsoft.com/office/officeart/2008/layout/LinedList"/>
    <dgm:cxn modelId="{EBA52E74-7783-40FA-B5E9-5D557926BB1E}" type="presParOf" srcId="{795CF2CC-1099-4191-B6B2-0D4A796A7E1D}" destId="{406F8D8D-060B-480F-8D41-11857C4EC08D}" srcOrd="0" destOrd="0" presId="urn:microsoft.com/office/officeart/2008/layout/LinedList"/>
    <dgm:cxn modelId="{D6B29869-C256-40FF-9621-1EC4067C9BE7}" type="presParOf" srcId="{795CF2CC-1099-4191-B6B2-0D4A796A7E1D}" destId="{68B1185F-BD20-4305-B19B-A7F3FC66AECC}" srcOrd="1" destOrd="0" presId="urn:microsoft.com/office/officeart/2008/layout/LinedList"/>
    <dgm:cxn modelId="{1AE61765-966C-45CC-B3E7-2939E226BA72}" type="presParOf" srcId="{34A2D333-DD6E-46D5-B2DD-838D15809E1B}" destId="{6A0A714B-7B7A-416F-B5F5-03EF56073B93}" srcOrd="10" destOrd="0" presId="urn:microsoft.com/office/officeart/2008/layout/LinedList"/>
    <dgm:cxn modelId="{CB55C1AB-4915-45A3-975A-8066805CA154}" type="presParOf" srcId="{34A2D333-DD6E-46D5-B2DD-838D15809E1B}" destId="{45224FBC-102A-49C7-B498-E95286AF9BF3}" srcOrd="11" destOrd="0" presId="urn:microsoft.com/office/officeart/2008/layout/LinedList"/>
    <dgm:cxn modelId="{67F7F37D-E369-4E68-85AB-D67BA7E11997}" type="presParOf" srcId="{45224FBC-102A-49C7-B498-E95286AF9BF3}" destId="{57CFE164-16E3-4032-A032-BECF3F256E38}" srcOrd="0" destOrd="0" presId="urn:microsoft.com/office/officeart/2008/layout/LinedList"/>
    <dgm:cxn modelId="{BD4A4D43-2776-424E-A3A8-00501E9BBCF4}" type="presParOf" srcId="{45224FBC-102A-49C7-B498-E95286AF9BF3}" destId="{575608A5-D409-43B2-ADB1-C68A7D3D9DBE}" srcOrd="1" destOrd="0" presId="urn:microsoft.com/office/officeart/2008/layout/LinedList"/>
    <dgm:cxn modelId="{7BF8CCFA-BB03-4554-9692-782A34454D41}" type="presParOf" srcId="{34A2D333-DD6E-46D5-B2DD-838D15809E1B}" destId="{5052E389-F2F8-4F6A-AED9-AE95C5697193}" srcOrd="12" destOrd="0" presId="urn:microsoft.com/office/officeart/2008/layout/LinedList"/>
    <dgm:cxn modelId="{E891BB40-42C2-42AF-9529-A6C4248D2BAB}" type="presParOf" srcId="{34A2D333-DD6E-46D5-B2DD-838D15809E1B}" destId="{D64D0881-326D-4032-9E38-DD0A694527F3}" srcOrd="13" destOrd="0" presId="urn:microsoft.com/office/officeart/2008/layout/LinedList"/>
    <dgm:cxn modelId="{5EDCFA9B-B58A-482F-B0D9-8B88497CC19B}" type="presParOf" srcId="{D64D0881-326D-4032-9E38-DD0A694527F3}" destId="{396AA1C5-1DC5-47BE-B924-C233308E8DD2}" srcOrd="0" destOrd="0" presId="urn:microsoft.com/office/officeart/2008/layout/LinedList"/>
    <dgm:cxn modelId="{DE77911F-2117-46F0-BA47-976129AD2C72}" type="presParOf" srcId="{D64D0881-326D-4032-9E38-DD0A694527F3}" destId="{DE0B1D88-3F67-4C79-A2B4-3AEBD83EE4B4}" srcOrd="1" destOrd="0" presId="urn:microsoft.com/office/officeart/2008/layout/LinedList"/>
    <dgm:cxn modelId="{5B039F21-E904-470C-8A10-DD40F3BD3FEF}" type="presParOf" srcId="{34A2D333-DD6E-46D5-B2DD-838D15809E1B}" destId="{759614F6-B32B-40D0-A10B-86D005680D68}" srcOrd="14" destOrd="0" presId="urn:microsoft.com/office/officeart/2008/layout/LinedList"/>
    <dgm:cxn modelId="{3B1BF93D-44F8-4290-976E-CDE536D5634F}" type="presParOf" srcId="{34A2D333-DD6E-46D5-B2DD-838D15809E1B}" destId="{A8EEEA76-A2A2-4190-85E1-774E254DD9DD}" srcOrd="15" destOrd="0" presId="urn:microsoft.com/office/officeart/2008/layout/LinedList"/>
    <dgm:cxn modelId="{270E3ACB-FEAE-4408-B0CB-6E181DE46419}" type="presParOf" srcId="{A8EEEA76-A2A2-4190-85E1-774E254DD9DD}" destId="{97FAF9FE-5DD1-41E8-A95F-212F73A2F479}" srcOrd="0" destOrd="0" presId="urn:microsoft.com/office/officeart/2008/layout/LinedList"/>
    <dgm:cxn modelId="{21011DB2-FB8B-4BFC-B9A6-BA9304F1A7DD}" type="presParOf" srcId="{A8EEEA76-A2A2-4190-85E1-774E254DD9DD}" destId="{548ADE3A-6302-4817-8BE4-524B8247FA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F7AB65-A07B-4121-8A62-19C1275FE47A}"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A5CBC638-D91C-47BA-9C18-FABDC6511D19}">
      <dgm:prSet/>
      <dgm:spPr/>
      <dgm:t>
        <a:bodyPr/>
        <a:lstStyle/>
        <a:p>
          <a:r>
            <a:rPr lang="en-US"/>
            <a:t>Supply Chain Staff</a:t>
          </a:r>
        </a:p>
      </dgm:t>
    </dgm:pt>
    <dgm:pt modelId="{4A14A1E8-5F33-46F2-B670-180B445FD8A3}" type="parTrans" cxnId="{B7EB2368-8420-4B9F-A53D-87B583076F1A}">
      <dgm:prSet/>
      <dgm:spPr/>
      <dgm:t>
        <a:bodyPr/>
        <a:lstStyle/>
        <a:p>
          <a:endParaRPr lang="en-US"/>
        </a:p>
      </dgm:t>
    </dgm:pt>
    <dgm:pt modelId="{6F2D6BE8-07D4-4397-B182-5543600357C9}" type="sibTrans" cxnId="{B7EB2368-8420-4B9F-A53D-87B583076F1A}">
      <dgm:prSet/>
      <dgm:spPr/>
      <dgm:t>
        <a:bodyPr/>
        <a:lstStyle/>
        <a:p>
          <a:endParaRPr lang="en-US"/>
        </a:p>
      </dgm:t>
    </dgm:pt>
    <dgm:pt modelId="{CFDD8FA5-01CA-42B6-A2F4-C2E2579C1279}">
      <dgm:prSet/>
      <dgm:spPr/>
      <dgm:t>
        <a:bodyPr/>
        <a:lstStyle/>
        <a:p>
          <a:r>
            <a:rPr lang="en-US"/>
            <a:t>Data Analysts</a:t>
          </a:r>
        </a:p>
      </dgm:t>
    </dgm:pt>
    <dgm:pt modelId="{CC8F1FEA-C5AC-4492-93B6-7426F154C50F}" type="parTrans" cxnId="{93C87BA4-D574-4413-9434-30114B41CE27}">
      <dgm:prSet/>
      <dgm:spPr/>
      <dgm:t>
        <a:bodyPr/>
        <a:lstStyle/>
        <a:p>
          <a:endParaRPr lang="en-US"/>
        </a:p>
      </dgm:t>
    </dgm:pt>
    <dgm:pt modelId="{494F968E-30FF-4EEE-9734-2FBF5FFAC35B}" type="sibTrans" cxnId="{93C87BA4-D574-4413-9434-30114B41CE27}">
      <dgm:prSet/>
      <dgm:spPr/>
      <dgm:t>
        <a:bodyPr/>
        <a:lstStyle/>
        <a:p>
          <a:endParaRPr lang="en-US"/>
        </a:p>
      </dgm:t>
    </dgm:pt>
    <dgm:pt modelId="{D07BE8B2-DD72-496A-A940-EF69FD7F2318}">
      <dgm:prSet/>
      <dgm:spPr/>
      <dgm:t>
        <a:bodyPr/>
        <a:lstStyle/>
        <a:p>
          <a:r>
            <a:rPr lang="en-US"/>
            <a:t>Circulating Nurses</a:t>
          </a:r>
        </a:p>
      </dgm:t>
    </dgm:pt>
    <dgm:pt modelId="{9A89B834-17D7-4A8C-B910-6D92AC082D77}" type="parTrans" cxnId="{E4FF29BF-D18C-4F54-AB17-40E5074D9E48}">
      <dgm:prSet/>
      <dgm:spPr/>
      <dgm:t>
        <a:bodyPr/>
        <a:lstStyle/>
        <a:p>
          <a:endParaRPr lang="en-US"/>
        </a:p>
      </dgm:t>
    </dgm:pt>
    <dgm:pt modelId="{4CC06A7A-2038-4A43-BD65-72A0CDAF720C}" type="sibTrans" cxnId="{E4FF29BF-D18C-4F54-AB17-40E5074D9E48}">
      <dgm:prSet/>
      <dgm:spPr/>
      <dgm:t>
        <a:bodyPr/>
        <a:lstStyle/>
        <a:p>
          <a:endParaRPr lang="en-US"/>
        </a:p>
      </dgm:t>
    </dgm:pt>
    <dgm:pt modelId="{83851A5A-EB05-4307-AA00-8DDC5893C577}">
      <dgm:prSet/>
      <dgm:spPr/>
      <dgm:t>
        <a:bodyPr/>
        <a:lstStyle/>
        <a:p>
          <a:r>
            <a:rPr lang="en-US"/>
            <a:t>Clinicians</a:t>
          </a:r>
        </a:p>
      </dgm:t>
    </dgm:pt>
    <dgm:pt modelId="{F18B4CB9-F91D-40AC-9356-F010E52F5290}" type="parTrans" cxnId="{6E594243-F3A2-4BA8-8AF7-72C976E66281}">
      <dgm:prSet/>
      <dgm:spPr/>
      <dgm:t>
        <a:bodyPr/>
        <a:lstStyle/>
        <a:p>
          <a:endParaRPr lang="en-US"/>
        </a:p>
      </dgm:t>
    </dgm:pt>
    <dgm:pt modelId="{61007DD7-843A-4846-A6B2-608B74A4732D}" type="sibTrans" cxnId="{6E594243-F3A2-4BA8-8AF7-72C976E66281}">
      <dgm:prSet/>
      <dgm:spPr/>
      <dgm:t>
        <a:bodyPr/>
        <a:lstStyle/>
        <a:p>
          <a:endParaRPr lang="en-US"/>
        </a:p>
      </dgm:t>
    </dgm:pt>
    <dgm:pt modelId="{2E7E9E3B-F7BB-4B0D-B978-55104DCBE2BD}">
      <dgm:prSet/>
      <dgm:spPr/>
      <dgm:t>
        <a:bodyPr/>
        <a:lstStyle/>
        <a:p>
          <a:r>
            <a:rPr lang="en-US"/>
            <a:t>Finance</a:t>
          </a:r>
        </a:p>
      </dgm:t>
    </dgm:pt>
    <dgm:pt modelId="{4B3BB029-AA11-46A5-9CE6-6EC4B52C0F18}" type="parTrans" cxnId="{32176989-6402-46E7-8DEF-A3BBF00F8AF0}">
      <dgm:prSet/>
      <dgm:spPr/>
      <dgm:t>
        <a:bodyPr/>
        <a:lstStyle/>
        <a:p>
          <a:endParaRPr lang="en-US"/>
        </a:p>
      </dgm:t>
    </dgm:pt>
    <dgm:pt modelId="{120A5C7D-62EE-45C9-AB56-46E879A9AB8B}" type="sibTrans" cxnId="{32176989-6402-46E7-8DEF-A3BBF00F8AF0}">
      <dgm:prSet/>
      <dgm:spPr/>
      <dgm:t>
        <a:bodyPr/>
        <a:lstStyle/>
        <a:p>
          <a:endParaRPr lang="en-US"/>
        </a:p>
      </dgm:t>
    </dgm:pt>
    <dgm:pt modelId="{FB9E240D-5CFD-41F3-B069-746FDA7AE43A}" type="pres">
      <dgm:prSet presAssocID="{FDF7AB65-A07B-4121-8A62-19C1275FE47A}" presName="Name0" presStyleCnt="0">
        <dgm:presLayoutVars>
          <dgm:dir/>
          <dgm:resizeHandles val="exact"/>
        </dgm:presLayoutVars>
      </dgm:prSet>
      <dgm:spPr/>
    </dgm:pt>
    <dgm:pt modelId="{F55D0B6A-B038-47BA-B458-6F4544052A7C}" type="pres">
      <dgm:prSet presAssocID="{FDF7AB65-A07B-4121-8A62-19C1275FE47A}" presName="bkgdShp" presStyleLbl="alignAccFollowNode1" presStyleIdx="0" presStyleCnt="1"/>
      <dgm:spPr/>
    </dgm:pt>
    <dgm:pt modelId="{F941F783-500D-4AC3-BFA8-646A94CDA3A9}" type="pres">
      <dgm:prSet presAssocID="{FDF7AB65-A07B-4121-8A62-19C1275FE47A}" presName="linComp" presStyleCnt="0"/>
      <dgm:spPr/>
    </dgm:pt>
    <dgm:pt modelId="{8EA7FF20-9E46-4E71-B324-CA9A044BE2A7}" type="pres">
      <dgm:prSet presAssocID="{A5CBC638-D91C-47BA-9C18-FABDC6511D19}" presName="compNode" presStyleCnt="0"/>
      <dgm:spPr/>
    </dgm:pt>
    <dgm:pt modelId="{6DA542A0-4170-4491-BF44-054354BFD641}" type="pres">
      <dgm:prSet presAssocID="{A5CBC638-D91C-47BA-9C18-FABDC6511D19}" presName="node" presStyleLbl="node1" presStyleIdx="0" presStyleCnt="5">
        <dgm:presLayoutVars>
          <dgm:bulletEnabled val="1"/>
        </dgm:presLayoutVars>
      </dgm:prSet>
      <dgm:spPr/>
    </dgm:pt>
    <dgm:pt modelId="{B272ED19-4DF4-4ECB-990B-BCD74A25E3C8}" type="pres">
      <dgm:prSet presAssocID="{A5CBC638-D91C-47BA-9C18-FABDC6511D19}" presName="invisiNode" presStyleLbl="node1" presStyleIdx="0" presStyleCnt="5"/>
      <dgm:spPr/>
    </dgm:pt>
    <dgm:pt modelId="{9CE213D7-66E2-4082-A84C-242D38E7F04F}" type="pres">
      <dgm:prSet presAssocID="{A5CBC638-D91C-47BA-9C18-FABDC6511D19}"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3000" b="-13000"/>
          </a:stretch>
        </a:blipFill>
      </dgm:spPr>
      <dgm:extLst>
        <a:ext uri="{E40237B7-FDA0-4F09-8148-C483321AD2D9}">
          <dgm14:cNvPr xmlns:dgm14="http://schemas.microsoft.com/office/drawing/2010/diagram" id="0" name="" descr="Inventory with solid fill"/>
        </a:ext>
      </dgm:extLst>
    </dgm:pt>
    <dgm:pt modelId="{EAFDE3FF-469A-4800-B3ED-70F883029DBC}" type="pres">
      <dgm:prSet presAssocID="{6F2D6BE8-07D4-4397-B182-5543600357C9}" presName="sibTrans" presStyleLbl="sibTrans2D1" presStyleIdx="0" presStyleCnt="0"/>
      <dgm:spPr/>
    </dgm:pt>
    <dgm:pt modelId="{1D4FD006-A200-4465-B3AB-78BB1906971A}" type="pres">
      <dgm:prSet presAssocID="{CFDD8FA5-01CA-42B6-A2F4-C2E2579C1279}" presName="compNode" presStyleCnt="0"/>
      <dgm:spPr/>
    </dgm:pt>
    <dgm:pt modelId="{74557031-065A-4B51-80BD-7EE7C1F72667}" type="pres">
      <dgm:prSet presAssocID="{CFDD8FA5-01CA-42B6-A2F4-C2E2579C1279}" presName="node" presStyleLbl="node1" presStyleIdx="1" presStyleCnt="5">
        <dgm:presLayoutVars>
          <dgm:bulletEnabled val="1"/>
        </dgm:presLayoutVars>
      </dgm:prSet>
      <dgm:spPr/>
    </dgm:pt>
    <dgm:pt modelId="{06DEBC95-BCE4-4CC1-BA23-D4C18817BE54}" type="pres">
      <dgm:prSet presAssocID="{CFDD8FA5-01CA-42B6-A2F4-C2E2579C1279}" presName="invisiNode" presStyleLbl="node1" presStyleIdx="1" presStyleCnt="5"/>
      <dgm:spPr/>
    </dgm:pt>
    <dgm:pt modelId="{977F2FCB-77BA-4B01-A660-E4050F3AEC5E}" type="pres">
      <dgm:prSet presAssocID="{CFDD8FA5-01CA-42B6-A2F4-C2E2579C1279}"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dgm:spPr>
      <dgm:extLst>
        <a:ext uri="{E40237B7-FDA0-4F09-8148-C483321AD2D9}">
          <dgm14:cNvPr xmlns:dgm14="http://schemas.microsoft.com/office/drawing/2010/diagram" id="0" name="" descr="Bar chart with solid fill"/>
        </a:ext>
      </dgm:extLst>
    </dgm:pt>
    <dgm:pt modelId="{D3317058-22D7-4567-9E39-B9BF3544103B}" type="pres">
      <dgm:prSet presAssocID="{494F968E-30FF-4EEE-9734-2FBF5FFAC35B}" presName="sibTrans" presStyleLbl="sibTrans2D1" presStyleIdx="0" presStyleCnt="0"/>
      <dgm:spPr/>
    </dgm:pt>
    <dgm:pt modelId="{8B14468B-0999-4CB1-BC17-5DC34852BDD8}" type="pres">
      <dgm:prSet presAssocID="{D07BE8B2-DD72-496A-A940-EF69FD7F2318}" presName="compNode" presStyleCnt="0"/>
      <dgm:spPr/>
    </dgm:pt>
    <dgm:pt modelId="{44214458-2648-4911-923B-22ECF887B185}" type="pres">
      <dgm:prSet presAssocID="{D07BE8B2-DD72-496A-A940-EF69FD7F2318}" presName="node" presStyleLbl="node1" presStyleIdx="2" presStyleCnt="5">
        <dgm:presLayoutVars>
          <dgm:bulletEnabled val="1"/>
        </dgm:presLayoutVars>
      </dgm:prSet>
      <dgm:spPr/>
    </dgm:pt>
    <dgm:pt modelId="{B01D5CDE-02FF-43E6-91FE-E98F860767F0}" type="pres">
      <dgm:prSet presAssocID="{D07BE8B2-DD72-496A-A940-EF69FD7F2318}" presName="invisiNode" presStyleLbl="node1" presStyleIdx="2" presStyleCnt="5"/>
      <dgm:spPr/>
    </dgm:pt>
    <dgm:pt modelId="{E6E7C5AA-3020-4E60-ACC5-F04260F793D9}" type="pres">
      <dgm:prSet presAssocID="{D07BE8B2-DD72-496A-A940-EF69FD7F2318}"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dgm:spPr>
      <dgm:extLst>
        <a:ext uri="{E40237B7-FDA0-4F09-8148-C483321AD2D9}">
          <dgm14:cNvPr xmlns:dgm14="http://schemas.microsoft.com/office/drawing/2010/diagram" id="0" name="" descr="Stethoscope with solid fill"/>
        </a:ext>
      </dgm:extLst>
    </dgm:pt>
    <dgm:pt modelId="{0DD483EB-CB62-4F99-AFD6-CAB85F50D725}" type="pres">
      <dgm:prSet presAssocID="{4CC06A7A-2038-4A43-BD65-72A0CDAF720C}" presName="sibTrans" presStyleLbl="sibTrans2D1" presStyleIdx="0" presStyleCnt="0"/>
      <dgm:spPr/>
    </dgm:pt>
    <dgm:pt modelId="{74964E04-74B4-4881-9FB2-F92296F50E4A}" type="pres">
      <dgm:prSet presAssocID="{83851A5A-EB05-4307-AA00-8DDC5893C577}" presName="compNode" presStyleCnt="0"/>
      <dgm:spPr/>
    </dgm:pt>
    <dgm:pt modelId="{A8B79299-79D5-4E7A-A679-BA3FA2DEE4D5}" type="pres">
      <dgm:prSet presAssocID="{83851A5A-EB05-4307-AA00-8DDC5893C577}" presName="node" presStyleLbl="node1" presStyleIdx="3" presStyleCnt="5">
        <dgm:presLayoutVars>
          <dgm:bulletEnabled val="1"/>
        </dgm:presLayoutVars>
      </dgm:prSet>
      <dgm:spPr/>
    </dgm:pt>
    <dgm:pt modelId="{3CEC3055-9570-4972-825A-C6B57E37B21A}" type="pres">
      <dgm:prSet presAssocID="{83851A5A-EB05-4307-AA00-8DDC5893C577}" presName="invisiNode" presStyleLbl="node1" presStyleIdx="3" presStyleCnt="5"/>
      <dgm:spPr/>
    </dgm:pt>
    <dgm:pt modelId="{6DCA77FE-872A-43EF-BAD0-9F5135323ED4}" type="pres">
      <dgm:prSet presAssocID="{83851A5A-EB05-4307-AA00-8DDC5893C577}"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dgm:spPr>
      <dgm:extLst>
        <a:ext uri="{E40237B7-FDA0-4F09-8148-C483321AD2D9}">
          <dgm14:cNvPr xmlns:dgm14="http://schemas.microsoft.com/office/drawing/2010/diagram" id="0" name="" descr="Users with solid fill"/>
        </a:ext>
      </dgm:extLst>
    </dgm:pt>
    <dgm:pt modelId="{43F7247B-9EA6-43CC-8B94-C068D859894B}" type="pres">
      <dgm:prSet presAssocID="{61007DD7-843A-4846-A6B2-608B74A4732D}" presName="sibTrans" presStyleLbl="sibTrans2D1" presStyleIdx="0" presStyleCnt="0"/>
      <dgm:spPr/>
    </dgm:pt>
    <dgm:pt modelId="{5E7E8C2F-2FE9-401E-9BCC-51FCF67F93F8}" type="pres">
      <dgm:prSet presAssocID="{2E7E9E3B-F7BB-4B0D-B978-55104DCBE2BD}" presName="compNode" presStyleCnt="0"/>
      <dgm:spPr/>
    </dgm:pt>
    <dgm:pt modelId="{EB23C7CA-2066-4200-9568-29BA8B382A7E}" type="pres">
      <dgm:prSet presAssocID="{2E7E9E3B-F7BB-4B0D-B978-55104DCBE2BD}" presName="node" presStyleLbl="node1" presStyleIdx="4" presStyleCnt="5">
        <dgm:presLayoutVars>
          <dgm:bulletEnabled val="1"/>
        </dgm:presLayoutVars>
      </dgm:prSet>
      <dgm:spPr/>
    </dgm:pt>
    <dgm:pt modelId="{F84F0010-2246-476B-9851-331C79388713}" type="pres">
      <dgm:prSet presAssocID="{2E7E9E3B-F7BB-4B0D-B978-55104DCBE2BD}" presName="invisiNode" presStyleLbl="node1" presStyleIdx="4" presStyleCnt="5"/>
      <dgm:spPr/>
    </dgm:pt>
    <dgm:pt modelId="{DBA3AEB5-E692-448F-8D5A-F82C058F4CE3}" type="pres">
      <dgm:prSet presAssocID="{2E7E9E3B-F7BB-4B0D-B978-55104DCBE2BD}"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3000" b="-13000"/>
          </a:stretch>
        </a:blipFill>
      </dgm:spPr>
      <dgm:extLst>
        <a:ext uri="{E40237B7-FDA0-4F09-8148-C483321AD2D9}">
          <dgm14:cNvPr xmlns:dgm14="http://schemas.microsoft.com/office/drawing/2010/diagram" id="0" name="" descr="Supply And Demand with solid fill"/>
        </a:ext>
      </dgm:extLst>
    </dgm:pt>
  </dgm:ptLst>
  <dgm:cxnLst>
    <dgm:cxn modelId="{9A604808-64E0-4217-9809-9387307F07F3}" type="presOf" srcId="{83851A5A-EB05-4307-AA00-8DDC5893C577}" destId="{A8B79299-79D5-4E7A-A679-BA3FA2DEE4D5}" srcOrd="0" destOrd="0" presId="urn:microsoft.com/office/officeart/2005/8/layout/pList2"/>
    <dgm:cxn modelId="{6E594243-F3A2-4BA8-8AF7-72C976E66281}" srcId="{FDF7AB65-A07B-4121-8A62-19C1275FE47A}" destId="{83851A5A-EB05-4307-AA00-8DDC5893C577}" srcOrd="3" destOrd="0" parTransId="{F18B4CB9-F91D-40AC-9356-F010E52F5290}" sibTransId="{61007DD7-843A-4846-A6B2-608B74A4732D}"/>
    <dgm:cxn modelId="{4438C643-FA7D-425C-8C05-FC0B87CFFF59}" type="presOf" srcId="{494F968E-30FF-4EEE-9734-2FBF5FFAC35B}" destId="{D3317058-22D7-4567-9E39-B9BF3544103B}" srcOrd="0" destOrd="0" presId="urn:microsoft.com/office/officeart/2005/8/layout/pList2"/>
    <dgm:cxn modelId="{B7EB2368-8420-4B9F-A53D-87B583076F1A}" srcId="{FDF7AB65-A07B-4121-8A62-19C1275FE47A}" destId="{A5CBC638-D91C-47BA-9C18-FABDC6511D19}" srcOrd="0" destOrd="0" parTransId="{4A14A1E8-5F33-46F2-B670-180B445FD8A3}" sibTransId="{6F2D6BE8-07D4-4397-B182-5543600357C9}"/>
    <dgm:cxn modelId="{E36A186E-4889-452F-9A36-A2ECCA4B6D34}" type="presOf" srcId="{2E7E9E3B-F7BB-4B0D-B978-55104DCBE2BD}" destId="{EB23C7CA-2066-4200-9568-29BA8B382A7E}" srcOrd="0" destOrd="0" presId="urn:microsoft.com/office/officeart/2005/8/layout/pList2"/>
    <dgm:cxn modelId="{32176989-6402-46E7-8DEF-A3BBF00F8AF0}" srcId="{FDF7AB65-A07B-4121-8A62-19C1275FE47A}" destId="{2E7E9E3B-F7BB-4B0D-B978-55104DCBE2BD}" srcOrd="4" destOrd="0" parTransId="{4B3BB029-AA11-46A5-9CE6-6EC4B52C0F18}" sibTransId="{120A5C7D-62EE-45C9-AB56-46E879A9AB8B}"/>
    <dgm:cxn modelId="{93C87BA4-D574-4413-9434-30114B41CE27}" srcId="{FDF7AB65-A07B-4121-8A62-19C1275FE47A}" destId="{CFDD8FA5-01CA-42B6-A2F4-C2E2579C1279}" srcOrd="1" destOrd="0" parTransId="{CC8F1FEA-C5AC-4492-93B6-7426F154C50F}" sibTransId="{494F968E-30FF-4EEE-9734-2FBF5FFAC35B}"/>
    <dgm:cxn modelId="{E4FF29BF-D18C-4F54-AB17-40E5074D9E48}" srcId="{FDF7AB65-A07B-4121-8A62-19C1275FE47A}" destId="{D07BE8B2-DD72-496A-A940-EF69FD7F2318}" srcOrd="2" destOrd="0" parTransId="{9A89B834-17D7-4A8C-B910-6D92AC082D77}" sibTransId="{4CC06A7A-2038-4A43-BD65-72A0CDAF720C}"/>
    <dgm:cxn modelId="{135161C4-6CA1-45F3-95B4-0CEF78D612B6}" type="presOf" srcId="{CFDD8FA5-01CA-42B6-A2F4-C2E2579C1279}" destId="{74557031-065A-4B51-80BD-7EE7C1F72667}" srcOrd="0" destOrd="0" presId="urn:microsoft.com/office/officeart/2005/8/layout/pList2"/>
    <dgm:cxn modelId="{519C19D3-42E7-4259-A805-6804508D8D99}" type="presOf" srcId="{D07BE8B2-DD72-496A-A940-EF69FD7F2318}" destId="{44214458-2648-4911-923B-22ECF887B185}" srcOrd="0" destOrd="0" presId="urn:microsoft.com/office/officeart/2005/8/layout/pList2"/>
    <dgm:cxn modelId="{F53D86D3-2C59-4051-A8C2-A966A1F1EA5B}" type="presOf" srcId="{A5CBC638-D91C-47BA-9C18-FABDC6511D19}" destId="{6DA542A0-4170-4491-BF44-054354BFD641}" srcOrd="0" destOrd="0" presId="urn:microsoft.com/office/officeart/2005/8/layout/pList2"/>
    <dgm:cxn modelId="{A7710AE8-9AB5-4966-94C0-5AECE772F997}" type="presOf" srcId="{61007DD7-843A-4846-A6B2-608B74A4732D}" destId="{43F7247B-9EA6-43CC-8B94-C068D859894B}" srcOrd="0" destOrd="0" presId="urn:microsoft.com/office/officeart/2005/8/layout/pList2"/>
    <dgm:cxn modelId="{796434EB-7E9D-4A68-A6E2-B83410598C2A}" type="presOf" srcId="{4CC06A7A-2038-4A43-BD65-72A0CDAF720C}" destId="{0DD483EB-CB62-4F99-AFD6-CAB85F50D725}" srcOrd="0" destOrd="0" presId="urn:microsoft.com/office/officeart/2005/8/layout/pList2"/>
    <dgm:cxn modelId="{70886EF1-8E38-4E4E-9A66-497E5D2E96CC}" type="presOf" srcId="{6F2D6BE8-07D4-4397-B182-5543600357C9}" destId="{EAFDE3FF-469A-4800-B3ED-70F883029DBC}" srcOrd="0" destOrd="0" presId="urn:microsoft.com/office/officeart/2005/8/layout/pList2"/>
    <dgm:cxn modelId="{BDA4AAFB-10E8-42C7-8239-04C0C7B117AA}" type="presOf" srcId="{FDF7AB65-A07B-4121-8A62-19C1275FE47A}" destId="{FB9E240D-5CFD-41F3-B069-746FDA7AE43A}" srcOrd="0" destOrd="0" presId="urn:microsoft.com/office/officeart/2005/8/layout/pList2"/>
    <dgm:cxn modelId="{D1430A98-06C1-40C6-9043-307CE43FEE54}" type="presParOf" srcId="{FB9E240D-5CFD-41F3-B069-746FDA7AE43A}" destId="{F55D0B6A-B038-47BA-B458-6F4544052A7C}" srcOrd="0" destOrd="0" presId="urn:microsoft.com/office/officeart/2005/8/layout/pList2"/>
    <dgm:cxn modelId="{410DE8A5-6609-4EEA-BB5B-D5066A0A8ED4}" type="presParOf" srcId="{FB9E240D-5CFD-41F3-B069-746FDA7AE43A}" destId="{F941F783-500D-4AC3-BFA8-646A94CDA3A9}" srcOrd="1" destOrd="0" presId="urn:microsoft.com/office/officeart/2005/8/layout/pList2"/>
    <dgm:cxn modelId="{C21AF73E-7526-4204-B0C2-21A4355D5D49}" type="presParOf" srcId="{F941F783-500D-4AC3-BFA8-646A94CDA3A9}" destId="{8EA7FF20-9E46-4E71-B324-CA9A044BE2A7}" srcOrd="0" destOrd="0" presId="urn:microsoft.com/office/officeart/2005/8/layout/pList2"/>
    <dgm:cxn modelId="{F26EC284-7273-47CC-B456-649D8320577B}" type="presParOf" srcId="{8EA7FF20-9E46-4E71-B324-CA9A044BE2A7}" destId="{6DA542A0-4170-4491-BF44-054354BFD641}" srcOrd="0" destOrd="0" presId="urn:microsoft.com/office/officeart/2005/8/layout/pList2"/>
    <dgm:cxn modelId="{5F83DCA9-978C-4C2B-A74A-295CF6DEFD06}" type="presParOf" srcId="{8EA7FF20-9E46-4E71-B324-CA9A044BE2A7}" destId="{B272ED19-4DF4-4ECB-990B-BCD74A25E3C8}" srcOrd="1" destOrd="0" presId="urn:microsoft.com/office/officeart/2005/8/layout/pList2"/>
    <dgm:cxn modelId="{F0ADBA3E-6ADD-4EF5-B248-DC731BC2C022}" type="presParOf" srcId="{8EA7FF20-9E46-4E71-B324-CA9A044BE2A7}" destId="{9CE213D7-66E2-4082-A84C-242D38E7F04F}" srcOrd="2" destOrd="0" presId="urn:microsoft.com/office/officeart/2005/8/layout/pList2"/>
    <dgm:cxn modelId="{89867378-1DC7-4092-8E0F-757AA4E69481}" type="presParOf" srcId="{F941F783-500D-4AC3-BFA8-646A94CDA3A9}" destId="{EAFDE3FF-469A-4800-B3ED-70F883029DBC}" srcOrd="1" destOrd="0" presId="urn:microsoft.com/office/officeart/2005/8/layout/pList2"/>
    <dgm:cxn modelId="{74F4B8AA-CF12-4967-A80E-DB02337978DD}" type="presParOf" srcId="{F941F783-500D-4AC3-BFA8-646A94CDA3A9}" destId="{1D4FD006-A200-4465-B3AB-78BB1906971A}" srcOrd="2" destOrd="0" presId="urn:microsoft.com/office/officeart/2005/8/layout/pList2"/>
    <dgm:cxn modelId="{3B5A5D74-68B2-4C3F-9471-06CB43FB0D40}" type="presParOf" srcId="{1D4FD006-A200-4465-B3AB-78BB1906971A}" destId="{74557031-065A-4B51-80BD-7EE7C1F72667}" srcOrd="0" destOrd="0" presId="urn:microsoft.com/office/officeart/2005/8/layout/pList2"/>
    <dgm:cxn modelId="{EAEAF9DB-FD16-4357-B363-590FD8635F75}" type="presParOf" srcId="{1D4FD006-A200-4465-B3AB-78BB1906971A}" destId="{06DEBC95-BCE4-4CC1-BA23-D4C18817BE54}" srcOrd="1" destOrd="0" presId="urn:microsoft.com/office/officeart/2005/8/layout/pList2"/>
    <dgm:cxn modelId="{99FB14CA-C132-4557-B549-8CC999817308}" type="presParOf" srcId="{1D4FD006-A200-4465-B3AB-78BB1906971A}" destId="{977F2FCB-77BA-4B01-A660-E4050F3AEC5E}" srcOrd="2" destOrd="0" presId="urn:microsoft.com/office/officeart/2005/8/layout/pList2"/>
    <dgm:cxn modelId="{73C97216-C4CE-4575-8124-A5347C7032BA}" type="presParOf" srcId="{F941F783-500D-4AC3-BFA8-646A94CDA3A9}" destId="{D3317058-22D7-4567-9E39-B9BF3544103B}" srcOrd="3" destOrd="0" presId="urn:microsoft.com/office/officeart/2005/8/layout/pList2"/>
    <dgm:cxn modelId="{F956BC08-5C3C-49FF-B9BC-4907AF836819}" type="presParOf" srcId="{F941F783-500D-4AC3-BFA8-646A94CDA3A9}" destId="{8B14468B-0999-4CB1-BC17-5DC34852BDD8}" srcOrd="4" destOrd="0" presId="urn:microsoft.com/office/officeart/2005/8/layout/pList2"/>
    <dgm:cxn modelId="{4BDD6BF4-DA69-40C9-8973-DDFC136C856D}" type="presParOf" srcId="{8B14468B-0999-4CB1-BC17-5DC34852BDD8}" destId="{44214458-2648-4911-923B-22ECF887B185}" srcOrd="0" destOrd="0" presId="urn:microsoft.com/office/officeart/2005/8/layout/pList2"/>
    <dgm:cxn modelId="{8310A163-F794-4BDB-9CE9-8466A692C4E1}" type="presParOf" srcId="{8B14468B-0999-4CB1-BC17-5DC34852BDD8}" destId="{B01D5CDE-02FF-43E6-91FE-E98F860767F0}" srcOrd="1" destOrd="0" presId="urn:microsoft.com/office/officeart/2005/8/layout/pList2"/>
    <dgm:cxn modelId="{92F26D49-C8B9-4A7B-A7CA-EAB4B56A58A8}" type="presParOf" srcId="{8B14468B-0999-4CB1-BC17-5DC34852BDD8}" destId="{E6E7C5AA-3020-4E60-ACC5-F04260F793D9}" srcOrd="2" destOrd="0" presId="urn:microsoft.com/office/officeart/2005/8/layout/pList2"/>
    <dgm:cxn modelId="{3297866C-7964-4688-AAE9-D8357E87C696}" type="presParOf" srcId="{F941F783-500D-4AC3-BFA8-646A94CDA3A9}" destId="{0DD483EB-CB62-4F99-AFD6-CAB85F50D725}" srcOrd="5" destOrd="0" presId="urn:microsoft.com/office/officeart/2005/8/layout/pList2"/>
    <dgm:cxn modelId="{657B522D-B64C-4686-98CE-BF4CF02E9A85}" type="presParOf" srcId="{F941F783-500D-4AC3-BFA8-646A94CDA3A9}" destId="{74964E04-74B4-4881-9FB2-F92296F50E4A}" srcOrd="6" destOrd="0" presId="urn:microsoft.com/office/officeart/2005/8/layout/pList2"/>
    <dgm:cxn modelId="{740F99EA-E642-4FAB-92D5-8564D9A5A434}" type="presParOf" srcId="{74964E04-74B4-4881-9FB2-F92296F50E4A}" destId="{A8B79299-79D5-4E7A-A679-BA3FA2DEE4D5}" srcOrd="0" destOrd="0" presId="urn:microsoft.com/office/officeart/2005/8/layout/pList2"/>
    <dgm:cxn modelId="{787B04A9-D40E-4E9C-A87C-5F78F3B5A75A}" type="presParOf" srcId="{74964E04-74B4-4881-9FB2-F92296F50E4A}" destId="{3CEC3055-9570-4972-825A-C6B57E37B21A}" srcOrd="1" destOrd="0" presId="urn:microsoft.com/office/officeart/2005/8/layout/pList2"/>
    <dgm:cxn modelId="{683E53D4-3BF5-4FF7-8087-58477E41345A}" type="presParOf" srcId="{74964E04-74B4-4881-9FB2-F92296F50E4A}" destId="{6DCA77FE-872A-43EF-BAD0-9F5135323ED4}" srcOrd="2" destOrd="0" presId="urn:microsoft.com/office/officeart/2005/8/layout/pList2"/>
    <dgm:cxn modelId="{65B3C474-EE3C-487A-B511-DA8C0FA7D21D}" type="presParOf" srcId="{F941F783-500D-4AC3-BFA8-646A94CDA3A9}" destId="{43F7247B-9EA6-43CC-8B94-C068D859894B}" srcOrd="7" destOrd="0" presId="urn:microsoft.com/office/officeart/2005/8/layout/pList2"/>
    <dgm:cxn modelId="{BC12585D-C4D4-4D45-81CE-D022FDD90495}" type="presParOf" srcId="{F941F783-500D-4AC3-BFA8-646A94CDA3A9}" destId="{5E7E8C2F-2FE9-401E-9BCC-51FCF67F93F8}" srcOrd="8" destOrd="0" presId="urn:microsoft.com/office/officeart/2005/8/layout/pList2"/>
    <dgm:cxn modelId="{C7452EF9-42C6-446B-B99A-EF971C8B9480}" type="presParOf" srcId="{5E7E8C2F-2FE9-401E-9BCC-51FCF67F93F8}" destId="{EB23C7CA-2066-4200-9568-29BA8B382A7E}" srcOrd="0" destOrd="0" presId="urn:microsoft.com/office/officeart/2005/8/layout/pList2"/>
    <dgm:cxn modelId="{F9631034-5AB2-418E-A25C-F3D16E298ACF}" type="presParOf" srcId="{5E7E8C2F-2FE9-401E-9BCC-51FCF67F93F8}" destId="{F84F0010-2246-476B-9851-331C79388713}" srcOrd="1" destOrd="0" presId="urn:microsoft.com/office/officeart/2005/8/layout/pList2"/>
    <dgm:cxn modelId="{F920F375-30E4-48D7-8778-E44C25623B19}" type="presParOf" srcId="{5E7E8C2F-2FE9-401E-9BCC-51FCF67F93F8}" destId="{DBA3AEB5-E692-448F-8D5A-F82C058F4CE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D34C2C-E049-40EA-AD3C-A058A862FF6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F0D3348-39E4-4274-8C97-992F0F132FBC}" type="pres">
      <dgm:prSet presAssocID="{CDD34C2C-E049-40EA-AD3C-A058A862FF6A}" presName="Name0" presStyleCnt="0">
        <dgm:presLayoutVars>
          <dgm:dir/>
          <dgm:animLvl val="lvl"/>
          <dgm:resizeHandles val="exact"/>
        </dgm:presLayoutVars>
      </dgm:prSet>
      <dgm:spPr/>
    </dgm:pt>
  </dgm:ptLst>
  <dgm:cxnLst>
    <dgm:cxn modelId="{39408998-CCAF-455A-BFD4-8F649DB6A418}" type="presOf" srcId="{CDD34C2C-E049-40EA-AD3C-A058A862FF6A}" destId="{2F0D3348-39E4-4274-8C97-992F0F132FB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DFC8E-F714-4327-A30D-D85C6E1ED233}">
      <dsp:nvSpPr>
        <dsp:cNvPr id="0" name=""/>
        <dsp:cNvSpPr/>
      </dsp:nvSpPr>
      <dsp:spPr>
        <a:xfrm>
          <a:off x="4935" y="1127167"/>
          <a:ext cx="2234507" cy="184300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B7646-3E01-42C9-A2BF-AE503462F542}">
      <dsp:nvSpPr>
        <dsp:cNvPr id="0" name=""/>
        <dsp:cNvSpPr/>
      </dsp:nvSpPr>
      <dsp:spPr>
        <a:xfrm>
          <a:off x="1212576" y="1393381"/>
          <a:ext cx="2719423" cy="2719423"/>
        </a:xfrm>
        <a:prstGeom prst="leftCircularArrow">
          <a:avLst>
            <a:gd name="adj1" fmla="val 4086"/>
            <a:gd name="adj2" fmla="val 514194"/>
            <a:gd name="adj3" fmla="val 2289704"/>
            <a:gd name="adj4" fmla="val 9024489"/>
            <a:gd name="adj5" fmla="val 476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0BCFDB-D560-4E4F-AC0C-C6B318D851A7}">
      <dsp:nvSpPr>
        <dsp:cNvPr id="0" name=""/>
        <dsp:cNvSpPr/>
      </dsp:nvSpPr>
      <dsp:spPr>
        <a:xfrm>
          <a:off x="501492" y="2575240"/>
          <a:ext cx="1986228" cy="78985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Content</a:t>
          </a:r>
        </a:p>
      </dsp:txBody>
      <dsp:txXfrm>
        <a:off x="524626" y="2598374"/>
        <a:ext cx="1939960" cy="743589"/>
      </dsp:txXfrm>
    </dsp:sp>
    <dsp:sp modelId="{56659FF1-8A52-4E0C-8B0B-1BE1490186CB}">
      <dsp:nvSpPr>
        <dsp:cNvPr id="0" name=""/>
        <dsp:cNvSpPr/>
      </dsp:nvSpPr>
      <dsp:spPr>
        <a:xfrm>
          <a:off x="3016857" y="1127167"/>
          <a:ext cx="2234507" cy="184300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2F3E50-0565-43EF-8C03-66CFBD8E6218}">
      <dsp:nvSpPr>
        <dsp:cNvPr id="0" name=""/>
        <dsp:cNvSpPr/>
      </dsp:nvSpPr>
      <dsp:spPr>
        <a:xfrm>
          <a:off x="4205878" y="-87730"/>
          <a:ext cx="3004943" cy="3004943"/>
        </a:xfrm>
        <a:prstGeom prst="circularArrow">
          <a:avLst>
            <a:gd name="adj1" fmla="val 3698"/>
            <a:gd name="adj2" fmla="val 460997"/>
            <a:gd name="adj3" fmla="val 19363492"/>
            <a:gd name="adj4" fmla="val 12575511"/>
            <a:gd name="adj5" fmla="val 431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E67900-C941-4818-B802-C55613A25D29}">
      <dsp:nvSpPr>
        <dsp:cNvPr id="0" name=""/>
        <dsp:cNvSpPr/>
      </dsp:nvSpPr>
      <dsp:spPr>
        <a:xfrm>
          <a:off x="3513415" y="732238"/>
          <a:ext cx="1986228" cy="78985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Demos</a:t>
          </a:r>
        </a:p>
      </dsp:txBody>
      <dsp:txXfrm>
        <a:off x="3536549" y="755372"/>
        <a:ext cx="1939960" cy="743589"/>
      </dsp:txXfrm>
    </dsp:sp>
    <dsp:sp modelId="{E839A57F-938F-4B9C-9EEA-604F9756DAF1}">
      <dsp:nvSpPr>
        <dsp:cNvPr id="0" name=""/>
        <dsp:cNvSpPr/>
      </dsp:nvSpPr>
      <dsp:spPr>
        <a:xfrm>
          <a:off x="6028780" y="1127167"/>
          <a:ext cx="2234507" cy="184300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B5F03-36DF-4C8E-8466-5868DE6372B5}">
      <dsp:nvSpPr>
        <dsp:cNvPr id="0" name=""/>
        <dsp:cNvSpPr/>
      </dsp:nvSpPr>
      <dsp:spPr>
        <a:xfrm>
          <a:off x="7236421" y="1393381"/>
          <a:ext cx="2719423" cy="2719423"/>
        </a:xfrm>
        <a:prstGeom prst="leftCircularArrow">
          <a:avLst>
            <a:gd name="adj1" fmla="val 4086"/>
            <a:gd name="adj2" fmla="val 514194"/>
            <a:gd name="adj3" fmla="val 2289704"/>
            <a:gd name="adj4" fmla="val 9024489"/>
            <a:gd name="adj5" fmla="val 476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8F27C-E6A3-4FEE-A4F3-644678790F27}">
      <dsp:nvSpPr>
        <dsp:cNvPr id="0" name=""/>
        <dsp:cNvSpPr/>
      </dsp:nvSpPr>
      <dsp:spPr>
        <a:xfrm>
          <a:off x="6525338" y="2575240"/>
          <a:ext cx="1986228" cy="78985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Exercises</a:t>
          </a:r>
        </a:p>
      </dsp:txBody>
      <dsp:txXfrm>
        <a:off x="6548472" y="2598374"/>
        <a:ext cx="1939960" cy="743589"/>
      </dsp:txXfrm>
    </dsp:sp>
    <dsp:sp modelId="{E1174393-AE0A-4907-B00F-24C5ED796F8A}">
      <dsp:nvSpPr>
        <dsp:cNvPr id="0" name=""/>
        <dsp:cNvSpPr/>
      </dsp:nvSpPr>
      <dsp:spPr>
        <a:xfrm>
          <a:off x="9040703" y="1127167"/>
          <a:ext cx="2234507" cy="184300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DFD5D1-C7A4-46AB-9D68-3BD89BE3C3A6}">
      <dsp:nvSpPr>
        <dsp:cNvPr id="0" name=""/>
        <dsp:cNvSpPr/>
      </dsp:nvSpPr>
      <dsp:spPr>
        <a:xfrm>
          <a:off x="9537260" y="732238"/>
          <a:ext cx="1986228" cy="78985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Q &amp; A</a:t>
          </a:r>
        </a:p>
      </dsp:txBody>
      <dsp:txXfrm>
        <a:off x="9560394" y="755372"/>
        <a:ext cx="1939960" cy="7435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8AD6D-19A3-4E78-9405-8DB459F2187E}">
      <dsp:nvSpPr>
        <dsp:cNvPr id="0" name=""/>
        <dsp:cNvSpPr/>
      </dsp:nvSpPr>
      <dsp:spPr>
        <a:xfrm>
          <a:off x="3314" y="1374547"/>
          <a:ext cx="2334080" cy="23340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a:ea typeface="Open Sans"/>
              <a:cs typeface="Open Sans"/>
            </a:rPr>
            <a:t>Data from Epic</a:t>
          </a:r>
          <a:endParaRPr lang="en-US" sz="2000" kern="1200"/>
        </a:p>
        <a:p>
          <a:pPr marL="171450" lvl="1" indent="-171450" algn="l" defTabSz="800100">
            <a:lnSpc>
              <a:spcPct val="90000"/>
            </a:lnSpc>
            <a:spcBef>
              <a:spcPct val="0"/>
            </a:spcBef>
            <a:spcAft>
              <a:spcPct val="15000"/>
            </a:spcAft>
            <a:buChar char="•"/>
          </a:pPr>
          <a:r>
            <a:rPr lang="en-CA" sz="1800" kern="1200"/>
            <a:t>Items </a:t>
          </a:r>
          <a:endParaRPr lang="en-US" sz="1800" kern="1200"/>
        </a:p>
        <a:p>
          <a:pPr marL="171450" lvl="1" indent="-171450" algn="l" defTabSz="800100">
            <a:lnSpc>
              <a:spcPct val="90000"/>
            </a:lnSpc>
            <a:spcBef>
              <a:spcPct val="0"/>
            </a:spcBef>
            <a:spcAft>
              <a:spcPct val="15000"/>
            </a:spcAft>
            <a:buChar char="•"/>
          </a:pPr>
          <a:r>
            <a:rPr lang="en-CA" sz="1800" kern="1200"/>
            <a:t>Manufacturer</a:t>
          </a:r>
          <a:endParaRPr lang="en-CA" sz="1800" kern="1200">
            <a:cs typeface="Arial"/>
          </a:endParaRPr>
        </a:p>
        <a:p>
          <a:pPr marL="171450" lvl="1" indent="-171450" algn="l" defTabSz="800100">
            <a:lnSpc>
              <a:spcPct val="90000"/>
            </a:lnSpc>
            <a:spcBef>
              <a:spcPct val="0"/>
            </a:spcBef>
            <a:spcAft>
              <a:spcPct val="15000"/>
            </a:spcAft>
            <a:buChar char="•"/>
          </a:pPr>
          <a:r>
            <a:rPr lang="en-CA" sz="1800" kern="1200"/>
            <a:t>Manufacturer Items</a:t>
          </a:r>
          <a:endParaRPr lang="en-CA" sz="1800" kern="1200">
            <a:cs typeface="Arial"/>
          </a:endParaRPr>
        </a:p>
      </dsp:txBody>
      <dsp:txXfrm>
        <a:off x="345132" y="1716365"/>
        <a:ext cx="1650444" cy="1650444"/>
      </dsp:txXfrm>
    </dsp:sp>
    <dsp:sp modelId="{4344D9E3-D40D-43AB-8053-05EB52D0A98C}">
      <dsp:nvSpPr>
        <dsp:cNvPr id="0" name=""/>
        <dsp:cNvSpPr/>
      </dsp:nvSpPr>
      <dsp:spPr>
        <a:xfrm>
          <a:off x="2526923" y="1864704"/>
          <a:ext cx="1353766" cy="135376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06365" y="2382384"/>
        <a:ext cx="994882" cy="318406"/>
      </dsp:txXfrm>
    </dsp:sp>
    <dsp:sp modelId="{FE9B1E34-06AE-4FD1-9CF9-F6CE5BDC6427}">
      <dsp:nvSpPr>
        <dsp:cNvPr id="0" name=""/>
        <dsp:cNvSpPr/>
      </dsp:nvSpPr>
      <dsp:spPr>
        <a:xfrm>
          <a:off x="4070217" y="1374547"/>
          <a:ext cx="2334080" cy="23340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CA" sz="2000" kern="1200">
              <a:cs typeface="Arial"/>
            </a:rPr>
            <a:t>Data from Workday</a:t>
          </a:r>
        </a:p>
        <a:p>
          <a:pPr marL="228600" lvl="1" indent="-228600" algn="l" defTabSz="933450">
            <a:lnSpc>
              <a:spcPct val="90000"/>
            </a:lnSpc>
            <a:spcBef>
              <a:spcPct val="0"/>
            </a:spcBef>
            <a:spcAft>
              <a:spcPct val="15000"/>
            </a:spcAft>
            <a:buChar char="•"/>
          </a:pPr>
          <a:r>
            <a:rPr lang="en-CA" sz="2100" kern="1200"/>
            <a:t>Vendors</a:t>
          </a:r>
          <a:endParaRPr lang="en-CA" sz="2100" kern="1200">
            <a:cs typeface="Arial"/>
          </a:endParaRPr>
        </a:p>
        <a:p>
          <a:pPr marL="228600" lvl="1" indent="-228600" algn="l" defTabSz="933450">
            <a:lnSpc>
              <a:spcPct val="90000"/>
            </a:lnSpc>
            <a:spcBef>
              <a:spcPct val="0"/>
            </a:spcBef>
            <a:spcAft>
              <a:spcPct val="15000"/>
            </a:spcAft>
            <a:buChar char="•"/>
          </a:pPr>
          <a:r>
            <a:rPr lang="en-CA" sz="2100" kern="1200"/>
            <a:t>Vendor Catalogs </a:t>
          </a:r>
          <a:endParaRPr lang="en-CA" sz="2100" kern="1200">
            <a:cs typeface="Arial"/>
          </a:endParaRPr>
        </a:p>
      </dsp:txBody>
      <dsp:txXfrm>
        <a:off x="4412035" y="1716365"/>
        <a:ext cx="1650444" cy="1650444"/>
      </dsp:txXfrm>
    </dsp:sp>
    <dsp:sp modelId="{EB579761-92FC-43D0-96C4-FBAD81F08DE5}">
      <dsp:nvSpPr>
        <dsp:cNvPr id="0" name=""/>
        <dsp:cNvSpPr/>
      </dsp:nvSpPr>
      <dsp:spPr>
        <a:xfrm>
          <a:off x="6593825" y="1864704"/>
          <a:ext cx="1353766" cy="1353766"/>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6773267" y="2143580"/>
        <a:ext cx="994882" cy="796014"/>
      </dsp:txXfrm>
    </dsp:sp>
    <dsp:sp modelId="{97912272-EBF7-4B36-8B70-2E5793C408CA}">
      <dsp:nvSpPr>
        <dsp:cNvPr id="0" name=""/>
        <dsp:cNvSpPr/>
      </dsp:nvSpPr>
      <dsp:spPr>
        <a:xfrm>
          <a:off x="8137120" y="949289"/>
          <a:ext cx="3240988" cy="3184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911350">
            <a:lnSpc>
              <a:spcPct val="90000"/>
            </a:lnSpc>
            <a:spcBef>
              <a:spcPct val="0"/>
            </a:spcBef>
            <a:spcAft>
              <a:spcPct val="35000"/>
            </a:spcAft>
            <a:buNone/>
          </a:pPr>
          <a:r>
            <a:rPr lang="en-CA" sz="4300" kern="1200">
              <a:cs typeface="Arial"/>
            </a:rPr>
            <a:t>Tecsys</a:t>
          </a:r>
        </a:p>
        <a:p>
          <a:pPr marL="285750" lvl="1" indent="-285750" algn="ctr" defTabSz="1333500">
            <a:lnSpc>
              <a:spcPct val="90000"/>
            </a:lnSpc>
            <a:spcBef>
              <a:spcPct val="0"/>
            </a:spcBef>
            <a:spcAft>
              <a:spcPct val="15000"/>
            </a:spcAft>
            <a:buNone/>
          </a:pPr>
          <a:r>
            <a:rPr lang="en-CA" sz="3000" kern="1200">
              <a:cs typeface="Arial"/>
            </a:rPr>
            <a:t>Master Data</a:t>
          </a:r>
        </a:p>
      </dsp:txBody>
      <dsp:txXfrm>
        <a:off x="8611752" y="1415662"/>
        <a:ext cx="2291724" cy="22518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F4A3C-30FF-4B07-8960-A42B73FAAEAA}">
      <dsp:nvSpPr>
        <dsp:cNvPr id="0" name=""/>
        <dsp:cNvSpPr/>
      </dsp:nvSpPr>
      <dsp:spPr>
        <a:xfrm>
          <a:off x="1393" y="0"/>
          <a:ext cx="3622071" cy="4926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Font typeface="Wingdings" panose="05000000000000000000" pitchFamily="2" charset="2"/>
            <a:buNone/>
          </a:pPr>
          <a:r>
            <a:rPr lang="en-US" sz="4300" kern="1200"/>
            <a:t>Items </a:t>
          </a:r>
        </a:p>
      </dsp:txBody>
      <dsp:txXfrm>
        <a:off x="1393" y="0"/>
        <a:ext cx="3622071" cy="1478007"/>
      </dsp:txXfrm>
    </dsp:sp>
    <dsp:sp modelId="{B3B3E479-DEFB-4536-9C2D-FA41E4338548}">
      <dsp:nvSpPr>
        <dsp:cNvPr id="0" name=""/>
        <dsp:cNvSpPr/>
      </dsp:nvSpPr>
      <dsp:spPr>
        <a:xfrm>
          <a:off x="363600" y="1478248"/>
          <a:ext cx="2897657" cy="4730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Items (Interfaced)</a:t>
          </a:r>
        </a:p>
      </dsp:txBody>
      <dsp:txXfrm>
        <a:off x="377454" y="1492102"/>
        <a:ext cx="2869949" cy="445295"/>
      </dsp:txXfrm>
    </dsp:sp>
    <dsp:sp modelId="{904DF35A-0476-43EF-B1F3-A24933A274B6}">
      <dsp:nvSpPr>
        <dsp:cNvPr id="0" name=""/>
        <dsp:cNvSpPr/>
      </dsp:nvSpPr>
      <dsp:spPr>
        <a:xfrm>
          <a:off x="363600" y="2024021"/>
          <a:ext cx="2897657" cy="473003"/>
        </a:xfrm>
        <a:prstGeom prst="roundRect">
          <a:avLst>
            <a:gd name="adj" fmla="val 10000"/>
          </a:avLst>
        </a:prstGeom>
        <a:solidFill>
          <a:schemeClr val="accent2">
            <a:hueOff val="148730"/>
            <a:satOff val="-4843"/>
            <a:lumOff val="-1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Item Families</a:t>
          </a:r>
        </a:p>
      </dsp:txBody>
      <dsp:txXfrm>
        <a:off x="377454" y="2037875"/>
        <a:ext cx="2869949" cy="445295"/>
      </dsp:txXfrm>
    </dsp:sp>
    <dsp:sp modelId="{EA335616-9167-41B0-8108-8A549F0FD83C}">
      <dsp:nvSpPr>
        <dsp:cNvPr id="0" name=""/>
        <dsp:cNvSpPr/>
      </dsp:nvSpPr>
      <dsp:spPr>
        <a:xfrm>
          <a:off x="363600" y="2569794"/>
          <a:ext cx="2897657" cy="473003"/>
        </a:xfrm>
        <a:prstGeom prst="roundRect">
          <a:avLst>
            <a:gd name="adj" fmla="val 10000"/>
          </a:avLst>
        </a:prstGeom>
        <a:solidFill>
          <a:schemeClr val="accent2">
            <a:hueOff val="297461"/>
            <a:satOff val="-9685"/>
            <a:lumOff val="-3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Item Specialties</a:t>
          </a:r>
        </a:p>
      </dsp:txBody>
      <dsp:txXfrm>
        <a:off x="377454" y="2583648"/>
        <a:ext cx="2869949" cy="445295"/>
      </dsp:txXfrm>
    </dsp:sp>
    <dsp:sp modelId="{D4C6BDC0-E2B5-4040-B0E0-BE96D0A3BB26}">
      <dsp:nvSpPr>
        <dsp:cNvPr id="0" name=""/>
        <dsp:cNvSpPr/>
      </dsp:nvSpPr>
      <dsp:spPr>
        <a:xfrm>
          <a:off x="363600" y="3115568"/>
          <a:ext cx="2897657" cy="473003"/>
        </a:xfrm>
        <a:prstGeom prst="roundRect">
          <a:avLst>
            <a:gd name="adj" fmla="val 10000"/>
          </a:avLst>
        </a:prstGeom>
        <a:solidFill>
          <a:schemeClr val="accent2">
            <a:hueOff val="446191"/>
            <a:satOff val="-14528"/>
            <a:lumOff val="-5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Item Annotations</a:t>
          </a:r>
        </a:p>
      </dsp:txBody>
      <dsp:txXfrm>
        <a:off x="377454" y="3129422"/>
        <a:ext cx="2869949" cy="445295"/>
      </dsp:txXfrm>
    </dsp:sp>
    <dsp:sp modelId="{3321A507-4D3F-4387-A2B4-21B0499A8BDA}">
      <dsp:nvSpPr>
        <dsp:cNvPr id="0" name=""/>
        <dsp:cNvSpPr/>
      </dsp:nvSpPr>
      <dsp:spPr>
        <a:xfrm>
          <a:off x="363600" y="3661341"/>
          <a:ext cx="2897657" cy="473003"/>
        </a:xfrm>
        <a:prstGeom prst="roundRect">
          <a:avLst>
            <a:gd name="adj" fmla="val 10000"/>
          </a:avLst>
        </a:prstGeom>
        <a:solidFill>
          <a:schemeClr val="accent2">
            <a:hueOff val="594921"/>
            <a:satOff val="-19370"/>
            <a:lumOff val="-7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Inventory Adjustment Reasons</a:t>
          </a:r>
        </a:p>
      </dsp:txBody>
      <dsp:txXfrm>
        <a:off x="377454" y="3675195"/>
        <a:ext cx="2869949" cy="445295"/>
      </dsp:txXfrm>
    </dsp:sp>
    <dsp:sp modelId="{44038A6B-53EF-4E7D-8975-D0D9F9E9F935}">
      <dsp:nvSpPr>
        <dsp:cNvPr id="0" name=""/>
        <dsp:cNvSpPr/>
      </dsp:nvSpPr>
      <dsp:spPr>
        <a:xfrm>
          <a:off x="363600" y="4207114"/>
          <a:ext cx="2897657" cy="473003"/>
        </a:xfrm>
        <a:prstGeom prst="roundRect">
          <a:avLst>
            <a:gd name="adj" fmla="val 10000"/>
          </a:avLst>
        </a:prstGeom>
        <a:solidFill>
          <a:schemeClr val="accent2">
            <a:hueOff val="743652"/>
            <a:satOff val="-24213"/>
            <a:lumOff val="-9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Location Items </a:t>
          </a:r>
        </a:p>
      </dsp:txBody>
      <dsp:txXfrm>
        <a:off x="377454" y="4220968"/>
        <a:ext cx="2869949" cy="445295"/>
      </dsp:txXfrm>
    </dsp:sp>
    <dsp:sp modelId="{E0D20EF0-DE17-4E59-A49A-52FA27713676}">
      <dsp:nvSpPr>
        <dsp:cNvPr id="0" name=""/>
        <dsp:cNvSpPr/>
      </dsp:nvSpPr>
      <dsp:spPr>
        <a:xfrm>
          <a:off x="3895120" y="0"/>
          <a:ext cx="3622071" cy="4926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Physical Sources</a:t>
          </a:r>
        </a:p>
      </dsp:txBody>
      <dsp:txXfrm>
        <a:off x="3895120" y="0"/>
        <a:ext cx="3622071" cy="1478007"/>
      </dsp:txXfrm>
    </dsp:sp>
    <dsp:sp modelId="{EDB7E67A-46B9-4486-85D2-43C61AA6D931}">
      <dsp:nvSpPr>
        <dsp:cNvPr id="0" name=""/>
        <dsp:cNvSpPr/>
      </dsp:nvSpPr>
      <dsp:spPr>
        <a:xfrm>
          <a:off x="4257327" y="1478248"/>
          <a:ext cx="2897657" cy="473003"/>
        </a:xfrm>
        <a:prstGeom prst="roundRect">
          <a:avLst>
            <a:gd name="adj" fmla="val 10000"/>
          </a:avLst>
        </a:prstGeom>
        <a:solidFill>
          <a:schemeClr val="accent2">
            <a:hueOff val="892382"/>
            <a:satOff val="-29055"/>
            <a:lumOff val="-1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Manufacturers (Interfaced)</a:t>
          </a:r>
        </a:p>
      </dsp:txBody>
      <dsp:txXfrm>
        <a:off x="4271181" y="1492102"/>
        <a:ext cx="2869949" cy="445295"/>
      </dsp:txXfrm>
    </dsp:sp>
    <dsp:sp modelId="{BEA0816D-9219-4CE7-81C9-9FD6C4E42D58}">
      <dsp:nvSpPr>
        <dsp:cNvPr id="0" name=""/>
        <dsp:cNvSpPr/>
      </dsp:nvSpPr>
      <dsp:spPr>
        <a:xfrm>
          <a:off x="4257327" y="2024021"/>
          <a:ext cx="2897657" cy="473003"/>
        </a:xfrm>
        <a:prstGeom prst="roundRect">
          <a:avLst>
            <a:gd name="adj" fmla="val 10000"/>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Manufacturer Items (Interfaced)</a:t>
          </a:r>
        </a:p>
      </dsp:txBody>
      <dsp:txXfrm>
        <a:off x="4271181" y="2037875"/>
        <a:ext cx="2869949" cy="445295"/>
      </dsp:txXfrm>
    </dsp:sp>
    <dsp:sp modelId="{F5349F6A-5B44-4C12-87D7-2FFCEF62A025}">
      <dsp:nvSpPr>
        <dsp:cNvPr id="0" name=""/>
        <dsp:cNvSpPr/>
      </dsp:nvSpPr>
      <dsp:spPr>
        <a:xfrm>
          <a:off x="4257327" y="2569794"/>
          <a:ext cx="2897657" cy="473003"/>
        </a:xfrm>
        <a:prstGeom prst="roundRect">
          <a:avLst>
            <a:gd name="adj" fmla="val 10000"/>
          </a:avLst>
        </a:prstGeom>
        <a:solidFill>
          <a:schemeClr val="accent2">
            <a:hueOff val="1189843"/>
            <a:satOff val="-38741"/>
            <a:lumOff val="-14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Hospitals</a:t>
          </a:r>
        </a:p>
      </dsp:txBody>
      <dsp:txXfrm>
        <a:off x="4271181" y="2583648"/>
        <a:ext cx="2869949" cy="445295"/>
      </dsp:txXfrm>
    </dsp:sp>
    <dsp:sp modelId="{3A283CEE-0CE4-45F3-8DCB-D9773E930D86}">
      <dsp:nvSpPr>
        <dsp:cNvPr id="0" name=""/>
        <dsp:cNvSpPr/>
      </dsp:nvSpPr>
      <dsp:spPr>
        <a:xfrm>
          <a:off x="4257327" y="3115568"/>
          <a:ext cx="2897657" cy="473003"/>
        </a:xfrm>
        <a:prstGeom prst="roundRect">
          <a:avLst>
            <a:gd name="adj" fmla="val 10000"/>
          </a:avLst>
        </a:prstGeom>
        <a:solidFill>
          <a:schemeClr val="accent2">
            <a:hueOff val="1338573"/>
            <a:satOff val="-43583"/>
            <a:lumOff val="-16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Cost Centers</a:t>
          </a:r>
        </a:p>
      </dsp:txBody>
      <dsp:txXfrm>
        <a:off x="4271181" y="3129422"/>
        <a:ext cx="2869949" cy="445295"/>
      </dsp:txXfrm>
    </dsp:sp>
    <dsp:sp modelId="{C0E244E4-B892-47A0-99C5-FF9E7C229528}">
      <dsp:nvSpPr>
        <dsp:cNvPr id="0" name=""/>
        <dsp:cNvSpPr/>
      </dsp:nvSpPr>
      <dsp:spPr>
        <a:xfrm>
          <a:off x="4257327" y="3661341"/>
          <a:ext cx="2897657" cy="473003"/>
        </a:xfrm>
        <a:prstGeom prst="roundRect">
          <a:avLst>
            <a:gd name="adj" fmla="val 10000"/>
          </a:avLst>
        </a:prstGeom>
        <a:solidFill>
          <a:schemeClr val="accent2">
            <a:hueOff val="1487304"/>
            <a:satOff val="-48426"/>
            <a:lumOff val="-18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Supply Areas</a:t>
          </a:r>
        </a:p>
      </dsp:txBody>
      <dsp:txXfrm>
        <a:off x="4271181" y="3675195"/>
        <a:ext cx="2869949" cy="445295"/>
      </dsp:txXfrm>
    </dsp:sp>
    <dsp:sp modelId="{560727CE-A219-4640-9E14-68F5DB1EF012}">
      <dsp:nvSpPr>
        <dsp:cNvPr id="0" name=""/>
        <dsp:cNvSpPr/>
      </dsp:nvSpPr>
      <dsp:spPr>
        <a:xfrm>
          <a:off x="4257327" y="4207114"/>
          <a:ext cx="2897657" cy="473003"/>
        </a:xfrm>
        <a:prstGeom prst="roundRect">
          <a:avLst>
            <a:gd name="adj" fmla="val 10000"/>
          </a:avLst>
        </a:prstGeom>
        <a:solidFill>
          <a:schemeClr val="accent2">
            <a:hueOff val="1636034"/>
            <a:satOff val="-53268"/>
            <a:lumOff val="-20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Locations</a:t>
          </a:r>
        </a:p>
      </dsp:txBody>
      <dsp:txXfrm>
        <a:off x="4271181" y="4220968"/>
        <a:ext cx="2869949" cy="445295"/>
      </dsp:txXfrm>
    </dsp:sp>
    <dsp:sp modelId="{054D524C-8F28-4FEA-BD23-532177D85FE5}">
      <dsp:nvSpPr>
        <dsp:cNvPr id="0" name=""/>
        <dsp:cNvSpPr/>
      </dsp:nvSpPr>
      <dsp:spPr>
        <a:xfrm>
          <a:off x="7788847" y="0"/>
          <a:ext cx="3622071" cy="4926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Supply Orders</a:t>
          </a:r>
        </a:p>
      </dsp:txBody>
      <dsp:txXfrm>
        <a:off x="7788847" y="0"/>
        <a:ext cx="3622071" cy="1478007"/>
      </dsp:txXfrm>
    </dsp:sp>
    <dsp:sp modelId="{9CA103A3-28AA-4F22-93CC-D2A22E60A93D}">
      <dsp:nvSpPr>
        <dsp:cNvPr id="0" name=""/>
        <dsp:cNvSpPr/>
      </dsp:nvSpPr>
      <dsp:spPr>
        <a:xfrm>
          <a:off x="8151054" y="1478428"/>
          <a:ext cx="2897657" cy="967897"/>
        </a:xfrm>
        <a:prstGeom prst="roundRect">
          <a:avLst>
            <a:gd name="adj" fmla="val 10000"/>
          </a:avLst>
        </a:prstGeom>
        <a:solidFill>
          <a:schemeClr val="accent2">
            <a:hueOff val="1784764"/>
            <a:satOff val="-58111"/>
            <a:lumOff val="-21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Internal </a:t>
          </a:r>
        </a:p>
      </dsp:txBody>
      <dsp:txXfrm>
        <a:off x="8179403" y="1506777"/>
        <a:ext cx="2840959" cy="911199"/>
      </dsp:txXfrm>
    </dsp:sp>
    <dsp:sp modelId="{97E019B3-E87F-44B6-9D3E-62B1E4AF6EF8}">
      <dsp:nvSpPr>
        <dsp:cNvPr id="0" name=""/>
        <dsp:cNvSpPr/>
      </dsp:nvSpPr>
      <dsp:spPr>
        <a:xfrm>
          <a:off x="8151054" y="2595234"/>
          <a:ext cx="2897657" cy="967897"/>
        </a:xfrm>
        <a:prstGeom prst="roundRect">
          <a:avLst>
            <a:gd name="adj" fmla="val 10000"/>
          </a:avLst>
        </a:prstGeom>
        <a:solidFill>
          <a:schemeClr val="accent2">
            <a:hueOff val="1933495"/>
            <a:satOff val="-62953"/>
            <a:lumOff val="-23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Vendors (Interfaced)</a:t>
          </a:r>
        </a:p>
      </dsp:txBody>
      <dsp:txXfrm>
        <a:off x="8179403" y="2623583"/>
        <a:ext cx="2840959" cy="911199"/>
      </dsp:txXfrm>
    </dsp:sp>
    <dsp:sp modelId="{56A89DED-2461-4B0D-B8F4-F36D22C8151B}">
      <dsp:nvSpPr>
        <dsp:cNvPr id="0" name=""/>
        <dsp:cNvSpPr/>
      </dsp:nvSpPr>
      <dsp:spPr>
        <a:xfrm>
          <a:off x="8151054" y="3712039"/>
          <a:ext cx="2897657" cy="967897"/>
        </a:xfrm>
        <a:prstGeom prst="roundRect">
          <a:avLst>
            <a:gd name="adj" fmla="val 10000"/>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Reorder Groups/Schedules</a:t>
          </a:r>
        </a:p>
      </dsp:txBody>
      <dsp:txXfrm>
        <a:off x="8179403" y="3740388"/>
        <a:ext cx="2840959" cy="9111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180C8-E348-4BB6-8C58-9083E13B0AE0}">
      <dsp:nvSpPr>
        <dsp:cNvPr id="0" name=""/>
        <dsp:cNvSpPr/>
      </dsp:nvSpPr>
      <dsp:spPr>
        <a:xfrm>
          <a:off x="0" y="4855998"/>
          <a:ext cx="5553075"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E9BC1-E005-45AF-901C-C9087862100C}">
      <dsp:nvSpPr>
        <dsp:cNvPr id="0" name=""/>
        <dsp:cNvSpPr/>
      </dsp:nvSpPr>
      <dsp:spPr>
        <a:xfrm>
          <a:off x="0" y="3211280"/>
          <a:ext cx="5553075"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9AB700-D812-473B-A0FE-4C8BDAC87E48}">
      <dsp:nvSpPr>
        <dsp:cNvPr id="0" name=""/>
        <dsp:cNvSpPr/>
      </dsp:nvSpPr>
      <dsp:spPr>
        <a:xfrm>
          <a:off x="0" y="1566561"/>
          <a:ext cx="5553075"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D8947-DCD0-47ED-81CC-19699FD6C942}">
      <dsp:nvSpPr>
        <dsp:cNvPr id="0" name=""/>
        <dsp:cNvSpPr/>
      </dsp:nvSpPr>
      <dsp:spPr>
        <a:xfrm>
          <a:off x="1443799" y="163"/>
          <a:ext cx="4109275" cy="15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a:latin typeface="Segoe UI"/>
              <a:cs typeface="Segoe UI"/>
            </a:rPr>
            <a:t>access a specific resource page</a:t>
          </a:r>
          <a:endParaRPr lang="en-US" sz="2400" kern="1200"/>
        </a:p>
      </dsp:txBody>
      <dsp:txXfrm>
        <a:off x="1443799" y="163"/>
        <a:ext cx="4109275" cy="1566398"/>
      </dsp:txXfrm>
    </dsp:sp>
    <dsp:sp modelId="{1CFFF757-CD79-4738-AEB0-A91856374554}">
      <dsp:nvSpPr>
        <dsp:cNvPr id="0" name=""/>
        <dsp:cNvSpPr/>
      </dsp:nvSpPr>
      <dsp:spPr>
        <a:xfrm>
          <a:off x="0" y="163"/>
          <a:ext cx="1443799" cy="1566398"/>
        </a:xfrm>
        <a:prstGeom prst="round2SameRect">
          <a:avLst>
            <a:gd name="adj1" fmla="val 16670"/>
            <a:gd name="adj2" fmla="val 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Font typeface="Wingdings" panose="05000000000000000000" pitchFamily="2" charset="2"/>
            <a:buNone/>
          </a:pPr>
          <a:r>
            <a:rPr lang="en-US" sz="3100" kern="1200">
              <a:solidFill>
                <a:schemeClr val="accent1"/>
              </a:solidFill>
              <a:latin typeface="Segoe UI"/>
              <a:cs typeface="Segoe UI"/>
            </a:rPr>
            <a:t>Go</a:t>
          </a:r>
          <a:endParaRPr lang="en-US" sz="3100" kern="1200">
            <a:solidFill>
              <a:schemeClr val="accent1"/>
            </a:solidFill>
          </a:endParaRPr>
        </a:p>
      </dsp:txBody>
      <dsp:txXfrm>
        <a:off x="70493" y="70656"/>
        <a:ext cx="1302813" cy="1495905"/>
      </dsp:txXfrm>
    </dsp:sp>
    <dsp:sp modelId="{5FE3A8E7-43C2-4891-9F7B-3DD5A7B030BA}">
      <dsp:nvSpPr>
        <dsp:cNvPr id="0" name=""/>
        <dsp:cNvSpPr/>
      </dsp:nvSpPr>
      <dsp:spPr>
        <a:xfrm>
          <a:off x="1443799" y="1644881"/>
          <a:ext cx="4109275" cy="15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kern="1200">
              <a:latin typeface="Segoe UI"/>
              <a:cs typeface="Segoe UI"/>
            </a:rPr>
            <a:t>use keywords to view a list of resource locations</a:t>
          </a:r>
        </a:p>
      </dsp:txBody>
      <dsp:txXfrm>
        <a:off x="1443799" y="1644881"/>
        <a:ext cx="4109275" cy="1566398"/>
      </dsp:txXfrm>
    </dsp:sp>
    <dsp:sp modelId="{F1FA9E80-572A-4B4D-AD00-5F5D471C0C11}">
      <dsp:nvSpPr>
        <dsp:cNvPr id="0" name=""/>
        <dsp:cNvSpPr/>
      </dsp:nvSpPr>
      <dsp:spPr>
        <a:xfrm>
          <a:off x="0" y="1644881"/>
          <a:ext cx="1443799" cy="1566398"/>
        </a:xfrm>
        <a:prstGeom prst="round2SameRect">
          <a:avLst>
            <a:gd name="adj1" fmla="val 16670"/>
            <a:gd name="adj2" fmla="val 0"/>
          </a:avLst>
        </a:prstGeom>
        <a:solidFill>
          <a:schemeClr val="accent4">
            <a:hueOff val="-335665"/>
            <a:satOff val="-6656"/>
            <a:lumOff val="-12353"/>
            <a:alphaOff val="0"/>
          </a:schemeClr>
        </a:solidFill>
        <a:ln w="25400" cap="flat" cmpd="sng" algn="ctr">
          <a:solidFill>
            <a:schemeClr val="accent4">
              <a:hueOff val="-335665"/>
              <a:satOff val="-6656"/>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accent1"/>
              </a:solidFill>
              <a:latin typeface="Segoe UI"/>
              <a:cs typeface="Segoe UI"/>
            </a:rPr>
            <a:t>Search</a:t>
          </a:r>
        </a:p>
      </dsp:txBody>
      <dsp:txXfrm>
        <a:off x="70493" y="1715374"/>
        <a:ext cx="1302813" cy="1495905"/>
      </dsp:txXfrm>
    </dsp:sp>
    <dsp:sp modelId="{4E1CE6DD-0B0E-40D1-B13F-B80CAD846CB9}">
      <dsp:nvSpPr>
        <dsp:cNvPr id="0" name=""/>
        <dsp:cNvSpPr/>
      </dsp:nvSpPr>
      <dsp:spPr>
        <a:xfrm>
          <a:off x="1443799" y="3289600"/>
          <a:ext cx="4109275" cy="15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kern="1200">
              <a:latin typeface="Segoe UI"/>
              <a:cs typeface="Segoe UI"/>
            </a:rPr>
            <a:t>quick go-to guide for software questions and help specific to the resource page</a:t>
          </a:r>
        </a:p>
      </dsp:txBody>
      <dsp:txXfrm>
        <a:off x="1443799" y="3289600"/>
        <a:ext cx="4109275" cy="1566398"/>
      </dsp:txXfrm>
    </dsp:sp>
    <dsp:sp modelId="{090F05A5-47C7-40F4-A1F8-E6699329D525}">
      <dsp:nvSpPr>
        <dsp:cNvPr id="0" name=""/>
        <dsp:cNvSpPr/>
      </dsp:nvSpPr>
      <dsp:spPr>
        <a:xfrm>
          <a:off x="0" y="3289600"/>
          <a:ext cx="1443799" cy="1566398"/>
        </a:xfrm>
        <a:prstGeom prst="round2SameRect">
          <a:avLst>
            <a:gd name="adj1" fmla="val 16670"/>
            <a:gd name="adj2" fmla="val 0"/>
          </a:avLst>
        </a:prstGeom>
        <a:solidFill>
          <a:schemeClr val="accent4">
            <a:hueOff val="-671329"/>
            <a:satOff val="-13312"/>
            <a:lumOff val="-24706"/>
            <a:alphaOff val="0"/>
          </a:schemeClr>
        </a:solidFill>
        <a:ln w="25400" cap="flat" cmpd="sng" algn="ctr">
          <a:solidFill>
            <a:schemeClr val="accent4">
              <a:hueOff val="-671329"/>
              <a:satOff val="-13312"/>
              <a:lumOff val="-2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accent1"/>
              </a:solidFill>
              <a:latin typeface="Segoe UI"/>
              <a:cs typeface="Segoe UI"/>
            </a:rPr>
            <a:t>Topic</a:t>
          </a:r>
          <a:r>
            <a:rPr lang="en-US" sz="3100" kern="1200">
              <a:latin typeface="Segoe UI"/>
              <a:cs typeface="Segoe UI"/>
            </a:rPr>
            <a:t> </a:t>
          </a:r>
          <a:r>
            <a:rPr lang="en-US" sz="3100" kern="1200">
              <a:solidFill>
                <a:schemeClr val="accent1"/>
              </a:solidFill>
              <a:latin typeface="Segoe UI"/>
              <a:cs typeface="Segoe UI"/>
            </a:rPr>
            <a:t>Help</a:t>
          </a:r>
        </a:p>
      </dsp:txBody>
      <dsp:txXfrm>
        <a:off x="70493" y="3360093"/>
        <a:ext cx="1302813" cy="14959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61AD2-56ED-4743-906C-FAE4C2F877D9}">
      <dsp:nvSpPr>
        <dsp:cNvPr id="0" name=""/>
        <dsp:cNvSpPr/>
      </dsp:nvSpPr>
      <dsp:spPr>
        <a:xfrm>
          <a:off x="5177" y="719874"/>
          <a:ext cx="2263536" cy="14217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ＭＳ Ｐゴシック"/>
              <a:cs typeface="Segoe UI"/>
            </a:rPr>
            <a:t>1. Enter Search Criteria.</a:t>
          </a:r>
        </a:p>
      </dsp:txBody>
      <dsp:txXfrm>
        <a:off x="46820" y="761517"/>
        <a:ext cx="2180250" cy="1338497"/>
      </dsp:txXfrm>
    </dsp:sp>
    <dsp:sp modelId="{1FE58325-E25F-44E7-9F96-CABB43653009}">
      <dsp:nvSpPr>
        <dsp:cNvPr id="0" name=""/>
        <dsp:cNvSpPr/>
      </dsp:nvSpPr>
      <dsp:spPr>
        <a:xfrm>
          <a:off x="2495066" y="1150087"/>
          <a:ext cx="479869" cy="5613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95066" y="1262358"/>
        <a:ext cx="335908" cy="336814"/>
      </dsp:txXfrm>
    </dsp:sp>
    <dsp:sp modelId="{09DABB7F-0CB3-4896-8C62-7E0D89134F42}">
      <dsp:nvSpPr>
        <dsp:cNvPr id="0" name=""/>
        <dsp:cNvSpPr/>
      </dsp:nvSpPr>
      <dsp:spPr>
        <a:xfrm>
          <a:off x="3174127" y="719874"/>
          <a:ext cx="2263536" cy="14217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ＭＳ Ｐゴシック"/>
              <a:cs typeface="Segoe UI"/>
            </a:rPr>
            <a:t>2. Select </a:t>
          </a:r>
          <a:r>
            <a:rPr lang="en-US" sz="1800" b="1" kern="1200">
              <a:ea typeface="ＭＳ Ｐゴシック"/>
              <a:cs typeface="Segoe UI"/>
            </a:rPr>
            <a:t>Save Field Values</a:t>
          </a:r>
          <a:r>
            <a:rPr lang="en-US" sz="1800" kern="1200">
              <a:ea typeface="ＭＳ Ｐゴシック"/>
              <a:cs typeface="Segoe UI"/>
            </a:rPr>
            <a:t>.</a:t>
          </a:r>
        </a:p>
      </dsp:txBody>
      <dsp:txXfrm>
        <a:off x="3215770" y="761517"/>
        <a:ext cx="2180250" cy="1338497"/>
      </dsp:txXfrm>
    </dsp:sp>
    <dsp:sp modelId="{BF6C1CD7-C489-455E-B4D8-AF08DDB25ED7}">
      <dsp:nvSpPr>
        <dsp:cNvPr id="0" name=""/>
        <dsp:cNvSpPr/>
      </dsp:nvSpPr>
      <dsp:spPr>
        <a:xfrm>
          <a:off x="5664017" y="1150087"/>
          <a:ext cx="479869" cy="5613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664017" y="1262358"/>
        <a:ext cx="335908" cy="336814"/>
      </dsp:txXfrm>
    </dsp:sp>
    <dsp:sp modelId="{91F8EE1A-4ED3-445B-953C-C297861E8277}">
      <dsp:nvSpPr>
        <dsp:cNvPr id="0" name=""/>
        <dsp:cNvSpPr/>
      </dsp:nvSpPr>
      <dsp:spPr>
        <a:xfrm>
          <a:off x="6343078" y="719874"/>
          <a:ext cx="2263536" cy="14217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ＭＳ Ｐゴシック"/>
              <a:cs typeface="Segoe UI"/>
            </a:rPr>
            <a:t>3. Name the saved fields.</a:t>
          </a:r>
        </a:p>
      </dsp:txBody>
      <dsp:txXfrm>
        <a:off x="6384721" y="761517"/>
        <a:ext cx="2180250" cy="1338497"/>
      </dsp:txXfrm>
    </dsp:sp>
    <dsp:sp modelId="{037605B5-4B9D-4AAA-AB02-78CAD12EE057}">
      <dsp:nvSpPr>
        <dsp:cNvPr id="0" name=""/>
        <dsp:cNvSpPr/>
      </dsp:nvSpPr>
      <dsp:spPr>
        <a:xfrm>
          <a:off x="8832967" y="1150087"/>
          <a:ext cx="479869" cy="5613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832967" y="1262358"/>
        <a:ext cx="335908" cy="336814"/>
      </dsp:txXfrm>
    </dsp:sp>
    <dsp:sp modelId="{A75ED938-8A9C-4CF0-B674-A488CEFFFDA7}">
      <dsp:nvSpPr>
        <dsp:cNvPr id="0" name=""/>
        <dsp:cNvSpPr/>
      </dsp:nvSpPr>
      <dsp:spPr>
        <a:xfrm>
          <a:off x="9512028" y="719874"/>
          <a:ext cx="2263536" cy="14217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ＭＳ Ｐゴシック"/>
              <a:cs typeface="Segoe UI"/>
            </a:rPr>
            <a:t>4. Use the saved search criteria instead of entering the information manually.</a:t>
          </a:r>
        </a:p>
      </dsp:txBody>
      <dsp:txXfrm>
        <a:off x="9553671" y="761517"/>
        <a:ext cx="2180250" cy="13384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2DDDF-4E23-4811-B0A7-5FA20E25EB21}">
      <dsp:nvSpPr>
        <dsp:cNvPr id="0" name=""/>
        <dsp:cNvSpPr/>
      </dsp:nvSpPr>
      <dsp:spPr>
        <a:xfrm>
          <a:off x="1408"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Pre-Operative</a:t>
          </a:r>
        </a:p>
      </dsp:txBody>
      <dsp:txXfrm>
        <a:off x="1408" y="0"/>
        <a:ext cx="3661947" cy="1456848"/>
      </dsp:txXfrm>
    </dsp:sp>
    <dsp:sp modelId="{739D2294-E289-4122-871A-88B604A938C6}">
      <dsp:nvSpPr>
        <dsp:cNvPr id="0" name=""/>
        <dsp:cNvSpPr/>
      </dsp:nvSpPr>
      <dsp:spPr>
        <a:xfrm>
          <a:off x="367603" y="145827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t" anchorCtr="0">
          <a:noAutofit/>
        </a:bodyPr>
        <a:lstStyle/>
        <a:p>
          <a:pPr marL="0" lvl="0" indent="0" algn="l" defTabSz="1022350">
            <a:lnSpc>
              <a:spcPct val="90000"/>
            </a:lnSpc>
            <a:spcBef>
              <a:spcPct val="0"/>
            </a:spcBef>
            <a:spcAft>
              <a:spcPct val="35000"/>
            </a:spcAft>
            <a:buNone/>
          </a:pPr>
          <a:r>
            <a:rPr lang="en-US" sz="2300" kern="1200"/>
            <a:t>Case Planning &amp; Prep</a:t>
          </a:r>
        </a:p>
        <a:p>
          <a:pPr marL="171450" lvl="1" indent="-171450" algn="l" defTabSz="800100">
            <a:lnSpc>
              <a:spcPct val="90000"/>
            </a:lnSpc>
            <a:spcBef>
              <a:spcPct val="0"/>
            </a:spcBef>
            <a:spcAft>
              <a:spcPct val="15000"/>
            </a:spcAft>
            <a:buChar char="•"/>
          </a:pPr>
          <a:r>
            <a:rPr lang="en-US" sz="1800" kern="1200"/>
            <a:t>Clinical Staff</a:t>
          </a:r>
        </a:p>
        <a:p>
          <a:pPr marL="171450" lvl="1" indent="-171450" algn="l" defTabSz="800100">
            <a:lnSpc>
              <a:spcPct val="90000"/>
            </a:lnSpc>
            <a:spcBef>
              <a:spcPct val="0"/>
            </a:spcBef>
            <a:spcAft>
              <a:spcPct val="15000"/>
            </a:spcAft>
            <a:buChar char="•"/>
          </a:pPr>
          <a:r>
            <a:rPr lang="en-US" sz="1800" kern="1200"/>
            <a:t>Supply Chain Staff</a:t>
          </a:r>
        </a:p>
      </dsp:txBody>
      <dsp:txXfrm>
        <a:off x="410488" y="1501156"/>
        <a:ext cx="2843787" cy="1378429"/>
      </dsp:txXfrm>
    </dsp:sp>
    <dsp:sp modelId="{B3D863CF-E84D-4C90-B9AF-739C51FA18B9}">
      <dsp:nvSpPr>
        <dsp:cNvPr id="0" name=""/>
        <dsp:cNvSpPr/>
      </dsp:nvSpPr>
      <dsp:spPr>
        <a:xfrm>
          <a:off x="367603" y="314773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t" anchorCtr="0">
          <a:noAutofit/>
        </a:bodyPr>
        <a:lstStyle/>
        <a:p>
          <a:pPr marL="0" lvl="0" indent="0" algn="l" defTabSz="1022350">
            <a:lnSpc>
              <a:spcPct val="90000"/>
            </a:lnSpc>
            <a:spcBef>
              <a:spcPct val="0"/>
            </a:spcBef>
            <a:spcAft>
              <a:spcPct val="35000"/>
            </a:spcAft>
            <a:buNone/>
          </a:pPr>
          <a:r>
            <a:rPr lang="en-US" sz="2300" kern="1200"/>
            <a:t>Case Picking</a:t>
          </a:r>
        </a:p>
        <a:p>
          <a:pPr marL="171450" lvl="1" indent="-171450" algn="l" defTabSz="800100">
            <a:lnSpc>
              <a:spcPct val="90000"/>
            </a:lnSpc>
            <a:spcBef>
              <a:spcPct val="0"/>
            </a:spcBef>
            <a:spcAft>
              <a:spcPct val="15000"/>
            </a:spcAft>
            <a:buChar char="•"/>
          </a:pPr>
          <a:r>
            <a:rPr lang="en-US" sz="1800" kern="1200"/>
            <a:t>Supply Chain Staff</a:t>
          </a:r>
        </a:p>
      </dsp:txBody>
      <dsp:txXfrm>
        <a:off x="410488" y="3190616"/>
        <a:ext cx="2843787" cy="1378429"/>
      </dsp:txXfrm>
    </dsp:sp>
    <dsp:sp modelId="{9BB7D99D-0467-4A4F-B61C-4675B4319BE6}">
      <dsp:nvSpPr>
        <dsp:cNvPr id="0" name=""/>
        <dsp:cNvSpPr/>
      </dsp:nvSpPr>
      <dsp:spPr>
        <a:xfrm>
          <a:off x="3938001"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Interoperative</a:t>
          </a:r>
        </a:p>
      </dsp:txBody>
      <dsp:txXfrm>
        <a:off x="3938001" y="0"/>
        <a:ext cx="3661947" cy="1456848"/>
      </dsp:txXfrm>
    </dsp:sp>
    <dsp:sp modelId="{0D0CC1E9-D23D-458E-A035-85E6A419E8D5}">
      <dsp:nvSpPr>
        <dsp:cNvPr id="0" name=""/>
        <dsp:cNvSpPr/>
      </dsp:nvSpPr>
      <dsp:spPr>
        <a:xfrm>
          <a:off x="4304196" y="1456848"/>
          <a:ext cx="2929557" cy="3156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t" anchorCtr="0">
          <a:noAutofit/>
        </a:bodyPr>
        <a:lstStyle/>
        <a:p>
          <a:pPr marL="0" lvl="0" indent="0" algn="l" defTabSz="1022350">
            <a:lnSpc>
              <a:spcPct val="90000"/>
            </a:lnSpc>
            <a:spcBef>
              <a:spcPct val="0"/>
            </a:spcBef>
            <a:spcAft>
              <a:spcPct val="35000"/>
            </a:spcAft>
            <a:buNone/>
          </a:pPr>
          <a:r>
            <a:rPr lang="en-US" sz="2300" kern="1200"/>
            <a:t>In-Case Consumption</a:t>
          </a:r>
        </a:p>
        <a:p>
          <a:pPr marL="171450" lvl="1" indent="-171450" algn="l" defTabSz="800100">
            <a:lnSpc>
              <a:spcPct val="90000"/>
            </a:lnSpc>
            <a:spcBef>
              <a:spcPct val="0"/>
            </a:spcBef>
            <a:spcAft>
              <a:spcPct val="15000"/>
            </a:spcAft>
            <a:buChar char="•"/>
          </a:pPr>
          <a:r>
            <a:rPr lang="en-US" sz="1800" kern="1200"/>
            <a:t>Clinical Staff</a:t>
          </a:r>
        </a:p>
      </dsp:txBody>
      <dsp:txXfrm>
        <a:off x="4390000" y="1542652"/>
        <a:ext cx="2757949" cy="2984897"/>
      </dsp:txXfrm>
    </dsp:sp>
    <dsp:sp modelId="{05EB4D4D-C7FE-4993-B660-FCEB25ED0B12}">
      <dsp:nvSpPr>
        <dsp:cNvPr id="0" name=""/>
        <dsp:cNvSpPr/>
      </dsp:nvSpPr>
      <dsp:spPr>
        <a:xfrm>
          <a:off x="7874594"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Post-Operative</a:t>
          </a:r>
        </a:p>
      </dsp:txBody>
      <dsp:txXfrm>
        <a:off x="7874594" y="0"/>
        <a:ext cx="3661947" cy="1456848"/>
      </dsp:txXfrm>
    </dsp:sp>
    <dsp:sp modelId="{E257F87E-338B-402D-8A6C-4B70B285B552}">
      <dsp:nvSpPr>
        <dsp:cNvPr id="0" name=""/>
        <dsp:cNvSpPr/>
      </dsp:nvSpPr>
      <dsp:spPr>
        <a:xfrm>
          <a:off x="8240789" y="145827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t" anchorCtr="0">
          <a:noAutofit/>
        </a:bodyPr>
        <a:lstStyle/>
        <a:p>
          <a:pPr marL="0" lvl="0" indent="0" algn="l" defTabSz="1022350">
            <a:lnSpc>
              <a:spcPct val="90000"/>
            </a:lnSpc>
            <a:spcBef>
              <a:spcPct val="0"/>
            </a:spcBef>
            <a:spcAft>
              <a:spcPct val="35000"/>
            </a:spcAft>
            <a:buNone/>
          </a:pPr>
          <a:r>
            <a:rPr lang="en-US" sz="2300" kern="1200"/>
            <a:t>Returns</a:t>
          </a:r>
        </a:p>
        <a:p>
          <a:pPr marL="171450" lvl="1" indent="-171450" algn="l" defTabSz="800100">
            <a:lnSpc>
              <a:spcPct val="90000"/>
            </a:lnSpc>
            <a:spcBef>
              <a:spcPct val="0"/>
            </a:spcBef>
            <a:spcAft>
              <a:spcPct val="15000"/>
            </a:spcAft>
            <a:buChar char="•"/>
          </a:pPr>
          <a:r>
            <a:rPr lang="en-US" sz="1800" kern="1200"/>
            <a:t>Supply Chain Staff</a:t>
          </a:r>
        </a:p>
      </dsp:txBody>
      <dsp:txXfrm>
        <a:off x="8283674" y="1501156"/>
        <a:ext cx="2843787" cy="1378429"/>
      </dsp:txXfrm>
    </dsp:sp>
    <dsp:sp modelId="{9AFDE15C-CE04-4A7D-B24E-DEDDD50E920A}">
      <dsp:nvSpPr>
        <dsp:cNvPr id="0" name=""/>
        <dsp:cNvSpPr/>
      </dsp:nvSpPr>
      <dsp:spPr>
        <a:xfrm>
          <a:off x="8240789" y="314773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t" anchorCtr="0">
          <a:noAutofit/>
        </a:bodyPr>
        <a:lstStyle/>
        <a:p>
          <a:pPr marL="0" lvl="0" indent="0" algn="l" defTabSz="1022350">
            <a:lnSpc>
              <a:spcPct val="90000"/>
            </a:lnSpc>
            <a:spcBef>
              <a:spcPct val="0"/>
            </a:spcBef>
            <a:spcAft>
              <a:spcPct val="35000"/>
            </a:spcAft>
            <a:buNone/>
          </a:pPr>
          <a:r>
            <a:rPr lang="en-US" sz="2300" kern="1200"/>
            <a:t>Analytics &amp; Optimization</a:t>
          </a:r>
        </a:p>
        <a:p>
          <a:pPr marL="171450" lvl="1" indent="-171450" algn="l" defTabSz="800100">
            <a:lnSpc>
              <a:spcPct val="90000"/>
            </a:lnSpc>
            <a:spcBef>
              <a:spcPct val="0"/>
            </a:spcBef>
            <a:spcAft>
              <a:spcPct val="15000"/>
            </a:spcAft>
            <a:buChar char="•"/>
          </a:pPr>
          <a:r>
            <a:rPr lang="en-US" sz="1800" kern="1200"/>
            <a:t>Management</a:t>
          </a:r>
        </a:p>
      </dsp:txBody>
      <dsp:txXfrm>
        <a:off x="8283674" y="3190616"/>
        <a:ext cx="2843787" cy="13784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D9E17-36E7-48E7-9F81-68203EFC3930}">
      <dsp:nvSpPr>
        <dsp:cNvPr id="0" name=""/>
        <dsp:cNvSpPr/>
      </dsp:nvSpPr>
      <dsp:spPr>
        <a:xfrm>
          <a:off x="5633" y="293193"/>
          <a:ext cx="2881670"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baseline="0"/>
            <a:t>Tracked Items</a:t>
          </a:r>
          <a:endParaRPr lang="en-US" sz="2300" kern="1200"/>
        </a:p>
      </dsp:txBody>
      <dsp:txXfrm>
        <a:off x="5633" y="293193"/>
        <a:ext cx="2881670" cy="455400"/>
      </dsp:txXfrm>
    </dsp:sp>
    <dsp:sp modelId="{1E2A385F-9023-444E-B955-2C1738CB5F28}">
      <dsp:nvSpPr>
        <dsp:cNvPr id="0" name=""/>
        <dsp:cNvSpPr/>
      </dsp:nvSpPr>
      <dsp:spPr>
        <a:xfrm>
          <a:off x="2887304" y="101072"/>
          <a:ext cx="576334" cy="83964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894020-7749-4829-860C-8C294775A73C}">
      <dsp:nvSpPr>
        <dsp:cNvPr id="0" name=""/>
        <dsp:cNvSpPr/>
      </dsp:nvSpPr>
      <dsp:spPr>
        <a:xfrm>
          <a:off x="3694172" y="101072"/>
          <a:ext cx="7838144" cy="839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baseline="0"/>
            <a:t>Serial numbers are used for Barcode tracking.</a:t>
          </a:r>
          <a:endParaRPr lang="en-US" sz="2300" kern="1200"/>
        </a:p>
        <a:p>
          <a:pPr marL="228600" lvl="1" indent="-228600" algn="l" defTabSz="1022350">
            <a:lnSpc>
              <a:spcPct val="90000"/>
            </a:lnSpc>
            <a:spcBef>
              <a:spcPct val="0"/>
            </a:spcBef>
            <a:spcAft>
              <a:spcPct val="15000"/>
            </a:spcAft>
            <a:buChar char="•"/>
          </a:pPr>
          <a:r>
            <a:rPr lang="en-US" sz="2300" kern="1200" baseline="0"/>
            <a:t>Conditioned with a </a:t>
          </a:r>
          <a:r>
            <a:rPr lang="en-US" sz="2300" kern="1200" baseline="0" err="1"/>
            <a:t>Tecsys</a:t>
          </a:r>
          <a:r>
            <a:rPr lang="en-US" sz="2300" kern="1200" baseline="0"/>
            <a:t> generated barcode</a:t>
          </a:r>
          <a:endParaRPr lang="en-US" sz="2300" kern="1200"/>
        </a:p>
      </dsp:txBody>
      <dsp:txXfrm>
        <a:off x="3694172" y="101072"/>
        <a:ext cx="7838144" cy="839643"/>
      </dsp:txXfrm>
    </dsp:sp>
    <dsp:sp modelId="{6E33EB8B-52D1-472E-A1ED-AFC79B3328F7}">
      <dsp:nvSpPr>
        <dsp:cNvPr id="0" name=""/>
        <dsp:cNvSpPr/>
      </dsp:nvSpPr>
      <dsp:spPr>
        <a:xfrm>
          <a:off x="5633" y="1057537"/>
          <a:ext cx="2881670"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Manufacturer Item Recall</a:t>
          </a:r>
        </a:p>
      </dsp:txBody>
      <dsp:txXfrm>
        <a:off x="5633" y="1057537"/>
        <a:ext cx="2881670" cy="725793"/>
      </dsp:txXfrm>
    </dsp:sp>
    <dsp:sp modelId="{785AE01D-B9DF-40B7-9CDF-8405DD9D15AA}">
      <dsp:nvSpPr>
        <dsp:cNvPr id="0" name=""/>
        <dsp:cNvSpPr/>
      </dsp:nvSpPr>
      <dsp:spPr>
        <a:xfrm>
          <a:off x="2887304" y="1023515"/>
          <a:ext cx="576334" cy="793836"/>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5D4920-ECF2-4A86-871F-EC74764F3510}">
      <dsp:nvSpPr>
        <dsp:cNvPr id="0" name=""/>
        <dsp:cNvSpPr/>
      </dsp:nvSpPr>
      <dsp:spPr>
        <a:xfrm>
          <a:off x="3694172" y="1023515"/>
          <a:ext cx="7838144" cy="79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US" sz="2300" kern="1200"/>
            <a:t>Recalls can be created with a specific lot, expiry date, and serial number. </a:t>
          </a:r>
        </a:p>
      </dsp:txBody>
      <dsp:txXfrm>
        <a:off x="3694172" y="1023515"/>
        <a:ext cx="7838144" cy="793836"/>
      </dsp:txXfrm>
    </dsp:sp>
    <dsp:sp modelId="{8C7611F5-23E4-4244-896E-C687FB45F671}">
      <dsp:nvSpPr>
        <dsp:cNvPr id="0" name=""/>
        <dsp:cNvSpPr/>
      </dsp:nvSpPr>
      <dsp:spPr>
        <a:xfrm>
          <a:off x="5633" y="3034205"/>
          <a:ext cx="2881670"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Expiration Management</a:t>
          </a:r>
        </a:p>
      </dsp:txBody>
      <dsp:txXfrm>
        <a:off x="5633" y="3034205"/>
        <a:ext cx="2881670" cy="725793"/>
      </dsp:txXfrm>
    </dsp:sp>
    <dsp:sp modelId="{FC30BF15-C7FA-4B59-A6EE-4A69F8CB218F}">
      <dsp:nvSpPr>
        <dsp:cNvPr id="0" name=""/>
        <dsp:cNvSpPr/>
      </dsp:nvSpPr>
      <dsp:spPr>
        <a:xfrm>
          <a:off x="2887304" y="1900152"/>
          <a:ext cx="576334" cy="2993899"/>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50028-6AB9-4033-A072-10D9C0BA835D}">
      <dsp:nvSpPr>
        <dsp:cNvPr id="0" name=""/>
        <dsp:cNvSpPr/>
      </dsp:nvSpPr>
      <dsp:spPr>
        <a:xfrm>
          <a:off x="3694172" y="1900152"/>
          <a:ext cx="7838144" cy="29938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baseline="0"/>
            <a:t>Reports on items that are:</a:t>
          </a:r>
          <a:endParaRPr lang="en-US" sz="2300" kern="1200"/>
        </a:p>
        <a:p>
          <a:pPr marL="457200" lvl="2" indent="-228600" algn="l" defTabSz="1022350">
            <a:lnSpc>
              <a:spcPct val="90000"/>
            </a:lnSpc>
            <a:spcBef>
              <a:spcPct val="0"/>
            </a:spcBef>
            <a:spcAft>
              <a:spcPct val="15000"/>
            </a:spcAft>
            <a:buChar char="•"/>
          </a:pPr>
          <a:r>
            <a:rPr lang="en-US" sz="2300" kern="1200" baseline="0"/>
            <a:t>Available</a:t>
          </a:r>
          <a:endParaRPr lang="en-US" sz="2300" kern="1200"/>
        </a:p>
        <a:p>
          <a:pPr marL="457200" lvl="2" indent="-228600" algn="l" defTabSz="1022350">
            <a:lnSpc>
              <a:spcPct val="90000"/>
            </a:lnSpc>
            <a:spcBef>
              <a:spcPct val="0"/>
            </a:spcBef>
            <a:spcAft>
              <a:spcPct val="15000"/>
            </a:spcAft>
            <a:buChar char="•"/>
          </a:pPr>
          <a:r>
            <a:rPr lang="en-US" sz="2300" kern="1200" baseline="0"/>
            <a:t>Nearing a lot's expiry date</a:t>
          </a:r>
          <a:endParaRPr lang="en-US" sz="2300" kern="1200"/>
        </a:p>
        <a:p>
          <a:pPr marL="457200" lvl="2" indent="-228600" algn="l" defTabSz="1022350">
            <a:lnSpc>
              <a:spcPct val="90000"/>
            </a:lnSpc>
            <a:spcBef>
              <a:spcPct val="0"/>
            </a:spcBef>
            <a:spcAft>
              <a:spcPct val="15000"/>
            </a:spcAft>
            <a:buChar char="•"/>
          </a:pPr>
          <a:r>
            <a:rPr lang="en-US" sz="2300" kern="1200" baseline="0"/>
            <a:t>Expired</a:t>
          </a:r>
          <a:endParaRPr lang="en-US" sz="2300" kern="1200"/>
        </a:p>
        <a:p>
          <a:pPr marL="228600" lvl="1" indent="-228600" algn="l" defTabSz="1022350">
            <a:lnSpc>
              <a:spcPct val="90000"/>
            </a:lnSpc>
            <a:spcBef>
              <a:spcPct val="0"/>
            </a:spcBef>
            <a:spcAft>
              <a:spcPct val="15000"/>
            </a:spcAft>
            <a:buChar char="•"/>
          </a:pPr>
          <a:r>
            <a:rPr lang="en-US" sz="2300" kern="1200" baseline="0"/>
            <a:t>Expiry must be documented during:</a:t>
          </a:r>
          <a:endParaRPr lang="en-US" sz="2300" kern="1200"/>
        </a:p>
        <a:p>
          <a:pPr marL="457200" lvl="2" indent="-228600" algn="l" defTabSz="1022350">
            <a:lnSpc>
              <a:spcPct val="90000"/>
            </a:lnSpc>
            <a:spcBef>
              <a:spcPct val="0"/>
            </a:spcBef>
            <a:spcAft>
              <a:spcPct val="15000"/>
            </a:spcAft>
            <a:buChar char="•"/>
          </a:pPr>
          <a:r>
            <a:rPr lang="en-US" sz="2300" kern="1200"/>
            <a:t>Receipt</a:t>
          </a:r>
        </a:p>
        <a:p>
          <a:pPr marL="457200" lvl="2" indent="-228600" algn="l" defTabSz="1022350">
            <a:lnSpc>
              <a:spcPct val="90000"/>
            </a:lnSpc>
            <a:spcBef>
              <a:spcPct val="0"/>
            </a:spcBef>
            <a:spcAft>
              <a:spcPct val="15000"/>
            </a:spcAft>
            <a:buChar char="•"/>
          </a:pPr>
          <a:r>
            <a:rPr lang="en-US" sz="2300" kern="1200" err="1"/>
            <a:t>Putaway</a:t>
          </a:r>
          <a:endParaRPr lang="en-US" sz="2300" kern="1200"/>
        </a:p>
        <a:p>
          <a:pPr marL="228600" lvl="1" indent="-228600" algn="l" defTabSz="1022350">
            <a:lnSpc>
              <a:spcPct val="90000"/>
            </a:lnSpc>
            <a:spcBef>
              <a:spcPct val="0"/>
            </a:spcBef>
            <a:spcAft>
              <a:spcPct val="15000"/>
            </a:spcAft>
            <a:buChar char="•"/>
          </a:pPr>
          <a:endParaRPr lang="en-US" sz="2300" kern="1200"/>
        </a:p>
      </dsp:txBody>
      <dsp:txXfrm>
        <a:off x="3694172" y="1900152"/>
        <a:ext cx="7838144" cy="29938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D46FA-3919-46AA-A864-E62C433FAD72}">
      <dsp:nvSpPr>
        <dsp:cNvPr id="0" name=""/>
        <dsp:cNvSpPr/>
      </dsp:nvSpPr>
      <dsp:spPr>
        <a:xfrm>
          <a:off x="0" y="654811"/>
          <a:ext cx="11538209" cy="873081"/>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3DB7A-95D6-40B6-89B2-1E422F098187}">
      <dsp:nvSpPr>
        <dsp:cNvPr id="0" name=""/>
        <dsp:cNvSpPr/>
      </dsp:nvSpPr>
      <dsp:spPr>
        <a:xfrm>
          <a:off x="2852" y="0"/>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baseline="0"/>
            <a:t>Confirm consumption and trigger the request for billing in POU (SMS).</a:t>
          </a:r>
          <a:endParaRPr lang="en-US" sz="1000" kern="1200"/>
        </a:p>
      </dsp:txBody>
      <dsp:txXfrm>
        <a:off x="2852" y="0"/>
        <a:ext cx="1660589" cy="873081"/>
      </dsp:txXfrm>
    </dsp:sp>
    <dsp:sp modelId="{364FAB30-6460-4795-8361-959F7EABDCB1}">
      <dsp:nvSpPr>
        <dsp:cNvPr id="0" name=""/>
        <dsp:cNvSpPr/>
      </dsp:nvSpPr>
      <dsp:spPr>
        <a:xfrm>
          <a:off x="724011" y="982216"/>
          <a:ext cx="218270" cy="21827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1AF535-C94E-4B23-ABB5-0390BE82A5A6}">
      <dsp:nvSpPr>
        <dsp:cNvPr id="0" name=""/>
        <dsp:cNvSpPr/>
      </dsp:nvSpPr>
      <dsp:spPr>
        <a:xfrm>
          <a:off x="1746471" y="1309622"/>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baseline="0"/>
            <a:t>Usage information is sent to Workday where “Bill Only” and “Bill and Replace” requisitions are created.</a:t>
          </a:r>
          <a:endParaRPr lang="en-US" sz="1000" kern="1200"/>
        </a:p>
      </dsp:txBody>
      <dsp:txXfrm>
        <a:off x="1746471" y="1309622"/>
        <a:ext cx="1660589" cy="873081"/>
      </dsp:txXfrm>
    </dsp:sp>
    <dsp:sp modelId="{349C7106-E9B5-4B61-8CC3-88FCE6CF14BE}">
      <dsp:nvSpPr>
        <dsp:cNvPr id="0" name=""/>
        <dsp:cNvSpPr/>
      </dsp:nvSpPr>
      <dsp:spPr>
        <a:xfrm>
          <a:off x="2467630" y="982216"/>
          <a:ext cx="218270" cy="218270"/>
        </a:xfrm>
        <a:prstGeom prst="ellipse">
          <a:avLst/>
        </a:prstGeom>
        <a:solidFill>
          <a:schemeClr val="accent2">
            <a:hueOff val="416445"/>
            <a:satOff val="-13559"/>
            <a:lumOff val="-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E1EF8-E3B0-4641-BB6B-F09C11A0503D}">
      <dsp:nvSpPr>
        <dsp:cNvPr id="0" name=""/>
        <dsp:cNvSpPr/>
      </dsp:nvSpPr>
      <dsp:spPr>
        <a:xfrm>
          <a:off x="3490089" y="0"/>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baseline="0"/>
            <a:t>Add the required line-item information needed for processing in the requisition within Workday.</a:t>
          </a:r>
          <a:endParaRPr lang="en-US" sz="1000" kern="1200"/>
        </a:p>
      </dsp:txBody>
      <dsp:txXfrm>
        <a:off x="3490089" y="0"/>
        <a:ext cx="1660589" cy="873081"/>
      </dsp:txXfrm>
    </dsp:sp>
    <dsp:sp modelId="{6BC20E38-C45A-4294-9D4F-427AB02B70EC}">
      <dsp:nvSpPr>
        <dsp:cNvPr id="0" name=""/>
        <dsp:cNvSpPr/>
      </dsp:nvSpPr>
      <dsp:spPr>
        <a:xfrm>
          <a:off x="4211249" y="982216"/>
          <a:ext cx="218270" cy="218270"/>
        </a:xfrm>
        <a:prstGeom prst="ellipse">
          <a:avLst/>
        </a:prstGeom>
        <a:solidFill>
          <a:schemeClr val="accent2">
            <a:hueOff val="832890"/>
            <a:satOff val="-27118"/>
            <a:lumOff val="-1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B1C85-7EA4-4E4D-9036-A39410626558}">
      <dsp:nvSpPr>
        <dsp:cNvPr id="0" name=""/>
        <dsp:cNvSpPr/>
      </dsp:nvSpPr>
      <dsp:spPr>
        <a:xfrm>
          <a:off x="5233708" y="1309622"/>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baseline="0"/>
            <a:t>Workday sends the “Bill Only” and “Bill and Replace” POs to the vendors.</a:t>
          </a:r>
          <a:endParaRPr lang="en-US" sz="1000" kern="1200"/>
        </a:p>
      </dsp:txBody>
      <dsp:txXfrm>
        <a:off x="5233708" y="1309622"/>
        <a:ext cx="1660589" cy="873081"/>
      </dsp:txXfrm>
    </dsp:sp>
    <dsp:sp modelId="{950B8FC8-8D55-41D3-9DA8-D3E1A95D5B49}">
      <dsp:nvSpPr>
        <dsp:cNvPr id="0" name=""/>
        <dsp:cNvSpPr/>
      </dsp:nvSpPr>
      <dsp:spPr>
        <a:xfrm>
          <a:off x="5954868" y="982216"/>
          <a:ext cx="218270" cy="218270"/>
        </a:xfrm>
        <a:prstGeom prst="ellipse">
          <a:avLst/>
        </a:prstGeom>
        <a:solidFill>
          <a:schemeClr val="accent2">
            <a:hueOff val="1249335"/>
            <a:satOff val="-40678"/>
            <a:lumOff val="-1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C49D6-7C5F-4CE2-BAFF-6CE04B080A68}">
      <dsp:nvSpPr>
        <dsp:cNvPr id="0" name=""/>
        <dsp:cNvSpPr/>
      </dsp:nvSpPr>
      <dsp:spPr>
        <a:xfrm>
          <a:off x="6977327" y="0"/>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baseline="0"/>
            <a:t>Tecsys POU (SMS)  will create a delivery automatically upon creation of a bill and replace an order.</a:t>
          </a:r>
          <a:endParaRPr lang="en-US" sz="1000" kern="1200"/>
        </a:p>
      </dsp:txBody>
      <dsp:txXfrm>
        <a:off x="6977327" y="0"/>
        <a:ext cx="1660589" cy="873081"/>
      </dsp:txXfrm>
    </dsp:sp>
    <dsp:sp modelId="{0220BA8E-806E-473D-A714-E7804788852D}">
      <dsp:nvSpPr>
        <dsp:cNvPr id="0" name=""/>
        <dsp:cNvSpPr/>
      </dsp:nvSpPr>
      <dsp:spPr>
        <a:xfrm>
          <a:off x="7698487" y="982216"/>
          <a:ext cx="218270" cy="218270"/>
        </a:xfrm>
        <a:prstGeom prst="ellipse">
          <a:avLst/>
        </a:prstGeom>
        <a:solidFill>
          <a:schemeClr val="accent2">
            <a:hueOff val="1665780"/>
            <a:satOff val="-54237"/>
            <a:lumOff val="-20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745C70-52F4-458E-B4C8-D02E2FFF361A}">
      <dsp:nvSpPr>
        <dsp:cNvPr id="0" name=""/>
        <dsp:cNvSpPr/>
      </dsp:nvSpPr>
      <dsp:spPr>
        <a:xfrm>
          <a:off x="8720946" y="1309622"/>
          <a:ext cx="1660589"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baseline="0"/>
            <a:t>The replacement will be received in Tecsys POU (SMS) once arrived at the hospital. </a:t>
          </a:r>
          <a:endParaRPr lang="en-US" sz="1000" kern="1200"/>
        </a:p>
      </dsp:txBody>
      <dsp:txXfrm>
        <a:off x="8720946" y="1309622"/>
        <a:ext cx="1660589" cy="873081"/>
      </dsp:txXfrm>
    </dsp:sp>
    <dsp:sp modelId="{141E7F76-1BAE-49A8-A0D9-6914CBCE024D}">
      <dsp:nvSpPr>
        <dsp:cNvPr id="0" name=""/>
        <dsp:cNvSpPr/>
      </dsp:nvSpPr>
      <dsp:spPr>
        <a:xfrm>
          <a:off x="9442106" y="982216"/>
          <a:ext cx="218270" cy="218270"/>
        </a:xfrm>
        <a:prstGeom prst="ellipse">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86B2D-3838-4354-9B42-BADD510E4D3B}">
      <dsp:nvSpPr>
        <dsp:cNvPr id="0" name=""/>
        <dsp:cNvSpPr/>
      </dsp:nvSpPr>
      <dsp:spPr>
        <a:xfrm rot="5400000">
          <a:off x="7523899" y="-3288541"/>
          <a:ext cx="643812" cy="738428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Billing items where no request has been sent.</a:t>
          </a:r>
        </a:p>
      </dsp:txBody>
      <dsp:txXfrm rot="-5400000">
        <a:off x="4153661" y="113125"/>
        <a:ext cx="7352860" cy="580956"/>
      </dsp:txXfrm>
    </dsp:sp>
    <dsp:sp modelId="{50359462-A331-42AE-809D-AFE29BF3EF5E}">
      <dsp:nvSpPr>
        <dsp:cNvPr id="0" name=""/>
        <dsp:cNvSpPr/>
      </dsp:nvSpPr>
      <dsp:spPr>
        <a:xfrm>
          <a:off x="0" y="1219"/>
          <a:ext cx="4153662" cy="8047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a:t>0 - New (default)</a:t>
          </a:r>
        </a:p>
      </dsp:txBody>
      <dsp:txXfrm>
        <a:off x="39285" y="40504"/>
        <a:ext cx="4075092" cy="726195"/>
      </dsp:txXfrm>
    </dsp:sp>
    <dsp:sp modelId="{5440EB49-213A-462A-BFC1-5073A1195E15}">
      <dsp:nvSpPr>
        <dsp:cNvPr id="0" name=""/>
        <dsp:cNvSpPr/>
      </dsp:nvSpPr>
      <dsp:spPr>
        <a:xfrm rot="5400000">
          <a:off x="7523899" y="-2443537"/>
          <a:ext cx="643812" cy="738428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Issuance of billing requests to the host system is approved.</a:t>
          </a:r>
        </a:p>
      </dsp:txBody>
      <dsp:txXfrm rot="-5400000">
        <a:off x="4153661" y="958129"/>
        <a:ext cx="7352860" cy="580956"/>
      </dsp:txXfrm>
    </dsp:sp>
    <dsp:sp modelId="{6AA986DE-6DF5-4094-9E9D-661F74107C92}">
      <dsp:nvSpPr>
        <dsp:cNvPr id="0" name=""/>
        <dsp:cNvSpPr/>
      </dsp:nvSpPr>
      <dsp:spPr>
        <a:xfrm>
          <a:off x="0" y="846223"/>
          <a:ext cx="4153662" cy="8047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a:t>1 - Billing Requested</a:t>
          </a:r>
        </a:p>
      </dsp:txBody>
      <dsp:txXfrm>
        <a:off x="39285" y="885508"/>
        <a:ext cx="4075092" cy="726195"/>
      </dsp:txXfrm>
    </dsp:sp>
    <dsp:sp modelId="{4FA4C107-49F6-4C53-BAD3-0701C3FACC4D}">
      <dsp:nvSpPr>
        <dsp:cNvPr id="0" name=""/>
        <dsp:cNvSpPr/>
      </dsp:nvSpPr>
      <dsp:spPr>
        <a:xfrm rot="5400000">
          <a:off x="7523899" y="-1598533"/>
          <a:ext cx="643812" cy="738428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Usage was reversed in Case Documentation.</a:t>
          </a:r>
        </a:p>
      </dsp:txBody>
      <dsp:txXfrm rot="-5400000">
        <a:off x="4153661" y="1803133"/>
        <a:ext cx="7352860" cy="580956"/>
      </dsp:txXfrm>
    </dsp:sp>
    <dsp:sp modelId="{4D613C86-3781-4322-8F77-CA6696B1EBFB}">
      <dsp:nvSpPr>
        <dsp:cNvPr id="0" name=""/>
        <dsp:cNvSpPr/>
      </dsp:nvSpPr>
      <dsp:spPr>
        <a:xfrm>
          <a:off x="0" y="1691227"/>
          <a:ext cx="4153662" cy="8047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a:t>2 - Returned</a:t>
          </a:r>
        </a:p>
      </dsp:txBody>
      <dsp:txXfrm>
        <a:off x="39285" y="1730512"/>
        <a:ext cx="4075092" cy="7261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22110-9B81-4DE0-92FD-29A154292799}">
      <dsp:nvSpPr>
        <dsp:cNvPr id="0" name=""/>
        <dsp:cNvSpPr/>
      </dsp:nvSpPr>
      <dsp:spPr>
        <a:xfrm>
          <a:off x="0" y="3655490"/>
          <a:ext cx="11537950" cy="119981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Inventory is decremented from the expected pick location</a:t>
          </a:r>
        </a:p>
      </dsp:txBody>
      <dsp:txXfrm>
        <a:off x="0" y="3655490"/>
        <a:ext cx="11537950" cy="1199813"/>
      </dsp:txXfrm>
    </dsp:sp>
    <dsp:sp modelId="{745AC8DF-F85E-4A65-AA60-6369D155D250}">
      <dsp:nvSpPr>
        <dsp:cNvPr id="0" name=""/>
        <dsp:cNvSpPr/>
      </dsp:nvSpPr>
      <dsp:spPr>
        <a:xfrm rot="10800000">
          <a:off x="0" y="1828174"/>
          <a:ext cx="11537950" cy="1845313"/>
        </a:xfrm>
        <a:prstGeom prst="upArrowCallout">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Clinician picks item</a:t>
          </a:r>
        </a:p>
      </dsp:txBody>
      <dsp:txXfrm rot="10800000">
        <a:off x="0" y="1828174"/>
        <a:ext cx="11537950" cy="1199029"/>
      </dsp:txXfrm>
    </dsp:sp>
    <dsp:sp modelId="{4F53EB4F-A337-42D2-86DD-8BED02AEDD8D}">
      <dsp:nvSpPr>
        <dsp:cNvPr id="0" name=""/>
        <dsp:cNvSpPr/>
      </dsp:nvSpPr>
      <dsp:spPr>
        <a:xfrm rot="10800000">
          <a:off x="0" y="858"/>
          <a:ext cx="11537950" cy="1845313"/>
        </a:xfrm>
        <a:prstGeom prst="upArrowCallout">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Supply Source Depletion Path defines the item location</a:t>
          </a:r>
        </a:p>
      </dsp:txBody>
      <dsp:txXfrm rot="10800000">
        <a:off x="0" y="858"/>
        <a:ext cx="11537950" cy="11990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D6AF9-3C61-4C5D-89C0-F0620ABEBF18}">
      <dsp:nvSpPr>
        <dsp:cNvPr id="0" name=""/>
        <dsp:cNvSpPr/>
      </dsp:nvSpPr>
      <dsp:spPr>
        <a:xfrm>
          <a:off x="151919" y="2252"/>
          <a:ext cx="5245034" cy="13112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100000"/>
            </a:lnSpc>
            <a:spcBef>
              <a:spcPct val="0"/>
            </a:spcBef>
            <a:spcAft>
              <a:spcPct val="35000"/>
            </a:spcAft>
            <a:buNone/>
          </a:pPr>
          <a:r>
            <a:rPr lang="en-US" sz="6500" kern="1200"/>
            <a:t>Unused</a:t>
          </a:r>
        </a:p>
      </dsp:txBody>
      <dsp:txXfrm>
        <a:off x="190324" y="40657"/>
        <a:ext cx="5168224" cy="1234448"/>
      </dsp:txXfrm>
    </dsp:sp>
    <dsp:sp modelId="{7A75303A-25F5-48DE-A42D-1C90A111F4A8}">
      <dsp:nvSpPr>
        <dsp:cNvPr id="0" name=""/>
        <dsp:cNvSpPr/>
      </dsp:nvSpPr>
      <dsp:spPr>
        <a:xfrm rot="5400000">
          <a:off x="2659701" y="1428246"/>
          <a:ext cx="229470" cy="229470"/>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5ACE53-BB22-417F-978F-A1B203FAF2D1}">
      <dsp:nvSpPr>
        <dsp:cNvPr id="0" name=""/>
        <dsp:cNvSpPr/>
      </dsp:nvSpPr>
      <dsp:spPr>
        <a:xfrm>
          <a:off x="151919" y="1772451"/>
          <a:ext cx="5245034" cy="131125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0" lvl="0" indent="0" algn="l" defTabSz="844550">
            <a:lnSpc>
              <a:spcPct val="100000"/>
            </a:lnSpc>
            <a:spcBef>
              <a:spcPct val="0"/>
            </a:spcBef>
            <a:spcAft>
              <a:spcPct val="35000"/>
            </a:spcAft>
            <a:buNone/>
          </a:pPr>
          <a:r>
            <a:rPr lang="en-US" sz="1900" kern="1200" err="1"/>
            <a:t>Putaway</a:t>
          </a:r>
          <a:endParaRPr lang="en-US" sz="1900" kern="1200"/>
        </a:p>
        <a:p>
          <a:pPr marL="114300" lvl="1" indent="-114300" algn="l" defTabSz="666750">
            <a:lnSpc>
              <a:spcPct val="100000"/>
            </a:lnSpc>
            <a:spcBef>
              <a:spcPct val="0"/>
            </a:spcBef>
            <a:spcAft>
              <a:spcPct val="15000"/>
            </a:spcAft>
            <a:buChar char="•"/>
          </a:pPr>
          <a:r>
            <a:rPr lang="en-US" sz="1500" kern="1200"/>
            <a:t>Case Verification</a:t>
          </a:r>
        </a:p>
        <a:p>
          <a:pPr marL="114300" lvl="1" indent="-114300" algn="l" defTabSz="666750">
            <a:lnSpc>
              <a:spcPct val="100000"/>
            </a:lnSpc>
            <a:spcBef>
              <a:spcPct val="0"/>
            </a:spcBef>
            <a:spcAft>
              <a:spcPct val="15000"/>
            </a:spcAft>
            <a:buChar char="•"/>
          </a:pPr>
          <a:r>
            <a:rPr lang="en-US" sz="1500" kern="1200" err="1"/>
            <a:t>Putaway</a:t>
          </a:r>
          <a:r>
            <a:rPr lang="en-US" sz="1500" kern="1200"/>
            <a:t> in </a:t>
          </a:r>
          <a:r>
            <a:rPr lang="en-US" sz="1500" kern="1200" err="1"/>
            <a:t>Tecsys</a:t>
          </a:r>
          <a:endParaRPr lang="en-US" sz="1500" kern="1200"/>
        </a:p>
        <a:p>
          <a:pPr marL="114300" lvl="1" indent="-114300" algn="l" defTabSz="666750">
            <a:lnSpc>
              <a:spcPct val="100000"/>
            </a:lnSpc>
            <a:spcBef>
              <a:spcPct val="0"/>
            </a:spcBef>
            <a:spcAft>
              <a:spcPct val="15000"/>
            </a:spcAft>
            <a:buChar char="•"/>
          </a:pPr>
          <a:r>
            <a:rPr lang="en-US" sz="1500" kern="1200"/>
            <a:t>When an item is not used, return items to physical location.</a:t>
          </a:r>
        </a:p>
      </dsp:txBody>
      <dsp:txXfrm>
        <a:off x="190324" y="1810856"/>
        <a:ext cx="5168224" cy="1234448"/>
      </dsp:txXfrm>
    </dsp:sp>
    <dsp:sp modelId="{15993EAE-98A5-43EC-829F-BB3EFEC303EE}">
      <dsp:nvSpPr>
        <dsp:cNvPr id="0" name=""/>
        <dsp:cNvSpPr/>
      </dsp:nvSpPr>
      <dsp:spPr>
        <a:xfrm>
          <a:off x="6131258" y="2252"/>
          <a:ext cx="5245034" cy="1311258"/>
        </a:xfrm>
        <a:prstGeom prst="roundRect">
          <a:avLst>
            <a:gd name="adj" fmla="val 10000"/>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100000"/>
            </a:lnSpc>
            <a:spcBef>
              <a:spcPct val="0"/>
            </a:spcBef>
            <a:spcAft>
              <a:spcPct val="35000"/>
            </a:spcAft>
            <a:buNone/>
          </a:pPr>
          <a:r>
            <a:rPr lang="en-US" sz="6500" kern="1200"/>
            <a:t>Used</a:t>
          </a:r>
        </a:p>
      </dsp:txBody>
      <dsp:txXfrm>
        <a:off x="6169663" y="40657"/>
        <a:ext cx="5168224" cy="1234448"/>
      </dsp:txXfrm>
    </dsp:sp>
    <dsp:sp modelId="{81BA6ADE-B760-408D-8F7A-EF7E6F4825E2}">
      <dsp:nvSpPr>
        <dsp:cNvPr id="0" name=""/>
        <dsp:cNvSpPr/>
      </dsp:nvSpPr>
      <dsp:spPr>
        <a:xfrm rot="5400000">
          <a:off x="8639040" y="1428246"/>
          <a:ext cx="229470" cy="229470"/>
        </a:xfrm>
        <a:prstGeom prst="rightArrow">
          <a:avLst>
            <a:gd name="adj1" fmla="val 66700"/>
            <a:gd name="adj2" fmla="val 50000"/>
          </a:avLst>
        </a:prstGeom>
        <a:solidFill>
          <a:schemeClr val="accent2">
            <a:hueOff val="1041113"/>
            <a:satOff val="-33898"/>
            <a:lumOff val="-12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56E310-5FCA-4BA1-8E60-6F08B3929467}">
      <dsp:nvSpPr>
        <dsp:cNvPr id="0" name=""/>
        <dsp:cNvSpPr/>
      </dsp:nvSpPr>
      <dsp:spPr>
        <a:xfrm>
          <a:off x="6131258" y="1772451"/>
          <a:ext cx="5245034" cy="1311258"/>
        </a:xfrm>
        <a:prstGeom prst="roundRect">
          <a:avLst>
            <a:gd name="adj" fmla="val 10000"/>
          </a:avLst>
        </a:prstGeom>
        <a:solidFill>
          <a:schemeClr val="accent2">
            <a:tint val="40000"/>
            <a:alpha val="90000"/>
            <a:hueOff val="720370"/>
            <a:satOff val="-5630"/>
            <a:lumOff val="-719"/>
            <a:alphaOff val="0"/>
          </a:schemeClr>
        </a:solidFill>
        <a:ln w="25400" cap="flat" cmpd="sng" algn="ctr">
          <a:solidFill>
            <a:schemeClr val="accent2">
              <a:tint val="40000"/>
              <a:alpha val="90000"/>
              <a:hueOff val="720370"/>
              <a:satOff val="-5630"/>
              <a:lumOff val="-7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0" lvl="0" indent="0" algn="l" defTabSz="844550">
            <a:lnSpc>
              <a:spcPct val="100000"/>
            </a:lnSpc>
            <a:spcBef>
              <a:spcPct val="0"/>
            </a:spcBef>
            <a:spcAft>
              <a:spcPct val="35000"/>
            </a:spcAft>
            <a:buNone/>
          </a:pPr>
          <a:r>
            <a:rPr lang="en-US" sz="1900" kern="1200"/>
            <a:t>Waste Reason Types</a:t>
          </a:r>
        </a:p>
        <a:p>
          <a:pPr marL="114300" lvl="1" indent="-114300" algn="l" defTabSz="666750">
            <a:lnSpc>
              <a:spcPct val="100000"/>
            </a:lnSpc>
            <a:spcBef>
              <a:spcPct val="0"/>
            </a:spcBef>
            <a:spcAft>
              <a:spcPct val="15000"/>
            </a:spcAft>
            <a:buChar char="•"/>
          </a:pPr>
          <a:r>
            <a:rPr lang="en-US" sz="1500" kern="1200"/>
            <a:t>Supply</a:t>
          </a:r>
        </a:p>
        <a:p>
          <a:pPr marL="114300" lvl="1" indent="-114300" algn="l" defTabSz="666750">
            <a:lnSpc>
              <a:spcPct val="100000"/>
            </a:lnSpc>
            <a:spcBef>
              <a:spcPct val="0"/>
            </a:spcBef>
            <a:spcAft>
              <a:spcPct val="15000"/>
            </a:spcAft>
            <a:buChar char="•"/>
          </a:pPr>
          <a:r>
            <a:rPr lang="en-US" sz="1500" kern="1200"/>
            <a:t>Implant</a:t>
          </a:r>
        </a:p>
        <a:p>
          <a:pPr marL="114300" lvl="1" indent="-114300" algn="l" defTabSz="666750">
            <a:lnSpc>
              <a:spcPct val="100000"/>
            </a:lnSpc>
            <a:spcBef>
              <a:spcPct val="0"/>
            </a:spcBef>
            <a:spcAft>
              <a:spcPct val="15000"/>
            </a:spcAft>
            <a:buChar char="•"/>
          </a:pPr>
          <a:r>
            <a:rPr lang="en-US" sz="1500" kern="1200"/>
            <a:t>Cancellation</a:t>
          </a:r>
        </a:p>
      </dsp:txBody>
      <dsp:txXfrm>
        <a:off x="6169663" y="1810856"/>
        <a:ext cx="5168224" cy="1234448"/>
      </dsp:txXfrm>
    </dsp:sp>
    <dsp:sp modelId="{BEC7E000-F6F2-4102-A73E-7FCA3A84A517}">
      <dsp:nvSpPr>
        <dsp:cNvPr id="0" name=""/>
        <dsp:cNvSpPr/>
      </dsp:nvSpPr>
      <dsp:spPr>
        <a:xfrm rot="5400000">
          <a:off x="8639040" y="3198445"/>
          <a:ext cx="229470" cy="229470"/>
        </a:xfrm>
        <a:prstGeom prst="rightArrow">
          <a:avLst>
            <a:gd name="adj1" fmla="val 66700"/>
            <a:gd name="adj2" fmla="val 50000"/>
          </a:avLst>
        </a:prstGeom>
        <a:solidFill>
          <a:schemeClr val="accent2">
            <a:hueOff val="2082225"/>
            <a:satOff val="-67796"/>
            <a:lumOff val="-254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40A32B-D59A-4883-91D4-AC4434753078}">
      <dsp:nvSpPr>
        <dsp:cNvPr id="0" name=""/>
        <dsp:cNvSpPr/>
      </dsp:nvSpPr>
      <dsp:spPr>
        <a:xfrm>
          <a:off x="6131258" y="3542650"/>
          <a:ext cx="5245034" cy="1311258"/>
        </a:xfrm>
        <a:prstGeom prst="roundRect">
          <a:avLst>
            <a:gd name="adj" fmla="val 10000"/>
          </a:avLst>
        </a:prstGeom>
        <a:solidFill>
          <a:schemeClr val="accent2">
            <a:tint val="40000"/>
            <a:alpha val="90000"/>
            <a:hueOff val="1440741"/>
            <a:satOff val="-11261"/>
            <a:lumOff val="-1438"/>
            <a:alphaOff val="0"/>
          </a:schemeClr>
        </a:solidFill>
        <a:ln w="25400" cap="flat" cmpd="sng" algn="ctr">
          <a:solidFill>
            <a:schemeClr val="accent2">
              <a:tint val="40000"/>
              <a:alpha val="90000"/>
              <a:hueOff val="1440741"/>
              <a:satOff val="-11261"/>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0" lvl="0" indent="0" algn="l" defTabSz="844550">
            <a:lnSpc>
              <a:spcPct val="90000"/>
            </a:lnSpc>
            <a:spcBef>
              <a:spcPct val="0"/>
            </a:spcBef>
            <a:spcAft>
              <a:spcPct val="35000"/>
            </a:spcAft>
            <a:buNone/>
          </a:pPr>
          <a:r>
            <a:rPr lang="en-US" sz="1900" kern="1200"/>
            <a:t>Must match Epic Waste Reasons</a:t>
          </a:r>
        </a:p>
        <a:p>
          <a:pPr marL="114300" lvl="1" indent="-114300" algn="l" defTabSz="666750">
            <a:lnSpc>
              <a:spcPct val="90000"/>
            </a:lnSpc>
            <a:spcBef>
              <a:spcPct val="0"/>
            </a:spcBef>
            <a:spcAft>
              <a:spcPct val="15000"/>
            </a:spcAft>
            <a:buChar char="•"/>
          </a:pPr>
          <a:r>
            <a:rPr lang="en-US" sz="1500" kern="1200"/>
            <a:t>When a waste reason is used, it will update the inventory to ensure an accurate inventory adjustment.</a:t>
          </a:r>
        </a:p>
      </dsp:txBody>
      <dsp:txXfrm>
        <a:off x="6169663" y="3581055"/>
        <a:ext cx="5168224" cy="1234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F311E-A98F-438F-A084-5ECDC1F4A82F}">
      <dsp:nvSpPr>
        <dsp:cNvPr id="0" name=""/>
        <dsp:cNvSpPr/>
      </dsp:nvSpPr>
      <dsp:spPr>
        <a:xfrm rot="16200000">
          <a:off x="1670677" y="-1670447"/>
          <a:ext cx="2428081" cy="5768975"/>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Font typeface="Wingdings" panose="05000000000000000000" pitchFamily="2" charset="2"/>
            <a:buNone/>
          </a:pPr>
          <a:r>
            <a:rPr lang="en-US" altLang="en-US" sz="2300" kern="1200"/>
            <a:t>What it is:</a:t>
          </a:r>
          <a:endParaRPr lang="en-US" sz="2300" kern="1200"/>
        </a:p>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a:t>A healthcare centric inventory management solution that allows for a higher level of control and visibility over hospital inventory</a:t>
          </a:r>
          <a:endParaRPr lang="en-US" sz="1800" kern="1200"/>
        </a:p>
      </dsp:txBody>
      <dsp:txXfrm rot="5400000">
        <a:off x="230" y="0"/>
        <a:ext cx="5768975" cy="1821060"/>
      </dsp:txXfrm>
    </dsp:sp>
    <dsp:sp modelId="{AAA19454-08EA-409B-A1F3-64772A1F46EC}">
      <dsp:nvSpPr>
        <dsp:cNvPr id="0" name=""/>
        <dsp:cNvSpPr/>
      </dsp:nvSpPr>
      <dsp:spPr>
        <a:xfrm>
          <a:off x="5768975" y="0"/>
          <a:ext cx="5768975" cy="2428081"/>
        </a:xfrm>
        <a:prstGeom prst="round1Rect">
          <a:avLst/>
        </a:prstGeom>
        <a:solidFill>
          <a:schemeClr val="accent2">
            <a:hueOff val="694075"/>
            <a:satOff val="-22599"/>
            <a:lumOff val="-8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altLang="en-US" sz="2300" b="0" kern="1200"/>
            <a:t>Current platforms:</a:t>
          </a:r>
        </a:p>
        <a:p>
          <a:pPr marL="171450" lvl="1" indent="-171450" algn="l" defTabSz="800100">
            <a:lnSpc>
              <a:spcPct val="90000"/>
            </a:lnSpc>
            <a:spcBef>
              <a:spcPct val="0"/>
            </a:spcBef>
            <a:spcAft>
              <a:spcPct val="15000"/>
            </a:spcAft>
            <a:buChar char="•"/>
          </a:pPr>
          <a:r>
            <a:rPr lang="en-US" altLang="en-US" sz="1800" b="0" kern="1200" err="1"/>
            <a:t>QSight</a:t>
          </a:r>
          <a:endParaRPr lang="en-US" altLang="en-US" sz="1800" b="0" kern="1200"/>
        </a:p>
        <a:p>
          <a:pPr marL="171450" lvl="1" indent="-171450" algn="l" defTabSz="800100">
            <a:lnSpc>
              <a:spcPct val="90000"/>
            </a:lnSpc>
            <a:spcBef>
              <a:spcPct val="0"/>
            </a:spcBef>
            <a:spcAft>
              <a:spcPct val="15000"/>
            </a:spcAft>
            <a:buChar char="•"/>
          </a:pPr>
          <a:r>
            <a:rPr lang="en-US" altLang="en-US" sz="1800" b="0" kern="1200"/>
            <a:t>Iris</a:t>
          </a:r>
        </a:p>
        <a:p>
          <a:pPr marL="171450" lvl="1" indent="-171450" algn="l" defTabSz="800100">
            <a:lnSpc>
              <a:spcPct val="90000"/>
            </a:lnSpc>
            <a:spcBef>
              <a:spcPct val="0"/>
            </a:spcBef>
            <a:spcAft>
              <a:spcPct val="15000"/>
            </a:spcAft>
            <a:buChar char="•"/>
          </a:pPr>
          <a:r>
            <a:rPr lang="en-US" altLang="en-US" sz="1800" b="0" kern="1200"/>
            <a:t>MSCM (in surgical &amp; procedural areas)</a:t>
          </a:r>
        </a:p>
        <a:p>
          <a:pPr marL="171450" lvl="1" indent="-171450" algn="l" defTabSz="800100">
            <a:lnSpc>
              <a:spcPct val="90000"/>
            </a:lnSpc>
            <a:spcBef>
              <a:spcPct val="0"/>
            </a:spcBef>
            <a:spcAft>
              <a:spcPct val="15000"/>
            </a:spcAft>
            <a:buChar char="•"/>
          </a:pPr>
          <a:r>
            <a:rPr lang="en-US" altLang="en-US" sz="1800" b="0" kern="1200" err="1"/>
            <a:t>Optiflex</a:t>
          </a:r>
          <a:endParaRPr lang="en-US" altLang="en-US" sz="1800" b="0" kern="1200"/>
        </a:p>
      </dsp:txBody>
      <dsp:txXfrm>
        <a:off x="5768975" y="0"/>
        <a:ext cx="5768975" cy="1821060"/>
      </dsp:txXfrm>
    </dsp:sp>
    <dsp:sp modelId="{258D6E67-27C1-44D3-ACCA-DACC3F6674C8}">
      <dsp:nvSpPr>
        <dsp:cNvPr id="0" name=""/>
        <dsp:cNvSpPr/>
      </dsp:nvSpPr>
      <dsp:spPr>
        <a:xfrm rot="10800000">
          <a:off x="0" y="2428081"/>
          <a:ext cx="5768975" cy="2428081"/>
        </a:xfrm>
        <a:prstGeom prst="round1Rect">
          <a:avLst/>
        </a:prstGeom>
        <a:solidFill>
          <a:schemeClr val="accent2">
            <a:hueOff val="1388150"/>
            <a:satOff val="-45197"/>
            <a:lumOff val="-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altLang="en-US" sz="2300" kern="1200"/>
            <a:t>What it interfaces with:</a:t>
          </a:r>
          <a:endParaRPr lang="en-US" altLang="en-US" sz="2300" b="1" kern="1200"/>
        </a:p>
        <a:p>
          <a:pPr marL="171450" lvl="1" indent="-171450" algn="l" defTabSz="800100">
            <a:lnSpc>
              <a:spcPct val="90000"/>
            </a:lnSpc>
            <a:spcBef>
              <a:spcPct val="0"/>
            </a:spcBef>
            <a:spcAft>
              <a:spcPct val="15000"/>
            </a:spcAft>
            <a:buChar char="•"/>
          </a:pPr>
          <a:r>
            <a:rPr lang="en-US" altLang="en-US" sz="1800" b="0" kern="1200"/>
            <a:t>Epic</a:t>
          </a:r>
        </a:p>
        <a:p>
          <a:pPr marL="171450" lvl="1" indent="-171450" algn="l" defTabSz="800100">
            <a:lnSpc>
              <a:spcPct val="90000"/>
            </a:lnSpc>
            <a:spcBef>
              <a:spcPct val="0"/>
            </a:spcBef>
            <a:spcAft>
              <a:spcPct val="15000"/>
            </a:spcAft>
            <a:buChar char="•"/>
          </a:pPr>
          <a:r>
            <a:rPr lang="en-US" altLang="en-US" sz="1800" b="0" kern="1200"/>
            <a:t>Workday</a:t>
          </a:r>
        </a:p>
      </dsp:txBody>
      <dsp:txXfrm rot="10800000">
        <a:off x="0" y="3035101"/>
        <a:ext cx="5768975" cy="1821060"/>
      </dsp:txXfrm>
    </dsp:sp>
    <dsp:sp modelId="{CE129484-79A9-4C77-8B11-0F4A0FBA8360}">
      <dsp:nvSpPr>
        <dsp:cNvPr id="0" name=""/>
        <dsp:cNvSpPr/>
      </dsp:nvSpPr>
      <dsp:spPr>
        <a:xfrm rot="5400000">
          <a:off x="7439422" y="757633"/>
          <a:ext cx="2428081" cy="5768975"/>
        </a:xfrm>
        <a:prstGeom prst="round1Rect">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altLang="en-US" sz="2300" kern="1200"/>
            <a:t>What it handles:</a:t>
          </a:r>
        </a:p>
        <a:p>
          <a:pPr marL="171450" lvl="1" indent="-171450" algn="l" defTabSz="800100">
            <a:lnSpc>
              <a:spcPct val="90000"/>
            </a:lnSpc>
            <a:spcBef>
              <a:spcPct val="0"/>
            </a:spcBef>
            <a:spcAft>
              <a:spcPct val="15000"/>
            </a:spcAft>
            <a:buChar char="•"/>
          </a:pPr>
          <a:r>
            <a:rPr lang="en-US" altLang="en-US" sz="1800" kern="1200"/>
            <a:t>Replenishments</a:t>
          </a:r>
        </a:p>
        <a:p>
          <a:pPr marL="171450" lvl="1" indent="-171450" algn="l" defTabSz="800100">
            <a:lnSpc>
              <a:spcPct val="90000"/>
            </a:lnSpc>
            <a:spcBef>
              <a:spcPct val="0"/>
            </a:spcBef>
            <a:spcAft>
              <a:spcPct val="15000"/>
            </a:spcAft>
            <a:buChar char="•"/>
          </a:pPr>
          <a:r>
            <a:rPr lang="en-US" altLang="en-US" sz="1800" kern="1200"/>
            <a:t>Inventory Management</a:t>
          </a:r>
        </a:p>
        <a:p>
          <a:pPr marL="171450" lvl="1" indent="-171450" algn="l" defTabSz="800100">
            <a:lnSpc>
              <a:spcPct val="90000"/>
            </a:lnSpc>
            <a:spcBef>
              <a:spcPct val="0"/>
            </a:spcBef>
            <a:spcAft>
              <a:spcPct val="15000"/>
            </a:spcAft>
            <a:buChar char="•"/>
          </a:pPr>
          <a:r>
            <a:rPr lang="en-US" altLang="en-US" sz="1800" kern="1200"/>
            <a:t>Case Cart Management</a:t>
          </a:r>
        </a:p>
        <a:p>
          <a:pPr marL="171450" lvl="1" indent="-171450" algn="l" defTabSz="800100">
            <a:lnSpc>
              <a:spcPct val="90000"/>
            </a:lnSpc>
            <a:spcBef>
              <a:spcPct val="0"/>
            </a:spcBef>
            <a:spcAft>
              <a:spcPct val="15000"/>
            </a:spcAft>
            <a:buChar char="•"/>
          </a:pPr>
          <a:r>
            <a:rPr lang="en-US" altLang="en-US" sz="1800" kern="1200"/>
            <a:t>Case Documentation</a:t>
          </a:r>
        </a:p>
      </dsp:txBody>
      <dsp:txXfrm rot="-5400000">
        <a:off x="5768975" y="3035101"/>
        <a:ext cx="5768975" cy="1821060"/>
      </dsp:txXfrm>
    </dsp:sp>
    <dsp:sp modelId="{385EC614-E3E7-430C-8AA1-325DFDE1FF21}">
      <dsp:nvSpPr>
        <dsp:cNvPr id="0" name=""/>
        <dsp:cNvSpPr/>
      </dsp:nvSpPr>
      <dsp:spPr>
        <a:xfrm>
          <a:off x="4038282" y="1821060"/>
          <a:ext cx="3461385" cy="1214040"/>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Font typeface="Wingdings" panose="05000000000000000000" pitchFamily="2" charset="2"/>
            <a:buNone/>
          </a:pPr>
          <a:r>
            <a:rPr lang="en-US" altLang="en-US" sz="4000" kern="1200">
              <a:solidFill>
                <a:schemeClr val="accent2"/>
              </a:solidFill>
            </a:rPr>
            <a:t>Tecsys POU</a:t>
          </a:r>
          <a:endParaRPr lang="en-US" sz="4000" kern="1200">
            <a:solidFill>
              <a:schemeClr val="accent2"/>
            </a:solidFill>
          </a:endParaRPr>
        </a:p>
      </dsp:txBody>
      <dsp:txXfrm>
        <a:off x="4097547" y="1880325"/>
        <a:ext cx="3342855" cy="10955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6F5B3-781F-4383-B343-34DB588AFB20}">
      <dsp:nvSpPr>
        <dsp:cNvPr id="0" name=""/>
        <dsp:cNvSpPr/>
      </dsp:nvSpPr>
      <dsp:spPr>
        <a:xfrm>
          <a:off x="4720128" y="1346864"/>
          <a:ext cx="1412630" cy="141270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3F0642-A691-4276-9E43-441B22F1F429}">
      <dsp:nvSpPr>
        <dsp:cNvPr id="0" name=""/>
        <dsp:cNvSpPr/>
      </dsp:nvSpPr>
      <dsp:spPr>
        <a:xfrm>
          <a:off x="4767377" y="1393963"/>
          <a:ext cx="1318737" cy="1318505"/>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Confirm piece count of items to be returned.</a:t>
          </a:r>
        </a:p>
      </dsp:txBody>
      <dsp:txXfrm>
        <a:off x="4955768" y="1582356"/>
        <a:ext cx="941955" cy="941719"/>
      </dsp:txXfrm>
    </dsp:sp>
    <dsp:sp modelId="{CEDE46B9-3CEE-402B-A23F-8D7E753A70C1}">
      <dsp:nvSpPr>
        <dsp:cNvPr id="0" name=""/>
        <dsp:cNvSpPr/>
      </dsp:nvSpPr>
      <dsp:spPr>
        <a:xfrm rot="2700000">
          <a:off x="3254179" y="1346765"/>
          <a:ext cx="1412653" cy="1412653"/>
        </a:xfrm>
        <a:prstGeom prst="teardrop">
          <a:avLst>
            <a:gd name="adj" fmla="val 100000"/>
          </a:avLst>
        </a:prstGeom>
        <a:solidFill>
          <a:schemeClr val="accent2">
            <a:hueOff val="694075"/>
            <a:satOff val="-22599"/>
            <a:lumOff val="-8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943EE-B365-4D27-B3B4-0CC73EE33844}">
      <dsp:nvSpPr>
        <dsp:cNvPr id="0" name=""/>
        <dsp:cNvSpPr/>
      </dsp:nvSpPr>
      <dsp:spPr>
        <a:xfrm>
          <a:off x="3307498" y="1393963"/>
          <a:ext cx="1318737" cy="1318505"/>
        </a:xfrm>
        <a:prstGeom prst="ellipse">
          <a:avLst/>
        </a:prstGeom>
        <a:solidFill>
          <a:schemeClr val="lt1">
            <a:alpha val="90000"/>
            <a:hueOff val="0"/>
            <a:satOff val="0"/>
            <a:lumOff val="0"/>
            <a:alphaOff val="0"/>
          </a:schemeClr>
        </a:solidFill>
        <a:ln w="25400" cap="flat" cmpd="sng" algn="ctr">
          <a:solidFill>
            <a:schemeClr val="accent2">
              <a:hueOff val="694075"/>
              <a:satOff val="-22599"/>
              <a:lumOff val="-8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Scan Case Cart barcode.</a:t>
          </a:r>
        </a:p>
      </dsp:txBody>
      <dsp:txXfrm>
        <a:off x="3495889" y="1582356"/>
        <a:ext cx="941955" cy="941719"/>
      </dsp:txXfrm>
    </dsp:sp>
    <dsp:sp modelId="{4B8E487D-6E80-4635-AC9D-0D22D313A417}">
      <dsp:nvSpPr>
        <dsp:cNvPr id="0" name=""/>
        <dsp:cNvSpPr/>
      </dsp:nvSpPr>
      <dsp:spPr>
        <a:xfrm rot="2700000">
          <a:off x="1800357" y="1346765"/>
          <a:ext cx="1412653" cy="1412653"/>
        </a:xfrm>
        <a:prstGeom prst="teardrop">
          <a:avLst>
            <a:gd name="adj" fmla="val 100000"/>
          </a:avLst>
        </a:prstGeom>
        <a:solidFill>
          <a:schemeClr val="accent2">
            <a:hueOff val="1388150"/>
            <a:satOff val="-45197"/>
            <a:lumOff val="-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FE13FF-5245-4BB1-B278-2D6CC6F143A1}">
      <dsp:nvSpPr>
        <dsp:cNvPr id="0" name=""/>
        <dsp:cNvSpPr/>
      </dsp:nvSpPr>
      <dsp:spPr>
        <a:xfrm>
          <a:off x="1847618" y="1393963"/>
          <a:ext cx="1318737" cy="1318505"/>
        </a:xfrm>
        <a:prstGeom prst="ellipse">
          <a:avLst/>
        </a:prstGeom>
        <a:solidFill>
          <a:schemeClr val="lt1">
            <a:alpha val="90000"/>
            <a:hueOff val="0"/>
            <a:satOff val="0"/>
            <a:lumOff val="0"/>
            <a:alphaOff val="0"/>
          </a:schemeClr>
        </a:solidFill>
        <a:ln w="25400" cap="flat" cmpd="sng" algn="ctr">
          <a:solidFill>
            <a:schemeClr val="accent2">
              <a:hueOff val="1388150"/>
              <a:satOff val="-45197"/>
              <a:lumOff val="-16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Enter Case Verification resource.</a:t>
          </a:r>
        </a:p>
      </dsp:txBody>
      <dsp:txXfrm>
        <a:off x="2036009" y="1582356"/>
        <a:ext cx="941955" cy="941719"/>
      </dsp:txXfrm>
    </dsp:sp>
    <dsp:sp modelId="{B8082B38-C548-4657-A176-784CE2B07420}">
      <dsp:nvSpPr>
        <dsp:cNvPr id="0" name=""/>
        <dsp:cNvSpPr/>
      </dsp:nvSpPr>
      <dsp:spPr>
        <a:xfrm rot="2700000">
          <a:off x="340478" y="1346765"/>
          <a:ext cx="1412653" cy="1412653"/>
        </a:xfrm>
        <a:prstGeom prst="teardrop">
          <a:avLst>
            <a:gd name="adj" fmla="val 100000"/>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B22C35-B9F6-478C-A322-EC27E1FCB96B}">
      <dsp:nvSpPr>
        <dsp:cNvPr id="0" name=""/>
        <dsp:cNvSpPr/>
      </dsp:nvSpPr>
      <dsp:spPr>
        <a:xfrm>
          <a:off x="387739" y="1393963"/>
          <a:ext cx="1318737" cy="1318505"/>
        </a:xfrm>
        <a:prstGeom prst="ellipse">
          <a:avLst/>
        </a:prstGeom>
        <a:solidFill>
          <a:schemeClr val="lt1">
            <a:alpha val="90000"/>
            <a:hueOff val="0"/>
            <a:satOff val="0"/>
            <a:lumOff val="0"/>
            <a:alphaOff val="0"/>
          </a:schemeClr>
        </a:solidFill>
        <a:ln w="25400" cap="flat" cmpd="sng" algn="ctr">
          <a:solidFill>
            <a:schemeClr val="accent2">
              <a:hueOff val="2082225"/>
              <a:satOff val="-67796"/>
              <a:lumOff val="-25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Ensure that all returned items are accounted for.</a:t>
          </a:r>
        </a:p>
      </dsp:txBody>
      <dsp:txXfrm>
        <a:off x="576130" y="1582356"/>
        <a:ext cx="941955" cy="9417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27C6D-1A19-4F5F-A1A7-579590E8962C}">
      <dsp:nvSpPr>
        <dsp:cNvPr id="0" name=""/>
        <dsp:cNvSpPr/>
      </dsp:nvSpPr>
      <dsp:spPr>
        <a:xfrm>
          <a:off x="0" y="465668"/>
          <a:ext cx="5600699" cy="1543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4677" tIns="416560" rIns="434677"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a:latin typeface="Segoe UI" panose="020B0502040204020203" pitchFamily="34" charset="0"/>
              <a:cs typeface="Segoe UI" panose="020B0502040204020203" pitchFamily="34" charset="0"/>
            </a:rPr>
            <a:t>System ends verification.</a:t>
          </a:r>
        </a:p>
        <a:p>
          <a:pPr marL="228600" lvl="1" indent="-228600" algn="l" defTabSz="889000">
            <a:lnSpc>
              <a:spcPct val="90000"/>
            </a:lnSpc>
            <a:spcBef>
              <a:spcPct val="0"/>
            </a:spcBef>
            <a:spcAft>
              <a:spcPct val="15000"/>
            </a:spcAft>
            <a:buChar char="•"/>
          </a:pPr>
          <a:r>
            <a:rPr lang="en-CA" sz="2000" kern="1200">
              <a:latin typeface="Segoe UI" panose="020B0502040204020203" pitchFamily="34" charset="0"/>
              <a:cs typeface="Segoe UI" panose="020B0502040204020203" pitchFamily="34" charset="0"/>
            </a:rPr>
            <a:t>Continue directly to case cart </a:t>
          </a:r>
          <a:r>
            <a:rPr lang="en-CA" sz="2000" kern="1200" err="1">
              <a:latin typeface="Segoe UI" panose="020B0502040204020203" pitchFamily="34" charset="0"/>
              <a:cs typeface="Segoe UI" panose="020B0502040204020203" pitchFamily="34" charset="0"/>
            </a:rPr>
            <a:t>putaway</a:t>
          </a:r>
          <a:r>
            <a:rPr lang="en-CA" sz="2000" kern="1200">
              <a:latin typeface="Segoe UI" panose="020B0502040204020203" pitchFamily="34" charset="0"/>
              <a:cs typeface="Segoe UI" panose="020B0502040204020203" pitchFamily="34" charset="0"/>
            </a:rPr>
            <a:t>. or verification of next case cart.</a:t>
          </a:r>
        </a:p>
      </dsp:txBody>
      <dsp:txXfrm>
        <a:off x="0" y="465668"/>
        <a:ext cx="5600699" cy="1543500"/>
      </dsp:txXfrm>
    </dsp:sp>
    <dsp:sp modelId="{759F35DD-EA93-410D-ADAA-321A941B0413}">
      <dsp:nvSpPr>
        <dsp:cNvPr id="0" name=""/>
        <dsp:cNvSpPr/>
      </dsp:nvSpPr>
      <dsp:spPr>
        <a:xfrm>
          <a:off x="280035" y="170468"/>
          <a:ext cx="392049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185" tIns="0" rIns="148185" bIns="0" numCol="1" spcCol="1270" anchor="ctr" anchorCtr="0">
          <a:noAutofit/>
        </a:bodyPr>
        <a:lstStyle/>
        <a:p>
          <a:pPr marL="0" lvl="0" indent="0" algn="l" defTabSz="889000">
            <a:lnSpc>
              <a:spcPct val="90000"/>
            </a:lnSpc>
            <a:spcBef>
              <a:spcPct val="0"/>
            </a:spcBef>
            <a:spcAft>
              <a:spcPct val="35000"/>
            </a:spcAft>
            <a:buClrTx/>
            <a:buSzTx/>
            <a:buFontTx/>
            <a:buNone/>
          </a:pPr>
          <a:r>
            <a:rPr lang="en-CA" sz="2000" kern="1200">
              <a:latin typeface="Segoe UI" panose="020B0502040204020203" pitchFamily="34" charset="0"/>
              <a:cs typeface="Segoe UI" panose="020B0502040204020203" pitchFamily="34" charset="0"/>
            </a:rPr>
            <a:t>Piece Count = Expected Usage </a:t>
          </a:r>
          <a:endParaRPr lang="en-US" sz="2000" kern="1200"/>
        </a:p>
      </dsp:txBody>
      <dsp:txXfrm>
        <a:off x="308856" y="199289"/>
        <a:ext cx="3862848" cy="532758"/>
      </dsp:txXfrm>
    </dsp:sp>
    <dsp:sp modelId="{C871D9B5-D5BD-42F5-90F9-B6B080CBF4B9}">
      <dsp:nvSpPr>
        <dsp:cNvPr id="0" name=""/>
        <dsp:cNvSpPr/>
      </dsp:nvSpPr>
      <dsp:spPr>
        <a:xfrm>
          <a:off x="0" y="2412368"/>
          <a:ext cx="5600699" cy="1197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4677" tIns="416560" rIns="434677"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a:latin typeface="Segoe UI" panose="020B0502040204020203" pitchFamily="34" charset="0"/>
              <a:cs typeface="Segoe UI" panose="020B0502040204020203" pitchFamily="34" charset="0"/>
            </a:rPr>
            <a:t>User scans items, quantity to putaway, and additional details if required.</a:t>
          </a:r>
        </a:p>
      </dsp:txBody>
      <dsp:txXfrm>
        <a:off x="0" y="2412368"/>
        <a:ext cx="5600699" cy="1197000"/>
      </dsp:txXfrm>
    </dsp:sp>
    <dsp:sp modelId="{C7FF41CF-E465-4585-B7A2-EE85A99CA589}">
      <dsp:nvSpPr>
        <dsp:cNvPr id="0" name=""/>
        <dsp:cNvSpPr/>
      </dsp:nvSpPr>
      <dsp:spPr>
        <a:xfrm>
          <a:off x="280035" y="2117168"/>
          <a:ext cx="3920490" cy="590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185" tIns="0" rIns="148185" bIns="0" numCol="1" spcCol="1270" anchor="ctr" anchorCtr="0">
          <a:noAutofit/>
        </a:bodyPr>
        <a:lstStyle/>
        <a:p>
          <a:pPr marL="0" lvl="0" indent="0" algn="l" defTabSz="889000">
            <a:lnSpc>
              <a:spcPct val="90000"/>
            </a:lnSpc>
            <a:spcBef>
              <a:spcPct val="0"/>
            </a:spcBef>
            <a:spcAft>
              <a:spcPct val="35000"/>
            </a:spcAft>
            <a:buNone/>
          </a:pPr>
          <a:r>
            <a:rPr lang="en-CA" sz="2000" kern="1200">
              <a:latin typeface="Segoe UI" panose="020B0502040204020203" pitchFamily="34" charset="0"/>
              <a:cs typeface="Segoe UI" panose="020B0502040204020203" pitchFamily="34" charset="0"/>
            </a:rPr>
            <a:t>Piece Count ≠ Expected Usage </a:t>
          </a:r>
        </a:p>
      </dsp:txBody>
      <dsp:txXfrm>
        <a:off x="308856" y="2145989"/>
        <a:ext cx="3862848" cy="53275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D3AC4-8456-4111-8E4F-894B63BFC1C1}">
      <dsp:nvSpPr>
        <dsp:cNvPr id="0" name=""/>
        <dsp:cNvSpPr/>
      </dsp:nvSpPr>
      <dsp:spPr>
        <a:xfrm rot="10800000">
          <a:off x="2416711" y="3510"/>
          <a:ext cx="8273664" cy="133097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22"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a:t>Unused items are expected to be returned.</a:t>
          </a:r>
        </a:p>
      </dsp:txBody>
      <dsp:txXfrm rot="10800000">
        <a:off x="2749454" y="3510"/>
        <a:ext cx="7940921" cy="1330971"/>
      </dsp:txXfrm>
    </dsp:sp>
    <dsp:sp modelId="{3E91B70C-8CCC-4E1E-BD54-FF0BB0231BA5}">
      <dsp:nvSpPr>
        <dsp:cNvPr id="0" name=""/>
        <dsp:cNvSpPr/>
      </dsp:nvSpPr>
      <dsp:spPr>
        <a:xfrm>
          <a:off x="964580" y="3510"/>
          <a:ext cx="1330971" cy="13309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56E703F-7A45-4A1A-AB71-1656EB50DF10}">
      <dsp:nvSpPr>
        <dsp:cNvPr id="0" name=""/>
        <dsp:cNvSpPr/>
      </dsp:nvSpPr>
      <dsp:spPr>
        <a:xfrm rot="10800000">
          <a:off x="2412491" y="1714487"/>
          <a:ext cx="8279290" cy="1330971"/>
        </a:xfrm>
        <a:prstGeom prst="homePlate">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22"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a:t>User confirmation ensures inventory accuracy.</a:t>
          </a:r>
        </a:p>
      </dsp:txBody>
      <dsp:txXfrm rot="10800000">
        <a:off x="2745234" y="1714487"/>
        <a:ext cx="7946547" cy="1330971"/>
      </dsp:txXfrm>
    </dsp:sp>
    <dsp:sp modelId="{3DD3F8DA-A231-4EE4-828F-AC705DDA1530}">
      <dsp:nvSpPr>
        <dsp:cNvPr id="0" name=""/>
        <dsp:cNvSpPr/>
      </dsp:nvSpPr>
      <dsp:spPr>
        <a:xfrm>
          <a:off x="963174" y="1714487"/>
          <a:ext cx="1330971" cy="13309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2607CFA-EDD9-4946-A8EF-B200CC407AC9}">
      <dsp:nvSpPr>
        <dsp:cNvPr id="0" name=""/>
        <dsp:cNvSpPr/>
      </dsp:nvSpPr>
      <dsp:spPr>
        <a:xfrm rot="10800000">
          <a:off x="2463788" y="3371680"/>
          <a:ext cx="8273664" cy="1330971"/>
        </a:xfrm>
        <a:prstGeom prst="homePlate">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22"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a:t>A path is generated to direct the user to each returned item home location.</a:t>
          </a:r>
        </a:p>
      </dsp:txBody>
      <dsp:txXfrm rot="10800000">
        <a:off x="2796531" y="3371680"/>
        <a:ext cx="7940921" cy="1330971"/>
      </dsp:txXfrm>
    </dsp:sp>
    <dsp:sp modelId="{4587CD53-CCC1-4658-9DAA-AA76F463BDF3}">
      <dsp:nvSpPr>
        <dsp:cNvPr id="0" name=""/>
        <dsp:cNvSpPr/>
      </dsp:nvSpPr>
      <dsp:spPr>
        <a:xfrm>
          <a:off x="964580" y="3425464"/>
          <a:ext cx="1330971" cy="133097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2C68F-548E-4528-8D3A-E355859E6A17}">
      <dsp:nvSpPr>
        <dsp:cNvPr id="0" name=""/>
        <dsp:cNvSpPr/>
      </dsp:nvSpPr>
      <dsp:spPr>
        <a:xfrm>
          <a:off x="1408" y="780204"/>
          <a:ext cx="5492920" cy="32957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Font typeface="Arial" panose="020B0604020202020204" pitchFamily="34" charset="0"/>
            <a:buNone/>
          </a:pPr>
          <a:r>
            <a:rPr lang="en-US" sz="3100" kern="1200"/>
            <a:t>Case Documentation</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Includes information to benefit clinicians and patient care</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Items Tracked</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a:t>Item waste</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a:t>Consumption</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a:t>Contamination</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err="1"/>
            <a:t>Putaway</a:t>
          </a:r>
          <a:endParaRPr lang="en-US" sz="2400" kern="1200"/>
        </a:p>
      </dsp:txBody>
      <dsp:txXfrm>
        <a:off x="1408" y="780204"/>
        <a:ext cx="5492920" cy="3295752"/>
      </dsp:txXfrm>
    </dsp:sp>
    <dsp:sp modelId="{935DE916-B1E1-4D4C-B564-BCA7B25DE999}">
      <dsp:nvSpPr>
        <dsp:cNvPr id="0" name=""/>
        <dsp:cNvSpPr/>
      </dsp:nvSpPr>
      <dsp:spPr>
        <a:xfrm>
          <a:off x="6043621" y="780204"/>
          <a:ext cx="5492920" cy="32957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Process</a:t>
          </a:r>
        </a:p>
        <a:p>
          <a:pPr marL="228600" lvl="1" indent="-228600" algn="l" defTabSz="1066800">
            <a:lnSpc>
              <a:spcPct val="90000"/>
            </a:lnSpc>
            <a:spcBef>
              <a:spcPct val="0"/>
            </a:spcBef>
            <a:spcAft>
              <a:spcPct val="15000"/>
            </a:spcAft>
            <a:buChar char="•"/>
          </a:pPr>
          <a:r>
            <a:rPr lang="en-US" sz="2400" kern="1200"/>
            <a:t>Increase accuracy for replenishments based on</a:t>
          </a:r>
        </a:p>
        <a:p>
          <a:pPr marL="457200" lvl="2" indent="-228600" algn="l" defTabSz="1066800">
            <a:lnSpc>
              <a:spcPct val="90000"/>
            </a:lnSpc>
            <a:spcBef>
              <a:spcPct val="0"/>
            </a:spcBef>
            <a:spcAft>
              <a:spcPct val="15000"/>
            </a:spcAft>
            <a:buChar char="•"/>
          </a:pPr>
          <a:r>
            <a:rPr lang="en-US" sz="2400" kern="1200"/>
            <a:t>Accurate documentation</a:t>
          </a:r>
        </a:p>
        <a:p>
          <a:pPr marL="457200" lvl="2" indent="-228600" algn="l" defTabSz="1066800">
            <a:lnSpc>
              <a:spcPct val="90000"/>
            </a:lnSpc>
            <a:spcBef>
              <a:spcPct val="0"/>
            </a:spcBef>
            <a:spcAft>
              <a:spcPct val="15000"/>
            </a:spcAft>
            <a:buChar char="•"/>
          </a:pPr>
          <a:r>
            <a:rPr lang="en-US" sz="2400" kern="1200"/>
            <a:t>Depletion path configuration</a:t>
          </a:r>
        </a:p>
      </dsp:txBody>
      <dsp:txXfrm>
        <a:off x="6043621" y="780204"/>
        <a:ext cx="5492920" cy="329575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D984D-6120-3944-BDC7-70D69CD8FB1A}">
      <dsp:nvSpPr>
        <dsp:cNvPr id="0" name=""/>
        <dsp:cNvSpPr/>
      </dsp:nvSpPr>
      <dsp:spPr>
        <a:xfrm>
          <a:off x="0" y="567061"/>
          <a:ext cx="11537950" cy="1146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baseline="0"/>
            <a:t>Monitor hospital activities.</a:t>
          </a:r>
          <a:endParaRPr lang="en-US" sz="4900" kern="1200"/>
        </a:p>
      </dsp:txBody>
      <dsp:txXfrm>
        <a:off x="55972" y="623033"/>
        <a:ext cx="11426006" cy="1034656"/>
      </dsp:txXfrm>
    </dsp:sp>
    <dsp:sp modelId="{FA1D6145-ECFE-474C-94CB-FE44FA7AEDE1}">
      <dsp:nvSpPr>
        <dsp:cNvPr id="0" name=""/>
        <dsp:cNvSpPr/>
      </dsp:nvSpPr>
      <dsp:spPr>
        <a:xfrm>
          <a:off x="0" y="1854781"/>
          <a:ext cx="11537950" cy="1146600"/>
        </a:xfrm>
        <a:prstGeom prst="roundRect">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baseline="0"/>
            <a:t>Identify what needs special attention.</a:t>
          </a:r>
          <a:endParaRPr lang="en-US" sz="4900" kern="1200"/>
        </a:p>
      </dsp:txBody>
      <dsp:txXfrm>
        <a:off x="55972" y="1910753"/>
        <a:ext cx="11426006" cy="1034656"/>
      </dsp:txXfrm>
    </dsp:sp>
    <dsp:sp modelId="{62254F40-F54A-A24A-A7F1-277825876C27}">
      <dsp:nvSpPr>
        <dsp:cNvPr id="0" name=""/>
        <dsp:cNvSpPr/>
      </dsp:nvSpPr>
      <dsp:spPr>
        <a:xfrm>
          <a:off x="0" y="3142501"/>
          <a:ext cx="11537950" cy="1146600"/>
        </a:xfrm>
        <a:prstGeom prst="roundRect">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baseline="0"/>
            <a:t>Ensure the system is running efficiently.</a:t>
          </a:r>
          <a:endParaRPr lang="en-US" sz="4900" kern="1200"/>
        </a:p>
      </dsp:txBody>
      <dsp:txXfrm>
        <a:off x="55972" y="3198473"/>
        <a:ext cx="11426006" cy="103465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BAF5F-DC22-4C41-9C8C-0200BB98EE36}">
      <dsp:nvSpPr>
        <dsp:cNvPr id="0" name=""/>
        <dsp:cNvSpPr/>
      </dsp:nvSpPr>
      <dsp:spPr>
        <a:xfrm>
          <a:off x="0" y="412395"/>
          <a:ext cx="5607050" cy="771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91592" rIns="435169" bIns="99568" numCol="1" spcCol="1270" anchor="t" anchorCtr="0">
          <a:noAutofit/>
        </a:bodyPr>
        <a:lstStyle/>
        <a:p>
          <a:pPr marL="114300" lvl="1" indent="-114300" algn="l" defTabSz="622300">
            <a:lnSpc>
              <a:spcPct val="90000"/>
            </a:lnSpc>
            <a:spcBef>
              <a:spcPct val="0"/>
            </a:spcBef>
            <a:spcAft>
              <a:spcPct val="15000"/>
            </a:spcAft>
            <a:buNone/>
          </a:pPr>
          <a:r>
            <a:rPr lang="en-CA" sz="1400" kern="1200"/>
            <a:t>Number of location items that allow reorder when the </a:t>
          </a:r>
          <a:br>
            <a:rPr lang="en-CA" sz="1400" kern="1200"/>
          </a:br>
          <a:r>
            <a:rPr lang="en-CA" sz="1400" kern="1200"/>
            <a:t>in-location quantity is zero</a:t>
          </a:r>
          <a:endParaRPr lang="en-US" sz="1400" kern="1200"/>
        </a:p>
      </dsp:txBody>
      <dsp:txXfrm>
        <a:off x="0" y="412395"/>
        <a:ext cx="5607050" cy="771750"/>
      </dsp:txXfrm>
    </dsp:sp>
    <dsp:sp modelId="{BD758A6D-B727-45C2-BE82-9272955E971B}">
      <dsp:nvSpPr>
        <dsp:cNvPr id="0" name=""/>
        <dsp:cNvSpPr/>
      </dsp:nvSpPr>
      <dsp:spPr>
        <a:xfrm>
          <a:off x="280352" y="205755"/>
          <a:ext cx="392493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622300">
            <a:lnSpc>
              <a:spcPct val="90000"/>
            </a:lnSpc>
            <a:spcBef>
              <a:spcPct val="0"/>
            </a:spcBef>
            <a:spcAft>
              <a:spcPct val="35000"/>
            </a:spcAft>
            <a:buNone/>
          </a:pPr>
          <a:r>
            <a:rPr lang="en-CA" sz="1400" kern="1200"/>
            <a:t>Stockout </a:t>
          </a:r>
          <a:endParaRPr lang="en-US" sz="1400" kern="1200"/>
        </a:p>
      </dsp:txBody>
      <dsp:txXfrm>
        <a:off x="300527" y="225930"/>
        <a:ext cx="3884585" cy="372930"/>
      </dsp:txXfrm>
    </dsp:sp>
    <dsp:sp modelId="{2C40C986-A380-44EC-8B27-023F8FA5579D}">
      <dsp:nvSpPr>
        <dsp:cNvPr id="0" name=""/>
        <dsp:cNvSpPr/>
      </dsp:nvSpPr>
      <dsp:spPr>
        <a:xfrm>
          <a:off x="0" y="1466385"/>
          <a:ext cx="5607050"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91592" rIns="435169" bIns="99568" numCol="1" spcCol="1270" anchor="t" anchorCtr="0">
          <a:noAutofit/>
        </a:bodyPr>
        <a:lstStyle/>
        <a:p>
          <a:pPr marL="114300" lvl="1" indent="-114300" algn="l" defTabSz="622300">
            <a:lnSpc>
              <a:spcPct val="90000"/>
            </a:lnSpc>
            <a:spcBef>
              <a:spcPct val="0"/>
            </a:spcBef>
            <a:spcAft>
              <a:spcPct val="15000"/>
            </a:spcAft>
            <a:buNone/>
          </a:pPr>
          <a:r>
            <a:rPr lang="en-CA" sz="1400" kern="1200"/>
            <a:t>Number of open count sessions not submitted</a:t>
          </a:r>
          <a:endParaRPr lang="en-US" sz="1400" kern="1200"/>
        </a:p>
      </dsp:txBody>
      <dsp:txXfrm>
        <a:off x="0" y="1466385"/>
        <a:ext cx="5607050" cy="584325"/>
      </dsp:txXfrm>
    </dsp:sp>
    <dsp:sp modelId="{68CBCEC4-7876-46E6-92D2-61604C745EC1}">
      <dsp:nvSpPr>
        <dsp:cNvPr id="0" name=""/>
        <dsp:cNvSpPr/>
      </dsp:nvSpPr>
      <dsp:spPr>
        <a:xfrm>
          <a:off x="280352" y="1259745"/>
          <a:ext cx="392493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622300">
            <a:lnSpc>
              <a:spcPct val="90000"/>
            </a:lnSpc>
            <a:spcBef>
              <a:spcPct val="0"/>
            </a:spcBef>
            <a:spcAft>
              <a:spcPct val="35000"/>
            </a:spcAft>
            <a:buNone/>
          </a:pPr>
          <a:r>
            <a:rPr lang="en-CA" sz="1400" kern="1200"/>
            <a:t>Active Count Sessions</a:t>
          </a:r>
          <a:endParaRPr lang="en-US" sz="1400" kern="1200"/>
        </a:p>
      </dsp:txBody>
      <dsp:txXfrm>
        <a:off x="300527" y="1279920"/>
        <a:ext cx="3884585" cy="372930"/>
      </dsp:txXfrm>
    </dsp:sp>
    <dsp:sp modelId="{3BA91767-656A-4C57-A770-63D3E13383DE}">
      <dsp:nvSpPr>
        <dsp:cNvPr id="0" name=""/>
        <dsp:cNvSpPr/>
      </dsp:nvSpPr>
      <dsp:spPr>
        <a:xfrm>
          <a:off x="0" y="2332951"/>
          <a:ext cx="5607050"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91592" rIns="435169" bIns="99568" numCol="1" spcCol="1270" anchor="t" anchorCtr="0">
          <a:noAutofit/>
        </a:bodyPr>
        <a:lstStyle/>
        <a:p>
          <a:pPr marL="114300" lvl="1" indent="-114300" algn="l" defTabSz="622300">
            <a:lnSpc>
              <a:spcPct val="90000"/>
            </a:lnSpc>
            <a:spcBef>
              <a:spcPct val="0"/>
            </a:spcBef>
            <a:spcAft>
              <a:spcPct val="15000"/>
            </a:spcAft>
            <a:buNone/>
          </a:pPr>
          <a:r>
            <a:rPr lang="en-US" sz="1400" kern="1200"/>
            <a:t>Number of consignment billing requests not approved</a:t>
          </a:r>
        </a:p>
      </dsp:txBody>
      <dsp:txXfrm>
        <a:off x="0" y="2332951"/>
        <a:ext cx="5607050" cy="584325"/>
      </dsp:txXfrm>
    </dsp:sp>
    <dsp:sp modelId="{F2CAF2F6-4C39-491E-B363-AAC8249E7EA8}">
      <dsp:nvSpPr>
        <dsp:cNvPr id="0" name=""/>
        <dsp:cNvSpPr/>
      </dsp:nvSpPr>
      <dsp:spPr>
        <a:xfrm>
          <a:off x="280352" y="2126310"/>
          <a:ext cx="392493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622300">
            <a:lnSpc>
              <a:spcPct val="90000"/>
            </a:lnSpc>
            <a:spcBef>
              <a:spcPct val="0"/>
            </a:spcBef>
            <a:spcAft>
              <a:spcPct val="35000"/>
            </a:spcAft>
            <a:buNone/>
          </a:pPr>
          <a:r>
            <a:rPr lang="en-CA" sz="1400" kern="1200"/>
            <a:t>Billing to Review</a:t>
          </a:r>
          <a:endParaRPr lang="en-US" sz="1400" kern="1200"/>
        </a:p>
      </dsp:txBody>
      <dsp:txXfrm>
        <a:off x="300527" y="2146485"/>
        <a:ext cx="3884585" cy="372930"/>
      </dsp:txXfrm>
    </dsp:sp>
    <dsp:sp modelId="{A9E2099D-43B4-400B-96F0-0E77535A224E}">
      <dsp:nvSpPr>
        <dsp:cNvPr id="0" name=""/>
        <dsp:cNvSpPr/>
      </dsp:nvSpPr>
      <dsp:spPr>
        <a:xfrm>
          <a:off x="0" y="3199516"/>
          <a:ext cx="5607050"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91592" rIns="435169" bIns="99568" numCol="1" spcCol="1270" anchor="t" anchorCtr="0">
          <a:noAutofit/>
        </a:bodyPr>
        <a:lstStyle/>
        <a:p>
          <a:pPr marL="114300" lvl="1" indent="-114300" algn="l" defTabSz="622300">
            <a:lnSpc>
              <a:spcPct val="90000"/>
            </a:lnSpc>
            <a:spcBef>
              <a:spcPct val="0"/>
            </a:spcBef>
            <a:spcAft>
              <a:spcPct val="15000"/>
            </a:spcAft>
            <a:buNone/>
          </a:pPr>
          <a:r>
            <a:rPr lang="en-US" sz="1400" kern="1200"/>
            <a:t>Number of open supply orders flagged “on backorder”</a:t>
          </a:r>
          <a:endParaRPr lang="en-CA" sz="1400" kern="1200"/>
        </a:p>
      </dsp:txBody>
      <dsp:txXfrm>
        <a:off x="0" y="3199516"/>
        <a:ext cx="5607050" cy="584325"/>
      </dsp:txXfrm>
    </dsp:sp>
    <dsp:sp modelId="{01B4FACF-1CE3-4F48-848E-C1A1DE19993A}">
      <dsp:nvSpPr>
        <dsp:cNvPr id="0" name=""/>
        <dsp:cNvSpPr/>
      </dsp:nvSpPr>
      <dsp:spPr>
        <a:xfrm>
          <a:off x="280352" y="2992876"/>
          <a:ext cx="392493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622300">
            <a:lnSpc>
              <a:spcPct val="90000"/>
            </a:lnSpc>
            <a:spcBef>
              <a:spcPct val="0"/>
            </a:spcBef>
            <a:spcAft>
              <a:spcPct val="35000"/>
            </a:spcAft>
            <a:buNone/>
          </a:pPr>
          <a:r>
            <a:rPr lang="en-CA" sz="1400" kern="1200"/>
            <a:t>On Backorder</a:t>
          </a:r>
        </a:p>
      </dsp:txBody>
      <dsp:txXfrm>
        <a:off x="300527" y="3013051"/>
        <a:ext cx="3884585" cy="372930"/>
      </dsp:txXfrm>
    </dsp:sp>
    <dsp:sp modelId="{3F5E6700-5FFA-4ED5-96CB-7659DCFB8C3A}">
      <dsp:nvSpPr>
        <dsp:cNvPr id="0" name=""/>
        <dsp:cNvSpPr/>
      </dsp:nvSpPr>
      <dsp:spPr>
        <a:xfrm>
          <a:off x="0" y="4066081"/>
          <a:ext cx="5607050"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91592" rIns="435169" bIns="99568" numCol="1" spcCol="1270" anchor="t" anchorCtr="0">
          <a:noAutofit/>
        </a:bodyPr>
        <a:lstStyle/>
        <a:p>
          <a:pPr marL="114300" lvl="1" indent="-114300" algn="l" defTabSz="622300">
            <a:lnSpc>
              <a:spcPct val="90000"/>
            </a:lnSpc>
            <a:spcBef>
              <a:spcPct val="0"/>
            </a:spcBef>
            <a:spcAft>
              <a:spcPct val="15000"/>
            </a:spcAft>
            <a:buNone/>
          </a:pPr>
          <a:r>
            <a:rPr lang="en-US" sz="1400" kern="1200"/>
            <a:t>Number of open supply orders generated as “critical order”</a:t>
          </a:r>
          <a:endParaRPr lang="en-CA" sz="1400" kern="1200"/>
        </a:p>
      </dsp:txBody>
      <dsp:txXfrm>
        <a:off x="0" y="4066081"/>
        <a:ext cx="5607050" cy="584325"/>
      </dsp:txXfrm>
    </dsp:sp>
    <dsp:sp modelId="{3A56C697-0696-42E7-92AB-AE56B000727F}">
      <dsp:nvSpPr>
        <dsp:cNvPr id="0" name=""/>
        <dsp:cNvSpPr/>
      </dsp:nvSpPr>
      <dsp:spPr>
        <a:xfrm>
          <a:off x="280352" y="3859441"/>
          <a:ext cx="392493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622300">
            <a:lnSpc>
              <a:spcPct val="90000"/>
            </a:lnSpc>
            <a:spcBef>
              <a:spcPct val="0"/>
            </a:spcBef>
            <a:spcAft>
              <a:spcPct val="35000"/>
            </a:spcAft>
            <a:buNone/>
          </a:pPr>
          <a:r>
            <a:rPr lang="en-CA" sz="1400" kern="1200"/>
            <a:t>Critical Orders</a:t>
          </a:r>
        </a:p>
      </dsp:txBody>
      <dsp:txXfrm>
        <a:off x="300527" y="3879616"/>
        <a:ext cx="3884585" cy="37293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16685-74D2-4E3D-9641-704D8B29EAD8}">
      <dsp:nvSpPr>
        <dsp:cNvPr id="0" name=""/>
        <dsp:cNvSpPr/>
      </dsp:nvSpPr>
      <dsp:spPr>
        <a:xfrm>
          <a:off x="0" y="540241"/>
          <a:ext cx="5607050" cy="9599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479044" rIns="435169" bIns="163576"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None/>
          </a:pPr>
          <a:r>
            <a:rPr lang="en-US" sz="2300" kern="1200"/>
            <a:t>Inventory on hand that is near expiry</a:t>
          </a:r>
        </a:p>
      </dsp:txBody>
      <dsp:txXfrm>
        <a:off x="0" y="540241"/>
        <a:ext cx="5607050" cy="959962"/>
      </dsp:txXfrm>
    </dsp:sp>
    <dsp:sp modelId="{5585EDC0-1683-4247-B7F8-0CC94CB57442}">
      <dsp:nvSpPr>
        <dsp:cNvPr id="0" name=""/>
        <dsp:cNvSpPr/>
      </dsp:nvSpPr>
      <dsp:spPr>
        <a:xfrm>
          <a:off x="280352" y="200760"/>
          <a:ext cx="3924935"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CA" sz="2300" kern="1200"/>
            <a:t>Near Expiry</a:t>
          </a:r>
          <a:endParaRPr lang="en-US" sz="2300" kern="1200"/>
        </a:p>
      </dsp:txBody>
      <dsp:txXfrm>
        <a:off x="313496" y="233904"/>
        <a:ext cx="3858647" cy="612672"/>
      </dsp:txXfrm>
    </dsp:sp>
    <dsp:sp modelId="{409C9569-8D9A-4D47-9103-6201F39AE68B}">
      <dsp:nvSpPr>
        <dsp:cNvPr id="0" name=""/>
        <dsp:cNvSpPr/>
      </dsp:nvSpPr>
      <dsp:spPr>
        <a:xfrm>
          <a:off x="0" y="1963883"/>
          <a:ext cx="5607050" cy="12678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479044" rIns="435169" bIns="163576" numCol="1" spcCol="1270" anchor="t" anchorCtr="0">
          <a:noAutofit/>
        </a:bodyPr>
        <a:lstStyle/>
        <a:p>
          <a:pPr marL="228600" lvl="1" indent="-228600" algn="l" defTabSz="1022350">
            <a:lnSpc>
              <a:spcPct val="90000"/>
            </a:lnSpc>
            <a:spcBef>
              <a:spcPct val="0"/>
            </a:spcBef>
            <a:spcAft>
              <a:spcPct val="15000"/>
            </a:spcAft>
            <a:buNone/>
          </a:pPr>
          <a:r>
            <a:rPr lang="en-US" sz="2300" kern="1200"/>
            <a:t>Inventory on hand that is not expired or near expiry</a:t>
          </a:r>
          <a:endParaRPr lang="en-CA" sz="2300" kern="1200"/>
        </a:p>
      </dsp:txBody>
      <dsp:txXfrm>
        <a:off x="0" y="1963883"/>
        <a:ext cx="5607050" cy="1267875"/>
      </dsp:txXfrm>
    </dsp:sp>
    <dsp:sp modelId="{782E6E45-B0A9-4B3A-94C4-E4D943AB4EF5}">
      <dsp:nvSpPr>
        <dsp:cNvPr id="0" name=""/>
        <dsp:cNvSpPr/>
      </dsp:nvSpPr>
      <dsp:spPr>
        <a:xfrm>
          <a:off x="280352" y="1624403"/>
          <a:ext cx="3924935"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022350">
            <a:lnSpc>
              <a:spcPct val="90000"/>
            </a:lnSpc>
            <a:spcBef>
              <a:spcPct val="0"/>
            </a:spcBef>
            <a:spcAft>
              <a:spcPct val="35000"/>
            </a:spcAft>
            <a:buNone/>
          </a:pPr>
          <a:r>
            <a:rPr lang="en-CA" sz="2300" kern="1200"/>
            <a:t>Available</a:t>
          </a:r>
        </a:p>
      </dsp:txBody>
      <dsp:txXfrm>
        <a:off x="313496" y="1657547"/>
        <a:ext cx="3858647" cy="612672"/>
      </dsp:txXfrm>
    </dsp:sp>
    <dsp:sp modelId="{DB9B3CF9-A060-4602-BBE1-9D234C3BAA75}">
      <dsp:nvSpPr>
        <dsp:cNvPr id="0" name=""/>
        <dsp:cNvSpPr/>
      </dsp:nvSpPr>
      <dsp:spPr>
        <a:xfrm>
          <a:off x="0" y="3695438"/>
          <a:ext cx="5607050" cy="9599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479044" rIns="435169" bIns="163576" numCol="1" spcCol="1270" anchor="t" anchorCtr="0">
          <a:noAutofit/>
        </a:bodyPr>
        <a:lstStyle/>
        <a:p>
          <a:pPr marL="228600" lvl="1" indent="-228600" algn="l" defTabSz="1022350">
            <a:lnSpc>
              <a:spcPct val="90000"/>
            </a:lnSpc>
            <a:spcBef>
              <a:spcPct val="0"/>
            </a:spcBef>
            <a:spcAft>
              <a:spcPct val="15000"/>
            </a:spcAft>
            <a:buNone/>
          </a:pPr>
          <a:r>
            <a:rPr lang="en-US" sz="2300" kern="1200"/>
            <a:t>Inventory on hand that is expired</a:t>
          </a:r>
          <a:endParaRPr lang="en-CA" sz="2300" kern="1200"/>
        </a:p>
      </dsp:txBody>
      <dsp:txXfrm>
        <a:off x="0" y="3695438"/>
        <a:ext cx="5607050" cy="959962"/>
      </dsp:txXfrm>
    </dsp:sp>
    <dsp:sp modelId="{60FDFC49-949B-4D4D-8379-9D3808E7036A}">
      <dsp:nvSpPr>
        <dsp:cNvPr id="0" name=""/>
        <dsp:cNvSpPr/>
      </dsp:nvSpPr>
      <dsp:spPr>
        <a:xfrm>
          <a:off x="280352" y="3355958"/>
          <a:ext cx="3924935"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022350">
            <a:lnSpc>
              <a:spcPct val="90000"/>
            </a:lnSpc>
            <a:spcBef>
              <a:spcPct val="0"/>
            </a:spcBef>
            <a:spcAft>
              <a:spcPct val="35000"/>
            </a:spcAft>
            <a:buNone/>
          </a:pPr>
          <a:r>
            <a:rPr lang="en-US" sz="2300" kern="1200"/>
            <a:t>Expired</a:t>
          </a:r>
          <a:endParaRPr lang="en-CA" sz="2300" kern="1200"/>
        </a:p>
      </dsp:txBody>
      <dsp:txXfrm>
        <a:off x="313496" y="3389102"/>
        <a:ext cx="3858647" cy="6126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E3D33-29AD-4F47-82D3-FD36EABB7903}">
      <dsp:nvSpPr>
        <dsp:cNvPr id="0" name=""/>
        <dsp:cNvSpPr/>
      </dsp:nvSpPr>
      <dsp:spPr>
        <a:xfrm>
          <a:off x="0" y="303451"/>
          <a:ext cx="5607050" cy="66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49936" rIns="435169"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en-US" sz="1200" kern="1200"/>
            <a:t>A supply order has been generated from the application, but no action was taken</a:t>
          </a:r>
        </a:p>
      </dsp:txBody>
      <dsp:txXfrm>
        <a:off x="0" y="303451"/>
        <a:ext cx="5607050" cy="661500"/>
      </dsp:txXfrm>
    </dsp:sp>
    <dsp:sp modelId="{8D486F24-7C33-456E-9E14-D6F9C6BF4A75}">
      <dsp:nvSpPr>
        <dsp:cNvPr id="0" name=""/>
        <dsp:cNvSpPr/>
      </dsp:nvSpPr>
      <dsp:spPr>
        <a:xfrm>
          <a:off x="280352" y="126331"/>
          <a:ext cx="3924935"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kern="1200"/>
            <a:t>New</a:t>
          </a:r>
        </a:p>
      </dsp:txBody>
      <dsp:txXfrm>
        <a:off x="297645" y="143624"/>
        <a:ext cx="3890349" cy="319654"/>
      </dsp:txXfrm>
    </dsp:sp>
    <dsp:sp modelId="{C15D4FAF-2CDA-46B6-89DB-D4FD71CAC75F}">
      <dsp:nvSpPr>
        <dsp:cNvPr id="0" name=""/>
        <dsp:cNvSpPr/>
      </dsp:nvSpPr>
      <dsp:spPr>
        <a:xfrm>
          <a:off x="0" y="1206871"/>
          <a:ext cx="5607050" cy="66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49936" rIns="435169" bIns="85344" numCol="1" spcCol="1270" anchor="t" anchorCtr="0">
          <a:noAutofit/>
        </a:bodyPr>
        <a:lstStyle/>
        <a:p>
          <a:pPr marL="114300" lvl="1" indent="-114300" algn="l" defTabSz="533400">
            <a:lnSpc>
              <a:spcPct val="90000"/>
            </a:lnSpc>
            <a:spcBef>
              <a:spcPct val="0"/>
            </a:spcBef>
            <a:spcAft>
              <a:spcPct val="15000"/>
            </a:spcAft>
            <a:buNone/>
          </a:pPr>
          <a:r>
            <a:rPr lang="en-US" sz="1200" kern="1200"/>
            <a:t>A supply order has been generated and has gone through the approval procedure</a:t>
          </a:r>
        </a:p>
      </dsp:txBody>
      <dsp:txXfrm>
        <a:off x="0" y="1206871"/>
        <a:ext cx="5607050" cy="661500"/>
      </dsp:txXfrm>
    </dsp:sp>
    <dsp:sp modelId="{1C7EAB95-EBCA-4B25-8605-D780237367CA}">
      <dsp:nvSpPr>
        <dsp:cNvPr id="0" name=""/>
        <dsp:cNvSpPr/>
      </dsp:nvSpPr>
      <dsp:spPr>
        <a:xfrm>
          <a:off x="280352" y="1029751"/>
          <a:ext cx="3924935"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533400">
            <a:lnSpc>
              <a:spcPct val="90000"/>
            </a:lnSpc>
            <a:spcBef>
              <a:spcPct val="0"/>
            </a:spcBef>
            <a:spcAft>
              <a:spcPct val="35000"/>
            </a:spcAft>
            <a:buNone/>
          </a:pPr>
          <a:r>
            <a:rPr lang="en-US" sz="1200" kern="1200"/>
            <a:t>Approved</a:t>
          </a:r>
        </a:p>
      </dsp:txBody>
      <dsp:txXfrm>
        <a:off x="297645" y="1047044"/>
        <a:ext cx="3890349" cy="319654"/>
      </dsp:txXfrm>
    </dsp:sp>
    <dsp:sp modelId="{23E6D874-F5CA-4220-8E8A-4DD8998FFC26}">
      <dsp:nvSpPr>
        <dsp:cNvPr id="0" name=""/>
        <dsp:cNvSpPr/>
      </dsp:nvSpPr>
      <dsp:spPr>
        <a:xfrm>
          <a:off x="0" y="2110291"/>
          <a:ext cx="5607050" cy="66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49936" rIns="435169" bIns="85344" numCol="1" spcCol="1270" anchor="t" anchorCtr="0">
          <a:noAutofit/>
        </a:bodyPr>
        <a:lstStyle/>
        <a:p>
          <a:pPr marL="114300" lvl="1" indent="-114300" algn="l" defTabSz="533400">
            <a:lnSpc>
              <a:spcPct val="90000"/>
            </a:lnSpc>
            <a:spcBef>
              <a:spcPct val="0"/>
            </a:spcBef>
            <a:spcAft>
              <a:spcPct val="15000"/>
            </a:spcAft>
            <a:buNone/>
          </a:pPr>
          <a:r>
            <a:rPr lang="en-US" sz="1200" kern="1200"/>
            <a:t>The delivery record has been interfaced; the receiving process has been started but not completed</a:t>
          </a:r>
        </a:p>
      </dsp:txBody>
      <dsp:txXfrm>
        <a:off x="0" y="2110291"/>
        <a:ext cx="5607050" cy="661500"/>
      </dsp:txXfrm>
    </dsp:sp>
    <dsp:sp modelId="{441D15C3-C252-4E7C-B1F7-992776B69AEF}">
      <dsp:nvSpPr>
        <dsp:cNvPr id="0" name=""/>
        <dsp:cNvSpPr/>
      </dsp:nvSpPr>
      <dsp:spPr>
        <a:xfrm>
          <a:off x="280352" y="1933171"/>
          <a:ext cx="3924935"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533400">
            <a:lnSpc>
              <a:spcPct val="90000"/>
            </a:lnSpc>
            <a:spcBef>
              <a:spcPct val="0"/>
            </a:spcBef>
            <a:spcAft>
              <a:spcPct val="35000"/>
            </a:spcAft>
            <a:buNone/>
          </a:pPr>
          <a:r>
            <a:rPr lang="en-US" sz="1200" kern="1200"/>
            <a:t>On a Delivery</a:t>
          </a:r>
        </a:p>
      </dsp:txBody>
      <dsp:txXfrm>
        <a:off x="297645" y="1950464"/>
        <a:ext cx="3890349" cy="319654"/>
      </dsp:txXfrm>
    </dsp:sp>
    <dsp:sp modelId="{2174C629-3D35-437F-A6AD-C6DF42928583}">
      <dsp:nvSpPr>
        <dsp:cNvPr id="0" name=""/>
        <dsp:cNvSpPr/>
      </dsp:nvSpPr>
      <dsp:spPr>
        <a:xfrm>
          <a:off x="0" y="3013711"/>
          <a:ext cx="5607050" cy="66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49936" rIns="435169" bIns="85344" numCol="1" spcCol="1270" anchor="t" anchorCtr="0">
          <a:noAutofit/>
        </a:bodyPr>
        <a:lstStyle/>
        <a:p>
          <a:pPr marL="114300" lvl="1" indent="-114300" algn="l" defTabSz="533400">
            <a:lnSpc>
              <a:spcPct val="90000"/>
            </a:lnSpc>
            <a:spcBef>
              <a:spcPct val="0"/>
            </a:spcBef>
            <a:spcAft>
              <a:spcPct val="15000"/>
            </a:spcAft>
            <a:buNone/>
          </a:pPr>
          <a:r>
            <a:rPr lang="en-US" sz="1200" kern="1200"/>
            <a:t>A delivery record has been interfaced and captured against the supply order, but the inventory was not received in Tecsys</a:t>
          </a:r>
        </a:p>
      </dsp:txBody>
      <dsp:txXfrm>
        <a:off x="0" y="3013711"/>
        <a:ext cx="5607050" cy="661500"/>
      </dsp:txXfrm>
    </dsp:sp>
    <dsp:sp modelId="{36881245-4754-4A4B-93E5-4EB2C5055AA8}">
      <dsp:nvSpPr>
        <dsp:cNvPr id="0" name=""/>
        <dsp:cNvSpPr/>
      </dsp:nvSpPr>
      <dsp:spPr>
        <a:xfrm>
          <a:off x="280352" y="2836591"/>
          <a:ext cx="3924935"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533400">
            <a:lnSpc>
              <a:spcPct val="90000"/>
            </a:lnSpc>
            <a:spcBef>
              <a:spcPct val="0"/>
            </a:spcBef>
            <a:spcAft>
              <a:spcPct val="35000"/>
            </a:spcAft>
            <a:buNone/>
          </a:pPr>
          <a:r>
            <a:rPr lang="en-US" sz="1200" kern="1200"/>
            <a:t>In Transit</a:t>
          </a:r>
        </a:p>
      </dsp:txBody>
      <dsp:txXfrm>
        <a:off x="297645" y="2853884"/>
        <a:ext cx="3890349" cy="319654"/>
      </dsp:txXfrm>
    </dsp:sp>
    <dsp:sp modelId="{0C6BA2D5-1001-492E-9977-FCD00D049FF4}">
      <dsp:nvSpPr>
        <dsp:cNvPr id="0" name=""/>
        <dsp:cNvSpPr/>
      </dsp:nvSpPr>
      <dsp:spPr>
        <a:xfrm>
          <a:off x="0" y="3917131"/>
          <a:ext cx="5607050" cy="812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169" tIns="249936" rIns="435169" bIns="85344" numCol="1" spcCol="1270" anchor="t" anchorCtr="0">
          <a:noAutofit/>
        </a:bodyPr>
        <a:lstStyle/>
        <a:p>
          <a:pPr marL="114300" lvl="1" indent="-114300" algn="l" defTabSz="533400">
            <a:lnSpc>
              <a:spcPct val="90000"/>
            </a:lnSpc>
            <a:spcBef>
              <a:spcPct val="0"/>
            </a:spcBef>
            <a:spcAft>
              <a:spcPct val="15000"/>
            </a:spcAft>
            <a:buNone/>
          </a:pPr>
          <a:r>
            <a:rPr lang="en-US" sz="1200" kern="1200"/>
            <a:t>A delivery record has been interfaced and captured against the supply order, but the delivery quantity only partially fulfills the initially ordered quantity</a:t>
          </a:r>
        </a:p>
      </dsp:txBody>
      <dsp:txXfrm>
        <a:off x="0" y="3917131"/>
        <a:ext cx="5607050" cy="812700"/>
      </dsp:txXfrm>
    </dsp:sp>
    <dsp:sp modelId="{13443FD4-C8C3-4F69-89F2-CBDD51BF981B}">
      <dsp:nvSpPr>
        <dsp:cNvPr id="0" name=""/>
        <dsp:cNvSpPr/>
      </dsp:nvSpPr>
      <dsp:spPr>
        <a:xfrm>
          <a:off x="280352" y="3740011"/>
          <a:ext cx="3924935"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533400">
            <a:lnSpc>
              <a:spcPct val="90000"/>
            </a:lnSpc>
            <a:spcBef>
              <a:spcPct val="0"/>
            </a:spcBef>
            <a:spcAft>
              <a:spcPct val="35000"/>
            </a:spcAft>
            <a:buNone/>
          </a:pPr>
          <a:r>
            <a:rPr lang="en-US" sz="1200" kern="1200"/>
            <a:t>Partially Delivered</a:t>
          </a:r>
        </a:p>
      </dsp:txBody>
      <dsp:txXfrm>
        <a:off x="297645" y="3757304"/>
        <a:ext cx="3890349" cy="3196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EC92E-14B5-45E3-A010-C4A105D9CBB1}">
      <dsp:nvSpPr>
        <dsp:cNvPr id="0" name=""/>
        <dsp:cNvSpPr/>
      </dsp:nvSpPr>
      <dsp:spPr>
        <a:xfrm>
          <a:off x="0" y="588"/>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B1D64-0ED4-4AE7-BE9B-D460FFE1CD7E}">
      <dsp:nvSpPr>
        <dsp:cNvPr id="0" name=""/>
        <dsp:cNvSpPr/>
      </dsp:nvSpPr>
      <dsp:spPr>
        <a:xfrm>
          <a:off x="0" y="588"/>
          <a:ext cx="1320393" cy="9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a:t>New</a:t>
          </a:r>
        </a:p>
      </dsp:txBody>
      <dsp:txXfrm>
        <a:off x="0" y="588"/>
        <a:ext cx="1320393" cy="963844"/>
      </dsp:txXfrm>
    </dsp:sp>
    <dsp:sp modelId="{62D6A16A-B937-4064-833F-C9867B6AFB26}">
      <dsp:nvSpPr>
        <dsp:cNvPr id="0" name=""/>
        <dsp:cNvSpPr/>
      </dsp:nvSpPr>
      <dsp:spPr>
        <a:xfrm>
          <a:off x="1419423" y="44356"/>
          <a:ext cx="5182544" cy="87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t>A delivery generated from the application with no action was taken on it.</a:t>
          </a:r>
        </a:p>
      </dsp:txBody>
      <dsp:txXfrm>
        <a:off x="1419423" y="44356"/>
        <a:ext cx="5182544" cy="875366"/>
      </dsp:txXfrm>
    </dsp:sp>
    <dsp:sp modelId="{5E56ACB3-F227-4F32-858C-DFF85562854F}">
      <dsp:nvSpPr>
        <dsp:cNvPr id="0" name=""/>
        <dsp:cNvSpPr/>
      </dsp:nvSpPr>
      <dsp:spPr>
        <a:xfrm>
          <a:off x="1320393" y="919722"/>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1D270F-75C5-40CF-881A-AFF69B294B0E}">
      <dsp:nvSpPr>
        <dsp:cNvPr id="0" name=""/>
        <dsp:cNvSpPr/>
      </dsp:nvSpPr>
      <dsp:spPr>
        <a:xfrm>
          <a:off x="0" y="964432"/>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F868B-D843-47D7-AF5B-F443591DD8E7}">
      <dsp:nvSpPr>
        <dsp:cNvPr id="0" name=""/>
        <dsp:cNvSpPr/>
      </dsp:nvSpPr>
      <dsp:spPr>
        <a:xfrm>
          <a:off x="0" y="964432"/>
          <a:ext cx="1320393" cy="9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 Transit</a:t>
          </a:r>
        </a:p>
      </dsp:txBody>
      <dsp:txXfrm>
        <a:off x="0" y="964432"/>
        <a:ext cx="1320393" cy="963844"/>
      </dsp:txXfrm>
    </dsp:sp>
    <dsp:sp modelId="{69C91F22-71D4-4BD9-8ECD-4E8E533787E1}">
      <dsp:nvSpPr>
        <dsp:cNvPr id="0" name=""/>
        <dsp:cNvSpPr/>
      </dsp:nvSpPr>
      <dsp:spPr>
        <a:xfrm>
          <a:off x="1419423" y="1008200"/>
          <a:ext cx="5182544" cy="87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delivery record is interfaced but the inventory was not received in Tecsys.</a:t>
          </a:r>
        </a:p>
      </dsp:txBody>
      <dsp:txXfrm>
        <a:off x="1419423" y="1008200"/>
        <a:ext cx="5182544" cy="875366"/>
      </dsp:txXfrm>
    </dsp:sp>
    <dsp:sp modelId="{D97E44D8-3F0B-4D97-A155-463D6DC2FD4B}">
      <dsp:nvSpPr>
        <dsp:cNvPr id="0" name=""/>
        <dsp:cNvSpPr/>
      </dsp:nvSpPr>
      <dsp:spPr>
        <a:xfrm>
          <a:off x="1320393" y="1883566"/>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BC3B-9FF3-41A7-98AB-FF29427D4178}">
      <dsp:nvSpPr>
        <dsp:cNvPr id="0" name=""/>
        <dsp:cNvSpPr/>
      </dsp:nvSpPr>
      <dsp:spPr>
        <a:xfrm>
          <a:off x="0" y="1928276"/>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272F4-6388-4029-89F3-98F4CA6744B2}">
      <dsp:nvSpPr>
        <dsp:cNvPr id="0" name=""/>
        <dsp:cNvSpPr/>
      </dsp:nvSpPr>
      <dsp:spPr>
        <a:xfrm>
          <a:off x="0" y="1928276"/>
          <a:ext cx="1320393" cy="9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Received</a:t>
          </a:r>
        </a:p>
      </dsp:txBody>
      <dsp:txXfrm>
        <a:off x="0" y="1928276"/>
        <a:ext cx="1320393" cy="963844"/>
      </dsp:txXfrm>
    </dsp:sp>
    <dsp:sp modelId="{E12D4653-FAA1-48F9-8943-6DD55D27436A}">
      <dsp:nvSpPr>
        <dsp:cNvPr id="0" name=""/>
        <dsp:cNvSpPr/>
      </dsp:nvSpPr>
      <dsp:spPr>
        <a:xfrm>
          <a:off x="1419423" y="1972044"/>
          <a:ext cx="5182544" cy="87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Delivery record is interfaced; the inventory was Received in </a:t>
          </a:r>
          <a:r>
            <a:rPr lang="en-US" sz="1800" kern="1200" err="1"/>
            <a:t>Tecsys</a:t>
          </a:r>
          <a:r>
            <a:rPr lang="en-US" sz="1800" kern="1200"/>
            <a:t> but not yet </a:t>
          </a:r>
          <a:r>
            <a:rPr lang="en-US" sz="1800" kern="1200" err="1"/>
            <a:t>putaway</a:t>
          </a:r>
          <a:r>
            <a:rPr lang="en-US" sz="1800" kern="1200"/>
            <a:t>.</a:t>
          </a:r>
        </a:p>
      </dsp:txBody>
      <dsp:txXfrm>
        <a:off x="1419423" y="1972044"/>
        <a:ext cx="5182544" cy="875366"/>
      </dsp:txXfrm>
    </dsp:sp>
    <dsp:sp modelId="{BFDE764C-CF1F-4C43-9C09-3521D533FC78}">
      <dsp:nvSpPr>
        <dsp:cNvPr id="0" name=""/>
        <dsp:cNvSpPr/>
      </dsp:nvSpPr>
      <dsp:spPr>
        <a:xfrm>
          <a:off x="1320393" y="2847410"/>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9459F9-932A-4D6F-8396-A19FFBC1C5D6}">
      <dsp:nvSpPr>
        <dsp:cNvPr id="0" name=""/>
        <dsp:cNvSpPr/>
      </dsp:nvSpPr>
      <dsp:spPr>
        <a:xfrm>
          <a:off x="0" y="2892120"/>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7908C2-8EEA-496E-BD4C-EAD69E7DDA46}">
      <dsp:nvSpPr>
        <dsp:cNvPr id="0" name=""/>
        <dsp:cNvSpPr/>
      </dsp:nvSpPr>
      <dsp:spPr>
        <a:xfrm>
          <a:off x="0" y="2892120"/>
          <a:ext cx="1320393" cy="9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err="1"/>
            <a:t>Putaway</a:t>
          </a:r>
          <a:r>
            <a:rPr lang="en-US" sz="2000" kern="1200"/>
            <a:t> in Progress</a:t>
          </a:r>
        </a:p>
      </dsp:txBody>
      <dsp:txXfrm>
        <a:off x="0" y="2892120"/>
        <a:ext cx="1320393" cy="963844"/>
      </dsp:txXfrm>
    </dsp:sp>
    <dsp:sp modelId="{AB53846F-918E-424A-8301-61EFB374B1D4}">
      <dsp:nvSpPr>
        <dsp:cNvPr id="0" name=""/>
        <dsp:cNvSpPr/>
      </dsp:nvSpPr>
      <dsp:spPr>
        <a:xfrm>
          <a:off x="1419423" y="2935888"/>
          <a:ext cx="5182544" cy="87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delivery record is interfaced; the inventory was Received in </a:t>
          </a:r>
          <a:r>
            <a:rPr lang="en-US" sz="1800" kern="1200" err="1"/>
            <a:t>Tecsys</a:t>
          </a:r>
          <a:r>
            <a:rPr lang="en-US" sz="1800" kern="1200"/>
            <a:t>, and the </a:t>
          </a:r>
          <a:r>
            <a:rPr lang="en-US" sz="1800" kern="1200" err="1"/>
            <a:t>Putaway</a:t>
          </a:r>
          <a:r>
            <a:rPr lang="en-US" sz="1800" kern="1200"/>
            <a:t> process was started but not completed.</a:t>
          </a:r>
        </a:p>
      </dsp:txBody>
      <dsp:txXfrm>
        <a:off x="1419423" y="2935888"/>
        <a:ext cx="5182544" cy="875366"/>
      </dsp:txXfrm>
    </dsp:sp>
    <dsp:sp modelId="{C87667ED-C8B1-4B3B-9B60-BF4BA707B5B8}">
      <dsp:nvSpPr>
        <dsp:cNvPr id="0" name=""/>
        <dsp:cNvSpPr/>
      </dsp:nvSpPr>
      <dsp:spPr>
        <a:xfrm>
          <a:off x="1320393" y="3811254"/>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C4B08-EE96-430B-A4C3-827DF596BA77}">
      <dsp:nvSpPr>
        <dsp:cNvPr id="0" name=""/>
        <dsp:cNvSpPr/>
      </dsp:nvSpPr>
      <dsp:spPr>
        <a:xfrm>
          <a:off x="0" y="3855964"/>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53C06-7F7A-4217-B51B-CDE31E98B2C2}">
      <dsp:nvSpPr>
        <dsp:cNvPr id="0" name=""/>
        <dsp:cNvSpPr/>
      </dsp:nvSpPr>
      <dsp:spPr>
        <a:xfrm>
          <a:off x="0" y="3855964"/>
          <a:ext cx="1320393" cy="9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Receiving in Progress</a:t>
          </a:r>
        </a:p>
      </dsp:txBody>
      <dsp:txXfrm>
        <a:off x="0" y="3855964"/>
        <a:ext cx="1320393" cy="963844"/>
      </dsp:txXfrm>
    </dsp:sp>
    <dsp:sp modelId="{A86A78F2-4E16-4B38-A13F-7E153C99DC3A}">
      <dsp:nvSpPr>
        <dsp:cNvPr id="0" name=""/>
        <dsp:cNvSpPr/>
      </dsp:nvSpPr>
      <dsp:spPr>
        <a:xfrm>
          <a:off x="1419423" y="3899732"/>
          <a:ext cx="5182544" cy="875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delivery record is interfaced; the Receiving process has been started but not completed.</a:t>
          </a:r>
        </a:p>
      </dsp:txBody>
      <dsp:txXfrm>
        <a:off x="1419423" y="3899732"/>
        <a:ext cx="5182544" cy="875366"/>
      </dsp:txXfrm>
    </dsp:sp>
    <dsp:sp modelId="{5186C23A-20CA-4D0D-BD92-735C9D3C654D}">
      <dsp:nvSpPr>
        <dsp:cNvPr id="0" name=""/>
        <dsp:cNvSpPr/>
      </dsp:nvSpPr>
      <dsp:spPr>
        <a:xfrm>
          <a:off x="1320393" y="4775099"/>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2A4C7-D222-4A44-AF67-3C1B7696841F}">
      <dsp:nvSpPr>
        <dsp:cNvPr id="0" name=""/>
        <dsp:cNvSpPr/>
      </dsp:nvSpPr>
      <dsp:spPr>
        <a:xfrm>
          <a:off x="0" y="0"/>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1E31A-B61F-444C-ABB3-FC38D7C8F375}">
      <dsp:nvSpPr>
        <dsp:cNvPr id="0" name=""/>
        <dsp:cNvSpPr/>
      </dsp:nvSpPr>
      <dsp:spPr>
        <a:xfrm>
          <a:off x="0" y="0"/>
          <a:ext cx="1320393" cy="121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Received</a:t>
          </a:r>
        </a:p>
      </dsp:txBody>
      <dsp:txXfrm>
        <a:off x="0" y="0"/>
        <a:ext cx="1320393" cy="1214040"/>
      </dsp:txXfrm>
    </dsp:sp>
    <dsp:sp modelId="{F6804318-6295-44F6-8B7B-193708DAD344}">
      <dsp:nvSpPr>
        <dsp:cNvPr id="0" name=""/>
        <dsp:cNvSpPr/>
      </dsp:nvSpPr>
      <dsp:spPr>
        <a:xfrm>
          <a:off x="1419423" y="55129"/>
          <a:ext cx="5182544" cy="1102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When the last action performed on the tracked item was receiving. The item will be considered “being moved” until a user completes the </a:t>
          </a:r>
          <a:r>
            <a:rPr lang="en-US" sz="1500" kern="1200" err="1"/>
            <a:t>putaway</a:t>
          </a:r>
          <a:r>
            <a:rPr lang="en-US" sz="1500" kern="1200"/>
            <a:t> process.</a:t>
          </a:r>
        </a:p>
      </dsp:txBody>
      <dsp:txXfrm>
        <a:off x="1419423" y="55129"/>
        <a:ext cx="5182544" cy="1102595"/>
      </dsp:txXfrm>
    </dsp:sp>
    <dsp:sp modelId="{59827316-9038-490E-95A8-F20178C90D94}">
      <dsp:nvSpPr>
        <dsp:cNvPr id="0" name=""/>
        <dsp:cNvSpPr/>
      </dsp:nvSpPr>
      <dsp:spPr>
        <a:xfrm>
          <a:off x="1320393" y="1157725"/>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A6C013-BD7D-4F1D-9709-9EE8259A509A}">
      <dsp:nvSpPr>
        <dsp:cNvPr id="0" name=""/>
        <dsp:cNvSpPr/>
      </dsp:nvSpPr>
      <dsp:spPr>
        <a:xfrm>
          <a:off x="0" y="1214040"/>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164CD0-C7E9-45EA-831D-62E2976D00D8}">
      <dsp:nvSpPr>
        <dsp:cNvPr id="0" name=""/>
        <dsp:cNvSpPr/>
      </dsp:nvSpPr>
      <dsp:spPr>
        <a:xfrm>
          <a:off x="0" y="1214040"/>
          <a:ext cx="1320393" cy="121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Case Pick</a:t>
          </a:r>
        </a:p>
      </dsp:txBody>
      <dsp:txXfrm>
        <a:off x="0" y="1214040"/>
        <a:ext cx="1320393" cy="1214040"/>
      </dsp:txXfrm>
    </dsp:sp>
    <dsp:sp modelId="{A8B4ED58-939A-4F80-BD5E-A5C2378EFF3C}">
      <dsp:nvSpPr>
        <dsp:cNvPr id="0" name=""/>
        <dsp:cNvSpPr/>
      </dsp:nvSpPr>
      <dsp:spPr>
        <a:xfrm>
          <a:off x="1419423" y="1269170"/>
          <a:ext cx="5182544" cy="1102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When the last action performed on the tracked item was picking. The item will be considered “being moved” until a user completes the documentation process in CDUI.</a:t>
          </a:r>
        </a:p>
      </dsp:txBody>
      <dsp:txXfrm>
        <a:off x="1419423" y="1269170"/>
        <a:ext cx="5182544" cy="1102595"/>
      </dsp:txXfrm>
    </dsp:sp>
    <dsp:sp modelId="{8DB2285A-7ADC-4F74-8B70-E27FB9965238}">
      <dsp:nvSpPr>
        <dsp:cNvPr id="0" name=""/>
        <dsp:cNvSpPr/>
      </dsp:nvSpPr>
      <dsp:spPr>
        <a:xfrm>
          <a:off x="1320393" y="2371765"/>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DC44E2-C122-475C-A453-0B6A333D7D72}">
      <dsp:nvSpPr>
        <dsp:cNvPr id="0" name=""/>
        <dsp:cNvSpPr/>
      </dsp:nvSpPr>
      <dsp:spPr>
        <a:xfrm>
          <a:off x="0" y="2428081"/>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C851C3-250E-4B21-9625-86320676E7E4}">
      <dsp:nvSpPr>
        <dsp:cNvPr id="0" name=""/>
        <dsp:cNvSpPr/>
      </dsp:nvSpPr>
      <dsp:spPr>
        <a:xfrm>
          <a:off x="0" y="2428081"/>
          <a:ext cx="1320393" cy="121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Received in Room</a:t>
          </a:r>
        </a:p>
      </dsp:txBody>
      <dsp:txXfrm>
        <a:off x="0" y="2428081"/>
        <a:ext cx="1320393" cy="1214040"/>
      </dsp:txXfrm>
    </dsp:sp>
    <dsp:sp modelId="{9EFF2C4A-E1F0-4777-AA8A-14E5C0BC4A31}">
      <dsp:nvSpPr>
        <dsp:cNvPr id="0" name=""/>
        <dsp:cNvSpPr/>
      </dsp:nvSpPr>
      <dsp:spPr>
        <a:xfrm>
          <a:off x="1419423" y="2483210"/>
          <a:ext cx="5182544" cy="1102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When the last action performed on the tracked item was to document it as used in CDUI. The item will be considered “being moved” until the case is validated.</a:t>
          </a:r>
        </a:p>
      </dsp:txBody>
      <dsp:txXfrm>
        <a:off x="1419423" y="2483210"/>
        <a:ext cx="5182544" cy="1102595"/>
      </dsp:txXfrm>
    </dsp:sp>
    <dsp:sp modelId="{72951C77-2538-4818-9EF8-DBC076D146F1}">
      <dsp:nvSpPr>
        <dsp:cNvPr id="0" name=""/>
        <dsp:cNvSpPr/>
      </dsp:nvSpPr>
      <dsp:spPr>
        <a:xfrm>
          <a:off x="1320393" y="3585806"/>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2E9BFB-349B-4878-A6CA-EA4FEBC49157}">
      <dsp:nvSpPr>
        <dsp:cNvPr id="0" name=""/>
        <dsp:cNvSpPr/>
      </dsp:nvSpPr>
      <dsp:spPr>
        <a:xfrm>
          <a:off x="0" y="3642121"/>
          <a:ext cx="66019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762E2F-9EB7-49A9-BDA7-EBF0B3D70D78}">
      <dsp:nvSpPr>
        <dsp:cNvPr id="0" name=""/>
        <dsp:cNvSpPr/>
      </dsp:nvSpPr>
      <dsp:spPr>
        <a:xfrm>
          <a:off x="0" y="3642121"/>
          <a:ext cx="1320393" cy="121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Implanted</a:t>
          </a:r>
        </a:p>
      </dsp:txBody>
      <dsp:txXfrm>
        <a:off x="0" y="3642121"/>
        <a:ext cx="1320393" cy="1214040"/>
      </dsp:txXfrm>
    </dsp:sp>
    <dsp:sp modelId="{2B214E6D-A5E2-4CDD-8907-1B660CD595F8}">
      <dsp:nvSpPr>
        <dsp:cNvPr id="0" name=""/>
        <dsp:cNvSpPr/>
      </dsp:nvSpPr>
      <dsp:spPr>
        <a:xfrm>
          <a:off x="1419423" y="3697251"/>
          <a:ext cx="5182544" cy="1102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Applicable to implants only. When the last action performed on the tracked item was to document the “implantation” section of the implant log in CDUI. The item will be considered as “being moved” until the case is validated.</a:t>
          </a:r>
        </a:p>
      </dsp:txBody>
      <dsp:txXfrm>
        <a:off x="1419423" y="3697251"/>
        <a:ext cx="5182544" cy="1102595"/>
      </dsp:txXfrm>
    </dsp:sp>
    <dsp:sp modelId="{8B2737B4-9E34-4427-8D6C-A3CF9CB787B6}">
      <dsp:nvSpPr>
        <dsp:cNvPr id="0" name=""/>
        <dsp:cNvSpPr/>
      </dsp:nvSpPr>
      <dsp:spPr>
        <a:xfrm>
          <a:off x="1320393" y="4799846"/>
          <a:ext cx="52815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2FC56-594E-4C50-B897-1B4F6EA31273}">
      <dsp:nvSpPr>
        <dsp:cNvPr id="0" name=""/>
        <dsp:cNvSpPr/>
      </dsp:nvSpPr>
      <dsp:spPr>
        <a:xfrm>
          <a:off x="0" y="108003"/>
          <a:ext cx="2884487"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Inventory Management</a:t>
          </a:r>
        </a:p>
      </dsp:txBody>
      <dsp:txXfrm>
        <a:off x="0" y="108003"/>
        <a:ext cx="2884487" cy="725793"/>
      </dsp:txXfrm>
    </dsp:sp>
    <dsp:sp modelId="{FC48F440-4D78-4350-8394-DE280C7F8F58}">
      <dsp:nvSpPr>
        <dsp:cNvPr id="0" name=""/>
        <dsp:cNvSpPr/>
      </dsp:nvSpPr>
      <dsp:spPr>
        <a:xfrm>
          <a:off x="2884487" y="108003"/>
          <a:ext cx="576897" cy="72579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3F1053-0A4E-4F53-B0CA-B962352AE008}">
      <dsp:nvSpPr>
        <dsp:cNvPr id="0" name=""/>
        <dsp:cNvSpPr/>
      </dsp:nvSpPr>
      <dsp:spPr>
        <a:xfrm>
          <a:off x="3692143" y="108003"/>
          <a:ext cx="7845806" cy="725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a:t>Manages items and locations.</a:t>
          </a:r>
        </a:p>
      </dsp:txBody>
      <dsp:txXfrm>
        <a:off x="3692143" y="108003"/>
        <a:ext cx="7845806" cy="725793"/>
      </dsp:txXfrm>
    </dsp:sp>
    <dsp:sp modelId="{DDEEF74C-21AE-43CD-AEDA-61D7A7CE80D7}">
      <dsp:nvSpPr>
        <dsp:cNvPr id="0" name=""/>
        <dsp:cNvSpPr/>
      </dsp:nvSpPr>
      <dsp:spPr>
        <a:xfrm>
          <a:off x="0" y="950618"/>
          <a:ext cx="2881670"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Consignment Items and UDI Tracking</a:t>
          </a:r>
        </a:p>
      </dsp:txBody>
      <dsp:txXfrm>
        <a:off x="0" y="950618"/>
        <a:ext cx="2881670" cy="725793"/>
      </dsp:txXfrm>
    </dsp:sp>
    <dsp:sp modelId="{A877C563-112B-496F-8F04-C8B753DA65AA}">
      <dsp:nvSpPr>
        <dsp:cNvPr id="0" name=""/>
        <dsp:cNvSpPr/>
      </dsp:nvSpPr>
      <dsp:spPr>
        <a:xfrm>
          <a:off x="2881670" y="916596"/>
          <a:ext cx="576334" cy="793836"/>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8B69DC-DFEA-4A01-92DB-CE0B4625177B}">
      <dsp:nvSpPr>
        <dsp:cNvPr id="0" name=""/>
        <dsp:cNvSpPr/>
      </dsp:nvSpPr>
      <dsp:spPr>
        <a:xfrm>
          <a:off x="3688538" y="916596"/>
          <a:ext cx="7838144" cy="79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a:t>Tracks supplies through specific processes and the scanning of barcodes.</a:t>
          </a:r>
        </a:p>
      </dsp:txBody>
      <dsp:txXfrm>
        <a:off x="3688538" y="916596"/>
        <a:ext cx="7838144" cy="793836"/>
      </dsp:txXfrm>
    </dsp:sp>
    <dsp:sp modelId="{3DCFFA4B-5329-40FD-8C6C-6572EF570B84}">
      <dsp:nvSpPr>
        <dsp:cNvPr id="0" name=""/>
        <dsp:cNvSpPr/>
      </dsp:nvSpPr>
      <dsp:spPr>
        <a:xfrm>
          <a:off x="0" y="1793233"/>
          <a:ext cx="2884487"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Case Cart Management</a:t>
          </a:r>
        </a:p>
      </dsp:txBody>
      <dsp:txXfrm>
        <a:off x="0" y="1793233"/>
        <a:ext cx="2884487" cy="725793"/>
      </dsp:txXfrm>
    </dsp:sp>
    <dsp:sp modelId="{B8FF4512-943B-4AAA-8117-F7265E08F26D}">
      <dsp:nvSpPr>
        <dsp:cNvPr id="0" name=""/>
        <dsp:cNvSpPr/>
      </dsp:nvSpPr>
      <dsp:spPr>
        <a:xfrm>
          <a:off x="2884487" y="1793233"/>
          <a:ext cx="576897" cy="72579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C782CF-9FC2-4F09-9188-59F4BD5041C2}">
      <dsp:nvSpPr>
        <dsp:cNvPr id="0" name=""/>
        <dsp:cNvSpPr/>
      </dsp:nvSpPr>
      <dsp:spPr>
        <a:xfrm>
          <a:off x="3692143" y="1793233"/>
          <a:ext cx="7845806" cy="725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a:t>Centralizes and standardizes a material system.</a:t>
          </a:r>
        </a:p>
      </dsp:txBody>
      <dsp:txXfrm>
        <a:off x="3692143" y="1793233"/>
        <a:ext cx="7845806" cy="725793"/>
      </dsp:txXfrm>
    </dsp:sp>
    <dsp:sp modelId="{37BA0653-B31F-4397-8A24-7A599239F5D6}">
      <dsp:nvSpPr>
        <dsp:cNvPr id="0" name=""/>
        <dsp:cNvSpPr/>
      </dsp:nvSpPr>
      <dsp:spPr>
        <a:xfrm>
          <a:off x="0" y="2601827"/>
          <a:ext cx="2881670" cy="1337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Case Documentation User Interface (CDUI)</a:t>
          </a:r>
        </a:p>
      </dsp:txBody>
      <dsp:txXfrm>
        <a:off x="0" y="2601827"/>
        <a:ext cx="2881670" cy="1337737"/>
      </dsp:txXfrm>
    </dsp:sp>
    <dsp:sp modelId="{24A224E6-1D88-43DD-8428-84A06CFF27FF}">
      <dsp:nvSpPr>
        <dsp:cNvPr id="0" name=""/>
        <dsp:cNvSpPr/>
      </dsp:nvSpPr>
      <dsp:spPr>
        <a:xfrm>
          <a:off x="2881670" y="2601827"/>
          <a:ext cx="576334" cy="1337737"/>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1D9E3A-5101-442D-A063-CA518D57AAFC}">
      <dsp:nvSpPr>
        <dsp:cNvPr id="0" name=""/>
        <dsp:cNvSpPr/>
      </dsp:nvSpPr>
      <dsp:spPr>
        <a:xfrm>
          <a:off x="3688538" y="2601827"/>
          <a:ext cx="7838144" cy="13377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a:t>Creates and manages surgical and procedural cases.</a:t>
          </a:r>
        </a:p>
      </dsp:txBody>
      <dsp:txXfrm>
        <a:off x="3688538" y="2601827"/>
        <a:ext cx="7838144" cy="1337737"/>
      </dsp:txXfrm>
    </dsp:sp>
    <dsp:sp modelId="{52A1635A-2E29-467E-A026-B7D32525C4F9}">
      <dsp:nvSpPr>
        <dsp:cNvPr id="0" name=""/>
        <dsp:cNvSpPr/>
      </dsp:nvSpPr>
      <dsp:spPr>
        <a:xfrm>
          <a:off x="0" y="4022365"/>
          <a:ext cx="2881670"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a:t>Tissue and Implant Tracking</a:t>
          </a:r>
        </a:p>
      </dsp:txBody>
      <dsp:txXfrm>
        <a:off x="0" y="4022365"/>
        <a:ext cx="2881670" cy="725793"/>
      </dsp:txXfrm>
    </dsp:sp>
    <dsp:sp modelId="{7ED39B6E-49E7-4157-A65D-AB035B67ACF8}">
      <dsp:nvSpPr>
        <dsp:cNvPr id="0" name=""/>
        <dsp:cNvSpPr/>
      </dsp:nvSpPr>
      <dsp:spPr>
        <a:xfrm>
          <a:off x="2881670" y="4022365"/>
          <a:ext cx="576334" cy="72579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F24B4-1B7F-487B-9129-25CF3211FDB3}">
      <dsp:nvSpPr>
        <dsp:cNvPr id="0" name=""/>
        <dsp:cNvSpPr/>
      </dsp:nvSpPr>
      <dsp:spPr>
        <a:xfrm>
          <a:off x="3688538" y="4022365"/>
          <a:ext cx="7838144" cy="725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a:t>Monitors the use of tissue and implants.</a:t>
          </a:r>
        </a:p>
      </dsp:txBody>
      <dsp:txXfrm>
        <a:off x="3688538" y="4022365"/>
        <a:ext cx="7838144" cy="72579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B3631-2389-4ECD-A46D-70220D5652C7}">
      <dsp:nvSpPr>
        <dsp:cNvPr id="0" name=""/>
        <dsp:cNvSpPr/>
      </dsp:nvSpPr>
      <dsp:spPr>
        <a:xfrm>
          <a:off x="2737" y="1644420"/>
          <a:ext cx="1400393" cy="599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Font typeface="Arial" panose="020B0604020202020204" pitchFamily="34" charset="0"/>
            <a:buNone/>
          </a:pPr>
          <a:r>
            <a:rPr lang="en-CA" sz="1900" kern="1200"/>
            <a:t>Case Shortages</a:t>
          </a:r>
          <a:endParaRPr lang="en-US" sz="1900" kern="1200"/>
        </a:p>
      </dsp:txBody>
      <dsp:txXfrm>
        <a:off x="2737" y="1644420"/>
        <a:ext cx="1400393" cy="599568"/>
      </dsp:txXfrm>
    </dsp:sp>
    <dsp:sp modelId="{6315D64E-7FD1-4AE9-95BD-FDC9B6004DD1}">
      <dsp:nvSpPr>
        <dsp:cNvPr id="0" name=""/>
        <dsp:cNvSpPr/>
      </dsp:nvSpPr>
      <dsp:spPr>
        <a:xfrm>
          <a:off x="1403131" y="1494527"/>
          <a:ext cx="280078" cy="89935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9F9E77-350B-47DD-AB03-284474F1FB7B}">
      <dsp:nvSpPr>
        <dsp:cNvPr id="0" name=""/>
        <dsp:cNvSpPr/>
      </dsp:nvSpPr>
      <dsp:spPr>
        <a:xfrm>
          <a:off x="1795241" y="1494527"/>
          <a:ext cx="3809070" cy="8993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CA" sz="1900" kern="1200"/>
            <a:t>Number of missing items for planned, being picked or picked cases</a:t>
          </a:r>
          <a:endParaRPr lang="en-US" sz="1900" kern="1200"/>
        </a:p>
      </dsp:txBody>
      <dsp:txXfrm>
        <a:off x="1795241" y="1494527"/>
        <a:ext cx="3809070" cy="899353"/>
      </dsp:txXfrm>
    </dsp:sp>
    <dsp:sp modelId="{CED1DBB9-6194-459D-8156-5E9588ECFC68}">
      <dsp:nvSpPr>
        <dsp:cNvPr id="0" name=""/>
        <dsp:cNvSpPr/>
      </dsp:nvSpPr>
      <dsp:spPr>
        <a:xfrm>
          <a:off x="2737" y="2488732"/>
          <a:ext cx="1400393" cy="84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CA" sz="1900" kern="1200"/>
            <a:t>Passed Procedure Date</a:t>
          </a:r>
        </a:p>
      </dsp:txBody>
      <dsp:txXfrm>
        <a:off x="2737" y="2488732"/>
        <a:ext cx="1400393" cy="846450"/>
      </dsp:txXfrm>
    </dsp:sp>
    <dsp:sp modelId="{190D2223-4C0F-4996-AB6F-D9D1524E538D}">
      <dsp:nvSpPr>
        <dsp:cNvPr id="0" name=""/>
        <dsp:cNvSpPr/>
      </dsp:nvSpPr>
      <dsp:spPr>
        <a:xfrm>
          <a:off x="1403131" y="2462281"/>
          <a:ext cx="280078" cy="89935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F23DC7-282B-498E-8B4D-15D8EF1A04B6}">
      <dsp:nvSpPr>
        <dsp:cNvPr id="0" name=""/>
        <dsp:cNvSpPr/>
      </dsp:nvSpPr>
      <dsp:spPr>
        <a:xfrm>
          <a:off x="1795241" y="2462281"/>
          <a:ext cx="3809070" cy="8993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CA" sz="1900" kern="1200"/>
            <a:t>Number of cases that are opened but passed the procedure date</a:t>
          </a:r>
        </a:p>
      </dsp:txBody>
      <dsp:txXfrm>
        <a:off x="1795241" y="2462281"/>
        <a:ext cx="3809070" cy="89935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73D95-BA76-45D6-B73D-649C927DDE8C}">
      <dsp:nvSpPr>
        <dsp:cNvPr id="0" name=""/>
        <dsp:cNvSpPr/>
      </dsp:nvSpPr>
      <dsp:spPr>
        <a:xfrm>
          <a:off x="7347292" y="4412"/>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a:t>
          </a:r>
          <a:r>
            <a:rPr lang="en-US" sz="1600" i="1" kern="1200">
              <a:solidFill>
                <a:schemeClr val="accent1"/>
              </a:solidFill>
            </a:rPr>
            <a:t>planning</a:t>
          </a:r>
          <a:r>
            <a:rPr lang="en-US" sz="1600" kern="1200">
              <a:solidFill>
                <a:schemeClr val="accent1"/>
              </a:solidFill>
            </a:rPr>
            <a:t>.</a:t>
          </a:r>
        </a:p>
      </dsp:txBody>
      <dsp:txXfrm>
        <a:off x="7347292" y="86847"/>
        <a:ext cx="3994502" cy="494611"/>
      </dsp:txXfrm>
    </dsp:sp>
    <dsp:sp modelId="{9F5DAB95-5474-44D2-A32B-3FED164A793D}">
      <dsp:nvSpPr>
        <dsp:cNvPr id="0" name=""/>
        <dsp:cNvSpPr/>
      </dsp:nvSpPr>
      <dsp:spPr>
        <a:xfrm>
          <a:off x="91494" y="441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New</a:t>
          </a:r>
          <a:r>
            <a:rPr lang="en-US" sz="1600" kern="1200"/>
            <a:t>: Case where no action was taken from the point it was created. </a:t>
          </a:r>
        </a:p>
      </dsp:txBody>
      <dsp:txXfrm>
        <a:off x="123687" y="36605"/>
        <a:ext cx="7191412" cy="595095"/>
      </dsp:txXfrm>
    </dsp:sp>
    <dsp:sp modelId="{C0BC3DA1-9ED1-472C-9DAE-FA703C290130}">
      <dsp:nvSpPr>
        <dsp:cNvPr id="0" name=""/>
        <dsp:cNvSpPr/>
      </dsp:nvSpPr>
      <dsp:spPr>
        <a:xfrm>
          <a:off x="7347292" y="704057"/>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a:t>
          </a:r>
          <a:r>
            <a:rPr lang="en-US" sz="1600" i="1" kern="1200">
              <a:solidFill>
                <a:schemeClr val="accent1"/>
              </a:solidFill>
            </a:rPr>
            <a:t>picking</a:t>
          </a:r>
          <a:r>
            <a:rPr lang="en-US" sz="1600" kern="1200">
              <a:solidFill>
                <a:schemeClr val="accent1"/>
              </a:solidFill>
            </a:rPr>
            <a:t>.</a:t>
          </a:r>
        </a:p>
      </dsp:txBody>
      <dsp:txXfrm>
        <a:off x="7347292" y="786492"/>
        <a:ext cx="3994502" cy="494611"/>
      </dsp:txXfrm>
    </dsp:sp>
    <dsp:sp modelId="{2F4E5275-0539-4211-AD5B-1FFA72B92D81}">
      <dsp:nvSpPr>
        <dsp:cNvPr id="0" name=""/>
        <dsp:cNvSpPr/>
      </dsp:nvSpPr>
      <dsp:spPr>
        <a:xfrm>
          <a:off x="91494" y="72984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Planned</a:t>
          </a:r>
          <a:r>
            <a:rPr lang="en-US" sz="1600" kern="1200"/>
            <a:t>: Case where supplies were allocated. </a:t>
          </a:r>
        </a:p>
      </dsp:txBody>
      <dsp:txXfrm>
        <a:off x="123687" y="762035"/>
        <a:ext cx="7191412" cy="595095"/>
      </dsp:txXfrm>
    </dsp:sp>
    <dsp:sp modelId="{561BE6D5-35FA-4D96-832A-E24AE1385822}">
      <dsp:nvSpPr>
        <dsp:cNvPr id="0" name=""/>
        <dsp:cNvSpPr/>
      </dsp:nvSpPr>
      <dsp:spPr>
        <a:xfrm>
          <a:off x="7347292" y="1429486"/>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to </a:t>
          </a:r>
          <a:r>
            <a:rPr lang="en-US" sz="1600" i="1" kern="1200">
              <a:solidFill>
                <a:schemeClr val="accent1"/>
              </a:solidFill>
            </a:rPr>
            <a:t>finalize the picking process</a:t>
          </a:r>
          <a:r>
            <a:rPr lang="en-US" sz="1600" kern="1200">
              <a:solidFill>
                <a:schemeClr val="accent1"/>
              </a:solidFill>
            </a:rPr>
            <a:t>.</a:t>
          </a:r>
        </a:p>
      </dsp:txBody>
      <dsp:txXfrm>
        <a:off x="7347292" y="1511921"/>
        <a:ext cx="3994502" cy="494611"/>
      </dsp:txXfrm>
    </dsp:sp>
    <dsp:sp modelId="{580B7383-DF07-4499-9E68-F90561EDE2CA}">
      <dsp:nvSpPr>
        <dsp:cNvPr id="0" name=""/>
        <dsp:cNvSpPr/>
      </dsp:nvSpPr>
      <dsp:spPr>
        <a:xfrm>
          <a:off x="91494" y="145527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Picking in Progress</a:t>
          </a:r>
          <a:r>
            <a:rPr lang="en-US" sz="1600" kern="1200"/>
            <a:t>: Case where the picking process was started but not completed. </a:t>
          </a:r>
        </a:p>
      </dsp:txBody>
      <dsp:txXfrm>
        <a:off x="123687" y="1487465"/>
        <a:ext cx="7191412" cy="595095"/>
      </dsp:txXfrm>
    </dsp:sp>
    <dsp:sp modelId="{DD7521B8-AED9-4456-BDDF-1C6A071AE6DA}">
      <dsp:nvSpPr>
        <dsp:cNvPr id="0" name=""/>
        <dsp:cNvSpPr/>
      </dsp:nvSpPr>
      <dsp:spPr>
        <a:xfrm>
          <a:off x="7347292" y="2154916"/>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a:t>
          </a:r>
          <a:r>
            <a:rPr lang="en-US" sz="1600" i="1" kern="1200">
              <a:solidFill>
                <a:schemeClr val="accent1"/>
              </a:solidFill>
            </a:rPr>
            <a:t>open the case in CDUI</a:t>
          </a:r>
          <a:r>
            <a:rPr lang="en-US" sz="1600" kern="1200">
              <a:solidFill>
                <a:schemeClr val="accent1"/>
              </a:solidFill>
            </a:rPr>
            <a:t>.</a:t>
          </a:r>
        </a:p>
      </dsp:txBody>
      <dsp:txXfrm>
        <a:off x="7347292" y="2237351"/>
        <a:ext cx="3994502" cy="494611"/>
      </dsp:txXfrm>
    </dsp:sp>
    <dsp:sp modelId="{BE66AE06-01E1-486A-921C-31FFA26945DC}">
      <dsp:nvSpPr>
        <dsp:cNvPr id="0" name=""/>
        <dsp:cNvSpPr/>
      </dsp:nvSpPr>
      <dsp:spPr>
        <a:xfrm>
          <a:off x="91494" y="218070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2">
                  <a:lumMod val="90000"/>
                </a:schemeClr>
              </a:solidFill>
            </a:rPr>
            <a:t>Ready</a:t>
          </a:r>
          <a:r>
            <a:rPr lang="en-US" sz="1600" kern="1200"/>
            <a:t>: Case where the picking was completed and is pending clinical documentation. </a:t>
          </a:r>
        </a:p>
      </dsp:txBody>
      <dsp:txXfrm>
        <a:off x="123687" y="2212895"/>
        <a:ext cx="7191412" cy="595095"/>
      </dsp:txXfrm>
    </dsp:sp>
    <dsp:sp modelId="{2D53D4B5-189F-4D18-81FC-276D051B116E}">
      <dsp:nvSpPr>
        <dsp:cNvPr id="0" name=""/>
        <dsp:cNvSpPr/>
      </dsp:nvSpPr>
      <dsp:spPr>
        <a:xfrm>
          <a:off x="7347292" y="2897532"/>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to </a:t>
          </a:r>
          <a:r>
            <a:rPr lang="en-US" sz="1600" i="1" kern="1200">
              <a:solidFill>
                <a:schemeClr val="accent1"/>
              </a:solidFill>
            </a:rPr>
            <a:t>validate the case in CDUI</a:t>
          </a:r>
          <a:r>
            <a:rPr lang="en-US" sz="1600" kern="1200">
              <a:solidFill>
                <a:schemeClr val="accent1"/>
              </a:solidFill>
            </a:rPr>
            <a:t>.</a:t>
          </a:r>
        </a:p>
      </dsp:txBody>
      <dsp:txXfrm>
        <a:off x="7347292" y="2979967"/>
        <a:ext cx="3994502" cy="494611"/>
      </dsp:txXfrm>
    </dsp:sp>
    <dsp:sp modelId="{84F27A47-018D-4C07-A5B6-41C1C040B5B8}">
      <dsp:nvSpPr>
        <dsp:cNvPr id="0" name=""/>
        <dsp:cNvSpPr/>
      </dsp:nvSpPr>
      <dsp:spPr>
        <a:xfrm>
          <a:off x="91494" y="290613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Usage in Progress</a:t>
          </a:r>
          <a:r>
            <a:rPr lang="en-US" sz="1600" kern="1200"/>
            <a:t>: Case where documentation was started but never completed. </a:t>
          </a:r>
        </a:p>
      </dsp:txBody>
      <dsp:txXfrm>
        <a:off x="123687" y="2938325"/>
        <a:ext cx="7191412" cy="595095"/>
      </dsp:txXfrm>
    </dsp:sp>
    <dsp:sp modelId="{1D057AA0-C85D-4B4B-AB61-C85867F59A99}">
      <dsp:nvSpPr>
        <dsp:cNvPr id="0" name=""/>
        <dsp:cNvSpPr/>
      </dsp:nvSpPr>
      <dsp:spPr>
        <a:xfrm>
          <a:off x="7347292" y="3597177"/>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required is to </a:t>
          </a:r>
          <a:r>
            <a:rPr lang="en-US" sz="1600" i="1" kern="1200">
              <a:solidFill>
                <a:schemeClr val="accent1"/>
              </a:solidFill>
            </a:rPr>
            <a:t>perform case verification and putaway</a:t>
          </a:r>
          <a:r>
            <a:rPr lang="en-US" sz="1600" kern="1200">
              <a:solidFill>
                <a:schemeClr val="accent1"/>
              </a:solidFill>
            </a:rPr>
            <a:t>.</a:t>
          </a:r>
        </a:p>
      </dsp:txBody>
      <dsp:txXfrm>
        <a:off x="7347292" y="3679612"/>
        <a:ext cx="3994502" cy="494611"/>
      </dsp:txXfrm>
    </dsp:sp>
    <dsp:sp modelId="{7BDB28F0-D375-4703-B795-000A30F4C35E}">
      <dsp:nvSpPr>
        <dsp:cNvPr id="0" name=""/>
        <dsp:cNvSpPr/>
      </dsp:nvSpPr>
      <dsp:spPr>
        <a:xfrm>
          <a:off x="91494" y="363156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Usage Completed</a:t>
          </a:r>
          <a:r>
            <a:rPr lang="en-US" sz="1600" kern="1200"/>
            <a:t>: Case where documentation was completed and validated but not return process was initiated. </a:t>
          </a:r>
        </a:p>
      </dsp:txBody>
      <dsp:txXfrm>
        <a:off x="123687" y="3663755"/>
        <a:ext cx="7191412" cy="595095"/>
      </dsp:txXfrm>
    </dsp:sp>
    <dsp:sp modelId="{827DC8FF-E6CE-4AB0-9BF9-90F4CCEBA5F5}">
      <dsp:nvSpPr>
        <dsp:cNvPr id="0" name=""/>
        <dsp:cNvSpPr/>
      </dsp:nvSpPr>
      <dsp:spPr>
        <a:xfrm>
          <a:off x="7347292" y="4322606"/>
          <a:ext cx="4241807" cy="659481"/>
        </a:xfrm>
        <a:prstGeom prst="rightArrow">
          <a:avLst>
            <a:gd name="adj1" fmla="val 75000"/>
            <a:gd name="adj2" fmla="val 50000"/>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365760" lvl="1" indent="-171450" algn="l" defTabSz="711200">
            <a:lnSpc>
              <a:spcPct val="90000"/>
            </a:lnSpc>
            <a:spcBef>
              <a:spcPct val="0"/>
            </a:spcBef>
            <a:spcAft>
              <a:spcPct val="15000"/>
            </a:spcAft>
            <a:buNone/>
          </a:pPr>
          <a:r>
            <a:rPr lang="en-US" sz="1600" kern="1200">
              <a:solidFill>
                <a:schemeClr val="accent1"/>
              </a:solidFill>
            </a:rPr>
            <a:t>Next user action is to </a:t>
          </a:r>
          <a:r>
            <a:rPr lang="en-US" sz="1600" i="1" kern="1200">
              <a:solidFill>
                <a:schemeClr val="accent1"/>
              </a:solidFill>
            </a:rPr>
            <a:t>finalize the item returns</a:t>
          </a:r>
          <a:r>
            <a:rPr lang="en-US" sz="1600" kern="1200">
              <a:solidFill>
                <a:schemeClr val="accent1"/>
              </a:solidFill>
            </a:rPr>
            <a:t>.</a:t>
          </a:r>
          <a:endParaRPr lang="en-CA" sz="1600" kern="1200">
            <a:solidFill>
              <a:schemeClr val="accent1"/>
            </a:solidFill>
          </a:endParaRPr>
        </a:p>
      </dsp:txBody>
      <dsp:txXfrm>
        <a:off x="7347292" y="4405041"/>
        <a:ext cx="3994502" cy="494611"/>
      </dsp:txXfrm>
    </dsp:sp>
    <dsp:sp modelId="{0424002B-4AE8-4B26-B27F-C52040D70198}">
      <dsp:nvSpPr>
        <dsp:cNvPr id="0" name=""/>
        <dsp:cNvSpPr/>
      </dsp:nvSpPr>
      <dsp:spPr>
        <a:xfrm>
          <a:off x="91494" y="4356992"/>
          <a:ext cx="7255798" cy="659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2">
                  <a:lumMod val="90000"/>
                </a:schemeClr>
              </a:solidFill>
            </a:rPr>
            <a:t>Putaway in Progress</a:t>
          </a:r>
          <a:r>
            <a:rPr lang="en-US" sz="1600" kern="1200"/>
            <a:t>: Case where the return process was initiated but never completed. </a:t>
          </a:r>
          <a:endParaRPr lang="en-CA" sz="1600" kern="1200"/>
        </a:p>
      </dsp:txBody>
      <dsp:txXfrm>
        <a:off x="123687" y="4389185"/>
        <a:ext cx="7191412" cy="59509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50F3D-B732-A647-BE99-2E08C2404230}">
      <dsp:nvSpPr>
        <dsp:cNvPr id="0" name=""/>
        <dsp:cNvSpPr/>
      </dsp:nvSpPr>
      <dsp:spPr>
        <a:xfrm>
          <a:off x="0" y="32101"/>
          <a:ext cx="11537950" cy="10266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Filters for time intervals include:</a:t>
          </a:r>
          <a:endParaRPr lang="en-US" sz="2700" kern="1200"/>
        </a:p>
      </dsp:txBody>
      <dsp:txXfrm>
        <a:off x="50118" y="82219"/>
        <a:ext cx="11437714" cy="926439"/>
      </dsp:txXfrm>
    </dsp:sp>
    <dsp:sp modelId="{3239BB90-B737-4745-AA4A-7085D639A05F}">
      <dsp:nvSpPr>
        <dsp:cNvPr id="0" name=""/>
        <dsp:cNvSpPr/>
      </dsp:nvSpPr>
      <dsp:spPr>
        <a:xfrm>
          <a:off x="0" y="1058776"/>
          <a:ext cx="11537950" cy="170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33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kern="1200" baseline="0"/>
            <a:t>Today</a:t>
          </a:r>
          <a:endParaRPr lang="en-US" sz="2100" kern="1200"/>
        </a:p>
        <a:p>
          <a:pPr marL="228600" lvl="1" indent="-228600" algn="l" defTabSz="933450">
            <a:lnSpc>
              <a:spcPct val="90000"/>
            </a:lnSpc>
            <a:spcBef>
              <a:spcPct val="0"/>
            </a:spcBef>
            <a:spcAft>
              <a:spcPct val="20000"/>
            </a:spcAft>
            <a:buChar char="•"/>
          </a:pPr>
          <a:r>
            <a:rPr lang="en-US" sz="2100" b="0" kern="1200" baseline="0"/>
            <a:t>Yesterday</a:t>
          </a:r>
          <a:endParaRPr lang="en-US" sz="2100" kern="1200"/>
        </a:p>
        <a:p>
          <a:pPr marL="228600" lvl="1" indent="-228600" algn="l" defTabSz="933450">
            <a:lnSpc>
              <a:spcPct val="90000"/>
            </a:lnSpc>
            <a:spcBef>
              <a:spcPct val="0"/>
            </a:spcBef>
            <a:spcAft>
              <a:spcPct val="20000"/>
            </a:spcAft>
            <a:buChar char="•"/>
          </a:pPr>
          <a:r>
            <a:rPr lang="en-US" sz="2100" b="0" kern="1200" baseline="0"/>
            <a:t>Last 30 Days</a:t>
          </a:r>
          <a:endParaRPr lang="en-US" sz="2100" kern="1200"/>
        </a:p>
        <a:p>
          <a:pPr marL="228600" lvl="1" indent="-228600" algn="l" defTabSz="933450">
            <a:lnSpc>
              <a:spcPct val="90000"/>
            </a:lnSpc>
            <a:spcBef>
              <a:spcPct val="0"/>
            </a:spcBef>
            <a:spcAft>
              <a:spcPct val="20000"/>
            </a:spcAft>
            <a:buChar char="•"/>
          </a:pPr>
          <a:r>
            <a:rPr lang="en-US" sz="2100" b="0" kern="1200" baseline="0"/>
            <a:t>Last 60 Days</a:t>
          </a:r>
          <a:endParaRPr lang="en-US" sz="2100" kern="1200"/>
        </a:p>
        <a:p>
          <a:pPr marL="228600" lvl="1" indent="-228600" algn="l" defTabSz="933450">
            <a:lnSpc>
              <a:spcPct val="90000"/>
            </a:lnSpc>
            <a:spcBef>
              <a:spcPct val="0"/>
            </a:spcBef>
            <a:spcAft>
              <a:spcPct val="20000"/>
            </a:spcAft>
            <a:buChar char="•"/>
          </a:pPr>
          <a:r>
            <a:rPr lang="en-US" sz="2100" b="0" kern="1200" baseline="0"/>
            <a:t>Last 90 Days</a:t>
          </a:r>
          <a:endParaRPr lang="en-US" sz="2100" kern="1200"/>
        </a:p>
      </dsp:txBody>
      <dsp:txXfrm>
        <a:off x="0" y="1058776"/>
        <a:ext cx="11537950" cy="1704645"/>
      </dsp:txXfrm>
    </dsp:sp>
    <dsp:sp modelId="{3BC2651F-AD52-8045-B818-7149B07FCB77}">
      <dsp:nvSpPr>
        <dsp:cNvPr id="0" name=""/>
        <dsp:cNvSpPr/>
      </dsp:nvSpPr>
      <dsp:spPr>
        <a:xfrm>
          <a:off x="0" y="2763421"/>
          <a:ext cx="11537950" cy="10266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Transactions generated by movement type and user are presented in three grids:</a:t>
          </a:r>
          <a:endParaRPr lang="en-US" sz="2700" kern="1200"/>
        </a:p>
      </dsp:txBody>
      <dsp:txXfrm>
        <a:off x="50118" y="2813539"/>
        <a:ext cx="11437714" cy="926439"/>
      </dsp:txXfrm>
    </dsp:sp>
    <dsp:sp modelId="{5E8915A1-86A8-1A40-99CA-E86688ED2C1A}">
      <dsp:nvSpPr>
        <dsp:cNvPr id="0" name=""/>
        <dsp:cNvSpPr/>
      </dsp:nvSpPr>
      <dsp:spPr>
        <a:xfrm>
          <a:off x="0" y="3790096"/>
          <a:ext cx="1153795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33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kern="1200" baseline="0"/>
            <a:t>Item Type</a:t>
          </a:r>
          <a:endParaRPr lang="en-US" sz="2100" kern="1200"/>
        </a:p>
        <a:p>
          <a:pPr marL="228600" lvl="1" indent="-228600" algn="l" defTabSz="933450">
            <a:lnSpc>
              <a:spcPct val="90000"/>
            </a:lnSpc>
            <a:spcBef>
              <a:spcPct val="0"/>
            </a:spcBef>
            <a:spcAft>
              <a:spcPct val="20000"/>
            </a:spcAft>
            <a:buChar char="•"/>
          </a:pPr>
          <a:r>
            <a:rPr lang="en-US" sz="2100" b="0" kern="1200" baseline="0"/>
            <a:t>Lot, Expiry Date, and Serial Number</a:t>
          </a:r>
          <a:endParaRPr lang="en-US" sz="2100" kern="1200"/>
        </a:p>
        <a:p>
          <a:pPr marL="228600" lvl="1" indent="-228600" algn="l" defTabSz="933450">
            <a:lnSpc>
              <a:spcPct val="90000"/>
            </a:lnSpc>
            <a:spcBef>
              <a:spcPct val="0"/>
            </a:spcBef>
            <a:spcAft>
              <a:spcPct val="20000"/>
            </a:spcAft>
            <a:buChar char="•"/>
          </a:pPr>
          <a:r>
            <a:rPr lang="en-US" sz="2100" b="0" kern="1200" baseline="0"/>
            <a:t>Consignment</a:t>
          </a:r>
          <a:endParaRPr lang="en-US" sz="2100" kern="1200"/>
        </a:p>
      </dsp:txBody>
      <dsp:txXfrm>
        <a:off x="0" y="3790096"/>
        <a:ext cx="11537950" cy="103396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11AF-8529-490C-9E0C-E0D5C8A31676}">
      <dsp:nvSpPr>
        <dsp:cNvPr id="0" name=""/>
        <dsp:cNvSpPr/>
      </dsp:nvSpPr>
      <dsp:spPr>
        <a:xfrm>
          <a:off x="0" y="537068"/>
          <a:ext cx="5556995" cy="8658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Delivery Status</a:t>
          </a:r>
        </a:p>
      </dsp:txBody>
      <dsp:txXfrm>
        <a:off x="42265" y="579333"/>
        <a:ext cx="5472465" cy="781270"/>
      </dsp:txXfrm>
    </dsp:sp>
    <dsp:sp modelId="{B86532C6-1F42-4A1D-B1EB-90E7828C562A}">
      <dsp:nvSpPr>
        <dsp:cNvPr id="0" name=""/>
        <dsp:cNvSpPr/>
      </dsp:nvSpPr>
      <dsp:spPr>
        <a:xfrm>
          <a:off x="0" y="1509428"/>
          <a:ext cx="5556995"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2 – In Transit</a:t>
          </a:r>
        </a:p>
      </dsp:txBody>
      <dsp:txXfrm>
        <a:off x="42265" y="1551693"/>
        <a:ext cx="5472465" cy="781270"/>
      </dsp:txXfrm>
    </dsp:sp>
    <dsp:sp modelId="{AF81ECBF-CFC3-4411-BB8F-181571C1F7FA}">
      <dsp:nvSpPr>
        <dsp:cNvPr id="0" name=""/>
        <dsp:cNvSpPr/>
      </dsp:nvSpPr>
      <dsp:spPr>
        <a:xfrm>
          <a:off x="0" y="2375228"/>
          <a:ext cx="5556995"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435"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Open Deliveries Report</a:t>
          </a:r>
        </a:p>
      </dsp:txBody>
      <dsp:txXfrm>
        <a:off x="0" y="2375228"/>
        <a:ext cx="5556995" cy="612720"/>
      </dsp:txXfrm>
    </dsp:sp>
    <dsp:sp modelId="{DED415F6-85E5-4CFF-973F-68A8421488F0}">
      <dsp:nvSpPr>
        <dsp:cNvPr id="0" name=""/>
        <dsp:cNvSpPr/>
      </dsp:nvSpPr>
      <dsp:spPr>
        <a:xfrm>
          <a:off x="0" y="2987948"/>
          <a:ext cx="5556995"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6 – </a:t>
          </a:r>
          <a:r>
            <a:rPr lang="en-US" sz="3700" kern="1200" err="1"/>
            <a:t>Putaway</a:t>
          </a:r>
          <a:r>
            <a:rPr lang="en-US" sz="3700" kern="1200"/>
            <a:t> in Progress</a:t>
          </a:r>
        </a:p>
      </dsp:txBody>
      <dsp:txXfrm>
        <a:off x="42265" y="3030213"/>
        <a:ext cx="5472465" cy="781270"/>
      </dsp:txXfrm>
    </dsp:sp>
    <dsp:sp modelId="{AB1F41F3-1D6F-4284-A9F3-1BCFE955907E}">
      <dsp:nvSpPr>
        <dsp:cNvPr id="0" name=""/>
        <dsp:cNvSpPr/>
      </dsp:nvSpPr>
      <dsp:spPr>
        <a:xfrm>
          <a:off x="0" y="3853748"/>
          <a:ext cx="5556995"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435"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err="1"/>
            <a:t>Putaway</a:t>
          </a:r>
          <a:r>
            <a:rPr lang="en-US" sz="2900" kern="1200"/>
            <a:t> Status Report</a:t>
          </a:r>
        </a:p>
      </dsp:txBody>
      <dsp:txXfrm>
        <a:off x="0" y="3853748"/>
        <a:ext cx="5556995" cy="6127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8A27C-7815-4DB6-BDE3-786AE3DD0EE1}">
      <dsp:nvSpPr>
        <dsp:cNvPr id="0" name=""/>
        <dsp:cNvSpPr/>
      </dsp:nvSpPr>
      <dsp:spPr>
        <a:xfrm>
          <a:off x="0" y="213630"/>
          <a:ext cx="585498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Real-Time Analytics</a:t>
          </a:r>
        </a:p>
      </dsp:txBody>
      <dsp:txXfrm>
        <a:off x="31984" y="245614"/>
        <a:ext cx="5791021" cy="591232"/>
      </dsp:txXfrm>
    </dsp:sp>
    <dsp:sp modelId="{491C4834-30CE-4330-A841-E2D3748AF640}">
      <dsp:nvSpPr>
        <dsp:cNvPr id="0" name=""/>
        <dsp:cNvSpPr/>
      </dsp:nvSpPr>
      <dsp:spPr>
        <a:xfrm>
          <a:off x="0" y="868831"/>
          <a:ext cx="5854989"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89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Open a case in CDUI</a:t>
          </a:r>
        </a:p>
        <a:p>
          <a:pPr marL="457200" lvl="2" indent="-228600" algn="l" defTabSz="977900">
            <a:lnSpc>
              <a:spcPct val="90000"/>
            </a:lnSpc>
            <a:spcBef>
              <a:spcPct val="0"/>
            </a:spcBef>
            <a:spcAft>
              <a:spcPct val="20000"/>
            </a:spcAft>
            <a:buChar char="•"/>
          </a:pPr>
          <a:r>
            <a:rPr lang="en-US" sz="2200" kern="1200"/>
            <a:t>Select View Case Cost or Verify Item Cost </a:t>
          </a:r>
        </a:p>
      </dsp:txBody>
      <dsp:txXfrm>
        <a:off x="0" y="868831"/>
        <a:ext cx="5854989" cy="1014300"/>
      </dsp:txXfrm>
    </dsp:sp>
    <dsp:sp modelId="{E6EEC007-73DA-444F-AB97-F44DFF54E118}">
      <dsp:nvSpPr>
        <dsp:cNvPr id="0" name=""/>
        <dsp:cNvSpPr/>
      </dsp:nvSpPr>
      <dsp:spPr>
        <a:xfrm>
          <a:off x="0" y="1883131"/>
          <a:ext cx="585498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Case Completed Analytics </a:t>
          </a:r>
        </a:p>
      </dsp:txBody>
      <dsp:txXfrm>
        <a:off x="31984" y="1915115"/>
        <a:ext cx="5791021" cy="591232"/>
      </dsp:txXfrm>
    </dsp:sp>
    <dsp:sp modelId="{216BA180-CFF7-4E67-A84F-9E8E6E5D1F68}">
      <dsp:nvSpPr>
        <dsp:cNvPr id="0" name=""/>
        <dsp:cNvSpPr/>
      </dsp:nvSpPr>
      <dsp:spPr>
        <a:xfrm>
          <a:off x="0" y="2538331"/>
          <a:ext cx="5854989"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89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Case Cost Analysis resource</a:t>
          </a:r>
        </a:p>
        <a:p>
          <a:pPr marL="457200" lvl="2" indent="-228600" algn="l" defTabSz="977900">
            <a:lnSpc>
              <a:spcPct val="90000"/>
            </a:lnSpc>
            <a:spcBef>
              <a:spcPct val="0"/>
            </a:spcBef>
            <a:spcAft>
              <a:spcPct val="20000"/>
            </a:spcAft>
            <a:buChar char="•"/>
          </a:pPr>
          <a:r>
            <a:rPr lang="en-US" sz="2200" kern="1200"/>
            <a:t>Search for the case number </a:t>
          </a:r>
        </a:p>
      </dsp:txBody>
      <dsp:txXfrm>
        <a:off x="0" y="2538331"/>
        <a:ext cx="5854989" cy="724500"/>
      </dsp:txXfrm>
    </dsp:sp>
    <dsp:sp modelId="{B414654C-53BC-4197-BC8B-37483AC5CA4A}">
      <dsp:nvSpPr>
        <dsp:cNvPr id="0" name=""/>
        <dsp:cNvSpPr/>
      </dsp:nvSpPr>
      <dsp:spPr>
        <a:xfrm>
          <a:off x="0" y="3262831"/>
          <a:ext cx="585498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Dynamic Analytics</a:t>
          </a:r>
        </a:p>
      </dsp:txBody>
      <dsp:txXfrm>
        <a:off x="31984" y="3294815"/>
        <a:ext cx="5791021" cy="591232"/>
      </dsp:txXfrm>
    </dsp:sp>
    <dsp:sp modelId="{5C24AE23-27B2-453C-B0AB-4755A4165D53}">
      <dsp:nvSpPr>
        <dsp:cNvPr id="0" name=""/>
        <dsp:cNvSpPr/>
      </dsp:nvSpPr>
      <dsp:spPr>
        <a:xfrm>
          <a:off x="0" y="3918031"/>
          <a:ext cx="5854989"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89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Case Costing Cognos Dashboard Report</a:t>
          </a:r>
        </a:p>
        <a:p>
          <a:pPr marL="457200" lvl="2" indent="-228600" algn="l" defTabSz="977900">
            <a:lnSpc>
              <a:spcPct val="90000"/>
            </a:lnSpc>
            <a:spcBef>
              <a:spcPct val="0"/>
            </a:spcBef>
            <a:spcAft>
              <a:spcPct val="20000"/>
            </a:spcAft>
            <a:buChar char="•"/>
          </a:pPr>
          <a:r>
            <a:rPr lang="en-US" sz="2200" kern="1200"/>
            <a:t>Customizable Report</a:t>
          </a:r>
        </a:p>
      </dsp:txBody>
      <dsp:txXfrm>
        <a:off x="0" y="3918031"/>
        <a:ext cx="5854989" cy="7245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98518-FD91-4E27-84DD-A08FB68BB8A5}">
      <dsp:nvSpPr>
        <dsp:cNvPr id="0" name=""/>
        <dsp:cNvSpPr/>
      </dsp:nvSpPr>
      <dsp:spPr>
        <a:xfrm>
          <a:off x="5034" y="1215333"/>
          <a:ext cx="2156792" cy="253740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8BB04A7-8138-489D-BFB0-02FA656B6948}">
      <dsp:nvSpPr>
        <dsp:cNvPr id="0" name=""/>
        <dsp:cNvSpPr/>
      </dsp:nvSpPr>
      <dsp:spPr>
        <a:xfrm>
          <a:off x="112874" y="1316829"/>
          <a:ext cx="1941113" cy="16493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EA1D1-53BD-4431-9BFD-0BA7D0E01F87}">
      <dsp:nvSpPr>
        <dsp:cNvPr id="0" name=""/>
        <dsp:cNvSpPr/>
      </dsp:nvSpPr>
      <dsp:spPr>
        <a:xfrm>
          <a:off x="112874" y="2966142"/>
          <a:ext cx="1941113" cy="68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Introduction to Tecsys POU</a:t>
          </a:r>
        </a:p>
      </dsp:txBody>
      <dsp:txXfrm>
        <a:off x="112874" y="2966142"/>
        <a:ext cx="1941113" cy="685098"/>
      </dsp:txXfrm>
    </dsp:sp>
    <dsp:sp modelId="{53347A80-66B7-4C67-8D73-C51F4E5A4F11}">
      <dsp:nvSpPr>
        <dsp:cNvPr id="0" name=""/>
        <dsp:cNvSpPr/>
      </dsp:nvSpPr>
      <dsp:spPr>
        <a:xfrm>
          <a:off x="2682791" y="1215333"/>
          <a:ext cx="2156792" cy="253740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16A9EA-F066-4BD9-8D27-A2CF7E8837B9}">
      <dsp:nvSpPr>
        <dsp:cNvPr id="0" name=""/>
        <dsp:cNvSpPr/>
      </dsp:nvSpPr>
      <dsp:spPr>
        <a:xfrm>
          <a:off x="2790630" y="1316829"/>
          <a:ext cx="1941113" cy="16493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CDFB47-0825-42AB-8B6C-164022B491D9}">
      <dsp:nvSpPr>
        <dsp:cNvPr id="0" name=""/>
        <dsp:cNvSpPr/>
      </dsp:nvSpPr>
      <dsp:spPr>
        <a:xfrm>
          <a:off x="2790630" y="2966142"/>
          <a:ext cx="1941113" cy="68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Tecsys Navigation</a:t>
          </a:r>
        </a:p>
      </dsp:txBody>
      <dsp:txXfrm>
        <a:off x="2790630" y="2966142"/>
        <a:ext cx="1941113" cy="685098"/>
      </dsp:txXfrm>
    </dsp:sp>
    <dsp:sp modelId="{97A752B3-5ED0-4C71-8E25-39E3E80C1362}">
      <dsp:nvSpPr>
        <dsp:cNvPr id="0" name=""/>
        <dsp:cNvSpPr/>
      </dsp:nvSpPr>
      <dsp:spPr>
        <a:xfrm>
          <a:off x="5360547" y="1215333"/>
          <a:ext cx="2156792" cy="253740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31EF849-3373-4E2D-9C82-11DBFA19972E}">
      <dsp:nvSpPr>
        <dsp:cNvPr id="0" name=""/>
        <dsp:cNvSpPr/>
      </dsp:nvSpPr>
      <dsp:spPr>
        <a:xfrm>
          <a:off x="5468387" y="1316829"/>
          <a:ext cx="1941113" cy="16493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60278-2BC8-4145-93C1-6EDEA9DF3AB4}">
      <dsp:nvSpPr>
        <dsp:cNvPr id="0" name=""/>
        <dsp:cNvSpPr/>
      </dsp:nvSpPr>
      <dsp:spPr>
        <a:xfrm>
          <a:off x="5468387" y="2966142"/>
          <a:ext cx="1941113" cy="68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Tecsys Point of Use</a:t>
          </a:r>
        </a:p>
      </dsp:txBody>
      <dsp:txXfrm>
        <a:off x="5468387" y="2966142"/>
        <a:ext cx="1941113" cy="685098"/>
      </dsp:txXfrm>
    </dsp:sp>
    <dsp:sp modelId="{2C6226D3-BD65-4FE0-AFC8-E3338385BEE0}">
      <dsp:nvSpPr>
        <dsp:cNvPr id="0" name=""/>
        <dsp:cNvSpPr/>
      </dsp:nvSpPr>
      <dsp:spPr>
        <a:xfrm>
          <a:off x="8038304" y="1215333"/>
          <a:ext cx="2156792" cy="253740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A607699-8E9A-43B6-ADA4-CC911F53A29E}">
      <dsp:nvSpPr>
        <dsp:cNvPr id="0" name=""/>
        <dsp:cNvSpPr/>
      </dsp:nvSpPr>
      <dsp:spPr>
        <a:xfrm>
          <a:off x="8146144" y="1316829"/>
          <a:ext cx="1941113" cy="16493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92C50-80D2-4B8A-BF0D-479EE53242D7}">
      <dsp:nvSpPr>
        <dsp:cNvPr id="0" name=""/>
        <dsp:cNvSpPr/>
      </dsp:nvSpPr>
      <dsp:spPr>
        <a:xfrm>
          <a:off x="8146144" y="2966142"/>
          <a:ext cx="1941113" cy="68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Tecsys Reports</a:t>
          </a:r>
        </a:p>
      </dsp:txBody>
      <dsp:txXfrm>
        <a:off x="8146144" y="2966142"/>
        <a:ext cx="1941113" cy="685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B964-7454-4FB6-8072-5A1ED1B2F193}">
      <dsp:nvSpPr>
        <dsp:cNvPr id="0" name=""/>
        <dsp:cNvSpPr/>
      </dsp:nvSpPr>
      <dsp:spPr>
        <a:xfrm>
          <a:off x="4146" y="278"/>
          <a:ext cx="11529657" cy="8121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accent3"/>
              </a:solidFill>
            </a:rPr>
            <a:t>Results:</a:t>
          </a:r>
        </a:p>
      </dsp:txBody>
      <dsp:txXfrm>
        <a:off x="27934" y="24066"/>
        <a:ext cx="11482081" cy="764622"/>
      </dsp:txXfrm>
    </dsp:sp>
    <dsp:sp modelId="{D9FC7E91-8E4C-489B-847F-E3A281C5007B}">
      <dsp:nvSpPr>
        <dsp:cNvPr id="0" name=""/>
        <dsp:cNvSpPr/>
      </dsp:nvSpPr>
      <dsp:spPr>
        <a:xfrm>
          <a:off x="4146" y="1088531"/>
          <a:ext cx="3639411" cy="8121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accent3"/>
              </a:solidFill>
            </a:rPr>
            <a:t>Better and cleaner data</a:t>
          </a:r>
        </a:p>
      </dsp:txBody>
      <dsp:txXfrm>
        <a:off x="27934" y="1112319"/>
        <a:ext cx="3591835" cy="764622"/>
      </dsp:txXfrm>
    </dsp:sp>
    <dsp:sp modelId="{D9859C61-10B1-4189-95A3-A60EC657110A}">
      <dsp:nvSpPr>
        <dsp:cNvPr id="0" name=""/>
        <dsp:cNvSpPr/>
      </dsp:nvSpPr>
      <dsp:spPr>
        <a:xfrm>
          <a:off x="3949269" y="1088531"/>
          <a:ext cx="3639411" cy="8121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accent3"/>
              </a:solidFill>
            </a:rPr>
            <a:t>Raise trust and </a:t>
          </a:r>
        </a:p>
        <a:p>
          <a:pPr marL="0" lvl="0" indent="0" algn="ctr" defTabSz="844550">
            <a:lnSpc>
              <a:spcPct val="90000"/>
            </a:lnSpc>
            <a:spcBef>
              <a:spcPct val="0"/>
            </a:spcBef>
            <a:spcAft>
              <a:spcPct val="35000"/>
            </a:spcAft>
            <a:buNone/>
          </a:pPr>
          <a:r>
            <a:rPr lang="en-US" sz="1900" kern="1200">
              <a:solidFill>
                <a:schemeClr val="accent3"/>
              </a:solidFill>
            </a:rPr>
            <a:t>reliance on data</a:t>
          </a:r>
        </a:p>
      </dsp:txBody>
      <dsp:txXfrm>
        <a:off x="3973057" y="1112319"/>
        <a:ext cx="3591835" cy="764622"/>
      </dsp:txXfrm>
    </dsp:sp>
    <dsp:sp modelId="{8C0E267A-78B8-44EA-8C33-8AC51A4D282B}">
      <dsp:nvSpPr>
        <dsp:cNvPr id="0" name=""/>
        <dsp:cNvSpPr/>
      </dsp:nvSpPr>
      <dsp:spPr>
        <a:xfrm>
          <a:off x="7888786" y="1074317"/>
          <a:ext cx="3639411" cy="8121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accent3"/>
              </a:solidFill>
            </a:rPr>
            <a:t>Increase data-based decisions</a:t>
          </a:r>
        </a:p>
      </dsp:txBody>
      <dsp:txXfrm>
        <a:off x="7912574" y="1098105"/>
        <a:ext cx="3591835" cy="764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0C09-8368-4AC3-8F0F-8FCA426339CD}">
      <dsp:nvSpPr>
        <dsp:cNvPr id="0" name=""/>
        <dsp:cNvSpPr/>
      </dsp:nvSpPr>
      <dsp:spPr>
        <a:xfrm>
          <a:off x="0" y="551389"/>
          <a:ext cx="9576407" cy="2601900"/>
        </a:xfrm>
        <a:prstGeom prst="roundRect">
          <a:avLst/>
        </a:prstGeom>
        <a:solidFill>
          <a:schemeClr val="accent2">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3236" tIns="583184" rIns="7432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solidFill>
                <a:schemeClr val="bg1"/>
              </a:solidFill>
            </a:rPr>
            <a:t>Integrates data from multiple systems into one centralized software platform. </a:t>
          </a:r>
        </a:p>
        <a:p>
          <a:pPr marL="285750" lvl="1" indent="-285750" algn="l" defTabSz="1244600">
            <a:lnSpc>
              <a:spcPct val="90000"/>
            </a:lnSpc>
            <a:spcBef>
              <a:spcPct val="0"/>
            </a:spcBef>
            <a:spcAft>
              <a:spcPct val="15000"/>
            </a:spcAft>
            <a:buChar char="•"/>
          </a:pPr>
          <a:r>
            <a:rPr lang="en-US" sz="2800" kern="1200">
              <a:solidFill>
                <a:schemeClr val="bg1"/>
              </a:solidFill>
            </a:rPr>
            <a:t>Tecsys will be the platform for internal supply inventory management for the hospital system.</a:t>
          </a:r>
        </a:p>
      </dsp:txBody>
      <dsp:txXfrm>
        <a:off x="127014" y="678403"/>
        <a:ext cx="9322379" cy="2347872"/>
      </dsp:txXfrm>
    </dsp:sp>
    <dsp:sp modelId="{C52CD61D-1EE5-4FA8-8E1C-7F42F04129EF}">
      <dsp:nvSpPr>
        <dsp:cNvPr id="0" name=""/>
        <dsp:cNvSpPr/>
      </dsp:nvSpPr>
      <dsp:spPr>
        <a:xfrm>
          <a:off x="455908" y="138109"/>
          <a:ext cx="9118152"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376" tIns="0" rIns="253376" bIns="0" numCol="1" spcCol="1270" anchor="ctr" anchorCtr="0">
          <a:noAutofit/>
        </a:bodyPr>
        <a:lstStyle/>
        <a:p>
          <a:pPr marL="0" lvl="0" indent="0" algn="l" defTabSz="1244600">
            <a:lnSpc>
              <a:spcPct val="90000"/>
            </a:lnSpc>
            <a:spcBef>
              <a:spcPct val="0"/>
            </a:spcBef>
            <a:spcAft>
              <a:spcPct val="35000"/>
            </a:spcAft>
            <a:buNone/>
          </a:pPr>
          <a:r>
            <a:rPr lang="en-US" sz="2800" kern="1200"/>
            <a:t>Centralized inventory management data strategy</a:t>
          </a:r>
        </a:p>
      </dsp:txBody>
      <dsp:txXfrm>
        <a:off x="496257" y="178458"/>
        <a:ext cx="9037454" cy="745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55189-5114-4B23-A73E-D28CB702ABD1}">
      <dsp:nvSpPr>
        <dsp:cNvPr id="0" name=""/>
        <dsp:cNvSpPr/>
      </dsp:nvSpPr>
      <dsp:spPr>
        <a:xfrm>
          <a:off x="6445609" y="2625030"/>
          <a:ext cx="2824837" cy="27028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Supply Chain Management System </a:t>
          </a:r>
        </a:p>
      </dsp:txBody>
      <dsp:txXfrm>
        <a:off x="6859297" y="3020857"/>
        <a:ext cx="1997461" cy="1911224"/>
      </dsp:txXfrm>
    </dsp:sp>
    <dsp:sp modelId="{512DFD99-74D6-4FCA-A098-28AED58989EA}">
      <dsp:nvSpPr>
        <dsp:cNvPr id="0" name=""/>
        <dsp:cNvSpPr/>
      </dsp:nvSpPr>
      <dsp:spPr>
        <a:xfrm rot="12271465">
          <a:off x="4003872" y="2459672"/>
          <a:ext cx="2559183" cy="684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00E354-F09B-4AA8-B862-5BD8C750E38A}">
      <dsp:nvSpPr>
        <dsp:cNvPr id="0" name=""/>
        <dsp:cNvSpPr/>
      </dsp:nvSpPr>
      <dsp:spPr>
        <a:xfrm>
          <a:off x="2373643" y="1358244"/>
          <a:ext cx="3491336" cy="1824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Tecsys</a:t>
          </a:r>
        </a:p>
        <a:p>
          <a:pPr marL="228600" lvl="1" indent="-228600" algn="l" defTabSz="1111250">
            <a:lnSpc>
              <a:spcPct val="90000"/>
            </a:lnSpc>
            <a:spcBef>
              <a:spcPct val="0"/>
            </a:spcBef>
            <a:spcAft>
              <a:spcPct val="15000"/>
            </a:spcAft>
            <a:buChar char="•"/>
          </a:pPr>
          <a:r>
            <a:rPr lang="en-US" sz="2500" kern="1200">
              <a:solidFill>
                <a:schemeClr val="bg1"/>
              </a:solidFill>
            </a:rPr>
            <a:t>Software Company</a:t>
          </a:r>
        </a:p>
      </dsp:txBody>
      <dsp:txXfrm>
        <a:off x="2427094" y="1411695"/>
        <a:ext cx="3384434" cy="1718037"/>
      </dsp:txXfrm>
    </dsp:sp>
    <dsp:sp modelId="{AD627511-C1A1-4068-AEB7-C0EB8D3DF588}">
      <dsp:nvSpPr>
        <dsp:cNvPr id="0" name=""/>
        <dsp:cNvSpPr/>
      </dsp:nvSpPr>
      <dsp:spPr>
        <a:xfrm rot="16168725">
          <a:off x="6992840" y="1340346"/>
          <a:ext cx="1688635" cy="684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593563-23FE-40CE-ABAB-2E22CA47D4CA}">
      <dsp:nvSpPr>
        <dsp:cNvPr id="0" name=""/>
        <dsp:cNvSpPr/>
      </dsp:nvSpPr>
      <dsp:spPr>
        <a:xfrm>
          <a:off x="6017027" y="-74229"/>
          <a:ext cx="3624899" cy="1824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Epic</a:t>
          </a:r>
        </a:p>
        <a:p>
          <a:pPr marL="228600" lvl="1" indent="-228600" algn="l" defTabSz="1111250">
            <a:lnSpc>
              <a:spcPct val="90000"/>
            </a:lnSpc>
            <a:spcBef>
              <a:spcPct val="0"/>
            </a:spcBef>
            <a:spcAft>
              <a:spcPct val="15000"/>
            </a:spcAft>
            <a:buChar char="•"/>
          </a:pPr>
          <a:r>
            <a:rPr lang="en-US" sz="2500" kern="1200">
              <a:solidFill>
                <a:schemeClr val="bg1"/>
              </a:solidFill>
            </a:rPr>
            <a:t>Electronic Medical Record Software Application</a:t>
          </a:r>
        </a:p>
      </dsp:txBody>
      <dsp:txXfrm>
        <a:off x="6070478" y="-20778"/>
        <a:ext cx="3517997" cy="1718037"/>
      </dsp:txXfrm>
    </dsp:sp>
    <dsp:sp modelId="{E90FAC2B-460D-46F8-BC6B-B1839B59C8E0}">
      <dsp:nvSpPr>
        <dsp:cNvPr id="0" name=""/>
        <dsp:cNvSpPr/>
      </dsp:nvSpPr>
      <dsp:spPr>
        <a:xfrm rot="20021921">
          <a:off x="9114014" y="2355291"/>
          <a:ext cx="2663459" cy="684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D6790A-CC77-42E1-9A28-175C72B1AF32}">
      <dsp:nvSpPr>
        <dsp:cNvPr id="0" name=""/>
        <dsp:cNvSpPr/>
      </dsp:nvSpPr>
      <dsp:spPr>
        <a:xfrm>
          <a:off x="9851328" y="1194919"/>
          <a:ext cx="3576561" cy="1824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Workday</a:t>
          </a:r>
        </a:p>
        <a:p>
          <a:pPr marL="228600" lvl="1" indent="-228600" algn="l" defTabSz="1111250">
            <a:lnSpc>
              <a:spcPct val="90000"/>
            </a:lnSpc>
            <a:spcBef>
              <a:spcPct val="0"/>
            </a:spcBef>
            <a:spcAft>
              <a:spcPct val="15000"/>
            </a:spcAft>
            <a:buChar char="•"/>
          </a:pPr>
          <a:r>
            <a:rPr lang="en-US" sz="2500" kern="1200">
              <a:solidFill>
                <a:schemeClr val="bg1"/>
              </a:solidFill>
            </a:rPr>
            <a:t>Financial Management Software </a:t>
          </a:r>
        </a:p>
      </dsp:txBody>
      <dsp:txXfrm>
        <a:off x="9904779" y="1248370"/>
        <a:ext cx="3469659" cy="17180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F818-1C3B-4AD0-A1E3-9C6138D943CE}">
      <dsp:nvSpPr>
        <dsp:cNvPr id="0" name=""/>
        <dsp:cNvSpPr/>
      </dsp:nvSpPr>
      <dsp:spPr>
        <a:xfrm>
          <a:off x="0" y="0"/>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B530CF-DA65-45D5-B29D-8C93DE6DB879}">
      <dsp:nvSpPr>
        <dsp:cNvPr id="0" name=""/>
        <dsp:cNvSpPr/>
      </dsp:nvSpPr>
      <dsp:spPr>
        <a:xfrm>
          <a:off x="0" y="0"/>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Reduce errors in treating and diagnosing patients.</a:t>
          </a:r>
          <a:endParaRPr lang="en-US" sz="2900" kern="1200"/>
        </a:p>
      </dsp:txBody>
      <dsp:txXfrm>
        <a:off x="0" y="0"/>
        <a:ext cx="11538209" cy="607099"/>
      </dsp:txXfrm>
    </dsp:sp>
    <dsp:sp modelId="{22AE9152-6830-401C-BBD9-C7FD10000AF2}">
      <dsp:nvSpPr>
        <dsp:cNvPr id="0" name=""/>
        <dsp:cNvSpPr/>
      </dsp:nvSpPr>
      <dsp:spPr>
        <a:xfrm>
          <a:off x="0" y="607099"/>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BFB97A-25FF-4AC0-B3B4-D08CF1EAE323}">
      <dsp:nvSpPr>
        <dsp:cNvPr id="0" name=""/>
        <dsp:cNvSpPr/>
      </dsp:nvSpPr>
      <dsp:spPr>
        <a:xfrm>
          <a:off x="0" y="607099"/>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Easier removal of contaminated and expired items. </a:t>
          </a:r>
          <a:endParaRPr lang="en-US" sz="2900" kern="1200"/>
        </a:p>
      </dsp:txBody>
      <dsp:txXfrm>
        <a:off x="0" y="607099"/>
        <a:ext cx="11538209" cy="607099"/>
      </dsp:txXfrm>
    </dsp:sp>
    <dsp:sp modelId="{30316FD3-52D6-48BA-911B-7995B96B9DA1}">
      <dsp:nvSpPr>
        <dsp:cNvPr id="0" name=""/>
        <dsp:cNvSpPr/>
      </dsp:nvSpPr>
      <dsp:spPr>
        <a:xfrm>
          <a:off x="0" y="1214198"/>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56468-B981-467D-8FF4-340B3B648794}">
      <dsp:nvSpPr>
        <dsp:cNvPr id="0" name=""/>
        <dsp:cNvSpPr/>
      </dsp:nvSpPr>
      <dsp:spPr>
        <a:xfrm>
          <a:off x="0" y="1214198"/>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Support correct inventory levels.  </a:t>
          </a:r>
          <a:endParaRPr lang="en-US" sz="2900" kern="1200"/>
        </a:p>
      </dsp:txBody>
      <dsp:txXfrm>
        <a:off x="0" y="1214198"/>
        <a:ext cx="11538209" cy="607099"/>
      </dsp:txXfrm>
    </dsp:sp>
    <dsp:sp modelId="{91DA6B67-65F0-4685-B410-49FE14B58A7A}">
      <dsp:nvSpPr>
        <dsp:cNvPr id="0" name=""/>
        <dsp:cNvSpPr/>
      </dsp:nvSpPr>
      <dsp:spPr>
        <a:xfrm>
          <a:off x="0" y="1821297"/>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9848F7-8CFE-4758-A62D-516F7B448FAD}">
      <dsp:nvSpPr>
        <dsp:cNvPr id="0" name=""/>
        <dsp:cNvSpPr/>
      </dsp:nvSpPr>
      <dsp:spPr>
        <a:xfrm>
          <a:off x="0" y="1821297"/>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Understand patient issues that are treated within the institution.</a:t>
          </a:r>
          <a:endParaRPr lang="en-US" sz="2900" kern="1200"/>
        </a:p>
      </dsp:txBody>
      <dsp:txXfrm>
        <a:off x="0" y="1821297"/>
        <a:ext cx="11538209" cy="607099"/>
      </dsp:txXfrm>
    </dsp:sp>
    <dsp:sp modelId="{5A7A4B8F-FDD2-44B6-8332-E0298D75223A}">
      <dsp:nvSpPr>
        <dsp:cNvPr id="0" name=""/>
        <dsp:cNvSpPr/>
      </dsp:nvSpPr>
      <dsp:spPr>
        <a:xfrm>
          <a:off x="0" y="2428396"/>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F8D8D-060B-480F-8D41-11857C4EC08D}">
      <dsp:nvSpPr>
        <dsp:cNvPr id="0" name=""/>
        <dsp:cNvSpPr/>
      </dsp:nvSpPr>
      <dsp:spPr>
        <a:xfrm>
          <a:off x="0" y="2428396"/>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Support healthcare resourcing to increase hospital capacity. </a:t>
          </a:r>
          <a:endParaRPr lang="en-US" sz="2900" kern="1200"/>
        </a:p>
      </dsp:txBody>
      <dsp:txXfrm>
        <a:off x="0" y="2428396"/>
        <a:ext cx="11538209" cy="607099"/>
      </dsp:txXfrm>
    </dsp:sp>
    <dsp:sp modelId="{6A0A714B-7B7A-416F-B5F5-03EF56073B93}">
      <dsp:nvSpPr>
        <dsp:cNvPr id="0" name=""/>
        <dsp:cNvSpPr/>
      </dsp:nvSpPr>
      <dsp:spPr>
        <a:xfrm>
          <a:off x="0" y="3035495"/>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FE164-16E3-4032-A032-BECF3F256E38}">
      <dsp:nvSpPr>
        <dsp:cNvPr id="0" name=""/>
        <dsp:cNvSpPr/>
      </dsp:nvSpPr>
      <dsp:spPr>
        <a:xfrm>
          <a:off x="0" y="3035495"/>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Predict or track trends.</a:t>
          </a:r>
          <a:endParaRPr lang="en-US" sz="2900" kern="1200"/>
        </a:p>
      </dsp:txBody>
      <dsp:txXfrm>
        <a:off x="0" y="3035495"/>
        <a:ext cx="11538209" cy="607099"/>
      </dsp:txXfrm>
    </dsp:sp>
    <dsp:sp modelId="{5052E389-F2F8-4F6A-AED9-AE95C5697193}">
      <dsp:nvSpPr>
        <dsp:cNvPr id="0" name=""/>
        <dsp:cNvSpPr/>
      </dsp:nvSpPr>
      <dsp:spPr>
        <a:xfrm>
          <a:off x="0" y="3642594"/>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6AA1C5-1DC5-47BE-B924-C233308E8DD2}">
      <dsp:nvSpPr>
        <dsp:cNvPr id="0" name=""/>
        <dsp:cNvSpPr/>
      </dsp:nvSpPr>
      <dsp:spPr>
        <a:xfrm>
          <a:off x="0" y="3642594"/>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Infection control.</a:t>
          </a:r>
          <a:endParaRPr lang="en-US" sz="2900" kern="1200"/>
        </a:p>
      </dsp:txBody>
      <dsp:txXfrm>
        <a:off x="0" y="3642594"/>
        <a:ext cx="11538209" cy="607099"/>
      </dsp:txXfrm>
    </dsp:sp>
    <dsp:sp modelId="{759614F6-B32B-40D0-A10B-86D005680D68}">
      <dsp:nvSpPr>
        <dsp:cNvPr id="0" name=""/>
        <dsp:cNvSpPr/>
      </dsp:nvSpPr>
      <dsp:spPr>
        <a:xfrm>
          <a:off x="0" y="4249693"/>
          <a:ext cx="115382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AF9FE-5DD1-41E8-A95F-212F73A2F479}">
      <dsp:nvSpPr>
        <dsp:cNvPr id="0" name=""/>
        <dsp:cNvSpPr/>
      </dsp:nvSpPr>
      <dsp:spPr>
        <a:xfrm>
          <a:off x="0" y="4249693"/>
          <a:ext cx="11538209" cy="60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Identify areas of cost savings.</a:t>
          </a:r>
          <a:endParaRPr lang="en-US" sz="2900" kern="1200"/>
        </a:p>
      </dsp:txBody>
      <dsp:txXfrm>
        <a:off x="0" y="4249693"/>
        <a:ext cx="11538209" cy="6070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D0B6A-B038-47BA-B458-6F4544052A7C}">
      <dsp:nvSpPr>
        <dsp:cNvPr id="0" name=""/>
        <dsp:cNvSpPr/>
      </dsp:nvSpPr>
      <dsp:spPr>
        <a:xfrm>
          <a:off x="0" y="0"/>
          <a:ext cx="11766964" cy="21852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E213D7-66E2-4082-A84C-242D38E7F04F}">
      <dsp:nvSpPr>
        <dsp:cNvPr id="0" name=""/>
        <dsp:cNvSpPr/>
      </dsp:nvSpPr>
      <dsp:spPr>
        <a:xfrm>
          <a:off x="356789" y="291369"/>
          <a:ext cx="2046923" cy="16025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542A0-4170-4491-BF44-054354BFD641}">
      <dsp:nvSpPr>
        <dsp:cNvPr id="0" name=""/>
        <dsp:cNvSpPr/>
      </dsp:nvSpPr>
      <dsp:spPr>
        <a:xfrm rot="10800000">
          <a:off x="356789" y="2185272"/>
          <a:ext cx="2046923" cy="267088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a:t>Supply Chain Staff</a:t>
          </a:r>
        </a:p>
      </dsp:txBody>
      <dsp:txXfrm rot="10800000">
        <a:off x="419739" y="2185272"/>
        <a:ext cx="1921023" cy="2607939"/>
      </dsp:txXfrm>
    </dsp:sp>
    <dsp:sp modelId="{977F2FCB-77BA-4B01-A660-E4050F3AEC5E}">
      <dsp:nvSpPr>
        <dsp:cNvPr id="0" name=""/>
        <dsp:cNvSpPr/>
      </dsp:nvSpPr>
      <dsp:spPr>
        <a:xfrm>
          <a:off x="2608404" y="291369"/>
          <a:ext cx="2046923" cy="1602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557031-065A-4B51-80BD-7EE7C1F72667}">
      <dsp:nvSpPr>
        <dsp:cNvPr id="0" name=""/>
        <dsp:cNvSpPr/>
      </dsp:nvSpPr>
      <dsp:spPr>
        <a:xfrm rot="10800000">
          <a:off x="2608404" y="2185272"/>
          <a:ext cx="2046923" cy="267088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a:t>Data Analysts</a:t>
          </a:r>
        </a:p>
      </dsp:txBody>
      <dsp:txXfrm rot="10800000">
        <a:off x="2671354" y="2185272"/>
        <a:ext cx="1921023" cy="2607939"/>
      </dsp:txXfrm>
    </dsp:sp>
    <dsp:sp modelId="{E6E7C5AA-3020-4E60-ACC5-F04260F793D9}">
      <dsp:nvSpPr>
        <dsp:cNvPr id="0" name=""/>
        <dsp:cNvSpPr/>
      </dsp:nvSpPr>
      <dsp:spPr>
        <a:xfrm>
          <a:off x="4860020" y="291369"/>
          <a:ext cx="2046923" cy="160253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214458-2648-4911-923B-22ECF887B185}">
      <dsp:nvSpPr>
        <dsp:cNvPr id="0" name=""/>
        <dsp:cNvSpPr/>
      </dsp:nvSpPr>
      <dsp:spPr>
        <a:xfrm rot="10800000">
          <a:off x="4860020" y="2185272"/>
          <a:ext cx="2046923" cy="267088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a:t>Circulating Nurses</a:t>
          </a:r>
        </a:p>
      </dsp:txBody>
      <dsp:txXfrm rot="10800000">
        <a:off x="4922970" y="2185272"/>
        <a:ext cx="1921023" cy="2607939"/>
      </dsp:txXfrm>
    </dsp:sp>
    <dsp:sp modelId="{6DCA77FE-872A-43EF-BAD0-9F5135323ED4}">
      <dsp:nvSpPr>
        <dsp:cNvPr id="0" name=""/>
        <dsp:cNvSpPr/>
      </dsp:nvSpPr>
      <dsp:spPr>
        <a:xfrm>
          <a:off x="7111635" y="291369"/>
          <a:ext cx="2046923" cy="1602533"/>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79299-79D5-4E7A-A679-BA3FA2DEE4D5}">
      <dsp:nvSpPr>
        <dsp:cNvPr id="0" name=""/>
        <dsp:cNvSpPr/>
      </dsp:nvSpPr>
      <dsp:spPr>
        <a:xfrm rot="10800000">
          <a:off x="7111635" y="2185272"/>
          <a:ext cx="2046923" cy="267088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a:t>Clinicians</a:t>
          </a:r>
        </a:p>
      </dsp:txBody>
      <dsp:txXfrm rot="10800000">
        <a:off x="7174585" y="2185272"/>
        <a:ext cx="1921023" cy="2607939"/>
      </dsp:txXfrm>
    </dsp:sp>
    <dsp:sp modelId="{DBA3AEB5-E692-448F-8D5A-F82C058F4CE3}">
      <dsp:nvSpPr>
        <dsp:cNvPr id="0" name=""/>
        <dsp:cNvSpPr/>
      </dsp:nvSpPr>
      <dsp:spPr>
        <a:xfrm>
          <a:off x="9363251" y="291369"/>
          <a:ext cx="2046923" cy="1602533"/>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23C7CA-2066-4200-9568-29BA8B382A7E}">
      <dsp:nvSpPr>
        <dsp:cNvPr id="0" name=""/>
        <dsp:cNvSpPr/>
      </dsp:nvSpPr>
      <dsp:spPr>
        <a:xfrm rot="10800000">
          <a:off x="9363251" y="2185272"/>
          <a:ext cx="2046923" cy="267088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a:t>Finance</a:t>
          </a:r>
        </a:p>
      </dsp:txBody>
      <dsp:txXfrm rot="10800000">
        <a:off x="9426201" y="2185272"/>
        <a:ext cx="1921023" cy="2607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3B942-EBF6-4A44-AEA5-C546BA9AF697}"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255E0-1D49-F147-BF7C-DC27F77647EF}" type="slidenum">
              <a:rPr lang="en-US" smtClean="0"/>
              <a:t>‹#›</a:t>
            </a:fld>
            <a:endParaRPr lang="en-US"/>
          </a:p>
        </p:txBody>
      </p:sp>
    </p:spTree>
    <p:extLst>
      <p:ext uri="{BB962C8B-B14F-4D97-AF65-F5344CB8AC3E}">
        <p14:creationId xmlns:p14="http://schemas.microsoft.com/office/powerpoint/2010/main" val="84682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3</a:t>
            </a:fld>
            <a:endParaRPr lang="en-US"/>
          </a:p>
        </p:txBody>
      </p:sp>
    </p:spTree>
    <p:extLst>
      <p:ext uri="{BB962C8B-B14F-4D97-AF65-F5344CB8AC3E}">
        <p14:creationId xmlns:p14="http://schemas.microsoft.com/office/powerpoint/2010/main" val="179122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Let’s meet the types of people who will be using Tecsys.</a:t>
            </a:r>
            <a:endParaRPr lang="en-US" sz="1200" b="0">
              <a:solidFill>
                <a:schemeClr val="tx1"/>
              </a:solidFill>
              <a:effectLst/>
              <a:latin typeface="+mn-lt"/>
              <a:ea typeface="+mn-ea"/>
              <a:cs typeface="+mn-cs"/>
            </a:endParaRPr>
          </a:p>
          <a:p>
            <a:pPr marL="171450" indent="-171450">
              <a:buFont typeface="Arial" panose="020B0604020202020204" pitchFamily="34" charset="0"/>
              <a:buChar char="•"/>
            </a:pPr>
            <a:r>
              <a:rPr lang="en-CA" sz="18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Supply Chain Staff: </a:t>
            </a:r>
            <a:r>
              <a:rPr lang="en-US" sz="1800" b="0">
                <a:solidFill>
                  <a:srgbClr val="00B0F0"/>
                </a:solidFill>
                <a:effectLst/>
                <a:highlight>
                  <a:srgbClr val="00FF00"/>
                </a:highlight>
                <a:latin typeface="Segoe UI" panose="020B0502040204020203" pitchFamily="34" charset="0"/>
                <a:ea typeface="Arial" panose="020B0604020202020204" pitchFamily="34" charset="0"/>
                <a:cs typeface="Calibri"/>
              </a:rPr>
              <a:t>these users </a:t>
            </a:r>
            <a:r>
              <a:rPr lang="en-US" sz="1800">
                <a:ea typeface="Calibri"/>
                <a:cs typeface="Calibri"/>
              </a:rPr>
              <a:t>manage the planning, prep, and picking for a case. They also manage any returns and </a:t>
            </a:r>
            <a:r>
              <a:rPr lang="en-US" sz="1800" err="1">
                <a:ea typeface="Calibri"/>
                <a:cs typeface="Calibri"/>
              </a:rPr>
              <a:t>putaway</a:t>
            </a:r>
            <a:r>
              <a:rPr lang="en-US" sz="1800">
                <a:ea typeface="Calibri"/>
                <a:cs typeface="Calibri"/>
              </a:rPr>
              <a:t>. They also administer supply counts, replenish supply areas, receive deliveries, complete verifications of cases, and </a:t>
            </a:r>
            <a:r>
              <a:rPr lang="en-US" sz="1800" err="1">
                <a:ea typeface="Calibri"/>
                <a:cs typeface="Calibri"/>
              </a:rPr>
              <a:t>putaway</a:t>
            </a:r>
            <a:r>
              <a:rPr lang="en-US" sz="1800">
                <a:ea typeface="Calibri"/>
                <a:cs typeface="Calibri"/>
              </a:rPr>
              <a:t> unused supply.</a:t>
            </a:r>
          </a:p>
          <a:p>
            <a:pPr marL="171450" indent="-171450">
              <a:buFont typeface="Arial" panose="020B0604020202020204" pitchFamily="34" charset="0"/>
              <a:buChar char="•"/>
            </a:pPr>
            <a:r>
              <a:rPr lang="en-CA" sz="18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Data Analysts: </a:t>
            </a:r>
            <a:r>
              <a:rPr lang="en-CA" sz="18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these are users like you who navigate within </a:t>
            </a:r>
            <a:r>
              <a:rPr lang="en-CA" sz="1800" b="0" err="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8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to pull and view specific data that is collected and held by the system.</a:t>
            </a:r>
          </a:p>
          <a:p>
            <a:pPr marL="171450" indent="-171450">
              <a:buFont typeface="Arial" panose="020B0604020202020204" pitchFamily="34" charset="0"/>
              <a:buChar char="•"/>
            </a:pPr>
            <a:r>
              <a:rPr lang="en-CA" sz="1800" b="1">
                <a:solidFill>
                  <a:srgbClr val="00B0F0"/>
                </a:solidFill>
                <a:effectLst/>
                <a:latin typeface="Segoe UI" panose="020B0502040204020203" pitchFamily="34" charset="0"/>
                <a:ea typeface="Arial" panose="020B0604020202020204" pitchFamily="34" charset="0"/>
                <a:cs typeface="Segoe UI" panose="020B0502040204020203" pitchFamily="34" charset="0"/>
              </a:rPr>
              <a:t>Circulating Nurses – </a:t>
            </a:r>
            <a:r>
              <a:rPr lang="en-CA" sz="1800" b="0">
                <a:solidFill>
                  <a:srgbClr val="00B0F0"/>
                </a:solidFill>
                <a:effectLst/>
                <a:latin typeface="Segoe UI" panose="020B0502040204020203" pitchFamily="34" charset="0"/>
                <a:ea typeface="Arial" panose="020B0604020202020204" pitchFamily="34" charset="0"/>
                <a:cs typeface="Segoe UI" panose="020B0502040204020203" pitchFamily="34" charset="0"/>
              </a:rPr>
              <a:t>these are R</a:t>
            </a:r>
            <a:r>
              <a:rPr lang="en-CA" sz="1800" b="0">
                <a:effectLst/>
                <a:latin typeface="Segoe UI" panose="020B0502040204020203" pitchFamily="34" charset="0"/>
                <a:ea typeface="Arial" panose="020B0604020202020204" pitchFamily="34" charset="0"/>
                <a:cs typeface="Segoe UI" panose="020B0502040204020203" pitchFamily="34" charset="0"/>
              </a:rPr>
              <a:t>egistered </a:t>
            </a:r>
            <a:r>
              <a:rPr lang="en-CA" sz="1800">
                <a:effectLst/>
                <a:latin typeface="Segoe UI" panose="020B0502040204020203" pitchFamily="34" charset="0"/>
                <a:ea typeface="Arial" panose="020B0604020202020204" pitchFamily="34" charset="0"/>
                <a:cs typeface="Segoe UI" panose="020B0502040204020203" pitchFamily="34" charset="0"/>
              </a:rPr>
              <a:t>Nurses (RN) responsible for providing patient care before, during and after surgical procedures.  They monitor the procedures in the OR suite, assisting the surgical team by providing supplies needed on demand which were not included on the case cart.  Documents the supply usage during the procedure. </a:t>
            </a:r>
            <a:endParaRPr lang="en-US" sz="1800" b="0">
              <a:solidFill>
                <a:schemeClr val="tx1"/>
              </a:solidFill>
              <a:effectLst/>
              <a:latin typeface="Segoe UI" panose="020B0502040204020203"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800" b="1">
                <a:solidFill>
                  <a:srgbClr val="00B0F0"/>
                </a:solidFill>
                <a:effectLst/>
                <a:latin typeface="Segoe UI" panose="020B0502040204020203" pitchFamily="34" charset="0"/>
                <a:ea typeface="Arial" panose="020B0604020202020204" pitchFamily="34" charset="0"/>
                <a:cs typeface="Segoe UI" panose="020B0502040204020203" pitchFamily="34" charset="0"/>
              </a:rPr>
              <a:t>Clinicians </a:t>
            </a:r>
            <a:r>
              <a:rPr lang="en-CA" sz="1800" b="1">
                <a:solidFill>
                  <a:srgbClr val="0070C0"/>
                </a:solidFill>
                <a:effectLst/>
                <a:latin typeface="Segoe UI" panose="020B0502040204020203" pitchFamily="34" charset="0"/>
                <a:ea typeface="Arial" panose="020B0604020202020204" pitchFamily="34" charset="0"/>
                <a:cs typeface="Segoe UI" panose="020B0502040204020203" pitchFamily="34" charset="0"/>
              </a:rPr>
              <a:t>–</a:t>
            </a:r>
            <a:r>
              <a:rPr lang="en-CA" sz="1800">
                <a:solidFill>
                  <a:srgbClr val="0070C0"/>
                </a:solidFill>
                <a:effectLst/>
                <a:latin typeface="Segoe UI" panose="020B0502040204020203" pitchFamily="34" charset="0"/>
                <a:ea typeface="Arial" panose="020B0604020202020204" pitchFamily="34" charset="0"/>
                <a:cs typeface="Segoe UI" panose="020B0502040204020203" pitchFamily="34" charset="0"/>
              </a:rPr>
              <a:t> these users are c</a:t>
            </a:r>
            <a:r>
              <a:rPr lang="en-CA" sz="1800">
                <a:effectLst/>
                <a:latin typeface="Segoe UI" panose="020B0502040204020203" pitchFamily="34" charset="0"/>
                <a:ea typeface="Arial" panose="020B0604020202020204" pitchFamily="34" charset="0"/>
                <a:cs typeface="Segoe UI" panose="020B0502040204020203" pitchFamily="34" charset="0"/>
              </a:rPr>
              <a:t>h</a:t>
            </a:r>
            <a:r>
              <a:rPr lang="en-CA" sz="1800">
                <a:solidFill>
                  <a:srgbClr val="000000"/>
                </a:solidFill>
                <a:effectLst/>
                <a:latin typeface="New Baskerville"/>
                <a:ea typeface="Arial" panose="020B0604020202020204" pitchFamily="34" charset="0"/>
                <a:cs typeface="Segoe UI" panose="020B0502040204020203" pitchFamily="34" charset="0"/>
              </a:rPr>
              <a:t>ampions for change, clinicians will directly benefit from improvements and will drive the project tasks. This is an umbrella term referring to anyone involved during medical procedure such as the Circulating Nurse or surgical techs.  </a:t>
            </a:r>
            <a:endParaRPr lang="en-US" sz="18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Finance</a:t>
            </a:r>
            <a:r>
              <a:rPr lang="en-US"/>
              <a:t> – Users who are focused on the financial progress of your organization. They primarily use the financial divisions within Tecsys for your hospital system called </a:t>
            </a: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Cost Center.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Cost centers are used to post financial costs using a standard department structure. This data is used in a movement transaction table in the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system.</a:t>
            </a:r>
            <a:r>
              <a:rPr lang="en-CA" sz="1200">
                <a:effectLst/>
                <a:latin typeface="Segoe UI" panose="020B0502040204020203" pitchFamily="34" charset="0"/>
                <a:ea typeface="Arial" panose="020B0604020202020204" pitchFamily="34" charset="0"/>
                <a:cs typeface="Segoe UI" panose="020B0502040204020203" pitchFamily="34" charset="0"/>
              </a:rPr>
              <a:t> </a:t>
            </a:r>
            <a:endParaRPr lang="en-US" sz="1200">
              <a:effectLst/>
              <a:latin typeface="Segoe UI" panose="020B0502040204020203" pitchFamily="34" charset="0"/>
              <a:ea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18</a:t>
            </a:fld>
            <a:endParaRPr lang="en-US"/>
          </a:p>
        </p:txBody>
      </p:sp>
    </p:spTree>
    <p:extLst>
      <p:ext uri="{BB962C8B-B14F-4D97-AF65-F5344CB8AC3E}">
        <p14:creationId xmlns:p14="http://schemas.microsoft.com/office/powerpoint/2010/main" val="147149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19</a:t>
            </a:fld>
            <a:endParaRPr lang="en-US"/>
          </a:p>
        </p:txBody>
      </p:sp>
    </p:spTree>
    <p:extLst>
      <p:ext uri="{BB962C8B-B14F-4D97-AF65-F5344CB8AC3E}">
        <p14:creationId xmlns:p14="http://schemas.microsoft.com/office/powerpoint/2010/main" val="406029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B0B255E0-1D49-F147-BF7C-DC27F77647EF}" type="slidenum">
              <a:rPr lang="en-US" smtClean="0"/>
              <a:t>20</a:t>
            </a:fld>
            <a:endParaRPr lang="en-US"/>
          </a:p>
        </p:txBody>
      </p:sp>
    </p:spTree>
    <p:extLst>
      <p:ext uri="{BB962C8B-B14F-4D97-AF65-F5344CB8AC3E}">
        <p14:creationId xmlns:p14="http://schemas.microsoft.com/office/powerpoint/2010/main" val="352907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21</a:t>
            </a:fld>
            <a:endParaRPr lang="en-US"/>
          </a:p>
        </p:txBody>
      </p:sp>
    </p:spTree>
    <p:extLst>
      <p:ext uri="{BB962C8B-B14F-4D97-AF65-F5344CB8AC3E}">
        <p14:creationId xmlns:p14="http://schemas.microsoft.com/office/powerpoint/2010/main" val="418317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171450" lvl="0" indent="-171450">
              <a:buFont typeface="Arial" panose="020B0604020202020204" pitchFamily="34" charset="0"/>
              <a:buChar char="•"/>
            </a:pPr>
            <a:r>
              <a:rPr lang="en-US"/>
              <a:t>Configured into the Tecsys application is the centralized “master data” that is used as the basis for any action.</a:t>
            </a:r>
          </a:p>
          <a:p>
            <a:pPr marL="171450" lvl="0" indent="-171450">
              <a:buFont typeface="Arial" panose="020B0604020202020204" pitchFamily="34" charset="0"/>
              <a:buChar char="•"/>
            </a:pPr>
            <a:r>
              <a:rPr lang="en-US"/>
              <a:t>This data must first be configured from Epic and Workday for the system to work.</a:t>
            </a:r>
          </a:p>
          <a:p>
            <a:pPr marL="171450" lvl="0" indent="-171450">
              <a:buFont typeface="Arial" panose="020B0604020202020204" pitchFamily="34" charset="0"/>
              <a:buChar char="•"/>
            </a:pPr>
            <a:r>
              <a:rPr lang="en-US" sz="1800">
                <a:effectLst/>
                <a:latin typeface="Segoe UI" panose="020B0502040204020203" pitchFamily="34" charset="0"/>
                <a:ea typeface="Segoe UI" panose="020B0502040204020203" pitchFamily="34" charset="0"/>
              </a:rPr>
              <a:t>The master data is configured into the Tecsys application and that's the core data that is used for any transactions.</a:t>
            </a:r>
          </a:p>
          <a:p>
            <a:pPr marL="171450" lvl="0" indent="-171450">
              <a:buFont typeface="Arial" panose="020B0604020202020204" pitchFamily="34" charset="0"/>
              <a:buChar char="•"/>
            </a:pPr>
            <a:r>
              <a:rPr lang="en-US" sz="1800">
                <a:effectLst/>
                <a:latin typeface="Segoe UI" panose="020B0502040204020203" pitchFamily="34" charset="0"/>
                <a:ea typeface="Segoe UI" panose="020B0502040204020203" pitchFamily="34" charset="0"/>
              </a:rPr>
              <a:t>Without having master data transferred from Workday to Tecsys, you won’t be able to do anything from there.</a:t>
            </a:r>
          </a:p>
          <a:p>
            <a:pPr marL="171450" lvl="0" indent="-171450">
              <a:buFont typeface="Arial" panose="020B0604020202020204" pitchFamily="34" charset="0"/>
              <a:buChar char="•"/>
            </a:pPr>
            <a:r>
              <a:rPr lang="en-US" sz="1800">
                <a:effectLst/>
                <a:latin typeface="Segoe UI" panose="020B0502040204020203" pitchFamily="34" charset="0"/>
                <a:ea typeface="Segoe UI" panose="020B0502040204020203" pitchFamily="34" charset="0"/>
              </a:rPr>
              <a:t>Some examples of master data are SCM (DMS) items, manufacturer, manufacturer items, vendor, and vendor catalog.</a:t>
            </a:r>
          </a:p>
          <a:p>
            <a:pPr marL="171450" lvl="0" indent="-171450">
              <a:buFont typeface="Arial" panose="020B0604020202020204" pitchFamily="34" charset="0"/>
              <a:buChar char="•"/>
            </a:pPr>
            <a:r>
              <a:rPr lang="en-US" sz="1800">
                <a:effectLst/>
                <a:latin typeface="Segoe UI" panose="020B0502040204020203" pitchFamily="34" charset="0"/>
                <a:ea typeface="Segoe UI" panose="020B0502040204020203" pitchFamily="34" charset="0"/>
              </a:rPr>
              <a:t>These are all what is called “interfaced from loss” in or Workday through SCM (DMS) into POU (SMS).</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pPr/>
              <a:t>22</a:t>
            </a:fld>
            <a:endParaRPr lang="en-US"/>
          </a:p>
        </p:txBody>
      </p:sp>
    </p:spTree>
    <p:extLst>
      <p:ext uri="{BB962C8B-B14F-4D97-AF65-F5344CB8AC3E}">
        <p14:creationId xmlns:p14="http://schemas.microsoft.com/office/powerpoint/2010/main" val="54550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800">
                <a:effectLst/>
                <a:latin typeface="Segoe UI" panose="020B0502040204020203" pitchFamily="34" charset="0"/>
                <a:ea typeface="Segoe UI" panose="020B0502040204020203" pitchFamily="34" charset="0"/>
              </a:rPr>
              <a:t>Let’s walk through the areas that are configured within Tecsys to fit your hospital system.</a:t>
            </a:r>
          </a:p>
          <a:p>
            <a:pPr marL="342900" marR="0" lvl="0" indent="-342900">
              <a:spcBef>
                <a:spcPts val="0"/>
              </a:spcBef>
              <a:spcAft>
                <a:spcPts val="0"/>
              </a:spcAft>
              <a:buFont typeface="Arial" panose="020B0604020202020204" pitchFamily="34" charset="0"/>
              <a:buChar char="•"/>
            </a:pPr>
            <a:r>
              <a:rPr lang="en-US" sz="1800">
                <a:effectLst/>
                <a:latin typeface="Segoe UI" panose="020B0502040204020203" pitchFamily="34" charset="0"/>
                <a:ea typeface="Segoe UI" panose="020B0502040204020203" pitchFamily="34" charset="0"/>
              </a:rPr>
              <a:t>These are the main tables that are normally looked at when setting up the Point of Use system.</a:t>
            </a:r>
          </a:p>
          <a:p>
            <a:pPr marL="342900" marR="0" lvl="0" indent="-342900">
              <a:spcBef>
                <a:spcPts val="0"/>
              </a:spcBef>
              <a:spcAft>
                <a:spcPts val="0"/>
              </a:spcAft>
              <a:buFont typeface="Arial" panose="020B0604020202020204" pitchFamily="34" charset="0"/>
              <a:buChar char="•"/>
            </a:pPr>
            <a:r>
              <a:rPr lang="en-US" sz="1800">
                <a:effectLst/>
                <a:latin typeface="Segoe UI" panose="020B0502040204020203" pitchFamily="34" charset="0"/>
                <a:ea typeface="Segoe UI" panose="020B0502040204020203" pitchFamily="34" charset="0"/>
              </a:rPr>
              <a:t>There are Items, Item Families, Item Specialties, Item Annotations, etc. </a:t>
            </a:r>
          </a:p>
          <a:p>
            <a:pPr marL="342900" marR="0" lvl="0" indent="-342900">
              <a:spcBef>
                <a:spcPts val="0"/>
              </a:spcBef>
              <a:spcAft>
                <a:spcPts val="0"/>
              </a:spcAft>
              <a:buFont typeface="Arial" panose="020B0604020202020204" pitchFamily="34" charset="0"/>
              <a:buChar char="•"/>
            </a:pPr>
            <a:r>
              <a:rPr lang="en-US" sz="1800" b="1">
                <a:effectLst/>
                <a:highlight>
                  <a:srgbClr val="00FF00"/>
                </a:highlight>
                <a:latin typeface="Segoe UI" panose="020B0502040204020203" pitchFamily="34" charset="0"/>
                <a:ea typeface="Arial" panose="020B0604020202020204" pitchFamily="34" charset="0"/>
                <a:cs typeface="Segoe UI" panose="020B0502040204020203" pitchFamily="34" charset="0"/>
              </a:rPr>
              <a:t>Item Family Table: </a:t>
            </a:r>
            <a:r>
              <a:rPr lang="en-US"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Follows the standard flow of events for masters; Represents the root parent table for the item family setup sequence; and Stores item families. </a:t>
            </a:r>
            <a:endParaRPr lang="en-US" sz="1800" b="0">
              <a:effectLst/>
              <a:highlight>
                <a:srgbClr val="00FF00"/>
              </a:highlight>
              <a:latin typeface="Segoe UI" panose="020B0502040204020203"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b="1">
                <a:effectLst/>
                <a:highlight>
                  <a:srgbClr val="00FF00"/>
                </a:highlight>
                <a:latin typeface="Segoe UI" panose="020B0502040204020203" pitchFamily="34" charset="0"/>
                <a:ea typeface="Arial" panose="020B0604020202020204" pitchFamily="34" charset="0"/>
                <a:cs typeface="Segoe UI" panose="020B0502040204020203" pitchFamily="34" charset="0"/>
              </a:rPr>
              <a:t>Item Family: </a:t>
            </a:r>
            <a:r>
              <a:rPr lang="en-US"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Used for Item categorization. For Example: gloves, drains, tubes, drapes, etc. This grouping can be used to assign an Item in the Item table. Items can have two family associations.</a:t>
            </a:r>
            <a:r>
              <a:rPr lang="en-US" sz="1800">
                <a:effectLst/>
                <a:latin typeface="Segoe UI" panose="020B0502040204020203" pitchFamily="34" charset="0"/>
                <a:ea typeface="Arial" panose="020B0604020202020204" pitchFamily="34" charset="0"/>
                <a:cs typeface="Segoe UI" panose="020B0502040204020203" pitchFamily="34" charset="0"/>
              </a:rPr>
              <a:t> </a:t>
            </a:r>
            <a:endParaRPr lang="en-US" sz="1800">
              <a:effectLst/>
              <a:latin typeface="Segoe UI" panose="020B0502040204020203" pitchFamily="34" charset="0"/>
              <a:ea typeface="Segoe UI" panose="020B0502040204020203" pitchFamily="34" charset="0"/>
            </a:endParaRPr>
          </a:p>
          <a:p>
            <a:pPr marL="342900" indent="-342900">
              <a:buFont typeface="Arial" panose="020B0604020202020204" pitchFamily="34" charset="0"/>
              <a:buChar char="•"/>
            </a:pPr>
            <a:r>
              <a:rPr lang="en-US" sz="1800">
                <a:effectLst/>
                <a:latin typeface="Segoe UI"/>
                <a:ea typeface="Segoe UI" panose="020B0502040204020203" pitchFamily="34" charset="0"/>
                <a:cs typeface="Segoe UI"/>
              </a:rPr>
              <a:t>The items</a:t>
            </a:r>
            <a:r>
              <a:rPr lang="en-US" sz="1800">
                <a:latin typeface="Segoe UI"/>
                <a:ea typeface="Segoe UI" panose="020B0502040204020203" pitchFamily="34" charset="0"/>
                <a:cs typeface="Segoe UI"/>
              </a:rPr>
              <a:t> </a:t>
            </a:r>
            <a:r>
              <a:rPr lang="en-US" sz="1800">
                <a:effectLst/>
                <a:latin typeface="Segoe UI"/>
                <a:ea typeface="Segoe UI" panose="020B0502040204020203" pitchFamily="34" charset="0"/>
                <a:cs typeface="Segoe UI"/>
              </a:rPr>
              <a:t>come in through Tecsys SCM (DMS), then the integration hub flows from SCM (DMS) into POU (SMS).</a:t>
            </a:r>
          </a:p>
          <a:p>
            <a:pPr marL="342900" marR="0" lvl="0" indent="-342900">
              <a:spcBef>
                <a:spcPts val="0"/>
              </a:spcBef>
              <a:spcAft>
                <a:spcPts val="0"/>
              </a:spcAft>
              <a:buFont typeface="Arial" panose="020B0604020202020204" pitchFamily="34" charset="0"/>
              <a:buChar char="•"/>
            </a:pPr>
            <a:r>
              <a:rPr lang="en-US" sz="1800">
                <a:effectLst/>
                <a:latin typeface="Segoe UI" panose="020B0502040204020203" pitchFamily="34" charset="0"/>
                <a:ea typeface="Segoe UI" panose="020B0502040204020203" pitchFamily="34" charset="0"/>
              </a:rPr>
              <a:t>The vendors go into Locations and then the Vendor Items go into the Location Items field.</a:t>
            </a:r>
          </a:p>
          <a:p>
            <a:endParaRPr lang="en-US" sz="1200"/>
          </a:p>
          <a:p>
            <a:r>
              <a:rPr lang="en-US" sz="1200"/>
              <a:t>Notes:</a:t>
            </a:r>
          </a:p>
          <a:p>
            <a:r>
              <a:rPr lang="en-US" sz="1200"/>
              <a:t>These will be the commonly used tables in </a:t>
            </a:r>
            <a:r>
              <a:rPr lang="en-US"/>
              <a:t>POU (SMS) for</a:t>
            </a:r>
            <a:r>
              <a:rPr lang="en-US" sz="1200"/>
              <a:t> all users.</a:t>
            </a:r>
          </a:p>
          <a:p>
            <a:r>
              <a:rPr lang="en-US" sz="1200"/>
              <a:t>This presentation describes the generic fields needed.</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pPr/>
              <a:t>23</a:t>
            </a:fld>
            <a:endParaRPr lang="en-US"/>
          </a:p>
        </p:txBody>
      </p:sp>
    </p:spTree>
    <p:extLst>
      <p:ext uri="{BB962C8B-B14F-4D97-AF65-F5344CB8AC3E}">
        <p14:creationId xmlns:p14="http://schemas.microsoft.com/office/powerpoint/2010/main" val="3881612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24</a:t>
            </a:fld>
            <a:endParaRPr lang="en-US"/>
          </a:p>
        </p:txBody>
      </p:sp>
    </p:spTree>
    <p:extLst>
      <p:ext uri="{BB962C8B-B14F-4D97-AF65-F5344CB8AC3E}">
        <p14:creationId xmlns:p14="http://schemas.microsoft.com/office/powerpoint/2010/main" val="343737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25</a:t>
            </a:fld>
            <a:endParaRPr lang="en-US"/>
          </a:p>
        </p:txBody>
      </p:sp>
    </p:spTree>
    <p:extLst>
      <p:ext uri="{BB962C8B-B14F-4D97-AF65-F5344CB8AC3E}">
        <p14:creationId xmlns:p14="http://schemas.microsoft.com/office/powerpoint/2010/main" val="2464714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26</a:t>
            </a:fld>
            <a:endParaRPr lang="en-US"/>
          </a:p>
        </p:txBody>
      </p:sp>
    </p:spTree>
    <p:extLst>
      <p:ext uri="{BB962C8B-B14F-4D97-AF65-F5344CB8AC3E}">
        <p14:creationId xmlns:p14="http://schemas.microsoft.com/office/powerpoint/2010/main" val="323991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Sans-Serif"/>
              <a:buChar char="•"/>
            </a:pPr>
            <a:r>
              <a:rPr lang="en-US"/>
              <a:t>You may be using SSO to go into Tecsys POU.</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57198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functionality covered today will follow the following 4-step process: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t>Watch the facilitator’s lead to follow the steps of how the functionality works to accomplish the scenario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t>Utilize the scripted example to facilitate a self-guided exercise</a:t>
            </a:r>
          </a:p>
          <a:p>
            <a:pPr marL="285750" indent="-285750">
              <a:buClr>
                <a:srgbClr val="6633CC"/>
              </a:buClr>
              <a:buFont typeface="Wingdings" panose="05000000000000000000" pitchFamily="2" charset="2"/>
              <a:buChar char="§"/>
            </a:pPr>
            <a:r>
              <a:rPr lang="en-US" sz="1600"/>
              <a:t>Collective recap of the scripted scenario focusing on:</a:t>
            </a:r>
          </a:p>
          <a:p>
            <a:pPr marL="742950" lvl="1" indent="-285750">
              <a:buClr>
                <a:srgbClr val="6633CC"/>
              </a:buClr>
              <a:buFont typeface="Wingdings" pitchFamily="2" charset="2"/>
              <a:buChar char="ü"/>
            </a:pPr>
            <a:r>
              <a:rPr lang="en-US" sz="1200"/>
              <a:t>Key Takeaways</a:t>
            </a:r>
          </a:p>
          <a:p>
            <a:pPr marL="742950" lvl="1" indent="-285750">
              <a:buClr>
                <a:srgbClr val="6633CC"/>
              </a:buClr>
              <a:buFont typeface="Wingdings" pitchFamily="2" charset="2"/>
              <a:buChar char="ü"/>
            </a:pPr>
            <a:r>
              <a:rPr lang="en-US" sz="1200"/>
              <a:t>Challenges</a:t>
            </a:r>
          </a:p>
          <a:p>
            <a:pPr marL="742950" lvl="1" indent="-285750">
              <a:buClr>
                <a:srgbClr val="6633CC"/>
              </a:buClr>
              <a:buFont typeface="Wingdings" pitchFamily="2" charset="2"/>
              <a:buChar char="ü"/>
            </a:pPr>
            <a:r>
              <a:rPr lang="en-US" sz="1200"/>
              <a:t>Q &amp;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504FB8E-87F6-4D2D-9C11-6827051D08EC}" type="slidenum">
              <a:rPr lang="en-US" smtClean="0"/>
              <a:pPr/>
              <a:t>4</a:t>
            </a:fld>
            <a:endParaRPr lang="en-US"/>
          </a:p>
        </p:txBody>
      </p:sp>
    </p:spTree>
    <p:extLst>
      <p:ext uri="{BB962C8B-B14F-4D97-AF65-F5344CB8AC3E}">
        <p14:creationId xmlns:p14="http://schemas.microsoft.com/office/powerpoint/2010/main" val="2662528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t>Script:</a:t>
            </a:r>
          </a:p>
          <a:p>
            <a:pPr marL="171450" indent="-171450">
              <a:buFont typeface="Wingdings" panose="05000000000000000000" pitchFamily="2" charset="2"/>
              <a:buChar char="§"/>
            </a:pPr>
            <a:r>
              <a:rPr lang="en-US"/>
              <a:t>Before we get familiar with the main layout of Tecsys, let’s discuss some of the basic features that will help a user navigate the site.</a:t>
            </a:r>
          </a:p>
          <a:p>
            <a:pPr marL="171450" indent="-171450">
              <a:buFont typeface="Wingdings" panose="05000000000000000000" pitchFamily="2" charset="2"/>
              <a:buChar char="§"/>
            </a:pPr>
            <a:r>
              <a:rPr lang="en-US"/>
              <a:t>Users can enter a specific resource page and select the Go button. If typed correctly, Go will take users directly to the exact resource page they requested. </a:t>
            </a:r>
            <a:endParaRPr lang="en-US">
              <a:ea typeface="Calibri"/>
              <a:cs typeface="Calibri"/>
            </a:endParaRPr>
          </a:p>
          <a:p>
            <a:pPr marL="171450" indent="-171450">
              <a:buFont typeface="Wingdings" panose="05000000000000000000" pitchFamily="2" charset="2"/>
              <a:buChar char="§"/>
            </a:pPr>
            <a:r>
              <a:rPr lang="en-US"/>
              <a:t>Users can use the search button by entering key words and selecting Search. This will provide users with a list of all available resource locations that they can choose from.</a:t>
            </a:r>
            <a:endParaRPr lang="en-US">
              <a:ea typeface="Calibri"/>
              <a:cs typeface="Calibri"/>
            </a:endParaRPr>
          </a:p>
          <a:p>
            <a:pPr marL="171450" indent="-171450">
              <a:buFont typeface="Wingdings" panose="05000000000000000000" pitchFamily="2" charset="2"/>
              <a:buChar char="§"/>
            </a:pPr>
            <a:r>
              <a:rPr lang="en-US"/>
              <a:t>Users should utilize the Help feature while on a resource page or select Topic Help. This will take a user directly to the Help section for that resource.</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87254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2">
                    <a:lumMod val="50000"/>
                    <a:lumOff val="50000"/>
                  </a:schemeClr>
                </a:solidFill>
                <a:ea typeface="Calibri"/>
                <a:cs typeface="Calibri"/>
              </a:rPr>
              <a:t>Script:</a:t>
            </a:r>
          </a:p>
          <a:p>
            <a:pPr marL="171450" indent="-171450">
              <a:buFont typeface="Wingdings" panose="05000000000000000000" pitchFamily="2" charset="2"/>
              <a:buChar char="§"/>
              <a:defRPr/>
            </a:pPr>
            <a:r>
              <a:rPr lang="en-US" i="0">
                <a:solidFill>
                  <a:schemeClr val="tx2">
                    <a:lumMod val="50000"/>
                    <a:lumOff val="50000"/>
                  </a:schemeClr>
                </a:solidFill>
                <a:ea typeface="Calibri"/>
                <a:cs typeface="Calibri"/>
              </a:rPr>
              <a:t>On the home page, I first want to point out the locations that a user will be utilizing the most.</a:t>
            </a:r>
          </a:p>
          <a:p>
            <a:pPr marL="171450" indent="-171450">
              <a:buFont typeface="Wingdings" panose="05000000000000000000" pitchFamily="2" charset="2"/>
              <a:buChar char="§"/>
              <a:defRPr/>
            </a:pPr>
            <a:r>
              <a:rPr lang="en-US" i="0">
                <a:solidFill>
                  <a:schemeClr val="tx2">
                    <a:lumMod val="50000"/>
                    <a:lumOff val="50000"/>
                  </a:schemeClr>
                </a:solidFill>
                <a:ea typeface="Calibri"/>
                <a:cs typeface="Calibri"/>
              </a:rPr>
              <a:t>On the main screen, a user will see that there is an Analytics menu.</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29</a:t>
            </a:fld>
            <a:endParaRPr lang="en-US"/>
          </a:p>
        </p:txBody>
      </p:sp>
    </p:spTree>
    <p:extLst>
      <p:ext uri="{BB962C8B-B14F-4D97-AF65-F5344CB8AC3E}">
        <p14:creationId xmlns:p14="http://schemas.microsoft.com/office/powerpoint/2010/main" val="2686723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solidFill>
                  <a:srgbClr val="3F3F3F"/>
                </a:solidFill>
              </a:rPr>
              <a:t>Script</a:t>
            </a:r>
            <a:r>
              <a:rPr lang="en-US">
                <a:solidFill>
                  <a:srgbClr val="3F3F3F"/>
                </a:solidFill>
                <a:effectLst/>
              </a:rPr>
              <a:t>:</a:t>
            </a:r>
            <a:endParaRPr lang="en-US">
              <a:solidFill>
                <a:srgbClr val="3F3F3F"/>
              </a:solidFill>
            </a:endParaRPr>
          </a:p>
          <a:p>
            <a:pPr marL="171450" indent="-171450">
              <a:buFont typeface="Wingdings" panose="05000000000000000000" pitchFamily="2" charset="2"/>
              <a:buChar char="§"/>
              <a:defRPr/>
            </a:pPr>
            <a:r>
              <a:rPr lang="en-US">
                <a:solidFill>
                  <a:srgbClr val="3F3F3F"/>
                </a:solidFill>
              </a:rPr>
              <a:t>The Home Menu layout can be changed based on a user’s preference. </a:t>
            </a:r>
          </a:p>
          <a:p>
            <a:pPr marL="171450" indent="-171450">
              <a:buFont typeface="Wingdings" panose="05000000000000000000" pitchFamily="2" charset="2"/>
              <a:buChar char="§"/>
              <a:defRPr/>
            </a:pPr>
            <a:r>
              <a:rPr lang="en-US">
                <a:solidFill>
                  <a:srgbClr val="3F3F3F"/>
                </a:solidFill>
              </a:rPr>
              <a:t>If there are resources that a user will continually go to, they can drag and drop them into </a:t>
            </a:r>
            <a:r>
              <a:rPr lang="en-US">
                <a:solidFill>
                  <a:srgbClr val="3F3F3F"/>
                </a:solidFill>
                <a:effectLst/>
              </a:rPr>
              <a:t>their </a:t>
            </a:r>
            <a:r>
              <a:rPr lang="en-US">
                <a:solidFill>
                  <a:srgbClr val="3F3F3F"/>
                </a:solidFill>
              </a:rPr>
              <a:t>bookmarks section for ease of use</a:t>
            </a:r>
            <a:r>
              <a:rPr lang="en-US">
                <a:solidFill>
                  <a:srgbClr val="3F3F3F"/>
                </a:solidFill>
                <a:effectLst/>
              </a:rPr>
              <a:t>.</a:t>
            </a:r>
          </a:p>
          <a:p>
            <a:pPr marL="171450" indent="-171450" fontAlgn="ctr">
              <a:buFont typeface="Wingdings" panose="05000000000000000000" pitchFamily="2" charset="2"/>
              <a:buChar char="§"/>
            </a:pPr>
            <a:r>
              <a:rPr lang="en-US" sz="1200" b="0">
                <a:solidFill>
                  <a:schemeClr val="tx2"/>
                </a:solidFill>
                <a:latin typeface="+mn-lt"/>
                <a:cs typeface="Segoe UI" panose="020B0502040204020203" pitchFamily="34" charset="0"/>
              </a:rPr>
              <a:t>A user can use Tools to Allow the System Administrator to monitor and view statistics in the system.</a:t>
            </a:r>
          </a:p>
          <a:p>
            <a:pPr marL="171450" indent="-171450" fontAlgn="ctr">
              <a:buFont typeface="Wingdings" panose="05000000000000000000" pitchFamily="2" charset="2"/>
              <a:buChar char="§"/>
            </a:pPr>
            <a:r>
              <a:rPr lang="en-US" sz="1200" b="0">
                <a:solidFill>
                  <a:schemeClr val="tx2"/>
                </a:solidFill>
                <a:latin typeface="+mn-lt"/>
                <a:cs typeface="Segoe UI" panose="020B0502040204020203" pitchFamily="34" charset="0"/>
              </a:rPr>
              <a:t>A user can select Profile to make changes to the general settings and update any of their preferences. </a:t>
            </a:r>
          </a:p>
          <a:p>
            <a:pPr marL="171450" indent="-171450" fontAlgn="ctr">
              <a:buFont typeface="Wingdings" panose="05000000000000000000" pitchFamily="2" charset="2"/>
              <a:buChar char="§"/>
            </a:pPr>
            <a:r>
              <a:rPr lang="en-US" sz="1200" b="0">
                <a:solidFill>
                  <a:schemeClr val="tx2"/>
                </a:solidFill>
                <a:latin typeface="+mn-lt"/>
                <a:cs typeface="Segoe UI" panose="020B0502040204020203" pitchFamily="34" charset="0"/>
              </a:rPr>
              <a:t>They can also select Help and find Topic Help. Again, a user can use this feature to make searches and find useful information.</a:t>
            </a:r>
          </a:p>
          <a:p>
            <a:pPr marL="171450" indent="-171450" fontAlgn="ctr">
              <a:buFont typeface="Wingdings" panose="05000000000000000000" pitchFamily="2" charset="2"/>
              <a:buChar char="§"/>
            </a:pPr>
            <a:r>
              <a:rPr lang="en-US" sz="1200" b="0">
                <a:solidFill>
                  <a:schemeClr val="tx2"/>
                </a:solidFill>
                <a:latin typeface="+mn-lt"/>
                <a:cs typeface="Segoe UI" panose="020B0502040204020203" pitchFamily="34" charset="0"/>
              </a:rPr>
              <a:t>Finally, a user can select Logout from the top right corner to end their session within the application. </a:t>
            </a:r>
          </a:p>
          <a:p>
            <a:pPr marL="0" indent="0">
              <a:buFont typeface="Wingdings" panose="05000000000000000000" pitchFamily="2" charset="2"/>
              <a:buNone/>
              <a:defRPr/>
            </a:pPr>
            <a:endParaRPr lang="en-US">
              <a:solidFill>
                <a:srgbClr val="3F3F3F"/>
              </a:solidFill>
              <a:effectLst/>
            </a:endParaRPr>
          </a:p>
          <a:p>
            <a:pPr marL="171450" indent="-171450">
              <a:buFont typeface="Wingdings" panose="05000000000000000000" pitchFamily="2" charset="2"/>
              <a:buChar char="§"/>
              <a:defRPr/>
            </a:pPr>
            <a:endParaRPr lang="en-US"/>
          </a:p>
          <a:p>
            <a:pPr marL="0" marR="0" lvl="0" indent="0" algn="l" defTabSz="914400">
              <a:lnSpc>
                <a:spcPct val="100000"/>
              </a:lnSpc>
              <a:spcBef>
                <a:spcPts val="0"/>
              </a:spcBef>
              <a:spcAft>
                <a:spcPts val="0"/>
              </a:spcAft>
              <a:buClrTx/>
              <a:buSzTx/>
              <a:buFontTx/>
              <a:buNone/>
              <a:tabLst/>
              <a:defRPr/>
            </a:pPr>
            <a:endParaRPr lang="en-US">
              <a:solidFill>
                <a:srgbClr val="3F3F3F"/>
              </a:solidFill>
              <a:effectLst/>
              <a:latin typeface="Helvetica" pitchFamily="2" charset="0"/>
              <a:cs typeface="Helvetica"/>
            </a:endParaRP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512913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endParaRPr lang="en-US">
              <a:ea typeface="Calibri"/>
              <a:cs typeface="Calibri"/>
            </a:endParaRPr>
          </a:p>
          <a:p>
            <a:pPr marL="171450" indent="-171450">
              <a:buFont typeface="Arial" panose="020B0604020202020204" pitchFamily="34" charset="0"/>
              <a:buChar char="•"/>
            </a:pPr>
            <a:r>
              <a:rPr lang="en-US"/>
              <a:t>Next, here’s a broad overview of the home menu. </a:t>
            </a:r>
          </a:p>
          <a:p>
            <a:pPr marL="171450" indent="-171450">
              <a:buFont typeface="Arial" panose="020B0604020202020204" pitchFamily="34" charset="0"/>
              <a:buChar char="•"/>
            </a:pPr>
            <a:r>
              <a:rPr lang="en-US"/>
              <a:t>A user's home screen will reflect all resource pages that they have access to based on their security.</a:t>
            </a:r>
          </a:p>
          <a:p>
            <a:pPr marL="171450" indent="-171450">
              <a:buFont typeface="Arial" panose="020B0604020202020204" pitchFamily="34" charset="0"/>
              <a:buChar char="•"/>
            </a:pPr>
            <a:r>
              <a:rPr lang="en-US"/>
              <a:t>Note, that there is a bookmark bar to the right of the screen.</a:t>
            </a:r>
          </a:p>
          <a:p>
            <a:pPr marL="171450" indent="-171450">
              <a:buFont typeface="Arial" panose="020B0604020202020204" pitchFamily="34" charset="0"/>
              <a:buChar char="•"/>
            </a:pPr>
            <a:r>
              <a:rPr lang="en-US"/>
              <a:t>You can search for a resource using the search bar.</a:t>
            </a:r>
          </a:p>
          <a:p>
            <a:pPr marL="171450" indent="-171450">
              <a:buFont typeface="Arial" panose="020B0604020202020204" pitchFamily="34" charset="0"/>
              <a:buChar char="•"/>
            </a:pPr>
            <a:r>
              <a:rPr lang="en-US"/>
              <a:t>Select the expand or collapse icon to open and close a menu section.</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029231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Sans-Serif"/>
              <a:buChar char="•"/>
            </a:pPr>
            <a:r>
              <a:rPr lang="en-US">
                <a:ea typeface="Calibri"/>
                <a:cs typeface="Calibri"/>
              </a:rPr>
              <a:t>As you can see, a user can simply select the resource page that they need from the home page, if they see it.</a:t>
            </a:r>
          </a:p>
          <a:p>
            <a:pPr marL="171450" indent="-171450">
              <a:buFont typeface="Arial,Sans-Serif"/>
              <a:buChar char="•"/>
            </a:pPr>
            <a:r>
              <a:rPr lang="en-US">
                <a:ea typeface="Calibri"/>
                <a:cs typeface="Calibri"/>
              </a:rPr>
              <a:t>Otherwise, a user can use the Quick Launch feature at the top right corner of the window.</a:t>
            </a:r>
            <a:endParaRPr lang="en-US"/>
          </a:p>
          <a:p>
            <a:pPr marL="171450" indent="-171450">
              <a:buFont typeface="Arial,Sans-Serif"/>
              <a:buChar char="•"/>
            </a:pPr>
            <a:r>
              <a:rPr lang="en-US"/>
              <a:t>The difference between Go and Search is that when a user selects Go, it would take them exactly to the resource page they requested, if they typed it in correctly.  </a:t>
            </a:r>
          </a:p>
          <a:p>
            <a:pPr marL="171450" indent="-171450">
              <a:buFont typeface="Arial,Sans-Serif"/>
              <a:buChar char="•"/>
            </a:pPr>
            <a:r>
              <a:rPr lang="en-US"/>
              <a:t>If they use the search button after typing in key words, it will provide them a list of all available resource locations that they can choose from.</a:t>
            </a:r>
          </a:p>
        </p:txBody>
      </p:sp>
      <p:sp>
        <p:nvSpPr>
          <p:cNvPr id="4" name="Slide Number Placeholder 3"/>
          <p:cNvSpPr>
            <a:spLocks noGrp="1"/>
          </p:cNvSpPr>
          <p:nvPr>
            <p:ph type="sldNum" sz="quarter" idx="5"/>
          </p:nvPr>
        </p:nvSpPr>
        <p:spPr/>
        <p:txBody>
          <a:bodyPr/>
          <a:lstStyle/>
          <a:p>
            <a:fld id="{B0B255E0-1D49-F147-BF7C-DC27F77647EF}" type="slidenum">
              <a:rPr lang="en-US" smtClean="0"/>
              <a:t>32</a:t>
            </a:fld>
            <a:endParaRPr lang="en-US"/>
          </a:p>
        </p:txBody>
      </p:sp>
    </p:spTree>
    <p:extLst>
      <p:ext uri="{BB962C8B-B14F-4D97-AF65-F5344CB8AC3E}">
        <p14:creationId xmlns:p14="http://schemas.microsoft.com/office/powerpoint/2010/main" val="333603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Let’s discuss the Top Multi-Action Menu Options. </a:t>
            </a:r>
          </a:p>
          <a:p>
            <a:pPr marL="171450" indent="-171450">
              <a:buFont typeface="Wingdings" panose="05000000000000000000" pitchFamily="2" charset="2"/>
              <a:buChar char="§"/>
            </a:pPr>
            <a:r>
              <a:rPr lang="en-US"/>
              <a:t>Once a user has their search results, they can make updates or changes to the individual records, or even print, export to excel, or generate a graph.</a:t>
            </a:r>
            <a:endParaRPr lang="en-US">
              <a:ea typeface="Calibri"/>
              <a:cs typeface="Calibri"/>
            </a:endParaRPr>
          </a:p>
          <a:p>
            <a:pPr marL="171450" indent="-171450">
              <a:buFont typeface="Wingdings" panose="05000000000000000000" pitchFamily="2" charset="2"/>
              <a:buChar char="§"/>
            </a:pPr>
            <a:r>
              <a:rPr lang="en-US"/>
              <a:t>They can select the rows that they would like to update or export by checking the box on each line. </a:t>
            </a:r>
          </a:p>
          <a:p>
            <a:pPr marL="171450" indent="-171450">
              <a:buFont typeface="Wingdings" panose="05000000000000000000" pitchFamily="2" charset="2"/>
              <a:buChar char="§"/>
            </a:pPr>
            <a:r>
              <a:rPr lang="en-US"/>
              <a:t>If all records are to be impacted, the user can press the blue box at the top of the search results section to select all of the results.</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934495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Let’s dive deeper into the Search Criteria section.</a:t>
            </a:r>
          </a:p>
          <a:p>
            <a:pPr marL="171450" indent="-171450">
              <a:buFont typeface="Wingdings" panose="05000000000000000000" pitchFamily="2" charset="2"/>
              <a:buChar char="§"/>
            </a:pPr>
            <a:r>
              <a:rPr lang="en-US"/>
              <a:t>Users also have the capability to save search criteria.  </a:t>
            </a:r>
            <a:endParaRPr lang="en-US">
              <a:ea typeface="Calibri"/>
              <a:cs typeface="Calibri"/>
            </a:endParaRPr>
          </a:p>
          <a:p>
            <a:pPr marL="171450" indent="-171450">
              <a:buFont typeface="Wingdings" panose="05000000000000000000" pitchFamily="2" charset="2"/>
              <a:buChar char="§"/>
            </a:pPr>
            <a:r>
              <a:rPr lang="en-US"/>
              <a:t>This is used if a user has a search they are frequently entering and would like to save time.</a:t>
            </a:r>
          </a:p>
          <a:p>
            <a:pPr marL="171450" indent="-171450">
              <a:buFont typeface="Wingdings" panose="05000000000000000000" pitchFamily="2" charset="2"/>
              <a:buChar char="§"/>
            </a:pPr>
            <a:r>
              <a:rPr lang="en-US"/>
              <a:t>An example of a search criteria a user could save is if they only want to see Supply Orders with a status of New. </a:t>
            </a:r>
          </a:p>
          <a:p>
            <a:pPr marL="171450" indent="-171450">
              <a:buFont typeface="Wingdings" panose="05000000000000000000" pitchFamily="2" charset="2"/>
              <a:buChar char="§"/>
            </a:pPr>
            <a:r>
              <a:rPr lang="en-US"/>
              <a:t>Another example, is if there are certain Locations a user would like to easily navigate to without having to repeatedly type in the search requirements.</a:t>
            </a:r>
          </a:p>
          <a:p>
            <a:pPr marL="171450" indent="-171450">
              <a:buFont typeface="Wingdings" panose="05000000000000000000" pitchFamily="2" charset="2"/>
              <a:buChar char="§"/>
            </a:pPr>
            <a:r>
              <a:rPr lang="en-US"/>
              <a:t>A user can save a frequent search for the future by entering the search criteria and selecting the Save Field Values button. </a:t>
            </a:r>
          </a:p>
          <a:p>
            <a:pPr marL="171450" indent="-171450">
              <a:buFont typeface="Wingdings" panose="05000000000000000000" pitchFamily="2" charset="2"/>
              <a:buChar char="§"/>
            </a:pPr>
            <a:r>
              <a:rPr lang="en-US"/>
              <a:t>A user will need to name their saved search.</a:t>
            </a:r>
          </a:p>
          <a:p>
            <a:pPr marL="171450" indent="-171450">
              <a:buFont typeface="Wingdings" panose="05000000000000000000" pitchFamily="2" charset="2"/>
              <a:buChar char="§"/>
            </a:pPr>
            <a:r>
              <a:rPr lang="en-US"/>
              <a:t>So, the next time they enter a search, they will enter the title of their saved search, and the Search Criteria will prepopulate with the saved information. </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295397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Let’s jump into a demo to learn how to log in, navigate the application, and make basic searches in Tecsys.</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02637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38</a:t>
            </a:fld>
            <a:endParaRPr lang="en-US"/>
          </a:p>
        </p:txBody>
      </p:sp>
    </p:spTree>
    <p:extLst>
      <p:ext uri="{BB962C8B-B14F-4D97-AF65-F5344CB8AC3E}">
        <p14:creationId xmlns:p14="http://schemas.microsoft.com/office/powerpoint/2010/main" val="328604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Script:</a:t>
            </a:r>
          </a:p>
          <a:p>
            <a:pPr marL="171450" indent="-171450">
              <a:buFont typeface="Wingdings" panose="05000000000000000000" pitchFamily="2" charset="2"/>
              <a:buChar char="§"/>
            </a:pPr>
            <a:r>
              <a:rPr lang="en-US">
                <a:ea typeface="Calibri"/>
                <a:cs typeface="Calibri"/>
              </a:rPr>
              <a:t>Tecsys manages inventory pre-operatively, inter-operatively, and post-operatively.</a:t>
            </a:r>
          </a:p>
          <a:p>
            <a:pPr marL="171450" indent="-171450">
              <a:buFont typeface="Wingdings" panose="05000000000000000000" pitchFamily="2" charset="2"/>
              <a:buChar char="§"/>
            </a:pPr>
            <a:r>
              <a:rPr lang="en-US">
                <a:ea typeface="Calibri"/>
                <a:cs typeface="Calibri"/>
              </a:rPr>
              <a:t>We are going to begin with the Pre-Operative portion of the process.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ea typeface="Calibri"/>
                <a:cs typeface="Calibri"/>
              </a:rPr>
              <a:t>Case Cart and Supply Chain Staff manage the planning, prep, and picking for a case. They also manage any returns and </a:t>
            </a:r>
            <a:r>
              <a:rPr lang="en-US" err="1">
                <a:ea typeface="Calibri"/>
                <a:cs typeface="Calibri"/>
              </a:rPr>
              <a:t>putaway</a:t>
            </a:r>
            <a:r>
              <a:rPr lang="en-US">
                <a:ea typeface="Calibri"/>
                <a:cs typeface="Calibri"/>
              </a:rPr>
              <a:t>. </a:t>
            </a: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Planning refers to t</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he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process of allocating product to a case.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The Planning system process reviews the product and quantities needed from the preference card pick list received from Epic and locates these items in locations defined by the Planning Group.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When quantity is available to be picked in the Planning Group locations, these items are allocated (reserved) for that case.  When the requested quantity is not fully available in any of the Planning Group locations, the remainder is indicated as a shortage.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Planning groups are defined in the Locations table and are used to limit case picking and planning activities to the locations within the defined Planning Group. When a location is not defined as a case pick location, then the Planning Group field is restricted and not used. </a:t>
            </a:r>
          </a:p>
          <a:p>
            <a:pPr marL="171450" indent="-171450">
              <a:buFont typeface="Wingdings" panose="05000000000000000000" pitchFamily="2" charset="2"/>
              <a:buChar char="§"/>
            </a:pP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ea typeface="Calibri"/>
                <a:cs typeface="Calibri"/>
              </a:rPr>
              <a:t>All of these areas can be influenced by data analytics.</a:t>
            </a:r>
          </a:p>
          <a:p>
            <a:pPr marL="171450" indent="-171450">
              <a:buFont typeface="Wingdings" panose="05000000000000000000" pitchFamily="2" charset="2"/>
              <a:buChar char="§"/>
            </a:pPr>
            <a:r>
              <a:rPr lang="en-US">
                <a:ea typeface="Calibri"/>
                <a:cs typeface="Calibri"/>
              </a:rPr>
              <a:t>Inventory Management includes managing tracked, recalled, and expired items. They also administer supply counts, replenish supply areas, receive deliveries, complete verifications of cases, and </a:t>
            </a:r>
            <a:r>
              <a:rPr lang="en-US" err="1">
                <a:ea typeface="Calibri"/>
                <a:cs typeface="Calibri"/>
              </a:rPr>
              <a:t>putaway</a:t>
            </a:r>
            <a:r>
              <a:rPr lang="en-US">
                <a:ea typeface="Calibri"/>
                <a:cs typeface="Calibri"/>
              </a:rPr>
              <a:t> unused supply.</a:t>
            </a:r>
          </a:p>
          <a:p>
            <a:pPr marL="171450" indent="-171450">
              <a:buFont typeface="Wingdings" panose="05000000000000000000" pitchFamily="2" charset="2"/>
              <a:buChar char="§"/>
            </a:pPr>
            <a:r>
              <a:rPr lang="en-US">
                <a:ea typeface="Calibri"/>
                <a:cs typeface="Calibri"/>
              </a:rPr>
              <a:t>In this lesson we are going to walk through the steps of these processes so you can gain a better insight into how this data is collected and why. </a:t>
            </a:r>
          </a:p>
          <a:p>
            <a:pPr marL="171450" indent="-171450">
              <a:buFont typeface="Wingdings" panose="05000000000000000000" pitchFamily="2" charset="2"/>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B0B255E0-1D49-F147-BF7C-DC27F77647EF}" type="slidenum">
              <a:rPr lang="en-US" smtClean="0"/>
              <a:t>41</a:t>
            </a:fld>
            <a:endParaRPr lang="en-US"/>
          </a:p>
        </p:txBody>
      </p:sp>
    </p:spTree>
    <p:extLst>
      <p:ext uri="{BB962C8B-B14F-4D97-AF65-F5344CB8AC3E}">
        <p14:creationId xmlns:p14="http://schemas.microsoft.com/office/powerpoint/2010/main" val="168414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Tecsys POU is an inventory management solution that gives more control and visibility over hospital inventory.</a:t>
            </a:r>
          </a:p>
          <a:p>
            <a:pPr marL="171450" indent="-171450">
              <a:buFont typeface="Arial" panose="020B0604020202020204" pitchFamily="34" charset="0"/>
              <a:buChar char="•"/>
            </a:pPr>
            <a:r>
              <a:rPr lang="en-US"/>
              <a:t>Your current platforms are Qsight, Iris, MSCM, and Optiflex. Tecsys will take their place as just one entity.</a:t>
            </a:r>
          </a:p>
          <a:p>
            <a:pPr marL="171450" indent="-171450">
              <a:buFont typeface="Arial" panose="020B0604020202020204" pitchFamily="34" charset="0"/>
              <a:buChar char="•"/>
            </a:pPr>
            <a:r>
              <a:rPr lang="en-US"/>
              <a:t>POU interfaces with Epic and Workday which we spoke about in the slide prior. </a:t>
            </a:r>
          </a:p>
          <a:p>
            <a:pPr marL="171450" indent="-171450">
              <a:buFont typeface="Arial" panose="020B0604020202020204" pitchFamily="34" charset="0"/>
              <a:buChar char="•"/>
            </a:pPr>
            <a:r>
              <a:rPr lang="en-US"/>
              <a:t>POU manages Replenishments, Inventory Management, Case Cart Management, and Case Documentation.</a:t>
            </a:r>
          </a:p>
          <a:p>
            <a:pPr marL="171450" indent="-171450">
              <a:buFont typeface="Arial" panose="020B0604020202020204" pitchFamily="34" charset="0"/>
              <a:buChar char="•"/>
            </a:pPr>
            <a:r>
              <a:rPr lang="en-US"/>
              <a:t>Who will be directly using Tecsys POU: clinicians working in Surgical, Procedural, and Inventory Management. </a:t>
            </a:r>
          </a:p>
        </p:txBody>
      </p:sp>
      <p:sp>
        <p:nvSpPr>
          <p:cNvPr id="4" name="Slide Number Placeholder 3"/>
          <p:cNvSpPr>
            <a:spLocks noGrp="1"/>
          </p:cNvSpPr>
          <p:nvPr>
            <p:ph type="sldNum" sz="quarter" idx="5"/>
          </p:nvPr>
        </p:nvSpPr>
        <p:spPr/>
        <p:txBody>
          <a:bodyPr/>
          <a:lstStyle/>
          <a:p>
            <a:fld id="{B0B255E0-1D49-F147-BF7C-DC27F77647EF}" type="slidenum">
              <a:rPr lang="en-US" smtClean="0"/>
              <a:t>8</a:t>
            </a:fld>
            <a:endParaRPr lang="en-US"/>
          </a:p>
        </p:txBody>
      </p:sp>
    </p:spTree>
    <p:extLst>
      <p:ext uri="{BB962C8B-B14F-4D97-AF65-F5344CB8AC3E}">
        <p14:creationId xmlns:p14="http://schemas.microsoft.com/office/powerpoint/2010/main" val="3465379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Script:</a:t>
            </a:r>
          </a:p>
          <a:p>
            <a:pPr marL="171450" indent="-171450">
              <a:buFont typeface="Arial"/>
              <a:buChar char="•"/>
            </a:pPr>
            <a:r>
              <a:rPr lang="en-US"/>
              <a:t>As we have discussed before, any location must be configured within Tecsys.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A location is set up as Barcode tracked, that means all items that live in that location will be tracked by its serial number.</a:t>
            </a:r>
          </a:p>
          <a:p>
            <a:pPr marL="171450" indent="-171450">
              <a:buFont typeface="Arial"/>
              <a:buChar char="•"/>
            </a:pPr>
            <a:r>
              <a:rPr lang="en-US"/>
              <a:t>This is done by Supply Chain Staff once the product physically arrives in its destination and prior to </a:t>
            </a:r>
            <a:r>
              <a:rPr lang="en-US" err="1"/>
              <a:t>putaway</a:t>
            </a:r>
            <a:r>
              <a:rPr lang="en-US"/>
              <a:t>.</a:t>
            </a:r>
          </a:p>
          <a:p>
            <a:pPr marL="171450" indent="-171450">
              <a:buFont typeface="Arial"/>
              <a:buChar char="•"/>
            </a:pPr>
            <a:r>
              <a:rPr lang="en-US"/>
              <a:t>The item is scanned into the tracked item conditioning resource and the user is instructed to scan or key in the serial number and expiration date.</a:t>
            </a:r>
          </a:p>
          <a:p>
            <a:pPr marL="171450" indent="-171450">
              <a:buFont typeface="Arial"/>
              <a:buChar char="•"/>
            </a:pPr>
            <a:r>
              <a:rPr lang="en-US"/>
              <a:t>A unique Tracked item number is then generated in the system and a label is printed that will be added to the item.</a:t>
            </a:r>
          </a:p>
          <a:p>
            <a:pPr marL="171450" indent="-171450">
              <a:buFont typeface="Arial"/>
              <a:buChar char="•"/>
            </a:pPr>
            <a:r>
              <a:rPr lang="en-US"/>
              <a:t>This label can be scanned directly into CDUI by the circulating nurse.  It will populate the serial number and expiration in Epic and will decrement that specific item from inventory.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Tracked Locations </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are supply areas which are using Barcode technology.  Items in Tracked locations are conditioned, which is a form of receiving and attaching barcode labels.  Items are usually lot controlled and have expiry dates and can be serialized. </a:t>
            </a:r>
            <a:endPar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Tracked Items </a:t>
            </a:r>
            <a:r>
              <a:rPr lang="en-CA" sz="1200" b="0">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are</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 unique items such as any high value items which are identified through a barcode label for the purpose of tracking the item throughout its lifecycle within the hospital system by showing its statuses and Locations. These items can be serialized, lot-controlled, and expiry driven.</a:t>
            </a:r>
            <a:endParaRPr lang="en-US" sz="1200" b="0">
              <a:effectLst/>
              <a:latin typeface="Segoe UI" panose="020B0502040204020203" pitchFamily="34" charset="0"/>
              <a:ea typeface="Arial" panose="020B0604020202020204" pitchFamily="34" charset="0"/>
              <a:cs typeface="Arial" panose="020B0604020202020204" pitchFamily="34" charset="0"/>
            </a:endParaRPr>
          </a:p>
          <a:p>
            <a:pPr marL="171450" marR="0" indent="-171450">
              <a:spcBef>
                <a:spcPts val="400"/>
              </a:spcBef>
              <a:spcAft>
                <a:spcPts val="400"/>
              </a:spcAft>
              <a:buFont typeface="Arial" panose="020B0604020202020204" pitchFamily="34" charset="0"/>
              <a:buChar char="•"/>
            </a:pP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A Tracking Event</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 are canned and user defined events are applied to tracked items, along with the status of the item, throughout the lifecycle of the tracked item.  Tracking Events are found in the Tracking Log for both barcoded tracked items. </a:t>
            </a:r>
          </a:p>
          <a:p>
            <a:pPr marL="171450" marR="0" indent="-171450">
              <a:spcBef>
                <a:spcPts val="400"/>
              </a:spcBef>
              <a:spcAft>
                <a:spcPts val="400"/>
              </a:spcAft>
              <a:buFont typeface="Arial" panose="020B0604020202020204" pitchFamily="34" charset="0"/>
              <a:buChar char="•"/>
            </a:pP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The Tracking Log</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 is a </a:t>
            </a:r>
            <a:r>
              <a:rPr lang="en-CA" sz="1200" b="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 system log containing entries for tracked items identified through a </a:t>
            </a:r>
            <a:r>
              <a:rPr lang="en-CA" sz="1200" b="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 generated barcode label.  Each log entry represents the tracking history of the item throughout its life cycle within the hospital by showing its statuses and locations.</a:t>
            </a:r>
            <a:endParaRPr lang="en-US" b="0"/>
          </a:p>
          <a:p>
            <a:pPr marL="171450" indent="-171450">
              <a:buFont typeface="Arial"/>
              <a:buChar char="•"/>
            </a:pPr>
            <a:endParaRPr lang="en-US"/>
          </a:p>
          <a:p>
            <a:pPr marL="0" indent="0">
              <a:buFont typeface="Arial"/>
              <a:buNone/>
            </a:pPr>
            <a:r>
              <a:rPr lang="en-US"/>
              <a:t>Manufacturer Item Recall:</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Recalled items -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A product recall is a request to return a product after the discovery of safety issues or product defects that might endanger the consumer or put the maker/seller at risk of legal action.</a:t>
            </a:r>
            <a:endParaRPr lang="en-US"/>
          </a:p>
          <a:p>
            <a:pPr marL="342900" marR="0" lvl="0" indent="-342900">
              <a:spcBef>
                <a:spcPts val="0"/>
              </a:spcBef>
              <a:spcAft>
                <a:spcPts val="0"/>
              </a:spcAft>
              <a:buFont typeface="Symbol" panose="05050102010706020507" pitchFamily="18" charset="2"/>
              <a:buChar char=""/>
            </a:pPr>
            <a:r>
              <a:rPr lang="en-US"/>
              <a:t>Recalls can be created for manufacturer items with a specific lot, expiry date and serial number.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a:t>It is important to note that recall and expiration management is contingent upon selecting the option of capturing lot, expiry and or serial numbers on perpetual items.  If users have chosen to not capture this information, then users will not be able to utilize these resources.</a:t>
            </a:r>
          </a:p>
          <a:p>
            <a:endParaRPr lang="en-US"/>
          </a:p>
          <a:p>
            <a:r>
              <a:rPr lang="en-US"/>
              <a:t>Expiration Management:</a:t>
            </a:r>
          </a:p>
          <a:p>
            <a:pPr marL="342900" marR="0" lvl="0" indent="-342900">
              <a:spcBef>
                <a:spcPts val="0"/>
              </a:spcBef>
              <a:spcAft>
                <a:spcPts val="0"/>
              </a:spcAft>
              <a:buFont typeface="Symbol" panose="05050102010706020507" pitchFamily="18" charset="2"/>
              <a:buChar char=""/>
            </a:pPr>
            <a:r>
              <a:rPr lang="en-US"/>
              <a:t>Expiration Management is used to report on items that are nearing a lot’s expiry date or are expired.</a:t>
            </a:r>
          </a:p>
          <a:p>
            <a:pPr marL="342900" indent="-342900">
              <a:buFont typeface="Symbol" panose="05050102010706020507" pitchFamily="18" charset="2"/>
              <a:buChar char=""/>
            </a:pPr>
            <a:r>
              <a:rPr lang="en-US"/>
              <a:t>To be able to utilize expiration management, expiry must be captured during receipt or </a:t>
            </a:r>
            <a:r>
              <a:rPr lang="en-US" err="1"/>
              <a:t>putaway</a:t>
            </a:r>
            <a:r>
              <a:rPr lang="en-US"/>
              <a:t>.</a:t>
            </a:r>
          </a:p>
          <a:p>
            <a:pPr marL="342900" marR="0" lvl="0" indent="-342900">
              <a:spcBef>
                <a:spcPts val="0"/>
              </a:spcBef>
              <a:spcAft>
                <a:spcPts val="0"/>
              </a:spcAft>
              <a:buFont typeface="Symbol" panose="05050102010706020507" pitchFamily="18" charset="2"/>
              <a:buChar char=""/>
            </a:pPr>
            <a:r>
              <a:rPr lang="en-US"/>
              <a:t>There is a change UDI option at the line level. This can be used to correct UDI information, if needed.</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608011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50"/>
              </a:spcAft>
            </a:pPr>
            <a:r>
              <a:rPr lang="en-US" sz="1800">
                <a:effectLst/>
                <a:latin typeface="Segoe UI" panose="020B0502040204020203" pitchFamily="34" charset="0"/>
                <a:ea typeface="Times New Roman" panose="02020603050405020304" pitchFamily="18" charset="0"/>
              </a:rPr>
              <a:t>Script:</a:t>
            </a:r>
          </a:p>
          <a:p>
            <a:pPr marL="285750" marR="0" indent="-285750">
              <a:spcBef>
                <a:spcPts val="0"/>
              </a:spcBef>
              <a:spcAft>
                <a:spcPts val="550"/>
              </a:spcAft>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It is important to recognize the difference between a Par and a Perpetual item. </a:t>
            </a:r>
          </a:p>
          <a:p>
            <a:pPr marL="0" marR="0" indent="0">
              <a:spcBef>
                <a:spcPts val="0"/>
              </a:spcBef>
              <a:spcAft>
                <a:spcPts val="550"/>
              </a:spcAft>
              <a:buFont typeface="Arial" panose="020B0604020202020204" pitchFamily="34" charset="0"/>
              <a:buNone/>
            </a:pPr>
            <a:endParaRPr lang="en-US" sz="1800">
              <a:effectLst/>
              <a:latin typeface="Times New Roman" panose="02020603050405020304" pitchFamily="18" charset="0"/>
              <a:ea typeface="Times New Roman" panose="02020603050405020304" pitchFamily="18" charset="0"/>
            </a:endParaRPr>
          </a:p>
          <a:p>
            <a:pPr marL="342900" marR="0" indent="-342900">
              <a:spcBef>
                <a:spcPts val="400"/>
              </a:spcBef>
              <a:spcAft>
                <a:spcPts val="400"/>
              </a:spcAft>
              <a:buFont typeface="Arial" panose="020B0604020202020204" pitchFamily="34" charset="0"/>
              <a:buChar char="•"/>
            </a:pPr>
            <a:r>
              <a:rPr lang="en-CA" sz="18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Par Inventory </a:t>
            </a:r>
            <a:r>
              <a:rPr lang="en-CA" sz="1800" b="1">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Refers to management of supply levels.  Items set to a par level are kept at a specific quantity.  Supply counts are done by the Materials Management staff.  When the quantity counted is below par, a supply order is generated to bring the supplies back up to par. </a:t>
            </a:r>
            <a:endParaRPr lang="en-US" sz="1800">
              <a:effectLst/>
              <a:latin typeface="Segoe UI" panose="020B0502040204020203" pitchFamily="34" charset="0"/>
              <a:ea typeface="Arial" panose="020B0604020202020204" pitchFamily="34" charset="0"/>
              <a:cs typeface="Arial" panose="020B0604020202020204" pitchFamily="34" charset="0"/>
            </a:endParaRPr>
          </a:p>
          <a:p>
            <a:pPr marL="342900" marR="0" indent="-342900">
              <a:spcBef>
                <a:spcPts val="400"/>
              </a:spcBef>
              <a:spcAft>
                <a:spcPts val="400"/>
              </a:spcAft>
              <a:buFont typeface="Arial" panose="020B0604020202020204" pitchFamily="34" charset="0"/>
              <a:buChar char="•"/>
            </a:pPr>
            <a:r>
              <a:rPr lang="en-CA" sz="18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Perpetual Inventory</a:t>
            </a:r>
            <a:r>
              <a:rPr lang="en-CA" sz="180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800">
                <a:solidFill>
                  <a:srgbClr val="FF000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Refers to the type of management of supply levels.  Items defined as perpetual allow for real time visibility of the quantity on hand.  As items are received the inventory quantity on hand in the </a:t>
            </a:r>
            <a:r>
              <a:rPr lang="en-CA" sz="18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 systems is incremented.  During usage, the inventory quantity on hand in </a:t>
            </a:r>
            <a:r>
              <a:rPr lang="en-CA" sz="18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 is decremented.  When the item’s quantity on hand reaches the minimum level to have on hand or goes below, a replenishment order is generated.</a:t>
            </a:r>
            <a:r>
              <a:rPr lang="en-CA" sz="1800">
                <a:effectLst/>
                <a:latin typeface="Segoe UI" panose="020B0502040204020203" pitchFamily="34" charset="0"/>
                <a:ea typeface="Arial" panose="020B0604020202020204" pitchFamily="34" charset="0"/>
                <a:cs typeface="Segoe UI" panose="020B0502040204020203" pitchFamily="34" charset="0"/>
              </a:rPr>
              <a:t> </a:t>
            </a:r>
            <a:endParaRPr lang="en-US" sz="1800">
              <a:effectLst/>
              <a:latin typeface="Segoe UI" panose="020B0502040204020203" pitchFamily="34" charset="0"/>
              <a:ea typeface="Arial" panose="020B0604020202020204" pitchFamily="34" charset="0"/>
              <a:cs typeface="Arial" panose="020B0604020202020204" pitchFamily="34" charset="0"/>
            </a:endParaRPr>
          </a:p>
          <a:p>
            <a:pPr marL="285750" marR="0" indent="-285750">
              <a:spcBef>
                <a:spcPts val="0"/>
              </a:spcBef>
              <a:spcAft>
                <a:spcPts val="550"/>
              </a:spcAft>
              <a:buFont typeface="Arial" panose="020B0604020202020204" pitchFamily="34" charset="0"/>
              <a:buChar char="•"/>
            </a:pP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550"/>
              </a:spcAft>
            </a:pPr>
            <a:r>
              <a:rPr lang="en-US" sz="1800">
                <a:effectLst/>
                <a:latin typeface="Segoe UI" panose="020B0502040204020203" pitchFamily="34" charset="0"/>
                <a:ea typeface="Times New Roman" panose="02020603050405020304" pitchFamily="18" charset="0"/>
              </a:rPr>
              <a:t>Par</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solidFill>
                  <a:srgbClr val="323130"/>
                </a:solidFill>
                <a:effectLst/>
                <a:latin typeface="Segoe UI" panose="020B0502040204020203" pitchFamily="34" charset="0"/>
                <a:ea typeface="Segoe UI" panose="020B0502040204020203" pitchFamily="34" charset="0"/>
              </a:rPr>
              <a:t>A lot of the times these are for lower value items that we put into a par location or par managed location.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a:solidFill>
                  <a:srgbClr val="323130"/>
                </a:solidFill>
                <a:effectLst/>
                <a:latin typeface="Segoe UI" panose="020B0502040204020203" pitchFamily="34" charset="0"/>
                <a:ea typeface="Segoe UI" panose="020B0502040204020203" pitchFamily="34" charset="0"/>
              </a:rPr>
              <a:t>Typically, the par levels are kept at specific quantity, so the minimum level is equal to the maximum level.</a:t>
            </a:r>
            <a:endParaRPr lang="en-US" sz="1800">
              <a:effectLst/>
              <a:latin typeface="Segoe UI" panose="020B0502040204020203" pitchFamily="34" charset="0"/>
              <a:ea typeface="Segoe UI" panose="020B0502040204020203" pitchFamily="34" charset="0"/>
            </a:endParaRPr>
          </a:p>
          <a:p>
            <a:pPr marL="342900" marR="0" lvl="0" indent="-342900">
              <a:spcBef>
                <a:spcPts val="0"/>
              </a:spcBef>
              <a:spcAft>
                <a:spcPts val="0"/>
              </a:spcAft>
              <a:buFont typeface="Symbol" panose="05050102010706020507" pitchFamily="18" charset="2"/>
              <a:buChar char=""/>
            </a:pPr>
            <a:r>
              <a:rPr lang="en-US" sz="1800">
                <a:solidFill>
                  <a:srgbClr val="323130"/>
                </a:solidFill>
                <a:effectLst/>
                <a:latin typeface="Segoe UI" panose="020B0502040204020203" pitchFamily="34" charset="0"/>
                <a:ea typeface="Segoe UI" panose="020B0502040204020203" pitchFamily="34" charset="0"/>
              </a:rPr>
              <a:t>Supply Counts must be performed at regular intervals to maintain a constant on hand quantity.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a:effectLst/>
                <a:latin typeface="Segoe UI" panose="020B0502040204020203" pitchFamily="34" charset="0"/>
                <a:ea typeface="Segoe UI" panose="020B0502040204020203" pitchFamily="34" charset="0"/>
              </a:rPr>
              <a:t>For par, when users are counting the par location, that's when you consider it a used item</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a:effectLst/>
                <a:latin typeface="Segoe UI" panose="020B0502040204020203" pitchFamily="34" charset="0"/>
                <a:ea typeface="Segoe UI" panose="020B0502040204020203" pitchFamily="34" charset="0"/>
              </a:rPr>
              <a:t>That's when it decrements from inventory. There's no capturing of lot, expiry, or serial number.</a:t>
            </a:r>
          </a:p>
          <a:p>
            <a:pPr marL="0" marR="0">
              <a:spcBef>
                <a:spcPts val="0"/>
              </a:spcBef>
              <a:spcAft>
                <a:spcPts val="550"/>
              </a:spcAft>
            </a:pPr>
            <a:br>
              <a:rPr lang="en-US" sz="1800">
                <a:solidFill>
                  <a:srgbClr val="605E5C"/>
                </a:solidFill>
                <a:effectLst/>
                <a:latin typeface="Segoe UI" panose="020B0502040204020203" pitchFamily="34" charset="0"/>
                <a:ea typeface="Segoe UI" panose="020B0502040204020203" pitchFamily="34" charset="0"/>
              </a:rPr>
            </a:br>
            <a:r>
              <a:rPr lang="en-US" sz="1800">
                <a:solidFill>
                  <a:srgbClr val="323130"/>
                </a:solidFill>
                <a:effectLst/>
                <a:latin typeface="Segoe UI" panose="020B0502040204020203" pitchFamily="34" charset="0"/>
                <a:ea typeface="Segoe UI" panose="020B0502040204020203" pitchFamily="34" charset="0"/>
              </a:rPr>
              <a:t>Perpetual</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real time visibly of quantity on hand.</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 this case Supply Chain Staff would set up a different minimum and maximum for these perpetual locations, when the minimum falls below the set amount, Supply Chain Staff will order back up to the maximum and a lot of times these are for higher value items.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Inventory is decremented upon consumption in CDUI.</a:t>
            </a:r>
            <a:endParaRPr lang="en-US"/>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Segoe UI" panose="020B0502040204020203" pitchFamily="34" charset="0"/>
              </a:rPr>
              <a:t>Since Perpetual items are decremented from inventory based on consumption, users can only do a supply count if they notice the quantity is off for multiple items in the area.  This is considered an inventory adjustment.  Staff can also use the supply adjustment resource to make supply adjustments for one item at a time.</a:t>
            </a: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Segoe UI" panose="020B0502040204020203" pitchFamily="34" charset="0"/>
              </a:rPr>
              <a:t>For Perpetual, users do have the ability to capture the lot, expiry, and serial number when configured as such.</a:t>
            </a:r>
          </a:p>
          <a:p>
            <a:pPr marL="342900" marR="0" lvl="0" indent="-342900">
              <a:spcBef>
                <a:spcPts val="0"/>
              </a:spcBef>
              <a:spcAft>
                <a:spcPts val="0"/>
              </a:spcAft>
              <a:buFont typeface="Symbol" panose="05050102010706020507" pitchFamily="18" charset="2"/>
              <a:buChar char=""/>
            </a:pPr>
            <a:endParaRPr lang="en-US" sz="120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B0B255E0-1D49-F147-BF7C-DC27F77647EF}" type="slidenum">
              <a:rPr lang="en-US" smtClean="0"/>
              <a:t>43</a:t>
            </a:fld>
            <a:endParaRPr lang="en-US"/>
          </a:p>
        </p:txBody>
      </p:sp>
    </p:spTree>
    <p:extLst>
      <p:ext uri="{BB962C8B-B14F-4D97-AF65-F5344CB8AC3E}">
        <p14:creationId xmlns:p14="http://schemas.microsoft.com/office/powerpoint/2010/main" val="2976611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50"/>
              </a:spcAft>
            </a:pPr>
            <a:r>
              <a:rPr lang="en-US" sz="1800">
                <a:effectLst/>
                <a:latin typeface="Segoe UI" panose="020B0502040204020203" pitchFamily="34" charset="0"/>
                <a:ea typeface="Segoe UI" panose="020B0502040204020203" pitchFamily="34" charset="0"/>
              </a:rPr>
              <a:t>Script:</a:t>
            </a:r>
            <a:endParaRPr lang="en-US" sz="2800">
              <a:effectLst/>
              <a:latin typeface="Segoe UI" panose="020B0502040204020203" pitchFamily="34" charset="0"/>
              <a:ea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Supply Orders are requests in </a:t>
            </a:r>
            <a:r>
              <a:rPr lang="en-CA" err="1"/>
              <a:t>Tecsys</a:t>
            </a:r>
            <a:r>
              <a:rPr lang="en-CA"/>
              <a:t> to replenish inventory from another Location within the hospital, from a Vendor, or from a Warehouse.  They can be generated manually or automatically based on pre-defined criteria such as quantities, reorder groups and queue timers.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For Vendor replenishments, the supply order is sent to Workday to generate the P/O to send to the vendor.</a:t>
            </a:r>
            <a:endParaRPr lang="en-US"/>
          </a:p>
          <a:p>
            <a:pPr marL="342900" marR="0" lvl="0" indent="-342900">
              <a:spcBef>
                <a:spcPts val="0"/>
              </a:spcBef>
              <a:spcAft>
                <a:spcPts val="0"/>
              </a:spcAft>
              <a:buFont typeface="Arial" panose="020B0604020202020204" pitchFamily="34" charset="0"/>
              <a:buChar char="•"/>
            </a:pPr>
            <a:r>
              <a:rPr lang="en-US"/>
              <a:t>Once a supply order is generated,  then it goes through approvals.  All par counts will be automatically approved for processing.</a:t>
            </a:r>
          </a:p>
          <a:p>
            <a:pPr marL="342900" marR="0" lvl="0" indent="-342900">
              <a:spcBef>
                <a:spcPts val="0"/>
              </a:spcBef>
              <a:spcAft>
                <a:spcPts val="0"/>
              </a:spcAft>
              <a:buFont typeface="Arial" panose="020B0604020202020204" pitchFamily="34" charset="0"/>
              <a:buChar char="•"/>
            </a:pPr>
            <a:r>
              <a:rPr lang="en-US"/>
              <a:t>If it's internal, we must do a supply order pick.</a:t>
            </a:r>
          </a:p>
          <a:p>
            <a:pPr marL="342900" marR="0" lvl="0" indent="-342900">
              <a:spcBef>
                <a:spcPts val="0"/>
              </a:spcBef>
              <a:spcAft>
                <a:spcPts val="0"/>
              </a:spcAft>
              <a:buFont typeface="Arial" panose="020B0604020202020204" pitchFamily="34" charset="0"/>
              <a:buChar char="•"/>
            </a:pPr>
            <a:r>
              <a:rPr lang="en-US"/>
              <a:t>If it's external, it goes to Workday, and a delivery expected receipt will interface to Tecsys POU.</a:t>
            </a:r>
          </a:p>
          <a:p>
            <a:pPr marL="342900" marR="0" lvl="0" indent="-342900">
              <a:spcBef>
                <a:spcPts val="0"/>
              </a:spcBef>
              <a:spcAft>
                <a:spcPts val="0"/>
              </a:spcAft>
              <a:buFont typeface="Arial" panose="020B0604020202020204" pitchFamily="34" charset="0"/>
              <a:buChar char="•"/>
            </a:pPr>
            <a:r>
              <a:rPr lang="en-US" err="1"/>
              <a:t>Putaway</a:t>
            </a:r>
            <a:r>
              <a:rPr lang="en-US"/>
              <a:t> will be performed for all locations through the deliveries resource.</a:t>
            </a:r>
          </a:p>
          <a:p>
            <a:pPr marL="342900" marR="0" lvl="0" indent="-342900">
              <a:spcBef>
                <a:spcPts val="0"/>
              </a:spcBef>
              <a:spcAft>
                <a:spcPts val="0"/>
              </a:spcAft>
              <a:buFont typeface="Arial" panose="020B0604020202020204" pitchFamily="34" charset="0"/>
              <a:buChar char="•"/>
            </a:pPr>
            <a:r>
              <a:rPr lang="en-US"/>
              <a:t>The Supply Chain staff will then deliver the product to its proper location.</a:t>
            </a:r>
          </a:p>
          <a:p>
            <a:endParaRPr lang="en-US"/>
          </a:p>
          <a:p>
            <a:r>
              <a:rPr lang="en-US"/>
              <a:t>Internal Replenishment: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Out-of-Stock means there are no on hand quantity items available to be allocated against.</a:t>
            </a:r>
            <a:r>
              <a:rPr lang="en-US" sz="1200" b="0">
                <a:effectLst/>
                <a:latin typeface="Segoe UI" panose="020B0502040204020203" pitchFamily="34" charset="0"/>
                <a:ea typeface="Arial" panose="020B0604020202020204" pitchFamily="34" charset="0"/>
                <a:cs typeface="Segoe UI"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ffectLst/>
                <a:latin typeface="Segoe UI" panose="020B0502040204020203" pitchFamily="34" charset="0"/>
                <a:ea typeface="Arial" panose="020B0604020202020204" pitchFamily="34" charset="0"/>
                <a:cs typeface="Segoe UI" panose="020B0502040204020203" pitchFamily="34" charset="0"/>
              </a:rPr>
              <a:t>Replenishment is the </a:t>
            </a:r>
            <a:r>
              <a:rPr lang="en-US" sz="1200">
                <a:effectLst/>
                <a:latin typeface="Segoe UI" panose="020B0502040204020203" pitchFamily="34" charset="0"/>
                <a:ea typeface="Arial" panose="020B0604020202020204" pitchFamily="34" charset="0"/>
                <a:cs typeface="Segoe UI" panose="020B0502040204020203" pitchFamily="34" charset="0"/>
              </a:rPr>
              <a:t>act of restocking, refilling, or satisfying supply requirements. Inventory can be replenished from a vendor (purchase order), another warehouse location (warehouse transfer) or by production (work order). Replenishment is defined for each item warehouse record.  </a:t>
            </a:r>
            <a:endParaRPr lang="en-US"/>
          </a:p>
          <a:p>
            <a:pPr marL="171450" marR="0" lvl="0" indent="-171450">
              <a:spcBef>
                <a:spcPts val="0"/>
              </a:spcBef>
              <a:spcAft>
                <a:spcPts val="0"/>
              </a:spcAft>
              <a:buFont typeface="Arial" panose="020B0604020202020204" pitchFamily="34" charset="0"/>
              <a:buChar char="•"/>
            </a:pPr>
            <a:r>
              <a:rPr lang="en-US"/>
              <a:t>The internal process is in the mobile POU (SMS).</a:t>
            </a:r>
          </a:p>
          <a:p>
            <a:pPr marL="171450" marR="0" lvl="0" indent="-171450">
              <a:spcBef>
                <a:spcPts val="0"/>
              </a:spcBef>
              <a:spcAft>
                <a:spcPts val="0"/>
              </a:spcAft>
              <a:buFont typeface="Arial" panose="020B0604020202020204" pitchFamily="34" charset="0"/>
              <a:buChar char="•"/>
            </a:pPr>
            <a:r>
              <a:rPr lang="en-US"/>
              <a:t>Supply Chain Staff will navigate to their supply order picks, then search by supply order source location, destination location, or by item.</a:t>
            </a:r>
          </a:p>
          <a:p>
            <a:pPr marL="171450" marR="0" lvl="0" indent="-171450">
              <a:spcBef>
                <a:spcPts val="0"/>
              </a:spcBef>
              <a:spcAft>
                <a:spcPts val="0"/>
              </a:spcAft>
              <a:buFont typeface="Arial" panose="020B0604020202020204" pitchFamily="34" charset="0"/>
              <a:buChar char="•"/>
            </a:pPr>
            <a:r>
              <a:rPr lang="en-US"/>
              <a:t>Then they will bring up the supply order pick, which shows the supply order number, the item, the source location, and the destination location.</a:t>
            </a:r>
          </a:p>
          <a:p>
            <a:pPr marL="171450" marR="0" lvl="0" indent="-171450">
              <a:spcBef>
                <a:spcPts val="0"/>
              </a:spcBef>
              <a:spcAft>
                <a:spcPts val="0"/>
              </a:spcAft>
              <a:buFont typeface="Arial" panose="020B0604020202020204" pitchFamily="34" charset="0"/>
              <a:buChar char="•"/>
            </a:pPr>
            <a:r>
              <a:rPr lang="en-US"/>
              <a:t>They would </a:t>
            </a:r>
            <a:r>
              <a:rPr lang="en-US" sz="1800">
                <a:effectLst/>
                <a:latin typeface="Segoe UI" panose="020B0502040204020203" pitchFamily="34" charset="0"/>
                <a:ea typeface="Segoe UI" panose="020B0502040204020203" pitchFamily="34" charset="0"/>
              </a:rPr>
              <a:t>scan the item, pick the quantity, confirm it, and then once the supply order pick is done, it will ask the user if they want to put it away.</a:t>
            </a:r>
          </a:p>
          <a:p>
            <a:pPr marL="171450" marR="0" lvl="0" indent="-171450">
              <a:spcBef>
                <a:spcPts val="0"/>
              </a:spcBef>
              <a:spcAft>
                <a:spcPts val="0"/>
              </a:spcAft>
              <a:buFont typeface="Arial" panose="020B0604020202020204" pitchFamily="34" charset="0"/>
              <a:buChar char="•"/>
            </a:pPr>
            <a:endParaRPr lang="en-US" sz="1800">
              <a:effectLst/>
              <a:latin typeface="Segoe UI" panose="020B0502040204020203" pitchFamily="34" charset="0"/>
              <a:ea typeface="Segoe UI" panose="020B0502040204020203" pitchFamily="34" charset="0"/>
            </a:endParaRPr>
          </a:p>
          <a:p>
            <a:pPr marL="0" marR="0" lvl="0" indent="0">
              <a:spcBef>
                <a:spcPts val="0"/>
              </a:spcBef>
              <a:spcAft>
                <a:spcPts val="0"/>
              </a:spcAft>
              <a:buFont typeface="Arial" panose="020B0604020202020204" pitchFamily="34" charset="0"/>
              <a:buNone/>
            </a:pPr>
            <a:r>
              <a:rPr lang="en-US" sz="1800">
                <a:effectLst/>
                <a:latin typeface="Segoe UI" panose="020B0502040204020203" pitchFamily="34" charset="0"/>
                <a:ea typeface="Segoe UI" panose="020B0502040204020203" pitchFamily="34" charset="0"/>
              </a:rPr>
              <a:t>External Replenishment: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Once a count has been submitted, a supply order is generated.  It is then sent for replenishment.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The product is physically received, and the receipt is transmitted to Tecsys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Instead of scanning a </a:t>
            </a:r>
            <a:r>
              <a:rPr lang="en-US" sz="1800" err="1"/>
              <a:t>putaway</a:t>
            </a:r>
            <a:r>
              <a:rPr lang="en-US" sz="1800"/>
              <a:t> for par items, Supply Chain Operations will perform a </a:t>
            </a:r>
            <a:r>
              <a:rPr lang="en-US" sz="1800" err="1"/>
              <a:t>putaway</a:t>
            </a:r>
            <a:r>
              <a:rPr lang="en-US" sz="1800"/>
              <a:t> for all items based on the receipt in the deliveries resource.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On hand is updated and product is physically stocked.</a:t>
            </a:r>
          </a:p>
          <a:p>
            <a:pPr marL="285750" marR="0" lvl="0" indent="-285750">
              <a:spcBef>
                <a:spcPts val="0"/>
              </a:spcBef>
              <a:spcAft>
                <a:spcPts val="0"/>
              </a:spcAft>
              <a:buFont typeface="Arial" panose="020B0604020202020204" pitchFamily="34" charset="0"/>
              <a:buChar char="•"/>
            </a:pPr>
            <a:endParaRPr lang="en-US" sz="1800">
              <a:effectLst/>
              <a:latin typeface="Segoe UI" panose="020B0502040204020203" pitchFamily="34" charset="0"/>
              <a:ea typeface="Segoe UI" panose="020B0502040204020203" pitchFamily="34" charset="0"/>
            </a:endParaRPr>
          </a:p>
          <a:p>
            <a:pPr marL="285750" marR="0" indent="-285750">
              <a:spcBef>
                <a:spcPts val="400"/>
              </a:spcBef>
              <a:spcAft>
                <a:spcPts val="400"/>
              </a:spcAft>
              <a:buFont typeface="Arial" panose="020B0604020202020204" pitchFamily="34" charset="0"/>
              <a:buChar char="•"/>
            </a:pPr>
            <a:r>
              <a:rPr lang="en-US" sz="1800" b="0">
                <a:effectLst/>
                <a:highlight>
                  <a:srgbClr val="00FF00"/>
                </a:highlight>
                <a:latin typeface="Segoe UI" panose="020B0502040204020203" pitchFamily="34" charset="0"/>
                <a:ea typeface="Arial" panose="020B0604020202020204" pitchFamily="34" charset="0"/>
                <a:cs typeface="Segoe UI" panose="020B0502040204020203" pitchFamily="34" charset="0"/>
              </a:rPr>
              <a:t>Default Replenishment UOM Indicates that this item unit of measure is the default replenishment Unit of Measure (UOM) for the item. There can only be one default Replenishment Unit of Measure (UOM) per item. </a:t>
            </a:r>
            <a:endParaRPr lang="en-US" sz="1800" b="0">
              <a:effectLst/>
              <a:latin typeface="Segoe UI" panose="020B0502040204020203" pitchFamily="34" charset="0"/>
              <a:ea typeface="Arial" panose="020B0604020202020204" pitchFamily="34" charset="0"/>
              <a:cs typeface="Arial" panose="020B0604020202020204" pitchFamily="34" charset="0"/>
            </a:endParaRPr>
          </a:p>
          <a:p>
            <a:pPr marL="285750" marR="0" indent="-285750">
              <a:spcBef>
                <a:spcPts val="400"/>
              </a:spcBef>
              <a:spcAft>
                <a:spcPts val="400"/>
              </a:spcAft>
              <a:buFont typeface="Arial" panose="020B0604020202020204" pitchFamily="34" charset="0"/>
              <a:buChar char="•"/>
            </a:pPr>
            <a:r>
              <a:rPr lang="en-US" sz="1800" b="0">
                <a:effectLst/>
                <a:highlight>
                  <a:srgbClr val="00FF00"/>
                </a:highlight>
                <a:latin typeface="Segoe UI" panose="020B0502040204020203" pitchFamily="34" charset="0"/>
                <a:ea typeface="Arial" panose="020B0604020202020204" pitchFamily="34" charset="0"/>
                <a:cs typeface="Segoe UI" panose="020B0502040204020203" pitchFamily="34" charset="0"/>
              </a:rPr>
              <a:t>Default Usage UOM indicates that </a:t>
            </a:r>
            <a:r>
              <a:rPr lang="en-US"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this unit of measure is the default usage Unit of Measure (UOM) for the item. There can only be one default Usage Unit of Measure (UOM) per item.</a:t>
            </a:r>
            <a:r>
              <a:rPr lang="en-US" sz="1800">
                <a:effectLst/>
                <a:latin typeface="Segoe UI" panose="020B0502040204020203" pitchFamily="34" charset="0"/>
                <a:ea typeface="Arial" panose="020B0604020202020204" pitchFamily="34" charset="0"/>
                <a:cs typeface="Segoe UI" panose="020B0502040204020203" pitchFamily="34" charset="0"/>
              </a:rPr>
              <a:t> </a:t>
            </a:r>
            <a:endParaRPr lang="en-US" sz="1800">
              <a:effectLst/>
              <a:latin typeface="Segoe UI" panose="020B0502040204020203" pitchFamily="34" charset="0"/>
              <a:ea typeface="Arial" panose="020B060402020202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44</a:t>
            </a:fld>
            <a:endParaRPr lang="en-US"/>
          </a:p>
        </p:txBody>
      </p:sp>
    </p:spTree>
    <p:extLst>
      <p:ext uri="{BB962C8B-B14F-4D97-AF65-F5344CB8AC3E}">
        <p14:creationId xmlns:p14="http://schemas.microsoft.com/office/powerpoint/2010/main" val="2392881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Script:</a:t>
            </a:r>
            <a:endParaRPr lang="en-US"/>
          </a:p>
          <a:p>
            <a:pPr marL="171450" indent="-171450">
              <a:buFont typeface="Arial" panose="020B0604020202020204" pitchFamily="34" charset="0"/>
              <a:buChar char="•"/>
            </a:pPr>
            <a:r>
              <a:rPr lang="en-US"/>
              <a:t>The records stored in the Consignment Billing Requests table will be in one of three statuses: </a:t>
            </a:r>
            <a:r>
              <a:rPr lang="en-CA"/>
              <a:t>New, Billing Requested, and Returned.</a:t>
            </a:r>
            <a:endParaRPr lang="en-US"/>
          </a:p>
          <a:p>
            <a:pPr marL="171450" indent="-171450">
              <a:buFont typeface="Arial" panose="020B0604020202020204" pitchFamily="34" charset="0"/>
              <a:buChar char="•"/>
            </a:pPr>
            <a:r>
              <a:rPr lang="en-US"/>
              <a:t>Once staff approve the billing and request the billing, the status changes from New to Billing Requested.</a:t>
            </a:r>
          </a:p>
          <a:p>
            <a:pPr marL="171450" indent="-171450">
              <a:buFont typeface="Arial" panose="020B0604020202020204" pitchFamily="34" charset="0"/>
              <a:buChar char="•"/>
            </a:pPr>
            <a:r>
              <a:rPr lang="en-US"/>
              <a:t>Although rare, if usage were reversed after billing has been requested, an email will be sent to notify the appropriate staff of the change. Staff will want to notify procurement to modify or cancel the purchase order.</a:t>
            </a:r>
          </a:p>
          <a:p>
            <a:pPr marL="171450" indent="-171450">
              <a:buFont typeface="Arial" panose="020B0604020202020204" pitchFamily="34" charset="0"/>
              <a:buChar char="•"/>
            </a:pPr>
            <a:r>
              <a:rPr lang="en-US"/>
              <a:t>If usage is reversed after billing has been requested, an email is sent to notify the appropriate staff.</a:t>
            </a:r>
          </a:p>
          <a:p>
            <a:pPr marL="171450" indent="-171450">
              <a:buFont typeface="Arial" panose="020B0604020202020204" pitchFamily="34" charset="0"/>
              <a:buChar char="•"/>
            </a:pPr>
            <a:r>
              <a:rPr lang="en-CA"/>
              <a:t>All records are created in New status. If an item was documented in CDUI but then removed, then the item will automatically be marked as Returned in the log.</a:t>
            </a:r>
          </a:p>
          <a:p>
            <a:pPr marL="171450" indent="-171450">
              <a:buFont typeface="Arial" panose="020B0604020202020204" pitchFamily="34" charset="0"/>
              <a:buChar char="•"/>
            </a:pPr>
            <a:r>
              <a:rPr lang="en-CA"/>
              <a:t>Here we have an example of what it looks like once the user requests the billing.</a:t>
            </a:r>
          </a:p>
          <a:p>
            <a:pPr marL="171450" indent="-171450">
              <a:buFont typeface="Arial" panose="020B0604020202020204" pitchFamily="34" charset="0"/>
              <a:buChar char="•"/>
            </a:pPr>
            <a:r>
              <a:rPr lang="en-CA"/>
              <a:t>The information is then sent to Workday where the Billing process will occur.</a:t>
            </a:r>
          </a:p>
          <a:p>
            <a:pPr marL="171450" indent="-171450">
              <a:buFont typeface="Arial" panose="020B0604020202020204" pitchFamily="34" charset="0"/>
              <a:buChar char="•"/>
            </a:pPr>
            <a:r>
              <a:rPr lang="en-CA"/>
              <a:t>Note that staff will have to go into the requisition in Workday to populate the required information that they sent to a vendor for Bill Only and Bill and Replace items, such as lot and serial number.</a:t>
            </a:r>
          </a:p>
          <a:p>
            <a:pPr marL="0" indent="0">
              <a:buFont typeface="Arial" panose="020B0604020202020204" pitchFamily="34" charset="0"/>
              <a:buNone/>
            </a:pPr>
            <a:endParaRPr lang="en-CA"/>
          </a:p>
          <a:p>
            <a:pPr marL="171450" indent="-171450">
              <a:buFont typeface="Arial" panose="020B0604020202020204" pitchFamily="34" charset="0"/>
              <a:buChar char="•"/>
            </a:pPr>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470155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 </a:t>
            </a:r>
            <a:r>
              <a:rPr lang="en-CA" sz="1200" b="0">
                <a:solidFill>
                  <a:srgbClr val="00B0F0"/>
                </a:solidFill>
                <a:effectLst/>
                <a:highlight>
                  <a:srgbClr val="00FF00"/>
                </a:highlight>
                <a:latin typeface="Segoe UI" panose="020B0502040204020203" pitchFamily="34" charset="0"/>
                <a:cs typeface="Segoe UI" panose="020B0502040204020203" pitchFamily="34" charset="0"/>
              </a:rPr>
              <a:t>A Case</a:t>
            </a: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c</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ontains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information on a patient, procedure and required supplies, and is typically transferred into the system by Epic.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Cases are planned, assigned to a Case Cart, and supplies are picked before the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quick visual of the case picking process.</a:t>
            </a:r>
          </a:p>
          <a:p>
            <a:pPr marL="171450" indent="-171450">
              <a:buFont typeface="Wingdings" panose="05000000000000000000" pitchFamily="2" charset="2"/>
              <a:buChar char="§"/>
            </a:pPr>
            <a:r>
              <a:rPr lang="en-US"/>
              <a:t>Case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Next, let’s discuss the Cases resource and case picking. All cases are scheduled in Epic and then interfaced into Tecsys POU in real time with a status of “New.” These New cases are the cases that are ready for the case picking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Arial" panose="020B0604020202020204" pitchFamily="34" charset="0"/>
              </a:rPr>
              <a:t> Tecsys can </a:t>
            </a:r>
            <a:r>
              <a:rPr lang="en-US" sz="1200">
                <a:effectLst/>
                <a:highlight>
                  <a:srgbClr val="00FF00"/>
                </a:highlight>
                <a:latin typeface="Segoe UI" panose="020B0502040204020203" pitchFamily="34" charset="0"/>
                <a:ea typeface="Arial" panose="020B0604020202020204" pitchFamily="34" charset="0"/>
              </a:rPr>
              <a:t>assign an item that has been approved for use as a replacement for a backordered item.</a:t>
            </a:r>
            <a:endParaRPr lang="en-US"/>
          </a:p>
          <a:p>
            <a:pPr marL="171450" indent="-171450">
              <a:buFont typeface="Wingdings" panose="05000000000000000000" pitchFamily="2" charset="2"/>
              <a:buChar char="§"/>
            </a:pPr>
            <a:r>
              <a:rPr lang="en-US"/>
              <a:t>Case Cart Assignment</a:t>
            </a:r>
            <a:endParaRPr lang="en-US" b="0"/>
          </a:p>
          <a:p>
            <a:pPr marL="628650" lvl="1" indent="-171450">
              <a:buFont typeface="Wingdings" panose="05000000000000000000" pitchFamily="2" charset="2"/>
              <a:buChar char="§"/>
            </a:pPr>
            <a:r>
              <a:rPr lang="en-US" b="0"/>
              <a:t>In the user’s mobile device, the user will first select the case and select a case cart. A </a:t>
            </a:r>
            <a:r>
              <a:rPr lang="en-US" sz="1200" b="0">
                <a:effectLst/>
                <a:latin typeface="Segoe UI" panose="020B0502040204020203" pitchFamily="34" charset="0"/>
                <a:ea typeface="Arial" panose="020B0604020202020204" pitchFamily="34" charset="0"/>
              </a:rPr>
              <a:t>Case Cart is a physical </a:t>
            </a:r>
            <a:r>
              <a:rPr lang="en-US" sz="1200">
                <a:effectLst/>
                <a:latin typeface="Segoe UI" panose="020B0502040204020203" pitchFamily="34" charset="0"/>
                <a:ea typeface="Arial" panose="020B0604020202020204" pitchFamily="34" charset="0"/>
              </a:rPr>
              <a:t>cart used to transport case supplies. A tote can act as a ‘Cart’ within the application. </a:t>
            </a:r>
          </a:p>
          <a:p>
            <a:pPr marL="628650" lvl="1" indent="-171450">
              <a:buFont typeface="Wingdings" panose="05000000000000000000" pitchFamily="2" charset="2"/>
              <a:buChar char="§"/>
            </a:pPr>
            <a:r>
              <a:rPr lang="en-US"/>
              <a:t>The user’s case selection will depend on what their facility has decided works best for their operations.</a:t>
            </a:r>
          </a:p>
          <a:p>
            <a:pPr marL="171450" lvl="0" indent="-171450">
              <a:buFont typeface="Wingdings" panose="05000000000000000000" pitchFamily="2" charset="2"/>
              <a:buChar char="§"/>
            </a:pPr>
            <a:r>
              <a:rPr lang="en-US"/>
              <a:t>Case Picking</a:t>
            </a:r>
          </a:p>
          <a:p>
            <a:pPr marL="628650" lvl="1" indent="-171450">
              <a:buFont typeface="Wingdings" panose="05000000000000000000" pitchFamily="2" charset="2"/>
              <a:buChar char="§"/>
            </a:pPr>
            <a:r>
              <a:rPr lang="en-US"/>
              <a:t>The user will then be guided by their mobile device </a:t>
            </a:r>
            <a:r>
              <a:rPr lang="en-US" sz="1200" kern="0">
                <a:solidFill>
                  <a:schemeClr val="tx2"/>
                </a:solidFill>
                <a:latin typeface="Segoe UI"/>
                <a:ea typeface="ＭＳ Ｐゴシック"/>
              </a:rPr>
              <a:t>for the case picking activities.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Users will use Pick lists to</a:t>
            </a:r>
            <a:r>
              <a:rPr lang="en-CA" sz="1200" b="0">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Identify the items that must be picked from both the Sterile Processing Department (SPD), sterile core and any other locations defined a pick location within the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system. Picking is organized according to item storage location to help the person assembling the case cart to pick following a logical path. </a:t>
            </a:r>
            <a:r>
              <a:rPr lang="en-US" sz="1200" kern="0">
                <a:solidFill>
                  <a:schemeClr val="tx2"/>
                </a:solidFill>
                <a:latin typeface="Segoe UI" panose="020B0502040204020203" pitchFamily="34" charset="0"/>
              </a:rPr>
              <a:t>They can confirm what is being picked by scanning the bin barcode or the product barcode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Once all supplies have been loaded the case cart is sent to the sterile core for staging until the scheduled procedure.</a:t>
            </a:r>
            <a:endParaRPr lang="fr-CA" sz="1200" kern="0">
              <a:solidFill>
                <a:schemeClr val="tx2"/>
              </a:solidFill>
              <a:latin typeface="Segoe UI"/>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ea typeface="Calibri" panose="020F0502020204030204"/>
                <a:cs typeface="Calibri" panose="020F0502020204030204"/>
              </a:rPr>
              <a:t>The status of the case will adjust once picking is complete. The status will change to, “Ready”.</a:t>
            </a:r>
            <a:endParaRPr lang="fr-CA" sz="1200" kern="0">
              <a:solidFill>
                <a:schemeClr val="tx2"/>
              </a:solidFill>
              <a:latin typeface="Segoe UI" panose="020B0502040204020203" pitchFamily="34" charset="0"/>
            </a:endParaRPr>
          </a:p>
          <a:p>
            <a:pPr marL="171450" lvl="0" indent="-171450">
              <a:buFont typeface="Wingdings" panose="05000000000000000000" pitchFamily="2" charset="2"/>
              <a:buChar char="§"/>
            </a:pPr>
            <a:r>
              <a:rPr lang="en-US" baseline="0"/>
              <a:t>Packing List</a:t>
            </a:r>
            <a:endParaRPr lang="en-US"/>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Then once completely picked, a packing list will print out for the user to attach to the PDC and product to accompany the case cart.</a:t>
            </a:r>
          </a:p>
          <a:p>
            <a:pPr marL="628650" lvl="1" indent="-171450">
              <a:buFont typeface="Wingdings" panose="05000000000000000000" pitchFamily="2" charset="2"/>
              <a:buChar char="§"/>
            </a:pPr>
            <a:r>
              <a:rPr lang="en-US" b="0" baseline="0"/>
              <a:t>A packing List contains:</a:t>
            </a:r>
          </a:p>
          <a:p>
            <a:pPr marL="1085850" lvl="2" indent="-171450">
              <a:buFont typeface="Wingdings" panose="05000000000000000000" pitchFamily="2" charset="2"/>
              <a:buChar char="§"/>
            </a:pPr>
            <a:r>
              <a:rPr lang="en-US" b="0" baseline="0"/>
              <a:t>Items placed on the case cart.</a:t>
            </a:r>
            <a:endParaRPr lang="en-US"/>
          </a:p>
          <a:p>
            <a:pPr marL="1085850" lvl="2" indent="-171450">
              <a:buFont typeface="Wingdings" panose="05000000000000000000" pitchFamily="2" charset="2"/>
              <a:buChar char="§"/>
            </a:pPr>
            <a:r>
              <a:rPr lang="en-US" b="0" baseline="0"/>
              <a:t>Any missing items.</a:t>
            </a:r>
            <a:endParaRPr lang="en-US"/>
          </a:p>
          <a:p>
            <a:pPr marL="1085850" lvl="2" indent="-171450">
              <a:buFont typeface="Wingdings" panose="05000000000000000000" pitchFamily="2" charset="2"/>
              <a:buChar char="§"/>
            </a:pPr>
            <a:r>
              <a:rPr lang="en-US" b="0" baseline="0"/>
              <a:t>Barcodes for items in the case. </a:t>
            </a:r>
            <a:endParaRPr lang="en-US"/>
          </a:p>
          <a:p>
            <a:pPr marL="1085850" lvl="2" indent="-171450">
              <a:buFont typeface="Wingdings" panose="05000000000000000000" pitchFamily="2" charset="2"/>
              <a:buChar char="§"/>
            </a:pPr>
            <a:r>
              <a:rPr lang="en-US"/>
              <a:t>And substitute items for any of the missing items.</a:t>
            </a:r>
          </a:p>
          <a:p>
            <a:pPr marL="628650" lvl="1" indent="-171450">
              <a:buFont typeface="Wingdings" panose="05000000000000000000" pitchFamily="2" charset="2"/>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Planning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The process of allocating product to a case.  The Planning system process reviews the product and quantities needed from the preference card pick list received from Epic and locates these items in locations defined by the Planning Group.  When quantity is available to be picked in the Planning Group locations, these items are allocated (reserved) for that case.  When the requested quantity is not fully available in any of the Planning Group locations, the remainder is indicated as a shortage.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Planning Groups</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 Planning groups are defined in the Locations table and are used to limit case picking and planning activities to the locations within the defined Planning Group. When a location is not defined as a case pick location, then the Planning Group field is restricted and not used.</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Pick lists </a:t>
            </a:r>
            <a:r>
              <a:rPr lang="en-CA" sz="1200" b="1">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a:t>
            </a:r>
            <a:r>
              <a:rPr lang="en-CA" sz="1200">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Identify the items that must be picked from both the SPD, sterile core and any other locations defined a pick location within the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system. Picking is organized according to item storage location to help the person assembling the case cart to pick following a logical path. Once all supplies have been loaded the case cart is sent to the sterile core for staging until the scheduled procedure.</a:t>
            </a:r>
            <a:endParaRPr lang="en-CA" sz="1200">
              <a:solidFill>
                <a:srgbClr val="000000"/>
              </a:solidFill>
              <a:effectLst/>
              <a:highlight>
                <a:srgbClr val="00FF00"/>
              </a:highlight>
              <a:latin typeface="New Baskerville"/>
              <a:ea typeface="Arial" panose="020B0604020202020204" pitchFamily="34" charset="0"/>
              <a:cs typeface="Segoe UI" panose="020B0502040204020203" pitchFamily="34" charset="0"/>
            </a:endParaRPr>
          </a:p>
          <a:p>
            <a:pPr marL="171450" indent="-171450">
              <a:buFont typeface="Arial" panose="020B0604020202020204" pitchFamily="34" charset="0"/>
              <a:buChar char="•"/>
            </a:pPr>
            <a:r>
              <a:rPr lang="en-US" sz="1200" b="1">
                <a:effectLst/>
                <a:latin typeface="Segoe UI" panose="020B0502040204020203" pitchFamily="34" charset="0"/>
                <a:ea typeface="Arial" panose="020B0604020202020204" pitchFamily="34" charset="0"/>
              </a:rPr>
              <a:t>Case Cart</a:t>
            </a:r>
            <a:r>
              <a:rPr lang="en-US" sz="1200">
                <a:effectLst/>
                <a:latin typeface="Segoe UI" panose="020B0502040204020203" pitchFamily="34" charset="0"/>
                <a:ea typeface="Arial" panose="020B0604020202020204" pitchFamily="34" charset="0"/>
              </a:rPr>
              <a:t>: Physical cart used to transport case supplies. A tote can act as a ‘Cart’ within the application.   </a:t>
            </a:r>
            <a:r>
              <a:rPr lang="en-US" sz="1200">
                <a:effectLst/>
                <a:highlight>
                  <a:srgbClr val="00FF00"/>
                </a:highlight>
                <a:latin typeface="Segoe UI" panose="020B0502040204020203" pitchFamily="34" charset="0"/>
                <a:ea typeface="Arial" panose="020B0604020202020204" pitchFamily="34" charset="0"/>
              </a:rPr>
              <a:t>o assign an item that has been approved for use as a replacement for a backordered item</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46</a:t>
            </a:fld>
            <a:endParaRPr lang="en-US"/>
          </a:p>
        </p:txBody>
      </p:sp>
    </p:spTree>
    <p:extLst>
      <p:ext uri="{BB962C8B-B14F-4D97-AF65-F5344CB8AC3E}">
        <p14:creationId xmlns:p14="http://schemas.microsoft.com/office/powerpoint/2010/main" val="1823510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Case Documentation for the OR is the name of the resource that is very crucial to Surgical and Procedural areas. </a:t>
            </a:r>
          </a:p>
          <a:p>
            <a:pPr marL="171450" indent="-171450">
              <a:buFont typeface="Wingdings" panose="05000000000000000000" pitchFamily="2" charset="2"/>
              <a:buChar char="§"/>
            </a:pPr>
            <a:r>
              <a:rPr lang="en-US"/>
              <a:t>Circulating Nurses are responsible for providing patient care and assist the surgical team by providing supplies and document any supply usage. </a:t>
            </a:r>
          </a:p>
          <a:p>
            <a:pPr marL="171450" indent="-171450">
              <a:buFont typeface="Wingdings" panose="05000000000000000000" pitchFamily="2" charset="2"/>
              <a:buChar char="§"/>
            </a:pPr>
            <a:r>
              <a:rPr lang="en-US"/>
              <a:t>Circulating Nurses use CDUI to scan items and document information directly into a case. </a:t>
            </a:r>
          </a:p>
          <a:p>
            <a:pPr marL="171450" indent="-171450">
              <a:buFont typeface="Wingdings" panose="05000000000000000000" pitchFamily="2" charset="2"/>
              <a:buChar char="§"/>
            </a:pPr>
            <a:r>
              <a:rPr lang="en-US"/>
              <a:t>This video shows the CDUI in action in the OR. </a:t>
            </a:r>
          </a:p>
          <a:p>
            <a:pPr marL="171450" indent="-171450">
              <a:buFont typeface="Wingdings" panose="05000000000000000000" pitchFamily="2" charset="2"/>
              <a:buChar char="§"/>
            </a:pPr>
            <a:r>
              <a:rPr lang="en-US"/>
              <a:t>As a note, this is a previous version of the software and modifications have been made. </a:t>
            </a:r>
          </a:p>
          <a:p>
            <a:pPr marL="171450" indent="-171450">
              <a:buFont typeface="Wingdings" panose="05000000000000000000" pitchFamily="2" charset="2"/>
              <a:buChar char="§"/>
            </a:pPr>
            <a:r>
              <a:rPr lang="en-US"/>
              <a:t>Here, the circulating nurse is scanning in the barcode of the item being consumed during the case. This will add the item into the supplies section.</a:t>
            </a:r>
          </a:p>
          <a:p>
            <a:pPr marL="171450" indent="-171450">
              <a:buFont typeface="Wingdings" panose="05000000000000000000" pitchFamily="2" charset="2"/>
              <a:buChar char="§"/>
            </a:pPr>
            <a:r>
              <a:rPr lang="en-US"/>
              <a:t>As you can see, the changes made section will update with the most recent items being scanned at the top.</a:t>
            </a:r>
          </a:p>
          <a:p>
            <a:pPr marL="171450" indent="-171450">
              <a:buFont typeface="Wingdings" panose="05000000000000000000" pitchFamily="2" charset="2"/>
              <a:buChar char="§"/>
            </a:pPr>
            <a:r>
              <a:rPr lang="en-US"/>
              <a:t>Here you can see she will scan in implants, and they will appear the Implants Log.</a:t>
            </a:r>
          </a:p>
          <a:p>
            <a:pPr marL="171450" indent="-171450">
              <a:buFont typeface="Wingdings" panose="05000000000000000000" pitchFamily="2" charset="2"/>
              <a:buChar char="§"/>
            </a:pPr>
            <a:r>
              <a:rPr lang="en-US"/>
              <a:t>If an item has gone to waste, the user can document that in the Supplies section and choose a waste reason. They can also document it within the Implant Log.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There are different types of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Add-On Item</a:t>
            </a:r>
            <a:r>
              <a:rPr lang="en-CA" sz="1200" b="1">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a:t>
            </a:r>
            <a:r>
              <a:rPr lang="en-CA" sz="1200">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An additional item during an OR procedure that was not initially requested so it was not picked onto the case cart but must be delivered and documented onto the case. </a:t>
            </a:r>
            <a:r>
              <a:rPr lang="en-US" sz="1200">
                <a:effectLst/>
                <a:ea typeface="Calibri"/>
                <a:cs typeface="Calibri"/>
              </a:rPr>
              <a:t>Once an item has been added, the data will transfer to Epic, it is just not immediate.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Item on the Fly </a:t>
            </a:r>
            <a:r>
              <a:rPr lang="en-CA" sz="1200" b="1">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During case documentation using CDUI, when an item’s packaging barcode is scanned and does not return an item number, the item can be created at that point in the documentation by using the Add on the Fly functionality.  This creates the Item on the Fly with the item details entered manually by the circulating nurse.</a:t>
            </a:r>
            <a:r>
              <a:rPr lang="en-CA" sz="1200">
                <a:effectLst/>
                <a:latin typeface="Segoe UI" panose="020B0502040204020203" pitchFamily="34" charset="0"/>
                <a:ea typeface="Arial" panose="020B0604020202020204" pitchFamily="34" charset="0"/>
                <a:cs typeface="Segoe UI" panose="020B0502040204020203" pitchFamily="34" charset="0"/>
              </a:rPr>
              <a:t>  </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Consigned item  -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A product owned by the supplier until it is used.  The hospital is liable for any physical loss or damage to products while held on the premises.   The vendor is responsible for replacing at no charge any consigned product that has expired.  Consigned items typically acquired by OR on a consignment basis include: surgical trays, surgical instruments, and implants.</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171450" indent="-171450">
              <a:buFont typeface="Wingdings" panose="05000000000000000000" pitchFamily="2" charset="2"/>
              <a:buChar char="§"/>
            </a:pPr>
            <a:endParaRPr lang="en-US"/>
          </a:p>
        </p:txBody>
      </p:sp>
    </p:spTree>
    <p:extLst>
      <p:ext uri="{BB962C8B-B14F-4D97-AF65-F5344CB8AC3E}">
        <p14:creationId xmlns:p14="http://schemas.microsoft.com/office/powerpoint/2010/main" val="161355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Let’s discuss how Tecsys fits within the existing EMR. </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Users will start the documentation for cases in the Tecsys application that is embedded in Epic.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Users will log into Epic, select the case, and once in the case, they will see a CDUI tab that’s been added.  </a:t>
            </a:r>
          </a:p>
          <a:p>
            <a:pPr marL="171450" indent="-171450">
              <a:buFont typeface="Wingdings" panose="05000000000000000000" pitchFamily="2" charset="2"/>
              <a:buChar char="§"/>
              <a:defRPr/>
            </a:pPr>
            <a:r>
              <a:rPr lang="en-US"/>
              <a:t>The CDUI tab is where users will document both supplies and implants.  </a:t>
            </a:r>
          </a:p>
          <a:p>
            <a:pPr marL="171450" indent="-171450">
              <a:buFont typeface="Wingdings" panose="05000000000000000000" pitchFamily="2" charset="2"/>
              <a:buChar char="§"/>
              <a:defRPr/>
            </a:pPr>
            <a:r>
              <a:rPr lang="en-US"/>
              <a:t>The system will update Epic automatically upon case validation, and inventory will be decremented properly so that replenishment can occur. </a:t>
            </a:r>
          </a:p>
          <a:p>
            <a:pPr marL="171450" indent="-171450">
              <a:buFont typeface="Wingdings" panose="05000000000000000000" pitchFamily="2" charset="2"/>
              <a:buChar char="§"/>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Validation is t</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he process within CDUI that validates all required fields have been properly populated.  Once the circulating nurse has completed all documentation of supplies, implants, and tissue they will select the </a:t>
            </a:r>
            <a:r>
              <a:rPr lang="en-CA" sz="1200" i="1">
                <a:effectLst/>
                <a:highlight>
                  <a:srgbClr val="00FF00"/>
                </a:highlight>
                <a:latin typeface="Segoe UI" panose="020B0502040204020203" pitchFamily="34" charset="0"/>
                <a:ea typeface="Arial" panose="020B0604020202020204" pitchFamily="34" charset="0"/>
                <a:cs typeface="Segoe UI" panose="020B0502040204020203" pitchFamily="34" charset="0"/>
              </a:rPr>
              <a:t>Validate</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button which then validates the data.  Upon successful validation, the data is sent to Epic</a:t>
            </a:r>
            <a:endParaRPr lang="en-US">
              <a:ea typeface="Calibri"/>
              <a:cs typeface="Calibri"/>
            </a:endParaRP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The user can still make changes in the CDUI process after validation that will update in EPIC as long as that case is still open and active.</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Once that case is closed in Epic, users can no longer make any changes in CDUI that will pass through.</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p>
        </p:txBody>
      </p:sp>
    </p:spTree>
    <p:extLst>
      <p:ext uri="{BB962C8B-B14F-4D97-AF65-F5344CB8AC3E}">
        <p14:creationId xmlns:p14="http://schemas.microsoft.com/office/powerpoint/2010/main" val="949159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Script:</a:t>
            </a:r>
          </a:p>
          <a:p>
            <a:pPr marL="342900" indent="-342900">
              <a:buFont typeface="Wingdings" panose="05000000000000000000" pitchFamily="2" charset="2"/>
              <a:buChar char="§"/>
            </a:pPr>
            <a:r>
              <a:rPr lang="en-US"/>
              <a:t>It is incredibly important for each of you to learn and understand what they are, how they are set up, and how they are used. </a:t>
            </a:r>
          </a:p>
          <a:p>
            <a:pPr marL="342900" indent="-342900">
              <a:buFont typeface="Wingdings" panose="05000000000000000000" pitchFamily="2" charset="2"/>
              <a:buChar char="§"/>
            </a:pPr>
            <a:r>
              <a:rPr lang="en-US"/>
              <a:t>A Supply Source Depletion Path is built for each procedure room.</a:t>
            </a:r>
          </a:p>
          <a:p>
            <a:pPr marL="342900" indent="-342900">
              <a:buFont typeface="Wingdings" panose="05000000000000000000" pitchFamily="2" charset="2"/>
              <a:buChar char="§"/>
            </a:pPr>
            <a:r>
              <a:rPr lang="en-US"/>
              <a:t>It is used to define the most probable location an item is taken from when pulled during a procedure. This helps with ensuring the item is replenished properly and to the correct inventory 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In other words, when a user picks an item, the system automatically determines the path to manage inventory at the expected location.</a:t>
            </a:r>
          </a:p>
          <a:p>
            <a:pPr marL="342900" indent="-342900">
              <a:buFont typeface="Wingdings" panose="05000000000000000000" pitchFamily="2" charset="2"/>
              <a:buChar char="§"/>
            </a:pPr>
            <a:r>
              <a:rPr lang="en-US"/>
              <a:t>Let’s briefly discuss how the paths are created. </a:t>
            </a:r>
          </a:p>
          <a:p>
            <a:pPr marL="342900" indent="-342900">
              <a:buFont typeface="Wingdings" panose="05000000000000000000" pitchFamily="2" charset="2"/>
              <a:buChar char="§"/>
            </a:pPr>
            <a:r>
              <a:rPr lang="en-US"/>
              <a:t>Your organization worked to create your Supply Source Depletion Paths based on input from each department.  </a:t>
            </a:r>
            <a:endParaRPr lang="en-US">
              <a:ea typeface="Calibri"/>
              <a:cs typeface="Calibri"/>
            </a:endParaRPr>
          </a:p>
          <a:p>
            <a:pPr marL="342900" indent="-342900">
              <a:buFont typeface="Wingdings" panose="05000000000000000000" pitchFamily="2" charset="2"/>
              <a:buChar char="§"/>
            </a:pPr>
            <a:r>
              <a:rPr lang="en-US"/>
              <a:t>However, there could be updates that need to be made based on analyzation of the data.</a:t>
            </a:r>
          </a:p>
          <a:p>
            <a:pPr marL="0" indent="0">
              <a:buFont typeface="Wingdings" panose="05000000000000000000" pitchFamily="2" charset="2"/>
              <a:buNone/>
            </a:pPr>
            <a:endParaRPr lang="en-US"/>
          </a:p>
          <a:p>
            <a:pPr marL="0" indent="0">
              <a:buFont typeface="Wingdings,Sans-Serif"/>
              <a:buNone/>
            </a:pPr>
            <a:endParaRPr lang="en-US"/>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63629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Arial" panose="020B0604020202020204" pitchFamily="34" charset="0"/>
                <a:cs typeface="Arial" panose="020B0604020202020204" pitchFamily="34" charset="0"/>
              </a:rPr>
              <a:t>Script:</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Let’s walk through an example of a depletion path. </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As a note, this is just a sample, and the data may not reflect your system.</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In this example, OR Room 3 had three add on items documented in CDUI. (item 10010, 100102 and 100104).   </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The system first looked in the Blue Core in the Perpetual and Par locations since that was the first place to look in their depletion path.  </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It found all three items in the GH.BC-PAR and that will be reflected in CDUI.  </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However, it’s also in the SPC area in the GH.SPC-PAR.  </a:t>
            </a:r>
          </a:p>
          <a:p>
            <a:pPr marL="171450" indent="-171450">
              <a:buFont typeface="Wingdings" panose="05000000000000000000" pitchFamily="2" charset="2"/>
              <a:buChar char="§"/>
            </a:pPr>
            <a:r>
              <a:rPr lang="en-US" i="0">
                <a:latin typeface="Arial" panose="020B0604020202020204" pitchFamily="34" charset="0"/>
                <a:cs typeface="Arial" panose="020B0604020202020204" pitchFamily="34" charset="0"/>
              </a:rPr>
              <a:t>If the Blue Core were out, the system would then assume it came from the latter location.</a:t>
            </a:r>
          </a:p>
        </p:txBody>
      </p:sp>
      <p:sp>
        <p:nvSpPr>
          <p:cNvPr id="4" name="Slide Number Placeholder 3"/>
          <p:cNvSpPr>
            <a:spLocks noGrp="1"/>
          </p:cNvSpPr>
          <p:nvPr>
            <p:ph type="sldNum" sz="quarter" idx="5"/>
          </p:nvPr>
        </p:nvSpPr>
        <p:spPr/>
        <p:txBody>
          <a:bodyPr/>
          <a:lstStyle/>
          <a:p>
            <a:fld id="{B0B255E0-1D49-F147-BF7C-DC27F77647EF}" type="slidenum">
              <a:rPr lang="en-US" smtClean="0"/>
              <a:t>50</a:t>
            </a:fld>
            <a:endParaRPr lang="en-US"/>
          </a:p>
        </p:txBody>
      </p:sp>
    </p:spTree>
    <p:extLst>
      <p:ext uri="{BB962C8B-B14F-4D97-AF65-F5344CB8AC3E}">
        <p14:creationId xmlns:p14="http://schemas.microsoft.com/office/powerpoint/2010/main" val="3787150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effectLst/>
                <a:latin typeface="Arial" panose="020B0604020202020204" pitchFamily="34" charset="0"/>
                <a:ea typeface="Segoe UI" panose="020B0502040204020203" pitchFamily="34" charset="0"/>
                <a:cs typeface="Arial" panose="020B0604020202020204" pitchFamily="34" charset="0"/>
              </a:rPr>
              <a:t>Script:</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Next, let’s talk about the data for item consumption. This is something documented in CDUI within a case.</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Once an item has been scanned to a case, like we saw the Circulating Nurse do in an earlier slide, items can be further documented as used or unused. </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If an item was left unused and unopened, the item can go through the </a:t>
            </a:r>
            <a:r>
              <a:rPr lang="en-US" sz="1200" err="1">
                <a:effectLst/>
                <a:latin typeface="Arial" panose="020B0604020202020204" pitchFamily="34" charset="0"/>
                <a:ea typeface="Segoe UI" panose="020B0502040204020203" pitchFamily="34" charset="0"/>
                <a:cs typeface="Arial" panose="020B0604020202020204" pitchFamily="34" charset="0"/>
              </a:rPr>
              <a:t>putaway</a:t>
            </a:r>
            <a:r>
              <a:rPr lang="en-US" sz="1200">
                <a:effectLst/>
                <a:latin typeface="Arial" panose="020B0604020202020204" pitchFamily="34" charset="0"/>
                <a:ea typeface="Segoe UI" panose="020B0502040204020203" pitchFamily="34" charset="0"/>
                <a:cs typeface="Arial" panose="020B0604020202020204" pitchFamily="34" charset="0"/>
              </a:rPr>
              <a:t> process and returned to the location from which it was picked. </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If an item was used, the user would mark the item within the case as Used.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effectLst/>
                <a:latin typeface="Arial" panose="020B0604020202020204" pitchFamily="34" charset="0"/>
                <a:ea typeface="Segoe UI" panose="020B0502040204020203" pitchFamily="34" charset="0"/>
                <a:cs typeface="Arial" panose="020B0604020202020204" pitchFamily="34" charset="0"/>
              </a:rPr>
              <a:t>Users can select various reasons for an item to be considered Waste. </a:t>
            </a: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Waste is any s</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upplies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which have had their sterilization compromised.  Waste can happen at any point in the lifecycle of a supply, implant, or tray.  Waste codes are assigned to items which are considered as wasted in the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sytem</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a:t>
            </a:r>
            <a:r>
              <a:rPr lang="en-CA" sz="1200">
                <a:effectLst/>
                <a:latin typeface="Segoe UI" panose="020B0502040204020203" pitchFamily="34" charset="0"/>
                <a:ea typeface="Arial" panose="020B0604020202020204" pitchFamily="34" charset="0"/>
                <a:cs typeface="Segoe UI" panose="020B0502040204020203" pitchFamily="34" charset="0"/>
              </a:rPr>
              <a:t> </a:t>
            </a:r>
            <a:endParaRPr lang="en-US" sz="1200">
              <a:effectLst/>
              <a:latin typeface="Arial" panose="020B0604020202020204" pitchFamily="34" charset="0"/>
              <a:ea typeface="Segoe UI" panose="020B0502040204020203" pitchFamily="34" charset="0"/>
              <a:cs typeface="Arial" panose="020B0604020202020204" pitchFamily="34" charset="0"/>
            </a:endParaRP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Different waste reasons have been configured already within the system.</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In the Tecsys system, we have set up 3 types of reasons for an item to be wasted. </a:t>
            </a:r>
          </a:p>
          <a:p>
            <a:pPr marL="742950" lvl="1"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These are, Supply, Implant, and Cancellation.</a:t>
            </a:r>
          </a:p>
          <a:p>
            <a:pPr marL="742950" lvl="1"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Supply is any supply item that was used during the case.</a:t>
            </a:r>
          </a:p>
          <a:p>
            <a:pPr marL="742950" lvl="1"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Implant waste is any implant or explant that was used or removed during the case.</a:t>
            </a:r>
          </a:p>
          <a:p>
            <a:pPr marL="742950" lvl="1"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Cancellation is for when a scheduled case has been canceled last minute and an items have already been opened. These opened items still need to be wasted due to their contamination.</a:t>
            </a:r>
          </a:p>
          <a:p>
            <a:pPr marL="742950" lvl="1" indent="-285750">
              <a:buFont typeface="Wingdings" panose="05000000000000000000" pitchFamily="2" charset="2"/>
              <a:buChar char="§"/>
            </a:pPr>
            <a:r>
              <a:rPr lang="en-US" sz="1200" b="0">
                <a:solidFill>
                  <a:srgbClr val="00B0F0"/>
                </a:solidFill>
                <a:effectLst/>
                <a:highlight>
                  <a:srgbClr val="00FF00"/>
                </a:highlight>
                <a:latin typeface="Arial" panose="020B0604020202020204" pitchFamily="34" charset="0"/>
                <a:ea typeface="Arial" panose="020B0604020202020204" pitchFamily="34" charset="0"/>
                <a:cs typeface="Arial" panose="020B0604020202020204" pitchFamily="34" charset="0"/>
              </a:rPr>
              <a:t>Another term you should familiarize yourself with is </a:t>
            </a:r>
            <a:r>
              <a:rPr lang="en-CA" sz="1200" b="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PRN</a:t>
            </a:r>
            <a:r>
              <a:rPr lang="en-CA" sz="1200" b="0">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 </a:t>
            </a:r>
            <a:r>
              <a:rPr lang="en-CA" sz="1200" b="0">
                <a:effectLst/>
                <a:highlight>
                  <a:srgbClr val="00FF00"/>
                </a:highlight>
                <a:latin typeface="Segoe UI" panose="020B0502040204020203" pitchFamily="34" charset="0"/>
                <a:ea typeface="Arial" panose="020B0604020202020204" pitchFamily="34" charset="0"/>
                <a:cs typeface="Segoe UI" panose="020B0502040204020203" pitchFamily="34" charset="0"/>
              </a:rPr>
              <a:t>(Latin pro re nata or “as needed”). Any item considered as “open”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means the item is open and ready ahead of the procedure, PRN refers to an item that is not open but is ready and opened when needed. PRN supplies are returned on a cart or in a tote after the procedure has been completed.  PRN items are then returned to the inventory storage locations.   Within POU PRN items are tracked in the system as part of the on-hand quantity because they are usually returned unused to their storage locations.</a:t>
            </a:r>
            <a:endParaRPr lang="en-US" sz="1200">
              <a:effectLst/>
              <a:latin typeface="Arial" panose="020B0604020202020204" pitchFamily="34" charset="0"/>
              <a:ea typeface="Segoe UI" panose="020B0502040204020203" pitchFamily="34" charset="0"/>
              <a:cs typeface="Arial" panose="020B0604020202020204" pitchFamily="34" charset="0"/>
            </a:endParaRP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Again, the reasons are configured already, and they do have to match an Epic Waste Reason.</a:t>
            </a:r>
          </a:p>
          <a:p>
            <a:pPr marL="285750" indent="-285750">
              <a:buFont typeface="Wingdings" panose="05000000000000000000" pitchFamily="2" charset="2"/>
              <a:buChar char="§"/>
            </a:pPr>
            <a:r>
              <a:rPr lang="en-US" sz="1200">
                <a:effectLst/>
                <a:latin typeface="Arial" panose="020B0604020202020204" pitchFamily="34" charset="0"/>
                <a:ea typeface="Segoe UI" panose="020B0502040204020203" pitchFamily="34" charset="0"/>
                <a:cs typeface="Arial" panose="020B0604020202020204" pitchFamily="34" charset="0"/>
              </a:rPr>
              <a:t>During the case, while a user is documenting, they’ll be able to go into Tecsys and select exactly why they are wasting an item.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effectLst/>
                <a:latin typeface="Arial" panose="020B0604020202020204" pitchFamily="34" charset="0"/>
                <a:ea typeface="Segoe UI" panose="020B0502040204020203" pitchFamily="34" charset="0"/>
                <a:cs typeface="Arial" panose="020B0604020202020204" pitchFamily="34" charset="0"/>
              </a:rPr>
              <a:t>Providing a reason for why an item is being wasted and ensuring the waste reason matches with Epic helps keep inventory data accurate and current. </a:t>
            </a:r>
          </a:p>
          <a:p>
            <a:endParaRPr lang="en-US"/>
          </a:p>
        </p:txBody>
      </p:sp>
    </p:spTree>
    <p:extLst>
      <p:ext uri="{BB962C8B-B14F-4D97-AF65-F5344CB8AC3E}">
        <p14:creationId xmlns:p14="http://schemas.microsoft.com/office/powerpoint/2010/main" val="197772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Let’s walk through the various Tecsys POU solutions and the data that is subsequentially stored and managed within Tecsys.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First, Inventory Management. These areas support item availability, utilization, and any inventory adjustments.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Consignment Items and UDI Tracking improves item usage, visibility, and recall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Case Cart Management, includes more accurate par levels, automated reordering, and standard items for surgical and procedural areas. As well as improved time, space, and staff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Case Documentation User Interface (CDUI) holds all the case data for your organization. This include a case’s pick list and items consumed, wasted, or putaway. The cases also include patient, room, cart, procedure, and physician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Tissue and Implant Tracking tracks the location and patient history connected to an implant or tissue.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9</a:t>
            </a:fld>
            <a:endParaRPr lang="en-US"/>
          </a:p>
        </p:txBody>
      </p:sp>
    </p:spTree>
    <p:extLst>
      <p:ext uri="{BB962C8B-B14F-4D97-AF65-F5344CB8AC3E}">
        <p14:creationId xmlns:p14="http://schemas.microsoft.com/office/powerpoint/2010/main" val="2660144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atin typeface="Segoe UI"/>
                <a:cs typeface="Segoe UI"/>
              </a:rPr>
              <a:t>Script:</a:t>
            </a:r>
            <a:endParaRPr lang="en-CA">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Let’s discuss Case Verification. </a:t>
            </a: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Case Verification is a</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Part of Case Cart Management Return process.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Materials Management staff counts the returned items to verify usage and waste quantities documented during the procedure.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When there is a mismatch, each item is then scanned before the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Putaway</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process can be started.</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a:t>This occurs after the case is completed by the clinician.</a:t>
            </a:r>
          </a:p>
          <a:p>
            <a:pPr marL="171450" indent="-171450">
              <a:buFont typeface="Wingdings" panose="05000000000000000000" pitchFamily="2" charset="2"/>
              <a:buChar char="§"/>
            </a:pPr>
            <a:r>
              <a:rPr lang="en-US"/>
              <a:t>Here’s the process: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Once the user validates the case in CDUI, the case status changes to Usage Complete.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ea typeface="Calibri"/>
                <a:cs typeface="Calibri"/>
              </a:rPr>
              <a:t>The case is now ready to begin the case cart return process.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ea typeface="Calibri"/>
                <a:cs typeface="Calibri"/>
              </a:rPr>
              <a:t>Case Verification is the first step in the case return process.  </a:t>
            </a:r>
            <a:endParaRPr lang="en-US"/>
          </a:p>
          <a:p>
            <a:pPr marL="171450" indent="-171450">
              <a:buFont typeface="Wingdings" panose="05000000000000000000" pitchFamily="2" charset="2"/>
              <a:buChar char="§"/>
            </a:pPr>
            <a:r>
              <a:rPr lang="en-US"/>
              <a:t>Any extra products from the case that were unopened will be packaged in a bag with the case label attached.</a:t>
            </a:r>
          </a:p>
          <a:p>
            <a:pPr marL="171450" indent="-171450">
              <a:buFont typeface="Wingdings" panose="05000000000000000000" pitchFamily="2" charset="2"/>
              <a:buChar char="§"/>
            </a:pPr>
            <a:r>
              <a:rPr lang="en-US"/>
              <a:t>The label is needed for the case verification process.  </a:t>
            </a:r>
          </a:p>
          <a:p>
            <a:pPr marL="171450" indent="-171450">
              <a:buFont typeface="Wingdings" panose="05000000000000000000" pitchFamily="2" charset="2"/>
              <a:buChar char="§"/>
            </a:pPr>
            <a:r>
              <a:rPr lang="en-US"/>
              <a:t>Why should users do this? </a:t>
            </a:r>
          </a:p>
          <a:p>
            <a:pPr marL="171450" indent="-171450">
              <a:buFont typeface="Wingdings" panose="05000000000000000000" pitchFamily="2" charset="2"/>
              <a:buChar char="§"/>
            </a:pPr>
            <a:r>
              <a:rPr lang="en-US"/>
              <a:t>This ties the products back to the case which helps with preference card reporting. This process assists with keeping the preference cards as clean as possible to avoid waste.</a:t>
            </a:r>
          </a:p>
          <a:p>
            <a:pPr marL="171450" indent="-171450">
              <a:buFont typeface="Wingdings" panose="05000000000000000000" pitchFamily="2" charset="2"/>
              <a:buChar char="§"/>
            </a:pPr>
            <a:r>
              <a:rPr lang="en-CA">
                <a:latin typeface="Segoe UI"/>
                <a:cs typeface="Segoe UI"/>
              </a:rPr>
              <a:t>The users will be using the Case Verification resource on their mobile device.</a:t>
            </a:r>
          </a:p>
          <a:p>
            <a:pPr marL="171450" indent="-171450">
              <a:buFont typeface="Wingdings" panose="05000000000000000000" pitchFamily="2" charset="2"/>
              <a:buChar char="§"/>
            </a:pPr>
            <a:r>
              <a:rPr lang="en-CA">
                <a:latin typeface="Segoe UI"/>
                <a:cs typeface="Segoe UI"/>
              </a:rPr>
              <a:t>When a user scans the case cart barcode, the system will ask them to perform a piece count. The system wants to know how many individual items are being returned.</a:t>
            </a:r>
          </a:p>
          <a:p>
            <a:pPr marL="171450" indent="-171450">
              <a:buFont typeface="Wingdings" panose="05000000000000000000" pitchFamily="2" charset="2"/>
              <a:buChar char="§"/>
            </a:pPr>
            <a:r>
              <a:rPr lang="en-CA">
                <a:latin typeface="Segoe UI"/>
                <a:cs typeface="Segoe UI"/>
              </a:rPr>
              <a:t>The system knows how many items should be returned based on what was documented in the case.</a:t>
            </a:r>
          </a:p>
          <a:p>
            <a:pPr marL="171450" indent="-171450">
              <a:buFont typeface="Wingdings" panose="05000000000000000000" pitchFamily="2" charset="2"/>
              <a:buChar char="§"/>
            </a:pPr>
            <a:r>
              <a:rPr lang="en-CA">
                <a:latin typeface="Segoe UI"/>
                <a:cs typeface="Segoe UI"/>
              </a:rPr>
              <a:t>If the user’s total matches the expected total, the system will direct them to </a:t>
            </a:r>
            <a:r>
              <a:rPr lang="en-CA" err="1">
                <a:latin typeface="Segoe UI"/>
                <a:cs typeface="Segoe UI"/>
              </a:rPr>
              <a:t>putaway</a:t>
            </a:r>
            <a:r>
              <a:rPr lang="en-CA">
                <a:latin typeface="Segoe UI"/>
                <a:cs typeface="Segoe UI"/>
              </a:rPr>
              <a:t> the items.</a:t>
            </a:r>
          </a:p>
          <a:p>
            <a:pPr marL="171450" indent="-171450">
              <a:buFont typeface="Wingdings" panose="05000000000000000000" pitchFamily="2" charset="2"/>
              <a:buChar char="§"/>
            </a:pPr>
            <a:r>
              <a:rPr lang="en-CA">
                <a:latin typeface="Segoe UI"/>
                <a:cs typeface="Segoe UI"/>
              </a:rPr>
              <a:t>If the user’s total does not match the expected total, they will be asked to scan each item so that it understands what's missing, or what's extra.</a:t>
            </a:r>
          </a:p>
          <a:p>
            <a:pPr marL="285750" indent="-285750">
              <a:buFont typeface="Arial"/>
              <a:buChar char="•"/>
              <a:defRPr/>
            </a:pPr>
            <a:endParaRPr lang="en-CA">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latin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52</a:t>
            </a:fld>
            <a:endParaRPr lang="en-US"/>
          </a:p>
        </p:txBody>
      </p:sp>
    </p:spTree>
    <p:extLst>
      <p:ext uri="{BB962C8B-B14F-4D97-AF65-F5344CB8AC3E}">
        <p14:creationId xmlns:p14="http://schemas.microsoft.com/office/powerpoint/2010/main" val="3338850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Script:</a:t>
            </a:r>
          </a:p>
          <a:p>
            <a:pPr marL="171450" indent="-171450">
              <a:buFont typeface="Arial" panose="020B0604020202020204" pitchFamily="34" charset="0"/>
              <a:buChar char="•"/>
            </a:pPr>
            <a:r>
              <a:rPr lang="en-US">
                <a:ea typeface="Calibri"/>
                <a:cs typeface="Calibri"/>
              </a:rPr>
              <a:t>Once a case is verified and the piece count has been managed, staff can begin the </a:t>
            </a:r>
            <a:r>
              <a:rPr lang="en-US" err="1">
                <a:ea typeface="Calibri"/>
                <a:cs typeface="Calibri"/>
              </a:rPr>
              <a:t>putaway</a:t>
            </a:r>
            <a:r>
              <a:rPr lang="en-US">
                <a:ea typeface="Calibri"/>
                <a:cs typeface="Calibri"/>
              </a:rPr>
              <a:t> process of returning any unused items to their correct locations. </a:t>
            </a:r>
          </a:p>
          <a:p>
            <a:pPr marL="171450" indent="-171450">
              <a:buFont typeface="Arial" panose="020B0604020202020204" pitchFamily="34" charset="0"/>
              <a:buChar char="•"/>
            </a:pPr>
            <a:r>
              <a:rPr lang="en-US">
                <a:ea typeface="Calibri"/>
                <a:cs typeface="Calibri"/>
              </a:rPr>
              <a:t>A path leads the staff member to each location for </a:t>
            </a:r>
            <a:r>
              <a:rPr lang="en-US" err="1">
                <a:ea typeface="Calibri"/>
                <a:cs typeface="Calibri"/>
              </a:rPr>
              <a:t>putaway</a:t>
            </a:r>
            <a:r>
              <a:rPr lang="en-US">
                <a:ea typeface="Calibri"/>
                <a:cs typeface="Calibri"/>
              </a:rPr>
              <a:t>.</a:t>
            </a:r>
          </a:p>
          <a:p>
            <a:pPr marL="171450" indent="-171450">
              <a:buFont typeface="Arial" panose="020B0604020202020204" pitchFamily="34" charset="0"/>
              <a:buChar char="•"/>
            </a:pPr>
            <a:r>
              <a:rPr lang="en-US">
                <a:ea typeface="Calibri"/>
                <a:cs typeface="Calibri"/>
              </a:rPr>
              <a:t>All these processes store a lot of data that can be analyzed for improved efficiencies to support staff and patient care. </a:t>
            </a:r>
          </a:p>
        </p:txBody>
      </p:sp>
      <p:sp>
        <p:nvSpPr>
          <p:cNvPr id="4" name="Slide Number Placeholder 3"/>
          <p:cNvSpPr>
            <a:spLocks noGrp="1"/>
          </p:cNvSpPr>
          <p:nvPr>
            <p:ph type="sldNum" sz="quarter" idx="5"/>
          </p:nvPr>
        </p:nvSpPr>
        <p:spPr/>
        <p:txBody>
          <a:bodyPr/>
          <a:lstStyle/>
          <a:p>
            <a:fld id="{B0B255E0-1D49-F147-BF7C-DC27F77647EF}" type="slidenum">
              <a:rPr lang="en-US" smtClean="0"/>
              <a:t>53</a:t>
            </a:fld>
            <a:endParaRPr lang="en-US"/>
          </a:p>
        </p:txBody>
      </p:sp>
    </p:spTree>
    <p:extLst>
      <p:ext uri="{BB962C8B-B14F-4D97-AF65-F5344CB8AC3E}">
        <p14:creationId xmlns:p14="http://schemas.microsoft.com/office/powerpoint/2010/main" val="586040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228600" indent="-228600">
              <a:buFont typeface="Arial" panose="020B0604020202020204" pitchFamily="34" charset="0"/>
              <a:buChar char="•"/>
            </a:pPr>
            <a:r>
              <a:rPr lang="en-US"/>
              <a:t>Correct documentation is pivotal to the accuracy of the data stored within CDUI and Tecsys as a whole.</a:t>
            </a:r>
          </a:p>
          <a:p>
            <a:pPr marL="228600" indent="-228600">
              <a:buFont typeface="Arial" panose="020B0604020202020204" pitchFamily="34" charset="0"/>
              <a:buChar char="•"/>
            </a:pPr>
            <a:r>
              <a:rPr lang="en-US"/>
              <a:t>The item waste, consumption, contamination, and </a:t>
            </a:r>
            <a:r>
              <a:rPr lang="en-US" err="1"/>
              <a:t>putaway</a:t>
            </a:r>
            <a:r>
              <a:rPr lang="en-US"/>
              <a:t> of each case is tracked and documented within CDUI.</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Any changes made to the documentation of a case are also saved within the case.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Making sure the processes for documentation are correct benefits the clinicians and patient care. They also ensure that enough data is collected.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With the accurate data, improvements can be made to the overall process and efficiency of a facility.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 example, advising on depletion path configuration, removing expired items, and ensuring locations are properly stocked.</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54</a:t>
            </a:fld>
            <a:endParaRPr lang="en-US"/>
          </a:p>
        </p:txBody>
      </p:sp>
    </p:spTree>
    <p:extLst>
      <p:ext uri="{BB962C8B-B14F-4D97-AF65-F5344CB8AC3E}">
        <p14:creationId xmlns:p14="http://schemas.microsoft.com/office/powerpoint/2010/main" val="403298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57</a:t>
            </a:fld>
            <a:endParaRPr lang="en-US"/>
          </a:p>
        </p:txBody>
      </p:sp>
    </p:spTree>
    <p:extLst>
      <p:ext uri="{BB962C8B-B14F-4D97-AF65-F5344CB8AC3E}">
        <p14:creationId xmlns:p14="http://schemas.microsoft.com/office/powerpoint/2010/main" val="13407486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Your organization utilizes data storage systems called data marts. These data marts helps users find what they are looking for in the data quicker and more efficiently. </a:t>
            </a:r>
          </a:p>
          <a:p>
            <a:pPr marL="171450" indent="-171450">
              <a:buFont typeface="Arial" panose="020B0604020202020204" pitchFamily="34" charset="0"/>
              <a:buChar char="•"/>
            </a:pPr>
            <a:r>
              <a:rPr lang="en-US"/>
              <a:t>So, while Tecsys holds the data from Epic and Workday and any other source, it also has a way of sorting and organizing data.</a:t>
            </a:r>
          </a:p>
          <a:p>
            <a:pPr marL="171450" indent="-171450">
              <a:buFont typeface="Arial" panose="020B0604020202020204" pitchFamily="34" charset="0"/>
              <a:buChar char="•"/>
            </a:pPr>
            <a:r>
              <a:rPr lang="en-US"/>
              <a:t>Specific data can be extracted, transformed, and loaded from the master data into the data mart.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Each one has a matching analysis model that tracks the metadata that holds up the structure of a data mart.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58</a:t>
            </a:fld>
            <a:endParaRPr lang="en-US"/>
          </a:p>
        </p:txBody>
      </p:sp>
    </p:spTree>
    <p:extLst>
      <p:ext uri="{BB962C8B-B14F-4D97-AF65-F5344CB8AC3E}">
        <p14:creationId xmlns:p14="http://schemas.microsoft.com/office/powerpoint/2010/main" val="1712107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Here are a few of  the data marts configured for Tecsys to better visualize the configuration.</a:t>
            </a:r>
          </a:p>
          <a:p>
            <a:pPr marL="171450" indent="-171450">
              <a:buFont typeface="Arial" panose="020B0604020202020204" pitchFamily="34" charset="0"/>
              <a:buChar char="•"/>
            </a:pPr>
            <a:r>
              <a:rPr lang="en-US"/>
              <a:t>The stored and organized data within the data marts can be pulled to run reports and uncover specific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59</a:t>
            </a:fld>
            <a:endParaRPr lang="en-US"/>
          </a:p>
        </p:txBody>
      </p:sp>
    </p:spTree>
    <p:extLst>
      <p:ext uri="{BB962C8B-B14F-4D97-AF65-F5344CB8AC3E}">
        <p14:creationId xmlns:p14="http://schemas.microsoft.com/office/powerpoint/2010/main" val="3345440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is what a model for a data mart looks like written out. Each line is a different piece of metadata.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These models can be found in the Cognos portal to run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 create a report, the data needs to be pulled from the correct models and all the models need to be configured and mapped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60</a:t>
            </a:fld>
            <a:endParaRPr lang="en-US"/>
          </a:p>
        </p:txBody>
      </p:sp>
    </p:spTree>
    <p:extLst>
      <p:ext uri="{BB962C8B-B14F-4D97-AF65-F5344CB8AC3E}">
        <p14:creationId xmlns:p14="http://schemas.microsoft.com/office/powerpoint/2010/main" val="3976125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is what the mapping for each individual item of metadata looks like! </a:t>
            </a:r>
            <a:r>
              <a:rPr lang="en-US" sz="1800" b="0">
                <a:effectLst/>
                <a:highlight>
                  <a:srgbClr val="00FF00"/>
                </a:highlight>
                <a:latin typeface="Segoe UI" panose="020B0502040204020203" pitchFamily="34" charset="0"/>
                <a:ea typeface="Arial" panose="020B0604020202020204" pitchFamily="34" charset="0"/>
                <a:cs typeface="Segoe UI" panose="020B0502040204020203" pitchFamily="34" charset="0"/>
              </a:rPr>
              <a:t>Metadata is data </a:t>
            </a:r>
            <a:r>
              <a:rPr lang="en-US" sz="1800">
                <a:effectLst/>
                <a:highlight>
                  <a:srgbClr val="00FF00"/>
                </a:highlight>
                <a:latin typeface="Segoe UI" panose="020B0502040204020203" pitchFamily="34" charset="0"/>
                <a:ea typeface="Arial" panose="020B0604020202020204" pitchFamily="34" charset="0"/>
                <a:cs typeface="Segoe UI" panose="020B0502040204020203" pitchFamily="34" charset="0"/>
              </a:rPr>
              <a:t>that describes other data. Within Tecsys, it is the structured reference data that helps to sort and identify attributes of the information it describes.</a:t>
            </a:r>
            <a:r>
              <a:rPr lang="en-US" sz="1800">
                <a:effectLst/>
                <a:latin typeface="Segoe UI" panose="020B0502040204020203" pitchFamily="34" charset="0"/>
                <a:ea typeface="Arial" panose="020B0604020202020204" pitchFamily="34" charset="0"/>
                <a:cs typeface="Segoe UI" panose="020B0502040204020203" pitchFamily="34" charset="0"/>
              </a:rPr>
              <a:t> </a:t>
            </a:r>
            <a:endParaRPr lang="en-US"/>
          </a:p>
          <a:p>
            <a:pPr marL="171450" indent="-171450">
              <a:buFont typeface="Arial" panose="020B0604020202020204" pitchFamily="34" charset="0"/>
              <a:buChar char="•"/>
            </a:pPr>
            <a:r>
              <a:rPr lang="en-US"/>
              <a:t>The metadata is broken up into Name (the title of the specific metadata), Value Coming From (the source of the metadata) and any relevant Facts. </a:t>
            </a:r>
          </a:p>
        </p:txBody>
      </p:sp>
      <p:sp>
        <p:nvSpPr>
          <p:cNvPr id="4" name="Slide Number Placeholder 3"/>
          <p:cNvSpPr>
            <a:spLocks noGrp="1"/>
          </p:cNvSpPr>
          <p:nvPr>
            <p:ph type="sldNum" sz="quarter" idx="5"/>
          </p:nvPr>
        </p:nvSpPr>
        <p:spPr/>
        <p:txBody>
          <a:bodyPr/>
          <a:lstStyle/>
          <a:p>
            <a:fld id="{B0B255E0-1D49-F147-BF7C-DC27F77647EF}" type="slidenum">
              <a:rPr lang="en-US" smtClean="0"/>
              <a:t>61</a:t>
            </a:fld>
            <a:endParaRPr lang="en-US"/>
          </a:p>
        </p:txBody>
      </p:sp>
    </p:spTree>
    <p:extLst>
      <p:ext uri="{BB962C8B-B14F-4D97-AF65-F5344CB8AC3E}">
        <p14:creationId xmlns:p14="http://schemas.microsoft.com/office/powerpoint/2010/main" val="494841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As we have been discussing, reports can be run with the data that is pulled from the data marts.</a:t>
            </a:r>
          </a:p>
          <a:p>
            <a:pPr marL="171450" indent="-171450">
              <a:buFont typeface="Arial" panose="020B0604020202020204" pitchFamily="34" charset="0"/>
              <a:buChar char="•"/>
            </a:pPr>
            <a:r>
              <a:rPr lang="en-US"/>
              <a:t>Compelling, informative, and actionable reports can be created in Cognos by users with this data.</a:t>
            </a:r>
          </a:p>
          <a:p>
            <a:pPr marL="171450" indent="-171450">
              <a:buFont typeface="Arial" panose="020B0604020202020204" pitchFamily="34" charset="0"/>
              <a:buChar char="•"/>
            </a:pPr>
            <a:r>
              <a:rPr lang="en-US"/>
              <a:t>Users can view the Analytics Data Mart Schema and Mapping Guide to support their use of Tecsys and Cognos.</a:t>
            </a:r>
          </a:p>
        </p:txBody>
      </p:sp>
      <p:sp>
        <p:nvSpPr>
          <p:cNvPr id="4" name="Slide Number Placeholder 3"/>
          <p:cNvSpPr>
            <a:spLocks noGrp="1"/>
          </p:cNvSpPr>
          <p:nvPr>
            <p:ph type="sldNum" sz="quarter" idx="5"/>
          </p:nvPr>
        </p:nvSpPr>
        <p:spPr/>
        <p:txBody>
          <a:bodyPr/>
          <a:lstStyle/>
          <a:p>
            <a:fld id="{B0B255E0-1D49-F147-BF7C-DC27F77647EF}" type="slidenum">
              <a:rPr lang="en-US" smtClean="0"/>
              <a:t>62</a:t>
            </a:fld>
            <a:endParaRPr lang="en-US"/>
          </a:p>
        </p:txBody>
      </p:sp>
    </p:spTree>
    <p:extLst>
      <p:ext uri="{BB962C8B-B14F-4D97-AF65-F5344CB8AC3E}">
        <p14:creationId xmlns:p14="http://schemas.microsoft.com/office/powerpoint/2010/main" val="2139583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63</a:t>
            </a:fld>
            <a:endParaRPr lang="en-US"/>
          </a:p>
        </p:txBody>
      </p:sp>
    </p:spTree>
    <p:extLst>
      <p:ext uri="{BB962C8B-B14F-4D97-AF65-F5344CB8AC3E}">
        <p14:creationId xmlns:p14="http://schemas.microsoft.com/office/powerpoint/2010/main" val="283358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lvl="0" indent="-171450">
              <a:buFont typeface="Arial" panose="020B0604020202020204" pitchFamily="34" charset="0"/>
              <a:buChar char="•"/>
            </a:pPr>
            <a:r>
              <a:rPr lang="en-US">
                <a:solidFill>
                  <a:schemeClr val="bg1"/>
                </a:solidFill>
              </a:rPr>
              <a:t>Your entire healthcare system is implementing a centralized inventory management data strategy.</a:t>
            </a:r>
          </a:p>
          <a:p>
            <a:pPr marL="171450" lvl="0" indent="-171450">
              <a:buFont typeface="Arial" panose="020B0604020202020204" pitchFamily="34" charset="0"/>
              <a:buChar char="•"/>
            </a:pPr>
            <a:r>
              <a:rPr lang="en-US">
                <a:solidFill>
                  <a:schemeClr val="bg1"/>
                </a:solidFill>
              </a:rPr>
              <a:t>This strategy integrates data from various systems into one software platform. The platform then becomes the “source of truth” for inventory management. This is otherwise known as, master data, which we will discuss in a following lesson.</a:t>
            </a:r>
          </a:p>
          <a:p>
            <a:pPr marL="171450" lvl="0" indent="-171450">
              <a:buFont typeface="Arial" panose="020B0604020202020204" pitchFamily="34" charset="0"/>
              <a:buChar char="•"/>
            </a:pPr>
            <a:r>
              <a:rPr lang="en-US">
                <a:solidFill>
                  <a:schemeClr val="bg1"/>
                </a:solidFill>
              </a:rPr>
              <a:t>Tecsys will be your platform that holds the master data for your inventory management.</a:t>
            </a:r>
          </a:p>
          <a:p>
            <a:pPr marL="171450" lvl="0" indent="-171450">
              <a:buFont typeface="Arial" panose="020B0604020202020204" pitchFamily="34" charset="0"/>
              <a:buChar char="•"/>
            </a:pPr>
            <a:r>
              <a:rPr lang="en-US"/>
              <a:t>The results of implementing this data management strategy, is that advisement and any subsequent decisions are all based on the same source of data. </a:t>
            </a:r>
          </a:p>
          <a:p>
            <a:pPr marL="171450" lvl="0" indent="-171450">
              <a:buFont typeface="Arial" panose="020B0604020202020204" pitchFamily="34" charset="0"/>
              <a:buChar char="•"/>
            </a:pPr>
            <a:r>
              <a:rPr lang="en-US"/>
              <a:t>Finally, stakeholders and clinicians become more trusting of the data and become empowered in their roles to make informed decisions for the hospital: financially, process efficiency, and patient treatment wise.</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a:t>
            </a:fld>
            <a:endParaRPr lang="en-US"/>
          </a:p>
        </p:txBody>
      </p:sp>
    </p:spTree>
    <p:extLst>
      <p:ext uri="{BB962C8B-B14F-4D97-AF65-F5344CB8AC3E}">
        <p14:creationId xmlns:p14="http://schemas.microsoft.com/office/powerpoint/2010/main" val="2698328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550"/>
              </a:spcAft>
              <a:buFont typeface="Symbol" panose="05050102010706020507" pitchFamily="18" charset="2"/>
              <a:buNone/>
            </a:pPr>
            <a:r>
              <a:rPr lang="en-US" sz="1200">
                <a:solidFill>
                  <a:srgbClr val="323130"/>
                </a:solidFill>
                <a:effectLst/>
                <a:latin typeface="Segoe UI" panose="020B0502040204020203" pitchFamily="34" charset="0"/>
                <a:ea typeface="Segoe UI" panose="020B0502040204020203" pitchFamily="34" charset="0"/>
              </a:rPr>
              <a:t>Script:</a:t>
            </a:r>
          </a:p>
          <a:p>
            <a:pPr marL="342900" marR="0" lvl="0" indent="-342900">
              <a:spcBef>
                <a:spcPts val="0"/>
              </a:spcBef>
              <a:spcAft>
                <a:spcPts val="550"/>
              </a:spcAft>
              <a:buFont typeface="Symbol" panose="05050102010706020507" pitchFamily="18" charset="2"/>
              <a:buChar char=""/>
            </a:pPr>
            <a:r>
              <a:rPr lang="en-US" sz="1200">
                <a:solidFill>
                  <a:srgbClr val="323130"/>
                </a:solidFill>
                <a:effectLst/>
                <a:latin typeface="Segoe UI" panose="020B0502040204020203" pitchFamily="34" charset="0"/>
                <a:ea typeface="Segoe UI" panose="020B0502040204020203" pitchFamily="34" charset="0"/>
              </a:rPr>
              <a:t>Welcome to Point Of Use Operations Monitors.</a:t>
            </a:r>
            <a:r>
              <a:rPr lang="en-US" sz="1200">
                <a:solidFill>
                  <a:schemeClr val="tx1"/>
                </a:solidFill>
                <a:effectLst/>
                <a:latin typeface="Times New Roman" panose="02020603050405020304" pitchFamily="18" charset="0"/>
                <a:ea typeface="Segoe UI" panose="020B0502040204020203" pitchFamily="34" charset="0"/>
              </a:rPr>
              <a:t> </a:t>
            </a:r>
          </a:p>
          <a:p>
            <a:pPr marL="342900" marR="0" lvl="0" indent="-342900">
              <a:spcBef>
                <a:spcPts val="0"/>
              </a:spcBef>
              <a:spcAft>
                <a:spcPts val="550"/>
              </a:spcAft>
              <a:buFont typeface="Symbol" panose="05050102010706020507" pitchFamily="18" charset="2"/>
              <a:buChar char=""/>
            </a:pPr>
            <a:r>
              <a:rPr lang="en-US" sz="1200">
                <a:solidFill>
                  <a:srgbClr val="323130"/>
                </a:solidFill>
                <a:effectLst/>
                <a:latin typeface="Segoe UI" panose="020B0502040204020203" pitchFamily="34" charset="0"/>
                <a:ea typeface="Segoe UI" panose="020B0502040204020203" pitchFamily="34" charset="0"/>
              </a:rPr>
              <a:t>We are going to be looking at the monitoring screen within POU.</a:t>
            </a:r>
            <a:endParaRPr lang="en-US" sz="1200">
              <a:effectLst/>
              <a:latin typeface="Times New Roman" panose="02020603050405020304" pitchFamily="18" charset="0"/>
              <a:ea typeface="Times New Roman" panose="02020603050405020304" pitchFamily="18" charset="0"/>
            </a:endParaRPr>
          </a:p>
          <a:p>
            <a:pPr marL="342900" marR="0" lvl="0" indent="-342900">
              <a:spcBef>
                <a:spcPts val="0"/>
              </a:spcBef>
              <a:spcAft>
                <a:spcPts val="550"/>
              </a:spcAft>
              <a:buFont typeface="Symbol" panose="05050102010706020507" pitchFamily="18" charset="2"/>
              <a:buChar char=""/>
            </a:pPr>
            <a:r>
              <a:rPr lang="en-US" sz="1200">
                <a:solidFill>
                  <a:srgbClr val="323130"/>
                </a:solidFill>
                <a:effectLst/>
                <a:latin typeface="Segoe UI" panose="020B0502040204020203" pitchFamily="34" charset="0"/>
                <a:ea typeface="Segoe UI" panose="020B0502040204020203" pitchFamily="34" charset="0"/>
              </a:rPr>
              <a:t>This monitor provides a high-level view of what is going on within a specific hospital.</a:t>
            </a:r>
            <a:endParaRPr lang="en-US" sz="1200">
              <a:effectLst/>
              <a:latin typeface="Times New Roman" panose="02020603050405020304" pitchFamily="18" charset="0"/>
              <a:ea typeface="Times New Roman" panose="02020603050405020304" pitchFamily="18" charset="0"/>
            </a:endParaRPr>
          </a:p>
          <a:p>
            <a:pPr marL="342900" marR="0" lvl="0" indent="-342900">
              <a:spcBef>
                <a:spcPts val="0"/>
              </a:spcBef>
              <a:spcAft>
                <a:spcPts val="550"/>
              </a:spcAft>
              <a:buFont typeface="Symbol" panose="05050102010706020507" pitchFamily="18" charset="2"/>
              <a:buChar char=""/>
            </a:pPr>
            <a:r>
              <a:rPr lang="en-US" sz="1200">
                <a:solidFill>
                  <a:srgbClr val="323130"/>
                </a:solidFill>
                <a:effectLst/>
                <a:latin typeface="Segoe UI" panose="020B0502040204020203" pitchFamily="34" charset="0"/>
                <a:ea typeface="Segoe UI" panose="020B0502040204020203" pitchFamily="34" charset="0"/>
              </a:rPr>
              <a:t>We're also going to look at some data validation views and some reports that can be ran within the monitor.</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66</a:t>
            </a:fld>
            <a:endParaRPr lang="en-US"/>
          </a:p>
        </p:txBody>
      </p:sp>
    </p:spTree>
    <p:extLst>
      <p:ext uri="{BB962C8B-B14F-4D97-AF65-F5344CB8AC3E}">
        <p14:creationId xmlns:p14="http://schemas.microsoft.com/office/powerpoint/2010/main" val="2419112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POU (SMS) Operations Monitor is used to monitor the hospital's activities at quite a high-level, but also allows users to pinpoint specific areas that need special attention.</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For example, providing details around supply orders, and stock counts.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dynamic dashboard displays a current snapshot of what’s in the system.</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There are 8 sections to the dashboard, and we will go through them one by one.</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68</a:t>
            </a:fld>
            <a:endParaRPr lang="en-US"/>
          </a:p>
        </p:txBody>
      </p:sp>
    </p:spTree>
    <p:extLst>
      <p:ext uri="{BB962C8B-B14F-4D97-AF65-F5344CB8AC3E}">
        <p14:creationId xmlns:p14="http://schemas.microsoft.com/office/powerpoint/2010/main" val="3584748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POU (SMS) Operations Monitor is available on the menu of your homepage.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what your homepage looks like when you have access to absolutely everything.</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And under the Analytics menu users can find the POU (SMS) Operations Monitor. </a:t>
            </a: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69</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Once selected, the hospital that is defaulted to you automatically displays.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You cannot see the entire system at one time, but if you have access to other hospitals, you will be able to click on your name at the top right of the screen, select session parameters, and update the hospital.  When you go back into the operations monitor, you will now see the newly assigned hospital.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 the coming slides we will delve deeper into each section.</a:t>
            </a:r>
          </a:p>
          <a:p>
            <a:pPr marL="0" marR="0" lvl="0" indent="0">
              <a:spcBef>
                <a:spcPts val="0"/>
              </a:spcBef>
              <a:spcAft>
                <a:spcPts val="0"/>
              </a:spcAft>
              <a:buFont typeface="Symbol" panose="05050102010706020507" pitchFamily="18" charset="2"/>
              <a:buNone/>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70</a:t>
            </a:fld>
            <a:endParaRPr lang="en-US"/>
          </a:p>
        </p:txBody>
      </p:sp>
    </p:spTree>
    <p:extLst>
      <p:ext uri="{BB962C8B-B14F-4D97-AF65-F5344CB8AC3E}">
        <p14:creationId xmlns:p14="http://schemas.microsoft.com/office/powerpoint/2010/main" val="2326591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a:effectLst/>
                <a:latin typeface="Segoe UI" panose="020B0502040204020203" pitchFamily="34" charset="0"/>
                <a:ea typeface="Times New Roman" panose="02020603050405020304" pitchFamily="18" charset="0"/>
              </a:rPr>
              <a:t>Script:</a:t>
            </a:r>
            <a:endParaRPr lang="en-US" sz="10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 first section is the To Watch section.</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Here is the area that you may have some critical activities associated to what's displayed here.</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For example, the first one that you'll see is stock outs, everything everywhere in the system where the location quantity is 0 it will show up here as a record.</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As you can see everything here is a hyperlink, by selecting the link, it will bring you directly to the records concerned with the specific issues.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For example, Stock Out, once you select on the hyperlink, it's going to show you all the location items with 0 on hand quantity.</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It will display within the POU (SMS) Operations Monitor with all the correct filters to show you the results.</a:t>
            </a:r>
          </a:p>
          <a:p>
            <a:pPr marL="342900" marR="0" lvl="0" indent="-342900">
              <a:spcBef>
                <a:spcPts val="0"/>
              </a:spcBef>
              <a:spcAft>
                <a:spcPts val="0"/>
              </a:spcAft>
              <a:buFont typeface="Symbol" panose="05050102010706020507" pitchFamily="18" charset="2"/>
              <a:buChar char=""/>
            </a:pPr>
            <a:endParaRPr lang="en-US" sz="1000">
              <a:effectLst/>
              <a:latin typeface="Segoe UI" panose="020B0502040204020203" pitchFamily="34" charset="0"/>
              <a:ea typeface="Segoe UI" panose="020B0502040204020203" pitchFamily="34" charset="0"/>
            </a:endParaRP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Next, is the Active Count Sessions.</a:t>
            </a:r>
          </a:p>
          <a:p>
            <a:pPr marL="342900" marR="0" lvl="0" indent="-342900">
              <a:spcBef>
                <a:spcPts val="0"/>
              </a:spcBef>
              <a:spcAft>
                <a:spcPts val="0"/>
              </a:spcAft>
              <a:buFont typeface="Symbol" panose="05050102010706020507" pitchFamily="18" charset="2"/>
              <a:buChar char=""/>
            </a:pPr>
            <a:r>
              <a:rPr lang="en-US" sz="1000">
                <a:solidFill>
                  <a:srgbClr val="323130"/>
                </a:solidFill>
                <a:effectLst/>
                <a:latin typeface="Segoe UI" panose="020B0502040204020203" pitchFamily="34" charset="0"/>
                <a:ea typeface="Segoe UI" panose="020B0502040204020203" pitchFamily="34" charset="0"/>
              </a:rPr>
              <a:t>T</a:t>
            </a:r>
            <a:r>
              <a:rPr lang="en-US" sz="1000">
                <a:effectLst/>
                <a:latin typeface="Segoe UI" panose="020B0502040204020203" pitchFamily="34" charset="0"/>
                <a:ea typeface="Segoe UI" panose="020B0502040204020203" pitchFamily="34" charset="0"/>
              </a:rPr>
              <a:t>his displays the number of count sessions that are open and that have not been submitted.</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When a user does a supply count and they don’t select submit, that counts as an active count session and will display here.</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Users could use this, for example, at the end of the day to see if there are any open counts that have not been closed out.</a:t>
            </a:r>
          </a:p>
          <a:p>
            <a:pPr marL="342900" marR="0" lvl="0" indent="-342900">
              <a:spcBef>
                <a:spcPts val="0"/>
              </a:spcBef>
              <a:spcAft>
                <a:spcPts val="0"/>
              </a:spcAft>
              <a:buFont typeface="Symbol" panose="05050102010706020507" pitchFamily="18" charset="2"/>
              <a:buChar char=""/>
            </a:pPr>
            <a:endParaRPr lang="en-US" sz="1000">
              <a:effectLst/>
              <a:latin typeface="Segoe UI" panose="020B0502040204020203" pitchFamily="34" charset="0"/>
              <a:ea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000">
                <a:effectLst/>
                <a:latin typeface="Segoe UI" panose="020B0502040204020203" pitchFamily="34" charset="0"/>
                <a:ea typeface="Segoe UI" panose="020B0502040204020203" pitchFamily="34" charset="0"/>
              </a:rPr>
              <a:t>Billing to Review, this is what is currently sitting in the Consignment Billing Requests resource that is pending review.</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Next is the Backorder section.</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Remember that this is only created if someone manually goes into a supply order and drops down the backorder flag as a way to know of any ongoing backorder. </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Critical orders shows you all the open supply orders that were generated as critical supply orders.</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Critical supply orders are based on the critical minimum quantity that users will have previously set at the location item level.</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Please note that this isn’t something that is often used. </a:t>
            </a:r>
          </a:p>
          <a:p>
            <a:pPr marL="342900" marR="0" lvl="0" indent="-342900">
              <a:spcBef>
                <a:spcPts val="0"/>
              </a:spcBef>
              <a:spcAft>
                <a:spcPts val="0"/>
              </a:spcAft>
              <a:buFont typeface="Symbol" panose="05050102010706020507" pitchFamily="18" charset="2"/>
              <a:buChar char=""/>
            </a:pPr>
            <a:endParaRPr lang="en-US" sz="1000">
              <a:effectLst/>
              <a:latin typeface="Segoe UI" panose="020B0502040204020203" pitchFamily="34" charset="0"/>
              <a:ea typeface="Segoe UI" panose="020B0502040204020203" pitchFamily="34" charset="0"/>
            </a:endParaRPr>
          </a:p>
          <a:p>
            <a:pPr marL="342900" marR="0" lvl="0" indent="-342900">
              <a:spcBef>
                <a:spcPts val="0"/>
              </a:spcBef>
              <a:spcAft>
                <a:spcPts val="0"/>
              </a:spcAft>
              <a:buFont typeface="Symbol" panose="05050102010706020507" pitchFamily="18" charset="2"/>
              <a:buChar char=""/>
            </a:pPr>
            <a:endParaRPr lang="en-US" sz="1000">
              <a:effectLst/>
              <a:latin typeface="Segoe UI" panose="020B0502040204020203" pitchFamily="34" charset="0"/>
              <a:ea typeface="Segoe UI" panose="020B0502040204020203" pitchFamily="34" charset="0"/>
            </a:endParaRPr>
          </a:p>
          <a:p>
            <a:pPr marL="342900" marR="0" lvl="0" indent="-342900">
              <a:spcBef>
                <a:spcPts val="0"/>
              </a:spcBef>
              <a:spcAft>
                <a:spcPts val="0"/>
              </a:spcAft>
              <a:buFont typeface="Symbol" panose="05050102010706020507" pitchFamily="18" charset="2"/>
              <a:buChar char=""/>
            </a:pPr>
            <a:endParaRPr lang="en-US" sz="10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71</a:t>
            </a:fld>
            <a:endParaRPr lang="en-US"/>
          </a:p>
        </p:txBody>
      </p:sp>
    </p:spTree>
    <p:extLst>
      <p:ext uri="{BB962C8B-B14F-4D97-AF65-F5344CB8AC3E}">
        <p14:creationId xmlns:p14="http://schemas.microsoft.com/office/powerpoint/2010/main" val="2519127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458C-C246-652D-22D3-49F1D5D7C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93316-5D3D-51B5-1636-44225E949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CE9BC-2A43-2ACC-FF12-6D5738D20E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52933"/>
                </a:solidFill>
                <a:effectLst/>
                <a:latin typeface="Arial" panose="020B0604020202020204" pitchFamily="34" charset="0"/>
              </a:rPr>
              <a:t>Script:</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 next box in the POU (SMS) Operations Monitor is our Expiration Management box.</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Note that only items that are set to track expiration will be represented in this box.</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Here there are three areas.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First is expired, this will show you all of the location items that are expired and need to be removed from the shelves.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You have your near expiry, so at the supply area level you will be setting the number of days that you want to indicate to the system that the item is near expiry, and that's the value that this box is going to take.</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All items that are near expiry, within that limit of days that you'll have indicated to the system it's going to put it in near expiry and available is all the ones for all of the expiry managed items that are not expired or near expiry.</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Near expiry is not a global number, based at the supply area level.</a:t>
            </a:r>
          </a:p>
          <a:p>
            <a:endParaRPr lang="en-US" b="0" i="0">
              <a:solidFill>
                <a:srgbClr val="152933"/>
              </a:solidFill>
              <a:effectLst/>
              <a:latin typeface="Arial" panose="020B0604020202020204" pitchFamily="34" charset="0"/>
            </a:endParaRPr>
          </a:p>
          <a:p>
            <a:r>
              <a:rPr lang="en-US" b="0" i="0">
                <a:solidFill>
                  <a:srgbClr val="152933"/>
                </a:solidFill>
                <a:effectLst/>
                <a:latin typeface="Arial" panose="020B0604020202020204" pitchFamily="34" charset="0"/>
              </a:rPr>
              <a:t>Notes:</a:t>
            </a:r>
          </a:p>
          <a:p>
            <a:r>
              <a:rPr lang="en-US" b="0" i="0">
                <a:solidFill>
                  <a:srgbClr val="152933"/>
                </a:solidFill>
                <a:effectLst/>
                <a:latin typeface="Arial" panose="020B0604020202020204" pitchFamily="34" charset="0"/>
              </a:rPr>
              <a:t>A value of 2 - Near Expiry indicates that the expiry date is within the value set in the Supply Area's Lot Expiry Alert Days field.</a:t>
            </a:r>
          </a:p>
          <a:p>
            <a:endParaRPr lang="en-US" b="0" i="0">
              <a:solidFill>
                <a:srgbClr val="152933"/>
              </a:solidFill>
              <a:effectLst/>
              <a:latin typeface="Arial" panose="020B0604020202020204" pitchFamily="34" charset="0"/>
            </a:endParaRPr>
          </a:p>
          <a:p>
            <a:endParaRPr lang="en-US" b="0" i="0">
              <a:solidFill>
                <a:srgbClr val="152933"/>
              </a:solidFill>
              <a:effectLst/>
              <a:latin typeface="Arial" panose="020B0604020202020204" pitchFamily="34" charset="0"/>
            </a:endParaRPr>
          </a:p>
          <a:p>
            <a:endParaRPr lang="en-US" b="0" i="0">
              <a:solidFill>
                <a:srgbClr val="152933"/>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EA6399B-432F-82AC-68BE-6490B06C9F43}"/>
              </a:ext>
            </a:extLst>
          </p:cNvPr>
          <p:cNvSpPr>
            <a:spLocks noGrp="1"/>
          </p:cNvSpPr>
          <p:nvPr>
            <p:ph type="sldNum" sz="quarter" idx="5"/>
          </p:nvPr>
        </p:nvSpPr>
        <p:spPr/>
        <p:txBody>
          <a:bodyPr/>
          <a:lstStyle/>
          <a:p>
            <a:fld id="{47FFD46C-F3F1-425E-8577-E1817A9ECFDE}" type="slidenum">
              <a:rPr lang="en-US" smtClean="0"/>
              <a:t>72</a:t>
            </a:fld>
            <a:endParaRPr lang="en-US"/>
          </a:p>
        </p:txBody>
      </p:sp>
    </p:spTree>
    <p:extLst>
      <p:ext uri="{BB962C8B-B14F-4D97-AF65-F5344CB8AC3E}">
        <p14:creationId xmlns:p14="http://schemas.microsoft.com/office/powerpoint/2010/main" val="3345903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8F245-D17C-9392-6105-F5A4A707E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ECC45-2D41-E62D-01B7-373F1916A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38D1B-530C-EF4A-39A3-5949D2AA49D7}"/>
              </a:ext>
            </a:extLst>
          </p:cNvPr>
          <p:cNvSpPr>
            <a:spLocks noGrp="1"/>
          </p:cNvSpPr>
          <p:nvPr>
            <p:ph type="body" idx="1"/>
          </p:nvPr>
        </p:nvSpPr>
        <p:spPr/>
        <p:txBody>
          <a:bodyPr/>
          <a:lstStyle/>
          <a:p>
            <a:pPr marL="0" marR="0">
              <a:spcBef>
                <a:spcPts val="0"/>
              </a:spcBef>
              <a:spcAft>
                <a:spcPts val="0"/>
              </a:spcAft>
            </a:pPr>
            <a:r>
              <a:rPr lang="en-US" sz="1000" b="1" kern="0">
                <a:solidFill>
                  <a:srgbClr val="323130"/>
                </a:solidFill>
                <a:effectLst/>
                <a:latin typeface="Segoe UI" panose="020B0502040204020203" pitchFamily="34" charset="0"/>
                <a:ea typeface="Segoe UI" panose="020B0502040204020203" pitchFamily="34" charset="0"/>
              </a:rPr>
              <a:t>Script:</a:t>
            </a:r>
            <a:endParaRPr lang="en-US" sz="1600" b="1" kern="0">
              <a:solidFill>
                <a:srgbClr val="2E74B5"/>
              </a:solidFill>
              <a:effectLst/>
              <a:latin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 next box is open supply orders.</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Here it's going to show you all of your open supply orders based on their status.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The status of New is a supply order that's been generated but requires approval before it can be processed.</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Approved is a supply order that has been approved but has not yet been extracted.</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On a Delivery is a supply order that has been physically received and has been interfaced.  Note that since BSWH is interfacing the actual receipt from the host system, on a delivery is a status you would only see if you were creating a manual delivery inside the system.</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In Transit is what you see when the receipt has been interfaced into Tecsys and is ready to be putaway.</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Partially delivered is when the full quantity of the delivery has not been received yet.</a:t>
            </a:r>
          </a:p>
          <a:p>
            <a:endParaRPr lang="en-US"/>
          </a:p>
          <a:p>
            <a:r>
              <a:rPr lang="en-US"/>
              <a:t>Notes:</a:t>
            </a:r>
          </a:p>
          <a:p>
            <a:r>
              <a:rPr lang="en-US"/>
              <a:t>On a delivery: </a:t>
            </a:r>
            <a:r>
              <a:rPr lang="en-US" b="0" i="0">
                <a:solidFill>
                  <a:srgbClr val="152933"/>
                </a:solidFill>
                <a:effectLst/>
                <a:latin typeface="Arial" panose="020B0604020202020204" pitchFamily="34" charset="0"/>
              </a:rPr>
              <a:t>A value of 1 - Yes indicates that a delivery has been created for the supply order, and the delivery's status is set to 1 - New and its In Transit field is set to No.</a:t>
            </a:r>
            <a:endParaRPr lang="en-US"/>
          </a:p>
        </p:txBody>
      </p:sp>
      <p:sp>
        <p:nvSpPr>
          <p:cNvPr id="4" name="Slide Number Placeholder 3">
            <a:extLst>
              <a:ext uri="{FF2B5EF4-FFF2-40B4-BE49-F238E27FC236}">
                <a16:creationId xmlns:a16="http://schemas.microsoft.com/office/drawing/2014/main" id="{A3943A6B-2665-D2B0-F58C-474E5DEFE9FD}"/>
              </a:ext>
            </a:extLst>
          </p:cNvPr>
          <p:cNvSpPr>
            <a:spLocks noGrp="1"/>
          </p:cNvSpPr>
          <p:nvPr>
            <p:ph type="sldNum" sz="quarter" idx="5"/>
          </p:nvPr>
        </p:nvSpPr>
        <p:spPr/>
        <p:txBody>
          <a:bodyPr/>
          <a:lstStyle/>
          <a:p>
            <a:fld id="{47FFD46C-F3F1-425E-8577-E1817A9ECFDE}" type="slidenum">
              <a:rPr lang="en-US" smtClean="0"/>
              <a:t>73</a:t>
            </a:fld>
            <a:endParaRPr lang="en-US"/>
          </a:p>
        </p:txBody>
      </p:sp>
    </p:spTree>
    <p:extLst>
      <p:ext uri="{BB962C8B-B14F-4D97-AF65-F5344CB8AC3E}">
        <p14:creationId xmlns:p14="http://schemas.microsoft.com/office/powerpoint/2010/main" val="2428105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next section is Open Supply Orders with No Delivery.</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You can set this to show 3, 7, 14, 30 or all days open.</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useful for keeping track of aging supply orders.  If something hasn’t been delivered after X number of days, users will want to research the status.</a:t>
            </a:r>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74</a:t>
            </a:fld>
            <a:endParaRPr lang="en-US"/>
          </a:p>
        </p:txBody>
      </p:sp>
    </p:spTree>
    <p:extLst>
      <p:ext uri="{BB962C8B-B14F-4D97-AF65-F5344CB8AC3E}">
        <p14:creationId xmlns:p14="http://schemas.microsoft.com/office/powerpoint/2010/main" val="1232586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50"/>
              </a:spcAft>
            </a:pPr>
            <a:r>
              <a:rPr lang="en-US" sz="1800">
                <a:effectLst/>
                <a:latin typeface="Segoe UI" panose="020B0502040204020203" pitchFamily="34" charset="0"/>
                <a:ea typeface="Segoe UI" panose="020B0502040204020203" pitchFamily="34"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next section is Open Deliveries. Each of statuses are available here.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good to review to understand what physical product that was received in your host system, and you are expecting to </a:t>
            </a:r>
            <a:r>
              <a:rPr lang="en-US" sz="1800" err="1">
                <a:effectLst/>
                <a:latin typeface="Segoe UI" panose="020B0502040204020203" pitchFamily="34" charset="0"/>
                <a:ea typeface="Segoe UI" panose="020B0502040204020203" pitchFamily="34" charset="0"/>
              </a:rPr>
              <a:t>putaway</a:t>
            </a:r>
            <a:r>
              <a:rPr lang="en-US" sz="1800">
                <a:effectLst/>
                <a:latin typeface="Segoe UI" panose="020B0502040204020203" pitchFamily="34" charset="0"/>
                <a:ea typeface="Segoe UI" panose="020B0502040204020203" pitchFamily="34" charset="0"/>
              </a:rPr>
              <a:t> in Tecsys.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If a delivery’s status is New, that means the delivery was manually created in Tecsys.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 Transit means the receipt was sent to Tecsys and the delivery is ready for </a:t>
            </a:r>
            <a:r>
              <a:rPr lang="en-US" sz="1800" err="1">
                <a:effectLst/>
                <a:latin typeface="Segoe UI" panose="020B0502040204020203" pitchFamily="34" charset="0"/>
                <a:ea typeface="Segoe UI" panose="020B0502040204020203" pitchFamily="34" charset="0"/>
              </a:rPr>
              <a:t>putaway</a:t>
            </a:r>
            <a:r>
              <a:rPr lang="en-US" sz="1800">
                <a:effectLst/>
                <a:latin typeface="Segoe UI" panose="020B0502040204020203" pitchFamily="34" charset="0"/>
                <a:ea typeface="Segoe UI" panose="020B0502040204020203" pitchFamily="34" charset="0"/>
              </a:rPr>
              <a:t>.</a:t>
            </a:r>
          </a:p>
          <a:p>
            <a:pPr marL="342900" marR="0" lvl="0" indent="-342900">
              <a:spcBef>
                <a:spcPts val="0"/>
              </a:spcBef>
              <a:spcAft>
                <a:spcPts val="0"/>
              </a:spcAft>
              <a:buFont typeface="Symbol" panose="05050102010706020507" pitchFamily="18" charset="2"/>
              <a:buChar char=""/>
            </a:pPr>
            <a:r>
              <a:rPr lang="en-US" sz="1800" err="1">
                <a:effectLst/>
                <a:latin typeface="Segoe UI" panose="020B0502040204020203" pitchFamily="34" charset="0"/>
                <a:ea typeface="Segoe UI" panose="020B0502040204020203" pitchFamily="34" charset="0"/>
              </a:rPr>
              <a:t>Putaway</a:t>
            </a:r>
            <a:r>
              <a:rPr lang="en-US" sz="1800">
                <a:effectLst/>
                <a:latin typeface="Segoe UI" panose="020B0502040204020203" pitchFamily="34" charset="0"/>
                <a:ea typeface="Segoe UI" panose="020B0502040204020203" pitchFamily="34" charset="0"/>
              </a:rPr>
              <a:t> in Progress means that someone is actively performing </a:t>
            </a:r>
            <a:r>
              <a:rPr lang="en-US" sz="1800" err="1">
                <a:effectLst/>
                <a:latin typeface="Segoe UI" panose="020B0502040204020203" pitchFamily="34" charset="0"/>
                <a:ea typeface="Segoe UI" panose="020B0502040204020203" pitchFamily="34" charset="0"/>
              </a:rPr>
              <a:t>putaway</a:t>
            </a:r>
            <a:r>
              <a:rPr lang="en-US" sz="1800">
                <a:effectLst/>
                <a:latin typeface="Segoe UI" panose="020B0502040204020203" pitchFamily="34" charset="0"/>
                <a:ea typeface="Segoe UI" panose="020B0502040204020203" pitchFamily="34" charset="0"/>
              </a:rPr>
              <a:t> on the delivery.  </a:t>
            </a:r>
          </a:p>
        </p:txBody>
      </p:sp>
      <p:sp>
        <p:nvSpPr>
          <p:cNvPr id="4" name="Slide Number Placeholder 3"/>
          <p:cNvSpPr>
            <a:spLocks noGrp="1"/>
          </p:cNvSpPr>
          <p:nvPr>
            <p:ph type="sldNum" sz="quarter" idx="5"/>
          </p:nvPr>
        </p:nvSpPr>
        <p:spPr/>
        <p:txBody>
          <a:bodyPr/>
          <a:lstStyle/>
          <a:p>
            <a:fld id="{47FFD46C-F3F1-425E-8577-E1817A9ECFDE}" type="slidenum">
              <a:rPr lang="en-US" smtClean="0"/>
              <a:t>75</a:t>
            </a:fld>
            <a:endParaRPr lang="en-US"/>
          </a:p>
        </p:txBody>
      </p:sp>
    </p:spTree>
    <p:extLst>
      <p:ext uri="{BB962C8B-B14F-4D97-AF65-F5344CB8AC3E}">
        <p14:creationId xmlns:p14="http://schemas.microsoft.com/office/powerpoint/2010/main" val="1203082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next section is Tracked Items, which is when each individual item is tracked by its serial number which is scanned into the system, a unique tracked item number is generated, and a barcode is affixed to the packaging.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Received: </a:t>
            </a:r>
            <a:r>
              <a:rPr lang="en-US" sz="1800">
                <a:solidFill>
                  <a:srgbClr val="605E5C"/>
                </a:solidFill>
                <a:effectLst/>
                <a:latin typeface="Segoe UI" panose="020B0502040204020203" pitchFamily="34" charset="0"/>
                <a:ea typeface="Segoe UI" panose="020B0502040204020203" pitchFamily="34" charset="0"/>
              </a:rPr>
              <a:t>T</a:t>
            </a:r>
            <a:r>
              <a:rPr lang="en-US" sz="1800">
                <a:effectLst/>
                <a:latin typeface="Segoe UI" panose="020B0502040204020203" pitchFamily="34" charset="0"/>
                <a:ea typeface="Segoe UI" panose="020B0502040204020203" pitchFamily="34" charset="0"/>
              </a:rPr>
              <a:t>hese are tracked items that have been received in the system, but they have not been put away yet.</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Case Pick: This is if your tracked item is currently in a bag on the way to the OR.</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Received in Room: This is when a track item has been scanned into CDUI, but the case is not yet validated.  (note that received in room is only seen with RFID Labels)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Implanted: This is when the last action is implantation within CDUI.</a:t>
            </a:r>
          </a:p>
          <a:p>
            <a:pPr marL="0" indent="0" defTabSz="731513">
              <a:buFontTx/>
              <a:buNone/>
              <a:defRPr/>
            </a:pPr>
            <a:endParaRPr lang="en-US" sz="1200" i="1">
              <a:solidFill>
                <a:srgbClr val="152834"/>
              </a:solidFill>
              <a:latin typeface="Segoe UI" panose="020B0502040204020203" pitchFamily="34" charset="0"/>
              <a:cs typeface="Segoe UI" panose="020B0502040204020203" pitchFamily="34" charset="0"/>
            </a:endParaRPr>
          </a:p>
          <a:p>
            <a:pPr marL="0" indent="0" defTabSz="731513">
              <a:buFontTx/>
              <a:buNone/>
              <a:defRPr/>
            </a:pPr>
            <a:r>
              <a:rPr lang="en-US" sz="1200" i="1">
                <a:solidFill>
                  <a:srgbClr val="152834"/>
                </a:solidFill>
                <a:latin typeface="Segoe UI" panose="020B0502040204020203" pitchFamily="34" charset="0"/>
                <a:cs typeface="Segoe UI" panose="020B0502040204020203" pitchFamily="34" charset="0"/>
              </a:rPr>
              <a:t>Notes:</a:t>
            </a:r>
          </a:p>
          <a:p>
            <a:pPr marL="285747" indent="-285747" defTabSz="731513">
              <a:buFontTx/>
              <a:buChar char="-"/>
              <a:defRPr/>
            </a:pPr>
            <a:r>
              <a:rPr lang="en-US" sz="1200" i="1">
                <a:solidFill>
                  <a:srgbClr val="152834"/>
                </a:solidFill>
                <a:latin typeface="Segoe UI" panose="020B0502040204020203" pitchFamily="34" charset="0"/>
                <a:cs typeface="Segoe UI" panose="020B0502040204020203" pitchFamily="34" charset="0"/>
              </a:rPr>
              <a:t>Prepared: </a:t>
            </a:r>
            <a:r>
              <a:rPr lang="en-US" sz="1200">
                <a:solidFill>
                  <a:srgbClr val="152834"/>
                </a:solidFill>
                <a:latin typeface="Segoe UI" panose="020B0502040204020203" pitchFamily="34" charset="0"/>
                <a:cs typeface="Segoe UI" panose="020B0502040204020203" pitchFamily="34" charset="0"/>
              </a:rPr>
              <a:t>Only applicable to tissue tracked items, when the last action performed on the tracked item was to document the ‘preparation’ section of the implant log in CDUI. The item will be considered as ‘being moved’ until the case is Validated.</a:t>
            </a:r>
          </a:p>
        </p:txBody>
      </p:sp>
      <p:sp>
        <p:nvSpPr>
          <p:cNvPr id="4" name="Slide Number Placeholder 3"/>
          <p:cNvSpPr>
            <a:spLocks noGrp="1"/>
          </p:cNvSpPr>
          <p:nvPr>
            <p:ph type="sldNum" sz="quarter" idx="5"/>
          </p:nvPr>
        </p:nvSpPr>
        <p:spPr/>
        <p:txBody>
          <a:bodyPr/>
          <a:lstStyle/>
          <a:p>
            <a:fld id="{47FFD46C-F3F1-425E-8577-E1817A9ECFDE}" type="slidenum">
              <a:rPr lang="en-US" smtClean="0"/>
              <a:t>76</a:t>
            </a:fld>
            <a:endParaRPr lang="en-US"/>
          </a:p>
        </p:txBody>
      </p:sp>
    </p:spTree>
    <p:extLst>
      <p:ext uri="{BB962C8B-B14F-4D97-AF65-F5344CB8AC3E}">
        <p14:creationId xmlns:p14="http://schemas.microsoft.com/office/powerpoint/2010/main" val="32027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A large struggle for healthcare supply chain is due to problems with data. </a:t>
            </a:r>
          </a:p>
          <a:p>
            <a:pPr marL="171450" indent="-171450">
              <a:buFont typeface="Arial" panose="020B0604020202020204" pitchFamily="34" charset="0"/>
              <a:buChar char="•"/>
            </a:pPr>
            <a:r>
              <a:rPr lang="en-US"/>
              <a:t>As Data Analysts know, hospitals produce a massive amount of data, so it is not a problem of a lack of data, but a lack of system integration which causes data to be separated and difficult to access and bring together. A solution to this challenge is implementing a Supply Chain Management system which integrates an ERP, EMR, and any financial software platforms. This brings data from various sources, all to one place.  </a:t>
            </a:r>
          </a:p>
          <a:p>
            <a:pPr marL="171450" indent="-171450">
              <a:buFont typeface="Arial" panose="020B0604020202020204" pitchFamily="34" charset="0"/>
              <a:buChar char="•"/>
            </a:pPr>
            <a:r>
              <a:rPr lang="en-US"/>
              <a:t>This allows the stories that Data Analyst’s draw from the data to not only be more accurate, but also more actionable.</a:t>
            </a:r>
          </a:p>
        </p:txBody>
      </p:sp>
      <p:sp>
        <p:nvSpPr>
          <p:cNvPr id="4" name="Slide Number Placeholder 3"/>
          <p:cNvSpPr>
            <a:spLocks noGrp="1"/>
          </p:cNvSpPr>
          <p:nvPr>
            <p:ph type="sldNum" sz="quarter" idx="5"/>
          </p:nvPr>
        </p:nvSpPr>
        <p:spPr/>
        <p:txBody>
          <a:bodyPr/>
          <a:lstStyle/>
          <a:p>
            <a:fld id="{B0B255E0-1D49-F147-BF7C-DC27F77647EF}" type="slidenum">
              <a:rPr lang="en-US" smtClean="0"/>
              <a:t>11</a:t>
            </a:fld>
            <a:endParaRPr lang="en-US"/>
          </a:p>
        </p:txBody>
      </p:sp>
    </p:spTree>
    <p:extLst>
      <p:ext uri="{BB962C8B-B14F-4D97-AF65-F5344CB8AC3E}">
        <p14:creationId xmlns:p14="http://schemas.microsoft.com/office/powerpoint/2010/main" val="2650407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43674-FC42-0D0A-2C75-705E6E7A9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EE50D-95A2-C418-7CFC-CE5B0B95A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FEEC-B4E7-3DAB-EAA3-EE313E7CB67F}"/>
              </a:ext>
            </a:extLst>
          </p:cNvPr>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Segoe UI" panose="020B0502040204020203" pitchFamily="34"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last section is Open Cases.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At the top you have the case shortages, this shows you all of the shortages that were reported from planned cases, being picked cases, or picked cases.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There is also a hyperlink for open cases that are past their procedure date.</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means that the status of that specific case is still open. It hasn't been closed out.</a:t>
            </a:r>
          </a:p>
          <a:p>
            <a:pPr marL="800100" marR="0" lvl="1"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Potential causes are that case verification wasn't done by supply chain operations or potentially a circulator did not validate the case in CDUI for the OR.</a:t>
            </a:r>
          </a:p>
        </p:txBody>
      </p:sp>
      <p:sp>
        <p:nvSpPr>
          <p:cNvPr id="4" name="Slide Number Placeholder 3">
            <a:extLst>
              <a:ext uri="{FF2B5EF4-FFF2-40B4-BE49-F238E27FC236}">
                <a16:creationId xmlns:a16="http://schemas.microsoft.com/office/drawing/2014/main" id="{0DBB23F7-D7EE-7C7F-9D3D-CCB74F742BD7}"/>
              </a:ext>
            </a:extLst>
          </p:cNvPr>
          <p:cNvSpPr>
            <a:spLocks noGrp="1"/>
          </p:cNvSpPr>
          <p:nvPr>
            <p:ph type="sldNum" sz="quarter" idx="5"/>
          </p:nvPr>
        </p:nvSpPr>
        <p:spPr/>
        <p:txBody>
          <a:bodyPr/>
          <a:lstStyle/>
          <a:p>
            <a:fld id="{47FFD46C-F3F1-425E-8577-E1817A9ECFDE}" type="slidenum">
              <a:rPr lang="en-US" smtClean="0"/>
              <a:t>77</a:t>
            </a:fld>
            <a:endParaRPr lang="en-US"/>
          </a:p>
        </p:txBody>
      </p:sp>
    </p:spTree>
    <p:extLst>
      <p:ext uri="{BB962C8B-B14F-4D97-AF65-F5344CB8AC3E}">
        <p14:creationId xmlns:p14="http://schemas.microsoft.com/office/powerpoint/2010/main" val="3940100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Segoe UI" panose="020B0502040204020203" pitchFamily="34"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goes into further detail by Open Cases status.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 the drop-down menu, users can select the specific surgical or procedural area that they would like to view if they want to limit or filter their results. Otherwise, all cases will be seen on the screen.</a:t>
            </a: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p:txBody>
      </p:sp>
      <p:sp>
        <p:nvSpPr>
          <p:cNvPr id="4" name="Slide Number Placeholder 3"/>
          <p:cNvSpPr>
            <a:spLocks noGrp="1"/>
          </p:cNvSpPr>
          <p:nvPr>
            <p:ph type="sldNum" sz="quarter" idx="5"/>
          </p:nvPr>
        </p:nvSpPr>
        <p:spPr/>
        <p:txBody>
          <a:bodyPr/>
          <a:lstStyle/>
          <a:p>
            <a:fld id="{47FFD46C-F3F1-425E-8577-E1817A9ECFDE}" type="slidenum">
              <a:rPr lang="en-US" smtClean="0"/>
              <a:t>78</a:t>
            </a:fld>
            <a:endParaRPr lang="en-US"/>
          </a:p>
        </p:txBody>
      </p:sp>
    </p:spTree>
    <p:extLst>
      <p:ext uri="{BB962C8B-B14F-4D97-AF65-F5344CB8AC3E}">
        <p14:creationId xmlns:p14="http://schemas.microsoft.com/office/powerpoint/2010/main" val="3626705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Analytics has a couple of quick links to various reports: for example, expiration management, inventory activity reports, procedural area, and the quota optimization resource.</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Note that Dashboards is a link to the reports.  If you have access to reports, you will also see this on your main menu.</a:t>
            </a:r>
          </a:p>
        </p:txBody>
      </p:sp>
      <p:sp>
        <p:nvSpPr>
          <p:cNvPr id="4" name="Slide Number Placeholder 3"/>
          <p:cNvSpPr>
            <a:spLocks noGrp="1"/>
          </p:cNvSpPr>
          <p:nvPr>
            <p:ph type="sldNum" sz="quarter" idx="5"/>
          </p:nvPr>
        </p:nvSpPr>
        <p:spPr/>
        <p:txBody>
          <a:bodyPr/>
          <a:lstStyle/>
          <a:p>
            <a:fld id="{47FFD46C-F3F1-425E-8577-E1817A9ECFDE}" type="slidenum">
              <a:rPr lang="en-US" smtClean="0"/>
              <a:t>79</a:t>
            </a:fld>
            <a:endParaRPr lang="en-US"/>
          </a:p>
        </p:txBody>
      </p:sp>
    </p:spTree>
    <p:extLst>
      <p:ext uri="{BB962C8B-B14F-4D97-AF65-F5344CB8AC3E}">
        <p14:creationId xmlns:p14="http://schemas.microsoft.com/office/powerpoint/2010/main" val="12384733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a:effectLst/>
                <a:latin typeface="Segoe UI" panose="020B0502040204020203" pitchFamily="34" charset="0"/>
                <a:ea typeface="Times New Roman" panose="02020603050405020304" pitchFamily="18" charset="0"/>
              </a:rPr>
              <a:t>Script:</a:t>
            </a:r>
            <a:endParaRPr lang="en-US" sz="10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Data Validation Views.</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 data validation views are specific resources that were created in the system in order to help you validate that your data is cohesive with the needs and requirements of the Tecsys application.</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There are three data views: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location verification view</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location item verification view </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movement verification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F5646-A818-4B4F-B545-7997F3D8C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743713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To access the POU (SMS) verifications area, find it within the Supply Administration menu on the home page under the Verifications resource.  under the point of use administration box on your home menu under POU or SMS Verification.</a:t>
            </a: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85</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a:effectLst/>
                <a:latin typeface="Segoe UI" panose="020B0502040204020203" pitchFamily="34" charset="0"/>
                <a:ea typeface="Times New Roman" panose="02020603050405020304" pitchFamily="18" charset="0"/>
              </a:rPr>
              <a:t>Script:</a:t>
            </a:r>
            <a:endParaRPr lang="en-US" sz="10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The first verification view is the location item verification.</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It displays all the location items or whichever location items correspond to the search criteria that you've entered on this view.</a:t>
            </a:r>
          </a:p>
          <a:p>
            <a:pPr marL="342900" marR="0" lvl="0" indent="-342900">
              <a:spcBef>
                <a:spcPts val="0"/>
              </a:spcBef>
              <a:spcAft>
                <a:spcPts val="0"/>
              </a:spcAft>
              <a:buFont typeface="Symbol" panose="05050102010706020507" pitchFamily="18" charset="2"/>
              <a:buChar char=""/>
            </a:pPr>
            <a:r>
              <a:rPr lang="en-US" sz="1000">
                <a:effectLst/>
                <a:latin typeface="Segoe UI" panose="020B0502040204020203" pitchFamily="34" charset="0"/>
                <a:ea typeface="Segoe UI" panose="020B0502040204020203" pitchFamily="34" charset="0"/>
              </a:rPr>
              <a:t>By default, there are multiple columns.</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The first column is the Replenishment UOM Verified.</a:t>
            </a:r>
          </a:p>
          <a:p>
            <a:pPr marL="742950" marR="0" lvl="1" indent="-285750">
              <a:spcBef>
                <a:spcPts val="0"/>
              </a:spcBef>
              <a:spcAft>
                <a:spcPts val="0"/>
              </a:spcAft>
              <a:buFont typeface="Courier New" panose="02070309020205020404" pitchFamily="49" charset="0"/>
              <a:buChar char="o"/>
            </a:pPr>
            <a:r>
              <a:rPr lang="en-US" sz="1000">
                <a:effectLst/>
                <a:latin typeface="Segoe UI" panose="020B0502040204020203" pitchFamily="34" charset="0"/>
                <a:ea typeface="Segoe UI" panose="020B0502040204020203" pitchFamily="34" charset="0"/>
              </a:rPr>
              <a:t>This column validates that the unit of measure multiplier of the base unit of measure is less than the difference between the min and the max. A replenishment request cannot be generated if the assigned UOM has a multiplier that is greater than the range between the min and the max.</a:t>
            </a:r>
          </a:p>
          <a:p>
            <a:endParaRPr lang="en-US"/>
          </a:p>
          <a:p>
            <a:pPr defTabSz="731513">
              <a:defRPr/>
            </a:pPr>
            <a:r>
              <a:rPr lang="en-CA" sz="1200" b="1">
                <a:solidFill>
                  <a:schemeClr val="bg1"/>
                </a:solidFill>
                <a:latin typeface="Segoe UI"/>
                <a:ea typeface="ＭＳ Ｐゴシック"/>
                <a:cs typeface="Segoe UI"/>
              </a:rPr>
              <a:t>Replenishment UOM Verified:</a:t>
            </a:r>
            <a:r>
              <a:rPr lang="en-CA" sz="1200">
                <a:solidFill>
                  <a:schemeClr val="bg1"/>
                </a:solidFill>
                <a:latin typeface="Segoe UI"/>
                <a:ea typeface="ＭＳ Ｐゴシック"/>
                <a:cs typeface="Segoe UI"/>
              </a:rPr>
              <a:t> </a:t>
            </a:r>
            <a:endParaRPr lang="en-US">
              <a:solidFill>
                <a:schemeClr val="bg1"/>
              </a:solidFill>
            </a:endParaRPr>
          </a:p>
          <a:p>
            <a:pPr defTabSz="731513">
              <a:defRPr/>
            </a:pPr>
            <a:r>
              <a:rPr lang="en-CA" sz="1200">
                <a:solidFill>
                  <a:schemeClr val="bg1"/>
                </a:solidFill>
                <a:latin typeface="Segoe UI"/>
                <a:ea typeface="ＭＳ Ｐゴシック"/>
                <a:cs typeface="Arial"/>
              </a:rPr>
              <a:t>Validates that the replenishment UOM multiplier when the base UOM is less than either the difference between the minimum and maximum or the par/quota level.</a:t>
            </a:r>
          </a:p>
          <a:p>
            <a:pPr defTabSz="731513">
              <a:defRPr/>
            </a:pPr>
            <a:r>
              <a:rPr lang="en-CA" sz="1200">
                <a:solidFill>
                  <a:schemeClr val="bg1"/>
                </a:solidFill>
                <a:latin typeface="Segoe UI"/>
                <a:ea typeface="ＭＳ Ｐゴシック"/>
                <a:cs typeface="Arial"/>
              </a:rPr>
              <a:t>A replenishment request cannot be generated if the assigned replenishment UOM has a multiplier that is greater than the range between the defined minimum and maximum for perpetual locations, or greater than the par/quota level for par locations.</a:t>
            </a:r>
            <a:endParaRPr lang="en-CA">
              <a:solidFill>
                <a:schemeClr val="bg1"/>
              </a:solidFill>
              <a:latin typeface="Segoe UI"/>
              <a:ea typeface="ＭＳ Ｐゴシック"/>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86</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Next is the Par Settings Verified.</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validates that the Lot and Expiry option and the serial number tracking method flags are set to none for par locations. It is not possible to track this information, UDI information, within a par location.</a:t>
            </a: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pPr defTabSz="731513">
              <a:defRPr/>
            </a:pPr>
            <a:r>
              <a:rPr lang="en-CA" sz="1800" b="1">
                <a:solidFill>
                  <a:schemeClr val="bg1"/>
                </a:solidFill>
                <a:latin typeface="Segoe UI"/>
                <a:ea typeface="ＭＳ Ｐゴシック"/>
                <a:cs typeface="Segoe UI"/>
              </a:rPr>
              <a:t>Par Settings Verified:</a:t>
            </a:r>
            <a:r>
              <a:rPr lang="en-CA" sz="1800">
                <a:solidFill>
                  <a:schemeClr val="bg1"/>
                </a:solidFill>
                <a:latin typeface="Segoe UI"/>
                <a:ea typeface="ＭＳ Ｐゴシック"/>
                <a:cs typeface="Segoe UI"/>
              </a:rPr>
              <a:t> </a:t>
            </a:r>
            <a:endParaRPr lang="en-US" sz="2800">
              <a:solidFill>
                <a:schemeClr val="bg1"/>
              </a:solidFill>
            </a:endParaRPr>
          </a:p>
          <a:p>
            <a:pPr defTabSz="731513">
              <a:defRPr/>
            </a:pPr>
            <a:r>
              <a:rPr lang="en-CA" sz="1800">
                <a:solidFill>
                  <a:schemeClr val="bg1"/>
                </a:solidFill>
                <a:latin typeface="Segoe UI"/>
                <a:ea typeface="ＭＳ Ｐゴシック"/>
                <a:cs typeface="Arial"/>
              </a:rPr>
              <a:t>Validates that for any item assigned to a par location, the “lot and expiry” option and “serial number tracking method” flags are set to</a:t>
            </a:r>
            <a:r>
              <a:rPr lang="en-US" sz="1800">
                <a:solidFill>
                  <a:schemeClr val="bg1"/>
                </a:solidFill>
                <a:latin typeface="Segoe UI"/>
                <a:ea typeface="ＭＳ Ｐゴシック"/>
                <a:cs typeface="Arial"/>
              </a:rPr>
              <a:t> “</a:t>
            </a:r>
            <a:r>
              <a:rPr lang="en-CA" sz="1800">
                <a:solidFill>
                  <a:schemeClr val="bg1"/>
                </a:solidFill>
                <a:latin typeface="Segoe UI"/>
                <a:ea typeface="ＭＳ Ｐゴシック"/>
                <a:cs typeface="Arial"/>
              </a:rPr>
              <a:t>0 - None at the location item level”.</a:t>
            </a:r>
          </a:p>
          <a:p>
            <a:pPr defTabSz="731513">
              <a:defRPr/>
            </a:pPr>
            <a:endParaRPr lang="en-CA" sz="1800">
              <a:solidFill>
                <a:schemeClr val="bg1"/>
              </a:solidFill>
              <a:latin typeface="Segoe UI"/>
              <a:ea typeface="ＭＳ Ｐゴシック"/>
              <a:cs typeface="Arial"/>
            </a:endParaRPr>
          </a:p>
          <a:p>
            <a:pPr defTabSz="731513">
              <a:defRPr/>
            </a:pPr>
            <a:r>
              <a:rPr lang="en-CA" sz="1800">
                <a:solidFill>
                  <a:schemeClr val="bg1"/>
                </a:solidFill>
                <a:latin typeface="Segoe UI"/>
                <a:ea typeface="ＭＳ Ｐゴシック"/>
                <a:cs typeface="Arial"/>
              </a:rPr>
              <a:t>It is not possible to track lot numbers and expiry dates or serial numbers in a par location.</a:t>
            </a:r>
            <a:endParaRPr lang="en-CA" sz="2800">
              <a:solidFill>
                <a:schemeClr val="bg1"/>
              </a:solidFill>
              <a:latin typeface="Segoe UI"/>
            </a:endParaRP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87</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Inventory Type Verified.</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validates that the inventory type matches the location type for each location.</a:t>
            </a: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pPr defTabSz="731513">
              <a:defRPr/>
            </a:pPr>
            <a:r>
              <a:rPr lang="en-CA" sz="1800" b="1">
                <a:solidFill>
                  <a:schemeClr val="bg1"/>
                </a:solidFill>
                <a:latin typeface="Segoe UI"/>
                <a:ea typeface="ＭＳ Ｐゴシック"/>
                <a:cs typeface="Segoe UI"/>
              </a:rPr>
              <a:t>Inventory Type Verified:</a:t>
            </a:r>
            <a:r>
              <a:rPr lang="en-CA" sz="1800">
                <a:solidFill>
                  <a:schemeClr val="bg1"/>
                </a:solidFill>
                <a:latin typeface="Segoe UI"/>
                <a:ea typeface="ＭＳ Ｐゴシック"/>
                <a:cs typeface="Segoe UI"/>
              </a:rPr>
              <a:t> </a:t>
            </a:r>
            <a:endParaRPr lang="en-US" sz="2800">
              <a:solidFill>
                <a:schemeClr val="bg1"/>
              </a:solidFill>
            </a:endParaRPr>
          </a:p>
          <a:p>
            <a:pPr defTabSz="731513">
              <a:defRPr/>
            </a:pPr>
            <a:r>
              <a:rPr lang="en-CA" sz="1800">
                <a:solidFill>
                  <a:schemeClr val="bg1"/>
                </a:solidFill>
                <a:latin typeface="Segoe UI"/>
                <a:ea typeface="ＭＳ Ｐゴシック"/>
                <a:cs typeface="Arial"/>
              </a:rPr>
              <a:t>Validates that the inventory type matches the location type for each location item.</a:t>
            </a:r>
          </a:p>
          <a:p>
            <a:pPr defTabSz="731513">
              <a:defRPr/>
            </a:pPr>
            <a:endParaRPr lang="en-CA" sz="1800">
              <a:solidFill>
                <a:schemeClr val="bg1"/>
              </a:solidFill>
              <a:highlight>
                <a:srgbClr val="FFFF00"/>
              </a:highlight>
              <a:latin typeface="Segoe UI"/>
              <a:ea typeface="ＭＳ Ｐゴシック"/>
              <a:cs typeface="Arial"/>
            </a:endParaRPr>
          </a:p>
          <a:p>
            <a:pPr defTabSz="731513">
              <a:defRPr/>
            </a:pPr>
            <a:r>
              <a:rPr lang="en-CA" sz="1800">
                <a:solidFill>
                  <a:schemeClr val="bg1"/>
                </a:solidFill>
                <a:latin typeface="Segoe UI"/>
                <a:ea typeface="ＭＳ Ｐゴシック"/>
                <a:cs typeface="Arial"/>
              </a:rPr>
              <a:t>Generally, the norm is to assign an inventory type of expense to par location items and asset to perpetual location items.</a:t>
            </a:r>
            <a:endParaRPr lang="en-CA" sz="2800">
              <a:solidFill>
                <a:schemeClr val="bg1"/>
              </a:solidFill>
              <a:latin typeface="Segoe UI"/>
              <a:ea typeface="ＭＳ Ｐゴシック"/>
            </a:endParaRP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88</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Implant Location Verified.</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validates that implants are in a perpetual location because they require UDI tracking such as lot, expiry, and serial.</a:t>
            </a: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pPr defTabSz="731513">
              <a:defRPr/>
            </a:pPr>
            <a:r>
              <a:rPr lang="en-CA" sz="1800" b="1">
                <a:solidFill>
                  <a:schemeClr val="bg1"/>
                </a:solidFill>
                <a:latin typeface="Segoe UI"/>
                <a:ea typeface="ＭＳ Ｐゴシック"/>
                <a:cs typeface="Segoe UI"/>
              </a:rPr>
              <a:t>Implant Location Verified:</a:t>
            </a:r>
            <a:r>
              <a:rPr lang="en-CA" sz="1800">
                <a:solidFill>
                  <a:schemeClr val="bg1"/>
                </a:solidFill>
                <a:latin typeface="Segoe UI"/>
                <a:ea typeface="ＭＳ Ｐゴシック"/>
                <a:cs typeface="Segoe UI"/>
              </a:rPr>
              <a:t> </a:t>
            </a:r>
            <a:endParaRPr lang="en-US" sz="2800">
              <a:solidFill>
                <a:schemeClr val="bg1"/>
              </a:solidFill>
            </a:endParaRPr>
          </a:p>
          <a:p>
            <a:pPr defTabSz="731513">
              <a:defRPr/>
            </a:pPr>
            <a:r>
              <a:rPr lang="en-CA" sz="1800">
                <a:solidFill>
                  <a:schemeClr val="bg1"/>
                </a:solidFill>
                <a:latin typeface="Segoe UI"/>
                <a:ea typeface="ＭＳ Ｐゴシック"/>
                <a:cs typeface="Arial"/>
              </a:rPr>
              <a:t>An expression column that validates that implants are assigned to perpetual locations.</a:t>
            </a:r>
            <a:endParaRPr lang="en-CA" sz="2800">
              <a:solidFill>
                <a:schemeClr val="bg1"/>
              </a:solidFill>
              <a:latin typeface="Segoe UI"/>
              <a:cs typeface="Arial"/>
            </a:endParaRPr>
          </a:p>
          <a:p>
            <a:pPr defTabSz="731513">
              <a:defRPr/>
            </a:pPr>
            <a:endParaRPr lang="en-CA" sz="1800">
              <a:solidFill>
                <a:schemeClr val="bg1"/>
              </a:solidFill>
              <a:latin typeface="Segoe UI"/>
              <a:cs typeface="Arial"/>
            </a:endParaRPr>
          </a:p>
          <a:p>
            <a:pPr defTabSz="731513">
              <a:defRPr/>
            </a:pPr>
            <a:r>
              <a:rPr lang="en-CA" sz="1800">
                <a:solidFill>
                  <a:schemeClr val="bg1"/>
                </a:solidFill>
                <a:latin typeface="Segoe UI"/>
                <a:ea typeface="ＭＳ Ｐゴシック"/>
                <a:cs typeface="Arial"/>
              </a:rPr>
              <a:t>Implants usually require lot and expiry or serial number tracking, but each individual instance of the items are not monitored when living in a par location.</a:t>
            </a:r>
            <a:endParaRPr lang="en-CA" sz="2800">
              <a:solidFill>
                <a:schemeClr val="bg1"/>
              </a:solidFill>
              <a:latin typeface="Segoe UI"/>
              <a:ea typeface="ＭＳ Ｐゴシック"/>
            </a:endParaRP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89</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Verified is a manual flag that you can switch from no to yes.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Once you have validated the specific records.</a:t>
            </a: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pPr defTabSz="731513">
              <a:defRPr/>
            </a:pPr>
            <a:r>
              <a:rPr lang="en-CA" sz="1800" b="1">
                <a:solidFill>
                  <a:schemeClr val="bg1"/>
                </a:solidFill>
                <a:latin typeface="Segoe UI"/>
                <a:ea typeface="ＭＳ Ｐゴシック"/>
                <a:cs typeface="Segoe UI"/>
              </a:rPr>
              <a:t>Verified:</a:t>
            </a:r>
            <a:r>
              <a:rPr lang="en-CA" sz="1800">
                <a:solidFill>
                  <a:schemeClr val="bg1"/>
                </a:solidFill>
                <a:latin typeface="Segoe UI"/>
                <a:ea typeface="ＭＳ Ｐゴシック"/>
                <a:cs typeface="Segoe UI"/>
              </a:rPr>
              <a:t> </a:t>
            </a:r>
            <a:endParaRPr lang="en-US" sz="2800">
              <a:solidFill>
                <a:schemeClr val="bg1"/>
              </a:solidFill>
            </a:endParaRPr>
          </a:p>
          <a:p>
            <a:pPr defTabSz="731513">
              <a:defRPr/>
            </a:pPr>
            <a:r>
              <a:rPr lang="en-CA" sz="1800">
                <a:solidFill>
                  <a:schemeClr val="bg1"/>
                </a:solidFill>
                <a:latin typeface="Arial"/>
                <a:ea typeface="ＭＳ Ｐゴシック"/>
                <a:cs typeface="Arial"/>
              </a:rPr>
              <a:t>Flag that can be used to manually confirm that a verification has been made and is approved.</a:t>
            </a:r>
            <a:endParaRPr lang="en-CA" sz="1800">
              <a:solidFill>
                <a:schemeClr val="bg1"/>
              </a:solidFill>
              <a:cs typeface="Arial"/>
            </a:endParaRPr>
          </a:p>
          <a:p>
            <a:pPr marL="342900" marR="0" lvl="0" indent="-342900">
              <a:spcBef>
                <a:spcPts val="0"/>
              </a:spcBef>
              <a:spcAft>
                <a:spcPts val="0"/>
              </a:spcAft>
              <a:buFont typeface="Symbol" panose="05050102010706020507" pitchFamily="18" charset="2"/>
              <a:buChar char=""/>
            </a:pPr>
            <a:endParaRPr lang="en-US" sz="1800">
              <a:effectLst/>
              <a:latin typeface="Segoe UI" panose="020B0502040204020203" pitchFamily="34" charset="0"/>
              <a:ea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90</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r>
              <a:rPr lang="en-CA" b="0">
                <a:cs typeface="Calibri"/>
              </a:rPr>
              <a:t>Both Epic and Workday integrate with Tecsys to create single solution of data. </a:t>
            </a:r>
          </a:p>
          <a:p>
            <a:pPr marL="171450" indent="-171450">
              <a:buFont typeface="Arial" panose="020B0604020202020204" pitchFamily="34" charset="0"/>
              <a:buChar char="•"/>
            </a:pPr>
            <a:r>
              <a:rPr lang="en-CA" b="0">
                <a:cs typeface="Calibri"/>
              </a:rPr>
              <a:t>SCM facilitates master data interfaced from Workday to POU, and supply order data from POU to Workday.</a:t>
            </a:r>
          </a:p>
          <a:p>
            <a:endParaRPr lang="en-CA" b="0">
              <a:cs typeface="Calibri"/>
            </a:endParaRPr>
          </a:p>
        </p:txBody>
      </p:sp>
      <p:sp>
        <p:nvSpPr>
          <p:cNvPr id="4" name="Slide Number Placeholder 3"/>
          <p:cNvSpPr>
            <a:spLocks noGrp="1"/>
          </p:cNvSpPr>
          <p:nvPr>
            <p:ph type="sldNum" sz="quarter" idx="10"/>
          </p:nvPr>
        </p:nvSpPr>
        <p:spPr/>
        <p:txBody>
          <a:bodyPr/>
          <a:lstStyle/>
          <a:p>
            <a:fld id="{B0B255E0-1D49-F147-BF7C-DC27F77647EF}" type="slidenum">
              <a:rPr lang="en-US" smtClean="0"/>
              <a:t>12</a:t>
            </a:fld>
            <a:endParaRPr lang="en-US"/>
          </a:p>
        </p:txBody>
      </p:sp>
    </p:spTree>
    <p:extLst>
      <p:ext uri="{BB962C8B-B14F-4D97-AF65-F5344CB8AC3E}">
        <p14:creationId xmlns:p14="http://schemas.microsoft.com/office/powerpoint/2010/main" val="32905656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Movement verification view allows you to monitor the number of transactions that were generated in the movements view. This can help with testing effort before go live.</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view contains a filter for today, yesterday, last 30 days, last 60 days, and there are three different grids: item type, UDI information, and consignment.</a:t>
            </a: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91</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movement verification; it shows you your quantity of movement in each movement type.</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Lot, expiry, serial number are dynamics.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Consignment shows, “Where is?”, “What were the movements?”, “What did you have in the last 60 days?”</a:t>
            </a:r>
          </a:p>
          <a:p>
            <a:endParaRPr lang="en-US"/>
          </a:p>
        </p:txBody>
      </p:sp>
      <p:sp>
        <p:nvSpPr>
          <p:cNvPr id="4" name="Slide Number Placeholder 3"/>
          <p:cNvSpPr>
            <a:spLocks noGrp="1"/>
          </p:cNvSpPr>
          <p:nvPr>
            <p:ph type="sldNum" sz="quarter" idx="5"/>
          </p:nvPr>
        </p:nvSpPr>
        <p:spPr/>
        <p:txBody>
          <a:bodyPr/>
          <a:lstStyle/>
          <a:p>
            <a:fld id="{47FFD46C-F3F1-425E-8577-E1817A9ECFDE}" type="slidenum">
              <a:rPr lang="en-US" smtClean="0"/>
              <a:t>92</a:t>
            </a:fld>
            <a:endParaRPr lang="en-US"/>
          </a:p>
        </p:txBody>
      </p:sp>
    </p:spTree>
    <p:extLst>
      <p:ext uri="{BB962C8B-B14F-4D97-AF65-F5344CB8AC3E}">
        <p14:creationId xmlns:p14="http://schemas.microsoft.com/office/powerpoint/2010/main" val="16884530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Next, we will look at a couple of reports that are available in the Texas system.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F5646-A818-4B4F-B545-7997F3D8C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7437136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We have specific queries and specific analysis.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Let’s go through these.</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97</a:t>
            </a:fld>
            <a:endParaRPr lang="en-US"/>
          </a:p>
        </p:txBody>
      </p:sp>
    </p:spTree>
    <p:extLst>
      <p:ext uri="{BB962C8B-B14F-4D97-AF65-F5344CB8AC3E}">
        <p14:creationId xmlns:p14="http://schemas.microsoft.com/office/powerpoint/2010/main" val="7711021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First let's talk about usage queries.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Supply Transfers resource can only be used to transfer inventory between one POU location to another.  If only one location is in POU, you have to use the supply usages resource to transfer the inventory.</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Usage Query is a view where you can see the history of supply usages performed, as well as supply returns, and supply counts.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Here on Usage Query, you are able to view the to and from location and the cost center.</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This is a high-level query and does not go to the item level. </a:t>
            </a:r>
          </a:p>
          <a:p>
            <a:endParaRPr lang="en-US"/>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538960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item information is in the Usage Item Query.</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Here you see specifically which item was used, counted, or returned from; in which location to which location, and to which cost center.</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8995762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case pick query view allows you to monitor the case pick level to see which cases have been picked, which ones have the pick list printed, and when picking has been completed.</a:t>
            </a:r>
          </a:p>
          <a:p>
            <a:endParaRPr lang="en-US"/>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623698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Next let's look at some reporting Analysis views.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First, the Movements view is good view to view movement activities and transactions.</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It works well to monitor what end users did, you can see it in movements, you can customize the Movements View to display what you want to see, and you can filter by user or by department.</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101</a:t>
            </a:fld>
            <a:endParaRPr lang="en-US"/>
          </a:p>
        </p:txBody>
      </p:sp>
    </p:spTree>
    <p:extLst>
      <p:ext uri="{BB962C8B-B14F-4D97-AF65-F5344CB8AC3E}">
        <p14:creationId xmlns:p14="http://schemas.microsoft.com/office/powerpoint/2010/main" val="24614587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Next is expiration management, this one is to view all your expiry managed inventory and specifically to see which ones are expired or near expiry. </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As a reminder, it will only show items that are being expiry tracked, meaning expiration date is scanned at putaway.</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102</a:t>
            </a:fld>
            <a:endParaRPr lang="en-US"/>
          </a:p>
        </p:txBody>
      </p:sp>
    </p:spTree>
    <p:extLst>
      <p:ext uri="{BB962C8B-B14F-4D97-AF65-F5344CB8AC3E}">
        <p14:creationId xmlns:p14="http://schemas.microsoft.com/office/powerpoint/2010/main" val="34549790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Case shortages are available within the Operations Monitor or directly from a resource in the system on your case.</a:t>
            </a: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You can see it within the POU (SMS) Operations dashboard, or you can go search for it directly in your menu.</a:t>
            </a:r>
          </a:p>
          <a:p>
            <a:endParaRPr lang="en-US"/>
          </a:p>
          <a:p>
            <a:r>
              <a:rPr lang="en-US"/>
              <a:t>Notes:</a:t>
            </a:r>
          </a:p>
          <a:p>
            <a:r>
              <a:rPr lang="en-US"/>
              <a:t>It is possible that the case was either planned or pick prior to a shipment being received, or also perhaps inventory is available in a location that is not part of the planning group</a:t>
            </a:r>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4627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More data does not help if the data is not accurate. With the support of these solutions, users will see an increase in data accuracy in the areas for </a:t>
            </a:r>
            <a:r>
              <a:rPr lang="en-US" baseline="0"/>
              <a:t>supply counts, inventory levels, Case Costs, supply costs, and consumption tracking.</a:t>
            </a: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what does all this centralized and added clean data mean for Data Analysts?</a:t>
            </a:r>
          </a:p>
          <a:p>
            <a:pPr marL="171450" indent="-171450">
              <a:buFont typeface="Arial" panose="020B0604020202020204" pitchFamily="34" charset="0"/>
              <a:buChar char="•"/>
            </a:pPr>
            <a:r>
              <a:rPr lang="en-US"/>
              <a:t>Better data means users are better equipped to use the data to create real change quicker and more efficiently.</a:t>
            </a:r>
          </a:p>
          <a:p>
            <a:pPr marL="171450" indent="-171450">
              <a:buFont typeface="Arial" panose="020B0604020202020204" pitchFamily="34" charset="0"/>
              <a:buChar char="•"/>
            </a:pPr>
            <a:r>
              <a:rPr lang="en-US"/>
              <a:t>Clinicians will be using the exact same platform as analytics users which will promote better communication between non-clinical and clinical users.</a:t>
            </a:r>
          </a:p>
          <a:p>
            <a:pPr marL="171450" indent="-171450">
              <a:buFont typeface="Arial" panose="020B0604020202020204" pitchFamily="34" charset="0"/>
              <a:buChar char="•"/>
            </a:pPr>
            <a:r>
              <a:rPr lang="en-US"/>
              <a:t>Users will also have a higher confidence when sharing findings with healthcare leaders because users are providing more actionable and accurate process and patient advisement. </a:t>
            </a:r>
          </a:p>
          <a:p>
            <a:pPr marL="171450" indent="-171450">
              <a:buFont typeface="Arial" panose="020B0604020202020204" pitchFamily="34" charset="0"/>
              <a:buChar char="•"/>
            </a:pPr>
            <a:r>
              <a:rPr lang="en-US"/>
              <a:t>Later in this training, we are going to cover how to find and utilize this data in Tecsys to push supply optimization, process efficiencies, and financial improvements to support patients and clinicians.</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13</a:t>
            </a:fld>
            <a:endParaRPr lang="en-US"/>
          </a:p>
        </p:txBody>
      </p:sp>
    </p:spTree>
    <p:extLst>
      <p:ext uri="{BB962C8B-B14F-4D97-AF65-F5344CB8AC3E}">
        <p14:creationId xmlns:p14="http://schemas.microsoft.com/office/powerpoint/2010/main" val="11381431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Case Cost Analysis is where you can view the case cost based on the replacement cost of these items.</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104</a:t>
            </a:fld>
            <a:endParaRPr lang="en-US"/>
          </a:p>
        </p:txBody>
      </p:sp>
    </p:spTree>
    <p:extLst>
      <p:ext uri="{BB962C8B-B14F-4D97-AF65-F5344CB8AC3E}">
        <p14:creationId xmlns:p14="http://schemas.microsoft.com/office/powerpoint/2010/main" val="2937787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fill rate performance is how long it took for supply orders to be replenished.</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105</a:t>
            </a:fld>
            <a:endParaRPr lang="en-US"/>
          </a:p>
        </p:txBody>
      </p:sp>
    </p:spTree>
    <p:extLst>
      <p:ext uri="{BB962C8B-B14F-4D97-AF65-F5344CB8AC3E}">
        <p14:creationId xmlns:p14="http://schemas.microsoft.com/office/powerpoint/2010/main" val="4023572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en-US" sz="1800">
                <a:effectLst/>
                <a:latin typeface="Segoe UI"/>
                <a:ea typeface="Segoe UI" panose="020B0502040204020203" pitchFamily="34" charset="0"/>
                <a:cs typeface="Segoe UI"/>
              </a:rPr>
              <a:t>The Fill Rate by Source is how long it took to be replenished based on the source location.</a:t>
            </a:r>
            <a:endParaRPr lang="en-US" sz="1800">
              <a:latin typeface="Segoe UI"/>
              <a:cs typeface="Segoe UI"/>
            </a:endParaRPr>
          </a:p>
          <a:p>
            <a:pPr marL="342900" indent="-342900">
              <a:buFont typeface="Symbol" panose="05050102010706020507" pitchFamily="18" charset="2"/>
              <a:buChar char=""/>
            </a:pPr>
            <a:r>
              <a:rPr lang="en-US"/>
              <a:t>Displays completed supply orders and how many supply orders were completed in total, in 1-3 days, or greater than 3 days.</a:t>
            </a:r>
            <a:endParaRPr lang="en-US" sz="1800">
              <a:latin typeface="Segoe UI"/>
              <a:cs typeface="Segoe UI"/>
            </a:endParaRPr>
          </a:p>
          <a:p>
            <a:pPr marL="342900" marR="0" lvl="0" indent="-342900">
              <a:spcBef>
                <a:spcPts val="0"/>
              </a:spcBef>
              <a:spcAft>
                <a:spcPts val="0"/>
              </a:spcAft>
              <a:buFont typeface="Symbol" panose="05050102010706020507" pitchFamily="18" charset="2"/>
              <a:buChar char=""/>
            </a:pPr>
            <a:r>
              <a:rPr lang="en-US"/>
              <a:t>Displays the percentages of supply orders that were completed in 1-3 days or greater than 3 days in relation to the historical total number of completed supply orders</a:t>
            </a:r>
            <a:endParaRPr lang="en-US" sz="1800">
              <a:latin typeface="Segoe UI"/>
              <a:ea typeface="Calibri" panose="020F0502020204030204"/>
              <a:cs typeface="Segoe UI"/>
            </a:endParaRPr>
          </a:p>
          <a:p>
            <a:endParaRPr lang="en-US">
              <a:ea typeface="Calibri"/>
              <a:cs typeface="Calibri"/>
            </a:endParaRPr>
          </a:p>
          <a:p>
            <a:endParaRPr lang="en-US" sz="3600" kern="0"/>
          </a:p>
          <a:p>
            <a:pPr defTabSz="914400"/>
            <a:r>
              <a:rPr lang="en-US" sz="3600" b="0" kern="0"/>
              <a:t>Notes:</a:t>
            </a:r>
          </a:p>
          <a:p>
            <a:pPr defTabSz="914400"/>
            <a:r>
              <a:rPr lang="en-US" sz="3600" b="0" kern="0"/>
              <a:t>Differences: % + sum of supply orders</a:t>
            </a:r>
          </a:p>
          <a:p>
            <a:pPr defTabSz="914400"/>
            <a:endParaRPr lang="en-US" sz="1800" kern="0"/>
          </a:p>
          <a:p>
            <a:pPr defTabSz="914400"/>
            <a:r>
              <a:rPr lang="en-US" sz="1800" kern="0"/>
              <a:t>The Fill Rate by Source view is one of the five views in the Supply Order Fill Reports suite.</a:t>
            </a:r>
          </a:p>
          <a:p>
            <a:pPr lvl="1" defTabSz="914400"/>
            <a:r>
              <a:rPr lang="en-US" sz="1400" kern="0"/>
              <a:t>Fill Rate Performance</a:t>
            </a:r>
          </a:p>
          <a:p>
            <a:pPr lvl="1" defTabSz="914400"/>
            <a:r>
              <a:rPr lang="en-US" sz="1400" kern="0"/>
              <a:t>Fill Rate by Source</a:t>
            </a:r>
          </a:p>
          <a:p>
            <a:pPr lvl="1" defTabSz="914400"/>
            <a:r>
              <a:rPr lang="en-US" sz="1400" kern="0"/>
              <a:t>Fill Rate by Source (Last 30 Days)</a:t>
            </a:r>
          </a:p>
          <a:p>
            <a:pPr lvl="1" defTabSz="914400"/>
            <a:r>
              <a:rPr lang="en-US" sz="1400" kern="0"/>
              <a:t>Fill Rate by Source (Last 60 Days)</a:t>
            </a:r>
          </a:p>
          <a:p>
            <a:pPr lvl="1" defTabSz="914400"/>
            <a:r>
              <a:rPr lang="en-US" sz="1400" kern="0"/>
              <a:t>Fill Rate by Source (Last 90 Days)</a:t>
            </a:r>
          </a:p>
          <a:p>
            <a:endParaRPr lang="en-US"/>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4113535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rPr>
              <a:t>Script: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Segoe UI" panose="020B0502040204020203" pitchFamily="34" charset="0"/>
                <a:ea typeface="Segoe UI" panose="020B0502040204020203" pitchFamily="34" charset="0"/>
              </a:rPr>
              <a:t>The Tracked Item Activity shows the quantity of items in a tracked location that have been consumed, ordered, and received in the past 30 days.</a:t>
            </a: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107</a:t>
            </a:fld>
            <a:endParaRPr lang="en-US"/>
          </a:p>
        </p:txBody>
      </p:sp>
    </p:spTree>
    <p:extLst>
      <p:ext uri="{BB962C8B-B14F-4D97-AF65-F5344CB8AC3E}">
        <p14:creationId xmlns:p14="http://schemas.microsoft.com/office/powerpoint/2010/main" val="2108641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There are two primary ways to generate an Open Deliveries or </a:t>
            </a:r>
            <a:r>
              <a:rPr lang="en-US" sz="1800" err="1">
                <a:effectLst/>
                <a:latin typeface="Arial" panose="020B0604020202020204" pitchFamily="34" charset="0"/>
                <a:ea typeface="Times New Roman" panose="02020603050405020304" pitchFamily="18" charset="0"/>
                <a:cs typeface="Times New Roman" panose="02020603050405020304" pitchFamily="18" charset="0"/>
              </a:rPr>
              <a:t>Putaway</a:t>
            </a:r>
            <a:r>
              <a:rPr lang="en-US" sz="1800">
                <a:effectLst/>
                <a:latin typeface="Arial" panose="020B0604020202020204" pitchFamily="34" charset="0"/>
                <a:ea typeface="Times New Roman" panose="02020603050405020304" pitchFamily="18" charset="0"/>
                <a:cs typeface="Times New Roman" panose="02020603050405020304" pitchFamily="18" charset="0"/>
              </a:rPr>
              <a:t> Status Report. The first is through the Deliveries activity, which is best used when wanting to research and/or take direct action on individual Deliveries. The second is through the Supply Order Performance Cognos dashboard report, which is best used to analyze Delivery performance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From the home page, navigate to the SMS Transactions and Queries menu and select the Deliveries resource.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Enter the necessary information into the Search Criteria.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Enter </a:t>
            </a:r>
            <a:r>
              <a:rPr lang="en-US" sz="1800" b="1">
                <a:effectLst/>
                <a:latin typeface="Arial" panose="020B0604020202020204" pitchFamily="34" charset="0"/>
                <a:ea typeface="Times New Roman" panose="02020603050405020304" pitchFamily="18" charset="0"/>
                <a:cs typeface="Times New Roman" panose="02020603050405020304" pitchFamily="18" charset="0"/>
              </a:rPr>
              <a:t>In Transit</a:t>
            </a:r>
            <a:r>
              <a:rPr lang="en-US" sz="1800">
                <a:effectLst/>
                <a:latin typeface="Arial" panose="020B0604020202020204" pitchFamily="34" charset="0"/>
                <a:ea typeface="Times New Roman" panose="02020603050405020304" pitchFamily="18" charset="0"/>
                <a:cs typeface="Times New Roman" panose="02020603050405020304" pitchFamily="18" charset="0"/>
              </a:rPr>
              <a:t> or </a:t>
            </a:r>
            <a:r>
              <a:rPr lang="en-US" sz="1800" b="1" err="1">
                <a:effectLst/>
                <a:latin typeface="Arial" panose="020B0604020202020204" pitchFamily="34" charset="0"/>
                <a:ea typeface="Times New Roman" panose="02020603050405020304" pitchFamily="18" charset="0"/>
                <a:cs typeface="Times New Roman" panose="02020603050405020304" pitchFamily="18" charset="0"/>
              </a:rPr>
              <a:t>Putaway</a:t>
            </a:r>
            <a:r>
              <a:rPr lang="en-US" sz="1800" b="1">
                <a:effectLst/>
                <a:latin typeface="Arial" panose="020B0604020202020204" pitchFamily="34" charset="0"/>
                <a:ea typeface="Times New Roman" panose="02020603050405020304" pitchFamily="18" charset="0"/>
                <a:cs typeface="Times New Roman" panose="02020603050405020304" pitchFamily="18" charset="0"/>
              </a:rPr>
              <a:t> in Progress </a:t>
            </a:r>
            <a:r>
              <a:rPr lang="en-US" sz="1800">
                <a:effectLst/>
                <a:latin typeface="Arial" panose="020B0604020202020204" pitchFamily="34" charset="0"/>
                <a:ea typeface="Times New Roman" panose="02020603050405020304" pitchFamily="18" charset="0"/>
                <a:cs typeface="Times New Roman" panose="02020603050405020304" pitchFamily="18" charset="0"/>
              </a:rPr>
              <a:t>into the</a:t>
            </a:r>
            <a:r>
              <a:rPr lang="en-US" sz="1800" b="1">
                <a:effectLst/>
                <a:latin typeface="Arial" panose="020B0604020202020204" pitchFamily="34" charset="0"/>
                <a:ea typeface="Times New Roman" panose="02020603050405020304" pitchFamily="18" charset="0"/>
                <a:cs typeface="Times New Roman" panose="02020603050405020304" pitchFamily="18" charset="0"/>
              </a:rPr>
              <a:t> Delivery 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Open deliveries can be researched in multiple ways, such as the Supply Order number, Delivery number, or the Delivery Status.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Select </a:t>
            </a:r>
            <a:r>
              <a:rPr lang="en-US" sz="1800" b="1">
                <a:effectLst/>
                <a:latin typeface="Arial" panose="020B0604020202020204" pitchFamily="34" charset="0"/>
                <a:ea typeface="Times New Roman" panose="02020603050405020304" pitchFamily="18" charset="0"/>
                <a:cs typeface="Times New Roman" panose="02020603050405020304" pitchFamily="18" charset="0"/>
              </a:rPr>
              <a:t>Search</a:t>
            </a:r>
            <a:r>
              <a:rPr lang="en-US" sz="1800">
                <a:effectLst/>
                <a:latin typeface="Arial" panose="020B0604020202020204" pitchFamily="34" charset="0"/>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The results for the report will appear and can be exported to Excel. </a:t>
            </a:r>
          </a:p>
        </p:txBody>
      </p:sp>
      <p:sp>
        <p:nvSpPr>
          <p:cNvPr id="4" name="Slide Number Placeholder 3"/>
          <p:cNvSpPr>
            <a:spLocks noGrp="1"/>
          </p:cNvSpPr>
          <p:nvPr>
            <p:ph type="sldNum" sz="quarter" idx="5"/>
          </p:nvPr>
        </p:nvSpPr>
        <p:spPr/>
        <p:txBody>
          <a:bodyPr/>
          <a:lstStyle/>
          <a:p>
            <a:fld id="{B0B255E0-1D49-F147-BF7C-DC27F77647EF}" type="slidenum">
              <a:rPr lang="en-US" smtClean="0"/>
              <a:t>108</a:t>
            </a:fld>
            <a:endParaRPr lang="en-US"/>
          </a:p>
        </p:txBody>
      </p:sp>
    </p:spTree>
    <p:extLst>
      <p:ext uri="{BB962C8B-B14F-4D97-AF65-F5344CB8AC3E}">
        <p14:creationId xmlns:p14="http://schemas.microsoft.com/office/powerpoint/2010/main" val="12720704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The best way to analyze </a:t>
            </a:r>
            <a:r>
              <a:rPr lang="en-US" sz="1800" err="1">
                <a:effectLst/>
                <a:latin typeface="Arial" panose="020B0604020202020204" pitchFamily="34" charset="0"/>
                <a:ea typeface="Times New Roman" panose="02020603050405020304" pitchFamily="18" charset="0"/>
                <a:cs typeface="Times New Roman" panose="02020603050405020304" pitchFamily="18" charset="0"/>
              </a:rPr>
              <a:t>Putaway</a:t>
            </a:r>
            <a:r>
              <a:rPr lang="en-US" sz="1800">
                <a:effectLst/>
                <a:latin typeface="Arial" panose="020B0604020202020204" pitchFamily="34" charset="0"/>
                <a:ea typeface="Times New Roman" panose="02020603050405020304" pitchFamily="18" charset="0"/>
                <a:cs typeface="Times New Roman" panose="02020603050405020304" pitchFamily="18" charset="0"/>
              </a:rPr>
              <a:t> and Order performance trends is through the Supply Order Performance Cognos dashboard report.</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From the home page, users can navigate to the Analytics menu and expand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Dashboards</a:t>
            </a:r>
            <a:r>
              <a:rPr lang="en-US" sz="1800">
                <a:effectLst/>
                <a:latin typeface="Arial" panose="020B0604020202020204" pitchFamily="34" charset="0"/>
                <a:ea typeface="Times New Roman" panose="02020603050405020304" pitchFamily="18" charset="0"/>
                <a:cs typeface="Times New Roman" panose="02020603050405020304" pitchFamily="18" charset="0"/>
              </a:rPr>
              <a:t> drop-down.</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Users can select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Supply Order Performance </a:t>
            </a:r>
            <a:r>
              <a:rPr lang="en-US" sz="1800" b="0">
                <a:effectLst/>
                <a:latin typeface="Arial" panose="020B0604020202020204" pitchFamily="34" charset="0"/>
                <a:ea typeface="Times New Roman" panose="02020603050405020304" pitchFamily="18" charset="0"/>
                <a:cs typeface="Times New Roman" panose="02020603050405020304" pitchFamily="18" charset="0"/>
              </a:rPr>
              <a:t>report resource and the tool will open. Users can selec</a:t>
            </a:r>
            <a:r>
              <a:rPr lang="en-US" sz="1800">
                <a:effectLst/>
                <a:latin typeface="Arial" panose="020B0604020202020204" pitchFamily="34" charset="0"/>
                <a:ea typeface="Times New Roman" panose="02020603050405020304" pitchFamily="18" charset="0"/>
                <a:cs typeface="Times New Roman" panose="02020603050405020304" pitchFamily="18" charset="0"/>
              </a:rPr>
              <a:t>t different tabs for different analytic results. </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The Supply Orders and </a:t>
            </a:r>
            <a:r>
              <a:rPr lang="en-US" sz="1800" err="1">
                <a:effectLst/>
                <a:latin typeface="Arial" panose="020B0604020202020204" pitchFamily="34" charset="0"/>
                <a:ea typeface="Times New Roman" panose="02020603050405020304" pitchFamily="18" charset="0"/>
                <a:cs typeface="Times New Roman" panose="02020603050405020304" pitchFamily="18" charset="0"/>
              </a:rPr>
              <a:t>Putaway</a:t>
            </a:r>
            <a:r>
              <a:rPr lang="en-US" sz="1800">
                <a:effectLst/>
                <a:latin typeface="Arial" panose="020B0604020202020204" pitchFamily="34" charset="0"/>
                <a:ea typeface="Times New Roman" panose="02020603050405020304" pitchFamily="18" charset="0"/>
                <a:cs typeface="Times New Roman" panose="02020603050405020304" pitchFamily="18" charset="0"/>
              </a:rPr>
              <a:t> tab will provide the Open Deliveries and </a:t>
            </a:r>
            <a:r>
              <a:rPr lang="en-US" sz="1800" err="1">
                <a:effectLst/>
                <a:latin typeface="Arial" panose="020B0604020202020204" pitchFamily="34" charset="0"/>
                <a:ea typeface="Times New Roman" panose="02020603050405020304" pitchFamily="18" charset="0"/>
                <a:cs typeface="Times New Roman" panose="02020603050405020304" pitchFamily="18" charset="0"/>
              </a:rPr>
              <a:t>Putaway</a:t>
            </a:r>
            <a:r>
              <a:rPr lang="en-US" sz="1800">
                <a:effectLst/>
                <a:latin typeface="Arial" panose="020B0604020202020204" pitchFamily="34" charset="0"/>
                <a:ea typeface="Times New Roman" panose="02020603050405020304" pitchFamily="18" charset="0"/>
                <a:cs typeface="Times New Roman" panose="02020603050405020304" pitchFamily="18" charset="0"/>
              </a:rPr>
              <a:t> Status of the inventory.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109</a:t>
            </a:fld>
            <a:endParaRPr lang="en-US"/>
          </a:p>
        </p:txBody>
      </p:sp>
    </p:spTree>
    <p:extLst>
      <p:ext uri="{BB962C8B-B14F-4D97-AF65-F5344CB8AC3E}">
        <p14:creationId xmlns:p14="http://schemas.microsoft.com/office/powerpoint/2010/main" val="11321689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Let’s discuss how to generate a report calculating the value of inventory within Tecsys. </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From the POU (SMS) home page, users can navigate to the Analytics menu. Expand the Inventory Value Reports menu and select a report to generate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spc="0">
                <a:effectLst/>
                <a:latin typeface="Arial" panose="020B0604020202020204" pitchFamily="34" charset="0"/>
                <a:cs typeface="Times New Roman" panose="02020603050405020304" pitchFamily="18" charset="0"/>
              </a:rPr>
              <a:t>Reports can be generated by Item, Location, or Manufacturer.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Users can enter a specific Item or Location name into the Search Criteria fields to narrow the 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Reviewing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Sum Inventory Value </a:t>
            </a:r>
            <a:r>
              <a:rPr lang="en-US" sz="1800">
                <a:effectLst/>
                <a:latin typeface="Arial" panose="020B0604020202020204" pitchFamily="34" charset="0"/>
                <a:ea typeface="Times New Roman" panose="02020603050405020304" pitchFamily="18" charset="0"/>
                <a:cs typeface="Times New Roman" panose="02020603050405020304" pitchFamily="18" charset="0"/>
              </a:rPr>
              <a:t>column will provide information on the value.</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Users can then select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Export to Excel</a:t>
            </a:r>
            <a:r>
              <a:rPr lang="en-US" sz="1800">
                <a:effectLst/>
                <a:latin typeface="Arial" panose="020B0604020202020204" pitchFamily="34" charset="0"/>
                <a:ea typeface="Times New Roman" panose="02020603050405020304" pitchFamily="18" charset="0"/>
                <a:cs typeface="Times New Roman" panose="02020603050405020304" pitchFamily="18" charset="0"/>
              </a:rPr>
              <a:t> button to export the results to Excel. An Excel spreadsheet is downloaded. </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112</a:t>
            </a:fld>
            <a:endParaRPr lang="en-US"/>
          </a:p>
        </p:txBody>
      </p:sp>
    </p:spTree>
    <p:extLst>
      <p:ext uri="{BB962C8B-B14F-4D97-AF65-F5344CB8AC3E}">
        <p14:creationId xmlns:p14="http://schemas.microsoft.com/office/powerpoint/2010/main" val="32104523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Let’s now discuss how to generate a report to calculate the total cost of a case.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There are three primary ways to look at Supply Expense/Cast Cost.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First, users can use the CDUI navigator to view a report in real-time through the course of a case. To do this, users should open a case and select the View Case Cost or Verify Item Cost buttons in the Scan Item window.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To view the case cost once a case has been completed, view the Case Cost Analysis resource. Users can enter the Case number into the Case field to find the cost for a specific case.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For more dynamic analytics information, use the Case Costing analytics resource linked to Cognos reporting. Users can </a:t>
            </a:r>
            <a:r>
              <a:rPr lang="en-US" sz="1800" b="0" spc="0">
                <a:effectLst/>
                <a:latin typeface="Arial" panose="020B0604020202020204" pitchFamily="34" charset="0"/>
                <a:ea typeface="Times New Roman" panose="02020603050405020304" pitchFamily="18" charset="0"/>
                <a:cs typeface="Times New Roman" panose="02020603050405020304" pitchFamily="18" charset="0"/>
              </a:rPr>
              <a:t>ex</a:t>
            </a:r>
            <a:r>
              <a:rPr lang="en-US" sz="1800" b="0" spc="0">
                <a:effectLst/>
                <a:latin typeface="Arial" panose="020B0604020202020204" pitchFamily="34" charset="0"/>
                <a:cs typeface="Times New Roman" panose="02020603050405020304" pitchFamily="18" charset="0"/>
              </a:rPr>
              <a:t>pand the Dashboards drop-down menu from the Analytics menu on the home page, then select the </a:t>
            </a:r>
            <a:r>
              <a:rPr lang="en-US" sz="1800" b="1" spc="0">
                <a:effectLst/>
                <a:latin typeface="Arial" panose="020B0604020202020204" pitchFamily="34" charset="0"/>
                <a:cs typeface="Times New Roman" panose="02020603050405020304" pitchFamily="18" charset="0"/>
              </a:rPr>
              <a:t>Case Costing </a:t>
            </a:r>
            <a:r>
              <a:rPr lang="en-US" sz="1800" b="0" spc="0">
                <a:effectLst/>
                <a:latin typeface="Arial" panose="020B0604020202020204" pitchFamily="34" charset="0"/>
                <a:cs typeface="Times New Roman" panose="02020603050405020304" pitchFamily="18" charset="0"/>
              </a:rPr>
              <a:t>Cognos dashboard report. This report can be customized as needed.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113</a:t>
            </a:fld>
            <a:endParaRPr lang="en-US"/>
          </a:p>
        </p:txBody>
      </p:sp>
    </p:spTree>
    <p:extLst>
      <p:ext uri="{BB962C8B-B14F-4D97-AF65-F5344CB8AC3E}">
        <p14:creationId xmlns:p14="http://schemas.microsoft.com/office/powerpoint/2010/main" val="21087270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Let’s discuss how to research Item Velocity. Users can create reports to supports facilities replenishments and to avoid stockouts or overstock. </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There are two primary ways to analyze Item Velocity. The first is through customized search results in the Location Items activity and the second is with Inventory reporting tools which are pre-structured inventory reports within Tecsys.</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To customize the search results in the Location Items activity, navigate to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Location Items</a:t>
            </a:r>
            <a:r>
              <a:rPr lang="en-US" sz="1800">
                <a:effectLst/>
                <a:latin typeface="Arial" panose="020B0604020202020204" pitchFamily="34" charset="0"/>
                <a:ea typeface="Times New Roman" panose="02020603050405020304" pitchFamily="18" charset="0"/>
                <a:cs typeface="Times New Roman" panose="02020603050405020304" pitchFamily="18" charset="0"/>
              </a:rPr>
              <a:t> resource under the POU (SMS) Masters menu.</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Select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Personalize </a:t>
            </a:r>
            <a:r>
              <a:rPr lang="en-US" sz="1800">
                <a:effectLst/>
                <a:latin typeface="Arial" panose="020B0604020202020204" pitchFamily="34" charset="0"/>
                <a:ea typeface="Times New Roman" panose="02020603050405020304" pitchFamily="18" charset="0"/>
                <a:cs typeface="Times New Roman" panose="02020603050405020304" pitchFamily="18" charset="0"/>
              </a:rPr>
              <a:t>button at the bottom right of the screen. </a:t>
            </a:r>
          </a:p>
          <a:p>
            <a:pPr marL="171450" indent="-1714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Some ideas for possible options for researching Item Velocity include Days on Hand, Six Months Usage Quantity, and Total Number of Replenishments – 30 Days. </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116</a:t>
            </a:fld>
            <a:endParaRPr lang="en-US"/>
          </a:p>
        </p:txBody>
      </p:sp>
    </p:spTree>
    <p:extLst>
      <p:ext uri="{BB962C8B-B14F-4D97-AF65-F5344CB8AC3E}">
        <p14:creationId xmlns:p14="http://schemas.microsoft.com/office/powerpoint/2010/main" val="9323960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285750" marR="171450" lvl="0" indent="-285750">
              <a:lnSpc>
                <a:spcPct val="115000"/>
              </a:lnSpc>
              <a:spcBef>
                <a:spcPts val="500"/>
              </a:spcBef>
              <a:spcAft>
                <a:spcPts val="0"/>
              </a:spcAft>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To research Item Velocity using the inventory reporting tools, start in the Analytics menu. </a:t>
            </a:r>
          </a:p>
          <a:p>
            <a:pPr marL="285750" marR="171450" lvl="0" indent="-285750">
              <a:lnSpc>
                <a:spcPct val="115000"/>
              </a:lnSpc>
              <a:spcBef>
                <a:spcPts val="0"/>
              </a:spcBef>
              <a:spcAft>
                <a:spcPts val="1000"/>
              </a:spcAft>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Expand </a:t>
            </a:r>
            <a:r>
              <a:rPr lang="en-US" sz="1800" b="1">
                <a:effectLst/>
                <a:latin typeface="Arial" panose="020B0604020202020204" pitchFamily="34" charset="0"/>
                <a:ea typeface="Times New Roman" panose="02020603050405020304" pitchFamily="18" charset="0"/>
                <a:cs typeface="Times New Roman" panose="02020603050405020304" pitchFamily="18" charset="0"/>
              </a:rPr>
              <a:t>Inventory Activity Reports</a:t>
            </a:r>
            <a:r>
              <a:rPr lang="en-US" sz="1800">
                <a:effectLst/>
                <a:latin typeface="Arial" panose="020B0604020202020204" pitchFamily="34" charset="0"/>
                <a:ea typeface="Times New Roman" panose="02020603050405020304" pitchFamily="18" charset="0"/>
                <a:cs typeface="Times New Roman" panose="02020603050405020304" pitchFamily="18" charset="0"/>
              </a:rPr>
              <a:t> and select a report.</a:t>
            </a: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Expand Dashboards to launch the needed report(s), such as </a:t>
            </a:r>
            <a:r>
              <a:rPr lang="en-US" sz="1800" b="1">
                <a:effectLst/>
                <a:latin typeface="Arial" panose="020B0604020202020204" pitchFamily="34" charset="0"/>
                <a:ea typeface="Times New Roman" panose="02020603050405020304" pitchFamily="18" charset="0"/>
                <a:cs typeface="Times New Roman" panose="02020603050405020304" pitchFamily="18" charset="0"/>
              </a:rPr>
              <a:t>Inventory Optimization</a:t>
            </a:r>
            <a:r>
              <a:rPr lang="en-US" sz="1800" b="0">
                <a:effectLst/>
                <a:latin typeface="Arial" panose="020B0604020202020204" pitchFamily="34" charset="0"/>
                <a:ea typeface="Times New Roman" panose="02020603050405020304" pitchFamily="18" charset="0"/>
                <a:cs typeface="Times New Roman" panose="02020603050405020304" pitchFamily="18" charset="0"/>
              </a:rPr>
              <a:t>.</a:t>
            </a:r>
            <a:endParaRPr lang="en-US" b="0"/>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117</a:t>
            </a:fld>
            <a:endParaRPr lang="en-US"/>
          </a:p>
        </p:txBody>
      </p:sp>
    </p:spTree>
    <p:extLst>
      <p:ext uri="{BB962C8B-B14F-4D97-AF65-F5344CB8AC3E}">
        <p14:creationId xmlns:p14="http://schemas.microsoft.com/office/powerpoint/2010/main" val="181346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effectLst/>
                <a:latin typeface="Arial" panose="020B0604020202020204" pitchFamily="34" charset="0"/>
                <a:ea typeface="Times New Roman" panose="02020603050405020304" pitchFamily="18" charset="0"/>
                <a:cs typeface="Arial" panose="020B0604020202020204" pitchFamily="34" charset="0"/>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effectLst/>
                <a:latin typeface="Arial" panose="020B0604020202020204" pitchFamily="34" charset="0"/>
                <a:ea typeface="Times New Roman" panose="02020603050405020304" pitchFamily="18" charset="0"/>
                <a:cs typeface="Arial" panose="020B0604020202020204" pitchFamily="34" charset="0"/>
              </a:rPr>
              <a:t>Let’s go over some basic terminology a user will need to know.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a:solidFill>
                <a:srgbClr val="00B0F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a:solidFill>
                  <a:srgbClr val="00B0F0"/>
                </a:solidFill>
                <a:effectLst/>
                <a:latin typeface="Arial" panose="020B0604020202020204" pitchFamily="34" charset="0"/>
                <a:ea typeface="Arial" panose="020B0604020202020204" pitchFamily="34" charset="0"/>
                <a:cs typeface="Arial" panose="020B0604020202020204" pitchFamily="34" charset="0"/>
              </a:rPr>
              <a:t>Management Systems:</a:t>
            </a:r>
            <a:endParaRPr lang="en-CA" sz="1000" b="0">
              <a:solidFill>
                <a:srgbClr val="00B0F0"/>
              </a:solidFill>
              <a:effectLst/>
              <a:latin typeface="Segoe UI" panose="020B0502040204020203" pitchFamily="34" charset="0"/>
              <a:ea typeface="Arial" panose="020B0604020202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b="1">
                <a:solidFill>
                  <a:srgbClr val="00B0F0"/>
                </a:solidFill>
                <a:effectLst/>
                <a:latin typeface="Segoe UI" panose="020B0502040204020203" pitchFamily="34" charset="0"/>
                <a:ea typeface="Arial" panose="020B0604020202020204" pitchFamily="34" charset="0"/>
                <a:cs typeface="Segoe UI" panose="020B0502040204020203" pitchFamily="34" charset="0"/>
              </a:rPr>
              <a:t>POU – Point of Use </a:t>
            </a:r>
            <a:r>
              <a:rPr lang="en-CA" sz="1000" b="1">
                <a:solidFill>
                  <a:srgbClr val="0070C0"/>
                </a:solidFill>
                <a:effectLst/>
                <a:latin typeface="Segoe UI" panose="020B0502040204020203" pitchFamily="34" charset="0"/>
                <a:ea typeface="Arial" panose="020B0604020202020204" pitchFamily="34" charset="0"/>
                <a:cs typeface="Segoe UI" panose="020B0502040204020203" pitchFamily="34" charset="0"/>
              </a:rPr>
              <a:t>- </a:t>
            </a:r>
            <a:r>
              <a:rPr lang="en-CA" sz="1000" err="1">
                <a:effectLst/>
                <a:latin typeface="Segoe UI" panose="020B0502040204020203" pitchFamily="34" charset="0"/>
                <a:ea typeface="Arial" panose="020B0604020202020204" pitchFamily="34" charset="0"/>
                <a:cs typeface="Segoe UI" panose="020B0502040204020203" pitchFamily="34" charset="0"/>
              </a:rPr>
              <a:t>Tecsys</a:t>
            </a:r>
            <a:r>
              <a:rPr lang="en-CA" sz="1000">
                <a:effectLst/>
                <a:latin typeface="Segoe UI" panose="020B0502040204020203" pitchFamily="34" charset="0"/>
                <a:ea typeface="Arial" panose="020B0604020202020204" pitchFamily="34" charset="0"/>
                <a:cs typeface="Segoe UI" panose="020B0502040204020203" pitchFamily="34" charset="0"/>
              </a:rPr>
              <a:t> application being implemented in the perioperative space.  The </a:t>
            </a:r>
            <a:r>
              <a:rPr lang="en-CA" sz="1000" err="1">
                <a:effectLst/>
                <a:latin typeface="Segoe UI" panose="020B0502040204020203" pitchFamily="34" charset="0"/>
                <a:ea typeface="Arial" panose="020B0604020202020204" pitchFamily="34" charset="0"/>
                <a:cs typeface="Segoe UI" panose="020B0502040204020203" pitchFamily="34" charset="0"/>
              </a:rPr>
              <a:t>Tecsys</a:t>
            </a:r>
            <a:r>
              <a:rPr lang="en-CA" sz="1000">
                <a:effectLst/>
                <a:latin typeface="Segoe UI" panose="020B0502040204020203" pitchFamily="34" charset="0"/>
                <a:ea typeface="Arial" panose="020B0604020202020204" pitchFamily="34" charset="0"/>
                <a:cs typeface="Segoe UI" panose="020B0502040204020203" pitchFamily="34" charset="0"/>
              </a:rPr>
              <a:t> application provides updated views into the inventory levels of your internal supply network and responds automatically to everyday replenishment requirements.  Also provides an embedded Epic resource for the point of use documentation of products during case documentation. POU is another way of saying SMS. SMS stands for Supply Management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EMR – Electronic Medical Records system</a:t>
            </a:r>
            <a:r>
              <a:rPr lang="en-CA" sz="100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 A medical system such as Epic that gathers standard medical a and clinical data (e.g. patient names, medical data, and procedures).   POU allows importing medical data from many of the leading EMR systems.  It also interfaces generically with Epic.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Epic - </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An EMR system that </a:t>
            </a:r>
            <a:r>
              <a:rPr lang="en-CA" sz="10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 (POU) Point of Use interfaces with for the purpose of transmitting relevant patient, procedure and supply usage data. </a:t>
            </a:r>
            <a:r>
              <a:rPr lang="en-CA" sz="10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 (POU) Point of Use uses an embedded view in Epic for certain processes.  Epic sends information to </a:t>
            </a:r>
            <a:r>
              <a:rPr lang="en-CA" sz="10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 (POU) Point of Use about patients, case pick items and other information needed for surgical procedures, along with scheduling details.</a:t>
            </a:r>
            <a:r>
              <a:rPr lang="en-CA" sz="1000">
                <a:effectLst/>
                <a:latin typeface="Segoe UI" panose="020B0502040204020203" pitchFamily="34" charset="0"/>
                <a:ea typeface="Arial" panose="020B0604020202020204" pitchFamily="34" charset="0"/>
                <a:cs typeface="Segoe UI" panose="020B0502040204020203" pitchFamily="34" charset="0"/>
              </a:rPr>
              <a:t> </a:t>
            </a:r>
            <a:endParaRPr lang="en-US" sz="10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ERP – Enterprise Resource Planning </a:t>
            </a:r>
            <a:r>
              <a:rPr lang="en-CA" sz="1000" b="1">
                <a:solidFill>
                  <a:srgbClr val="0070C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A typical financial back-end used by hospitals which tracks inventory and financial data.  DMS is an ERP system.  Lawson is an ERP system used by many hospitals.  POU is capable of transmitting financial data between either system.  Workday send information to SMS about items, Locations, Location Items, Vendors, and Deliveries.  SMS sends information to Workday about Supply Orders, receipt confirmation for Vendor P/</a:t>
            </a:r>
            <a:r>
              <a:rPr lang="en-CA" sz="10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Os</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 and item movements for GL </a:t>
            </a:r>
            <a:r>
              <a:rPr lang="en-CA" sz="10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enteries</a:t>
            </a:r>
            <a:r>
              <a:rPr lang="en-CA" sz="1000">
                <a:effectLst/>
                <a:highlight>
                  <a:srgbClr val="00FF00"/>
                </a:highlight>
                <a:latin typeface="Segoe UI" panose="020B0502040204020203" pitchFamily="34" charset="0"/>
                <a:ea typeface="Arial" panose="020B0604020202020204" pitchFamily="34" charset="0"/>
                <a:cs typeface="Segoe UI" panose="020B0502040204020203" pitchFamily="34" charset="0"/>
              </a:rPr>
              <a:t>.</a:t>
            </a:r>
            <a:r>
              <a:rPr lang="en-CA" sz="1000">
                <a:effectLst/>
                <a:latin typeface="Segoe UI" panose="020B0502040204020203" pitchFamily="34" charset="0"/>
                <a:ea typeface="Arial" panose="020B0604020202020204" pitchFamily="34" charset="0"/>
                <a:cs typeface="Segoe UI" panose="020B0502040204020203" pitchFamily="34" charset="0"/>
              </a:rPr>
              <a:t>  </a:t>
            </a:r>
            <a:endParaRPr lang="en-US" sz="10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b="1">
                <a:effectLst/>
                <a:latin typeface="Segoe UI" panose="020B0502040204020203" pitchFamily="34" charset="0"/>
                <a:ea typeface="Arial" panose="020B0604020202020204" pitchFamily="34" charset="0"/>
                <a:cs typeface="Segoe UI" panose="020B0502040204020203" pitchFamily="34" charset="0"/>
              </a:rPr>
              <a:t>EMR</a:t>
            </a:r>
            <a:r>
              <a:rPr lang="en-CA" sz="1000">
                <a:effectLst/>
                <a:latin typeface="Segoe UI" panose="020B0502040204020203" pitchFamily="34" charset="0"/>
                <a:ea typeface="Arial" panose="020B0604020202020204" pitchFamily="34" charset="0"/>
                <a:cs typeface="Segoe UI" panose="020B0502040204020203" pitchFamily="34" charset="0"/>
              </a:rPr>
              <a:t> </a:t>
            </a:r>
            <a:r>
              <a:rPr lang="en-CA" sz="1000" b="1">
                <a:effectLst/>
                <a:latin typeface="Segoe UI" panose="020B0502040204020203" pitchFamily="34" charset="0"/>
                <a:ea typeface="Arial" panose="020B0604020202020204" pitchFamily="34" charset="0"/>
                <a:cs typeface="Segoe UI" panose="020B0502040204020203" pitchFamily="34" charset="0"/>
              </a:rPr>
              <a:t>(Electronic Medical Record): </a:t>
            </a:r>
            <a:r>
              <a:rPr lang="en-CA" sz="1000">
                <a:effectLst/>
                <a:latin typeface="Segoe UI" panose="020B0502040204020203" pitchFamily="34" charset="0"/>
                <a:ea typeface="Arial" panose="020B0604020202020204" pitchFamily="34" charset="0"/>
                <a:cs typeface="Segoe UI" panose="020B0502040204020203" pitchFamily="34" charset="0"/>
              </a:rPr>
              <a:t>Medical system that gather medical and clinical data specific to a hospital visit.</a:t>
            </a:r>
            <a:r>
              <a:rPr lang="en-US" sz="1000">
                <a:effectLst/>
                <a:latin typeface="Segoe UI" panose="020B0502040204020203" pitchFamily="34" charset="0"/>
                <a:ea typeface="Arial" panose="020B0604020202020204" pitchFamily="34" charset="0"/>
                <a:cs typeface="Segoe UI" panose="020B0502040204020203" pitchFamily="34" charset="0"/>
              </a:rPr>
              <a:t> Your organization’s EMR is Epic.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effectLst/>
                <a:latin typeface="Segoe UI" panose="020B0502040204020203" pitchFamily="34" charset="0"/>
                <a:ea typeface="Times New Roman" panose="02020603050405020304" pitchFamily="18" charset="0"/>
                <a:cs typeface="Segoe UI" panose="020B0502040204020203" pitchFamily="34" charset="0"/>
              </a:rPr>
              <a:t>Tools:</a:t>
            </a:r>
            <a:endParaRPr lang="en-US" sz="10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CDUI – Case Documentation User Interface</a:t>
            </a:r>
            <a:r>
              <a:rPr lang="en-CA" sz="1200">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an embedded </a:t>
            </a:r>
            <a:r>
              <a:rPr lang="en-CA" sz="1200" err="1">
                <a:effectLst/>
                <a:highlight>
                  <a:srgbClr val="00FF00"/>
                </a:highlight>
                <a:latin typeface="Segoe UI" panose="020B0502040204020203" pitchFamily="34" charset="0"/>
                <a:ea typeface="Arial" panose="020B0604020202020204" pitchFamily="34" charset="0"/>
                <a:cs typeface="Segoe UI" panose="020B0502040204020203" pitchFamily="34" charset="0"/>
              </a:rPr>
              <a:t>Tecsys</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 view within Epic in order to document usage of supplies, implants, and trays.   This documented data is then sent via an interface to Epic.</a:t>
            </a:r>
            <a:r>
              <a:rPr lang="en-CA" sz="1200">
                <a:effectLst/>
                <a:latin typeface="Segoe UI" panose="020B0502040204020203" pitchFamily="34" charset="0"/>
                <a:ea typeface="Arial" panose="020B0604020202020204" pitchFamily="34" charset="0"/>
                <a:cs typeface="Segoe UI" panose="020B0502040204020203" pitchFamily="34" charset="0"/>
              </a:rPr>
              <a:t> </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latin typeface="Segoe UI" panose="020B0502040204020203" pitchFamily="34" charset="0"/>
                <a:ea typeface="Arial" panose="020B0604020202020204" pitchFamily="34" charset="0"/>
                <a:cs typeface="Segoe UI" panose="020B0502040204020203" pitchFamily="34" charset="0"/>
              </a:rPr>
              <a:t>Cognos</a:t>
            </a:r>
            <a:r>
              <a:rPr lang="en-CA" sz="1200">
                <a:effectLst/>
                <a:latin typeface="Segoe UI" panose="020B0502040204020203" pitchFamily="34" charset="0"/>
                <a:ea typeface="Arial" panose="020B0604020202020204" pitchFamily="34" charset="0"/>
                <a:cs typeface="Segoe UI" panose="020B0502040204020203" pitchFamily="34" charset="0"/>
              </a:rPr>
              <a:t> – Third party reporting software integrated into the </a:t>
            </a:r>
            <a:r>
              <a:rPr lang="en-CA" sz="1200" err="1">
                <a:effectLst/>
                <a:latin typeface="Segoe UI" panose="020B0502040204020203" pitchFamily="34" charset="0"/>
                <a:ea typeface="Arial" panose="020B0604020202020204" pitchFamily="34" charset="0"/>
                <a:cs typeface="Segoe UI" panose="020B0502040204020203" pitchFamily="34" charset="0"/>
              </a:rPr>
              <a:t>Tecsys</a:t>
            </a:r>
            <a:r>
              <a:rPr lang="en-CA" sz="1200">
                <a:effectLst/>
                <a:latin typeface="Segoe UI" panose="020B0502040204020203" pitchFamily="34" charset="0"/>
                <a:ea typeface="Arial" panose="020B0604020202020204" pitchFamily="34" charset="0"/>
                <a:cs typeface="Segoe UI" panose="020B0502040204020203" pitchFamily="34" charset="0"/>
              </a:rPr>
              <a:t> application to provide a toolset for reporting, analytics and monitoring of events and metrics using various dashboards and reports.</a:t>
            </a:r>
            <a:endParaRPr lang="en-US" sz="1200">
              <a:effectLst/>
              <a:latin typeface="Segoe UI" panose="020B0502040204020203"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rgbClr val="00B0F0"/>
                </a:solidFill>
                <a:effectLst/>
                <a:highlight>
                  <a:srgbClr val="00FF00"/>
                </a:highlight>
                <a:latin typeface="Segoe UI" panose="020B0502040204020203" pitchFamily="34" charset="0"/>
                <a:ea typeface="Arial" panose="020B0604020202020204" pitchFamily="34" charset="0"/>
                <a:cs typeface="Segoe UI" panose="020B0502040204020203" pitchFamily="34" charset="0"/>
              </a:rPr>
              <a:t>Dashboards – </a:t>
            </a:r>
            <a:r>
              <a:rPr lang="en-CA" sz="1200">
                <a:effectLst/>
                <a:highlight>
                  <a:srgbClr val="00FF00"/>
                </a:highlight>
                <a:latin typeface="Segoe UI" panose="020B0502040204020203" pitchFamily="34" charset="0"/>
                <a:ea typeface="Arial" panose="020B0604020202020204" pitchFamily="34" charset="0"/>
                <a:cs typeface="Segoe UI" panose="020B0502040204020203" pitchFamily="34" charset="0"/>
              </a:rPr>
              <a:t>An analytic reporting interface that allows the ability to examine inventory data.</a:t>
            </a:r>
            <a:endParaRPr lang="en-US" sz="1200">
              <a:effectLst/>
              <a:latin typeface="Segoe UI" panose="020B0502040204020203" pitchFamily="34" charset="0"/>
              <a:ea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17</a:t>
            </a:fld>
            <a:endParaRPr lang="en-US"/>
          </a:p>
        </p:txBody>
      </p:sp>
    </p:spTree>
    <p:extLst>
      <p:ext uri="{BB962C8B-B14F-4D97-AF65-F5344CB8AC3E}">
        <p14:creationId xmlns:p14="http://schemas.microsoft.com/office/powerpoint/2010/main" val="2491214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120</a:t>
            </a:fld>
            <a:endParaRPr lang="en-US"/>
          </a:p>
        </p:txBody>
      </p:sp>
    </p:spTree>
    <p:extLst>
      <p:ext uri="{BB962C8B-B14F-4D97-AF65-F5344CB8AC3E}">
        <p14:creationId xmlns:p14="http://schemas.microsoft.com/office/powerpoint/2010/main" val="40409064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Arial" panose="020B0604020202020204" pitchFamily="34" charset="0"/>
              <a:buChar char="•"/>
            </a:pPr>
            <a:r>
              <a:rPr lang="en-US"/>
              <a:t>This concludes the training for Foundations of Data Analytics! </a:t>
            </a:r>
          </a:p>
          <a:p>
            <a:pPr marL="171450" indent="-171450">
              <a:buFont typeface="Arial" panose="020B0604020202020204" pitchFamily="34" charset="0"/>
              <a:buChar char="•"/>
            </a:pPr>
            <a:r>
              <a:rPr lang="en-US"/>
              <a:t>Let’s review what we learned.</a:t>
            </a:r>
          </a:p>
          <a:p>
            <a:pPr marL="171450" indent="-171450">
              <a:buFont typeface="Arial" panose="020B0604020202020204" pitchFamily="34" charset="0"/>
              <a:buChar char="•"/>
            </a:pPr>
            <a:r>
              <a:rPr lang="en-US"/>
              <a:t>In Module 1, Introduction Tecsys POU, we discussed an overview of Tecsys, key terminology used in the system, and the general configuration of the system for data collection. </a:t>
            </a:r>
          </a:p>
          <a:p>
            <a:pPr marL="171450" indent="-171450">
              <a:buFont typeface="Arial" panose="020B0604020202020204" pitchFamily="34" charset="0"/>
              <a:buChar char="•"/>
            </a:pPr>
            <a:r>
              <a:rPr lang="en-US"/>
              <a:t>In Module 2, Tecsys Navigation, we walked through how to log in and familiarize oneself with the Tecsys home and Analytics menu. As well as, how to search in the system and save frequently made searches. </a:t>
            </a:r>
          </a:p>
          <a:p>
            <a:pPr marL="171450" indent="-171450">
              <a:buFont typeface="Arial" panose="020B0604020202020204" pitchFamily="34" charset="0"/>
              <a:buChar char="•"/>
            </a:pPr>
            <a:r>
              <a:rPr lang="en-US"/>
              <a:t>In Module 3, Tecsys Point of Use, we walked through the typical supply chain processes within your facility and the Elite Analytics tables and metadata that flow from these processes. </a:t>
            </a:r>
          </a:p>
          <a:p>
            <a:pPr marL="171450" indent="-171450">
              <a:buFont typeface="Arial" panose="020B0604020202020204" pitchFamily="34" charset="0"/>
              <a:buChar char="•"/>
            </a:pPr>
            <a:r>
              <a:rPr lang="en-US"/>
              <a:t>In Module 4, Tecsys Reports, we discussed the POU (SMS) Operations Monitor, data validations, viewing, and creating reports in Tecsys. </a:t>
            </a:r>
          </a:p>
        </p:txBody>
      </p:sp>
      <p:sp>
        <p:nvSpPr>
          <p:cNvPr id="4" name="Slide Number Placeholder 3"/>
          <p:cNvSpPr>
            <a:spLocks noGrp="1"/>
          </p:cNvSpPr>
          <p:nvPr>
            <p:ph type="sldNum" sz="quarter" idx="5"/>
          </p:nvPr>
        </p:nvSpPr>
        <p:spPr/>
        <p:txBody>
          <a:bodyPr/>
          <a:lstStyle/>
          <a:p>
            <a:fld id="{B0B255E0-1D49-F147-BF7C-DC27F77647EF}" type="slidenum">
              <a:rPr lang="en-US" smtClean="0"/>
              <a:t>121</a:t>
            </a:fld>
            <a:endParaRPr lang="en-US"/>
          </a:p>
        </p:txBody>
      </p:sp>
    </p:spTree>
    <p:extLst>
      <p:ext uri="{BB962C8B-B14F-4D97-AF65-F5344CB8AC3E}">
        <p14:creationId xmlns:p14="http://schemas.microsoft.com/office/powerpoint/2010/main" val="217406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1153820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354267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lf-Guided Exercise + 1 QR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9179" y="-8881"/>
            <a:ext cx="2767584" cy="6037147"/>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4" name="Text Placeholder 8">
            <a:extLst>
              <a:ext uri="{FF2B5EF4-FFF2-40B4-BE49-F238E27FC236}">
                <a16:creationId xmlns:a16="http://schemas.microsoft.com/office/drawing/2014/main" id="{B7F0C397-92D2-1635-0E0B-0D90C21821B8}"/>
              </a:ext>
            </a:extLst>
          </p:cNvPr>
          <p:cNvSpPr>
            <a:spLocks noGrp="1"/>
          </p:cNvSpPr>
          <p:nvPr>
            <p:ph type="body" sz="quarter" idx="16" hasCustomPrompt="1"/>
          </p:nvPr>
        </p:nvSpPr>
        <p:spPr>
          <a:xfrm>
            <a:off x="4483912" y="2887268"/>
            <a:ext cx="7403288"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35" name="Picture 34">
            <a:extLst>
              <a:ext uri="{FF2B5EF4-FFF2-40B4-BE49-F238E27FC236}">
                <a16:creationId xmlns:a16="http://schemas.microsoft.com/office/drawing/2014/main" id="{9D585760-1A4A-558D-6FF2-7606B2244E9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196" y="2814399"/>
            <a:ext cx="1327605" cy="1327605"/>
          </a:xfrm>
          <a:prstGeom prst="rect">
            <a:avLst/>
          </a:prstGeom>
        </p:spPr>
      </p:pic>
      <p:sp>
        <p:nvSpPr>
          <p:cNvPr id="5" name="Rectangle 1">
            <a:extLst>
              <a:ext uri="{FF2B5EF4-FFF2-40B4-BE49-F238E27FC236}">
                <a16:creationId xmlns:a16="http://schemas.microsoft.com/office/drawing/2014/main" id="{8CAFEB94-EEF6-6D07-4BE6-1E3EAFF4593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8" name="Rectangle 1">
            <a:extLst>
              <a:ext uri="{FF2B5EF4-FFF2-40B4-BE49-F238E27FC236}">
                <a16:creationId xmlns:a16="http://schemas.microsoft.com/office/drawing/2014/main" id="{06EDE37C-2246-6C7D-1099-47DFCF743D32}"/>
              </a:ext>
              <a:ext uri="{C183D7F6-B498-43B3-948B-1728B52AA6E4}">
                <adec:decorative xmlns:adec="http://schemas.microsoft.com/office/drawing/2017/decorative" val="1"/>
              </a:ext>
            </a:extLst>
          </p:cNvPr>
          <p:cNvSpPr/>
          <p:nvPr/>
        </p:nvSpPr>
        <p:spPr>
          <a:xfrm flipV="1">
            <a:off x="-12529" y="5304429"/>
            <a:ext cx="198016"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188376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lf-Guided Exercise + 2 QRG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B62BCA-A301-73F3-E8F4-AD55B1677B96}"/>
              </a:ext>
            </a:extLst>
          </p:cNvPr>
          <p:cNvSpPr/>
          <p:nvPr/>
        </p:nvSpPr>
        <p:spPr>
          <a:xfrm>
            <a:off x="186264" y="-8880"/>
            <a:ext cx="2767584" cy="6037145"/>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pic>
        <p:nvPicPr>
          <p:cNvPr id="11" name="Graphic 10" descr="Cursor with solid fill">
            <a:extLst>
              <a:ext uri="{FF2B5EF4-FFF2-40B4-BE49-F238E27FC236}">
                <a16:creationId xmlns:a16="http://schemas.microsoft.com/office/drawing/2014/main" id="{81B95DEA-AC67-F074-DE72-AC364A9A0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10" name="Title 20">
            <a:extLst>
              <a:ext uri="{FF2B5EF4-FFF2-40B4-BE49-F238E27FC236}">
                <a16:creationId xmlns:a16="http://schemas.microsoft.com/office/drawing/2014/main" id="{1B725A6C-5FD3-2C25-0DC7-6C723979DB8A}"/>
              </a:ext>
            </a:extLst>
          </p:cNvPr>
          <p:cNvSpPr>
            <a:spLocks noGrp="1"/>
          </p:cNvSpPr>
          <p:nvPr>
            <p:ph type="title" hasCustomPrompt="1"/>
          </p:nvPr>
        </p:nvSpPr>
        <p:spPr>
          <a:xfrm>
            <a:off x="3380942" y="343689"/>
            <a:ext cx="8506245"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8DDEBAAE-60F7-8BD9-7CC8-4A0DFA79055E}"/>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9" name="Text Placeholder 8">
            <a:extLst>
              <a:ext uri="{FF2B5EF4-FFF2-40B4-BE49-F238E27FC236}">
                <a16:creationId xmlns:a16="http://schemas.microsoft.com/office/drawing/2014/main" id="{8D9FBF95-0B4A-A8BC-BC1D-22AC91A65C7D}"/>
              </a:ext>
            </a:extLst>
          </p:cNvPr>
          <p:cNvSpPr>
            <a:spLocks noGrp="1"/>
          </p:cNvSpPr>
          <p:nvPr>
            <p:ph type="body" sz="quarter" idx="16" hasCustomPrompt="1"/>
          </p:nvPr>
        </p:nvSpPr>
        <p:spPr>
          <a:xfrm>
            <a:off x="4483912" y="2887268"/>
            <a:ext cx="7403275"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sp>
        <p:nvSpPr>
          <p:cNvPr id="2" name="Text Placeholder 8">
            <a:extLst>
              <a:ext uri="{FF2B5EF4-FFF2-40B4-BE49-F238E27FC236}">
                <a16:creationId xmlns:a16="http://schemas.microsoft.com/office/drawing/2014/main" id="{7DAAB888-2A6A-E292-246E-19FAE8311ACC}"/>
              </a:ext>
            </a:extLst>
          </p:cNvPr>
          <p:cNvSpPr>
            <a:spLocks noGrp="1"/>
          </p:cNvSpPr>
          <p:nvPr>
            <p:ph type="body" sz="quarter" idx="19" hasCustomPrompt="1"/>
          </p:nvPr>
        </p:nvSpPr>
        <p:spPr>
          <a:xfrm>
            <a:off x="4483912" y="4227299"/>
            <a:ext cx="7403275" cy="543984"/>
          </a:xfrm>
          <a:prstGeom prst="rect">
            <a:avLst/>
          </a:prstGeom>
        </p:spPr>
        <p:txBody>
          <a:bodyPr/>
          <a:lstStyle>
            <a:lvl1pPr>
              <a:defRPr i="1">
                <a:solidFill>
                  <a:schemeClr val="tx2"/>
                </a:solidFill>
              </a:defRPr>
            </a:lvl1pPr>
          </a:lstStyle>
          <a:p>
            <a:pPr lvl="0"/>
            <a:r>
              <a:rPr lang="en-US"/>
              <a:t>Click to add title of QRG</a:t>
            </a:r>
          </a:p>
        </p:txBody>
      </p:sp>
      <p:pic>
        <p:nvPicPr>
          <p:cNvPr id="27" name="Picture 26">
            <a:extLst>
              <a:ext uri="{FF2B5EF4-FFF2-40B4-BE49-F238E27FC236}">
                <a16:creationId xmlns:a16="http://schemas.microsoft.com/office/drawing/2014/main" id="{F972EF75-4A6F-2433-570E-F1478D2978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Picture 3">
            <a:extLst>
              <a:ext uri="{FF2B5EF4-FFF2-40B4-BE49-F238E27FC236}">
                <a16:creationId xmlns:a16="http://schemas.microsoft.com/office/drawing/2014/main" id="{6805AC12-976D-9D49-55C2-991AF2CCDC7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3918337"/>
            <a:ext cx="1092079" cy="1092079"/>
          </a:xfrm>
          <a:prstGeom prst="rect">
            <a:avLst/>
          </a:prstGeom>
        </p:spPr>
      </p:pic>
      <p:sp>
        <p:nvSpPr>
          <p:cNvPr id="8" name="Rectangle 7">
            <a:extLst>
              <a:ext uri="{FF2B5EF4-FFF2-40B4-BE49-F238E27FC236}">
                <a16:creationId xmlns:a16="http://schemas.microsoft.com/office/drawing/2014/main" id="{721CCFE5-81D3-B150-7F04-08E8F790AD36}"/>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5" name="Rectangle 1">
            <a:extLst>
              <a:ext uri="{FF2B5EF4-FFF2-40B4-BE49-F238E27FC236}">
                <a16:creationId xmlns:a16="http://schemas.microsoft.com/office/drawing/2014/main" id="{23C47E13-0FBA-8412-94DC-416F11DCAEC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12" name="Rectangle 1">
            <a:extLst>
              <a:ext uri="{FF2B5EF4-FFF2-40B4-BE49-F238E27FC236}">
                <a16:creationId xmlns:a16="http://schemas.microsoft.com/office/drawing/2014/main" id="{B8203C8E-B49A-1332-68BD-422CCC15988D}"/>
              </a:ext>
              <a:ext uri="{C183D7F6-B498-43B3-948B-1728B52AA6E4}">
                <adec:decorative xmlns:adec="http://schemas.microsoft.com/office/drawing/2017/decorative" val="1"/>
              </a:ext>
            </a:extLst>
          </p:cNvPr>
          <p:cNvSpPr/>
          <p:nvPr/>
        </p:nvSpPr>
        <p:spPr>
          <a:xfrm flipV="1">
            <a:off x="-12529" y="5304429"/>
            <a:ext cx="198793"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1751243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of 2">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834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22611"/>
            <a:ext cx="5601547" cy="3780477"/>
          </a:xfrm>
          <a:prstGeom prst="rect">
            <a:avLst/>
          </a:prstGeom>
          <a:solidFill>
            <a:schemeClr val="bg1">
              <a:lumMod val="95000"/>
            </a:schemeClr>
          </a:solidFill>
        </p:spPr>
        <p:txBody>
          <a:bodyPr lIns="118872" tIns="118872" rIns="118872" bIns="274320"/>
          <a:lstStyle>
            <a:lvl1pPr>
              <a:defRPr sz="1467" b="0" baseline="0">
                <a:solidFill>
                  <a:schemeClr val="accent2"/>
                </a:solidFill>
              </a:defRPr>
            </a:lvl1pPr>
            <a:lvl2pPr>
              <a:defRPr sz="1333" b="0" i="0" baseline="0">
                <a:solidFill>
                  <a:schemeClr val="accent2"/>
                </a:solidFill>
              </a:defRPr>
            </a:lvl2pPr>
            <a:lvl3pPr>
              <a:defRPr sz="1333" b="0" i="0" baseline="0"/>
            </a:lvl3pPr>
            <a:lvl4pPr>
              <a:defRPr sz="1333" b="0" i="0" baseline="0"/>
            </a:lvl4pPr>
            <a:lvl5pPr marL="228594" indent="-228594">
              <a:buFont typeface="Arial" panose="020B0604020202020204" pitchFamily="34" charset="0"/>
              <a:buChar cha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5" name="Rectangle 4">
            <a:extLst>
              <a:ext uri="{FF2B5EF4-FFF2-40B4-BE49-F238E27FC236}">
                <a16:creationId xmlns:a16="http://schemas.microsoft.com/office/drawing/2014/main" id="{BA930EE9-0855-22A1-D567-D5A62789F87D}"/>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8" name="Content Placeholder 8">
            <a:extLst>
              <a:ext uri="{FF2B5EF4-FFF2-40B4-BE49-F238E27FC236}">
                <a16:creationId xmlns:a16="http://schemas.microsoft.com/office/drawing/2014/main" id="{61E8DDAE-6D31-0FFB-AD7E-02C6773B780D}"/>
              </a:ext>
            </a:extLst>
          </p:cNvPr>
          <p:cNvSpPr>
            <a:spLocks noGrp="1"/>
          </p:cNvSpPr>
          <p:nvPr>
            <p:ph sz="quarter" idx="27"/>
          </p:nvPr>
        </p:nvSpPr>
        <p:spPr>
          <a:xfrm>
            <a:off x="627210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FE48A9E-F119-ADD2-78BB-4F1F5D97EFC6}"/>
              </a:ext>
            </a:extLst>
          </p:cNvPr>
          <p:cNvSpPr>
            <a:spLocks noGrp="1"/>
          </p:cNvSpPr>
          <p:nvPr>
            <p:ph sz="quarter" idx="28" hasCustomPrompt="1"/>
          </p:nvPr>
        </p:nvSpPr>
        <p:spPr>
          <a:xfrm>
            <a:off x="6272107" y="2322611"/>
            <a:ext cx="5601547" cy="3780477"/>
          </a:xfrm>
          <a:prstGeom prst="rect">
            <a:avLst/>
          </a:prstGeom>
          <a:solidFill>
            <a:schemeClr val="bg1">
              <a:lumMod val="95000"/>
            </a:schemeClr>
          </a:solidFill>
        </p:spPr>
        <p:txBody>
          <a:bodyPr lIns="118872" tIns="118872" rIns="118872" bIns="118872"/>
          <a:lstStyle>
            <a:lvl1pPr>
              <a:defRPr sz="1467" b="0"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Tree>
    <p:extLst>
      <p:ext uri="{BB962C8B-B14F-4D97-AF65-F5344CB8AC3E}">
        <p14:creationId xmlns:p14="http://schemas.microsoft.com/office/powerpoint/2010/main" val="3354297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of 3">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4963" y="1342500"/>
            <a:ext cx="3650827"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25117" y="2334386"/>
            <a:ext cx="3650827"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lvl2pPr>
            <a:lvl3pPr>
              <a:defRPr sz="1333" b="0" i="0" baseline="0"/>
            </a:lvl3pPr>
            <a:lvl4pPr>
              <a:defRPr sz="1333" b="0" i="0" baseline="0"/>
            </a:lvl4pPr>
            <a:lvl5pPr>
              <a:defRPr sz="1333" b="0" i="0"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4264993" y="1342499"/>
            <a:ext cx="3616960"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4264993" y="2334385"/>
            <a:ext cx="3616960"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8158483" y="1337299"/>
            <a:ext cx="3705013"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8172024" y="2329185"/>
            <a:ext cx="3705013"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Title 3">
            <a:extLst>
              <a:ext uri="{FF2B5EF4-FFF2-40B4-BE49-F238E27FC236}">
                <a16:creationId xmlns:a16="http://schemas.microsoft.com/office/drawing/2014/main" id="{C8C15976-1057-47C1-84CF-4615E6169862}"/>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FADE1CA-9CF1-EFC4-1FAD-580B21D0E335}"/>
              </a:ext>
            </a:extLst>
          </p:cNvPr>
          <p:cNvSpPr>
            <a:spLocks noGrp="1"/>
          </p:cNvSpPr>
          <p:nvPr>
            <p:ph type="sldNum" sz="quarter" idx="22"/>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826B9668-90AD-9D1E-2CF3-8C255A22594A}"/>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369198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of 4">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18347" y="1343971"/>
            <a:ext cx="2458720" cy="1357637"/>
          </a:xfrm>
          <a:prstGeom prst="rect">
            <a:avLst/>
          </a:prstGeom>
          <a:solidFill>
            <a:schemeClr val="accent3"/>
          </a:solidFill>
        </p:spPr>
        <p:txBody>
          <a:bodyPr lIns="118872" tIns="118872" rIns="118872" bIns="118872" anchor="ctr"/>
          <a:lstStyle>
            <a:lvl1pPr>
              <a:spcBef>
                <a:spcPts val="133"/>
              </a:spcBef>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6363545" y="1343971"/>
            <a:ext cx="2458720"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6363545"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3373120" y="1343971"/>
            <a:ext cx="2458720" cy="1357637"/>
          </a:xfrm>
          <a:prstGeom prst="rect">
            <a:avLst/>
          </a:prstGeom>
          <a:solidFill>
            <a:schemeClr val="accent3"/>
          </a:solidFill>
        </p:spPr>
        <p:txBody>
          <a:bodyPr lIns="118872" tIns="118872" rIns="118872" bIns="118872" anchor="ctr"/>
          <a:lstStyle>
            <a:lvl1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3373120"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4" name="Content Placeholder 8">
            <a:extLst>
              <a:ext uri="{FF2B5EF4-FFF2-40B4-BE49-F238E27FC236}">
                <a16:creationId xmlns:a16="http://schemas.microsoft.com/office/drawing/2014/main" id="{46849DAC-0DEC-3345-B6FC-FA721CD5505E}"/>
              </a:ext>
            </a:extLst>
          </p:cNvPr>
          <p:cNvSpPr>
            <a:spLocks noGrp="1"/>
          </p:cNvSpPr>
          <p:nvPr>
            <p:ph sz="quarter" idx="23"/>
          </p:nvPr>
        </p:nvSpPr>
        <p:spPr>
          <a:xfrm>
            <a:off x="9421706" y="1384099"/>
            <a:ext cx="2465495"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21" name="Content Placeholder 8">
            <a:extLst>
              <a:ext uri="{FF2B5EF4-FFF2-40B4-BE49-F238E27FC236}">
                <a16:creationId xmlns:a16="http://schemas.microsoft.com/office/drawing/2014/main" id="{19FAECA8-2EF7-3949-822C-2043BF871AC1}"/>
              </a:ext>
            </a:extLst>
          </p:cNvPr>
          <p:cNvSpPr>
            <a:spLocks noGrp="1"/>
          </p:cNvSpPr>
          <p:nvPr>
            <p:ph sz="quarter" idx="24" hasCustomPrompt="1"/>
          </p:nvPr>
        </p:nvSpPr>
        <p:spPr>
          <a:xfrm>
            <a:off x="9421706" y="2375986"/>
            <a:ext cx="2465495"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2" name="Rectangle 1">
            <a:extLst>
              <a:ext uri="{FF2B5EF4-FFF2-40B4-BE49-F238E27FC236}">
                <a16:creationId xmlns:a16="http://schemas.microsoft.com/office/drawing/2014/main" id="{98AE11A0-0C38-F581-087E-DED3AEC9AEF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204900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6605"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Tips &amp; Best </a:t>
            </a:r>
            <a:r>
              <a:rPr lang="en-US" sz="2667" b="1" cap="all" baseline="0">
                <a:solidFill>
                  <a:schemeClr val="bg1"/>
                </a:solidFill>
                <a:latin typeface="+mj-lt"/>
                <a:ea typeface="Open Sans" panose="020B0606030504020204" pitchFamily="34" charset="0"/>
                <a:cs typeface="Open Sans" panose="020B0606030504020204" pitchFamily="34" charset="0"/>
              </a:rPr>
              <a:t>Practices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4" name="Rectangle 1">
            <a:extLst>
              <a:ext uri="{FF2B5EF4-FFF2-40B4-BE49-F238E27FC236}">
                <a16:creationId xmlns:a16="http://schemas.microsoft.com/office/drawing/2014/main" id="{339F01B5-325A-2989-53A8-9451A9BC699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CB0D13AD-B701-1289-751E-D0F9698B39CF}"/>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65BA753D-82E3-ED5C-7499-70998A7B5A6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05446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odule Summar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2941"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Summary</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Content Placeholder 6">
            <a:extLst>
              <a:ext uri="{FF2B5EF4-FFF2-40B4-BE49-F238E27FC236}">
                <a16:creationId xmlns:a16="http://schemas.microsoft.com/office/drawing/2014/main" id="{38A2E976-4DE8-437F-CDE8-D7EC5FB406E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4" name="Rectangle 1">
            <a:extLst>
              <a:ext uri="{FF2B5EF4-FFF2-40B4-BE49-F238E27FC236}">
                <a16:creationId xmlns:a16="http://schemas.microsoft.com/office/drawing/2014/main" id="{97617462-17CC-6302-437F-757D52584A82}"/>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7C58E57F-E5C1-3EAE-0BEA-6998A4303E88}"/>
              </a:ext>
              <a:ext uri="{C183D7F6-B498-43B3-948B-1728B52AA6E4}">
                <adec:decorative xmlns:adec="http://schemas.microsoft.com/office/drawing/2017/decorative" val="1"/>
              </a:ext>
            </a:extLst>
          </p:cNvPr>
          <p:cNvSpPr/>
          <p:nvPr/>
        </p:nvSpPr>
        <p:spPr>
          <a:xfrm flipV="1">
            <a:off x="-12529" y="5304429"/>
            <a:ext cx="19547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525588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amp;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C1290C-B48E-5CFB-3023-CA79FF5AA731}"/>
              </a:ext>
            </a:extLst>
          </p:cNvPr>
          <p:cNvSpPr>
            <a:spLocks noGrp="1"/>
          </p:cNvSpPr>
          <p:nvPr>
            <p:ph type="sldNum" sz="quarter" idx="10"/>
          </p:nvPr>
        </p:nvSpPr>
        <p:spPr/>
        <p:txBody>
          <a:bodyPr/>
          <a:lstStyle>
            <a:lvl1pPr>
              <a:defRPr>
                <a:solidFill>
                  <a:schemeClr val="tx1"/>
                </a:solidFill>
              </a:defRPr>
            </a:lvl1pPr>
          </a:lstStyle>
          <a:p>
            <a:pPr defTabSz="761970"/>
            <a:fld id="{A59E24FB-11A7-44FD-AC96-67BDBF48A334}" type="slidenum">
              <a:rPr lang="en-US" smtClean="0"/>
              <a:pPr defTabSz="761970"/>
              <a:t>‹#›</a:t>
            </a:fld>
            <a:endParaRPr lang="en-US"/>
          </a:p>
        </p:txBody>
      </p:sp>
      <p:sp>
        <p:nvSpPr>
          <p:cNvPr id="9" name="Rectangle 8">
            <a:extLst>
              <a:ext uri="{FF2B5EF4-FFF2-40B4-BE49-F238E27FC236}">
                <a16:creationId xmlns:a16="http://schemas.microsoft.com/office/drawing/2014/main" id="{C4F07761-E3CC-D3AD-4B3D-5E5DC50BC84B}"/>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0" name="Rectangle 9">
            <a:extLst>
              <a:ext uri="{FF2B5EF4-FFF2-40B4-BE49-F238E27FC236}">
                <a16:creationId xmlns:a16="http://schemas.microsoft.com/office/drawing/2014/main" id="{F5C02322-8D6C-4400-DEE5-1E0E1C156261}"/>
              </a:ext>
            </a:extLst>
          </p:cNvPr>
          <p:cNvSpPr/>
          <p:nvPr/>
        </p:nvSpPr>
        <p:spPr>
          <a:xfrm>
            <a:off x="182941" y="-8878"/>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Q &amp; A</a:t>
            </a:r>
          </a:p>
        </p:txBody>
      </p:sp>
      <p:sp>
        <p:nvSpPr>
          <p:cNvPr id="4" name="Rectangle 1">
            <a:extLst>
              <a:ext uri="{FF2B5EF4-FFF2-40B4-BE49-F238E27FC236}">
                <a16:creationId xmlns:a16="http://schemas.microsoft.com/office/drawing/2014/main" id="{0443A264-49F6-3204-C1D0-1BB84DB1C56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DECAFEBF-33E9-AD77-B56B-4E1032B6BAEA}"/>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pic>
        <p:nvPicPr>
          <p:cNvPr id="6" name="Graphic 5" descr="Badge Question Mark with solid fill">
            <a:extLst>
              <a:ext uri="{FF2B5EF4-FFF2-40B4-BE49-F238E27FC236}">
                <a16:creationId xmlns:a16="http://schemas.microsoft.com/office/drawing/2014/main" id="{7224556F-3DE8-8316-A879-D252FCE4BB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2661" y="1610955"/>
            <a:ext cx="2852546" cy="2852546"/>
          </a:xfrm>
          <a:prstGeom prst="rect">
            <a:avLst/>
          </a:prstGeom>
        </p:spPr>
      </p:pic>
      <p:pic>
        <p:nvPicPr>
          <p:cNvPr id="2" name="Graphic 1" descr="Badge Question Mark with solid fill">
            <a:extLst>
              <a:ext uri="{FF2B5EF4-FFF2-40B4-BE49-F238E27FC236}">
                <a16:creationId xmlns:a16="http://schemas.microsoft.com/office/drawing/2014/main" id="{DF24C963-AA4E-5B3A-A3EF-C555043EEA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2661" y="1610955"/>
            <a:ext cx="2852546" cy="2852546"/>
          </a:xfrm>
          <a:prstGeom prst="rect">
            <a:avLst/>
          </a:prstGeom>
        </p:spPr>
      </p:pic>
    </p:spTree>
    <p:extLst>
      <p:ext uri="{BB962C8B-B14F-4D97-AF65-F5344CB8AC3E}">
        <p14:creationId xmlns:p14="http://schemas.microsoft.com/office/powerpoint/2010/main" val="395284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odule Divider + Topic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6" y="1398716"/>
            <a:ext cx="3664023" cy="4798883"/>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5" y="-1"/>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Module</a:t>
            </a:r>
          </a:p>
        </p:txBody>
      </p:sp>
      <p:sp>
        <p:nvSpPr>
          <p:cNvPr id="21" name="Text Placeholder 20">
            <a:extLst>
              <a:ext uri="{FF2B5EF4-FFF2-40B4-BE49-F238E27FC236}">
                <a16:creationId xmlns:a16="http://schemas.microsoft.com/office/drawing/2014/main" id="{6E0C7393-5B50-3E1A-CC33-2ACFEF9B5DD7}"/>
              </a:ext>
              <a:ext uri="{C183D7F6-B498-43B3-948B-1728B52AA6E4}">
                <adec:decorative xmlns:adec="http://schemas.microsoft.com/office/drawing/2017/decorative" val="0"/>
              </a:ext>
            </a:extLst>
          </p:cNvPr>
          <p:cNvSpPr>
            <a:spLocks noGrp="1"/>
          </p:cNvSpPr>
          <p:nvPr>
            <p:ph type="body" sz="quarter" idx="10" hasCustomPrompt="1"/>
          </p:nvPr>
        </p:nvSpPr>
        <p:spPr>
          <a:xfrm>
            <a:off x="-6" y="2150134"/>
            <a:ext cx="3664023" cy="2521327"/>
          </a:xfrm>
        </p:spPr>
        <p:txBody>
          <a:bodyPr wrap="none" lIns="0" tIns="0" rIns="0" bIns="0" anchor="ctr">
            <a:noAutofit/>
          </a:bodyPr>
          <a:lstStyle>
            <a:lvl1pPr marL="0" indent="0" algn="ctr">
              <a:defRPr sz="12800" b="1">
                <a:solidFill>
                  <a:schemeClr val="bg1"/>
                </a:solidFill>
              </a:defRPr>
            </a:lvl1pPr>
          </a:lstStyle>
          <a:p>
            <a:pPr lvl="0"/>
            <a:r>
              <a:rPr lang="en-US"/>
              <a:t>#</a:t>
            </a:r>
          </a:p>
        </p:txBody>
      </p:sp>
      <p:sp>
        <p:nvSpPr>
          <p:cNvPr id="2" name="Title 1">
            <a:extLst>
              <a:ext uri="{C183D7F6-B498-43B3-948B-1728B52AA6E4}">
                <adec:decorative xmlns:adec="http://schemas.microsoft.com/office/drawing/2017/decorative" val="0"/>
              </a:ext>
            </a:extLst>
          </p:cNvPr>
          <p:cNvSpPr>
            <a:spLocks noGrp="1"/>
          </p:cNvSpPr>
          <p:nvPr>
            <p:ph type="title" hasCustomPrompt="1"/>
          </p:nvPr>
        </p:nvSpPr>
        <p:spPr>
          <a:xfrm>
            <a:off x="4017955" y="94827"/>
            <a:ext cx="7869244" cy="1303888"/>
          </a:xfrm>
          <a:prstGeom prst="rect">
            <a:avLst/>
          </a:prstGeom>
        </p:spPr>
        <p:txBody>
          <a:bodyPr vert="horz" lIns="0" tIns="182880" rIns="274320" bIns="182880" rtlCol="0" anchor="ctr" anchorCtr="0">
            <a:normAutofit/>
          </a:bodyPr>
          <a:lstStyle>
            <a:lvl1pPr marL="0">
              <a:defRPr lang="en-US" sz="3733" b="1" i="0" cap="none"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a:t>Module Title in Title Case</a:t>
            </a:r>
          </a:p>
        </p:txBody>
      </p:sp>
      <p:sp>
        <p:nvSpPr>
          <p:cNvPr id="5" name="TextBox 4">
            <a:extLst>
              <a:ext uri="{FF2B5EF4-FFF2-40B4-BE49-F238E27FC236}">
                <a16:creationId xmlns:a16="http://schemas.microsoft.com/office/drawing/2014/main" id="{74E1D317-CEE7-EB97-D3A8-31688372B612}"/>
              </a:ext>
            </a:extLst>
          </p:cNvPr>
          <p:cNvSpPr txBox="1"/>
          <p:nvPr/>
        </p:nvSpPr>
        <p:spPr>
          <a:xfrm>
            <a:off x="4017957" y="1493544"/>
            <a:ext cx="4113348" cy="656591"/>
          </a:xfrm>
          <a:prstGeom prst="rect">
            <a:avLst/>
          </a:prstGeom>
        </p:spPr>
        <p:txBody>
          <a:bodyPr vert="horz" wrap="square" lIns="0" tIns="121920" rIns="0" bIns="243840" rtlCol="0" anchor="t" anchorCtr="0">
            <a:noAutofit/>
          </a:bodyPr>
          <a:lstStyle/>
          <a:p>
            <a:pPr algn="l"/>
            <a:r>
              <a:rPr lang="en-US" sz="2133" b="0" i="1" cap="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Lessons in This Module</a:t>
            </a:r>
          </a:p>
        </p:txBody>
      </p:sp>
      <p:sp>
        <p:nvSpPr>
          <p:cNvPr id="3" name="Content Placeholder 6">
            <a:extLst>
              <a:ext uri="{FF2B5EF4-FFF2-40B4-BE49-F238E27FC236}">
                <a16:creationId xmlns:a16="http://schemas.microsoft.com/office/drawing/2014/main" id="{8B06DB72-36F8-5EDB-C0E7-6E776A552FC3}"/>
              </a:ext>
            </a:extLst>
          </p:cNvPr>
          <p:cNvSpPr>
            <a:spLocks noGrp="1"/>
          </p:cNvSpPr>
          <p:nvPr>
            <p:ph sz="quarter" idx="11" hasCustomPrompt="1"/>
          </p:nvPr>
        </p:nvSpPr>
        <p:spPr>
          <a:xfrm>
            <a:off x="4017956" y="2247116"/>
            <a:ext cx="7869245" cy="3761901"/>
          </a:xfrm>
        </p:spPr>
        <p:txBody>
          <a:bodyPr lIns="0" tIns="182880" rIns="274320" bIns="182880"/>
          <a:lstStyle>
            <a:lvl1pPr marL="380990" indent="-380990">
              <a:lnSpc>
                <a:spcPct val="150000"/>
              </a:lnSpc>
              <a:buClr>
                <a:schemeClr val="accent1"/>
              </a:buClr>
              <a:buSzPct val="125000"/>
              <a:buFont typeface="Wingdings" panose="05000000000000000000" pitchFamily="2" charset="2"/>
              <a:buChar char="§"/>
              <a:defRPr>
                <a:solidFill>
                  <a:schemeClr val="tx2"/>
                </a:solidFill>
              </a:defRPr>
            </a:lvl1pPr>
          </a:lstStyle>
          <a:p>
            <a:pPr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317348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esson Divi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0550"/>
            <a:ext cx="12192000" cy="6197601"/>
          </a:xfrm>
          <a:prstGeom prst="rect">
            <a:avLst/>
          </a:prstGeom>
          <a:solidFill>
            <a:schemeClr val="accent2"/>
          </a:solidFill>
        </p:spPr>
        <p:txBody>
          <a:bodyPr wrap="square" rtlCol="0" anchor="ctr" anchorCtr="0">
            <a:normAutofit/>
          </a:bodyPr>
          <a:lstStyle/>
          <a:p>
            <a:pPr algn="ctr"/>
            <a:endParaRPr lang="en-US" sz="2133" err="1">
              <a:solidFill>
                <a:schemeClr val="bg1"/>
              </a:solidFill>
            </a:endParaRPr>
          </a:p>
        </p:txBody>
      </p:sp>
      <p:sp>
        <p:nvSpPr>
          <p:cNvPr id="2" name="Title 1"/>
          <p:cNvSpPr>
            <a:spLocks noGrp="1"/>
          </p:cNvSpPr>
          <p:nvPr>
            <p:ph type="title" hasCustomPrompt="1"/>
          </p:nvPr>
        </p:nvSpPr>
        <p:spPr>
          <a:xfrm>
            <a:off x="369869" y="1315944"/>
            <a:ext cx="11517331" cy="1666984"/>
          </a:xfrm>
          <a:prstGeom prst="rect">
            <a:avLst/>
          </a:prstGeom>
        </p:spPr>
        <p:txBody>
          <a:bodyPr vert="horz" lIns="0" tIns="0" rIns="0" bIns="0" rtlCol="0" anchor="b" anchorCtr="0">
            <a:normAutofit/>
          </a:bodyPr>
          <a:lstStyle>
            <a:lvl1pPr marL="0" indent="0" algn="l">
              <a:defRPr lang="en-US" sz="3733"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6" name="Rectangle 5">
            <a:extLst>
              <a:ext uri="{FF2B5EF4-FFF2-40B4-BE49-F238E27FC236}">
                <a16:creationId xmlns:a16="http://schemas.microsoft.com/office/drawing/2014/main" id="{E2DD4BE9-85BC-E4AF-2DDB-2E0E16E3C957}"/>
              </a:ext>
              <a:ext uri="{C183D7F6-B498-43B3-948B-1728B52AA6E4}">
                <adec:decorative xmlns:adec="http://schemas.microsoft.com/office/drawing/2017/decorative" val="1"/>
              </a:ext>
            </a:extLst>
          </p:cNvPr>
          <p:cNvSpPr/>
          <p:nvPr/>
        </p:nvSpPr>
        <p:spPr>
          <a:xfrm rot="5400000">
            <a:off x="6023545" y="-2329665"/>
            <a:ext cx="209979" cy="11517333"/>
          </a:xfrm>
          <a:prstGeom prst="rect">
            <a:avLst/>
          </a:prstGeom>
          <a:solidFill>
            <a:schemeClr val="accent1"/>
          </a:solidFill>
        </p:spPr>
        <p:txBody>
          <a:bodyPr vert="vert270" wrap="square" rtlCol="0" anchor="ctr" anchorCtr="0">
            <a:noAutofit/>
          </a:bodyPr>
          <a:lstStyle/>
          <a:p>
            <a:pPr algn="l"/>
            <a:endParaRPr lang="en-US" sz="2133">
              <a:solidFill>
                <a:schemeClr val="bg1"/>
              </a:solidFill>
            </a:endParaRPr>
          </a:p>
        </p:txBody>
      </p:sp>
      <p:sp>
        <p:nvSpPr>
          <p:cNvPr id="10" name="Text Placeholder 9">
            <a:extLst>
              <a:ext uri="{FF2B5EF4-FFF2-40B4-BE49-F238E27FC236}">
                <a16:creationId xmlns:a16="http://schemas.microsoft.com/office/drawing/2014/main" id="{DE2776E9-468C-6AC1-6E49-621C0FB59AF3}"/>
              </a:ext>
            </a:extLst>
          </p:cNvPr>
          <p:cNvSpPr>
            <a:spLocks noGrp="1"/>
          </p:cNvSpPr>
          <p:nvPr>
            <p:ph type="body" sz="quarter" idx="13" hasCustomPrompt="1"/>
          </p:nvPr>
        </p:nvSpPr>
        <p:spPr>
          <a:xfrm>
            <a:off x="404285" y="3725334"/>
            <a:ext cx="11482916" cy="1123951"/>
          </a:xfrm>
        </p:spPr>
        <p:txBody>
          <a:bodyPr/>
          <a:lstStyle>
            <a:lvl1pPr>
              <a:defRPr>
                <a:solidFill>
                  <a:schemeClr val="bg2"/>
                </a:solidFill>
              </a:defRPr>
            </a:lvl1pPr>
          </a:lstStyle>
          <a:p>
            <a:pPr lvl="0"/>
            <a:r>
              <a:rPr lang="en-US"/>
              <a:t>Module Title in Title Case</a:t>
            </a:r>
          </a:p>
        </p:txBody>
      </p:sp>
    </p:spTree>
    <p:extLst>
      <p:ext uri="{BB962C8B-B14F-4D97-AF65-F5344CB8AC3E}">
        <p14:creationId xmlns:p14="http://schemas.microsoft.com/office/powerpoint/2010/main" val="363555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ngle Content + Subhead">
    <p:spTree>
      <p:nvGrpSpPr>
        <p:cNvPr id="1" name=""/>
        <p:cNvGrpSpPr/>
        <p:nvPr/>
      </p:nvGrpSpPr>
      <p:grpSpPr>
        <a:xfrm>
          <a:off x="0" y="0"/>
          <a:ext cx="0" cy="0"/>
          <a:chOff x="0" y="0"/>
          <a:chExt cx="0" cy="0"/>
        </a:xfrm>
      </p:grpSpPr>
      <p:sp>
        <p:nvSpPr>
          <p:cNvPr id="11" name="Title 12">
            <a:extLst>
              <a:ext uri="{FF2B5EF4-FFF2-40B4-BE49-F238E27FC236}">
                <a16:creationId xmlns:a16="http://schemas.microsoft.com/office/drawing/2014/main" id="{3C40C055-0C99-0EF8-6F81-23F8E83012E7}"/>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9" name="Text Placeholder 3"/>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40" y="1991833"/>
            <a:ext cx="11528461" cy="4097080"/>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2" name="Rectangle 11">
            <a:extLst>
              <a:ext uri="{FF2B5EF4-FFF2-40B4-BE49-F238E27FC236}">
                <a16:creationId xmlns:a16="http://schemas.microsoft.com/office/drawing/2014/main" id="{699BD777-66EE-7BFE-A993-29B787E98EE1}"/>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381569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sson Objective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B65E8-F432-A204-25F5-967EB25D0218}"/>
              </a:ext>
              <a:ext uri="{C183D7F6-B498-43B3-948B-1728B52AA6E4}">
                <adec:decorative xmlns:adec="http://schemas.microsoft.com/office/drawing/2017/decorative" val="1"/>
              </a:ext>
            </a:extLst>
          </p:cNvPr>
          <p:cNvSpPr/>
          <p:nvPr/>
        </p:nvSpPr>
        <p:spPr>
          <a:xfrm>
            <a:off x="-5" y="-1"/>
            <a:ext cx="12192000" cy="617050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8" name="Rectangle 7">
            <a:extLst>
              <a:ext uri="{FF2B5EF4-FFF2-40B4-BE49-F238E27FC236}">
                <a16:creationId xmlns:a16="http://schemas.microsoft.com/office/drawing/2014/main" id="{FC184E9F-4779-C209-54F3-7ECFE517557A}"/>
              </a:ext>
              <a:ext uri="{C183D7F6-B498-43B3-948B-1728B52AA6E4}">
                <adec:decorative xmlns:adec="http://schemas.microsoft.com/office/drawing/2017/decorative" val="1"/>
              </a:ext>
            </a:extLst>
          </p:cNvPr>
          <p:cNvSpPr/>
          <p:nvPr/>
        </p:nvSpPr>
        <p:spPr>
          <a:xfrm>
            <a:off x="1" y="0"/>
            <a:ext cx="12192000" cy="2011680"/>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 y="1"/>
            <a:ext cx="12191999" cy="1413468"/>
          </a:xfrm>
          <a:prstGeom prst="rect">
            <a:avLst/>
          </a:prstGeom>
          <a:solidFill>
            <a:schemeClr val="accent1"/>
          </a:solidFill>
        </p:spPr>
        <p:txBody>
          <a:bodyPr wrap="square" lIns="365760" tIns="365760" rIns="365760" bIns="365760" rtlCol="0" anchor="ctr" anchorCtr="0">
            <a:noAutofit/>
          </a:bodyPr>
          <a:lstStyle/>
          <a:p>
            <a:pPr algn="l"/>
            <a:endParaRPr lang="en-US" sz="3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47B5BC4-6F9D-2D73-4147-FE1A0BD6A440}"/>
              </a:ext>
              <a:ext uri="{C183D7F6-B498-43B3-948B-1728B52AA6E4}">
                <adec:decorative xmlns:adec="http://schemas.microsoft.com/office/drawing/2017/decorative" val="0"/>
              </a:ext>
            </a:extLst>
          </p:cNvPr>
          <p:cNvSpPr>
            <a:spLocks noGrp="1"/>
          </p:cNvSpPr>
          <p:nvPr>
            <p:ph type="title" hasCustomPrompt="1"/>
          </p:nvPr>
        </p:nvSpPr>
        <p:spPr>
          <a:xfrm>
            <a:off x="318347" y="372533"/>
            <a:ext cx="11562079" cy="562187"/>
          </a:xfrm>
          <a:prstGeom prst="rect">
            <a:avLst/>
          </a:prstGeom>
        </p:spPr>
        <p:txBody>
          <a:bodyPr anchor="ctr"/>
          <a:lstStyle>
            <a:lvl1pPr>
              <a:lnSpc>
                <a:spcPct val="125000"/>
              </a:lnSpc>
              <a:spcAft>
                <a:spcPts val="800"/>
              </a:spcAft>
              <a:defRPr>
                <a:solidFill>
                  <a:schemeClr val="bg1"/>
                </a:solidFill>
              </a:defRPr>
            </a:lvl1pPr>
          </a:lstStyle>
          <a:p>
            <a:r>
              <a:rPr lang="en-US"/>
              <a:t>Lesson Title in Title Case</a:t>
            </a:r>
          </a:p>
        </p:txBody>
      </p:sp>
      <p:sp>
        <p:nvSpPr>
          <p:cNvPr id="9" name="TextBox 8">
            <a:extLst>
              <a:ext uri="{FF2B5EF4-FFF2-40B4-BE49-F238E27FC236}">
                <a16:creationId xmlns:a16="http://schemas.microsoft.com/office/drawing/2014/main" id="{78B79B41-E532-250C-11D4-32AAA537F3CF}"/>
              </a:ext>
            </a:extLst>
          </p:cNvPr>
          <p:cNvSpPr txBox="1"/>
          <p:nvPr/>
        </p:nvSpPr>
        <p:spPr>
          <a:xfrm>
            <a:off x="318347" y="1586401"/>
            <a:ext cx="2391927" cy="287323"/>
          </a:xfrm>
          <a:prstGeom prst="rect">
            <a:avLst/>
          </a:prstGeom>
        </p:spPr>
        <p:txBody>
          <a:bodyPr vert="horz" wrap="square" lIns="0" tIns="0" rIns="0" bIns="0" rtlCol="0" anchor="ctr" anchorCtr="0">
            <a:spAutoFit/>
          </a:bodyPr>
          <a:lstStyle/>
          <a:p>
            <a:pPr algn="l"/>
            <a:r>
              <a:rPr lang="en-US" sz="1867" b="0"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Lesson Objectives</a:t>
            </a:r>
          </a:p>
        </p:txBody>
      </p:sp>
      <p:sp>
        <p:nvSpPr>
          <p:cNvPr id="11" name="Content Placeholder 6">
            <a:extLst>
              <a:ext uri="{FF2B5EF4-FFF2-40B4-BE49-F238E27FC236}">
                <a16:creationId xmlns:a16="http://schemas.microsoft.com/office/drawing/2014/main" id="{674BC223-E271-8621-5DA4-4E00262E8896}"/>
              </a:ext>
            </a:extLst>
          </p:cNvPr>
          <p:cNvSpPr>
            <a:spLocks noGrp="1"/>
          </p:cNvSpPr>
          <p:nvPr>
            <p:ph sz="quarter" idx="11"/>
          </p:nvPr>
        </p:nvSpPr>
        <p:spPr>
          <a:xfrm>
            <a:off x="318348" y="2011681"/>
            <a:ext cx="5777653" cy="4158828"/>
          </a:xfrm>
        </p:spPr>
        <p:txBody>
          <a:bodyPr lIns="0" tIns="182880" rIns="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pic>
        <p:nvPicPr>
          <p:cNvPr id="16" name="Picture 15">
            <a:extLst>
              <a:ext uri="{FF2B5EF4-FFF2-40B4-BE49-F238E27FC236}">
                <a16:creationId xmlns:a16="http://schemas.microsoft.com/office/drawing/2014/main" id="{E17D9355-EC63-BCE9-F288-688279C1043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448" y="2991260"/>
            <a:ext cx="2524227" cy="2512787"/>
          </a:xfrm>
          <a:prstGeom prst="rect">
            <a:avLst/>
          </a:prstGeom>
        </p:spPr>
      </p:pic>
      <p:sp>
        <p:nvSpPr>
          <p:cNvPr id="17" name="Slide Number Placeholder 16">
            <a:extLst>
              <a:ext uri="{FF2B5EF4-FFF2-40B4-BE49-F238E27FC236}">
                <a16:creationId xmlns:a16="http://schemas.microsoft.com/office/drawing/2014/main" id="{890876CA-3F0F-DB5A-6F67-ACE18750E3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823924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urse Introduc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8878" y="2"/>
            <a:ext cx="5679440" cy="6197597"/>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5679445"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2" name="Text Placeholder 2">
            <a:extLst>
              <a:ext uri="{FF2B5EF4-FFF2-40B4-BE49-F238E27FC236}">
                <a16:creationId xmlns:a16="http://schemas.microsoft.com/office/drawing/2014/main" id="{D1C62712-1C22-A8FB-49DF-7DF09DC2E0FD}"/>
              </a:ext>
            </a:extLst>
          </p:cNvPr>
          <p:cNvSpPr>
            <a:spLocks noGrp="1"/>
          </p:cNvSpPr>
          <p:nvPr>
            <p:ph idx="1" hasCustomPrompt="1"/>
          </p:nvPr>
        </p:nvSpPr>
        <p:spPr>
          <a:xfrm>
            <a:off x="6096000" y="284482"/>
            <a:ext cx="5800947" cy="5638799"/>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Tree>
    <p:extLst>
      <p:ext uri="{BB962C8B-B14F-4D97-AF65-F5344CB8AC3E}">
        <p14:creationId xmlns:p14="http://schemas.microsoft.com/office/powerpoint/2010/main" val="2882874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Meet Your Facilitator">
    <p:spTree>
      <p:nvGrpSpPr>
        <p:cNvPr id="1" name=""/>
        <p:cNvGrpSpPr/>
        <p:nvPr/>
      </p:nvGrpSpPr>
      <p:grpSpPr>
        <a:xfrm>
          <a:off x="0" y="0"/>
          <a:ext cx="0" cy="0"/>
          <a:chOff x="0" y="0"/>
          <a:chExt cx="0" cy="0"/>
        </a:xfrm>
      </p:grpSpPr>
      <p:pic>
        <p:nvPicPr>
          <p:cNvPr id="4" name="Content Placeholder 9" descr="Handshake with solid fill">
            <a:extLst>
              <a:ext uri="{FF2B5EF4-FFF2-40B4-BE49-F238E27FC236}">
                <a16:creationId xmlns:a16="http://schemas.microsoft.com/office/drawing/2014/main" id="{DCDB51D6-C11D-A6C0-9DC4-94523C62E2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152" y="2004305"/>
            <a:ext cx="3707441" cy="3707441"/>
          </a:xfrm>
          <a:prstGeom prst="rect">
            <a:avLst/>
          </a:prstGeom>
        </p:spPr>
      </p:pic>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18347" y="2004304"/>
            <a:ext cx="6604000" cy="4060768"/>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upload a high resolution picture of the facilitator.  </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7" name="Text Placeholder 6">
            <a:extLst>
              <a:ext uri="{FF2B5EF4-FFF2-40B4-BE49-F238E27FC236}">
                <a16:creationId xmlns:a16="http://schemas.microsoft.com/office/drawing/2014/main" id="{1DB93138-6168-DFE2-5C23-F55E34AA4886}"/>
              </a:ext>
            </a:extLst>
          </p:cNvPr>
          <p:cNvSpPr>
            <a:spLocks noGrp="1"/>
          </p:cNvSpPr>
          <p:nvPr>
            <p:ph type="body" sz="quarter" idx="18" hasCustomPrompt="1"/>
          </p:nvPr>
        </p:nvSpPr>
        <p:spPr>
          <a:xfrm>
            <a:off x="318347" y="1266991"/>
            <a:ext cx="6604000" cy="569383"/>
          </a:xfrm>
        </p:spPr>
        <p:txBody>
          <a:bodyPr>
            <a:noAutofit/>
          </a:bodyPr>
          <a:lstStyle>
            <a:lvl1pPr>
              <a:defRPr sz="2133" b="1" i="1">
                <a:solidFill>
                  <a:schemeClr val="tx2"/>
                </a:solidFill>
              </a:defRPr>
            </a:lvl1pPr>
          </a:lstStyle>
          <a:p>
            <a:pPr lvl="0"/>
            <a:r>
              <a:rPr lang="en-US"/>
              <a:t>Click to enter Facilitator’s Name</a:t>
            </a:r>
          </a:p>
        </p:txBody>
      </p:sp>
      <p:sp>
        <p:nvSpPr>
          <p:cNvPr id="8" name="Rectangle 7">
            <a:extLst>
              <a:ext uri="{FF2B5EF4-FFF2-40B4-BE49-F238E27FC236}">
                <a16:creationId xmlns:a16="http://schemas.microsoft.com/office/drawing/2014/main" id="{AAAFA489-2D38-E0A6-CFEF-8DCA7EA23B7D}"/>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9" name="Title 5">
            <a:extLst>
              <a:ext uri="{FF2B5EF4-FFF2-40B4-BE49-F238E27FC236}">
                <a16:creationId xmlns:a16="http://schemas.microsoft.com/office/drawing/2014/main" id="{BEFD38E4-EC9D-1F7E-79D5-96460EE837DC}"/>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9020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urse Wrap Up">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0" y="-8876"/>
            <a:ext cx="12192000" cy="1398713"/>
          </a:xfrm>
          <a:prstGeom prst="rect">
            <a:avLst/>
          </a:prstGeom>
          <a:solidFill>
            <a:schemeClr val="accent2"/>
          </a:solidFill>
          <a:ln>
            <a:solidFill>
              <a:schemeClr val="accent2"/>
            </a:solidFill>
          </a:ln>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mj-lt"/>
                <a:ea typeface="Open Sans" panose="020B0606030504020204" pitchFamily="34" charset="0"/>
                <a:cs typeface="Open Sans" panose="020B0606030504020204" pitchFamily="34" charset="0"/>
              </a:rPr>
              <a:t>Wrap Up</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8" name="Table Placeholder 5">
            <a:extLst>
              <a:ext uri="{FF2B5EF4-FFF2-40B4-BE49-F238E27FC236}">
                <a16:creationId xmlns:a16="http://schemas.microsoft.com/office/drawing/2014/main" id="{4E2117DA-CCFC-B27D-7CDC-86BDEBE26EE3}"/>
              </a:ext>
            </a:extLst>
          </p:cNvPr>
          <p:cNvSpPr>
            <a:spLocks noGrp="1"/>
          </p:cNvSpPr>
          <p:nvPr>
            <p:ph type="tbl" sz="quarter" idx="13"/>
          </p:nvPr>
        </p:nvSpPr>
        <p:spPr>
          <a:xfrm>
            <a:off x="264160" y="1530153"/>
            <a:ext cx="11623040" cy="4443924"/>
          </a:xfrm>
        </p:spPr>
        <p:txBody>
          <a:bodyPr wrap="square" anchor="ctr" anchorCtr="0"/>
          <a:lstStyle/>
          <a:p>
            <a:r>
              <a:rPr lang="en-US"/>
              <a:t>Click icon to add table</a:t>
            </a:r>
          </a:p>
        </p:txBody>
      </p:sp>
    </p:spTree>
    <p:extLst>
      <p:ext uri="{BB962C8B-B14F-4D97-AF65-F5344CB8AC3E}">
        <p14:creationId xmlns:p14="http://schemas.microsoft.com/office/powerpoint/2010/main" val="2872356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ppo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82940" y="-8877"/>
            <a:ext cx="2767584" cy="6037143"/>
          </a:xfrm>
          <a:prstGeom prst="rect">
            <a:avLst/>
          </a:prstGeom>
          <a:solidFill>
            <a:schemeClr val="accent2"/>
          </a:solidFill>
        </p:spPr>
        <p:txBody>
          <a:bodyPr wrap="square" lIns="0" tIns="365760" rIns="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Support</a:t>
            </a:r>
          </a:p>
        </p:txBody>
      </p:sp>
      <p:sp>
        <p:nvSpPr>
          <p:cNvPr id="4" name="Rectangle 1">
            <a:extLst>
              <a:ext uri="{FF2B5EF4-FFF2-40B4-BE49-F238E27FC236}">
                <a16:creationId xmlns:a16="http://schemas.microsoft.com/office/drawing/2014/main" id="{44B6819A-3F17-DDD3-6BE0-FC6F1BB791EA}"/>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E3395703-58C0-E3F5-DC1B-4016055F2B03}"/>
              </a:ext>
              <a:ext uri="{C183D7F6-B498-43B3-948B-1728B52AA6E4}">
                <adec:decorative xmlns:adec="http://schemas.microsoft.com/office/drawing/2017/decorative" val="1"/>
              </a:ext>
            </a:extLst>
          </p:cNvPr>
          <p:cNvSpPr/>
          <p:nvPr/>
        </p:nvSpPr>
        <p:spPr>
          <a:xfrm flipV="1">
            <a:off x="-12529" y="5304429"/>
            <a:ext cx="195469"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3" name="Content Placeholder 3">
            <a:extLst>
              <a:ext uri="{FF2B5EF4-FFF2-40B4-BE49-F238E27FC236}">
                <a16:creationId xmlns:a16="http://schemas.microsoft.com/office/drawing/2014/main" id="{3EE69CE5-64EA-0229-92FD-D1335F26C879}"/>
              </a:ext>
            </a:extLst>
          </p:cNvPr>
          <p:cNvSpPr>
            <a:spLocks noGrp="1"/>
          </p:cNvSpPr>
          <p:nvPr>
            <p:ph sz="quarter" idx="11"/>
          </p:nvPr>
        </p:nvSpPr>
        <p:spPr>
          <a:xfrm>
            <a:off x="3431376" y="246582"/>
            <a:ext cx="8455825" cy="5603759"/>
          </a:xfrm>
        </p:spPr>
        <p:txBody>
          <a:bodyPr/>
          <a:lstStyle/>
          <a:p>
            <a:pPr lvl="0"/>
            <a:r>
              <a:rPr lang="en-US"/>
              <a:t>Click to edit Master text styles</a:t>
            </a:r>
          </a:p>
        </p:txBody>
      </p:sp>
    </p:spTree>
    <p:extLst>
      <p:ext uri="{BB962C8B-B14F-4D97-AF65-F5344CB8AC3E}">
        <p14:creationId xmlns:p14="http://schemas.microsoft.com/office/powerpoint/2010/main" val="540835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urse 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 uri="{C183D7F6-B498-43B3-948B-1728B52AA6E4}">
                <adec:decorative xmlns:adec="http://schemas.microsoft.com/office/drawing/2017/decorative" val="1"/>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8911" y="-8882"/>
            <a:ext cx="2767584" cy="6037148"/>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AGENDA</a:t>
            </a:r>
          </a:p>
        </p:txBody>
      </p:sp>
      <p:sp>
        <p:nvSpPr>
          <p:cNvPr id="6" name="Table Placeholder 5">
            <a:extLst>
              <a:ext uri="{FF2B5EF4-FFF2-40B4-BE49-F238E27FC236}">
                <a16:creationId xmlns:a16="http://schemas.microsoft.com/office/drawing/2014/main" id="{1A427B22-110E-6049-3DD6-0F9DF2115FE4}"/>
              </a:ext>
            </a:extLst>
          </p:cNvPr>
          <p:cNvSpPr>
            <a:spLocks noGrp="1"/>
          </p:cNvSpPr>
          <p:nvPr>
            <p:ph type="tbl" sz="quarter" idx="13"/>
          </p:nvPr>
        </p:nvSpPr>
        <p:spPr>
          <a:xfrm>
            <a:off x="3425952" y="243840"/>
            <a:ext cx="8461248" cy="5608320"/>
          </a:xfrm>
        </p:spPr>
        <p:txBody>
          <a:bodyPr wrap="square" anchor="ctr" anchorCtr="0"/>
          <a:lstStyle/>
          <a:p>
            <a:r>
              <a:rPr lang="en-US"/>
              <a:t>Click icon to add table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Rectangle 1">
            <a:extLst>
              <a:ext uri="{FF2B5EF4-FFF2-40B4-BE49-F238E27FC236}">
                <a16:creationId xmlns:a16="http://schemas.microsoft.com/office/drawing/2014/main" id="{E2F44A77-921D-6D3A-B9E0-FB3704FBF47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4" name="Rectangle 1">
            <a:extLst>
              <a:ext uri="{FF2B5EF4-FFF2-40B4-BE49-F238E27FC236}">
                <a16:creationId xmlns:a16="http://schemas.microsoft.com/office/drawing/2014/main" id="{F76F7FFB-5222-1D74-035C-D2D20840F408}"/>
              </a:ext>
              <a:ext uri="{C183D7F6-B498-43B3-948B-1728B52AA6E4}">
                <adec:decorative xmlns:adec="http://schemas.microsoft.com/office/drawing/2017/decorative" val="1"/>
              </a:ext>
            </a:extLst>
          </p:cNvPr>
          <p:cNvSpPr/>
          <p:nvPr/>
        </p:nvSpPr>
        <p:spPr>
          <a:xfrm flipV="1">
            <a:off x="-12529" y="5304429"/>
            <a:ext cx="2014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1358198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D1CEEC-F2CF-DD0F-1E9D-75DB85F38787}"/>
              </a:ext>
            </a:extLst>
          </p:cNvPr>
          <p:cNvSpPr>
            <a:spLocks noGrp="1"/>
          </p:cNvSpPr>
          <p:nvPr>
            <p:ph type="sldNum" sz="quarter" idx="10"/>
          </p:nvPr>
        </p:nvSpPr>
        <p:spPr/>
        <p:txBody>
          <a:bodyPr/>
          <a:lstStyle/>
          <a:p>
            <a:pPr defTabSz="761970"/>
            <a:fld id="{A59E24FB-11A7-44FD-AC96-67BDBF48A334}" type="slidenum">
              <a:rPr lang="en-US" smtClean="0"/>
              <a:pPr defTabSz="761970"/>
              <a:t>‹#›</a:t>
            </a:fld>
            <a:endParaRPr lang="en-US"/>
          </a:p>
        </p:txBody>
      </p:sp>
      <p:sp>
        <p:nvSpPr>
          <p:cNvPr id="8" name="Title Placeholder 11">
            <a:extLst>
              <a:ext uri="{FF2B5EF4-FFF2-40B4-BE49-F238E27FC236}">
                <a16:creationId xmlns:a16="http://schemas.microsoft.com/office/drawing/2014/main" id="{E3011FA0-6B9A-21DF-8C74-E1EBEED5E405}"/>
              </a:ext>
            </a:extLst>
          </p:cNvPr>
          <p:cNvSpPr txBox="1">
            <a:spLocks/>
          </p:cNvSpPr>
          <p:nvPr/>
        </p:nvSpPr>
        <p:spPr>
          <a:xfrm>
            <a:off x="386499" y="2627207"/>
            <a:ext cx="8735730"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4800">
                <a:solidFill>
                  <a:srgbClr val="FFFFFF"/>
                </a:solidFill>
              </a:rPr>
              <a:t>Enter Slide Title in Title Case</a:t>
            </a:r>
          </a:p>
        </p:txBody>
      </p:sp>
      <p:sp>
        <p:nvSpPr>
          <p:cNvPr id="9" name="Title Placeholder 11">
            <a:extLst>
              <a:ext uri="{FF2B5EF4-FFF2-40B4-BE49-F238E27FC236}">
                <a16:creationId xmlns:a16="http://schemas.microsoft.com/office/drawing/2014/main" id="{13C5C134-C430-8478-D87F-50699C33CE2F}"/>
              </a:ext>
            </a:extLst>
          </p:cNvPr>
          <p:cNvSpPr txBox="1">
            <a:spLocks/>
          </p:cNvSpPr>
          <p:nvPr/>
        </p:nvSpPr>
        <p:spPr>
          <a:xfrm>
            <a:off x="386499" y="3915937"/>
            <a:ext cx="5034587"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2200">
                <a:solidFill>
                  <a:srgbClr val="FFFFFF"/>
                </a:solidFill>
              </a:rPr>
              <a:t>Enter Slide Title in Title Case</a:t>
            </a:r>
          </a:p>
        </p:txBody>
      </p:sp>
      <p:pic>
        <p:nvPicPr>
          <p:cNvPr id="2" name="Picture 1">
            <a:extLst>
              <a:ext uri="{FF2B5EF4-FFF2-40B4-BE49-F238E27FC236}">
                <a16:creationId xmlns:a16="http://schemas.microsoft.com/office/drawing/2014/main" id="{03C0D4E6-D0BE-B27A-B793-D33A7A7563C5}"/>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81290" y="5207726"/>
            <a:ext cx="4782899" cy="1202768"/>
          </a:xfrm>
          <a:prstGeom prst="rect">
            <a:avLst/>
          </a:prstGeom>
        </p:spPr>
      </p:pic>
      <p:sp>
        <p:nvSpPr>
          <p:cNvPr id="6" name="AutoShape 3">
            <a:extLst>
              <a:ext uri="{FF2B5EF4-FFF2-40B4-BE49-F238E27FC236}">
                <a16:creationId xmlns:a16="http://schemas.microsoft.com/office/drawing/2014/main" id="{152C24F0-015B-F85A-51E2-B513E9D1D96A}"/>
              </a:ext>
            </a:extLst>
          </p:cNvPr>
          <p:cNvSpPr>
            <a:spLocks noChangeAspect="1" noChangeArrowheads="1" noTextEdit="1"/>
          </p:cNvSpPr>
          <p:nvPr/>
        </p:nvSpPr>
        <p:spPr bwMode="auto">
          <a:xfrm>
            <a:off x="0" y="-4763"/>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6CCABADF-9BD0-DD04-DC94-AEEB2ABDE937}"/>
              </a:ext>
            </a:extLst>
          </p:cNvPr>
          <p:cNvSpPr>
            <a:spLocks/>
          </p:cNvSpPr>
          <p:nvPr/>
        </p:nvSpPr>
        <p:spPr bwMode="auto">
          <a:xfrm>
            <a:off x="-8878" y="-12700"/>
            <a:ext cx="12200878" cy="6865938"/>
          </a:xfrm>
          <a:custGeom>
            <a:avLst/>
            <a:gdLst>
              <a:gd name="T0" fmla="*/ 0 w 25599"/>
              <a:gd name="T1" fmla="*/ 14404 h 14404"/>
              <a:gd name="T2" fmla="*/ 0 w 25599"/>
              <a:gd name="T3" fmla="*/ 14404 h 14404"/>
              <a:gd name="T4" fmla="*/ 25599 w 25599"/>
              <a:gd name="T5" fmla="*/ 14404 h 14404"/>
              <a:gd name="T6" fmla="*/ 25599 w 25599"/>
              <a:gd name="T7" fmla="*/ 0 h 14404"/>
              <a:gd name="T8" fmla="*/ 0 w 25599"/>
              <a:gd name="T9" fmla="*/ 0 h 14404"/>
              <a:gd name="T10" fmla="*/ 0 w 25599"/>
              <a:gd name="T11" fmla="*/ 14404 h 14404"/>
            </a:gdLst>
            <a:ahLst/>
            <a:cxnLst>
              <a:cxn ang="0">
                <a:pos x="T0" y="T1"/>
              </a:cxn>
              <a:cxn ang="0">
                <a:pos x="T2" y="T3"/>
              </a:cxn>
              <a:cxn ang="0">
                <a:pos x="T4" y="T5"/>
              </a:cxn>
              <a:cxn ang="0">
                <a:pos x="T6" y="T7"/>
              </a:cxn>
              <a:cxn ang="0">
                <a:pos x="T8" y="T9"/>
              </a:cxn>
              <a:cxn ang="0">
                <a:pos x="T10" y="T11"/>
              </a:cxn>
            </a:cxnLst>
            <a:rect l="0" t="0" r="r" b="b"/>
            <a:pathLst>
              <a:path w="25599" h="14404">
                <a:moveTo>
                  <a:pt x="0" y="14404"/>
                </a:moveTo>
                <a:lnTo>
                  <a:pt x="0" y="14404"/>
                </a:lnTo>
                <a:lnTo>
                  <a:pt x="25599" y="14404"/>
                </a:lnTo>
                <a:lnTo>
                  <a:pt x="25599" y="0"/>
                </a:lnTo>
                <a:lnTo>
                  <a:pt x="0" y="0"/>
                </a:lnTo>
                <a:lnTo>
                  <a:pt x="0" y="14404"/>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3E31CBF5-BE1A-F332-EAF1-87B2B500CC9F}"/>
              </a:ext>
            </a:extLst>
          </p:cNvPr>
          <p:cNvSpPr>
            <a:spLocks/>
          </p:cNvSpPr>
          <p:nvPr/>
        </p:nvSpPr>
        <p:spPr bwMode="auto">
          <a:xfrm>
            <a:off x="0" y="4864100"/>
            <a:ext cx="9115425" cy="1993900"/>
          </a:xfrm>
          <a:custGeom>
            <a:avLst/>
            <a:gdLst>
              <a:gd name="T0" fmla="*/ 0 w 19131"/>
              <a:gd name="T1" fmla="*/ 4184 h 4184"/>
              <a:gd name="T2" fmla="*/ 0 w 19131"/>
              <a:gd name="T3" fmla="*/ 4184 h 4184"/>
              <a:gd name="T4" fmla="*/ 19131 w 19131"/>
              <a:gd name="T5" fmla="*/ 4184 h 4184"/>
              <a:gd name="T6" fmla="*/ 19131 w 19131"/>
              <a:gd name="T7" fmla="*/ 0 h 4184"/>
              <a:gd name="T8" fmla="*/ 0 w 19131"/>
              <a:gd name="T9" fmla="*/ 0 h 4184"/>
              <a:gd name="T10" fmla="*/ 0 w 19131"/>
              <a:gd name="T11" fmla="*/ 4184 h 4184"/>
            </a:gdLst>
            <a:ahLst/>
            <a:cxnLst>
              <a:cxn ang="0">
                <a:pos x="T0" y="T1"/>
              </a:cxn>
              <a:cxn ang="0">
                <a:pos x="T2" y="T3"/>
              </a:cxn>
              <a:cxn ang="0">
                <a:pos x="T4" y="T5"/>
              </a:cxn>
              <a:cxn ang="0">
                <a:pos x="T6" y="T7"/>
              </a:cxn>
              <a:cxn ang="0">
                <a:pos x="T8" y="T9"/>
              </a:cxn>
              <a:cxn ang="0">
                <a:pos x="T10" y="T11"/>
              </a:cxn>
            </a:cxnLst>
            <a:rect l="0" t="0" r="r" b="b"/>
            <a:pathLst>
              <a:path w="19131" h="4184">
                <a:moveTo>
                  <a:pt x="0" y="4184"/>
                </a:moveTo>
                <a:lnTo>
                  <a:pt x="0" y="4184"/>
                </a:lnTo>
                <a:lnTo>
                  <a:pt x="19131" y="4184"/>
                </a:lnTo>
                <a:lnTo>
                  <a:pt x="19131" y="0"/>
                </a:lnTo>
                <a:lnTo>
                  <a:pt x="0" y="0"/>
                </a:lnTo>
                <a:lnTo>
                  <a:pt x="0" y="4184"/>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9AD855E-EA7E-0252-6B1F-0C6041271D87}"/>
              </a:ext>
            </a:extLst>
          </p:cNvPr>
          <p:cNvSpPr>
            <a:spLocks/>
          </p:cNvSpPr>
          <p:nvPr/>
        </p:nvSpPr>
        <p:spPr bwMode="auto">
          <a:xfrm>
            <a:off x="0" y="3502025"/>
            <a:ext cx="9115425" cy="1362075"/>
          </a:xfrm>
          <a:custGeom>
            <a:avLst/>
            <a:gdLst>
              <a:gd name="T0" fmla="*/ 0 w 19131"/>
              <a:gd name="T1" fmla="*/ 2858 h 2858"/>
              <a:gd name="T2" fmla="*/ 0 w 19131"/>
              <a:gd name="T3" fmla="*/ 2858 h 2858"/>
              <a:gd name="T4" fmla="*/ 19131 w 19131"/>
              <a:gd name="T5" fmla="*/ 2858 h 2858"/>
              <a:gd name="T6" fmla="*/ 19131 w 19131"/>
              <a:gd name="T7" fmla="*/ 0 h 2858"/>
              <a:gd name="T8" fmla="*/ 0 w 19131"/>
              <a:gd name="T9" fmla="*/ 0 h 2858"/>
              <a:gd name="T10" fmla="*/ 0 w 19131"/>
              <a:gd name="T11" fmla="*/ 2858 h 2858"/>
            </a:gdLst>
            <a:ahLst/>
            <a:cxnLst>
              <a:cxn ang="0">
                <a:pos x="T0" y="T1"/>
              </a:cxn>
              <a:cxn ang="0">
                <a:pos x="T2" y="T3"/>
              </a:cxn>
              <a:cxn ang="0">
                <a:pos x="T4" y="T5"/>
              </a:cxn>
              <a:cxn ang="0">
                <a:pos x="T6" y="T7"/>
              </a:cxn>
              <a:cxn ang="0">
                <a:pos x="T8" y="T9"/>
              </a:cxn>
              <a:cxn ang="0">
                <a:pos x="T10" y="T11"/>
              </a:cxn>
            </a:cxnLst>
            <a:rect l="0" t="0" r="r" b="b"/>
            <a:pathLst>
              <a:path w="19131" h="2858">
                <a:moveTo>
                  <a:pt x="0" y="2858"/>
                </a:moveTo>
                <a:lnTo>
                  <a:pt x="0" y="2858"/>
                </a:lnTo>
                <a:lnTo>
                  <a:pt x="19131" y="2858"/>
                </a:lnTo>
                <a:lnTo>
                  <a:pt x="19131" y="0"/>
                </a:lnTo>
                <a:lnTo>
                  <a:pt x="0" y="0"/>
                </a:lnTo>
                <a:lnTo>
                  <a:pt x="0" y="2858"/>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6E17F52F-1744-F2C6-1D6D-0C48CEB8A991}"/>
              </a:ext>
            </a:extLst>
          </p:cNvPr>
          <p:cNvSpPr>
            <a:spLocks/>
          </p:cNvSpPr>
          <p:nvPr/>
        </p:nvSpPr>
        <p:spPr bwMode="auto">
          <a:xfrm>
            <a:off x="9115425" y="418916"/>
            <a:ext cx="3076575" cy="6442258"/>
          </a:xfrm>
          <a:custGeom>
            <a:avLst/>
            <a:gdLst>
              <a:gd name="T0" fmla="*/ 0 w 6468"/>
              <a:gd name="T1" fmla="*/ 6468 h 13510"/>
              <a:gd name="T2" fmla="*/ 0 w 6468"/>
              <a:gd name="T3" fmla="*/ 6468 h 13510"/>
              <a:gd name="T4" fmla="*/ 0 w 6468"/>
              <a:gd name="T5" fmla="*/ 13510 h 13510"/>
              <a:gd name="T6" fmla="*/ 6468 w 6468"/>
              <a:gd name="T7" fmla="*/ 13510 h 13510"/>
              <a:gd name="T8" fmla="*/ 6468 w 6468"/>
              <a:gd name="T9" fmla="*/ 0 h 13510"/>
              <a:gd name="T10" fmla="*/ 0 w 6468"/>
              <a:gd name="T11" fmla="*/ 6468 h 13510"/>
            </a:gdLst>
            <a:ahLst/>
            <a:cxnLst>
              <a:cxn ang="0">
                <a:pos x="T0" y="T1"/>
              </a:cxn>
              <a:cxn ang="0">
                <a:pos x="T2" y="T3"/>
              </a:cxn>
              <a:cxn ang="0">
                <a:pos x="T4" y="T5"/>
              </a:cxn>
              <a:cxn ang="0">
                <a:pos x="T6" y="T7"/>
              </a:cxn>
              <a:cxn ang="0">
                <a:pos x="T8" y="T9"/>
              </a:cxn>
              <a:cxn ang="0">
                <a:pos x="T10" y="T11"/>
              </a:cxn>
            </a:cxnLst>
            <a:rect l="0" t="0" r="r" b="b"/>
            <a:pathLst>
              <a:path w="6468" h="13510">
                <a:moveTo>
                  <a:pt x="0" y="6468"/>
                </a:moveTo>
                <a:lnTo>
                  <a:pt x="0" y="6468"/>
                </a:lnTo>
                <a:lnTo>
                  <a:pt x="0" y="13510"/>
                </a:lnTo>
                <a:lnTo>
                  <a:pt x="6468" y="13510"/>
                </a:lnTo>
                <a:lnTo>
                  <a:pt x="6468" y="0"/>
                </a:lnTo>
                <a:lnTo>
                  <a:pt x="0" y="646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4" name="Picture 13" descr="A black and yellow logo&#10;&#10;Description automatically generated">
            <a:extLst>
              <a:ext uri="{FF2B5EF4-FFF2-40B4-BE49-F238E27FC236}">
                <a16:creationId xmlns:a16="http://schemas.microsoft.com/office/drawing/2014/main" id="{F9CDDAE8-8721-F5D0-A6BD-BBB9F8D5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90" y="5173139"/>
            <a:ext cx="7761821" cy="1332838"/>
          </a:xfrm>
          <a:prstGeom prst="rect">
            <a:avLst/>
          </a:prstGeom>
        </p:spPr>
      </p:pic>
      <p:sp>
        <p:nvSpPr>
          <p:cNvPr id="15" name="Title 1">
            <a:extLst>
              <a:ext uri="{FF2B5EF4-FFF2-40B4-BE49-F238E27FC236}">
                <a16:creationId xmlns:a16="http://schemas.microsoft.com/office/drawing/2014/main" id="{6C1F618D-E4D9-A163-95B4-6D93CE80125A}"/>
              </a:ext>
            </a:extLst>
          </p:cNvPr>
          <p:cNvSpPr>
            <a:spLocks noGrp="1"/>
          </p:cNvSpPr>
          <p:nvPr>
            <p:ph type="title" hasCustomPrompt="1"/>
          </p:nvPr>
        </p:nvSpPr>
        <p:spPr>
          <a:xfrm>
            <a:off x="477726" y="2295104"/>
            <a:ext cx="7720341" cy="1293918"/>
          </a:xfrm>
          <a:prstGeom prst="rect">
            <a:avLst/>
          </a:prstGeom>
        </p:spPr>
        <p:txBody>
          <a:bodyPr vert="horz" lIns="0" tIns="91440" rIns="0" bIns="91440" rtlCol="0" anchor="ctr" anchorCtr="0">
            <a:normAutofit/>
          </a:bodyPr>
          <a:lstStyle>
            <a:lvl1pPr marL="0">
              <a:lnSpc>
                <a:spcPct val="125000"/>
              </a:lnSpc>
              <a:defRPr lang="en-US" sz="4800"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Training Title in Title Case</a:t>
            </a:r>
          </a:p>
        </p:txBody>
      </p:sp>
      <p:sp>
        <p:nvSpPr>
          <p:cNvPr id="16" name="Text Placeholder 11">
            <a:extLst>
              <a:ext uri="{FF2B5EF4-FFF2-40B4-BE49-F238E27FC236}">
                <a16:creationId xmlns:a16="http://schemas.microsoft.com/office/drawing/2014/main" id="{51ED13D7-0657-157F-E91D-3527C0810DE6}"/>
              </a:ext>
            </a:extLst>
          </p:cNvPr>
          <p:cNvSpPr>
            <a:spLocks noGrp="1"/>
          </p:cNvSpPr>
          <p:nvPr>
            <p:ph type="body" sz="quarter" idx="11" hasCustomPrompt="1"/>
          </p:nvPr>
        </p:nvSpPr>
        <p:spPr>
          <a:xfrm>
            <a:off x="481290" y="4009348"/>
            <a:ext cx="7720340" cy="463224"/>
          </a:xfrm>
          <a:prstGeom prst="rect">
            <a:avLst/>
          </a:prstGeom>
        </p:spPr>
        <p:txBody>
          <a:bodyPr lIns="0">
            <a:noAutofit/>
          </a:bodyPr>
          <a:lstStyle>
            <a:lvl1pPr marL="0" indent="0">
              <a:defRPr sz="2400" b="0" i="0" baseline="0">
                <a:solidFill>
                  <a:schemeClr val="bg1"/>
                </a:solidFill>
                <a:latin typeface="+mn-lt"/>
                <a:ea typeface="Open Sans" panose="020B0606030504020204" pitchFamily="34" charset="0"/>
                <a:cs typeface="Open Sans" panose="020B0606030504020204" pitchFamily="34" charset="0"/>
              </a:defRPr>
            </a:lvl1pPr>
            <a:lvl2pPr>
              <a:defRPr sz="1600" baseline="0">
                <a:solidFill>
                  <a:schemeClr val="bg1"/>
                </a:solidFill>
              </a:defRPr>
            </a:lvl2pPr>
            <a:lvl3pPr>
              <a:defRPr sz="1600" baseline="0">
                <a:solidFill>
                  <a:schemeClr val="bg1"/>
                </a:solidFill>
              </a:defRPr>
            </a:lvl3pPr>
            <a:lvl4pPr>
              <a:defRPr sz="1600" baseline="0">
                <a:solidFill>
                  <a:schemeClr val="bg1"/>
                </a:solidFill>
              </a:defRPr>
            </a:lvl4pPr>
            <a:lvl5pPr>
              <a:defRPr sz="1600" baseline="0">
                <a:solidFill>
                  <a:schemeClr val="bg1"/>
                </a:solidFill>
              </a:defRPr>
            </a:lvl5pPr>
          </a:lstStyle>
          <a:p>
            <a:pPr marL="0" marR="0" lvl="0" indent="0" algn="l" defTabSz="1219170" rtl="0" eaLnBrk="1" fontAlgn="auto" latinLnBrk="0" hangingPunct="1">
              <a:lnSpc>
                <a:spcPct val="100000"/>
              </a:lnSpc>
              <a:spcBef>
                <a:spcPts val="267"/>
              </a:spcBef>
              <a:spcAft>
                <a:spcPts val="0"/>
              </a:spcAft>
              <a:buClrTx/>
              <a:buSzTx/>
              <a:buFont typeface="Arial" panose="020B0604020202020204" pitchFamily="34" charset="0"/>
              <a:buNone/>
              <a:tabLst/>
              <a:defRPr/>
            </a:pPr>
            <a:r>
              <a:rPr lang="en-US"/>
              <a:t>Workstream in Title Case</a:t>
            </a:r>
          </a:p>
        </p:txBody>
      </p:sp>
    </p:spTree>
    <p:extLst>
      <p:ext uri="{BB962C8B-B14F-4D97-AF65-F5344CB8AC3E}">
        <p14:creationId xmlns:p14="http://schemas.microsoft.com/office/powerpoint/2010/main" val="853147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Full Page Video">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0" y="0"/>
            <a:ext cx="12192000" cy="6858000"/>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Rectangle 1">
            <a:extLst>
              <a:ext uri="{FF2B5EF4-FFF2-40B4-BE49-F238E27FC236}">
                <a16:creationId xmlns:a16="http://schemas.microsoft.com/office/drawing/2014/main" id="{39558240-6255-E426-A2F2-4C1DBA1E9BEA}"/>
              </a:ext>
            </a:extLst>
          </p:cNvPr>
          <p:cNvSpPr/>
          <p:nvPr userDrawn="1"/>
        </p:nvSpPr>
        <p:spPr>
          <a:xfrm>
            <a:off x="0" y="5257800"/>
            <a:ext cx="3324225" cy="1600199"/>
          </a:xfrm>
          <a:prstGeom prst="rect">
            <a:avLst/>
          </a:prstGeom>
          <a:solidFill>
            <a:schemeClr val="bg1"/>
          </a:solidFill>
        </p:spPr>
        <p:txBody>
          <a:bodyPr wrap="square" rtlCol="0" anchor="ctr" anchorCtr="0">
            <a:noAutofit/>
          </a:bodyPr>
          <a:lstStyle/>
          <a:p>
            <a:pPr algn="ctr"/>
            <a:endParaRPr lang="en-US" sz="1600" err="1">
              <a:solidFill>
                <a:schemeClr val="bg1"/>
              </a:solidFill>
            </a:endParaRPr>
          </a:p>
        </p:txBody>
      </p:sp>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89019" y="5642611"/>
            <a:ext cx="3149481" cy="684378"/>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88771" y="6396518"/>
            <a:ext cx="3152212"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864104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1153820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30330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Content + Subhead">
    <p:spTree>
      <p:nvGrpSpPr>
        <p:cNvPr id="1" name=""/>
        <p:cNvGrpSpPr/>
        <p:nvPr/>
      </p:nvGrpSpPr>
      <p:grpSpPr>
        <a:xfrm>
          <a:off x="0" y="0"/>
          <a:ext cx="0" cy="0"/>
          <a:chOff x="0" y="0"/>
          <a:chExt cx="0" cy="0"/>
        </a:xfrm>
      </p:grpSpPr>
      <p:sp>
        <p:nvSpPr>
          <p:cNvPr id="11" name="Title 12">
            <a:extLst>
              <a:ext uri="{FF2B5EF4-FFF2-40B4-BE49-F238E27FC236}">
                <a16:creationId xmlns:a16="http://schemas.microsoft.com/office/drawing/2014/main" id="{3C40C055-0C99-0EF8-6F81-23F8E83012E7}"/>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9" name="Text Placeholder 3"/>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40" y="1991833"/>
            <a:ext cx="11528461" cy="4097080"/>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2" name="Rectangle 11">
            <a:extLst>
              <a:ext uri="{FF2B5EF4-FFF2-40B4-BE49-F238E27FC236}">
                <a16:creationId xmlns:a16="http://schemas.microsoft.com/office/drawing/2014/main" id="{699BD777-66EE-7BFE-A993-29B787E98EE1}"/>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31025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ngle SCreenshot + Subhea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E0847E8B-3C17-4040-117C-47741ADAF449}"/>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5" name="Text Placeholder 3">
            <a:extLst>
              <a:ext uri="{FF2B5EF4-FFF2-40B4-BE49-F238E27FC236}">
                <a16:creationId xmlns:a16="http://schemas.microsoft.com/office/drawing/2014/main" id="{C5ADA9D7-3A6B-A296-05D2-CF23E213F623}"/>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4" name="Picture Placeholder 6">
            <a:extLst>
              <a:ext uri="{FF2B5EF4-FFF2-40B4-BE49-F238E27FC236}">
                <a16:creationId xmlns:a16="http://schemas.microsoft.com/office/drawing/2014/main" id="{ECB69D1E-26F5-616B-0161-BE9AC9BF81AE}"/>
              </a:ext>
            </a:extLst>
          </p:cNvPr>
          <p:cNvSpPr>
            <a:spLocks noGrp="1"/>
          </p:cNvSpPr>
          <p:nvPr>
            <p:ph type="pic" sz="quarter" idx="10" hasCustomPrompt="1"/>
          </p:nvPr>
        </p:nvSpPr>
        <p:spPr>
          <a:xfrm>
            <a:off x="358739" y="1935030"/>
            <a:ext cx="11538208" cy="4168060"/>
          </a:xfrm>
          <a:prstGeom prst="rect">
            <a:avLst/>
          </a:prstGeom>
          <a:ln>
            <a:solidFill>
              <a:schemeClr val="bg2"/>
            </a:solidFill>
          </a:ln>
        </p:spPr>
        <p:txBody>
          <a:bodyPr lIns="0" rIns="0"/>
          <a:lstStyle>
            <a:lvl1pPr>
              <a:defRPr/>
            </a:lvl1pPr>
          </a:lstStyle>
          <a:p>
            <a:r>
              <a:rPr lang="en-US"/>
              <a:t>Screenshot</a:t>
            </a:r>
          </a:p>
        </p:txBody>
      </p:sp>
      <p:sp>
        <p:nvSpPr>
          <p:cNvPr id="2" name="Rectangle 1">
            <a:extLst>
              <a:ext uri="{FF2B5EF4-FFF2-40B4-BE49-F238E27FC236}">
                <a16:creationId xmlns:a16="http://schemas.microsoft.com/office/drawing/2014/main" id="{ADC0718F-BB87-8D6C-D261-640B91DA007A}"/>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577756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SCreenshot + Subhea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E0847E8B-3C17-4040-117C-47741ADAF449}"/>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5" name="Text Placeholder 3">
            <a:extLst>
              <a:ext uri="{FF2B5EF4-FFF2-40B4-BE49-F238E27FC236}">
                <a16:creationId xmlns:a16="http://schemas.microsoft.com/office/drawing/2014/main" id="{C5ADA9D7-3A6B-A296-05D2-CF23E213F623}"/>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4" name="Picture Placeholder 6">
            <a:extLst>
              <a:ext uri="{FF2B5EF4-FFF2-40B4-BE49-F238E27FC236}">
                <a16:creationId xmlns:a16="http://schemas.microsoft.com/office/drawing/2014/main" id="{ECB69D1E-26F5-616B-0161-BE9AC9BF81AE}"/>
              </a:ext>
            </a:extLst>
          </p:cNvPr>
          <p:cNvSpPr>
            <a:spLocks noGrp="1"/>
          </p:cNvSpPr>
          <p:nvPr>
            <p:ph type="pic" sz="quarter" idx="10" hasCustomPrompt="1"/>
          </p:nvPr>
        </p:nvSpPr>
        <p:spPr>
          <a:xfrm>
            <a:off x="358739" y="1935030"/>
            <a:ext cx="11538208" cy="4168060"/>
          </a:xfrm>
          <a:prstGeom prst="rect">
            <a:avLst/>
          </a:prstGeom>
          <a:ln>
            <a:solidFill>
              <a:schemeClr val="bg2"/>
            </a:solidFill>
          </a:ln>
        </p:spPr>
        <p:txBody>
          <a:bodyPr lIns="0" rIns="0"/>
          <a:lstStyle>
            <a:lvl1pPr>
              <a:defRPr/>
            </a:lvl1pPr>
          </a:lstStyle>
          <a:p>
            <a:r>
              <a:rPr lang="en-US"/>
              <a:t>Screenshot</a:t>
            </a:r>
          </a:p>
        </p:txBody>
      </p:sp>
      <p:sp>
        <p:nvSpPr>
          <p:cNvPr id="2" name="Rectangle 1">
            <a:extLst>
              <a:ext uri="{FF2B5EF4-FFF2-40B4-BE49-F238E27FC236}">
                <a16:creationId xmlns:a16="http://schemas.microsoft.com/office/drawing/2014/main" id="{ADC0718F-BB87-8D6C-D261-640B91DA007A}"/>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4153833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5552353"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246294"/>
            <a:ext cx="560628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576817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ouble Content + Subhea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935032"/>
            <a:ext cx="5552353"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935030"/>
            <a:ext cx="5606289"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4" name="Text Placeholder 3">
            <a:extLst>
              <a:ext uri="{FF2B5EF4-FFF2-40B4-BE49-F238E27FC236}">
                <a16:creationId xmlns:a16="http://schemas.microsoft.com/office/drawing/2014/main" id="{6240E3E7-16BB-8277-B1E8-14CC06F19B37}"/>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Tree>
    <p:extLst>
      <p:ext uri="{BB962C8B-B14F-4D97-AF65-F5344CB8AC3E}">
        <p14:creationId xmlns:p14="http://schemas.microsoft.com/office/powerpoint/2010/main" val="2360695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Blank">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0BD2857-9E82-1B3E-21B3-929703E3C815}"/>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4" name="Title 3">
            <a:extLst>
              <a:ext uri="{FF2B5EF4-FFF2-40B4-BE49-F238E27FC236}">
                <a16:creationId xmlns:a16="http://schemas.microsoft.com/office/drawing/2014/main" id="{75FCC573-65A1-89E9-2577-3975C945BB69}"/>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3F50D2C6-43E6-4498-20C2-077141E258A7}"/>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61276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ey Takeaways">
    <p:spTree>
      <p:nvGrpSpPr>
        <p:cNvPr id="1" name=""/>
        <p:cNvGrpSpPr/>
        <p:nvPr/>
      </p:nvGrpSpPr>
      <p:grpSpPr>
        <a:xfrm>
          <a:off x="0" y="0"/>
          <a:ext cx="0" cy="0"/>
          <a:chOff x="0" y="0"/>
          <a:chExt cx="0" cy="0"/>
        </a:xfrm>
      </p:grpSpPr>
      <p:sp>
        <p:nvSpPr>
          <p:cNvPr id="2" name="Title 1"/>
          <p:cNvSpPr>
            <a:spLocks noGrp="1"/>
          </p:cNvSpPr>
          <p:nvPr>
            <p:ph type="title"/>
          </p:nvPr>
        </p:nvSpPr>
        <p:spPr>
          <a:xfrm>
            <a:off x="318347" y="372533"/>
            <a:ext cx="11562079" cy="562187"/>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318347" y="1366685"/>
            <a:ext cx="11562076" cy="4729316"/>
          </a:xfrm>
        </p:spPr>
        <p:txBody>
          <a:bodyPr/>
          <a:lstStyle>
            <a:lvl2pPr marL="380990" indent="-380990">
              <a:lnSpc>
                <a:spcPct val="100000"/>
              </a:lnSpc>
              <a:buFont typeface="Wingdings" panose="05000000000000000000" pitchFamily="2" charset="2"/>
              <a:buChar char="ü"/>
              <a:defRPr/>
            </a:lvl2pPr>
            <a:lvl3pPr>
              <a:lnSpc>
                <a:spcPct val="10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3DB9C01-39F7-D7CD-C46B-9FF461D1F70B}"/>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8" name="Rectangle 7">
            <a:extLst>
              <a:ext uri="{FF2B5EF4-FFF2-40B4-BE49-F238E27FC236}">
                <a16:creationId xmlns:a16="http://schemas.microsoft.com/office/drawing/2014/main" id="{70B3B571-311B-4626-6FD3-D57F982E135F}"/>
              </a:ext>
              <a:ext uri="{C183D7F6-B498-43B3-948B-1728B52AA6E4}">
                <adec:decorative xmlns:adec="http://schemas.microsoft.com/office/drawing/2017/decorative" val="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2866859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901E7B-1A9D-5E85-E9C1-5B97E522B2D0}"/>
              </a:ext>
              <a:ext uri="{C183D7F6-B498-43B3-948B-1728B52AA6E4}">
                <adec:decorative xmlns:adec="http://schemas.microsoft.com/office/drawing/2017/decorative" val="1"/>
              </a:ext>
            </a:extLst>
          </p:cNvPr>
          <p:cNvSpPr/>
          <p:nvPr/>
        </p:nvSpPr>
        <p:spPr>
          <a:xfrm>
            <a:off x="-5" y="-1"/>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4" name="Rectangle 13">
            <a:extLst>
              <a:ext uri="{FF2B5EF4-FFF2-40B4-BE49-F238E27FC236}">
                <a16:creationId xmlns:a16="http://schemas.microsoft.com/office/drawing/2014/main" id="{D5EDA0F1-7CE7-E397-B42F-E8FA32A8BC70}"/>
              </a:ext>
            </a:extLst>
          </p:cNvPr>
          <p:cNvSpPr/>
          <p:nvPr/>
        </p:nvSpPr>
        <p:spPr>
          <a:xfrm>
            <a:off x="189179" y="-8880"/>
            <a:ext cx="2767584" cy="6037146"/>
          </a:xfrm>
          <a:prstGeom prst="rect">
            <a:avLst/>
          </a:prstGeom>
          <a:solidFill>
            <a:schemeClr val="accent2"/>
          </a:solidFill>
          <a:ln>
            <a:noFill/>
          </a:ln>
        </p:spPr>
        <p:txBody>
          <a:bodyPr wrap="square" tIns="2194560" rtlCol="0" anchor="t" anchorCtr="0">
            <a:noAutofit/>
          </a:bodyPr>
          <a:lstStyle/>
          <a:p>
            <a:pPr algn="ctr"/>
            <a:r>
              <a:rPr lang="en-US" sz="2667" b="1">
                <a:ln>
                  <a:noFill/>
                </a:ln>
                <a:solidFill>
                  <a:schemeClr val="bg1"/>
                </a:solidFill>
                <a:latin typeface="+mj-lt"/>
                <a:ea typeface="Open Sans" panose="020B0606030504020204" pitchFamily="34" charset="0"/>
                <a:cs typeface="Open Sans" panose="020B0606030504020204" pitchFamily="34" charset="0"/>
              </a:rPr>
              <a:t>DEMO</a:t>
            </a:r>
          </a:p>
        </p:txBody>
      </p:sp>
      <p:pic>
        <p:nvPicPr>
          <p:cNvPr id="18" name="Graphic 17">
            <a:extLst>
              <a:ext uri="{FF2B5EF4-FFF2-40B4-BE49-F238E27FC236}">
                <a16:creationId xmlns:a16="http://schemas.microsoft.com/office/drawing/2014/main" id="{F078D5E8-5653-0D0E-DD86-BBA24EBD63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369" y="2719837"/>
            <a:ext cx="1425984" cy="1425984"/>
          </a:xfrm>
          <a:prstGeom prst="rect">
            <a:avLst/>
          </a:prstGeom>
        </p:spPr>
      </p:pic>
      <p:sp>
        <p:nvSpPr>
          <p:cNvPr id="21" name="Title 20">
            <a:extLst>
              <a:ext uri="{FF2B5EF4-FFF2-40B4-BE49-F238E27FC236}">
                <a16:creationId xmlns:a16="http://schemas.microsoft.com/office/drawing/2014/main" id="{3D95FAB7-16FD-F4D0-ED67-DDA349B69E52}"/>
              </a:ext>
            </a:extLst>
          </p:cNvPr>
          <p:cNvSpPr>
            <a:spLocks noGrp="1"/>
          </p:cNvSpPr>
          <p:nvPr>
            <p:ph type="title" hasCustomPrompt="1"/>
          </p:nvPr>
        </p:nvSpPr>
        <p:spPr>
          <a:xfrm>
            <a:off x="3380941" y="343689"/>
            <a:ext cx="8506257" cy="832919"/>
          </a:xfrm>
          <a:prstGeom prst="rect">
            <a:avLst/>
          </a:prstGeom>
        </p:spPr>
        <p:txBody>
          <a:bodyPr anchor="b"/>
          <a:lstStyle>
            <a:lvl1pPr>
              <a:defRPr>
                <a:solidFill>
                  <a:schemeClr val="tx2"/>
                </a:solidFill>
              </a:defRPr>
            </a:lvl1pPr>
          </a:lstStyle>
          <a:p>
            <a:r>
              <a:rPr lang="en-US"/>
              <a:t>Enter Slide Title in Title Case</a:t>
            </a:r>
          </a:p>
        </p:txBody>
      </p:sp>
      <p:sp>
        <p:nvSpPr>
          <p:cNvPr id="4" name="Text Placeholder 3"/>
          <p:cNvSpPr>
            <a:spLocks noGrp="1"/>
          </p:cNvSpPr>
          <p:nvPr>
            <p:ph type="body" sz="quarter" idx="15" hasCustomPrompt="1"/>
          </p:nvPr>
        </p:nvSpPr>
        <p:spPr>
          <a:xfrm>
            <a:off x="3380944" y="1433503"/>
            <a:ext cx="8506256"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20" name="Rectangle 19">
            <a:extLst>
              <a:ext uri="{FF2B5EF4-FFF2-40B4-BE49-F238E27FC236}">
                <a16:creationId xmlns:a16="http://schemas.microsoft.com/office/drawing/2014/main" id="{596BEAB5-7365-2FC1-9D60-25D752CC11CC}"/>
              </a:ext>
              <a:ext uri="{C183D7F6-B498-43B3-948B-1728B52AA6E4}">
                <adec:decorative xmlns:adec="http://schemas.microsoft.com/office/drawing/2017/decorative" val="1"/>
              </a:ext>
            </a:extLst>
          </p:cNvPr>
          <p:cNvSpPr/>
          <p:nvPr/>
        </p:nvSpPr>
        <p:spPr>
          <a:xfrm>
            <a:off x="3380988" y="1275257"/>
            <a:ext cx="8506592"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78290B7-6E18-5E44-FFBA-9B3DC1ADDA49}"/>
              </a:ext>
            </a:extLst>
          </p:cNvPr>
          <p:cNvSpPr>
            <a:spLocks noGrp="1"/>
          </p:cNvSpPr>
          <p:nvPr>
            <p:ph type="sldNum" sz="quarter" idx="16"/>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2A4E8A9B-D0FD-BBB1-5FD7-BF1336E27DEF}"/>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8E7041F5-5DF5-E7EE-A131-BAB3383EA577}"/>
              </a:ext>
            </a:extLst>
          </p:cNvPr>
          <p:cNvSpPr>
            <a:spLocks noGrp="1"/>
          </p:cNvSpPr>
          <p:nvPr>
            <p:ph sz="quarter" idx="11"/>
          </p:nvPr>
        </p:nvSpPr>
        <p:spPr>
          <a:xfrm>
            <a:off x="3380622" y="2080382"/>
            <a:ext cx="8506580" cy="3715657"/>
          </a:xfrm>
        </p:spPr>
        <p:txBody>
          <a:bodyPr lIns="274320" tIns="182880" rIns="274320" bIns="182880" anchor="t"/>
          <a:lstStyle>
            <a:lvl1pPr marL="380990" indent="-380990">
              <a:buClr>
                <a:schemeClr val="tx2"/>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5" name="Rectangle 1">
            <a:extLst>
              <a:ext uri="{FF2B5EF4-FFF2-40B4-BE49-F238E27FC236}">
                <a16:creationId xmlns:a16="http://schemas.microsoft.com/office/drawing/2014/main" id="{BC076F6F-0990-69FE-E6FF-12D056C9BEAE}"/>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82206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lf-Guided Exercis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1496" y="-8878"/>
            <a:ext cx="2767584" cy="6037144"/>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5" name="Content Placeholder 6">
            <a:extLst>
              <a:ext uri="{FF2B5EF4-FFF2-40B4-BE49-F238E27FC236}">
                <a16:creationId xmlns:a16="http://schemas.microsoft.com/office/drawing/2014/main" id="{6058A42B-8226-08D1-7EE6-36B16ABE66E5}"/>
              </a:ext>
            </a:extLst>
          </p:cNvPr>
          <p:cNvSpPr>
            <a:spLocks noGrp="1"/>
          </p:cNvSpPr>
          <p:nvPr>
            <p:ph sz="quarter" idx="11"/>
          </p:nvPr>
        </p:nvSpPr>
        <p:spPr>
          <a:xfrm>
            <a:off x="3380622" y="2080381"/>
            <a:ext cx="8506580" cy="3825968"/>
          </a:xfrm>
        </p:spPr>
        <p:txBody>
          <a:bodyPr lIns="274320" tIns="182880" rIns="274320" bIns="182880" anchor="t"/>
          <a:lstStyle>
            <a:lvl1pPr marL="380990" indent="-380990">
              <a:buClr>
                <a:schemeClr val="accent4"/>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8" name="Rectangle 1">
            <a:extLst>
              <a:ext uri="{FF2B5EF4-FFF2-40B4-BE49-F238E27FC236}">
                <a16:creationId xmlns:a16="http://schemas.microsoft.com/office/drawing/2014/main" id="{8B746ECE-0AA2-666C-1AD3-C76193688D77}"/>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9" name="Rectangle 1">
            <a:extLst>
              <a:ext uri="{FF2B5EF4-FFF2-40B4-BE49-F238E27FC236}">
                <a16:creationId xmlns:a16="http://schemas.microsoft.com/office/drawing/2014/main" id="{7910CAC1-FB78-6844-A5A0-C7E8053D1D85}"/>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455633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f-Guided Exercise + 1 QR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9179" y="-8881"/>
            <a:ext cx="2767584" cy="6037147"/>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4" name="Text Placeholder 8">
            <a:extLst>
              <a:ext uri="{FF2B5EF4-FFF2-40B4-BE49-F238E27FC236}">
                <a16:creationId xmlns:a16="http://schemas.microsoft.com/office/drawing/2014/main" id="{B7F0C397-92D2-1635-0E0B-0D90C21821B8}"/>
              </a:ext>
            </a:extLst>
          </p:cNvPr>
          <p:cNvSpPr>
            <a:spLocks noGrp="1"/>
          </p:cNvSpPr>
          <p:nvPr>
            <p:ph type="body" sz="quarter" idx="16" hasCustomPrompt="1"/>
          </p:nvPr>
        </p:nvSpPr>
        <p:spPr>
          <a:xfrm>
            <a:off x="4483912" y="2887268"/>
            <a:ext cx="7403288"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35" name="Picture 34">
            <a:extLst>
              <a:ext uri="{FF2B5EF4-FFF2-40B4-BE49-F238E27FC236}">
                <a16:creationId xmlns:a16="http://schemas.microsoft.com/office/drawing/2014/main" id="{9D585760-1A4A-558D-6FF2-7606B2244E9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196" y="2814399"/>
            <a:ext cx="1327605" cy="1327605"/>
          </a:xfrm>
          <a:prstGeom prst="rect">
            <a:avLst/>
          </a:prstGeom>
        </p:spPr>
      </p:pic>
      <p:sp>
        <p:nvSpPr>
          <p:cNvPr id="5" name="Rectangle 1">
            <a:extLst>
              <a:ext uri="{FF2B5EF4-FFF2-40B4-BE49-F238E27FC236}">
                <a16:creationId xmlns:a16="http://schemas.microsoft.com/office/drawing/2014/main" id="{8CAFEB94-EEF6-6D07-4BE6-1E3EAFF4593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8" name="Rectangle 1">
            <a:extLst>
              <a:ext uri="{FF2B5EF4-FFF2-40B4-BE49-F238E27FC236}">
                <a16:creationId xmlns:a16="http://schemas.microsoft.com/office/drawing/2014/main" id="{06EDE37C-2246-6C7D-1099-47DFCF743D32}"/>
              </a:ext>
              <a:ext uri="{C183D7F6-B498-43B3-948B-1728B52AA6E4}">
                <adec:decorative xmlns:adec="http://schemas.microsoft.com/office/drawing/2017/decorative" val="1"/>
              </a:ext>
            </a:extLst>
          </p:cNvPr>
          <p:cNvSpPr/>
          <p:nvPr/>
        </p:nvSpPr>
        <p:spPr>
          <a:xfrm flipV="1">
            <a:off x="-12529" y="5304429"/>
            <a:ext cx="198016"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4102427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lf-Guided Exercise + 1 QR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9179" y="-8881"/>
            <a:ext cx="2767584" cy="6037147"/>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RESOURCE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4" name="Text Placeholder 8">
            <a:extLst>
              <a:ext uri="{FF2B5EF4-FFF2-40B4-BE49-F238E27FC236}">
                <a16:creationId xmlns:a16="http://schemas.microsoft.com/office/drawing/2014/main" id="{B7F0C397-92D2-1635-0E0B-0D90C21821B8}"/>
              </a:ext>
            </a:extLst>
          </p:cNvPr>
          <p:cNvSpPr>
            <a:spLocks noGrp="1"/>
          </p:cNvSpPr>
          <p:nvPr>
            <p:ph type="body" sz="quarter" idx="16"/>
          </p:nvPr>
        </p:nvSpPr>
        <p:spPr>
          <a:xfrm>
            <a:off x="4483912" y="2887268"/>
            <a:ext cx="7403288" cy="543984"/>
          </a:xfrm>
          <a:prstGeom prst="rect">
            <a:avLst/>
          </a:prstGeom>
        </p:spPr>
        <p:txBody>
          <a:bodyPr/>
          <a:lstStyle>
            <a:lvl1pPr>
              <a:defRPr i="1">
                <a:solidFill>
                  <a:schemeClr val="tx2"/>
                </a:solidFill>
              </a:defRPr>
            </a:lvl1pPr>
          </a:lstStyle>
          <a:p>
            <a:pPr lvl="0"/>
            <a:endParaRPr lang="en-US"/>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35" name="Picture 34">
            <a:extLst>
              <a:ext uri="{FF2B5EF4-FFF2-40B4-BE49-F238E27FC236}">
                <a16:creationId xmlns:a16="http://schemas.microsoft.com/office/drawing/2014/main" id="{9D585760-1A4A-558D-6FF2-7606B2244E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9917" y="2543967"/>
            <a:ext cx="1092079" cy="1082581"/>
          </a:xfrm>
          <a:prstGeom prst="rect">
            <a:avLst/>
          </a:prstGeom>
        </p:spPr>
      </p:pic>
      <p:pic>
        <p:nvPicPr>
          <p:cNvPr id="4" name="Graphic 3" descr="Books with solid fill">
            <a:extLst>
              <a:ext uri="{FF2B5EF4-FFF2-40B4-BE49-F238E27FC236}">
                <a16:creationId xmlns:a16="http://schemas.microsoft.com/office/drawing/2014/main" id="{EACDC10A-C78D-51FD-EB3E-608DB0A0D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0196" y="2814399"/>
            <a:ext cx="1327605" cy="1327605"/>
          </a:xfrm>
          <a:prstGeom prst="rect">
            <a:avLst/>
          </a:prstGeom>
        </p:spPr>
      </p:pic>
      <p:sp>
        <p:nvSpPr>
          <p:cNvPr id="5" name="Rectangle 1">
            <a:extLst>
              <a:ext uri="{FF2B5EF4-FFF2-40B4-BE49-F238E27FC236}">
                <a16:creationId xmlns:a16="http://schemas.microsoft.com/office/drawing/2014/main" id="{8CAFEB94-EEF6-6D07-4BE6-1E3EAFF4593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8" name="Rectangle 1">
            <a:extLst>
              <a:ext uri="{FF2B5EF4-FFF2-40B4-BE49-F238E27FC236}">
                <a16:creationId xmlns:a16="http://schemas.microsoft.com/office/drawing/2014/main" id="{06EDE37C-2246-6C7D-1099-47DFCF743D32}"/>
              </a:ext>
              <a:ext uri="{C183D7F6-B498-43B3-948B-1728B52AA6E4}">
                <adec:decorative xmlns:adec="http://schemas.microsoft.com/office/drawing/2017/decorative" val="1"/>
              </a:ext>
            </a:extLst>
          </p:cNvPr>
          <p:cNvSpPr/>
          <p:nvPr/>
        </p:nvSpPr>
        <p:spPr>
          <a:xfrm flipV="1">
            <a:off x="-12529" y="5304429"/>
            <a:ext cx="198016"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427693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f-Guided Exercise + 2 QRG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B62BCA-A301-73F3-E8F4-AD55B1677B96}"/>
              </a:ext>
            </a:extLst>
          </p:cNvPr>
          <p:cNvSpPr/>
          <p:nvPr/>
        </p:nvSpPr>
        <p:spPr>
          <a:xfrm>
            <a:off x="186264" y="-8880"/>
            <a:ext cx="2767584" cy="6037145"/>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pic>
        <p:nvPicPr>
          <p:cNvPr id="11" name="Graphic 10" descr="Cursor with solid fill">
            <a:extLst>
              <a:ext uri="{FF2B5EF4-FFF2-40B4-BE49-F238E27FC236}">
                <a16:creationId xmlns:a16="http://schemas.microsoft.com/office/drawing/2014/main" id="{81B95DEA-AC67-F074-DE72-AC364A9A0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10" name="Title 20">
            <a:extLst>
              <a:ext uri="{FF2B5EF4-FFF2-40B4-BE49-F238E27FC236}">
                <a16:creationId xmlns:a16="http://schemas.microsoft.com/office/drawing/2014/main" id="{1B725A6C-5FD3-2C25-0DC7-6C723979DB8A}"/>
              </a:ext>
            </a:extLst>
          </p:cNvPr>
          <p:cNvSpPr>
            <a:spLocks noGrp="1"/>
          </p:cNvSpPr>
          <p:nvPr>
            <p:ph type="title" hasCustomPrompt="1"/>
          </p:nvPr>
        </p:nvSpPr>
        <p:spPr>
          <a:xfrm>
            <a:off x="3380942" y="343689"/>
            <a:ext cx="8506245"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8DDEBAAE-60F7-8BD9-7CC8-4A0DFA79055E}"/>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9" name="Text Placeholder 8">
            <a:extLst>
              <a:ext uri="{FF2B5EF4-FFF2-40B4-BE49-F238E27FC236}">
                <a16:creationId xmlns:a16="http://schemas.microsoft.com/office/drawing/2014/main" id="{8D9FBF95-0B4A-A8BC-BC1D-22AC91A65C7D}"/>
              </a:ext>
            </a:extLst>
          </p:cNvPr>
          <p:cNvSpPr>
            <a:spLocks noGrp="1"/>
          </p:cNvSpPr>
          <p:nvPr>
            <p:ph type="body" sz="quarter" idx="16" hasCustomPrompt="1"/>
          </p:nvPr>
        </p:nvSpPr>
        <p:spPr>
          <a:xfrm>
            <a:off x="4483912" y="2887268"/>
            <a:ext cx="7403275"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sp>
        <p:nvSpPr>
          <p:cNvPr id="2" name="Text Placeholder 8">
            <a:extLst>
              <a:ext uri="{FF2B5EF4-FFF2-40B4-BE49-F238E27FC236}">
                <a16:creationId xmlns:a16="http://schemas.microsoft.com/office/drawing/2014/main" id="{7DAAB888-2A6A-E292-246E-19FAE8311ACC}"/>
              </a:ext>
            </a:extLst>
          </p:cNvPr>
          <p:cNvSpPr>
            <a:spLocks noGrp="1"/>
          </p:cNvSpPr>
          <p:nvPr>
            <p:ph type="body" sz="quarter" idx="19" hasCustomPrompt="1"/>
          </p:nvPr>
        </p:nvSpPr>
        <p:spPr>
          <a:xfrm>
            <a:off x="4483912" y="4227299"/>
            <a:ext cx="7403275" cy="543984"/>
          </a:xfrm>
          <a:prstGeom prst="rect">
            <a:avLst/>
          </a:prstGeom>
        </p:spPr>
        <p:txBody>
          <a:bodyPr/>
          <a:lstStyle>
            <a:lvl1pPr>
              <a:defRPr i="1">
                <a:solidFill>
                  <a:schemeClr val="tx2"/>
                </a:solidFill>
              </a:defRPr>
            </a:lvl1pPr>
          </a:lstStyle>
          <a:p>
            <a:pPr lvl="0"/>
            <a:r>
              <a:rPr lang="en-US"/>
              <a:t>Click to add title of QRG</a:t>
            </a:r>
          </a:p>
        </p:txBody>
      </p:sp>
      <p:pic>
        <p:nvPicPr>
          <p:cNvPr id="27" name="Picture 26">
            <a:extLst>
              <a:ext uri="{FF2B5EF4-FFF2-40B4-BE49-F238E27FC236}">
                <a16:creationId xmlns:a16="http://schemas.microsoft.com/office/drawing/2014/main" id="{F972EF75-4A6F-2433-570E-F1478D2978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Picture 3">
            <a:extLst>
              <a:ext uri="{FF2B5EF4-FFF2-40B4-BE49-F238E27FC236}">
                <a16:creationId xmlns:a16="http://schemas.microsoft.com/office/drawing/2014/main" id="{6805AC12-976D-9D49-55C2-991AF2CCDC7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3918337"/>
            <a:ext cx="1092079" cy="1092079"/>
          </a:xfrm>
          <a:prstGeom prst="rect">
            <a:avLst/>
          </a:prstGeom>
        </p:spPr>
      </p:pic>
      <p:sp>
        <p:nvSpPr>
          <p:cNvPr id="8" name="Rectangle 7">
            <a:extLst>
              <a:ext uri="{FF2B5EF4-FFF2-40B4-BE49-F238E27FC236}">
                <a16:creationId xmlns:a16="http://schemas.microsoft.com/office/drawing/2014/main" id="{721CCFE5-81D3-B150-7F04-08E8F790AD36}"/>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5" name="Rectangle 1">
            <a:extLst>
              <a:ext uri="{FF2B5EF4-FFF2-40B4-BE49-F238E27FC236}">
                <a16:creationId xmlns:a16="http://schemas.microsoft.com/office/drawing/2014/main" id="{23C47E13-0FBA-8412-94DC-416F11DCAEC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12" name="Rectangle 1">
            <a:extLst>
              <a:ext uri="{FF2B5EF4-FFF2-40B4-BE49-F238E27FC236}">
                <a16:creationId xmlns:a16="http://schemas.microsoft.com/office/drawing/2014/main" id="{B8203C8E-B49A-1332-68BD-422CCC15988D}"/>
              </a:ext>
              <a:ext uri="{C183D7F6-B498-43B3-948B-1728B52AA6E4}">
                <adec:decorative xmlns:adec="http://schemas.microsoft.com/office/drawing/2017/decorative" val="1"/>
              </a:ext>
            </a:extLst>
          </p:cNvPr>
          <p:cNvSpPr/>
          <p:nvPr/>
        </p:nvSpPr>
        <p:spPr>
          <a:xfrm flipV="1">
            <a:off x="-12529" y="5304429"/>
            <a:ext cx="198793"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15897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5552353"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246294"/>
            <a:ext cx="560628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735394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of 2">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834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22611"/>
            <a:ext cx="5601547" cy="3780477"/>
          </a:xfrm>
          <a:prstGeom prst="rect">
            <a:avLst/>
          </a:prstGeom>
          <a:solidFill>
            <a:schemeClr val="bg1">
              <a:lumMod val="95000"/>
            </a:schemeClr>
          </a:solidFill>
        </p:spPr>
        <p:txBody>
          <a:bodyPr lIns="118872" tIns="118872" rIns="118872" bIns="274320"/>
          <a:lstStyle>
            <a:lvl1pPr>
              <a:defRPr sz="1467" b="0" baseline="0">
                <a:solidFill>
                  <a:schemeClr val="accent2"/>
                </a:solidFill>
              </a:defRPr>
            </a:lvl1pPr>
            <a:lvl2pPr>
              <a:defRPr sz="1333" b="0" i="0" baseline="0">
                <a:solidFill>
                  <a:schemeClr val="accent2"/>
                </a:solidFill>
              </a:defRPr>
            </a:lvl2pPr>
            <a:lvl3pPr>
              <a:defRPr sz="1333" b="0" i="0" baseline="0"/>
            </a:lvl3pPr>
            <a:lvl4pPr>
              <a:defRPr sz="1333" b="0" i="0" baseline="0"/>
            </a:lvl4pPr>
            <a:lvl5pPr marL="228594" indent="-228594">
              <a:buFont typeface="Arial" panose="020B0604020202020204" pitchFamily="34" charset="0"/>
              <a:buChar cha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5" name="Rectangle 4">
            <a:extLst>
              <a:ext uri="{FF2B5EF4-FFF2-40B4-BE49-F238E27FC236}">
                <a16:creationId xmlns:a16="http://schemas.microsoft.com/office/drawing/2014/main" id="{BA930EE9-0855-22A1-D567-D5A62789F87D}"/>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8" name="Content Placeholder 8">
            <a:extLst>
              <a:ext uri="{FF2B5EF4-FFF2-40B4-BE49-F238E27FC236}">
                <a16:creationId xmlns:a16="http://schemas.microsoft.com/office/drawing/2014/main" id="{61E8DDAE-6D31-0FFB-AD7E-02C6773B780D}"/>
              </a:ext>
            </a:extLst>
          </p:cNvPr>
          <p:cNvSpPr>
            <a:spLocks noGrp="1"/>
          </p:cNvSpPr>
          <p:nvPr>
            <p:ph sz="quarter" idx="27"/>
          </p:nvPr>
        </p:nvSpPr>
        <p:spPr>
          <a:xfrm>
            <a:off x="627210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FE48A9E-F119-ADD2-78BB-4F1F5D97EFC6}"/>
              </a:ext>
            </a:extLst>
          </p:cNvPr>
          <p:cNvSpPr>
            <a:spLocks noGrp="1"/>
          </p:cNvSpPr>
          <p:nvPr>
            <p:ph sz="quarter" idx="28" hasCustomPrompt="1"/>
          </p:nvPr>
        </p:nvSpPr>
        <p:spPr>
          <a:xfrm>
            <a:off x="6272107" y="2322611"/>
            <a:ext cx="5601547" cy="3780477"/>
          </a:xfrm>
          <a:prstGeom prst="rect">
            <a:avLst/>
          </a:prstGeom>
          <a:solidFill>
            <a:schemeClr val="bg1">
              <a:lumMod val="95000"/>
            </a:schemeClr>
          </a:solidFill>
        </p:spPr>
        <p:txBody>
          <a:bodyPr lIns="118872" tIns="118872" rIns="118872" bIns="118872"/>
          <a:lstStyle>
            <a:lvl1pPr>
              <a:defRPr sz="1467" b="0"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Tree>
    <p:extLst>
      <p:ext uri="{BB962C8B-B14F-4D97-AF65-F5344CB8AC3E}">
        <p14:creationId xmlns:p14="http://schemas.microsoft.com/office/powerpoint/2010/main" val="13918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of 3">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4963" y="1342500"/>
            <a:ext cx="3650827"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25117" y="2334386"/>
            <a:ext cx="3650827"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lvl2pPr>
            <a:lvl3pPr>
              <a:defRPr sz="1333" b="0" i="0" baseline="0"/>
            </a:lvl3pPr>
            <a:lvl4pPr>
              <a:defRPr sz="1333" b="0" i="0" baseline="0"/>
            </a:lvl4pPr>
            <a:lvl5pPr>
              <a:defRPr sz="1333" b="0" i="0"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4264993" y="1342499"/>
            <a:ext cx="3616960"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4264993" y="2334385"/>
            <a:ext cx="3616960"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8158483" y="1337299"/>
            <a:ext cx="3705013"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8172024" y="2329185"/>
            <a:ext cx="3705013"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Title 3">
            <a:extLst>
              <a:ext uri="{FF2B5EF4-FFF2-40B4-BE49-F238E27FC236}">
                <a16:creationId xmlns:a16="http://schemas.microsoft.com/office/drawing/2014/main" id="{C8C15976-1057-47C1-84CF-4615E6169862}"/>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FADE1CA-9CF1-EFC4-1FAD-580B21D0E335}"/>
              </a:ext>
            </a:extLst>
          </p:cNvPr>
          <p:cNvSpPr>
            <a:spLocks noGrp="1"/>
          </p:cNvSpPr>
          <p:nvPr>
            <p:ph type="sldNum" sz="quarter" idx="22"/>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826B9668-90AD-9D1E-2CF3-8C255A22594A}"/>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187809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of 4">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18347" y="1343971"/>
            <a:ext cx="2458720" cy="1357637"/>
          </a:xfrm>
          <a:prstGeom prst="rect">
            <a:avLst/>
          </a:prstGeom>
          <a:solidFill>
            <a:schemeClr val="accent3"/>
          </a:solidFill>
        </p:spPr>
        <p:txBody>
          <a:bodyPr lIns="118872" tIns="118872" rIns="118872" bIns="118872" anchor="ctr"/>
          <a:lstStyle>
            <a:lvl1pPr>
              <a:spcBef>
                <a:spcPts val="133"/>
              </a:spcBef>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6363545" y="1343971"/>
            <a:ext cx="2458720"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6363545"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3373120" y="1343971"/>
            <a:ext cx="2458720" cy="1357637"/>
          </a:xfrm>
          <a:prstGeom prst="rect">
            <a:avLst/>
          </a:prstGeom>
          <a:solidFill>
            <a:schemeClr val="accent3"/>
          </a:solidFill>
        </p:spPr>
        <p:txBody>
          <a:bodyPr lIns="118872" tIns="118872" rIns="118872" bIns="118872" anchor="ctr"/>
          <a:lstStyle>
            <a:lvl1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3373120"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4" name="Content Placeholder 8">
            <a:extLst>
              <a:ext uri="{FF2B5EF4-FFF2-40B4-BE49-F238E27FC236}">
                <a16:creationId xmlns:a16="http://schemas.microsoft.com/office/drawing/2014/main" id="{46849DAC-0DEC-3345-B6FC-FA721CD5505E}"/>
              </a:ext>
            </a:extLst>
          </p:cNvPr>
          <p:cNvSpPr>
            <a:spLocks noGrp="1"/>
          </p:cNvSpPr>
          <p:nvPr>
            <p:ph sz="quarter" idx="23"/>
          </p:nvPr>
        </p:nvSpPr>
        <p:spPr>
          <a:xfrm>
            <a:off x="9421706" y="1384099"/>
            <a:ext cx="2465495"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21" name="Content Placeholder 8">
            <a:extLst>
              <a:ext uri="{FF2B5EF4-FFF2-40B4-BE49-F238E27FC236}">
                <a16:creationId xmlns:a16="http://schemas.microsoft.com/office/drawing/2014/main" id="{19FAECA8-2EF7-3949-822C-2043BF871AC1}"/>
              </a:ext>
            </a:extLst>
          </p:cNvPr>
          <p:cNvSpPr>
            <a:spLocks noGrp="1"/>
          </p:cNvSpPr>
          <p:nvPr>
            <p:ph sz="quarter" idx="24" hasCustomPrompt="1"/>
          </p:nvPr>
        </p:nvSpPr>
        <p:spPr>
          <a:xfrm>
            <a:off x="9421706" y="2375986"/>
            <a:ext cx="2465495"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2" name="Rectangle 1">
            <a:extLst>
              <a:ext uri="{FF2B5EF4-FFF2-40B4-BE49-F238E27FC236}">
                <a16:creationId xmlns:a16="http://schemas.microsoft.com/office/drawing/2014/main" id="{98AE11A0-0C38-F581-087E-DED3AEC9AEF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2737873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6605"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Tips &amp; Best </a:t>
            </a:r>
            <a:r>
              <a:rPr lang="en-US" sz="2667" b="1" cap="all" baseline="0">
                <a:solidFill>
                  <a:schemeClr val="bg1"/>
                </a:solidFill>
                <a:latin typeface="+mj-lt"/>
                <a:ea typeface="Open Sans" panose="020B0606030504020204" pitchFamily="34" charset="0"/>
                <a:cs typeface="Open Sans" panose="020B0606030504020204" pitchFamily="34" charset="0"/>
              </a:rPr>
              <a:t>Practices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4" name="Rectangle 1">
            <a:extLst>
              <a:ext uri="{FF2B5EF4-FFF2-40B4-BE49-F238E27FC236}">
                <a16:creationId xmlns:a16="http://schemas.microsoft.com/office/drawing/2014/main" id="{339F01B5-325A-2989-53A8-9451A9BC699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CB0D13AD-B701-1289-751E-D0F9698B39CF}"/>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65BA753D-82E3-ED5C-7499-70998A7B5A6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9207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odule Summar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2941"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Summary</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Content Placeholder 6">
            <a:extLst>
              <a:ext uri="{FF2B5EF4-FFF2-40B4-BE49-F238E27FC236}">
                <a16:creationId xmlns:a16="http://schemas.microsoft.com/office/drawing/2014/main" id="{38A2E976-4DE8-437F-CDE8-D7EC5FB406E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4" name="Rectangle 1">
            <a:extLst>
              <a:ext uri="{FF2B5EF4-FFF2-40B4-BE49-F238E27FC236}">
                <a16:creationId xmlns:a16="http://schemas.microsoft.com/office/drawing/2014/main" id="{97617462-17CC-6302-437F-757D52584A82}"/>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7C58E57F-E5C1-3EAE-0BEA-6998A4303E88}"/>
              </a:ext>
              <a:ext uri="{C183D7F6-B498-43B3-948B-1728B52AA6E4}">
                <adec:decorative xmlns:adec="http://schemas.microsoft.com/office/drawing/2017/decorative" val="1"/>
              </a:ext>
            </a:extLst>
          </p:cNvPr>
          <p:cNvSpPr/>
          <p:nvPr/>
        </p:nvSpPr>
        <p:spPr>
          <a:xfrm flipV="1">
            <a:off x="-12529" y="5304429"/>
            <a:ext cx="19547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15170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C1290C-B48E-5CFB-3023-CA79FF5AA731}"/>
              </a:ext>
            </a:extLst>
          </p:cNvPr>
          <p:cNvSpPr>
            <a:spLocks noGrp="1"/>
          </p:cNvSpPr>
          <p:nvPr>
            <p:ph type="sldNum" sz="quarter" idx="10"/>
          </p:nvPr>
        </p:nvSpPr>
        <p:spPr/>
        <p:txBody>
          <a:bodyPr/>
          <a:lstStyle>
            <a:lvl1pPr>
              <a:defRPr>
                <a:solidFill>
                  <a:schemeClr val="tx1"/>
                </a:solidFill>
              </a:defRPr>
            </a:lvl1pPr>
          </a:lstStyle>
          <a:p>
            <a:pPr defTabSz="761970"/>
            <a:fld id="{A59E24FB-11A7-44FD-AC96-67BDBF48A334}" type="slidenum">
              <a:rPr lang="en-US" smtClean="0"/>
              <a:pPr defTabSz="761970"/>
              <a:t>‹#›</a:t>
            </a:fld>
            <a:endParaRPr lang="en-US"/>
          </a:p>
        </p:txBody>
      </p:sp>
      <p:sp>
        <p:nvSpPr>
          <p:cNvPr id="9" name="Rectangle 8">
            <a:extLst>
              <a:ext uri="{FF2B5EF4-FFF2-40B4-BE49-F238E27FC236}">
                <a16:creationId xmlns:a16="http://schemas.microsoft.com/office/drawing/2014/main" id="{C4F07761-E3CC-D3AD-4B3D-5E5DC50BC84B}"/>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0" name="Rectangle 9">
            <a:extLst>
              <a:ext uri="{FF2B5EF4-FFF2-40B4-BE49-F238E27FC236}">
                <a16:creationId xmlns:a16="http://schemas.microsoft.com/office/drawing/2014/main" id="{F5C02322-8D6C-4400-DEE5-1E0E1C156261}"/>
              </a:ext>
            </a:extLst>
          </p:cNvPr>
          <p:cNvSpPr/>
          <p:nvPr/>
        </p:nvSpPr>
        <p:spPr>
          <a:xfrm>
            <a:off x="182941" y="-8878"/>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Q &amp; A</a:t>
            </a:r>
          </a:p>
        </p:txBody>
      </p:sp>
      <p:sp>
        <p:nvSpPr>
          <p:cNvPr id="4" name="Rectangle 1">
            <a:extLst>
              <a:ext uri="{FF2B5EF4-FFF2-40B4-BE49-F238E27FC236}">
                <a16:creationId xmlns:a16="http://schemas.microsoft.com/office/drawing/2014/main" id="{0443A264-49F6-3204-C1D0-1BB84DB1C56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DECAFEBF-33E9-AD77-B56B-4E1032B6BAEA}"/>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pic>
        <p:nvPicPr>
          <p:cNvPr id="6" name="Graphic 5" descr="Badge Question Mark with solid fill">
            <a:extLst>
              <a:ext uri="{FF2B5EF4-FFF2-40B4-BE49-F238E27FC236}">
                <a16:creationId xmlns:a16="http://schemas.microsoft.com/office/drawing/2014/main" id="{7224556F-3DE8-8316-A879-D252FCE4BB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2661" y="1610955"/>
            <a:ext cx="2852546" cy="2852546"/>
          </a:xfrm>
          <a:prstGeom prst="rect">
            <a:avLst/>
          </a:prstGeom>
        </p:spPr>
      </p:pic>
    </p:spTree>
    <p:extLst>
      <p:ext uri="{BB962C8B-B14F-4D97-AF65-F5344CB8AC3E}">
        <p14:creationId xmlns:p14="http://schemas.microsoft.com/office/powerpoint/2010/main" val="2338395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odule Divider + Topic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6" y="1398716"/>
            <a:ext cx="3664023" cy="4798883"/>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5" y="-1"/>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Module</a:t>
            </a:r>
          </a:p>
        </p:txBody>
      </p:sp>
      <p:sp>
        <p:nvSpPr>
          <p:cNvPr id="21" name="Text Placeholder 20">
            <a:extLst>
              <a:ext uri="{FF2B5EF4-FFF2-40B4-BE49-F238E27FC236}">
                <a16:creationId xmlns:a16="http://schemas.microsoft.com/office/drawing/2014/main" id="{6E0C7393-5B50-3E1A-CC33-2ACFEF9B5DD7}"/>
              </a:ext>
              <a:ext uri="{C183D7F6-B498-43B3-948B-1728B52AA6E4}">
                <adec:decorative xmlns:adec="http://schemas.microsoft.com/office/drawing/2017/decorative" val="0"/>
              </a:ext>
            </a:extLst>
          </p:cNvPr>
          <p:cNvSpPr>
            <a:spLocks noGrp="1"/>
          </p:cNvSpPr>
          <p:nvPr>
            <p:ph type="body" sz="quarter" idx="10" hasCustomPrompt="1"/>
          </p:nvPr>
        </p:nvSpPr>
        <p:spPr>
          <a:xfrm>
            <a:off x="-6" y="2150134"/>
            <a:ext cx="3664023" cy="2521327"/>
          </a:xfrm>
        </p:spPr>
        <p:txBody>
          <a:bodyPr wrap="none" lIns="0" tIns="0" rIns="0" bIns="0" anchor="ctr">
            <a:noAutofit/>
          </a:bodyPr>
          <a:lstStyle>
            <a:lvl1pPr marL="0" indent="0" algn="ctr">
              <a:defRPr sz="12800" b="1">
                <a:solidFill>
                  <a:schemeClr val="bg1"/>
                </a:solidFill>
              </a:defRPr>
            </a:lvl1pPr>
          </a:lstStyle>
          <a:p>
            <a:pPr lvl="0"/>
            <a:r>
              <a:rPr lang="en-US"/>
              <a:t>#</a:t>
            </a:r>
          </a:p>
        </p:txBody>
      </p:sp>
      <p:sp>
        <p:nvSpPr>
          <p:cNvPr id="2" name="Title 1">
            <a:extLst>
              <a:ext uri="{C183D7F6-B498-43B3-948B-1728B52AA6E4}">
                <adec:decorative xmlns:adec="http://schemas.microsoft.com/office/drawing/2017/decorative" val="0"/>
              </a:ext>
            </a:extLst>
          </p:cNvPr>
          <p:cNvSpPr>
            <a:spLocks noGrp="1"/>
          </p:cNvSpPr>
          <p:nvPr>
            <p:ph type="title" hasCustomPrompt="1"/>
          </p:nvPr>
        </p:nvSpPr>
        <p:spPr>
          <a:xfrm>
            <a:off x="4017955" y="94827"/>
            <a:ext cx="7869244" cy="1303888"/>
          </a:xfrm>
          <a:prstGeom prst="rect">
            <a:avLst/>
          </a:prstGeom>
        </p:spPr>
        <p:txBody>
          <a:bodyPr vert="horz" lIns="0" tIns="182880" rIns="274320" bIns="182880" rtlCol="0" anchor="ctr" anchorCtr="0">
            <a:normAutofit/>
          </a:bodyPr>
          <a:lstStyle>
            <a:lvl1pPr marL="0">
              <a:defRPr lang="en-US" sz="3733" b="1" i="0" cap="none"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a:t>Module Title in Title Case</a:t>
            </a:r>
          </a:p>
        </p:txBody>
      </p:sp>
      <p:sp>
        <p:nvSpPr>
          <p:cNvPr id="5" name="TextBox 4">
            <a:extLst>
              <a:ext uri="{FF2B5EF4-FFF2-40B4-BE49-F238E27FC236}">
                <a16:creationId xmlns:a16="http://schemas.microsoft.com/office/drawing/2014/main" id="{74E1D317-CEE7-EB97-D3A8-31688372B612}"/>
              </a:ext>
            </a:extLst>
          </p:cNvPr>
          <p:cNvSpPr txBox="1"/>
          <p:nvPr/>
        </p:nvSpPr>
        <p:spPr>
          <a:xfrm>
            <a:off x="4017957" y="1493544"/>
            <a:ext cx="4113348" cy="656591"/>
          </a:xfrm>
          <a:prstGeom prst="rect">
            <a:avLst/>
          </a:prstGeom>
        </p:spPr>
        <p:txBody>
          <a:bodyPr vert="horz" wrap="square" lIns="0" tIns="121920" rIns="0" bIns="243840" rtlCol="0" anchor="t" anchorCtr="0">
            <a:noAutofit/>
          </a:bodyPr>
          <a:lstStyle/>
          <a:p>
            <a:pPr algn="l"/>
            <a:r>
              <a:rPr lang="en-US" sz="2133" b="0" i="1" cap="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Lessons in This Module</a:t>
            </a:r>
          </a:p>
        </p:txBody>
      </p:sp>
      <p:sp>
        <p:nvSpPr>
          <p:cNvPr id="3" name="Content Placeholder 6">
            <a:extLst>
              <a:ext uri="{FF2B5EF4-FFF2-40B4-BE49-F238E27FC236}">
                <a16:creationId xmlns:a16="http://schemas.microsoft.com/office/drawing/2014/main" id="{8B06DB72-36F8-5EDB-C0E7-6E776A552FC3}"/>
              </a:ext>
            </a:extLst>
          </p:cNvPr>
          <p:cNvSpPr>
            <a:spLocks noGrp="1"/>
          </p:cNvSpPr>
          <p:nvPr>
            <p:ph sz="quarter" idx="11" hasCustomPrompt="1"/>
          </p:nvPr>
        </p:nvSpPr>
        <p:spPr>
          <a:xfrm>
            <a:off x="4017956" y="2247116"/>
            <a:ext cx="7869245" cy="3761901"/>
          </a:xfrm>
        </p:spPr>
        <p:txBody>
          <a:bodyPr lIns="0" tIns="182880" rIns="274320" bIns="182880"/>
          <a:lstStyle>
            <a:lvl1pPr marL="380990" indent="-380990">
              <a:lnSpc>
                <a:spcPct val="150000"/>
              </a:lnSpc>
              <a:buClr>
                <a:schemeClr val="accent1"/>
              </a:buClr>
              <a:buSzPct val="125000"/>
              <a:buFont typeface="Wingdings" panose="05000000000000000000" pitchFamily="2" charset="2"/>
              <a:buChar char="§"/>
              <a:defRPr>
                <a:solidFill>
                  <a:schemeClr val="tx2"/>
                </a:solidFill>
              </a:defRPr>
            </a:lvl1pPr>
          </a:lstStyle>
          <a:p>
            <a:pPr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16329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Lesson Divi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0550"/>
            <a:ext cx="12192000" cy="6197601"/>
          </a:xfrm>
          <a:prstGeom prst="rect">
            <a:avLst/>
          </a:prstGeom>
          <a:solidFill>
            <a:schemeClr val="accent2"/>
          </a:solidFill>
        </p:spPr>
        <p:txBody>
          <a:bodyPr wrap="square" rtlCol="0" anchor="ctr" anchorCtr="0">
            <a:normAutofit/>
          </a:bodyPr>
          <a:lstStyle/>
          <a:p>
            <a:pPr algn="ctr"/>
            <a:endParaRPr lang="en-US" sz="2133" err="1">
              <a:solidFill>
                <a:schemeClr val="bg1"/>
              </a:solidFill>
            </a:endParaRPr>
          </a:p>
        </p:txBody>
      </p:sp>
      <p:sp>
        <p:nvSpPr>
          <p:cNvPr id="2" name="Title 1"/>
          <p:cNvSpPr>
            <a:spLocks noGrp="1"/>
          </p:cNvSpPr>
          <p:nvPr>
            <p:ph type="title" hasCustomPrompt="1"/>
          </p:nvPr>
        </p:nvSpPr>
        <p:spPr>
          <a:xfrm>
            <a:off x="369869" y="1315944"/>
            <a:ext cx="11517331" cy="1666984"/>
          </a:xfrm>
          <a:prstGeom prst="rect">
            <a:avLst/>
          </a:prstGeom>
        </p:spPr>
        <p:txBody>
          <a:bodyPr vert="horz" lIns="0" tIns="0" rIns="0" bIns="0" rtlCol="0" anchor="b" anchorCtr="0">
            <a:normAutofit/>
          </a:bodyPr>
          <a:lstStyle>
            <a:lvl1pPr marL="0" indent="0" algn="l">
              <a:defRPr lang="en-US" sz="3733"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6" name="Rectangle 5">
            <a:extLst>
              <a:ext uri="{FF2B5EF4-FFF2-40B4-BE49-F238E27FC236}">
                <a16:creationId xmlns:a16="http://schemas.microsoft.com/office/drawing/2014/main" id="{E2DD4BE9-85BC-E4AF-2DDB-2E0E16E3C957}"/>
              </a:ext>
              <a:ext uri="{C183D7F6-B498-43B3-948B-1728B52AA6E4}">
                <adec:decorative xmlns:adec="http://schemas.microsoft.com/office/drawing/2017/decorative" val="1"/>
              </a:ext>
            </a:extLst>
          </p:cNvPr>
          <p:cNvSpPr/>
          <p:nvPr/>
        </p:nvSpPr>
        <p:spPr>
          <a:xfrm rot="5400000">
            <a:off x="6023545" y="-2329665"/>
            <a:ext cx="209979" cy="11517333"/>
          </a:xfrm>
          <a:prstGeom prst="rect">
            <a:avLst/>
          </a:prstGeom>
          <a:solidFill>
            <a:schemeClr val="accent1"/>
          </a:solidFill>
        </p:spPr>
        <p:txBody>
          <a:bodyPr vert="vert270" wrap="square" rtlCol="0" anchor="ctr" anchorCtr="0">
            <a:noAutofit/>
          </a:bodyPr>
          <a:lstStyle/>
          <a:p>
            <a:pPr algn="l"/>
            <a:endParaRPr lang="en-US" sz="2133">
              <a:solidFill>
                <a:schemeClr val="bg1"/>
              </a:solidFill>
            </a:endParaRPr>
          </a:p>
        </p:txBody>
      </p:sp>
      <p:sp>
        <p:nvSpPr>
          <p:cNvPr id="10" name="Text Placeholder 9">
            <a:extLst>
              <a:ext uri="{FF2B5EF4-FFF2-40B4-BE49-F238E27FC236}">
                <a16:creationId xmlns:a16="http://schemas.microsoft.com/office/drawing/2014/main" id="{DE2776E9-468C-6AC1-6E49-621C0FB59AF3}"/>
              </a:ext>
            </a:extLst>
          </p:cNvPr>
          <p:cNvSpPr>
            <a:spLocks noGrp="1"/>
          </p:cNvSpPr>
          <p:nvPr>
            <p:ph type="body" sz="quarter" idx="13" hasCustomPrompt="1"/>
          </p:nvPr>
        </p:nvSpPr>
        <p:spPr>
          <a:xfrm>
            <a:off x="404285" y="3725334"/>
            <a:ext cx="11482916" cy="1123951"/>
          </a:xfrm>
        </p:spPr>
        <p:txBody>
          <a:bodyPr/>
          <a:lstStyle>
            <a:lvl1pPr>
              <a:defRPr>
                <a:solidFill>
                  <a:schemeClr val="bg2"/>
                </a:solidFill>
              </a:defRPr>
            </a:lvl1pPr>
          </a:lstStyle>
          <a:p>
            <a:pPr lvl="0"/>
            <a:r>
              <a:rPr lang="en-US"/>
              <a:t>Module Title in Title Case</a:t>
            </a:r>
          </a:p>
        </p:txBody>
      </p:sp>
    </p:spTree>
    <p:extLst>
      <p:ext uri="{BB962C8B-B14F-4D97-AF65-F5344CB8AC3E}">
        <p14:creationId xmlns:p14="http://schemas.microsoft.com/office/powerpoint/2010/main" val="1299573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esson Objective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B65E8-F432-A204-25F5-967EB25D0218}"/>
              </a:ext>
              <a:ext uri="{C183D7F6-B498-43B3-948B-1728B52AA6E4}">
                <adec:decorative xmlns:adec="http://schemas.microsoft.com/office/drawing/2017/decorative" val="1"/>
              </a:ext>
            </a:extLst>
          </p:cNvPr>
          <p:cNvSpPr/>
          <p:nvPr/>
        </p:nvSpPr>
        <p:spPr>
          <a:xfrm>
            <a:off x="-5" y="-1"/>
            <a:ext cx="12192000" cy="617050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8" name="Rectangle 7">
            <a:extLst>
              <a:ext uri="{FF2B5EF4-FFF2-40B4-BE49-F238E27FC236}">
                <a16:creationId xmlns:a16="http://schemas.microsoft.com/office/drawing/2014/main" id="{FC184E9F-4779-C209-54F3-7ECFE517557A}"/>
              </a:ext>
              <a:ext uri="{C183D7F6-B498-43B3-948B-1728B52AA6E4}">
                <adec:decorative xmlns:adec="http://schemas.microsoft.com/office/drawing/2017/decorative" val="1"/>
              </a:ext>
            </a:extLst>
          </p:cNvPr>
          <p:cNvSpPr/>
          <p:nvPr/>
        </p:nvSpPr>
        <p:spPr>
          <a:xfrm>
            <a:off x="1" y="0"/>
            <a:ext cx="12192000" cy="2011680"/>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 y="1"/>
            <a:ext cx="12191999" cy="1413468"/>
          </a:xfrm>
          <a:prstGeom prst="rect">
            <a:avLst/>
          </a:prstGeom>
          <a:solidFill>
            <a:schemeClr val="accent1"/>
          </a:solidFill>
        </p:spPr>
        <p:txBody>
          <a:bodyPr wrap="square" lIns="365760" tIns="365760" rIns="365760" bIns="365760" rtlCol="0" anchor="ctr" anchorCtr="0">
            <a:noAutofit/>
          </a:bodyPr>
          <a:lstStyle/>
          <a:p>
            <a:pPr algn="l"/>
            <a:endParaRPr lang="en-US" sz="3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47B5BC4-6F9D-2D73-4147-FE1A0BD6A440}"/>
              </a:ext>
              <a:ext uri="{C183D7F6-B498-43B3-948B-1728B52AA6E4}">
                <adec:decorative xmlns:adec="http://schemas.microsoft.com/office/drawing/2017/decorative" val="0"/>
              </a:ext>
            </a:extLst>
          </p:cNvPr>
          <p:cNvSpPr>
            <a:spLocks noGrp="1"/>
          </p:cNvSpPr>
          <p:nvPr>
            <p:ph type="title" hasCustomPrompt="1"/>
          </p:nvPr>
        </p:nvSpPr>
        <p:spPr>
          <a:xfrm>
            <a:off x="318347" y="372533"/>
            <a:ext cx="11562079" cy="562187"/>
          </a:xfrm>
          <a:prstGeom prst="rect">
            <a:avLst/>
          </a:prstGeom>
        </p:spPr>
        <p:txBody>
          <a:bodyPr anchor="ctr"/>
          <a:lstStyle>
            <a:lvl1pPr>
              <a:lnSpc>
                <a:spcPct val="125000"/>
              </a:lnSpc>
              <a:spcAft>
                <a:spcPts val="800"/>
              </a:spcAft>
              <a:defRPr>
                <a:solidFill>
                  <a:schemeClr val="bg1"/>
                </a:solidFill>
              </a:defRPr>
            </a:lvl1pPr>
          </a:lstStyle>
          <a:p>
            <a:r>
              <a:rPr lang="en-US"/>
              <a:t>Lesson Title in Title Case</a:t>
            </a:r>
          </a:p>
        </p:txBody>
      </p:sp>
      <p:sp>
        <p:nvSpPr>
          <p:cNvPr id="9" name="TextBox 8">
            <a:extLst>
              <a:ext uri="{FF2B5EF4-FFF2-40B4-BE49-F238E27FC236}">
                <a16:creationId xmlns:a16="http://schemas.microsoft.com/office/drawing/2014/main" id="{78B79B41-E532-250C-11D4-32AAA537F3CF}"/>
              </a:ext>
            </a:extLst>
          </p:cNvPr>
          <p:cNvSpPr txBox="1"/>
          <p:nvPr/>
        </p:nvSpPr>
        <p:spPr>
          <a:xfrm>
            <a:off x="318347" y="1586401"/>
            <a:ext cx="2825545" cy="287323"/>
          </a:xfrm>
          <a:prstGeom prst="rect">
            <a:avLst/>
          </a:prstGeom>
        </p:spPr>
        <p:txBody>
          <a:bodyPr vert="horz" wrap="square" lIns="0" tIns="0" rIns="0" bIns="0" rtlCol="0" anchor="ctr" anchorCtr="0">
            <a:spAutoFit/>
          </a:bodyPr>
          <a:lstStyle/>
          <a:p>
            <a:pPr algn="l"/>
            <a:r>
              <a:rPr lang="en-US" sz="1867" b="0" cap="all" baseline="0">
                <a:solidFill>
                  <a:schemeClr val="bg1"/>
                </a:solidFill>
                <a:latin typeface="+mj-lt"/>
                <a:ea typeface="Open Sans" panose="020B0606030504020204" pitchFamily="34" charset="0"/>
                <a:cs typeface="Open Sans" panose="020B0606030504020204" pitchFamily="34" charset="0"/>
              </a:rPr>
              <a:t>Lesson Objectives</a:t>
            </a:r>
          </a:p>
        </p:txBody>
      </p:sp>
      <p:sp>
        <p:nvSpPr>
          <p:cNvPr id="11" name="Content Placeholder 6">
            <a:extLst>
              <a:ext uri="{FF2B5EF4-FFF2-40B4-BE49-F238E27FC236}">
                <a16:creationId xmlns:a16="http://schemas.microsoft.com/office/drawing/2014/main" id="{674BC223-E271-8621-5DA4-4E00262E8896}"/>
              </a:ext>
            </a:extLst>
          </p:cNvPr>
          <p:cNvSpPr>
            <a:spLocks noGrp="1"/>
          </p:cNvSpPr>
          <p:nvPr>
            <p:ph sz="quarter" idx="11"/>
          </p:nvPr>
        </p:nvSpPr>
        <p:spPr>
          <a:xfrm>
            <a:off x="318348" y="2011681"/>
            <a:ext cx="5777653" cy="4158828"/>
          </a:xfrm>
        </p:spPr>
        <p:txBody>
          <a:bodyPr lIns="0" tIns="182880" rIns="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pic>
        <p:nvPicPr>
          <p:cNvPr id="16" name="Picture 15">
            <a:extLst>
              <a:ext uri="{FF2B5EF4-FFF2-40B4-BE49-F238E27FC236}">
                <a16:creationId xmlns:a16="http://schemas.microsoft.com/office/drawing/2014/main" id="{E17D9355-EC63-BCE9-F288-688279C1043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448" y="2991260"/>
            <a:ext cx="2524227" cy="2512787"/>
          </a:xfrm>
          <a:prstGeom prst="rect">
            <a:avLst/>
          </a:prstGeom>
        </p:spPr>
      </p:pic>
      <p:sp>
        <p:nvSpPr>
          <p:cNvPr id="17" name="Slide Number Placeholder 16">
            <a:extLst>
              <a:ext uri="{FF2B5EF4-FFF2-40B4-BE49-F238E27FC236}">
                <a16:creationId xmlns:a16="http://schemas.microsoft.com/office/drawing/2014/main" id="{890876CA-3F0F-DB5A-6F67-ACE18750E3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430145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urse Introduc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8878" y="2"/>
            <a:ext cx="5679440" cy="6197597"/>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5679445"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2" name="Text Placeholder 2">
            <a:extLst>
              <a:ext uri="{FF2B5EF4-FFF2-40B4-BE49-F238E27FC236}">
                <a16:creationId xmlns:a16="http://schemas.microsoft.com/office/drawing/2014/main" id="{D1C62712-1C22-A8FB-49DF-7DF09DC2E0FD}"/>
              </a:ext>
            </a:extLst>
          </p:cNvPr>
          <p:cNvSpPr>
            <a:spLocks noGrp="1"/>
          </p:cNvSpPr>
          <p:nvPr>
            <p:ph idx="1" hasCustomPrompt="1"/>
          </p:nvPr>
        </p:nvSpPr>
        <p:spPr>
          <a:xfrm>
            <a:off x="6096000" y="284482"/>
            <a:ext cx="5800947" cy="5638799"/>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Tree>
    <p:extLst>
      <p:ext uri="{BB962C8B-B14F-4D97-AF65-F5344CB8AC3E}">
        <p14:creationId xmlns:p14="http://schemas.microsoft.com/office/powerpoint/2010/main" val="314928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ouble Content + Subhea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935032"/>
            <a:ext cx="5552353"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935030"/>
            <a:ext cx="5606289"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4" name="Text Placeholder 3">
            <a:extLst>
              <a:ext uri="{FF2B5EF4-FFF2-40B4-BE49-F238E27FC236}">
                <a16:creationId xmlns:a16="http://schemas.microsoft.com/office/drawing/2014/main" id="{6240E3E7-16BB-8277-B1E8-14CC06F19B37}"/>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Tree>
    <p:extLst>
      <p:ext uri="{BB962C8B-B14F-4D97-AF65-F5344CB8AC3E}">
        <p14:creationId xmlns:p14="http://schemas.microsoft.com/office/powerpoint/2010/main" val="4159560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urse Wrap Up">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0" y="-8876"/>
            <a:ext cx="12192000" cy="1398713"/>
          </a:xfrm>
          <a:prstGeom prst="rect">
            <a:avLst/>
          </a:prstGeom>
          <a:solidFill>
            <a:schemeClr val="accent2"/>
          </a:solidFill>
          <a:ln>
            <a:solidFill>
              <a:schemeClr val="accent2"/>
            </a:solidFill>
          </a:ln>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mj-lt"/>
                <a:ea typeface="Open Sans" panose="020B0606030504020204" pitchFamily="34" charset="0"/>
                <a:cs typeface="Open Sans" panose="020B0606030504020204" pitchFamily="34" charset="0"/>
              </a:rPr>
              <a:t>Wrap Up</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8" name="Table Placeholder 5">
            <a:extLst>
              <a:ext uri="{FF2B5EF4-FFF2-40B4-BE49-F238E27FC236}">
                <a16:creationId xmlns:a16="http://schemas.microsoft.com/office/drawing/2014/main" id="{4E2117DA-CCFC-B27D-7CDC-86BDEBE26EE3}"/>
              </a:ext>
            </a:extLst>
          </p:cNvPr>
          <p:cNvSpPr>
            <a:spLocks noGrp="1"/>
          </p:cNvSpPr>
          <p:nvPr>
            <p:ph type="tbl" sz="quarter" idx="13"/>
          </p:nvPr>
        </p:nvSpPr>
        <p:spPr>
          <a:xfrm>
            <a:off x="264160" y="1530153"/>
            <a:ext cx="11623040" cy="4443924"/>
          </a:xfrm>
        </p:spPr>
        <p:txBody>
          <a:bodyPr wrap="square" anchor="ctr" anchorCtr="0"/>
          <a:lstStyle/>
          <a:p>
            <a:r>
              <a:rPr lang="en-US"/>
              <a:t>Click icon to add table</a:t>
            </a:r>
          </a:p>
        </p:txBody>
      </p:sp>
    </p:spTree>
    <p:extLst>
      <p:ext uri="{BB962C8B-B14F-4D97-AF65-F5344CB8AC3E}">
        <p14:creationId xmlns:p14="http://schemas.microsoft.com/office/powerpoint/2010/main" val="1836075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ppo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82940" y="-8877"/>
            <a:ext cx="2767584" cy="6037143"/>
          </a:xfrm>
          <a:prstGeom prst="rect">
            <a:avLst/>
          </a:prstGeom>
          <a:solidFill>
            <a:schemeClr val="accent2"/>
          </a:solidFill>
        </p:spPr>
        <p:txBody>
          <a:bodyPr wrap="square" lIns="0" tIns="365760" rIns="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Support</a:t>
            </a:r>
          </a:p>
        </p:txBody>
      </p:sp>
      <p:sp>
        <p:nvSpPr>
          <p:cNvPr id="4" name="Rectangle 1">
            <a:extLst>
              <a:ext uri="{FF2B5EF4-FFF2-40B4-BE49-F238E27FC236}">
                <a16:creationId xmlns:a16="http://schemas.microsoft.com/office/drawing/2014/main" id="{44B6819A-3F17-DDD3-6BE0-FC6F1BB791EA}"/>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E3395703-58C0-E3F5-DC1B-4016055F2B03}"/>
              </a:ext>
              <a:ext uri="{C183D7F6-B498-43B3-948B-1728B52AA6E4}">
                <adec:decorative xmlns:adec="http://schemas.microsoft.com/office/drawing/2017/decorative" val="1"/>
              </a:ext>
            </a:extLst>
          </p:cNvPr>
          <p:cNvSpPr/>
          <p:nvPr/>
        </p:nvSpPr>
        <p:spPr>
          <a:xfrm flipV="1">
            <a:off x="-12529" y="5304429"/>
            <a:ext cx="195469"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3" name="Content Placeholder 3">
            <a:extLst>
              <a:ext uri="{FF2B5EF4-FFF2-40B4-BE49-F238E27FC236}">
                <a16:creationId xmlns:a16="http://schemas.microsoft.com/office/drawing/2014/main" id="{3EE69CE5-64EA-0229-92FD-D1335F26C879}"/>
              </a:ext>
            </a:extLst>
          </p:cNvPr>
          <p:cNvSpPr>
            <a:spLocks noGrp="1"/>
          </p:cNvSpPr>
          <p:nvPr>
            <p:ph sz="quarter" idx="11"/>
          </p:nvPr>
        </p:nvSpPr>
        <p:spPr>
          <a:xfrm>
            <a:off x="3431376" y="246582"/>
            <a:ext cx="8455825" cy="5603759"/>
          </a:xfrm>
        </p:spPr>
        <p:txBody>
          <a:bodyPr/>
          <a:lstStyle/>
          <a:p>
            <a:endParaRPr lang="en-US"/>
          </a:p>
        </p:txBody>
      </p:sp>
    </p:spTree>
    <p:extLst>
      <p:ext uri="{BB962C8B-B14F-4D97-AF65-F5344CB8AC3E}">
        <p14:creationId xmlns:p14="http://schemas.microsoft.com/office/powerpoint/2010/main" val="1191809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urse 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 uri="{C183D7F6-B498-43B3-948B-1728B52AA6E4}">
                <adec:decorative xmlns:adec="http://schemas.microsoft.com/office/drawing/2017/decorative" val="1"/>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8911" y="-8882"/>
            <a:ext cx="2767584" cy="6037148"/>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AGENDA</a:t>
            </a:r>
          </a:p>
        </p:txBody>
      </p:sp>
      <p:sp>
        <p:nvSpPr>
          <p:cNvPr id="6" name="Table Placeholder 5">
            <a:extLst>
              <a:ext uri="{FF2B5EF4-FFF2-40B4-BE49-F238E27FC236}">
                <a16:creationId xmlns:a16="http://schemas.microsoft.com/office/drawing/2014/main" id="{1A427B22-110E-6049-3DD6-0F9DF2115FE4}"/>
              </a:ext>
            </a:extLst>
          </p:cNvPr>
          <p:cNvSpPr>
            <a:spLocks noGrp="1"/>
          </p:cNvSpPr>
          <p:nvPr>
            <p:ph type="tbl" sz="quarter" idx="13"/>
          </p:nvPr>
        </p:nvSpPr>
        <p:spPr>
          <a:xfrm>
            <a:off x="3425952" y="243840"/>
            <a:ext cx="8461248" cy="5608320"/>
          </a:xfrm>
        </p:spPr>
        <p:txBody>
          <a:bodyPr wrap="square" anchor="ctr" anchorCtr="0"/>
          <a:lstStyle/>
          <a:p>
            <a:r>
              <a:rPr lang="en-US"/>
              <a:t>Click icon to add table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Rectangle 1">
            <a:extLst>
              <a:ext uri="{FF2B5EF4-FFF2-40B4-BE49-F238E27FC236}">
                <a16:creationId xmlns:a16="http://schemas.microsoft.com/office/drawing/2014/main" id="{E2F44A77-921D-6D3A-B9E0-FB3704FBF47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4" name="Rectangle 1">
            <a:extLst>
              <a:ext uri="{FF2B5EF4-FFF2-40B4-BE49-F238E27FC236}">
                <a16:creationId xmlns:a16="http://schemas.microsoft.com/office/drawing/2014/main" id="{F76F7FFB-5222-1D74-035C-D2D20840F408}"/>
              </a:ext>
              <a:ext uri="{C183D7F6-B498-43B3-948B-1728B52AA6E4}">
                <adec:decorative xmlns:adec="http://schemas.microsoft.com/office/drawing/2017/decorative" val="1"/>
              </a:ext>
            </a:extLst>
          </p:cNvPr>
          <p:cNvSpPr/>
          <p:nvPr/>
        </p:nvSpPr>
        <p:spPr>
          <a:xfrm flipV="1">
            <a:off x="-12529" y="5304429"/>
            <a:ext cx="2014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44881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D1CEEC-F2CF-DD0F-1E9D-75DB85F38787}"/>
              </a:ext>
            </a:extLst>
          </p:cNvPr>
          <p:cNvSpPr>
            <a:spLocks noGrp="1"/>
          </p:cNvSpPr>
          <p:nvPr>
            <p:ph type="sldNum" sz="quarter" idx="10"/>
          </p:nvPr>
        </p:nvSpPr>
        <p:spPr/>
        <p:txBody>
          <a:bodyPr/>
          <a:lstStyle/>
          <a:p>
            <a:pPr defTabSz="761970"/>
            <a:fld id="{A59E24FB-11A7-44FD-AC96-67BDBF48A334}" type="slidenum">
              <a:rPr lang="en-US" smtClean="0"/>
              <a:pPr defTabSz="761970"/>
              <a:t>‹#›</a:t>
            </a:fld>
            <a:endParaRPr lang="en-US"/>
          </a:p>
        </p:txBody>
      </p:sp>
      <p:sp>
        <p:nvSpPr>
          <p:cNvPr id="8" name="Title Placeholder 11">
            <a:extLst>
              <a:ext uri="{FF2B5EF4-FFF2-40B4-BE49-F238E27FC236}">
                <a16:creationId xmlns:a16="http://schemas.microsoft.com/office/drawing/2014/main" id="{E3011FA0-6B9A-21DF-8C74-E1EBEED5E405}"/>
              </a:ext>
            </a:extLst>
          </p:cNvPr>
          <p:cNvSpPr txBox="1">
            <a:spLocks/>
          </p:cNvSpPr>
          <p:nvPr userDrawn="1"/>
        </p:nvSpPr>
        <p:spPr>
          <a:xfrm>
            <a:off x="386499" y="2627207"/>
            <a:ext cx="8735730"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4800">
                <a:solidFill>
                  <a:srgbClr val="FFFFFF"/>
                </a:solidFill>
              </a:rPr>
              <a:t>Enter Slide Title in Title Case</a:t>
            </a:r>
          </a:p>
        </p:txBody>
      </p:sp>
      <p:sp>
        <p:nvSpPr>
          <p:cNvPr id="9" name="Title Placeholder 11">
            <a:extLst>
              <a:ext uri="{FF2B5EF4-FFF2-40B4-BE49-F238E27FC236}">
                <a16:creationId xmlns:a16="http://schemas.microsoft.com/office/drawing/2014/main" id="{13C5C134-C430-8478-D87F-50699C33CE2F}"/>
              </a:ext>
            </a:extLst>
          </p:cNvPr>
          <p:cNvSpPr txBox="1">
            <a:spLocks/>
          </p:cNvSpPr>
          <p:nvPr userDrawn="1"/>
        </p:nvSpPr>
        <p:spPr>
          <a:xfrm>
            <a:off x="386499" y="3915937"/>
            <a:ext cx="5034587"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2200">
                <a:solidFill>
                  <a:srgbClr val="FFFFFF"/>
                </a:solidFill>
              </a:rPr>
              <a:t>Enter Slide Title in Title Case</a:t>
            </a:r>
          </a:p>
        </p:txBody>
      </p:sp>
      <p:pic>
        <p:nvPicPr>
          <p:cNvPr id="2" name="Picture 1">
            <a:extLst>
              <a:ext uri="{FF2B5EF4-FFF2-40B4-BE49-F238E27FC236}">
                <a16:creationId xmlns:a16="http://schemas.microsoft.com/office/drawing/2014/main" id="{03C0D4E6-D0BE-B27A-B793-D33A7A7563C5}"/>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481290" y="5207726"/>
            <a:ext cx="4782899" cy="1202768"/>
          </a:xfrm>
          <a:prstGeom prst="rect">
            <a:avLst/>
          </a:prstGeom>
        </p:spPr>
      </p:pic>
      <p:sp>
        <p:nvSpPr>
          <p:cNvPr id="6" name="AutoShape 3">
            <a:extLst>
              <a:ext uri="{FF2B5EF4-FFF2-40B4-BE49-F238E27FC236}">
                <a16:creationId xmlns:a16="http://schemas.microsoft.com/office/drawing/2014/main" id="{152C24F0-015B-F85A-51E2-B513E9D1D96A}"/>
              </a:ext>
            </a:extLst>
          </p:cNvPr>
          <p:cNvSpPr>
            <a:spLocks noChangeAspect="1" noChangeArrowheads="1" noTextEdit="1"/>
          </p:cNvSpPr>
          <p:nvPr userDrawn="1"/>
        </p:nvSpPr>
        <p:spPr bwMode="auto">
          <a:xfrm>
            <a:off x="0" y="-4763"/>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6CCABADF-9BD0-DD04-DC94-AEEB2ABDE937}"/>
              </a:ext>
            </a:extLst>
          </p:cNvPr>
          <p:cNvSpPr>
            <a:spLocks/>
          </p:cNvSpPr>
          <p:nvPr userDrawn="1"/>
        </p:nvSpPr>
        <p:spPr bwMode="auto">
          <a:xfrm>
            <a:off x="-8878" y="-12700"/>
            <a:ext cx="12200878" cy="6865938"/>
          </a:xfrm>
          <a:custGeom>
            <a:avLst/>
            <a:gdLst>
              <a:gd name="T0" fmla="*/ 0 w 25599"/>
              <a:gd name="T1" fmla="*/ 14404 h 14404"/>
              <a:gd name="T2" fmla="*/ 0 w 25599"/>
              <a:gd name="T3" fmla="*/ 14404 h 14404"/>
              <a:gd name="T4" fmla="*/ 25599 w 25599"/>
              <a:gd name="T5" fmla="*/ 14404 h 14404"/>
              <a:gd name="T6" fmla="*/ 25599 w 25599"/>
              <a:gd name="T7" fmla="*/ 0 h 14404"/>
              <a:gd name="T8" fmla="*/ 0 w 25599"/>
              <a:gd name="T9" fmla="*/ 0 h 14404"/>
              <a:gd name="T10" fmla="*/ 0 w 25599"/>
              <a:gd name="T11" fmla="*/ 14404 h 14404"/>
            </a:gdLst>
            <a:ahLst/>
            <a:cxnLst>
              <a:cxn ang="0">
                <a:pos x="T0" y="T1"/>
              </a:cxn>
              <a:cxn ang="0">
                <a:pos x="T2" y="T3"/>
              </a:cxn>
              <a:cxn ang="0">
                <a:pos x="T4" y="T5"/>
              </a:cxn>
              <a:cxn ang="0">
                <a:pos x="T6" y="T7"/>
              </a:cxn>
              <a:cxn ang="0">
                <a:pos x="T8" y="T9"/>
              </a:cxn>
              <a:cxn ang="0">
                <a:pos x="T10" y="T11"/>
              </a:cxn>
            </a:cxnLst>
            <a:rect l="0" t="0" r="r" b="b"/>
            <a:pathLst>
              <a:path w="25599" h="14404">
                <a:moveTo>
                  <a:pt x="0" y="14404"/>
                </a:moveTo>
                <a:lnTo>
                  <a:pt x="0" y="14404"/>
                </a:lnTo>
                <a:lnTo>
                  <a:pt x="25599" y="14404"/>
                </a:lnTo>
                <a:lnTo>
                  <a:pt x="25599" y="0"/>
                </a:lnTo>
                <a:lnTo>
                  <a:pt x="0" y="0"/>
                </a:lnTo>
                <a:lnTo>
                  <a:pt x="0" y="14404"/>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3E31CBF5-BE1A-F332-EAF1-87B2B500CC9F}"/>
              </a:ext>
            </a:extLst>
          </p:cNvPr>
          <p:cNvSpPr>
            <a:spLocks/>
          </p:cNvSpPr>
          <p:nvPr userDrawn="1"/>
        </p:nvSpPr>
        <p:spPr bwMode="auto">
          <a:xfrm>
            <a:off x="0" y="4864100"/>
            <a:ext cx="9115425" cy="1993900"/>
          </a:xfrm>
          <a:custGeom>
            <a:avLst/>
            <a:gdLst>
              <a:gd name="T0" fmla="*/ 0 w 19131"/>
              <a:gd name="T1" fmla="*/ 4184 h 4184"/>
              <a:gd name="T2" fmla="*/ 0 w 19131"/>
              <a:gd name="T3" fmla="*/ 4184 h 4184"/>
              <a:gd name="T4" fmla="*/ 19131 w 19131"/>
              <a:gd name="T5" fmla="*/ 4184 h 4184"/>
              <a:gd name="T6" fmla="*/ 19131 w 19131"/>
              <a:gd name="T7" fmla="*/ 0 h 4184"/>
              <a:gd name="T8" fmla="*/ 0 w 19131"/>
              <a:gd name="T9" fmla="*/ 0 h 4184"/>
              <a:gd name="T10" fmla="*/ 0 w 19131"/>
              <a:gd name="T11" fmla="*/ 4184 h 4184"/>
            </a:gdLst>
            <a:ahLst/>
            <a:cxnLst>
              <a:cxn ang="0">
                <a:pos x="T0" y="T1"/>
              </a:cxn>
              <a:cxn ang="0">
                <a:pos x="T2" y="T3"/>
              </a:cxn>
              <a:cxn ang="0">
                <a:pos x="T4" y="T5"/>
              </a:cxn>
              <a:cxn ang="0">
                <a:pos x="T6" y="T7"/>
              </a:cxn>
              <a:cxn ang="0">
                <a:pos x="T8" y="T9"/>
              </a:cxn>
              <a:cxn ang="0">
                <a:pos x="T10" y="T11"/>
              </a:cxn>
            </a:cxnLst>
            <a:rect l="0" t="0" r="r" b="b"/>
            <a:pathLst>
              <a:path w="19131" h="4184">
                <a:moveTo>
                  <a:pt x="0" y="4184"/>
                </a:moveTo>
                <a:lnTo>
                  <a:pt x="0" y="4184"/>
                </a:lnTo>
                <a:lnTo>
                  <a:pt x="19131" y="4184"/>
                </a:lnTo>
                <a:lnTo>
                  <a:pt x="19131" y="0"/>
                </a:lnTo>
                <a:lnTo>
                  <a:pt x="0" y="0"/>
                </a:lnTo>
                <a:lnTo>
                  <a:pt x="0" y="4184"/>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9AD855E-EA7E-0252-6B1F-0C6041271D87}"/>
              </a:ext>
            </a:extLst>
          </p:cNvPr>
          <p:cNvSpPr>
            <a:spLocks/>
          </p:cNvSpPr>
          <p:nvPr userDrawn="1"/>
        </p:nvSpPr>
        <p:spPr bwMode="auto">
          <a:xfrm>
            <a:off x="0" y="3502025"/>
            <a:ext cx="9115425" cy="1362075"/>
          </a:xfrm>
          <a:custGeom>
            <a:avLst/>
            <a:gdLst>
              <a:gd name="T0" fmla="*/ 0 w 19131"/>
              <a:gd name="T1" fmla="*/ 2858 h 2858"/>
              <a:gd name="T2" fmla="*/ 0 w 19131"/>
              <a:gd name="T3" fmla="*/ 2858 h 2858"/>
              <a:gd name="T4" fmla="*/ 19131 w 19131"/>
              <a:gd name="T5" fmla="*/ 2858 h 2858"/>
              <a:gd name="T6" fmla="*/ 19131 w 19131"/>
              <a:gd name="T7" fmla="*/ 0 h 2858"/>
              <a:gd name="T8" fmla="*/ 0 w 19131"/>
              <a:gd name="T9" fmla="*/ 0 h 2858"/>
              <a:gd name="T10" fmla="*/ 0 w 19131"/>
              <a:gd name="T11" fmla="*/ 2858 h 2858"/>
            </a:gdLst>
            <a:ahLst/>
            <a:cxnLst>
              <a:cxn ang="0">
                <a:pos x="T0" y="T1"/>
              </a:cxn>
              <a:cxn ang="0">
                <a:pos x="T2" y="T3"/>
              </a:cxn>
              <a:cxn ang="0">
                <a:pos x="T4" y="T5"/>
              </a:cxn>
              <a:cxn ang="0">
                <a:pos x="T6" y="T7"/>
              </a:cxn>
              <a:cxn ang="0">
                <a:pos x="T8" y="T9"/>
              </a:cxn>
              <a:cxn ang="0">
                <a:pos x="T10" y="T11"/>
              </a:cxn>
            </a:cxnLst>
            <a:rect l="0" t="0" r="r" b="b"/>
            <a:pathLst>
              <a:path w="19131" h="2858">
                <a:moveTo>
                  <a:pt x="0" y="2858"/>
                </a:moveTo>
                <a:lnTo>
                  <a:pt x="0" y="2858"/>
                </a:lnTo>
                <a:lnTo>
                  <a:pt x="19131" y="2858"/>
                </a:lnTo>
                <a:lnTo>
                  <a:pt x="19131" y="0"/>
                </a:lnTo>
                <a:lnTo>
                  <a:pt x="0" y="0"/>
                </a:lnTo>
                <a:lnTo>
                  <a:pt x="0" y="2858"/>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6E17F52F-1744-F2C6-1D6D-0C48CEB8A991}"/>
              </a:ext>
            </a:extLst>
          </p:cNvPr>
          <p:cNvSpPr>
            <a:spLocks/>
          </p:cNvSpPr>
          <p:nvPr userDrawn="1"/>
        </p:nvSpPr>
        <p:spPr bwMode="auto">
          <a:xfrm>
            <a:off x="9115425" y="418916"/>
            <a:ext cx="3076575" cy="6442258"/>
          </a:xfrm>
          <a:custGeom>
            <a:avLst/>
            <a:gdLst>
              <a:gd name="T0" fmla="*/ 0 w 6468"/>
              <a:gd name="T1" fmla="*/ 6468 h 13510"/>
              <a:gd name="T2" fmla="*/ 0 w 6468"/>
              <a:gd name="T3" fmla="*/ 6468 h 13510"/>
              <a:gd name="T4" fmla="*/ 0 w 6468"/>
              <a:gd name="T5" fmla="*/ 13510 h 13510"/>
              <a:gd name="T6" fmla="*/ 6468 w 6468"/>
              <a:gd name="T7" fmla="*/ 13510 h 13510"/>
              <a:gd name="T8" fmla="*/ 6468 w 6468"/>
              <a:gd name="T9" fmla="*/ 0 h 13510"/>
              <a:gd name="T10" fmla="*/ 0 w 6468"/>
              <a:gd name="T11" fmla="*/ 6468 h 13510"/>
            </a:gdLst>
            <a:ahLst/>
            <a:cxnLst>
              <a:cxn ang="0">
                <a:pos x="T0" y="T1"/>
              </a:cxn>
              <a:cxn ang="0">
                <a:pos x="T2" y="T3"/>
              </a:cxn>
              <a:cxn ang="0">
                <a:pos x="T4" y="T5"/>
              </a:cxn>
              <a:cxn ang="0">
                <a:pos x="T6" y="T7"/>
              </a:cxn>
              <a:cxn ang="0">
                <a:pos x="T8" y="T9"/>
              </a:cxn>
              <a:cxn ang="0">
                <a:pos x="T10" y="T11"/>
              </a:cxn>
            </a:cxnLst>
            <a:rect l="0" t="0" r="r" b="b"/>
            <a:pathLst>
              <a:path w="6468" h="13510">
                <a:moveTo>
                  <a:pt x="0" y="6468"/>
                </a:moveTo>
                <a:lnTo>
                  <a:pt x="0" y="6468"/>
                </a:lnTo>
                <a:lnTo>
                  <a:pt x="0" y="13510"/>
                </a:lnTo>
                <a:lnTo>
                  <a:pt x="6468" y="13510"/>
                </a:lnTo>
                <a:lnTo>
                  <a:pt x="6468" y="0"/>
                </a:lnTo>
                <a:lnTo>
                  <a:pt x="0" y="646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4" name="Picture 13" descr="A black and yellow logo&#10;&#10;Description automatically generated">
            <a:extLst>
              <a:ext uri="{FF2B5EF4-FFF2-40B4-BE49-F238E27FC236}">
                <a16:creationId xmlns:a16="http://schemas.microsoft.com/office/drawing/2014/main" id="{F9CDDAE8-8721-F5D0-A6BD-BBB9F8D550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290" y="5173139"/>
            <a:ext cx="7761821" cy="1332838"/>
          </a:xfrm>
          <a:prstGeom prst="rect">
            <a:avLst/>
          </a:prstGeom>
        </p:spPr>
      </p:pic>
      <p:sp>
        <p:nvSpPr>
          <p:cNvPr id="15" name="Title 1">
            <a:extLst>
              <a:ext uri="{FF2B5EF4-FFF2-40B4-BE49-F238E27FC236}">
                <a16:creationId xmlns:a16="http://schemas.microsoft.com/office/drawing/2014/main" id="{6C1F618D-E4D9-A163-95B4-6D93CE80125A}"/>
              </a:ext>
            </a:extLst>
          </p:cNvPr>
          <p:cNvSpPr>
            <a:spLocks noGrp="1"/>
          </p:cNvSpPr>
          <p:nvPr userDrawn="1">
            <p:ph type="title" hasCustomPrompt="1"/>
          </p:nvPr>
        </p:nvSpPr>
        <p:spPr>
          <a:xfrm>
            <a:off x="477726" y="2295104"/>
            <a:ext cx="7720341" cy="1293918"/>
          </a:xfrm>
          <a:prstGeom prst="rect">
            <a:avLst/>
          </a:prstGeom>
        </p:spPr>
        <p:txBody>
          <a:bodyPr vert="horz" lIns="0" tIns="91440" rIns="0" bIns="91440" rtlCol="0" anchor="ctr" anchorCtr="0">
            <a:normAutofit/>
          </a:bodyPr>
          <a:lstStyle>
            <a:lvl1pPr marL="0">
              <a:lnSpc>
                <a:spcPct val="125000"/>
              </a:lnSpc>
              <a:defRPr lang="en-US" sz="4800"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Training Title in Title Case</a:t>
            </a:r>
          </a:p>
        </p:txBody>
      </p:sp>
      <p:sp>
        <p:nvSpPr>
          <p:cNvPr id="16" name="Text Placeholder 11">
            <a:extLst>
              <a:ext uri="{FF2B5EF4-FFF2-40B4-BE49-F238E27FC236}">
                <a16:creationId xmlns:a16="http://schemas.microsoft.com/office/drawing/2014/main" id="{51ED13D7-0657-157F-E91D-3527C0810DE6}"/>
              </a:ext>
            </a:extLst>
          </p:cNvPr>
          <p:cNvSpPr>
            <a:spLocks noGrp="1"/>
          </p:cNvSpPr>
          <p:nvPr userDrawn="1">
            <p:ph type="body" sz="quarter" idx="11" hasCustomPrompt="1"/>
          </p:nvPr>
        </p:nvSpPr>
        <p:spPr>
          <a:xfrm>
            <a:off x="481290" y="4009348"/>
            <a:ext cx="7720340" cy="463224"/>
          </a:xfrm>
          <a:prstGeom prst="rect">
            <a:avLst/>
          </a:prstGeom>
        </p:spPr>
        <p:txBody>
          <a:bodyPr lIns="0">
            <a:noAutofit/>
          </a:bodyPr>
          <a:lstStyle>
            <a:lvl1pPr marL="0" indent="0">
              <a:defRPr sz="2400" b="0" i="0" baseline="0">
                <a:solidFill>
                  <a:schemeClr val="bg1"/>
                </a:solidFill>
                <a:latin typeface="+mn-lt"/>
                <a:ea typeface="Open Sans" panose="020B0606030504020204" pitchFamily="34" charset="0"/>
                <a:cs typeface="Open Sans" panose="020B0606030504020204" pitchFamily="34" charset="0"/>
              </a:defRPr>
            </a:lvl1pPr>
            <a:lvl2pPr>
              <a:defRPr sz="1600" baseline="0">
                <a:solidFill>
                  <a:schemeClr val="bg1"/>
                </a:solidFill>
              </a:defRPr>
            </a:lvl2pPr>
            <a:lvl3pPr>
              <a:defRPr sz="1600" baseline="0">
                <a:solidFill>
                  <a:schemeClr val="bg1"/>
                </a:solidFill>
              </a:defRPr>
            </a:lvl3pPr>
            <a:lvl4pPr>
              <a:defRPr sz="1600" baseline="0">
                <a:solidFill>
                  <a:schemeClr val="bg1"/>
                </a:solidFill>
              </a:defRPr>
            </a:lvl4pPr>
            <a:lvl5pPr>
              <a:defRPr sz="1600" baseline="0">
                <a:solidFill>
                  <a:schemeClr val="bg1"/>
                </a:solidFill>
              </a:defRPr>
            </a:lvl5pPr>
          </a:lstStyle>
          <a:p>
            <a:pPr marL="0" marR="0" lvl="0" indent="0" algn="l" defTabSz="1219170" rtl="0" eaLnBrk="1" fontAlgn="auto" latinLnBrk="0" hangingPunct="1">
              <a:lnSpc>
                <a:spcPct val="100000"/>
              </a:lnSpc>
              <a:spcBef>
                <a:spcPts val="267"/>
              </a:spcBef>
              <a:spcAft>
                <a:spcPts val="0"/>
              </a:spcAft>
              <a:buClrTx/>
              <a:buSzTx/>
              <a:buFont typeface="Arial" panose="020B0604020202020204" pitchFamily="34" charset="0"/>
              <a:buNone/>
              <a:tabLst/>
              <a:defRPr/>
            </a:pPr>
            <a:r>
              <a:rPr lang="en-US"/>
              <a:t>Workstream in Title Case</a:t>
            </a:r>
          </a:p>
        </p:txBody>
      </p:sp>
    </p:spTree>
    <p:extLst>
      <p:ext uri="{BB962C8B-B14F-4D97-AF65-F5344CB8AC3E}">
        <p14:creationId xmlns:p14="http://schemas.microsoft.com/office/powerpoint/2010/main" val="15115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Blank">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0BD2857-9E82-1B3E-21B3-929703E3C815}"/>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4" name="Title 3">
            <a:extLst>
              <a:ext uri="{FF2B5EF4-FFF2-40B4-BE49-F238E27FC236}">
                <a16:creationId xmlns:a16="http://schemas.microsoft.com/office/drawing/2014/main" id="{75FCC573-65A1-89E9-2577-3975C945BB69}"/>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3F50D2C6-43E6-4498-20C2-077141E258A7}"/>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17073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ey Takeaways">
    <p:spTree>
      <p:nvGrpSpPr>
        <p:cNvPr id="1" name=""/>
        <p:cNvGrpSpPr/>
        <p:nvPr/>
      </p:nvGrpSpPr>
      <p:grpSpPr>
        <a:xfrm>
          <a:off x="0" y="0"/>
          <a:ext cx="0" cy="0"/>
          <a:chOff x="0" y="0"/>
          <a:chExt cx="0" cy="0"/>
        </a:xfrm>
      </p:grpSpPr>
      <p:sp>
        <p:nvSpPr>
          <p:cNvPr id="2" name="Title 1"/>
          <p:cNvSpPr>
            <a:spLocks noGrp="1"/>
          </p:cNvSpPr>
          <p:nvPr>
            <p:ph type="title"/>
          </p:nvPr>
        </p:nvSpPr>
        <p:spPr>
          <a:xfrm>
            <a:off x="318347" y="372533"/>
            <a:ext cx="11562079" cy="562187"/>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318347" y="1366685"/>
            <a:ext cx="11562076" cy="4729316"/>
          </a:xfrm>
        </p:spPr>
        <p:txBody>
          <a:bodyPr/>
          <a:lstStyle>
            <a:lvl2pPr marL="380990" indent="-380990">
              <a:lnSpc>
                <a:spcPct val="100000"/>
              </a:lnSpc>
              <a:buFont typeface="Wingdings" panose="05000000000000000000" pitchFamily="2" charset="2"/>
              <a:buChar char="ü"/>
              <a:defRPr/>
            </a:lvl2pPr>
            <a:lvl3pPr>
              <a:lnSpc>
                <a:spcPct val="10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3DB9C01-39F7-D7CD-C46B-9FF461D1F70B}"/>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8" name="Rectangle 7">
            <a:extLst>
              <a:ext uri="{FF2B5EF4-FFF2-40B4-BE49-F238E27FC236}">
                <a16:creationId xmlns:a16="http://schemas.microsoft.com/office/drawing/2014/main" id="{70B3B571-311B-4626-6FD3-D57F982E135F}"/>
              </a:ext>
              <a:ext uri="{C183D7F6-B498-43B3-948B-1728B52AA6E4}">
                <adec:decorative xmlns:adec="http://schemas.microsoft.com/office/drawing/2017/decorative" val="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02355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901E7B-1A9D-5E85-E9C1-5B97E522B2D0}"/>
              </a:ext>
              <a:ext uri="{C183D7F6-B498-43B3-948B-1728B52AA6E4}">
                <adec:decorative xmlns:adec="http://schemas.microsoft.com/office/drawing/2017/decorative" val="1"/>
              </a:ext>
            </a:extLst>
          </p:cNvPr>
          <p:cNvSpPr/>
          <p:nvPr/>
        </p:nvSpPr>
        <p:spPr>
          <a:xfrm>
            <a:off x="-5" y="-1"/>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4" name="Rectangle 13">
            <a:extLst>
              <a:ext uri="{FF2B5EF4-FFF2-40B4-BE49-F238E27FC236}">
                <a16:creationId xmlns:a16="http://schemas.microsoft.com/office/drawing/2014/main" id="{D5EDA0F1-7CE7-E397-B42F-E8FA32A8BC70}"/>
              </a:ext>
            </a:extLst>
          </p:cNvPr>
          <p:cNvSpPr/>
          <p:nvPr/>
        </p:nvSpPr>
        <p:spPr>
          <a:xfrm>
            <a:off x="189179" y="-8880"/>
            <a:ext cx="2767584" cy="6037146"/>
          </a:xfrm>
          <a:prstGeom prst="rect">
            <a:avLst/>
          </a:prstGeom>
          <a:solidFill>
            <a:schemeClr val="accent2"/>
          </a:solidFill>
          <a:ln>
            <a:noFill/>
          </a:ln>
        </p:spPr>
        <p:txBody>
          <a:bodyPr wrap="square" tIns="2194560" rtlCol="0" anchor="t" anchorCtr="0">
            <a:noAutofit/>
          </a:bodyPr>
          <a:lstStyle/>
          <a:p>
            <a:pPr algn="ctr"/>
            <a:r>
              <a:rPr lang="en-US" sz="2667" b="1">
                <a:ln>
                  <a:noFill/>
                </a:ln>
                <a:solidFill>
                  <a:schemeClr val="bg1"/>
                </a:solidFill>
                <a:latin typeface="+mj-lt"/>
                <a:ea typeface="Open Sans" panose="020B0606030504020204" pitchFamily="34" charset="0"/>
                <a:cs typeface="Open Sans" panose="020B0606030504020204" pitchFamily="34" charset="0"/>
              </a:rPr>
              <a:t>DEMO</a:t>
            </a:r>
          </a:p>
        </p:txBody>
      </p:sp>
      <p:pic>
        <p:nvPicPr>
          <p:cNvPr id="18" name="Graphic 17">
            <a:extLst>
              <a:ext uri="{FF2B5EF4-FFF2-40B4-BE49-F238E27FC236}">
                <a16:creationId xmlns:a16="http://schemas.microsoft.com/office/drawing/2014/main" id="{F078D5E8-5653-0D0E-DD86-BBA24EBD63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369" y="2719837"/>
            <a:ext cx="1425984" cy="1425984"/>
          </a:xfrm>
          <a:prstGeom prst="rect">
            <a:avLst/>
          </a:prstGeom>
        </p:spPr>
      </p:pic>
      <p:sp>
        <p:nvSpPr>
          <p:cNvPr id="21" name="Title 20">
            <a:extLst>
              <a:ext uri="{FF2B5EF4-FFF2-40B4-BE49-F238E27FC236}">
                <a16:creationId xmlns:a16="http://schemas.microsoft.com/office/drawing/2014/main" id="{3D95FAB7-16FD-F4D0-ED67-DDA349B69E52}"/>
              </a:ext>
            </a:extLst>
          </p:cNvPr>
          <p:cNvSpPr>
            <a:spLocks noGrp="1"/>
          </p:cNvSpPr>
          <p:nvPr>
            <p:ph type="title" hasCustomPrompt="1"/>
          </p:nvPr>
        </p:nvSpPr>
        <p:spPr>
          <a:xfrm>
            <a:off x="3380941" y="343689"/>
            <a:ext cx="8506257" cy="832919"/>
          </a:xfrm>
          <a:prstGeom prst="rect">
            <a:avLst/>
          </a:prstGeom>
        </p:spPr>
        <p:txBody>
          <a:bodyPr anchor="b"/>
          <a:lstStyle>
            <a:lvl1pPr>
              <a:defRPr>
                <a:solidFill>
                  <a:schemeClr val="tx2"/>
                </a:solidFill>
              </a:defRPr>
            </a:lvl1pPr>
          </a:lstStyle>
          <a:p>
            <a:r>
              <a:rPr lang="en-US"/>
              <a:t>Enter Slide Title in Title Case</a:t>
            </a:r>
          </a:p>
        </p:txBody>
      </p:sp>
      <p:sp>
        <p:nvSpPr>
          <p:cNvPr id="4" name="Text Placeholder 3"/>
          <p:cNvSpPr>
            <a:spLocks noGrp="1"/>
          </p:cNvSpPr>
          <p:nvPr>
            <p:ph type="body" sz="quarter" idx="15" hasCustomPrompt="1"/>
          </p:nvPr>
        </p:nvSpPr>
        <p:spPr>
          <a:xfrm>
            <a:off x="3380944" y="1433503"/>
            <a:ext cx="8506256"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20" name="Rectangle 19">
            <a:extLst>
              <a:ext uri="{FF2B5EF4-FFF2-40B4-BE49-F238E27FC236}">
                <a16:creationId xmlns:a16="http://schemas.microsoft.com/office/drawing/2014/main" id="{596BEAB5-7365-2FC1-9D60-25D752CC11CC}"/>
              </a:ext>
              <a:ext uri="{C183D7F6-B498-43B3-948B-1728B52AA6E4}">
                <adec:decorative xmlns:adec="http://schemas.microsoft.com/office/drawing/2017/decorative" val="1"/>
              </a:ext>
            </a:extLst>
          </p:cNvPr>
          <p:cNvSpPr/>
          <p:nvPr/>
        </p:nvSpPr>
        <p:spPr>
          <a:xfrm>
            <a:off x="3380988" y="1275257"/>
            <a:ext cx="8506592"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78290B7-6E18-5E44-FFBA-9B3DC1ADDA49}"/>
              </a:ext>
            </a:extLst>
          </p:cNvPr>
          <p:cNvSpPr>
            <a:spLocks noGrp="1"/>
          </p:cNvSpPr>
          <p:nvPr>
            <p:ph type="sldNum" sz="quarter" idx="16"/>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2A4E8A9B-D0FD-BBB1-5FD7-BF1336E27DEF}"/>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8E7041F5-5DF5-E7EE-A131-BAB3383EA577}"/>
              </a:ext>
            </a:extLst>
          </p:cNvPr>
          <p:cNvSpPr>
            <a:spLocks noGrp="1"/>
          </p:cNvSpPr>
          <p:nvPr>
            <p:ph sz="quarter" idx="11"/>
          </p:nvPr>
        </p:nvSpPr>
        <p:spPr>
          <a:xfrm>
            <a:off x="3380622" y="2080382"/>
            <a:ext cx="8506580" cy="3715657"/>
          </a:xfrm>
        </p:spPr>
        <p:txBody>
          <a:bodyPr lIns="274320" tIns="182880" rIns="274320" bIns="182880" anchor="t"/>
          <a:lstStyle>
            <a:lvl1pPr marL="380990" indent="-380990">
              <a:buClr>
                <a:schemeClr val="tx2"/>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5" name="Rectangle 1">
            <a:extLst>
              <a:ext uri="{FF2B5EF4-FFF2-40B4-BE49-F238E27FC236}">
                <a16:creationId xmlns:a16="http://schemas.microsoft.com/office/drawing/2014/main" id="{BC076F6F-0990-69FE-E6FF-12D056C9BEAE}"/>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261796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elf-Guided Exercis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1496" y="-8878"/>
            <a:ext cx="2767584" cy="6037144"/>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5" name="Content Placeholder 6">
            <a:extLst>
              <a:ext uri="{FF2B5EF4-FFF2-40B4-BE49-F238E27FC236}">
                <a16:creationId xmlns:a16="http://schemas.microsoft.com/office/drawing/2014/main" id="{6058A42B-8226-08D1-7EE6-36B16ABE66E5}"/>
              </a:ext>
            </a:extLst>
          </p:cNvPr>
          <p:cNvSpPr>
            <a:spLocks noGrp="1"/>
          </p:cNvSpPr>
          <p:nvPr>
            <p:ph sz="quarter" idx="11"/>
          </p:nvPr>
        </p:nvSpPr>
        <p:spPr>
          <a:xfrm>
            <a:off x="3380622" y="2080381"/>
            <a:ext cx="8506580" cy="3825968"/>
          </a:xfrm>
        </p:spPr>
        <p:txBody>
          <a:bodyPr lIns="274320" tIns="182880" rIns="274320" bIns="182880" anchor="t"/>
          <a:lstStyle>
            <a:lvl1pPr marL="380990" indent="-380990">
              <a:buClr>
                <a:schemeClr val="accent4"/>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8" name="Rectangle 1">
            <a:extLst>
              <a:ext uri="{FF2B5EF4-FFF2-40B4-BE49-F238E27FC236}">
                <a16:creationId xmlns:a16="http://schemas.microsoft.com/office/drawing/2014/main" id="{8B746ECE-0AA2-666C-1AD3-C76193688D77}"/>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9" name="Rectangle 1">
            <a:extLst>
              <a:ext uri="{FF2B5EF4-FFF2-40B4-BE49-F238E27FC236}">
                <a16:creationId xmlns:a16="http://schemas.microsoft.com/office/drawing/2014/main" id="{7910CAC1-FB78-6844-A5A0-C7E8053D1D85}"/>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2187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8765BE21-E8D4-1784-09CF-3EC257A972E1}"/>
              </a:ext>
            </a:extLst>
          </p:cNvPr>
          <p:cNvSpPr>
            <a:spLocks noGrp="1"/>
          </p:cNvSpPr>
          <p:nvPr>
            <p:ph type="title"/>
          </p:nvPr>
        </p:nvSpPr>
        <p:spPr>
          <a:xfrm>
            <a:off x="353568" y="377953"/>
            <a:ext cx="11533632" cy="562185"/>
          </a:xfrm>
          <a:prstGeom prst="rect">
            <a:avLst/>
          </a:prstGeom>
        </p:spPr>
        <p:txBody>
          <a:bodyPr vert="horz" lIns="0" tIns="45720" rIns="0" bIns="45720" rtlCol="0" anchor="ctr">
            <a:noAutofit/>
          </a:bodyPr>
          <a:lstStyle/>
          <a:p>
            <a:r>
              <a:rPr lang="en-US"/>
              <a:t>Enter Slide Title in Title Case</a:t>
            </a:r>
          </a:p>
        </p:txBody>
      </p:sp>
      <p:sp>
        <p:nvSpPr>
          <p:cNvPr id="11" name="Text Placeholder 2">
            <a:extLst>
              <a:ext uri="{FF2B5EF4-FFF2-40B4-BE49-F238E27FC236}">
                <a16:creationId xmlns:a16="http://schemas.microsoft.com/office/drawing/2014/main" id="{BEB46357-9F0E-0291-6979-921BE6FBA102}"/>
              </a:ext>
            </a:extLst>
          </p:cNvPr>
          <p:cNvSpPr>
            <a:spLocks noGrp="1"/>
          </p:cNvSpPr>
          <p:nvPr>
            <p:ph type="body" idx="1"/>
          </p:nvPr>
        </p:nvSpPr>
        <p:spPr>
          <a:xfrm>
            <a:off x="353569" y="1243584"/>
            <a:ext cx="11526857" cy="48591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79EE3F-52A5-8E4C-9F02-62630F747F97}"/>
              </a:ext>
            </a:extLst>
          </p:cNvPr>
          <p:cNvSpPr>
            <a:spLocks noGrp="1"/>
          </p:cNvSpPr>
          <p:nvPr>
            <p:ph type="sldNum" sz="quarter" idx="4"/>
          </p:nvPr>
        </p:nvSpPr>
        <p:spPr>
          <a:xfrm>
            <a:off x="11431675" y="6329038"/>
            <a:ext cx="455525" cy="420591"/>
          </a:xfrm>
          <a:prstGeom prst="rect">
            <a:avLst/>
          </a:prstGeom>
        </p:spPr>
        <p:txBody>
          <a:bodyPr vert="horz" lIns="0" tIns="0" rIns="0" bIns="0" rtlCol="0" anchor="ctr" anchorCtr="0"/>
          <a:lstStyle>
            <a:lvl1pPr algn="r">
              <a:defRPr sz="1067"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1897725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8" r:id="rId26"/>
    <p:sldLayoutId id="2147483905" r:id="rId27"/>
  </p:sldLayoutIdLst>
  <p:hf hdr="0" ftr="0" dt="0"/>
  <p:txStyles>
    <p:title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267"/>
        </a:spcBef>
        <a:buFont typeface="Arial" panose="020B0604020202020204" pitchFamily="34" charset="0"/>
        <a:buNone/>
        <a:defRPr sz="2133" kern="1200" baseline="0">
          <a:solidFill>
            <a:schemeClr val="accent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267"/>
        </a:spcBef>
        <a:buFontTx/>
        <a:buNone/>
        <a:defRPr sz="2133" b="0" kern="1200" baseline="0">
          <a:solidFill>
            <a:schemeClr val="tx2"/>
          </a:solidFill>
          <a:latin typeface="+mn-lt"/>
          <a:ea typeface="Open Sans" panose="020B0606030504020204" pitchFamily="34" charset="0"/>
          <a:cs typeface="Open Sans" panose="020B0606030504020204" pitchFamily="34" charset="0"/>
        </a:defRPr>
      </a:lvl2pPr>
      <a:lvl3pPr marL="2117" indent="0" algn="l" defTabSz="1219170" rtl="0" eaLnBrk="1" latinLnBrk="0" hangingPunct="1">
        <a:spcBef>
          <a:spcPts val="267"/>
        </a:spcBef>
        <a:buSzPct val="100000"/>
        <a:buFontTx/>
        <a:buNone/>
        <a:defRPr sz="2133" kern="1200" baseline="0">
          <a:solidFill>
            <a:schemeClr val="tx2"/>
          </a:solidFill>
          <a:latin typeface="+mn-lt"/>
          <a:ea typeface="Open Sans" panose="020B0606030504020204" pitchFamily="34" charset="0"/>
          <a:cs typeface="Open Sans" panose="020B0606030504020204" pitchFamily="34" charset="0"/>
        </a:defRPr>
      </a:lvl3pPr>
      <a:lvl4pPr marL="0" indent="0" algn="l" defTabSz="1219170" rtl="0" eaLnBrk="1" latinLnBrk="0" hangingPunct="1">
        <a:spcBef>
          <a:spcPts val="800"/>
        </a:spcBef>
        <a:buSzPct val="100000"/>
        <a:buFontTx/>
        <a:buNone/>
        <a:tabLst/>
        <a:defRPr sz="2133" kern="1200" baseline="0">
          <a:solidFill>
            <a:schemeClr val="tx2"/>
          </a:solidFill>
          <a:latin typeface="+mn-lt"/>
          <a:ea typeface="Open Sans" panose="020B0606030504020204" pitchFamily="34" charset="0"/>
          <a:cs typeface="Open Sans" panose="020B0606030504020204" pitchFamily="34" charset="0"/>
        </a:defRPr>
      </a:lvl4pPr>
      <a:lvl5pPr marL="228594" indent="-228594" algn="l" defTabSz="1219170" rtl="0" eaLnBrk="1" latinLnBrk="0" hangingPunct="1">
        <a:spcBef>
          <a:spcPts val="800"/>
        </a:spcBef>
        <a:buClr>
          <a:schemeClr val="tx2"/>
        </a:buClr>
        <a:buSzPct val="100000"/>
        <a:buFont typeface="Arial"/>
        <a:buChar char="•"/>
        <a:defRPr sz="2133" kern="1200" baseline="0">
          <a:solidFill>
            <a:schemeClr val="tx2"/>
          </a:solidFill>
          <a:latin typeface="+mn-lt"/>
          <a:ea typeface="Open Sans" panose="020B0606030504020204" pitchFamily="34" charset="0"/>
          <a:cs typeface="Open Sans" panose="020B0606030504020204" pitchFamily="34" charset="0"/>
        </a:defRPr>
      </a:lvl5pPr>
      <a:lvl6pPr marL="455073" indent="-220128" algn="l" defTabSz="1219170" rtl="0" eaLnBrk="1" latinLnBrk="0" hangingPunct="1">
        <a:spcBef>
          <a:spcPts val="533"/>
        </a:spcBef>
        <a:buClr>
          <a:schemeClr val="tx2"/>
        </a:buClr>
        <a:buSzPct val="80000"/>
        <a:buFont typeface="Wingdings" charset="2"/>
        <a:buChar char="§"/>
        <a:tabLst/>
        <a:defRPr sz="2133" kern="1200" baseline="0">
          <a:solidFill>
            <a:schemeClr val="tx2"/>
          </a:solidFill>
          <a:latin typeface="+mn-lt"/>
          <a:ea typeface="+mn-ea"/>
          <a:cs typeface="+mn-cs"/>
        </a:defRPr>
      </a:lvl6pPr>
      <a:lvl7pPr marL="683667" indent="-230712" algn="l" defTabSz="1219170" rtl="0" eaLnBrk="1" latinLnBrk="0" hangingPunct="1">
        <a:spcBef>
          <a:spcPts val="267"/>
        </a:spcBef>
        <a:buClr>
          <a:schemeClr val="tx2"/>
        </a:buClr>
        <a:buSzPct val="50000"/>
        <a:buFont typeface="Lucida Grande"/>
        <a:buChar char="▲"/>
        <a:tabLst/>
        <a:defRPr sz="2133" kern="1200" baseline="0">
          <a:solidFill>
            <a:schemeClr val="tx2"/>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8765BE21-E8D4-1784-09CF-3EC257A972E1}"/>
              </a:ext>
            </a:extLst>
          </p:cNvPr>
          <p:cNvSpPr>
            <a:spLocks noGrp="1"/>
          </p:cNvSpPr>
          <p:nvPr>
            <p:ph type="title"/>
          </p:nvPr>
        </p:nvSpPr>
        <p:spPr>
          <a:xfrm>
            <a:off x="353568" y="377953"/>
            <a:ext cx="11533632" cy="562185"/>
          </a:xfrm>
          <a:prstGeom prst="rect">
            <a:avLst/>
          </a:prstGeom>
        </p:spPr>
        <p:txBody>
          <a:bodyPr vert="horz" lIns="0" tIns="45720" rIns="0" bIns="45720" rtlCol="0" anchor="ctr">
            <a:noAutofit/>
          </a:bodyPr>
          <a:lstStyle/>
          <a:p>
            <a:r>
              <a:rPr lang="en-US"/>
              <a:t>Enter Slide Title in Title Case</a:t>
            </a:r>
          </a:p>
        </p:txBody>
      </p:sp>
      <p:sp>
        <p:nvSpPr>
          <p:cNvPr id="11" name="Text Placeholder 2">
            <a:extLst>
              <a:ext uri="{FF2B5EF4-FFF2-40B4-BE49-F238E27FC236}">
                <a16:creationId xmlns:a16="http://schemas.microsoft.com/office/drawing/2014/main" id="{BEB46357-9F0E-0291-6979-921BE6FBA102}"/>
              </a:ext>
            </a:extLst>
          </p:cNvPr>
          <p:cNvSpPr>
            <a:spLocks noGrp="1"/>
          </p:cNvSpPr>
          <p:nvPr>
            <p:ph type="body" idx="1"/>
          </p:nvPr>
        </p:nvSpPr>
        <p:spPr>
          <a:xfrm>
            <a:off x="353569" y="1243584"/>
            <a:ext cx="11526857" cy="48591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79EE3F-52A5-8E4C-9F02-62630F747F97}"/>
              </a:ext>
            </a:extLst>
          </p:cNvPr>
          <p:cNvSpPr>
            <a:spLocks noGrp="1"/>
          </p:cNvSpPr>
          <p:nvPr>
            <p:ph type="sldNum" sz="quarter" idx="4"/>
          </p:nvPr>
        </p:nvSpPr>
        <p:spPr>
          <a:xfrm>
            <a:off x="11431675" y="6329038"/>
            <a:ext cx="455525" cy="420591"/>
          </a:xfrm>
          <a:prstGeom prst="rect">
            <a:avLst/>
          </a:prstGeom>
        </p:spPr>
        <p:txBody>
          <a:bodyPr vert="horz" lIns="0" tIns="0" rIns="0" bIns="0" rtlCol="0" anchor="ctr" anchorCtr="0"/>
          <a:lstStyle>
            <a:lvl1pPr algn="r">
              <a:defRPr sz="1067"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101799808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906"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Lst>
  <p:hf hdr="0" ftr="0" dt="0"/>
  <p:txStyles>
    <p:title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267"/>
        </a:spcBef>
        <a:buFont typeface="Arial" panose="020B0604020202020204" pitchFamily="34" charset="0"/>
        <a:buNone/>
        <a:defRPr sz="2133" kern="1200" baseline="0">
          <a:solidFill>
            <a:schemeClr val="accent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267"/>
        </a:spcBef>
        <a:buFontTx/>
        <a:buNone/>
        <a:defRPr sz="2133" b="0" kern="1200" baseline="0">
          <a:solidFill>
            <a:schemeClr val="tx2"/>
          </a:solidFill>
          <a:latin typeface="+mn-lt"/>
          <a:ea typeface="Open Sans" panose="020B0606030504020204" pitchFamily="34" charset="0"/>
          <a:cs typeface="Open Sans" panose="020B0606030504020204" pitchFamily="34" charset="0"/>
        </a:defRPr>
      </a:lvl2pPr>
      <a:lvl3pPr marL="2117" indent="0" algn="l" defTabSz="1219170" rtl="0" eaLnBrk="1" latinLnBrk="0" hangingPunct="1">
        <a:spcBef>
          <a:spcPts val="267"/>
        </a:spcBef>
        <a:buSzPct val="100000"/>
        <a:buFontTx/>
        <a:buNone/>
        <a:defRPr sz="2133" kern="1200" baseline="0">
          <a:solidFill>
            <a:schemeClr val="tx2"/>
          </a:solidFill>
          <a:latin typeface="+mn-lt"/>
          <a:ea typeface="Open Sans" panose="020B0606030504020204" pitchFamily="34" charset="0"/>
          <a:cs typeface="Open Sans" panose="020B0606030504020204" pitchFamily="34" charset="0"/>
        </a:defRPr>
      </a:lvl3pPr>
      <a:lvl4pPr marL="0" indent="0" algn="l" defTabSz="1219170" rtl="0" eaLnBrk="1" latinLnBrk="0" hangingPunct="1">
        <a:spcBef>
          <a:spcPts val="800"/>
        </a:spcBef>
        <a:buSzPct val="100000"/>
        <a:buFontTx/>
        <a:buNone/>
        <a:tabLst/>
        <a:defRPr sz="2133" kern="1200" baseline="0">
          <a:solidFill>
            <a:schemeClr val="tx2"/>
          </a:solidFill>
          <a:latin typeface="+mn-lt"/>
          <a:ea typeface="Open Sans" panose="020B0606030504020204" pitchFamily="34" charset="0"/>
          <a:cs typeface="Open Sans" panose="020B0606030504020204" pitchFamily="34" charset="0"/>
        </a:defRPr>
      </a:lvl4pPr>
      <a:lvl5pPr marL="228594" indent="-228594" algn="l" defTabSz="1219170" rtl="0" eaLnBrk="1" latinLnBrk="0" hangingPunct="1">
        <a:spcBef>
          <a:spcPts val="800"/>
        </a:spcBef>
        <a:buClr>
          <a:schemeClr val="tx2"/>
        </a:buClr>
        <a:buSzPct val="100000"/>
        <a:buFont typeface="Arial"/>
        <a:buChar char="•"/>
        <a:defRPr sz="2133" kern="1200" baseline="0">
          <a:solidFill>
            <a:schemeClr val="tx2"/>
          </a:solidFill>
          <a:latin typeface="+mn-lt"/>
          <a:ea typeface="Open Sans" panose="020B0606030504020204" pitchFamily="34" charset="0"/>
          <a:cs typeface="Open Sans" panose="020B0606030504020204" pitchFamily="34" charset="0"/>
        </a:defRPr>
      </a:lvl5pPr>
      <a:lvl6pPr marL="455073" indent="-220128" algn="l" defTabSz="1219170" rtl="0" eaLnBrk="1" latinLnBrk="0" hangingPunct="1">
        <a:spcBef>
          <a:spcPts val="533"/>
        </a:spcBef>
        <a:buClr>
          <a:schemeClr val="tx2"/>
        </a:buClr>
        <a:buSzPct val="80000"/>
        <a:buFont typeface="Wingdings" charset="2"/>
        <a:buChar char="§"/>
        <a:tabLst/>
        <a:defRPr sz="2133" kern="1200" baseline="0">
          <a:solidFill>
            <a:schemeClr val="tx2"/>
          </a:solidFill>
          <a:latin typeface="+mn-lt"/>
          <a:ea typeface="+mn-ea"/>
          <a:cs typeface="+mn-cs"/>
        </a:defRPr>
      </a:lvl6pPr>
      <a:lvl7pPr marL="683667" indent="-230712" algn="l" defTabSz="1219170" rtl="0" eaLnBrk="1" latinLnBrk="0" hangingPunct="1">
        <a:spcBef>
          <a:spcPts val="267"/>
        </a:spcBef>
        <a:buClr>
          <a:schemeClr val="tx2"/>
        </a:buClr>
        <a:buSzPct val="50000"/>
        <a:buFont typeface="Lucida Grande"/>
        <a:buChar char="▲"/>
        <a:tabLst/>
        <a:defRPr sz="2133" kern="1200" baseline="0">
          <a:solidFill>
            <a:schemeClr val="tx2"/>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101.png"/><Relationship Id="rId7" Type="http://schemas.openxmlformats.org/officeDocument/2006/relationships/diagramColors" Target="../diagrams/colors33.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113.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106.png"/><Relationship Id="rId7" Type="http://schemas.openxmlformats.org/officeDocument/2006/relationships/diagramColors" Target="../diagrams/colors34.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91.xml"/><Relationship Id="rId1" Type="http://schemas.openxmlformats.org/officeDocument/2006/relationships/slideLayout" Target="../slideLayouts/slideLayout2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39.png"/><Relationship Id="rId4" Type="http://schemas.openxmlformats.org/officeDocument/2006/relationships/diagramLayout" Target="../diagrams/layout13.xml"/><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sv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microsoft.com/office/2007/relationships/hdphoto" Target="../media/hdphoto1.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2.sv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78.png"/><Relationship Id="rId7" Type="http://schemas.openxmlformats.org/officeDocument/2006/relationships/diagramColors" Target="../diagrams/colors25.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72.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79.png"/><Relationship Id="rId7" Type="http://schemas.openxmlformats.org/officeDocument/2006/relationships/diagramColors" Target="../diagrams/colors26.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73.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80.png"/><Relationship Id="rId7" Type="http://schemas.openxmlformats.org/officeDocument/2006/relationships/diagramColors" Target="../diagrams/colors27.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82.png"/><Relationship Id="rId7" Type="http://schemas.openxmlformats.org/officeDocument/2006/relationships/diagramColors" Target="../diagrams/colors28.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7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83.jpeg"/><Relationship Id="rId7" Type="http://schemas.openxmlformats.org/officeDocument/2006/relationships/diagramColors" Target="../diagrams/colors29.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7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84.png"/><Relationship Id="rId7" Type="http://schemas.openxmlformats.org/officeDocument/2006/relationships/diagramColors" Target="../diagrams/colors30.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34773B-1DBB-EEC2-662E-D73F8130A2F2}"/>
              </a:ext>
            </a:extLst>
          </p:cNvPr>
          <p:cNvSpPr>
            <a:spLocks noGrp="1"/>
          </p:cNvSpPr>
          <p:nvPr>
            <p:ph type="sldNum" sz="quarter" idx="10"/>
          </p:nvPr>
        </p:nvSpPr>
        <p:spPr/>
        <p:txBody>
          <a:bodyPr/>
          <a:lstStyle/>
          <a:p>
            <a:pPr lvl="0"/>
            <a:fld id="{A59E24FB-11A7-44FD-AC96-67BDBF48A334}" type="slidenum">
              <a:rPr lang="en-US" noProof="0" smtClean="0"/>
              <a:pPr lvl="0"/>
              <a:t>1</a:t>
            </a:fld>
            <a:endParaRPr lang="en-US" noProof="0"/>
          </a:p>
        </p:txBody>
      </p:sp>
      <p:sp>
        <p:nvSpPr>
          <p:cNvPr id="3" name="Title 2">
            <a:extLst>
              <a:ext uri="{FF2B5EF4-FFF2-40B4-BE49-F238E27FC236}">
                <a16:creationId xmlns:a16="http://schemas.microsoft.com/office/drawing/2014/main" id="{6A7E4E8B-01EE-C75A-19BD-2EEE5639D2B0}"/>
              </a:ext>
            </a:extLst>
          </p:cNvPr>
          <p:cNvSpPr>
            <a:spLocks noGrp="1"/>
          </p:cNvSpPr>
          <p:nvPr>
            <p:ph type="title"/>
          </p:nvPr>
        </p:nvSpPr>
        <p:spPr>
          <a:xfrm>
            <a:off x="477726" y="2295104"/>
            <a:ext cx="8056674" cy="1293918"/>
          </a:xfrm>
        </p:spPr>
        <p:txBody>
          <a:bodyPr>
            <a:normAutofit fontScale="90000"/>
          </a:bodyPr>
          <a:lstStyle/>
          <a:p>
            <a:r>
              <a:rPr lang="en-US"/>
              <a:t>Foundations of Data Analytics</a:t>
            </a:r>
          </a:p>
        </p:txBody>
      </p:sp>
      <p:sp>
        <p:nvSpPr>
          <p:cNvPr id="4" name="Text Placeholder 3">
            <a:extLst>
              <a:ext uri="{FF2B5EF4-FFF2-40B4-BE49-F238E27FC236}">
                <a16:creationId xmlns:a16="http://schemas.microsoft.com/office/drawing/2014/main" id="{730FE4B3-E673-1124-8118-B4A3316C2933}"/>
              </a:ext>
            </a:extLst>
          </p:cNvPr>
          <p:cNvSpPr>
            <a:spLocks noGrp="1"/>
          </p:cNvSpPr>
          <p:nvPr>
            <p:ph type="body" sz="quarter" idx="11"/>
          </p:nvPr>
        </p:nvSpPr>
        <p:spPr/>
        <p:txBody>
          <a:bodyPr/>
          <a:lstStyle/>
          <a:p>
            <a:r>
              <a:rPr lang="en-US"/>
              <a:t>Tecsys Point of Use</a:t>
            </a:r>
          </a:p>
        </p:txBody>
      </p:sp>
    </p:spTree>
    <p:extLst>
      <p:ext uri="{BB962C8B-B14F-4D97-AF65-F5344CB8AC3E}">
        <p14:creationId xmlns:p14="http://schemas.microsoft.com/office/powerpoint/2010/main" val="206531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7612-F1FE-D132-1F53-335CDDB7C05A}"/>
              </a:ext>
            </a:extLst>
          </p:cNvPr>
          <p:cNvSpPr>
            <a:spLocks noGrp="1"/>
          </p:cNvSpPr>
          <p:nvPr>
            <p:ph type="title"/>
          </p:nvPr>
        </p:nvSpPr>
        <p:spPr>
          <a:xfrm>
            <a:off x="358987" y="372533"/>
            <a:ext cx="11528213" cy="562187"/>
          </a:xfrm>
        </p:spPr>
        <p:txBody>
          <a:bodyPr/>
          <a:lstStyle/>
          <a:p>
            <a:r>
              <a:rPr lang="en-US"/>
              <a:t>Source of Truth</a:t>
            </a:r>
          </a:p>
        </p:txBody>
      </p:sp>
      <p:graphicFrame>
        <p:nvGraphicFramePr>
          <p:cNvPr id="6" name="Content Placeholder 5">
            <a:extLst>
              <a:ext uri="{FF2B5EF4-FFF2-40B4-BE49-F238E27FC236}">
                <a16:creationId xmlns:a16="http://schemas.microsoft.com/office/drawing/2014/main" id="{DF882F64-BA6F-D93D-4D5F-CF1A0C662A74}"/>
              </a:ext>
            </a:extLst>
          </p:cNvPr>
          <p:cNvGraphicFramePr>
            <a:graphicFrameLocks noGrp="1"/>
          </p:cNvGraphicFramePr>
          <p:nvPr>
            <p:ph idx="1"/>
            <p:extLst>
              <p:ext uri="{D42A27DB-BD31-4B8C-83A1-F6EECF244321}">
                <p14:modId xmlns:p14="http://schemas.microsoft.com/office/powerpoint/2010/main" val="2595978450"/>
              </p:ext>
            </p:extLst>
          </p:nvPr>
        </p:nvGraphicFramePr>
        <p:xfrm>
          <a:off x="358987" y="4428031"/>
          <a:ext cx="11537950" cy="1901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2E69CCD-10A7-041D-98F3-2CACE16F25F5}"/>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10</a:t>
            </a:fld>
            <a:endParaRPr lang="en-US"/>
          </a:p>
        </p:txBody>
      </p:sp>
      <p:graphicFrame>
        <p:nvGraphicFramePr>
          <p:cNvPr id="5" name="Diagram 4">
            <a:extLst>
              <a:ext uri="{FF2B5EF4-FFF2-40B4-BE49-F238E27FC236}">
                <a16:creationId xmlns:a16="http://schemas.microsoft.com/office/drawing/2014/main" id="{11D2078F-2099-F84B-F477-65030287E777}"/>
              </a:ext>
            </a:extLst>
          </p:cNvPr>
          <p:cNvGraphicFramePr/>
          <p:nvPr>
            <p:extLst>
              <p:ext uri="{D42A27DB-BD31-4B8C-83A1-F6EECF244321}">
                <p14:modId xmlns:p14="http://schemas.microsoft.com/office/powerpoint/2010/main" val="1230064656"/>
              </p:ext>
            </p:extLst>
          </p:nvPr>
        </p:nvGraphicFramePr>
        <p:xfrm>
          <a:off x="1547906" y="1155230"/>
          <a:ext cx="9576408" cy="32913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35979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lstStyle/>
          <a:p>
            <a:r>
              <a:rPr lang="en-US"/>
              <a:t>Case Pick Query</a:t>
            </a:r>
          </a:p>
        </p:txBody>
      </p:sp>
      <p:sp>
        <p:nvSpPr>
          <p:cNvPr id="5" name="Content Placeholder 4">
            <a:extLst>
              <a:ext uri="{FF2B5EF4-FFF2-40B4-BE49-F238E27FC236}">
                <a16:creationId xmlns:a16="http://schemas.microsoft.com/office/drawing/2014/main" id="{347B1964-4DCA-FB3E-77DD-EABEDAF2BB81}"/>
              </a:ext>
            </a:extLst>
          </p:cNvPr>
          <p:cNvSpPr>
            <a:spLocks noGrp="1"/>
          </p:cNvSpPr>
          <p:nvPr>
            <p:ph idx="1"/>
          </p:nvPr>
        </p:nvSpPr>
        <p:spPr>
          <a:xfrm>
            <a:off x="358738" y="1246296"/>
            <a:ext cx="11528213" cy="4856793"/>
          </a:xfrm>
        </p:spPr>
        <p:txBody>
          <a:bodyPr/>
          <a:lstStyle/>
          <a:p>
            <a:r>
              <a:rPr lang="en-US"/>
              <a:t>This view allows users to query the records in the cases table that needs to be picked or for which the picking process has already started.</a:t>
            </a:r>
          </a:p>
        </p:txBody>
      </p:sp>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lstStyle/>
          <a:p>
            <a:fld id="{A59E24FB-11A7-44FD-AC96-67BDBF48A334}" type="slidenum">
              <a:rPr lang="en-US" smtClean="0"/>
              <a:pPr/>
              <a:t>100</a:t>
            </a:fld>
            <a:endParaRPr lang="en-US"/>
          </a:p>
        </p:txBody>
      </p:sp>
      <p:grpSp>
        <p:nvGrpSpPr>
          <p:cNvPr id="8" name="Group 7">
            <a:extLst>
              <a:ext uri="{FF2B5EF4-FFF2-40B4-BE49-F238E27FC236}">
                <a16:creationId xmlns:a16="http://schemas.microsoft.com/office/drawing/2014/main" id="{B5A343D0-9593-C49F-8F3E-F9F9F6840CBF}"/>
              </a:ext>
            </a:extLst>
          </p:cNvPr>
          <p:cNvGrpSpPr/>
          <p:nvPr/>
        </p:nvGrpSpPr>
        <p:grpSpPr>
          <a:xfrm>
            <a:off x="1981334" y="2237017"/>
            <a:ext cx="8229332" cy="3866072"/>
            <a:chOff x="1981334" y="2548593"/>
            <a:chExt cx="8229332" cy="3866072"/>
          </a:xfrm>
        </p:grpSpPr>
        <p:grpSp>
          <p:nvGrpSpPr>
            <p:cNvPr id="2" name="Group 1">
              <a:extLst>
                <a:ext uri="{FF2B5EF4-FFF2-40B4-BE49-F238E27FC236}">
                  <a16:creationId xmlns:a16="http://schemas.microsoft.com/office/drawing/2014/main" id="{5F5A2C2F-C01E-F6EE-77EC-0A310B783DC5}"/>
                </a:ext>
              </a:extLst>
            </p:cNvPr>
            <p:cNvGrpSpPr/>
            <p:nvPr/>
          </p:nvGrpSpPr>
          <p:grpSpPr>
            <a:xfrm>
              <a:off x="1981334" y="2548593"/>
              <a:ext cx="8229332" cy="3866072"/>
              <a:chOff x="1981334" y="2548593"/>
              <a:chExt cx="8229332" cy="3866072"/>
            </a:xfrm>
          </p:grpSpPr>
          <p:pic>
            <p:nvPicPr>
              <p:cNvPr id="3" name="Picture 2">
                <a:extLst>
                  <a:ext uri="{FF2B5EF4-FFF2-40B4-BE49-F238E27FC236}">
                    <a16:creationId xmlns:a16="http://schemas.microsoft.com/office/drawing/2014/main" id="{A129458C-83E7-7263-AB38-69D50F2A5D60}"/>
                  </a:ext>
                </a:extLst>
              </p:cNvPr>
              <p:cNvPicPr>
                <a:picLocks noChangeAspect="1"/>
              </p:cNvPicPr>
              <p:nvPr/>
            </p:nvPicPr>
            <p:blipFill>
              <a:blip r:embed="rId3"/>
              <a:stretch>
                <a:fillRect/>
              </a:stretch>
            </p:blipFill>
            <p:spPr>
              <a:xfrm>
                <a:off x="1981334" y="2548593"/>
                <a:ext cx="8229332" cy="3866072"/>
              </a:xfrm>
              <a:prstGeom prst="rect">
                <a:avLst/>
              </a:prstGeom>
              <a:ln>
                <a:solidFill>
                  <a:schemeClr val="tx1"/>
                </a:solidFill>
              </a:ln>
            </p:spPr>
          </p:pic>
          <p:sp>
            <p:nvSpPr>
              <p:cNvPr id="7" name="Rectangle 6">
                <a:extLst>
                  <a:ext uri="{FF2B5EF4-FFF2-40B4-BE49-F238E27FC236}">
                    <a16:creationId xmlns:a16="http://schemas.microsoft.com/office/drawing/2014/main" id="{BC580D6A-8A0E-0946-B9E5-F60A23B719A7}"/>
                  </a:ext>
                </a:extLst>
              </p:cNvPr>
              <p:cNvSpPr/>
              <p:nvPr/>
            </p:nvSpPr>
            <p:spPr>
              <a:xfrm>
                <a:off x="7404943" y="4540251"/>
                <a:ext cx="2413872" cy="1109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endParaRPr lang="en-US">
                  <a:solidFill>
                    <a:srgbClr val="FFFFFF"/>
                  </a:solidFill>
                  <a:latin typeface="Arial" panose="020B0604020202020204"/>
                </a:endParaRPr>
              </a:p>
            </p:txBody>
          </p:sp>
        </p:grpSp>
        <p:sp>
          <p:nvSpPr>
            <p:cNvPr id="10" name="Rectangle 9">
              <a:extLst>
                <a:ext uri="{FF2B5EF4-FFF2-40B4-BE49-F238E27FC236}">
                  <a16:creationId xmlns:a16="http://schemas.microsoft.com/office/drawing/2014/main" id="{32AC6909-1CEF-508D-8370-B0556E5416AB}"/>
                </a:ext>
              </a:extLst>
            </p:cNvPr>
            <p:cNvSpPr/>
            <p:nvPr/>
          </p:nvSpPr>
          <p:spPr>
            <a:xfrm>
              <a:off x="7404942" y="4540251"/>
              <a:ext cx="2413871" cy="1109554"/>
            </a:xfrm>
            <a:prstGeom prst="rect">
              <a:avLst/>
            </a:prstGeom>
            <a:noFill/>
            <a:ln w="38100">
              <a:solidFill>
                <a:schemeClr val="accent5"/>
              </a:solidFill>
            </a:ln>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endParaRPr lang="en-US" sz="1600" err="1">
                <a:solidFill>
                  <a:schemeClr val="bg1"/>
                </a:solidFill>
              </a:endParaRPr>
            </a:p>
          </p:txBody>
        </p:sp>
      </p:grpSp>
    </p:spTree>
    <p:extLst>
      <p:ext uri="{BB962C8B-B14F-4D97-AF65-F5344CB8AC3E}">
        <p14:creationId xmlns:p14="http://schemas.microsoft.com/office/powerpoint/2010/main" val="38444567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a:xfrm>
            <a:off x="358987" y="372533"/>
            <a:ext cx="11528213" cy="562187"/>
          </a:xfrm>
        </p:spPr>
        <p:txBody>
          <a:bodyPr/>
          <a:lstStyle/>
          <a:p>
            <a:r>
              <a:rPr lang="en-US"/>
              <a:t>Movements</a:t>
            </a:r>
          </a:p>
        </p:txBody>
      </p:sp>
      <p:sp>
        <p:nvSpPr>
          <p:cNvPr id="3" name="Text Placeholder 2">
            <a:extLst>
              <a:ext uri="{FF2B5EF4-FFF2-40B4-BE49-F238E27FC236}">
                <a16:creationId xmlns:a16="http://schemas.microsoft.com/office/drawing/2014/main" id="{B7E38334-F818-81B7-099D-D71641D1D7A9}"/>
              </a:ext>
            </a:extLst>
          </p:cNvPr>
          <p:cNvSpPr>
            <a:spLocks noGrp="1"/>
          </p:cNvSpPr>
          <p:nvPr>
            <p:ph type="body" sz="quarter" idx="15"/>
          </p:nvPr>
        </p:nvSpPr>
        <p:spPr>
          <a:xfrm>
            <a:off x="358738" y="1177189"/>
            <a:ext cx="11528463" cy="645859"/>
          </a:xfrm>
        </p:spPr>
        <p:txBody>
          <a:bodyPr/>
          <a:lstStyle/>
          <a:p>
            <a:r>
              <a:rPr lang="en-US"/>
              <a:t>The “Movements” view is used to query on the history of location item movement activities and any resulting item value changes.</a:t>
            </a:r>
          </a:p>
          <a:p>
            <a:endParaRPr lang="en-US"/>
          </a:p>
        </p:txBody>
      </p:sp>
      <p:pic>
        <p:nvPicPr>
          <p:cNvPr id="9" name="Content Placeholder 8">
            <a:extLst>
              <a:ext uri="{FF2B5EF4-FFF2-40B4-BE49-F238E27FC236}">
                <a16:creationId xmlns:a16="http://schemas.microsoft.com/office/drawing/2014/main" id="{7535D460-FE42-46D4-86BB-D5CF3BCBC0F7}"/>
              </a:ext>
            </a:extLst>
          </p:cNvPr>
          <p:cNvPicPr>
            <a:picLocks noGrp="1" noChangeAspect="1"/>
          </p:cNvPicPr>
          <p:nvPr>
            <p:ph idx="1"/>
          </p:nvPr>
        </p:nvPicPr>
        <p:blipFill>
          <a:blip r:embed="rId3"/>
          <a:stretch>
            <a:fillRect/>
          </a:stretch>
        </p:blipFill>
        <p:spPr>
          <a:xfrm>
            <a:off x="1762186" y="1992313"/>
            <a:ext cx="8721603" cy="4097337"/>
          </a:xfrm>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a:xfrm>
            <a:off x="11431675" y="6329038"/>
            <a:ext cx="455525" cy="420591"/>
          </a:xfrm>
        </p:spPr>
        <p:txBody>
          <a:bodyPr/>
          <a:lstStyle/>
          <a:p>
            <a:fld id="{A59E24FB-11A7-44FD-AC96-67BDBF48A334}" type="slidenum">
              <a:rPr lang="en-US"/>
              <a:pPr/>
              <a:t>101</a:t>
            </a:fld>
            <a:endParaRPr lang="en-US"/>
          </a:p>
        </p:txBody>
      </p:sp>
      <p:sp>
        <p:nvSpPr>
          <p:cNvPr id="8" name="Content Placeholder 1">
            <a:extLst>
              <a:ext uri="{FF2B5EF4-FFF2-40B4-BE49-F238E27FC236}">
                <a16:creationId xmlns:a16="http://schemas.microsoft.com/office/drawing/2014/main" id="{4FD470E3-69F7-4FC4-936C-6966ED97FF2F}"/>
              </a:ext>
            </a:extLst>
          </p:cNvPr>
          <p:cNvSpPr txBox="1">
            <a:spLocks/>
          </p:cNvSpPr>
          <p:nvPr/>
        </p:nvSpPr>
        <p:spPr>
          <a:xfrm>
            <a:off x="462642" y="1838477"/>
            <a:ext cx="3045903" cy="3715881"/>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457178" indent="-457178" defTabSz="914391">
              <a:buClr>
                <a:srgbClr val="FF0000"/>
              </a:buClr>
            </a:pPr>
            <a:endParaRPr lang="en-US" sz="2000" kern="0">
              <a:solidFill>
                <a:srgbClr val="152834"/>
              </a:solidFill>
            </a:endParaRPr>
          </a:p>
        </p:txBody>
      </p:sp>
    </p:spTree>
    <p:extLst>
      <p:ext uri="{BB962C8B-B14F-4D97-AF65-F5344CB8AC3E}">
        <p14:creationId xmlns:p14="http://schemas.microsoft.com/office/powerpoint/2010/main" val="87872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a:xfrm>
            <a:off x="358987" y="372533"/>
            <a:ext cx="11528213" cy="562187"/>
          </a:xfrm>
        </p:spPr>
        <p:txBody>
          <a:bodyPr/>
          <a:lstStyle/>
          <a:p>
            <a:r>
              <a:rPr lang="en-US"/>
              <a:t>Expiration Management</a:t>
            </a:r>
          </a:p>
        </p:txBody>
      </p:sp>
      <p:sp>
        <p:nvSpPr>
          <p:cNvPr id="12" name="Text Placeholder 11">
            <a:extLst>
              <a:ext uri="{FF2B5EF4-FFF2-40B4-BE49-F238E27FC236}">
                <a16:creationId xmlns:a16="http://schemas.microsoft.com/office/drawing/2014/main" id="{6C577F9F-E990-7130-6BC7-87CA3B5A6AF9}"/>
              </a:ext>
            </a:extLst>
          </p:cNvPr>
          <p:cNvSpPr>
            <a:spLocks noGrp="1"/>
          </p:cNvSpPr>
          <p:nvPr>
            <p:ph type="body" sz="quarter" idx="15"/>
          </p:nvPr>
        </p:nvSpPr>
        <p:spPr>
          <a:xfrm>
            <a:off x="358738" y="1177189"/>
            <a:ext cx="11528463" cy="645859"/>
          </a:xfrm>
        </p:spPr>
        <p:txBody>
          <a:bodyPr>
            <a:normAutofit fontScale="85000" lnSpcReduction="20000"/>
          </a:bodyPr>
          <a:lstStyle/>
          <a:p>
            <a:pPr lvl="0"/>
            <a:r>
              <a:rPr lang="en-US"/>
              <a:t>The “Expiration Management” view is used to report on items that are nearing a lot's expiry date or are expired. </a:t>
            </a:r>
          </a:p>
          <a:p>
            <a:pPr lvl="0"/>
            <a:r>
              <a:rPr lang="en-US"/>
              <a:t>The predefined search criteria makes it possible to display all lots where the expiry date is within the value defined in the Lot Expiry Alert Days field of the locations table.</a:t>
            </a:r>
          </a:p>
          <a:p>
            <a:endParaRPr lang="en-US"/>
          </a:p>
        </p:txBody>
      </p:sp>
      <p:pic>
        <p:nvPicPr>
          <p:cNvPr id="13" name="Content Placeholder 10">
            <a:extLst>
              <a:ext uri="{FF2B5EF4-FFF2-40B4-BE49-F238E27FC236}">
                <a16:creationId xmlns:a16="http://schemas.microsoft.com/office/drawing/2014/main" id="{81D50B18-B4B8-43C5-BF18-0CF6113151A3}"/>
              </a:ext>
            </a:extLst>
          </p:cNvPr>
          <p:cNvPicPr>
            <a:picLocks noGrp="1" noChangeAspect="1"/>
          </p:cNvPicPr>
          <p:nvPr>
            <p:ph idx="1"/>
          </p:nvPr>
        </p:nvPicPr>
        <p:blipFill rotWithShape="1">
          <a:blip r:embed="rId3"/>
          <a:srcRect b="3123"/>
          <a:stretch/>
        </p:blipFill>
        <p:spPr>
          <a:xfrm>
            <a:off x="1621607" y="1992313"/>
            <a:ext cx="9002760" cy="4097337"/>
          </a:xfrm>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a:xfrm>
            <a:off x="11431675" y="6329038"/>
            <a:ext cx="455525" cy="420591"/>
          </a:xfrm>
        </p:spPr>
        <p:txBody>
          <a:bodyPr/>
          <a:lstStyle/>
          <a:p>
            <a:fld id="{A59E24FB-11A7-44FD-AC96-67BDBF48A334}" type="slidenum">
              <a:rPr lang="en-US"/>
              <a:pPr/>
              <a:t>102</a:t>
            </a:fld>
            <a:endParaRPr lang="en-US"/>
          </a:p>
        </p:txBody>
      </p:sp>
      <p:sp>
        <p:nvSpPr>
          <p:cNvPr id="8" name="Content Placeholder 1">
            <a:extLst>
              <a:ext uri="{FF2B5EF4-FFF2-40B4-BE49-F238E27FC236}">
                <a16:creationId xmlns:a16="http://schemas.microsoft.com/office/drawing/2014/main" id="{34C76154-AE01-47F0-824C-59E9E7CF2B47}"/>
              </a:ext>
            </a:extLst>
          </p:cNvPr>
          <p:cNvSpPr txBox="1">
            <a:spLocks/>
          </p:cNvSpPr>
          <p:nvPr/>
        </p:nvSpPr>
        <p:spPr>
          <a:xfrm>
            <a:off x="232751" y="1809052"/>
            <a:ext cx="3497166" cy="3745306"/>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457178" indent="-457178" defTabSz="914391">
              <a:buClr>
                <a:srgbClr val="FF0000"/>
              </a:buClr>
            </a:pPr>
            <a:endParaRPr lang="en-US" sz="2000" kern="0">
              <a:solidFill>
                <a:srgbClr val="152834"/>
              </a:solidFill>
            </a:endParaRPr>
          </a:p>
        </p:txBody>
      </p:sp>
    </p:spTree>
    <p:extLst>
      <p:ext uri="{BB962C8B-B14F-4D97-AF65-F5344CB8AC3E}">
        <p14:creationId xmlns:p14="http://schemas.microsoft.com/office/powerpoint/2010/main" val="4944793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a:xfrm>
            <a:off x="358987" y="372533"/>
            <a:ext cx="11528213" cy="562187"/>
          </a:xfrm>
        </p:spPr>
        <p:txBody>
          <a:bodyPr anchor="ctr">
            <a:normAutofit/>
          </a:bodyPr>
          <a:lstStyle/>
          <a:p>
            <a:r>
              <a:rPr lang="en-US"/>
              <a:t>Case Shortages</a:t>
            </a:r>
          </a:p>
        </p:txBody>
      </p:sp>
      <p:sp>
        <p:nvSpPr>
          <p:cNvPr id="14" name="Text Placeholder 13">
            <a:extLst>
              <a:ext uri="{FF2B5EF4-FFF2-40B4-BE49-F238E27FC236}">
                <a16:creationId xmlns:a16="http://schemas.microsoft.com/office/drawing/2014/main" id="{2568EA17-72D3-4229-89DE-455D40BBE962}"/>
              </a:ext>
            </a:extLst>
          </p:cNvPr>
          <p:cNvSpPr>
            <a:spLocks noGrp="1"/>
          </p:cNvSpPr>
          <p:nvPr>
            <p:ph type="body" sz="quarter" idx="15"/>
          </p:nvPr>
        </p:nvSpPr>
        <p:spPr>
          <a:xfrm>
            <a:off x="358738" y="1177189"/>
            <a:ext cx="11528463" cy="645859"/>
          </a:xfrm>
        </p:spPr>
        <p:txBody>
          <a:bodyPr/>
          <a:lstStyle/>
          <a:p>
            <a:r>
              <a:rPr lang="en-US"/>
              <a:t>The “Case Shortages” view is used to query case shortages and is able to specify specific case statuses.</a:t>
            </a:r>
          </a:p>
          <a:p>
            <a:endParaRPr lang="en-US"/>
          </a:p>
        </p:txBody>
      </p:sp>
      <p:pic>
        <p:nvPicPr>
          <p:cNvPr id="15" name="Content Placeholder 14" descr="A screenshot of a computer&#10;&#10;Description automatically generated">
            <a:extLst>
              <a:ext uri="{FF2B5EF4-FFF2-40B4-BE49-F238E27FC236}">
                <a16:creationId xmlns:a16="http://schemas.microsoft.com/office/drawing/2014/main" id="{3416113C-4C77-4127-85AC-0CF309D20FE5}"/>
              </a:ext>
            </a:extLst>
          </p:cNvPr>
          <p:cNvPicPr>
            <a:picLocks noGrp="1" noChangeAspect="1"/>
          </p:cNvPicPr>
          <p:nvPr>
            <p:ph idx="1"/>
          </p:nvPr>
        </p:nvPicPr>
        <p:blipFill>
          <a:blip r:embed="rId3"/>
          <a:stretch>
            <a:fillRect/>
          </a:stretch>
        </p:blipFill>
        <p:spPr>
          <a:xfrm>
            <a:off x="1762186" y="1992313"/>
            <a:ext cx="8721603" cy="4097337"/>
          </a:xfrm>
          <a:noFill/>
          <a:ln w="12700">
            <a:solidFill>
              <a:schemeClr val="bg1">
                <a:lumMod val="75000"/>
              </a:schemeClr>
            </a:solidFill>
          </a:ln>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a:xfrm>
            <a:off x="11431675" y="6329038"/>
            <a:ext cx="455525" cy="420591"/>
          </a:xfrm>
        </p:spPr>
        <p:txBody>
          <a:bodyPr anchor="ctr">
            <a:normAutofit/>
          </a:bodyPr>
          <a:lstStyle/>
          <a:p>
            <a:fld id="{A59E24FB-11A7-44FD-AC96-67BDBF48A334}" type="slidenum">
              <a:rPr lang="en-US"/>
              <a:pPr/>
              <a:t>103</a:t>
            </a:fld>
            <a:endParaRPr lang="en-US"/>
          </a:p>
        </p:txBody>
      </p:sp>
      <p:sp>
        <p:nvSpPr>
          <p:cNvPr id="8" name="Content Placeholder 1">
            <a:extLst>
              <a:ext uri="{FF2B5EF4-FFF2-40B4-BE49-F238E27FC236}">
                <a16:creationId xmlns:a16="http://schemas.microsoft.com/office/drawing/2014/main" id="{3001342F-2EDD-444C-8705-A75E343E9690}"/>
              </a:ext>
            </a:extLst>
          </p:cNvPr>
          <p:cNvSpPr txBox="1">
            <a:spLocks/>
          </p:cNvSpPr>
          <p:nvPr/>
        </p:nvSpPr>
        <p:spPr>
          <a:xfrm>
            <a:off x="454126" y="1631041"/>
            <a:ext cx="3054419" cy="3923317"/>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457178" indent="-457178" defTabSz="914391">
              <a:buClr>
                <a:srgbClr val="FF0000"/>
              </a:buClr>
            </a:pPr>
            <a:endParaRPr lang="en-US" sz="2000" kern="0">
              <a:solidFill>
                <a:srgbClr val="152834"/>
              </a:solidFill>
            </a:endParaRPr>
          </a:p>
        </p:txBody>
      </p:sp>
    </p:spTree>
    <p:extLst>
      <p:ext uri="{BB962C8B-B14F-4D97-AF65-F5344CB8AC3E}">
        <p14:creationId xmlns:p14="http://schemas.microsoft.com/office/powerpoint/2010/main" val="6063365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lstStyle/>
          <a:p>
            <a:r>
              <a:rPr lang="en-US"/>
              <a:t>Case Cost Analysis</a:t>
            </a:r>
          </a:p>
        </p:txBody>
      </p:sp>
      <p:sp>
        <p:nvSpPr>
          <p:cNvPr id="9" name="Content Placeholder 8">
            <a:extLst>
              <a:ext uri="{FF2B5EF4-FFF2-40B4-BE49-F238E27FC236}">
                <a16:creationId xmlns:a16="http://schemas.microsoft.com/office/drawing/2014/main" id="{06C37B30-BB1B-47D0-AD0D-678D3CED5BF1}"/>
              </a:ext>
            </a:extLst>
          </p:cNvPr>
          <p:cNvSpPr>
            <a:spLocks noGrp="1"/>
          </p:cNvSpPr>
          <p:nvPr>
            <p:ph type="body" sz="quarter" idx="15"/>
          </p:nvPr>
        </p:nvSpPr>
        <p:spPr/>
        <p:txBody>
          <a:bodyPr/>
          <a:lstStyle/>
          <a:p>
            <a:r>
              <a:rPr lang="en-US"/>
              <a:t>The “Case Cost Analysis” view is used to query the case cost for completed cases.</a:t>
            </a:r>
          </a:p>
        </p:txBody>
      </p:sp>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lstStyle/>
          <a:p>
            <a:fld id="{A59E24FB-11A7-44FD-AC96-67BDBF48A334}" type="slidenum">
              <a:rPr lang="en-US"/>
              <a:pPr/>
              <a:t>104</a:t>
            </a:fld>
            <a:endParaRPr lang="en-US"/>
          </a:p>
        </p:txBody>
      </p:sp>
      <p:sp>
        <p:nvSpPr>
          <p:cNvPr id="8" name="Content Placeholder 1">
            <a:extLst>
              <a:ext uri="{FF2B5EF4-FFF2-40B4-BE49-F238E27FC236}">
                <a16:creationId xmlns:a16="http://schemas.microsoft.com/office/drawing/2014/main" id="{72FF39A6-3747-4D3F-B779-9DC9EF71103C}"/>
              </a:ext>
            </a:extLst>
          </p:cNvPr>
          <p:cNvSpPr txBox="1">
            <a:spLocks/>
          </p:cNvSpPr>
          <p:nvPr/>
        </p:nvSpPr>
        <p:spPr>
          <a:xfrm>
            <a:off x="454127" y="1748442"/>
            <a:ext cx="3054417" cy="3805916"/>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457178" indent="-457178" defTabSz="914391">
              <a:buClr>
                <a:srgbClr val="FF0000"/>
              </a:buClr>
            </a:pPr>
            <a:endParaRPr lang="en-US" sz="2000" kern="0">
              <a:solidFill>
                <a:srgbClr val="152834"/>
              </a:solidFill>
            </a:endParaRPr>
          </a:p>
        </p:txBody>
      </p:sp>
      <p:pic>
        <p:nvPicPr>
          <p:cNvPr id="13" name="Picture Placeholder 12">
            <a:extLst>
              <a:ext uri="{FF2B5EF4-FFF2-40B4-BE49-F238E27FC236}">
                <a16:creationId xmlns:a16="http://schemas.microsoft.com/office/drawing/2014/main" id="{A5918871-5451-4170-B156-BE576189A8AA}"/>
              </a:ext>
            </a:extLst>
          </p:cNvPr>
          <p:cNvPicPr>
            <a:picLocks noGrp="1" noChangeAspect="1"/>
          </p:cNvPicPr>
          <p:nvPr>
            <p:ph type="pic" sz="quarter" idx="10"/>
          </p:nvPr>
        </p:nvPicPr>
        <p:blipFill>
          <a:blip r:embed="rId3"/>
          <a:srcRect t="11560" b="11560"/>
          <a:stretch>
            <a:fillRect/>
          </a:stretch>
        </p:blipFill>
        <p:spPr>
          <a:xfrm>
            <a:off x="358775" y="1935163"/>
            <a:ext cx="11537950" cy="4167187"/>
          </a:xfrm>
          <a:prstGeom prst="rect">
            <a:avLst/>
          </a:prstGeom>
          <a:ln w="12700">
            <a:solidFill>
              <a:schemeClr val="bg1">
                <a:lumMod val="75000"/>
              </a:schemeClr>
            </a:solidFill>
          </a:ln>
        </p:spPr>
      </p:pic>
    </p:spTree>
    <p:extLst>
      <p:ext uri="{BB962C8B-B14F-4D97-AF65-F5344CB8AC3E}">
        <p14:creationId xmlns:p14="http://schemas.microsoft.com/office/powerpoint/2010/main" val="33527136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a:xfrm>
            <a:off x="358987" y="372533"/>
            <a:ext cx="11528213" cy="562187"/>
          </a:xfrm>
        </p:spPr>
        <p:txBody>
          <a:bodyPr wrap="square" anchor="t">
            <a:normAutofit/>
          </a:bodyPr>
          <a:lstStyle/>
          <a:p>
            <a:r>
              <a:rPr lang="en-US"/>
              <a:t>Fill Rate Performance</a:t>
            </a:r>
          </a:p>
        </p:txBody>
      </p:sp>
      <p:sp>
        <p:nvSpPr>
          <p:cNvPr id="3" name="Text Placeholder 2">
            <a:extLst>
              <a:ext uri="{FF2B5EF4-FFF2-40B4-BE49-F238E27FC236}">
                <a16:creationId xmlns:a16="http://schemas.microsoft.com/office/drawing/2014/main" id="{A9C77C5B-8349-E820-C3E6-4700C959D852}"/>
              </a:ext>
            </a:extLst>
          </p:cNvPr>
          <p:cNvSpPr>
            <a:spLocks noGrp="1"/>
          </p:cNvSpPr>
          <p:nvPr>
            <p:ph type="body" sz="quarter" idx="15"/>
          </p:nvPr>
        </p:nvSpPr>
        <p:spPr>
          <a:xfrm>
            <a:off x="358738" y="1177189"/>
            <a:ext cx="11528463" cy="645859"/>
          </a:xfrm>
        </p:spPr>
        <p:txBody>
          <a:bodyPr/>
          <a:lstStyle/>
          <a:p>
            <a:r>
              <a:rPr lang="en-US"/>
              <a:t>The “Fill Rate Performance” view is used to display the supply orders in each source location. It will show completed supply orders replenished between 1-3 days, or greater than 3 days. A specific supply order is identified.</a:t>
            </a:r>
          </a:p>
          <a:p>
            <a:endParaRPr lang="en-US"/>
          </a:p>
        </p:txBody>
      </p:sp>
      <p:pic>
        <p:nvPicPr>
          <p:cNvPr id="7" name="Content Placeholder 6">
            <a:extLst>
              <a:ext uri="{FF2B5EF4-FFF2-40B4-BE49-F238E27FC236}">
                <a16:creationId xmlns:a16="http://schemas.microsoft.com/office/drawing/2014/main" id="{695E5E16-3A2A-4E21-B642-D7866B1324F9}"/>
              </a:ext>
            </a:extLst>
          </p:cNvPr>
          <p:cNvPicPr>
            <a:picLocks noGrp="1" noChangeAspect="1"/>
          </p:cNvPicPr>
          <p:nvPr>
            <p:ph idx="1"/>
          </p:nvPr>
        </p:nvPicPr>
        <p:blipFill rotWithShape="1">
          <a:blip r:embed="rId3"/>
          <a:srcRect r="1595" b="7392"/>
          <a:stretch/>
        </p:blipFill>
        <p:spPr>
          <a:xfrm>
            <a:off x="2243907" y="1992313"/>
            <a:ext cx="7758160" cy="4097337"/>
          </a:xfrm>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a:xfrm>
            <a:off x="11431675" y="6329038"/>
            <a:ext cx="455525" cy="420591"/>
          </a:xfrm>
        </p:spPr>
        <p:txBody>
          <a:bodyPr wrap="square" anchor="t">
            <a:normAutofit/>
          </a:bodyPr>
          <a:lstStyle/>
          <a:p>
            <a:fld id="{A59E24FB-11A7-44FD-AC96-67BDBF48A334}" type="slidenum">
              <a:rPr lang="en-US"/>
              <a:pPr/>
              <a:t>105</a:t>
            </a:fld>
            <a:endParaRPr lang="en-US"/>
          </a:p>
        </p:txBody>
      </p:sp>
    </p:spTree>
    <p:extLst>
      <p:ext uri="{BB962C8B-B14F-4D97-AF65-F5344CB8AC3E}">
        <p14:creationId xmlns:p14="http://schemas.microsoft.com/office/powerpoint/2010/main" val="33706379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lstStyle/>
          <a:p>
            <a:r>
              <a:rPr lang="en-US"/>
              <a:t>Fill Rate by Source</a:t>
            </a:r>
          </a:p>
        </p:txBody>
      </p:sp>
      <p:pic>
        <p:nvPicPr>
          <p:cNvPr id="11" name="Content Placeholder 10">
            <a:extLst>
              <a:ext uri="{FF2B5EF4-FFF2-40B4-BE49-F238E27FC236}">
                <a16:creationId xmlns:a16="http://schemas.microsoft.com/office/drawing/2014/main" id="{8585C8FC-7C41-7BF0-1107-BA44DFD15D8C}"/>
              </a:ext>
            </a:extLst>
          </p:cNvPr>
          <p:cNvPicPr>
            <a:picLocks noGrp="1" noChangeAspect="1"/>
          </p:cNvPicPr>
          <p:nvPr>
            <p:ph idx="18"/>
          </p:nvPr>
        </p:nvPicPr>
        <p:blipFill>
          <a:blip r:embed="rId3"/>
          <a:stretch>
            <a:fillRect/>
          </a:stretch>
        </p:blipFill>
        <p:spPr>
          <a:xfrm>
            <a:off x="6280150" y="2357196"/>
            <a:ext cx="5607050" cy="2634145"/>
          </a:xfrm>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lstStyle/>
          <a:p>
            <a:fld id="{A59E24FB-11A7-44FD-AC96-67BDBF48A334}" type="slidenum">
              <a:rPr lang="en-US"/>
              <a:pPr/>
              <a:t>106</a:t>
            </a:fld>
            <a:endParaRPr lang="en-US"/>
          </a:p>
        </p:txBody>
      </p:sp>
      <p:sp>
        <p:nvSpPr>
          <p:cNvPr id="10" name="Content Placeholder 1">
            <a:extLst>
              <a:ext uri="{FF2B5EF4-FFF2-40B4-BE49-F238E27FC236}">
                <a16:creationId xmlns:a16="http://schemas.microsoft.com/office/drawing/2014/main" id="{3F25E260-C55F-4F49-A158-D81D876AFD0C}"/>
              </a:ext>
            </a:extLst>
          </p:cNvPr>
          <p:cNvSpPr txBox="1">
            <a:spLocks/>
          </p:cNvSpPr>
          <p:nvPr/>
        </p:nvSpPr>
        <p:spPr>
          <a:xfrm>
            <a:off x="153929" y="1631041"/>
            <a:ext cx="3786771" cy="3923317"/>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457178" indent="-457178" defTabSz="914391">
              <a:buClr>
                <a:srgbClr val="FF0000"/>
              </a:buClr>
            </a:pPr>
            <a:endParaRPr lang="en-US" sz="1800" kern="0">
              <a:solidFill>
                <a:srgbClr val="152834"/>
              </a:solidFill>
            </a:endParaRPr>
          </a:p>
        </p:txBody>
      </p:sp>
      <p:sp>
        <p:nvSpPr>
          <p:cNvPr id="2" name="Content Placeholder 1">
            <a:extLst>
              <a:ext uri="{FF2B5EF4-FFF2-40B4-BE49-F238E27FC236}">
                <a16:creationId xmlns:a16="http://schemas.microsoft.com/office/drawing/2014/main" id="{5F95DC35-74EE-7BB2-FAE5-2AC446C292DC}"/>
              </a:ext>
            </a:extLst>
          </p:cNvPr>
          <p:cNvSpPr>
            <a:spLocks noGrp="1"/>
          </p:cNvSpPr>
          <p:nvPr>
            <p:ph idx="1"/>
          </p:nvPr>
        </p:nvSpPr>
        <p:spPr/>
        <p:txBody>
          <a:bodyPr anchor="ctr"/>
          <a:lstStyle/>
          <a:p>
            <a:pPr marL="342900" lvl="0" indent="-342900" rtl="0">
              <a:buFont typeface="Arial" panose="020B0604020202020204" pitchFamily="34" charset="0"/>
              <a:buChar char="•"/>
            </a:pPr>
            <a:r>
              <a:rPr lang="en-US" baseline="0">
                <a:latin typeface="Arial"/>
              </a:rPr>
              <a:t>Displays</a:t>
            </a:r>
            <a:r>
              <a:rPr lang="en-US" baseline="0"/>
              <a:t> completed supply orders and how many supply orders were completed in total, in 1-3 days, or greater than 3 days.</a:t>
            </a:r>
            <a:endParaRPr lang="en-US"/>
          </a:p>
          <a:p>
            <a:pPr marL="342900" lvl="0" indent="-342900" rtl="0">
              <a:buFont typeface="Arial" panose="020B0604020202020204" pitchFamily="34" charset="0"/>
              <a:buChar char="•"/>
            </a:pPr>
            <a:r>
              <a:rPr lang="en-US" baseline="0">
                <a:latin typeface="Arial"/>
              </a:rPr>
              <a:t>Percentages</a:t>
            </a:r>
            <a:r>
              <a:rPr lang="en-US" baseline="0"/>
              <a:t> of supply orders that were completed</a:t>
            </a:r>
            <a:r>
              <a:rPr lang="en-US" baseline="0">
                <a:latin typeface="Arial"/>
              </a:rPr>
              <a:t> in</a:t>
            </a:r>
            <a:r>
              <a:rPr lang="en-US" baseline="0"/>
              <a:t> relation to the historical total number of completed supply orders</a:t>
            </a:r>
            <a:endParaRPr lang="en-US"/>
          </a:p>
        </p:txBody>
      </p:sp>
    </p:spTree>
    <p:extLst>
      <p:ext uri="{BB962C8B-B14F-4D97-AF65-F5344CB8AC3E}">
        <p14:creationId xmlns:p14="http://schemas.microsoft.com/office/powerpoint/2010/main" val="17736377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lstStyle/>
          <a:p>
            <a:r>
              <a:rPr lang="en-US"/>
              <a:t>Tracked Item Activity</a:t>
            </a:r>
          </a:p>
        </p:txBody>
      </p:sp>
      <p:sp>
        <p:nvSpPr>
          <p:cNvPr id="3" name="Text Placeholder 2">
            <a:extLst>
              <a:ext uri="{FF2B5EF4-FFF2-40B4-BE49-F238E27FC236}">
                <a16:creationId xmlns:a16="http://schemas.microsoft.com/office/drawing/2014/main" id="{BC445AB1-6DE6-F1F9-8253-5C5FDD7E9625}"/>
              </a:ext>
            </a:extLst>
          </p:cNvPr>
          <p:cNvSpPr>
            <a:spLocks noGrp="1"/>
          </p:cNvSpPr>
          <p:nvPr>
            <p:ph type="body" sz="quarter" idx="15"/>
          </p:nvPr>
        </p:nvSpPr>
        <p:spPr/>
        <p:txBody>
          <a:bodyPr/>
          <a:lstStyle/>
          <a:p>
            <a:r>
              <a:rPr lang="en-US" baseline="0"/>
              <a:t>Displays the quantity of items in a tracked location.</a:t>
            </a:r>
            <a:endParaRPr lang="en-US"/>
          </a:p>
        </p:txBody>
      </p:sp>
      <p:pic>
        <p:nvPicPr>
          <p:cNvPr id="10" name="Content Placeholder 9">
            <a:extLst>
              <a:ext uri="{FF2B5EF4-FFF2-40B4-BE49-F238E27FC236}">
                <a16:creationId xmlns:a16="http://schemas.microsoft.com/office/drawing/2014/main" id="{9ACC88B7-198C-6506-D931-1F73E698C557}"/>
              </a:ext>
            </a:extLst>
          </p:cNvPr>
          <p:cNvPicPr>
            <a:picLocks noGrp="1" noChangeAspect="1"/>
          </p:cNvPicPr>
          <p:nvPr>
            <p:ph idx="1"/>
          </p:nvPr>
        </p:nvPicPr>
        <p:blipFill>
          <a:blip r:embed="rId3"/>
          <a:stretch>
            <a:fillRect/>
          </a:stretch>
        </p:blipFill>
        <p:spPr>
          <a:xfrm>
            <a:off x="1762186" y="1992313"/>
            <a:ext cx="8721603" cy="4097337"/>
          </a:xfrm>
          <a:ln w="12700">
            <a:solidFill>
              <a:schemeClr val="bg1">
                <a:lumMod val="75000"/>
              </a:schemeClr>
            </a:solidFill>
          </a:ln>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lstStyle/>
          <a:p>
            <a:fld id="{A59E24FB-11A7-44FD-AC96-67BDBF48A334}" type="slidenum">
              <a:rPr lang="en-US"/>
              <a:pPr/>
              <a:t>107</a:t>
            </a:fld>
            <a:endParaRPr lang="en-US"/>
          </a:p>
        </p:txBody>
      </p:sp>
      <p:sp>
        <p:nvSpPr>
          <p:cNvPr id="9" name="Content Placeholder 1">
            <a:extLst>
              <a:ext uri="{FF2B5EF4-FFF2-40B4-BE49-F238E27FC236}">
                <a16:creationId xmlns:a16="http://schemas.microsoft.com/office/drawing/2014/main" id="{470D862F-B836-4F47-82B6-ADB3093942D3}"/>
              </a:ext>
            </a:extLst>
          </p:cNvPr>
          <p:cNvSpPr txBox="1">
            <a:spLocks/>
          </p:cNvSpPr>
          <p:nvPr/>
        </p:nvSpPr>
        <p:spPr>
          <a:xfrm>
            <a:off x="454126" y="1688286"/>
            <a:ext cx="3054419" cy="3866072"/>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0" indent="0" defTabSz="914391">
              <a:buClr>
                <a:srgbClr val="FF0000"/>
              </a:buClr>
              <a:buNone/>
            </a:pPr>
            <a:endParaRPr lang="en-US" sz="2000" kern="0">
              <a:solidFill>
                <a:srgbClr val="152834"/>
              </a:solidFill>
            </a:endParaRPr>
          </a:p>
        </p:txBody>
      </p:sp>
    </p:spTree>
    <p:extLst>
      <p:ext uri="{BB962C8B-B14F-4D97-AF65-F5344CB8AC3E}">
        <p14:creationId xmlns:p14="http://schemas.microsoft.com/office/powerpoint/2010/main" val="30484746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A89-FDC4-0583-0B0A-FE907D06436F}"/>
              </a:ext>
            </a:extLst>
          </p:cNvPr>
          <p:cNvSpPr>
            <a:spLocks noGrp="1"/>
          </p:cNvSpPr>
          <p:nvPr>
            <p:ph type="title"/>
          </p:nvPr>
        </p:nvSpPr>
        <p:spPr/>
        <p:txBody>
          <a:bodyPr/>
          <a:lstStyle/>
          <a:p>
            <a:r>
              <a:rPr lang="en-US"/>
              <a:t>Research Individual Deliveries </a:t>
            </a:r>
          </a:p>
        </p:txBody>
      </p:sp>
      <p:sp>
        <p:nvSpPr>
          <p:cNvPr id="4" name="Slide Number Placeholder 3">
            <a:extLst>
              <a:ext uri="{FF2B5EF4-FFF2-40B4-BE49-F238E27FC236}">
                <a16:creationId xmlns:a16="http://schemas.microsoft.com/office/drawing/2014/main" id="{3C6887BB-8575-61C2-D918-B731C0A73635}"/>
              </a:ext>
            </a:extLst>
          </p:cNvPr>
          <p:cNvSpPr>
            <a:spLocks noGrp="1"/>
          </p:cNvSpPr>
          <p:nvPr>
            <p:ph type="sldNum" sz="quarter" idx="17"/>
          </p:nvPr>
        </p:nvSpPr>
        <p:spPr/>
        <p:txBody>
          <a:bodyPr/>
          <a:lstStyle/>
          <a:p>
            <a:pPr defTabSz="761970"/>
            <a:fld id="{A59E24FB-11A7-44FD-AC96-67BDBF48A334}" type="slidenum">
              <a:rPr lang="en-US" smtClean="0"/>
              <a:pPr defTabSz="761970"/>
              <a:t>108</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ADF67B23-0BB5-E8FD-4838-2B1FC822CCEC}"/>
              </a:ext>
            </a:extLst>
          </p:cNvPr>
          <p:cNvPicPr>
            <a:picLocks noGrp="1" noChangeAspect="1"/>
          </p:cNvPicPr>
          <p:nvPr>
            <p:ph idx="18"/>
          </p:nvPr>
        </p:nvPicPr>
        <p:blipFill>
          <a:blip r:embed="rId3" cstate="print">
            <a:extLst>
              <a:ext uri="{28A0092B-C50C-407E-A947-70E740481C1C}">
                <a14:useLocalDpi xmlns:a14="http://schemas.microsoft.com/office/drawing/2010/main" val="0"/>
              </a:ext>
            </a:extLst>
          </a:blip>
          <a:stretch>
            <a:fillRect/>
          </a:stretch>
        </p:blipFill>
        <p:spPr>
          <a:xfrm>
            <a:off x="6642489" y="2212823"/>
            <a:ext cx="4882371" cy="2922891"/>
          </a:xfrm>
          <a:prstGeom prst="rect">
            <a:avLst/>
          </a:prstGeom>
          <a:ln>
            <a:solidFill>
              <a:schemeClr val="bg1">
                <a:lumMod val="85000"/>
              </a:schemeClr>
            </a:solidFill>
          </a:ln>
        </p:spPr>
      </p:pic>
      <p:graphicFrame>
        <p:nvGraphicFramePr>
          <p:cNvPr id="10" name="Content Placeholder 9">
            <a:extLst>
              <a:ext uri="{FF2B5EF4-FFF2-40B4-BE49-F238E27FC236}">
                <a16:creationId xmlns:a16="http://schemas.microsoft.com/office/drawing/2014/main" id="{11244F78-9068-C4D6-2740-87431BBAD9D1}"/>
              </a:ext>
            </a:extLst>
          </p:cNvPr>
          <p:cNvGraphicFramePr>
            <a:graphicFrameLocks noGrp="1"/>
          </p:cNvGraphicFramePr>
          <p:nvPr>
            <p:ph idx="1"/>
            <p:extLst>
              <p:ext uri="{D42A27DB-BD31-4B8C-83A1-F6EECF244321}">
                <p14:modId xmlns:p14="http://schemas.microsoft.com/office/powerpoint/2010/main" val="3481404430"/>
              </p:ext>
            </p:extLst>
          </p:nvPr>
        </p:nvGraphicFramePr>
        <p:xfrm>
          <a:off x="358775" y="1246188"/>
          <a:ext cx="5556995" cy="5003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5410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BEECA-5F1C-DED1-F877-EB7752AC2656}"/>
              </a:ext>
            </a:extLst>
          </p:cNvPr>
          <p:cNvSpPr>
            <a:spLocks noGrp="1"/>
          </p:cNvSpPr>
          <p:nvPr>
            <p:ph type="title"/>
          </p:nvPr>
        </p:nvSpPr>
        <p:spPr/>
        <p:txBody>
          <a:bodyPr/>
          <a:lstStyle/>
          <a:p>
            <a:r>
              <a:rPr lang="en-US"/>
              <a:t>Analyze Performance Trends</a:t>
            </a:r>
          </a:p>
        </p:txBody>
      </p:sp>
      <p:sp>
        <p:nvSpPr>
          <p:cNvPr id="4" name="Slide Number Placeholder 3">
            <a:extLst>
              <a:ext uri="{FF2B5EF4-FFF2-40B4-BE49-F238E27FC236}">
                <a16:creationId xmlns:a16="http://schemas.microsoft.com/office/drawing/2014/main" id="{872E0057-039E-4433-B420-5014310E1375}"/>
              </a:ext>
            </a:extLst>
          </p:cNvPr>
          <p:cNvSpPr>
            <a:spLocks noGrp="1"/>
          </p:cNvSpPr>
          <p:nvPr>
            <p:ph type="sldNum" sz="quarter" idx="17"/>
          </p:nvPr>
        </p:nvSpPr>
        <p:spPr/>
        <p:txBody>
          <a:bodyPr/>
          <a:lstStyle/>
          <a:p>
            <a:pPr defTabSz="761970"/>
            <a:fld id="{A59E24FB-11A7-44FD-AC96-67BDBF48A334}" type="slidenum">
              <a:rPr lang="en-US" smtClean="0"/>
              <a:pPr defTabSz="761970"/>
              <a:t>109</a:t>
            </a:fld>
            <a:endParaRPr lang="en-US"/>
          </a:p>
        </p:txBody>
      </p:sp>
      <p:pic>
        <p:nvPicPr>
          <p:cNvPr id="8" name="Content Placeholder 7" descr="A screenshot of a computer&#10;&#10;Description automatically generated">
            <a:extLst>
              <a:ext uri="{FF2B5EF4-FFF2-40B4-BE49-F238E27FC236}">
                <a16:creationId xmlns:a16="http://schemas.microsoft.com/office/drawing/2014/main" id="{040ED221-C795-C04C-5861-7102C09F2AC4}"/>
              </a:ext>
            </a:extLst>
          </p:cNvPr>
          <p:cNvPicPr>
            <a:picLocks noGrp="1" noChangeAspect="1"/>
          </p:cNvPicPr>
          <p:nvPr>
            <p:ph idx="18"/>
          </p:nvPr>
        </p:nvPicPr>
        <p:blipFill rotWithShape="1">
          <a:blip r:embed="rId3" cstate="print">
            <a:extLst>
              <a:ext uri="{28A0092B-C50C-407E-A947-70E740481C1C}">
                <a14:useLocalDpi xmlns:a14="http://schemas.microsoft.com/office/drawing/2010/main" val="0"/>
              </a:ext>
            </a:extLst>
          </a:blip>
          <a:srcRect l="1491" t="6771" r="667" b="1497"/>
          <a:stretch/>
        </p:blipFill>
        <p:spPr bwMode="auto">
          <a:xfrm>
            <a:off x="6280150" y="3095617"/>
            <a:ext cx="5607050" cy="1157303"/>
          </a:xfrm>
          <a:prstGeom prst="rect">
            <a:avLst/>
          </a:prstGeom>
          <a:ln>
            <a:solidFill>
              <a:schemeClr val="bg1">
                <a:lumMod val="85000"/>
              </a:schemeClr>
            </a:solidFill>
          </a:ln>
          <a:extLst>
            <a:ext uri="{53640926-AAD7-44D8-BBD7-CCE9431645EC}">
              <a14:shadowObscured xmlns:a14="http://schemas.microsoft.com/office/drawing/2010/main"/>
            </a:ext>
          </a:extLst>
        </p:spPr>
      </p:pic>
      <p:pic>
        <p:nvPicPr>
          <p:cNvPr id="9" name="Content Placeholder 8" descr="A screenshot of a computer&#10;&#10;Description automatically generated">
            <a:extLst>
              <a:ext uri="{FF2B5EF4-FFF2-40B4-BE49-F238E27FC236}">
                <a16:creationId xmlns:a16="http://schemas.microsoft.com/office/drawing/2014/main" id="{F9C6EF5A-AF2C-3239-71F0-5E48573EF9C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8775" y="3076580"/>
            <a:ext cx="5553075" cy="1195378"/>
          </a:xfrm>
          <a:prstGeom prst="rect">
            <a:avLst/>
          </a:prstGeom>
          <a:ln>
            <a:solidFill>
              <a:schemeClr val="bg1">
                <a:lumMod val="85000"/>
              </a:schemeClr>
            </a:solidFill>
          </a:ln>
        </p:spPr>
      </p:pic>
    </p:spTree>
    <p:extLst>
      <p:ext uri="{BB962C8B-B14F-4D97-AF65-F5344CB8AC3E}">
        <p14:creationId xmlns:p14="http://schemas.microsoft.com/office/powerpoint/2010/main" val="399676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D471-C170-188E-A581-4937011037F5}"/>
              </a:ext>
            </a:extLst>
          </p:cNvPr>
          <p:cNvSpPr>
            <a:spLocks noGrp="1"/>
          </p:cNvSpPr>
          <p:nvPr>
            <p:ph type="title"/>
          </p:nvPr>
        </p:nvSpPr>
        <p:spPr/>
        <p:txBody>
          <a:bodyPr/>
          <a:lstStyle/>
          <a:p>
            <a:r>
              <a:rPr lang="en-US"/>
              <a:t>Centralized Data</a:t>
            </a:r>
          </a:p>
        </p:txBody>
      </p:sp>
      <p:graphicFrame>
        <p:nvGraphicFramePr>
          <p:cNvPr id="5" name="Content Placeholder 4">
            <a:extLst>
              <a:ext uri="{FF2B5EF4-FFF2-40B4-BE49-F238E27FC236}">
                <a16:creationId xmlns:a16="http://schemas.microsoft.com/office/drawing/2014/main" id="{A40FF0A0-2C7A-04A4-D4C1-D358A1467326}"/>
              </a:ext>
            </a:extLst>
          </p:cNvPr>
          <p:cNvGraphicFramePr>
            <a:graphicFrameLocks noGrp="1"/>
          </p:cNvGraphicFramePr>
          <p:nvPr>
            <p:ph idx="1"/>
            <p:extLst>
              <p:ext uri="{D42A27DB-BD31-4B8C-83A1-F6EECF244321}">
                <p14:modId xmlns:p14="http://schemas.microsoft.com/office/powerpoint/2010/main" val="1923235744"/>
              </p:ext>
            </p:extLst>
          </p:nvPr>
        </p:nvGraphicFramePr>
        <p:xfrm>
          <a:off x="-1754784" y="1272543"/>
          <a:ext cx="15701567" cy="5266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25A47BC-9EEC-2673-66AF-FF4F15F2A583}"/>
              </a:ext>
            </a:extLst>
          </p:cNvPr>
          <p:cNvSpPr>
            <a:spLocks noGrp="1"/>
          </p:cNvSpPr>
          <p:nvPr>
            <p:ph type="sldNum" sz="quarter" idx="17"/>
          </p:nvPr>
        </p:nvSpPr>
        <p:spPr/>
        <p:txBody>
          <a:bodyPr/>
          <a:lstStyle/>
          <a:p>
            <a:pPr lvl="0"/>
            <a:fld id="{A59E24FB-11A7-44FD-AC96-67BDBF48A334}" type="slidenum">
              <a:rPr lang="en-US" noProof="0" smtClean="0"/>
              <a:pPr lvl="0"/>
              <a:t>11</a:t>
            </a:fld>
            <a:endParaRPr lang="en-US" noProof="0"/>
          </a:p>
        </p:txBody>
      </p:sp>
    </p:spTree>
    <p:extLst>
      <p:ext uri="{BB962C8B-B14F-4D97-AF65-F5344CB8AC3E}">
        <p14:creationId xmlns:p14="http://schemas.microsoft.com/office/powerpoint/2010/main" val="3003715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FFA5-5D1C-CEBD-64FC-441AF51ADEAC}"/>
              </a:ext>
            </a:extLst>
          </p:cNvPr>
          <p:cNvSpPr>
            <a:spLocks noGrp="1"/>
          </p:cNvSpPr>
          <p:nvPr>
            <p:ph type="title"/>
          </p:nvPr>
        </p:nvSpPr>
        <p:spPr/>
        <p:txBody>
          <a:bodyPr/>
          <a:lstStyle/>
          <a:p>
            <a:r>
              <a:rPr lang="en-US"/>
              <a:t>Report on Deliveries</a:t>
            </a:r>
          </a:p>
        </p:txBody>
      </p:sp>
      <p:sp>
        <p:nvSpPr>
          <p:cNvPr id="3" name="Text Placeholder 2">
            <a:extLst>
              <a:ext uri="{FF2B5EF4-FFF2-40B4-BE49-F238E27FC236}">
                <a16:creationId xmlns:a16="http://schemas.microsoft.com/office/drawing/2014/main" id="{3AB48A8C-6908-4481-BAA0-0C70937A423E}"/>
              </a:ext>
            </a:extLst>
          </p:cNvPr>
          <p:cNvSpPr>
            <a:spLocks noGrp="1"/>
          </p:cNvSpPr>
          <p:nvPr>
            <p:ph type="body" sz="quarter" idx="15"/>
          </p:nvPr>
        </p:nvSpPr>
        <p:spPr/>
        <p:txBody>
          <a:bodyPr/>
          <a:lstStyle/>
          <a:p>
            <a:r>
              <a:rPr lang="en-US"/>
              <a:t>Learn how to generate a report to identify the status of a delivery and </a:t>
            </a:r>
            <a:r>
              <a:rPr lang="en-US" err="1"/>
              <a:t>putaway</a:t>
            </a:r>
            <a:r>
              <a:rPr lang="en-US"/>
              <a:t>. </a:t>
            </a:r>
          </a:p>
        </p:txBody>
      </p:sp>
      <p:sp>
        <p:nvSpPr>
          <p:cNvPr id="4" name="Slide Number Placeholder 3">
            <a:extLst>
              <a:ext uri="{FF2B5EF4-FFF2-40B4-BE49-F238E27FC236}">
                <a16:creationId xmlns:a16="http://schemas.microsoft.com/office/drawing/2014/main" id="{5806AE7E-4F76-D245-85A7-F642B5224E14}"/>
              </a:ext>
            </a:extLst>
          </p:cNvPr>
          <p:cNvSpPr>
            <a:spLocks noGrp="1"/>
          </p:cNvSpPr>
          <p:nvPr>
            <p:ph type="sldNum" sz="quarter" idx="16"/>
          </p:nvPr>
        </p:nvSpPr>
        <p:spPr/>
        <p:txBody>
          <a:bodyPr/>
          <a:lstStyle/>
          <a:p>
            <a:pPr defTabSz="761970"/>
            <a:fld id="{A59E24FB-11A7-44FD-AC96-67BDBF48A334}" type="slidenum">
              <a:rPr lang="en-US" smtClean="0"/>
              <a:pPr defTabSz="761970"/>
              <a:t>110</a:t>
            </a:fld>
            <a:endParaRPr lang="en-US"/>
          </a:p>
        </p:txBody>
      </p:sp>
      <p:sp>
        <p:nvSpPr>
          <p:cNvPr id="5" name="Content Placeholder 4">
            <a:extLst>
              <a:ext uri="{FF2B5EF4-FFF2-40B4-BE49-F238E27FC236}">
                <a16:creationId xmlns:a16="http://schemas.microsoft.com/office/drawing/2014/main" id="{6EA4D21B-5DD4-0E01-2022-8D3352ED0C97}"/>
              </a:ext>
            </a:extLst>
          </p:cNvPr>
          <p:cNvSpPr>
            <a:spLocks noGrp="1"/>
          </p:cNvSpPr>
          <p:nvPr>
            <p:ph sz="quarter" idx="11"/>
          </p:nvPr>
        </p:nvSpPr>
        <p:spPr/>
        <p:txBody>
          <a:bodyPr/>
          <a:lstStyle/>
          <a:p>
            <a:r>
              <a:rPr lang="en-US"/>
              <a:t>Create a </a:t>
            </a:r>
            <a:r>
              <a:rPr lang="en-US" err="1"/>
              <a:t>Putaway</a:t>
            </a:r>
            <a:r>
              <a:rPr lang="en-US"/>
              <a:t> Status Report.</a:t>
            </a:r>
          </a:p>
          <a:p>
            <a:r>
              <a:rPr lang="en-US"/>
              <a:t>Create an Open Deliveries Report.</a:t>
            </a:r>
          </a:p>
        </p:txBody>
      </p:sp>
    </p:spTree>
    <p:extLst>
      <p:ext uri="{BB962C8B-B14F-4D97-AF65-F5344CB8AC3E}">
        <p14:creationId xmlns:p14="http://schemas.microsoft.com/office/powerpoint/2010/main" val="27447309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582D-B411-FE42-19AF-E609B0AC0BAF}"/>
              </a:ext>
            </a:extLst>
          </p:cNvPr>
          <p:cNvSpPr>
            <a:spLocks noGrp="1"/>
          </p:cNvSpPr>
          <p:nvPr>
            <p:ph type="title"/>
          </p:nvPr>
        </p:nvSpPr>
        <p:spPr/>
        <p:txBody>
          <a:bodyPr/>
          <a:lstStyle/>
          <a:p>
            <a:r>
              <a:rPr lang="en-US"/>
              <a:t>Report on Deliveries</a:t>
            </a:r>
          </a:p>
        </p:txBody>
      </p:sp>
      <p:sp>
        <p:nvSpPr>
          <p:cNvPr id="3" name="Text Placeholder 2">
            <a:extLst>
              <a:ext uri="{FF2B5EF4-FFF2-40B4-BE49-F238E27FC236}">
                <a16:creationId xmlns:a16="http://schemas.microsoft.com/office/drawing/2014/main" id="{1AB39DB7-7BDC-84E9-12E0-39164E5D5604}"/>
              </a:ext>
            </a:extLst>
          </p:cNvPr>
          <p:cNvSpPr>
            <a:spLocks noGrp="1"/>
          </p:cNvSpPr>
          <p:nvPr>
            <p:ph type="body" sz="quarter" idx="15"/>
          </p:nvPr>
        </p:nvSpPr>
        <p:spPr/>
        <p:txBody>
          <a:bodyPr/>
          <a:lstStyle/>
          <a:p>
            <a:r>
              <a:rPr lang="en-US"/>
              <a:t>Learn how to generate a report to identify the status of a delivery and </a:t>
            </a:r>
            <a:r>
              <a:rPr lang="en-US" err="1"/>
              <a:t>putaway</a:t>
            </a:r>
            <a:r>
              <a:rPr lang="en-US"/>
              <a:t>. </a:t>
            </a:r>
          </a:p>
          <a:p>
            <a:endParaRPr lang="en-US"/>
          </a:p>
        </p:txBody>
      </p:sp>
      <p:sp>
        <p:nvSpPr>
          <p:cNvPr id="4" name="Text Placeholder 3">
            <a:extLst>
              <a:ext uri="{FF2B5EF4-FFF2-40B4-BE49-F238E27FC236}">
                <a16:creationId xmlns:a16="http://schemas.microsoft.com/office/drawing/2014/main" id="{1ADC2662-6361-FAC8-098B-583ED4440E5C}"/>
              </a:ext>
            </a:extLst>
          </p:cNvPr>
          <p:cNvSpPr>
            <a:spLocks noGrp="1"/>
          </p:cNvSpPr>
          <p:nvPr>
            <p:ph type="body" sz="quarter" idx="16"/>
          </p:nvPr>
        </p:nvSpPr>
        <p:spPr/>
        <p:txBody>
          <a:bodyPr/>
          <a:lstStyle/>
          <a:p>
            <a:r>
              <a:rPr lang="en-US" err="1"/>
              <a:t>Putaway</a:t>
            </a:r>
            <a:r>
              <a:rPr lang="en-US"/>
              <a:t> Status Report</a:t>
            </a:r>
          </a:p>
        </p:txBody>
      </p:sp>
      <p:sp>
        <p:nvSpPr>
          <p:cNvPr id="5" name="Slide Number Placeholder 4">
            <a:extLst>
              <a:ext uri="{FF2B5EF4-FFF2-40B4-BE49-F238E27FC236}">
                <a16:creationId xmlns:a16="http://schemas.microsoft.com/office/drawing/2014/main" id="{906EF612-BEBC-3D15-4F87-12162C808BD6}"/>
              </a:ext>
            </a:extLst>
          </p:cNvPr>
          <p:cNvSpPr>
            <a:spLocks noGrp="1"/>
          </p:cNvSpPr>
          <p:nvPr>
            <p:ph type="sldNum" sz="quarter" idx="18"/>
          </p:nvPr>
        </p:nvSpPr>
        <p:spPr/>
        <p:txBody>
          <a:bodyPr/>
          <a:lstStyle/>
          <a:p>
            <a:pPr defTabSz="761970"/>
            <a:fld id="{A59E24FB-11A7-44FD-AC96-67BDBF48A334}" type="slidenum">
              <a:rPr lang="en-US" smtClean="0"/>
              <a:pPr defTabSz="761970"/>
              <a:t>111</a:t>
            </a:fld>
            <a:endParaRPr lang="en-US"/>
          </a:p>
        </p:txBody>
      </p:sp>
      <p:sp>
        <p:nvSpPr>
          <p:cNvPr id="6" name="Text Placeholder 5">
            <a:extLst>
              <a:ext uri="{FF2B5EF4-FFF2-40B4-BE49-F238E27FC236}">
                <a16:creationId xmlns:a16="http://schemas.microsoft.com/office/drawing/2014/main" id="{733B0F7B-4AC1-3C13-E115-18647792F7A5}"/>
              </a:ext>
            </a:extLst>
          </p:cNvPr>
          <p:cNvSpPr>
            <a:spLocks noGrp="1"/>
          </p:cNvSpPr>
          <p:nvPr>
            <p:ph type="body" sz="quarter" idx="19"/>
          </p:nvPr>
        </p:nvSpPr>
        <p:spPr/>
        <p:txBody>
          <a:bodyPr/>
          <a:lstStyle/>
          <a:p>
            <a:r>
              <a:rPr lang="en-US"/>
              <a:t>Open Deliveries Report</a:t>
            </a:r>
          </a:p>
        </p:txBody>
      </p:sp>
    </p:spTree>
    <p:extLst>
      <p:ext uri="{BB962C8B-B14F-4D97-AF65-F5344CB8AC3E}">
        <p14:creationId xmlns:p14="http://schemas.microsoft.com/office/powerpoint/2010/main" val="26954744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A89C-F030-0DB9-0889-91710DCC416E}"/>
              </a:ext>
            </a:extLst>
          </p:cNvPr>
          <p:cNvSpPr>
            <a:spLocks noGrp="1"/>
          </p:cNvSpPr>
          <p:nvPr>
            <p:ph type="title"/>
          </p:nvPr>
        </p:nvSpPr>
        <p:spPr/>
        <p:txBody>
          <a:bodyPr/>
          <a:lstStyle/>
          <a:p>
            <a:r>
              <a:rPr lang="en-US"/>
              <a:t>Calculate Inventory Value Report</a:t>
            </a:r>
          </a:p>
        </p:txBody>
      </p:sp>
      <p:sp>
        <p:nvSpPr>
          <p:cNvPr id="3" name="Content Placeholder 2">
            <a:extLst>
              <a:ext uri="{FF2B5EF4-FFF2-40B4-BE49-F238E27FC236}">
                <a16:creationId xmlns:a16="http://schemas.microsoft.com/office/drawing/2014/main" id="{9550D3E4-0F75-917E-1BE7-840316F1C93D}"/>
              </a:ext>
            </a:extLst>
          </p:cNvPr>
          <p:cNvSpPr>
            <a:spLocks noGrp="1"/>
          </p:cNvSpPr>
          <p:nvPr>
            <p:ph idx="1"/>
          </p:nvPr>
        </p:nvSpPr>
        <p:spPr>
          <a:xfrm>
            <a:off x="358738" y="1246297"/>
            <a:ext cx="9450280" cy="1961032"/>
          </a:xfrm>
        </p:spPr>
        <p:txBody>
          <a:bodyPr>
            <a:normAutofit/>
          </a:bodyPr>
          <a:lstStyle/>
          <a:p>
            <a:pPr marL="342900" indent="-342900">
              <a:buFont typeface="Arial" panose="020B0604020202020204" pitchFamily="34" charset="0"/>
              <a:buChar char="•"/>
            </a:pPr>
            <a:r>
              <a:rPr lang="en-US"/>
              <a:t>Inventory Value Reports resource</a:t>
            </a:r>
          </a:p>
          <a:p>
            <a:pPr marL="647692" lvl="1" indent="-342900"/>
            <a:r>
              <a:rPr lang="en-US"/>
              <a:t>Choose to open a report by Item, Location, or Manufacturer</a:t>
            </a:r>
          </a:p>
          <a:p>
            <a:pPr marL="342900" indent="-342900">
              <a:buFont typeface="Arial" panose="020B0604020202020204" pitchFamily="34" charset="0"/>
              <a:buChar char="•"/>
            </a:pPr>
            <a:r>
              <a:rPr lang="en-US"/>
              <a:t>Narrow the search using the Search Criteria </a:t>
            </a:r>
          </a:p>
          <a:p>
            <a:pPr marL="342900" indent="-342900">
              <a:buFont typeface="Arial" panose="020B0604020202020204" pitchFamily="34" charset="0"/>
              <a:buChar char="•"/>
            </a:pPr>
            <a:r>
              <a:rPr lang="en-US"/>
              <a:t>Review the Sum Inventory Value column.</a:t>
            </a:r>
          </a:p>
          <a:p>
            <a:pPr marL="647692" lvl="1" indent="-342900"/>
            <a:r>
              <a:rPr lang="en-US"/>
              <a:t>Export to Excel</a:t>
            </a:r>
          </a:p>
          <a:p>
            <a:pPr lvl="1" indent="0">
              <a:buNone/>
            </a:pPr>
            <a:endParaRPr lang="en-US"/>
          </a:p>
        </p:txBody>
      </p:sp>
      <p:pic>
        <p:nvPicPr>
          <p:cNvPr id="7" name="Content Placeholder 6">
            <a:extLst>
              <a:ext uri="{FF2B5EF4-FFF2-40B4-BE49-F238E27FC236}">
                <a16:creationId xmlns:a16="http://schemas.microsoft.com/office/drawing/2014/main" id="{D8EA3057-CE15-3596-81AD-7117AFA0329C}"/>
              </a:ext>
            </a:extLst>
          </p:cNvPr>
          <p:cNvPicPr>
            <a:picLocks noGrp="1" noChangeAspect="1"/>
          </p:cNvPicPr>
          <p:nvPr>
            <p:ph idx="18"/>
          </p:nvPr>
        </p:nvPicPr>
        <p:blipFill>
          <a:blip r:embed="rId3"/>
          <a:stretch>
            <a:fillRect/>
          </a:stretch>
        </p:blipFill>
        <p:spPr>
          <a:xfrm>
            <a:off x="1863435" y="4204854"/>
            <a:ext cx="8547027" cy="1961031"/>
          </a:xfrm>
          <a:ln>
            <a:solidFill>
              <a:schemeClr val="bg1">
                <a:lumMod val="85000"/>
              </a:schemeClr>
            </a:solidFill>
          </a:ln>
        </p:spPr>
      </p:pic>
      <p:sp>
        <p:nvSpPr>
          <p:cNvPr id="5" name="Slide Number Placeholder 4">
            <a:extLst>
              <a:ext uri="{FF2B5EF4-FFF2-40B4-BE49-F238E27FC236}">
                <a16:creationId xmlns:a16="http://schemas.microsoft.com/office/drawing/2014/main" id="{9CC73B49-83E8-FD12-15E0-43FA1AB67C29}"/>
              </a:ext>
            </a:extLst>
          </p:cNvPr>
          <p:cNvSpPr>
            <a:spLocks noGrp="1"/>
          </p:cNvSpPr>
          <p:nvPr>
            <p:ph type="sldNum" sz="quarter" idx="17"/>
          </p:nvPr>
        </p:nvSpPr>
        <p:spPr/>
        <p:txBody>
          <a:bodyPr/>
          <a:lstStyle/>
          <a:p>
            <a:pPr defTabSz="761970"/>
            <a:fld id="{A59E24FB-11A7-44FD-AC96-67BDBF48A334}" type="slidenum">
              <a:rPr lang="en-US" smtClean="0"/>
              <a:pPr defTabSz="761970"/>
              <a:t>112</a:t>
            </a:fld>
            <a:endParaRPr lang="en-US"/>
          </a:p>
        </p:txBody>
      </p:sp>
      <p:sp>
        <p:nvSpPr>
          <p:cNvPr id="10" name="Rectangle 9">
            <a:extLst>
              <a:ext uri="{FF2B5EF4-FFF2-40B4-BE49-F238E27FC236}">
                <a16:creationId xmlns:a16="http://schemas.microsoft.com/office/drawing/2014/main" id="{4543CD67-FC87-C9A0-E99E-2DE780B415A8}"/>
              </a:ext>
            </a:extLst>
          </p:cNvPr>
          <p:cNvSpPr/>
          <p:nvPr/>
        </p:nvSpPr>
        <p:spPr>
          <a:xfrm>
            <a:off x="9067343" y="4648197"/>
            <a:ext cx="1178093" cy="121928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
        <p:nvSpPr>
          <p:cNvPr id="11" name="Rectangle 10">
            <a:extLst>
              <a:ext uri="{FF2B5EF4-FFF2-40B4-BE49-F238E27FC236}">
                <a16:creationId xmlns:a16="http://schemas.microsoft.com/office/drawing/2014/main" id="{86B62FE2-7960-E6DF-500A-63FCBE7C502A}"/>
              </a:ext>
            </a:extLst>
          </p:cNvPr>
          <p:cNvSpPr/>
          <p:nvPr/>
        </p:nvSpPr>
        <p:spPr>
          <a:xfrm>
            <a:off x="3393906" y="4204854"/>
            <a:ext cx="242911" cy="22167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CA258D33-14F5-7A54-23E6-733D99F2C096}"/>
              </a:ext>
            </a:extLst>
          </p:cNvPr>
          <p:cNvPicPr>
            <a:picLocks noChangeAspect="1"/>
          </p:cNvPicPr>
          <p:nvPr/>
        </p:nvPicPr>
        <p:blipFill>
          <a:blip r:embed="rId4"/>
          <a:stretch>
            <a:fillRect/>
          </a:stretch>
        </p:blipFill>
        <p:spPr>
          <a:xfrm>
            <a:off x="8975379" y="1378063"/>
            <a:ext cx="2235315" cy="2375022"/>
          </a:xfrm>
          <a:prstGeom prst="rect">
            <a:avLst/>
          </a:prstGeom>
          <a:ln>
            <a:solidFill>
              <a:schemeClr val="bg1">
                <a:lumMod val="85000"/>
              </a:schemeClr>
            </a:solidFill>
          </a:ln>
        </p:spPr>
      </p:pic>
    </p:spTree>
    <p:extLst>
      <p:ext uri="{BB962C8B-B14F-4D97-AF65-F5344CB8AC3E}">
        <p14:creationId xmlns:p14="http://schemas.microsoft.com/office/powerpoint/2010/main" val="17012095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5CEF-4A85-DE00-6EF8-CD3C50D94265}"/>
              </a:ext>
            </a:extLst>
          </p:cNvPr>
          <p:cNvSpPr>
            <a:spLocks noGrp="1"/>
          </p:cNvSpPr>
          <p:nvPr>
            <p:ph type="title"/>
          </p:nvPr>
        </p:nvSpPr>
        <p:spPr/>
        <p:txBody>
          <a:bodyPr/>
          <a:lstStyle/>
          <a:p>
            <a:r>
              <a:rPr lang="en-US"/>
              <a:t>Supply Expense/Case Cost Report</a:t>
            </a:r>
          </a:p>
        </p:txBody>
      </p:sp>
      <p:sp>
        <p:nvSpPr>
          <p:cNvPr id="5" name="Slide Number Placeholder 4">
            <a:extLst>
              <a:ext uri="{FF2B5EF4-FFF2-40B4-BE49-F238E27FC236}">
                <a16:creationId xmlns:a16="http://schemas.microsoft.com/office/drawing/2014/main" id="{5195BFE8-1EC1-CC68-0FF4-92798A5E833A}"/>
              </a:ext>
            </a:extLst>
          </p:cNvPr>
          <p:cNvSpPr>
            <a:spLocks noGrp="1"/>
          </p:cNvSpPr>
          <p:nvPr>
            <p:ph type="sldNum" sz="quarter" idx="17"/>
          </p:nvPr>
        </p:nvSpPr>
        <p:spPr/>
        <p:txBody>
          <a:bodyPr/>
          <a:lstStyle/>
          <a:p>
            <a:pPr defTabSz="761970"/>
            <a:fld id="{A59E24FB-11A7-44FD-AC96-67BDBF48A334}" type="slidenum">
              <a:rPr lang="en-US" smtClean="0"/>
              <a:pPr defTabSz="761970"/>
              <a:t>113</a:t>
            </a:fld>
            <a:endParaRPr lang="en-US"/>
          </a:p>
        </p:txBody>
      </p:sp>
      <p:pic>
        <p:nvPicPr>
          <p:cNvPr id="9" name="Content Placeholder 8" descr="A screenshot of a computer&#10;&#10;Description automatically generated">
            <a:extLst>
              <a:ext uri="{FF2B5EF4-FFF2-40B4-BE49-F238E27FC236}">
                <a16:creationId xmlns:a16="http://schemas.microsoft.com/office/drawing/2014/main" id="{239C5C33-3FB0-A219-45E5-A622E603779C}"/>
              </a:ext>
            </a:extLst>
          </p:cNvPr>
          <p:cNvPicPr>
            <a:picLocks noGrp="1" noChangeAspect="1"/>
          </p:cNvPicPr>
          <p:nvPr>
            <p:ph idx="18"/>
          </p:nvPr>
        </p:nvPicPr>
        <p:blipFill>
          <a:blip r:embed="rId3" cstate="print">
            <a:extLst>
              <a:ext uri="{28A0092B-C50C-407E-A947-70E740481C1C}">
                <a14:useLocalDpi xmlns:a14="http://schemas.microsoft.com/office/drawing/2010/main" val="0"/>
              </a:ext>
            </a:extLst>
          </a:blip>
          <a:stretch>
            <a:fillRect/>
          </a:stretch>
        </p:blipFill>
        <p:spPr>
          <a:xfrm>
            <a:off x="6280150" y="1975291"/>
            <a:ext cx="5607050" cy="3148574"/>
          </a:xfrm>
          <a:prstGeom prst="rect">
            <a:avLst/>
          </a:prstGeom>
        </p:spPr>
      </p:pic>
      <p:graphicFrame>
        <p:nvGraphicFramePr>
          <p:cNvPr id="11" name="Content Placeholder 5">
            <a:extLst>
              <a:ext uri="{FF2B5EF4-FFF2-40B4-BE49-F238E27FC236}">
                <a16:creationId xmlns:a16="http://schemas.microsoft.com/office/drawing/2014/main" id="{4DBD9459-1E0B-1D16-A8D3-11ACCC0DE206}"/>
              </a:ext>
            </a:extLst>
          </p:cNvPr>
          <p:cNvGraphicFramePr>
            <a:graphicFrameLocks noGrp="1"/>
          </p:cNvGraphicFramePr>
          <p:nvPr>
            <p:ph idx="1"/>
            <p:extLst>
              <p:ext uri="{D42A27DB-BD31-4B8C-83A1-F6EECF244321}">
                <p14:modId xmlns:p14="http://schemas.microsoft.com/office/powerpoint/2010/main" val="2466977987"/>
              </p:ext>
            </p:extLst>
          </p:nvPr>
        </p:nvGraphicFramePr>
        <p:xfrm>
          <a:off x="358775" y="1246188"/>
          <a:ext cx="5854989"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97996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88B4-22B5-560B-3D3E-98245527A37F}"/>
              </a:ext>
            </a:extLst>
          </p:cNvPr>
          <p:cNvSpPr>
            <a:spLocks noGrp="1"/>
          </p:cNvSpPr>
          <p:nvPr>
            <p:ph type="title"/>
          </p:nvPr>
        </p:nvSpPr>
        <p:spPr>
          <a:xfrm>
            <a:off x="3380941" y="343689"/>
            <a:ext cx="8506257" cy="832919"/>
          </a:xfrm>
        </p:spPr>
        <p:txBody>
          <a:bodyPr/>
          <a:lstStyle/>
          <a:p>
            <a:r>
              <a:rPr lang="en-US"/>
              <a:t>Value and Cost Reports</a:t>
            </a:r>
          </a:p>
        </p:txBody>
      </p:sp>
      <p:sp>
        <p:nvSpPr>
          <p:cNvPr id="3" name="Text Placeholder 2">
            <a:extLst>
              <a:ext uri="{FF2B5EF4-FFF2-40B4-BE49-F238E27FC236}">
                <a16:creationId xmlns:a16="http://schemas.microsoft.com/office/drawing/2014/main" id="{04FB83D9-3C02-7FB2-5378-A9A703057F56}"/>
              </a:ext>
            </a:extLst>
          </p:cNvPr>
          <p:cNvSpPr>
            <a:spLocks noGrp="1"/>
          </p:cNvSpPr>
          <p:nvPr>
            <p:ph type="body" sz="quarter" idx="15"/>
          </p:nvPr>
        </p:nvSpPr>
        <p:spPr>
          <a:xfrm>
            <a:off x="3380944" y="1433503"/>
            <a:ext cx="8506256" cy="457859"/>
          </a:xfrm>
        </p:spPr>
        <p:txBody>
          <a:bodyPr/>
          <a:lstStyle/>
          <a:p>
            <a:r>
              <a:rPr lang="en-US"/>
              <a:t>Learn more about creating reports in Tecsys.</a:t>
            </a:r>
          </a:p>
        </p:txBody>
      </p:sp>
      <p:sp>
        <p:nvSpPr>
          <p:cNvPr id="4" name="Slide Number Placeholder 3">
            <a:extLst>
              <a:ext uri="{FF2B5EF4-FFF2-40B4-BE49-F238E27FC236}">
                <a16:creationId xmlns:a16="http://schemas.microsoft.com/office/drawing/2014/main" id="{73933B1B-AB1D-5D43-03FC-8183BD768D16}"/>
              </a:ext>
            </a:extLst>
          </p:cNvPr>
          <p:cNvSpPr>
            <a:spLocks noGrp="1"/>
          </p:cNvSpPr>
          <p:nvPr>
            <p:ph type="sldNum" sz="quarter" idx="16"/>
          </p:nvPr>
        </p:nvSpPr>
        <p:spPr>
          <a:xfrm>
            <a:off x="11431675" y="6329038"/>
            <a:ext cx="455525" cy="420591"/>
          </a:xfrm>
        </p:spPr>
        <p:txBody>
          <a:bodyPr/>
          <a:lstStyle/>
          <a:p>
            <a:fld id="{A59E24FB-11A7-44FD-AC96-67BDBF48A334}" type="slidenum">
              <a:rPr lang="en-US" smtClean="0"/>
              <a:pPr/>
              <a:t>114</a:t>
            </a:fld>
            <a:endParaRPr lang="en-US"/>
          </a:p>
        </p:txBody>
      </p:sp>
      <p:sp>
        <p:nvSpPr>
          <p:cNvPr id="5" name="Content Placeholder 4">
            <a:extLst>
              <a:ext uri="{FF2B5EF4-FFF2-40B4-BE49-F238E27FC236}">
                <a16:creationId xmlns:a16="http://schemas.microsoft.com/office/drawing/2014/main" id="{FC8C6397-2D97-F63A-AA4E-CF2D46CE87CE}"/>
              </a:ext>
            </a:extLst>
          </p:cNvPr>
          <p:cNvSpPr>
            <a:spLocks noGrp="1"/>
          </p:cNvSpPr>
          <p:nvPr>
            <p:ph sz="quarter" idx="11"/>
          </p:nvPr>
        </p:nvSpPr>
        <p:spPr>
          <a:xfrm>
            <a:off x="3380622" y="2080382"/>
            <a:ext cx="8506580" cy="3715657"/>
          </a:xfrm>
        </p:spPr>
        <p:txBody>
          <a:bodyPr/>
          <a:lstStyle/>
          <a:p>
            <a:r>
              <a:rPr lang="en-US"/>
              <a:t>Enter Search Criteria to narrow the results. </a:t>
            </a:r>
          </a:p>
          <a:p>
            <a:r>
              <a:rPr lang="en-US"/>
              <a:t>Review the results.</a:t>
            </a:r>
          </a:p>
          <a:p>
            <a:r>
              <a:rPr lang="en-US"/>
              <a:t>Export results to an Excel spreadsheet.</a:t>
            </a:r>
          </a:p>
          <a:p>
            <a:endParaRPr lang="en-US"/>
          </a:p>
          <a:p>
            <a:endParaRPr lang="en-US"/>
          </a:p>
        </p:txBody>
      </p:sp>
    </p:spTree>
    <p:extLst>
      <p:ext uri="{BB962C8B-B14F-4D97-AF65-F5344CB8AC3E}">
        <p14:creationId xmlns:p14="http://schemas.microsoft.com/office/powerpoint/2010/main" val="6934782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60B9-6D26-405B-DC36-AB87F763716A}"/>
              </a:ext>
            </a:extLst>
          </p:cNvPr>
          <p:cNvSpPr>
            <a:spLocks noGrp="1"/>
          </p:cNvSpPr>
          <p:nvPr>
            <p:ph type="title"/>
          </p:nvPr>
        </p:nvSpPr>
        <p:spPr/>
        <p:txBody>
          <a:bodyPr/>
          <a:lstStyle/>
          <a:p>
            <a:r>
              <a:rPr lang="en-US"/>
              <a:t>Value and Cost Reports</a:t>
            </a:r>
          </a:p>
        </p:txBody>
      </p:sp>
      <p:sp>
        <p:nvSpPr>
          <p:cNvPr id="3" name="Text Placeholder 2">
            <a:extLst>
              <a:ext uri="{FF2B5EF4-FFF2-40B4-BE49-F238E27FC236}">
                <a16:creationId xmlns:a16="http://schemas.microsoft.com/office/drawing/2014/main" id="{5D369CAF-48ED-BC09-FBED-A57367E4E0DE}"/>
              </a:ext>
            </a:extLst>
          </p:cNvPr>
          <p:cNvSpPr>
            <a:spLocks noGrp="1"/>
          </p:cNvSpPr>
          <p:nvPr>
            <p:ph type="body" sz="quarter" idx="15"/>
          </p:nvPr>
        </p:nvSpPr>
        <p:spPr/>
        <p:txBody>
          <a:bodyPr/>
          <a:lstStyle/>
          <a:p>
            <a:r>
              <a:rPr lang="en-US"/>
              <a:t>Learn more about creating reports in Tecsys.</a:t>
            </a:r>
          </a:p>
          <a:p>
            <a:endParaRPr lang="en-US"/>
          </a:p>
        </p:txBody>
      </p:sp>
      <p:sp>
        <p:nvSpPr>
          <p:cNvPr id="4" name="Text Placeholder 3">
            <a:extLst>
              <a:ext uri="{FF2B5EF4-FFF2-40B4-BE49-F238E27FC236}">
                <a16:creationId xmlns:a16="http://schemas.microsoft.com/office/drawing/2014/main" id="{A44EE7E5-D080-03F4-AC77-A5A81B7B9900}"/>
              </a:ext>
            </a:extLst>
          </p:cNvPr>
          <p:cNvSpPr>
            <a:spLocks noGrp="1"/>
          </p:cNvSpPr>
          <p:nvPr>
            <p:ph type="body" sz="quarter" idx="16"/>
          </p:nvPr>
        </p:nvSpPr>
        <p:spPr/>
        <p:txBody>
          <a:bodyPr/>
          <a:lstStyle/>
          <a:p>
            <a:r>
              <a:rPr lang="en-US"/>
              <a:t>Inventory Value Report</a:t>
            </a:r>
          </a:p>
        </p:txBody>
      </p:sp>
      <p:sp>
        <p:nvSpPr>
          <p:cNvPr id="5" name="Slide Number Placeholder 4">
            <a:extLst>
              <a:ext uri="{FF2B5EF4-FFF2-40B4-BE49-F238E27FC236}">
                <a16:creationId xmlns:a16="http://schemas.microsoft.com/office/drawing/2014/main" id="{DE107947-2F0C-54CB-75F4-22A15348580A}"/>
              </a:ext>
            </a:extLst>
          </p:cNvPr>
          <p:cNvSpPr>
            <a:spLocks noGrp="1"/>
          </p:cNvSpPr>
          <p:nvPr>
            <p:ph type="sldNum" sz="quarter" idx="18"/>
          </p:nvPr>
        </p:nvSpPr>
        <p:spPr/>
        <p:txBody>
          <a:bodyPr/>
          <a:lstStyle/>
          <a:p>
            <a:pPr defTabSz="761970"/>
            <a:fld id="{A59E24FB-11A7-44FD-AC96-67BDBF48A334}" type="slidenum">
              <a:rPr lang="en-US" smtClean="0"/>
              <a:pPr defTabSz="761970"/>
              <a:t>115</a:t>
            </a:fld>
            <a:endParaRPr lang="en-US"/>
          </a:p>
        </p:txBody>
      </p:sp>
      <p:sp>
        <p:nvSpPr>
          <p:cNvPr id="6" name="Text Placeholder 5">
            <a:extLst>
              <a:ext uri="{FF2B5EF4-FFF2-40B4-BE49-F238E27FC236}">
                <a16:creationId xmlns:a16="http://schemas.microsoft.com/office/drawing/2014/main" id="{983587AD-2D46-0CC0-838F-3F43A82B81C4}"/>
              </a:ext>
            </a:extLst>
          </p:cNvPr>
          <p:cNvSpPr>
            <a:spLocks noGrp="1"/>
          </p:cNvSpPr>
          <p:nvPr>
            <p:ph type="body" sz="quarter" idx="19"/>
          </p:nvPr>
        </p:nvSpPr>
        <p:spPr/>
        <p:txBody>
          <a:bodyPr/>
          <a:lstStyle/>
          <a:p>
            <a:r>
              <a:rPr lang="en-US"/>
              <a:t>Supply Expense/Surgical Case Report</a:t>
            </a:r>
          </a:p>
        </p:txBody>
      </p:sp>
    </p:spTree>
    <p:extLst>
      <p:ext uri="{BB962C8B-B14F-4D97-AF65-F5344CB8AC3E}">
        <p14:creationId xmlns:p14="http://schemas.microsoft.com/office/powerpoint/2010/main" val="996268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F70E-E0B7-07EE-1362-1E67CE6F8563}"/>
              </a:ext>
            </a:extLst>
          </p:cNvPr>
          <p:cNvSpPr>
            <a:spLocks noGrp="1"/>
          </p:cNvSpPr>
          <p:nvPr>
            <p:ph type="title"/>
          </p:nvPr>
        </p:nvSpPr>
        <p:spPr/>
        <p:txBody>
          <a:bodyPr/>
          <a:lstStyle/>
          <a:p>
            <a:r>
              <a:rPr lang="en-US"/>
              <a:t>Item Velocity with Customized Search Results</a:t>
            </a:r>
          </a:p>
        </p:txBody>
      </p:sp>
      <p:sp>
        <p:nvSpPr>
          <p:cNvPr id="3" name="Content Placeholder 2">
            <a:extLst>
              <a:ext uri="{FF2B5EF4-FFF2-40B4-BE49-F238E27FC236}">
                <a16:creationId xmlns:a16="http://schemas.microsoft.com/office/drawing/2014/main" id="{10580112-5D24-E1D4-CB58-F33C949382C3}"/>
              </a:ext>
            </a:extLst>
          </p:cNvPr>
          <p:cNvSpPr>
            <a:spLocks noGrp="1"/>
          </p:cNvSpPr>
          <p:nvPr>
            <p:ph idx="1"/>
          </p:nvPr>
        </p:nvSpPr>
        <p:spPr>
          <a:xfrm>
            <a:off x="358738" y="1246296"/>
            <a:ext cx="5841171" cy="4856793"/>
          </a:xfrm>
        </p:spPr>
        <p:txBody>
          <a:bodyPr/>
          <a:lstStyle/>
          <a:p>
            <a:r>
              <a:rPr lang="en-US" b="1"/>
              <a:t>Create a Customized Report</a:t>
            </a:r>
          </a:p>
          <a:p>
            <a:pPr marL="457200" indent="-457200">
              <a:buFont typeface="+mj-lt"/>
              <a:buAutoNum type="arabicPeriod"/>
            </a:pPr>
            <a:r>
              <a:rPr lang="en-US"/>
              <a:t>Navigate to the location Items resource.</a:t>
            </a:r>
          </a:p>
          <a:p>
            <a:pPr marL="457200" indent="-457200">
              <a:buFont typeface="+mj-lt"/>
              <a:buAutoNum type="arabicPeriod"/>
            </a:pPr>
            <a:r>
              <a:rPr lang="en-US"/>
              <a:t>Select </a:t>
            </a:r>
            <a:r>
              <a:rPr lang="en-US" b="1"/>
              <a:t>Personalize</a:t>
            </a:r>
            <a:r>
              <a:rPr lang="en-US"/>
              <a:t>.</a:t>
            </a:r>
          </a:p>
          <a:p>
            <a:pPr marL="457200" indent="-457200">
              <a:buFont typeface="+mj-lt"/>
              <a:buAutoNum type="arabicPeriod"/>
            </a:pPr>
            <a:r>
              <a:rPr lang="en-US"/>
              <a:t>Update the Search Results and Criteria tabs.</a:t>
            </a:r>
          </a:p>
          <a:p>
            <a:pPr marL="457200" indent="-457200">
              <a:buFont typeface="+mj-lt"/>
              <a:buAutoNum type="arabicPeriod"/>
            </a:pPr>
            <a:r>
              <a:rPr lang="en-US"/>
              <a:t>Submit the new report.</a:t>
            </a:r>
          </a:p>
          <a:p>
            <a:endParaRPr lang="en-US"/>
          </a:p>
          <a:p>
            <a:r>
              <a:rPr lang="en-US" b="1"/>
              <a:t>Why research Item Velocity?</a:t>
            </a:r>
            <a:endParaRPr lang="en-US"/>
          </a:p>
          <a:p>
            <a:pPr marL="342900" indent="-342900">
              <a:buFont typeface="Arial" panose="020B0604020202020204" pitchFamily="34" charset="0"/>
              <a:buChar char="•"/>
            </a:pPr>
            <a:r>
              <a:rPr lang="en-US"/>
              <a:t>Support replenishment</a:t>
            </a:r>
          </a:p>
          <a:p>
            <a:pPr marL="342900" indent="-342900">
              <a:buFont typeface="Arial" panose="020B0604020202020204" pitchFamily="34" charset="0"/>
              <a:buChar char="•"/>
            </a:pPr>
            <a:r>
              <a:rPr lang="en-US"/>
              <a:t>Avoid stockouts or overstock</a:t>
            </a:r>
          </a:p>
          <a:p>
            <a:endParaRPr lang="en-US"/>
          </a:p>
        </p:txBody>
      </p:sp>
      <p:pic>
        <p:nvPicPr>
          <p:cNvPr id="7" name="Content Placeholder 6">
            <a:extLst>
              <a:ext uri="{FF2B5EF4-FFF2-40B4-BE49-F238E27FC236}">
                <a16:creationId xmlns:a16="http://schemas.microsoft.com/office/drawing/2014/main" id="{AB0BD392-F6EE-437D-3570-C6EE0935E70F}"/>
              </a:ext>
            </a:extLst>
          </p:cNvPr>
          <p:cNvPicPr>
            <a:picLocks noGrp="1" noChangeAspect="1"/>
          </p:cNvPicPr>
          <p:nvPr>
            <p:ph idx="18"/>
          </p:nvPr>
        </p:nvPicPr>
        <p:blipFill>
          <a:blip r:embed="rId3"/>
          <a:stretch>
            <a:fillRect/>
          </a:stretch>
        </p:blipFill>
        <p:spPr>
          <a:xfrm>
            <a:off x="6280150" y="2346166"/>
            <a:ext cx="5607050" cy="2656205"/>
          </a:xfrm>
          <a:ln>
            <a:solidFill>
              <a:schemeClr val="bg1">
                <a:lumMod val="85000"/>
              </a:schemeClr>
            </a:solidFill>
          </a:ln>
        </p:spPr>
      </p:pic>
      <p:sp>
        <p:nvSpPr>
          <p:cNvPr id="5" name="Slide Number Placeholder 4">
            <a:extLst>
              <a:ext uri="{FF2B5EF4-FFF2-40B4-BE49-F238E27FC236}">
                <a16:creationId xmlns:a16="http://schemas.microsoft.com/office/drawing/2014/main" id="{6FA1C5D5-A522-CD15-1B7D-FC65DD289CAE}"/>
              </a:ext>
            </a:extLst>
          </p:cNvPr>
          <p:cNvSpPr>
            <a:spLocks noGrp="1"/>
          </p:cNvSpPr>
          <p:nvPr>
            <p:ph type="sldNum" sz="quarter" idx="17"/>
          </p:nvPr>
        </p:nvSpPr>
        <p:spPr/>
        <p:txBody>
          <a:bodyPr/>
          <a:lstStyle/>
          <a:p>
            <a:pPr defTabSz="761970"/>
            <a:fld id="{A59E24FB-11A7-44FD-AC96-67BDBF48A334}" type="slidenum">
              <a:rPr lang="en-US" smtClean="0"/>
              <a:pPr defTabSz="761970"/>
              <a:t>116</a:t>
            </a:fld>
            <a:endParaRPr lang="en-US"/>
          </a:p>
        </p:txBody>
      </p:sp>
    </p:spTree>
    <p:extLst>
      <p:ext uri="{BB962C8B-B14F-4D97-AF65-F5344CB8AC3E}">
        <p14:creationId xmlns:p14="http://schemas.microsoft.com/office/powerpoint/2010/main" val="41582733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F70E-E0B7-07EE-1362-1E67CE6F8563}"/>
              </a:ext>
            </a:extLst>
          </p:cNvPr>
          <p:cNvSpPr>
            <a:spLocks noGrp="1"/>
          </p:cNvSpPr>
          <p:nvPr>
            <p:ph type="title"/>
          </p:nvPr>
        </p:nvSpPr>
        <p:spPr/>
        <p:txBody>
          <a:bodyPr/>
          <a:lstStyle/>
          <a:p>
            <a:r>
              <a:rPr lang="en-US"/>
              <a:t>Item Velocity with Inventory Reporting Tools</a:t>
            </a:r>
          </a:p>
        </p:txBody>
      </p:sp>
      <p:sp>
        <p:nvSpPr>
          <p:cNvPr id="3" name="Content Placeholder 2">
            <a:extLst>
              <a:ext uri="{FF2B5EF4-FFF2-40B4-BE49-F238E27FC236}">
                <a16:creationId xmlns:a16="http://schemas.microsoft.com/office/drawing/2014/main" id="{10580112-5D24-E1D4-CB58-F33C949382C3}"/>
              </a:ext>
            </a:extLst>
          </p:cNvPr>
          <p:cNvSpPr>
            <a:spLocks noGrp="1"/>
          </p:cNvSpPr>
          <p:nvPr>
            <p:ph idx="1"/>
          </p:nvPr>
        </p:nvSpPr>
        <p:spPr>
          <a:xfrm>
            <a:off x="358738" y="1246296"/>
            <a:ext cx="6707080" cy="4856793"/>
          </a:xfrm>
        </p:spPr>
        <p:txBody>
          <a:bodyPr/>
          <a:lstStyle/>
          <a:p>
            <a:pPr marL="342900" indent="-342900">
              <a:buFont typeface="Arial" panose="020B0604020202020204" pitchFamily="34" charset="0"/>
              <a:buChar char="•"/>
            </a:pPr>
            <a:r>
              <a:rPr lang="en-US"/>
              <a:t>Select a pre-structured report to view specific inventory reports.</a:t>
            </a:r>
          </a:p>
        </p:txBody>
      </p:sp>
      <p:sp>
        <p:nvSpPr>
          <p:cNvPr id="5" name="Slide Number Placeholder 4">
            <a:extLst>
              <a:ext uri="{FF2B5EF4-FFF2-40B4-BE49-F238E27FC236}">
                <a16:creationId xmlns:a16="http://schemas.microsoft.com/office/drawing/2014/main" id="{6FA1C5D5-A522-CD15-1B7D-FC65DD289CAE}"/>
              </a:ext>
            </a:extLst>
          </p:cNvPr>
          <p:cNvSpPr>
            <a:spLocks noGrp="1"/>
          </p:cNvSpPr>
          <p:nvPr>
            <p:ph type="sldNum" sz="quarter" idx="17"/>
          </p:nvPr>
        </p:nvSpPr>
        <p:spPr/>
        <p:txBody>
          <a:bodyPr/>
          <a:lstStyle/>
          <a:p>
            <a:pPr defTabSz="761970"/>
            <a:fld id="{A59E24FB-11A7-44FD-AC96-67BDBF48A334}" type="slidenum">
              <a:rPr lang="en-US" smtClean="0"/>
              <a:pPr defTabSz="761970"/>
              <a:t>117</a:t>
            </a:fld>
            <a:endParaRPr lang="en-US"/>
          </a:p>
        </p:txBody>
      </p:sp>
      <p:pic>
        <p:nvPicPr>
          <p:cNvPr id="9" name="Content Placeholder 8">
            <a:extLst>
              <a:ext uri="{FF2B5EF4-FFF2-40B4-BE49-F238E27FC236}">
                <a16:creationId xmlns:a16="http://schemas.microsoft.com/office/drawing/2014/main" id="{7E1DBBBB-B241-2618-968C-68B3D465B633}"/>
              </a:ext>
            </a:extLst>
          </p:cNvPr>
          <p:cNvPicPr>
            <a:picLocks noGrp="1" noChangeAspect="1"/>
          </p:cNvPicPr>
          <p:nvPr>
            <p:ph idx="18"/>
          </p:nvPr>
        </p:nvPicPr>
        <p:blipFill>
          <a:blip r:embed="rId3"/>
          <a:stretch>
            <a:fillRect/>
          </a:stretch>
        </p:blipFill>
        <p:spPr>
          <a:xfrm>
            <a:off x="7372262" y="1502457"/>
            <a:ext cx="3422826" cy="4343623"/>
          </a:xfrm>
          <a:ln>
            <a:solidFill>
              <a:schemeClr val="bg1">
                <a:lumMod val="85000"/>
              </a:schemeClr>
            </a:solidFill>
          </a:ln>
        </p:spPr>
      </p:pic>
    </p:spTree>
    <p:extLst>
      <p:ext uri="{BB962C8B-B14F-4D97-AF65-F5344CB8AC3E}">
        <p14:creationId xmlns:p14="http://schemas.microsoft.com/office/powerpoint/2010/main" val="1672097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7653-45C5-5EE9-042C-DF7227E751A4}"/>
              </a:ext>
            </a:extLst>
          </p:cNvPr>
          <p:cNvSpPr>
            <a:spLocks noGrp="1"/>
          </p:cNvSpPr>
          <p:nvPr>
            <p:ph type="title"/>
          </p:nvPr>
        </p:nvSpPr>
        <p:spPr/>
        <p:txBody>
          <a:bodyPr/>
          <a:lstStyle/>
          <a:p>
            <a:r>
              <a:rPr lang="en-US"/>
              <a:t>Item Velocity</a:t>
            </a:r>
          </a:p>
        </p:txBody>
      </p:sp>
      <p:sp>
        <p:nvSpPr>
          <p:cNvPr id="3" name="Text Placeholder 2">
            <a:extLst>
              <a:ext uri="{FF2B5EF4-FFF2-40B4-BE49-F238E27FC236}">
                <a16:creationId xmlns:a16="http://schemas.microsoft.com/office/drawing/2014/main" id="{96D4DE8B-DB52-775F-E174-67B0D3CFB780}"/>
              </a:ext>
            </a:extLst>
          </p:cNvPr>
          <p:cNvSpPr>
            <a:spLocks noGrp="1"/>
          </p:cNvSpPr>
          <p:nvPr>
            <p:ph type="body" sz="quarter" idx="15"/>
          </p:nvPr>
        </p:nvSpPr>
        <p:spPr/>
        <p:txBody>
          <a:bodyPr/>
          <a:lstStyle/>
          <a:p>
            <a:r>
              <a:rPr lang="en-US"/>
              <a:t>Learn how to create reports to investigate the Item Velocity in the facility.  </a:t>
            </a:r>
          </a:p>
        </p:txBody>
      </p:sp>
      <p:sp>
        <p:nvSpPr>
          <p:cNvPr id="4" name="Slide Number Placeholder 3">
            <a:extLst>
              <a:ext uri="{FF2B5EF4-FFF2-40B4-BE49-F238E27FC236}">
                <a16:creationId xmlns:a16="http://schemas.microsoft.com/office/drawing/2014/main" id="{F41C45C4-5E72-4313-A23B-09EBEAE23F30}"/>
              </a:ext>
            </a:extLst>
          </p:cNvPr>
          <p:cNvSpPr>
            <a:spLocks noGrp="1"/>
          </p:cNvSpPr>
          <p:nvPr>
            <p:ph type="sldNum" sz="quarter" idx="16"/>
          </p:nvPr>
        </p:nvSpPr>
        <p:spPr/>
        <p:txBody>
          <a:bodyPr/>
          <a:lstStyle/>
          <a:p>
            <a:pPr defTabSz="761970"/>
            <a:fld id="{A59E24FB-11A7-44FD-AC96-67BDBF48A334}" type="slidenum">
              <a:rPr lang="en-US" smtClean="0"/>
              <a:pPr defTabSz="761970"/>
              <a:t>118</a:t>
            </a:fld>
            <a:endParaRPr lang="en-US"/>
          </a:p>
        </p:txBody>
      </p:sp>
      <p:sp>
        <p:nvSpPr>
          <p:cNvPr id="5" name="Content Placeholder 4">
            <a:extLst>
              <a:ext uri="{FF2B5EF4-FFF2-40B4-BE49-F238E27FC236}">
                <a16:creationId xmlns:a16="http://schemas.microsoft.com/office/drawing/2014/main" id="{1F24B39B-54EF-EF8E-25FF-8A56722EAFAD}"/>
              </a:ext>
            </a:extLst>
          </p:cNvPr>
          <p:cNvSpPr>
            <a:spLocks noGrp="1"/>
          </p:cNvSpPr>
          <p:nvPr>
            <p:ph sz="quarter" idx="11"/>
          </p:nvPr>
        </p:nvSpPr>
        <p:spPr/>
        <p:txBody>
          <a:bodyPr/>
          <a:lstStyle/>
          <a:p>
            <a:r>
              <a:rPr lang="en-US"/>
              <a:t>Customize the search results. </a:t>
            </a:r>
          </a:p>
          <a:p>
            <a:r>
              <a:rPr lang="en-US"/>
              <a:t>Review the Inventory Reporting Tools.</a:t>
            </a:r>
          </a:p>
        </p:txBody>
      </p:sp>
    </p:spTree>
    <p:extLst>
      <p:ext uri="{BB962C8B-B14F-4D97-AF65-F5344CB8AC3E}">
        <p14:creationId xmlns:p14="http://schemas.microsoft.com/office/powerpoint/2010/main" val="19121931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2890-76C4-6EAF-D283-DDBC76E93E9C}"/>
              </a:ext>
            </a:extLst>
          </p:cNvPr>
          <p:cNvSpPr>
            <a:spLocks noGrp="1"/>
          </p:cNvSpPr>
          <p:nvPr>
            <p:ph type="title"/>
          </p:nvPr>
        </p:nvSpPr>
        <p:spPr/>
        <p:txBody>
          <a:bodyPr/>
          <a:lstStyle/>
          <a:p>
            <a:r>
              <a:rPr lang="en-US"/>
              <a:t>Item Velocity</a:t>
            </a:r>
          </a:p>
        </p:txBody>
      </p:sp>
      <p:sp>
        <p:nvSpPr>
          <p:cNvPr id="3" name="Text Placeholder 2">
            <a:extLst>
              <a:ext uri="{FF2B5EF4-FFF2-40B4-BE49-F238E27FC236}">
                <a16:creationId xmlns:a16="http://schemas.microsoft.com/office/drawing/2014/main" id="{77ECFD36-1EA8-99DC-6852-77DCCEAF917B}"/>
              </a:ext>
            </a:extLst>
          </p:cNvPr>
          <p:cNvSpPr>
            <a:spLocks noGrp="1"/>
          </p:cNvSpPr>
          <p:nvPr>
            <p:ph type="body" sz="quarter" idx="15"/>
          </p:nvPr>
        </p:nvSpPr>
        <p:spPr/>
        <p:txBody>
          <a:bodyPr/>
          <a:lstStyle/>
          <a:p>
            <a:r>
              <a:rPr lang="en-US"/>
              <a:t>Learn how to create reports to investigate the Item Velocity in the facility.  </a:t>
            </a:r>
          </a:p>
          <a:p>
            <a:endParaRPr lang="en-US"/>
          </a:p>
        </p:txBody>
      </p:sp>
      <p:sp>
        <p:nvSpPr>
          <p:cNvPr id="4" name="Text Placeholder 3">
            <a:extLst>
              <a:ext uri="{FF2B5EF4-FFF2-40B4-BE49-F238E27FC236}">
                <a16:creationId xmlns:a16="http://schemas.microsoft.com/office/drawing/2014/main" id="{EDE62501-EC62-26BA-25C7-6D51921AC41A}"/>
              </a:ext>
            </a:extLst>
          </p:cNvPr>
          <p:cNvSpPr>
            <a:spLocks noGrp="1"/>
          </p:cNvSpPr>
          <p:nvPr>
            <p:ph type="body" sz="quarter" idx="16"/>
          </p:nvPr>
        </p:nvSpPr>
        <p:spPr/>
        <p:txBody>
          <a:bodyPr/>
          <a:lstStyle/>
          <a:p>
            <a:r>
              <a:rPr lang="en-US"/>
              <a:t>Item Velocity Report</a:t>
            </a:r>
          </a:p>
        </p:txBody>
      </p:sp>
      <p:sp>
        <p:nvSpPr>
          <p:cNvPr id="5" name="Slide Number Placeholder 4">
            <a:extLst>
              <a:ext uri="{FF2B5EF4-FFF2-40B4-BE49-F238E27FC236}">
                <a16:creationId xmlns:a16="http://schemas.microsoft.com/office/drawing/2014/main" id="{EA73EBFF-530D-A0DA-1194-63E2FEC4FDBD}"/>
              </a:ext>
            </a:extLst>
          </p:cNvPr>
          <p:cNvSpPr>
            <a:spLocks noGrp="1"/>
          </p:cNvSpPr>
          <p:nvPr>
            <p:ph type="sldNum" sz="quarter" idx="18"/>
          </p:nvPr>
        </p:nvSpPr>
        <p:spPr/>
        <p:txBody>
          <a:bodyPr/>
          <a:lstStyle/>
          <a:p>
            <a:pPr defTabSz="761970"/>
            <a:fld id="{A59E24FB-11A7-44FD-AC96-67BDBF48A334}" type="slidenum">
              <a:rPr lang="en-US" smtClean="0"/>
              <a:pPr defTabSz="761970"/>
              <a:t>119</a:t>
            </a:fld>
            <a:endParaRPr lang="en-US"/>
          </a:p>
        </p:txBody>
      </p:sp>
    </p:spTree>
    <p:extLst>
      <p:ext uri="{BB962C8B-B14F-4D97-AF65-F5344CB8AC3E}">
        <p14:creationId xmlns:p14="http://schemas.microsoft.com/office/powerpoint/2010/main" val="390909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76AFF7-A2CF-F846-A2D0-E19CE743048B}"/>
              </a:ext>
            </a:extLst>
          </p:cNvPr>
          <p:cNvSpPr>
            <a:spLocks noGrp="1"/>
          </p:cNvSpPr>
          <p:nvPr>
            <p:ph type="title"/>
          </p:nvPr>
        </p:nvSpPr>
        <p:spPr>
          <a:xfrm>
            <a:off x="358987" y="372533"/>
            <a:ext cx="11528213" cy="562187"/>
          </a:xfrm>
        </p:spPr>
        <p:txBody>
          <a:bodyPr anchor="ctr">
            <a:normAutofit/>
          </a:bodyPr>
          <a:lstStyle/>
          <a:p>
            <a:r>
              <a:rPr lang="en-US"/>
              <a:t>Tecsys Integrations with Epic and Workday</a:t>
            </a:r>
          </a:p>
        </p:txBody>
      </p:sp>
      <p:pic>
        <p:nvPicPr>
          <p:cNvPr id="25" name="Content Placeholder 24">
            <a:extLst>
              <a:ext uri="{FF2B5EF4-FFF2-40B4-BE49-F238E27FC236}">
                <a16:creationId xmlns:a16="http://schemas.microsoft.com/office/drawing/2014/main" id="{DCC9CC14-3B75-B949-A2E0-4BB734EE891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067348" y="1246188"/>
            <a:ext cx="6057303" cy="5238749"/>
          </a:xfrm>
        </p:spPr>
      </p:pic>
      <p:sp>
        <p:nvSpPr>
          <p:cNvPr id="4" name="Slide Number Placeholder 3">
            <a:extLst>
              <a:ext uri="{FF2B5EF4-FFF2-40B4-BE49-F238E27FC236}">
                <a16:creationId xmlns:a16="http://schemas.microsoft.com/office/drawing/2014/main" id="{37765811-2456-1F40-83F2-5CF2CE3FED59}"/>
              </a:ext>
            </a:extLst>
          </p:cNvPr>
          <p:cNvSpPr>
            <a:spLocks noGrp="1"/>
          </p:cNvSpPr>
          <p:nvPr>
            <p:ph type="sldNum" sz="quarter" idx="17"/>
          </p:nvPr>
        </p:nvSpPr>
        <p:spPr>
          <a:xfrm>
            <a:off x="11431675" y="6329038"/>
            <a:ext cx="455525" cy="420591"/>
          </a:xfrm>
        </p:spPr>
        <p:txBody>
          <a:bodyPr anchor="ctr">
            <a:normAutofit/>
          </a:bodyPr>
          <a:lstStyle/>
          <a:p>
            <a:fld id="{F6D450AD-4F41-4DE0-BAD6-B4263EBF9D4B}" type="slidenum">
              <a:rPr lang="en-US" smtClean="0"/>
              <a:pPr/>
              <a:t>12</a:t>
            </a:fld>
            <a:endParaRPr lang="en-US"/>
          </a:p>
        </p:txBody>
      </p:sp>
    </p:spTree>
    <p:extLst>
      <p:ext uri="{BB962C8B-B14F-4D97-AF65-F5344CB8AC3E}">
        <p14:creationId xmlns:p14="http://schemas.microsoft.com/office/powerpoint/2010/main" val="39733343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038FB2-61FE-ADDE-FD0E-4E2A071D06A9}"/>
              </a:ext>
            </a:extLst>
          </p:cNvPr>
          <p:cNvSpPr>
            <a:spLocks noGrp="1"/>
          </p:cNvSpPr>
          <p:nvPr>
            <p:ph type="sldNum" sz="quarter" idx="10"/>
          </p:nvPr>
        </p:nvSpPr>
        <p:spPr/>
        <p:txBody>
          <a:bodyPr/>
          <a:lstStyle/>
          <a:p>
            <a:pPr defTabSz="761970"/>
            <a:fld id="{A59E24FB-11A7-44FD-AC96-67BDBF48A334}" type="slidenum">
              <a:rPr lang="en-US" smtClean="0"/>
              <a:pPr defTabSz="761970"/>
              <a:t>120</a:t>
            </a:fld>
            <a:endParaRPr lang="en-US"/>
          </a:p>
        </p:txBody>
      </p:sp>
    </p:spTree>
    <p:extLst>
      <p:ext uri="{BB962C8B-B14F-4D97-AF65-F5344CB8AC3E}">
        <p14:creationId xmlns:p14="http://schemas.microsoft.com/office/powerpoint/2010/main" val="8218920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DE040-B891-72C6-49AB-2855EA2F20D1}"/>
              </a:ext>
            </a:extLst>
          </p:cNvPr>
          <p:cNvSpPr>
            <a:spLocks noGrp="1"/>
          </p:cNvSpPr>
          <p:nvPr>
            <p:ph type="sldNum" sz="quarter" idx="12"/>
          </p:nvPr>
        </p:nvSpPr>
        <p:spPr/>
        <p:txBody>
          <a:bodyPr/>
          <a:lstStyle/>
          <a:p>
            <a:fld id="{A59E24FB-11A7-44FD-AC96-67BDBF48A334}" type="slidenum">
              <a:rPr lang="en-US" smtClean="0"/>
              <a:pPr/>
              <a:t>121</a:t>
            </a:fld>
            <a:endParaRPr lang="en-US"/>
          </a:p>
        </p:txBody>
      </p:sp>
      <p:graphicFrame>
        <p:nvGraphicFramePr>
          <p:cNvPr id="3" name="Diagram 2">
            <a:extLst>
              <a:ext uri="{FF2B5EF4-FFF2-40B4-BE49-F238E27FC236}">
                <a16:creationId xmlns:a16="http://schemas.microsoft.com/office/drawing/2014/main" id="{D7232851-06D1-5051-70ED-9D7971B1AB48}"/>
              </a:ext>
            </a:extLst>
          </p:cNvPr>
          <p:cNvGraphicFramePr/>
          <p:nvPr>
            <p:extLst>
              <p:ext uri="{D42A27DB-BD31-4B8C-83A1-F6EECF244321}">
                <p14:modId xmlns:p14="http://schemas.microsoft.com/office/powerpoint/2010/main" val="3187682406"/>
              </p:ext>
            </p:extLst>
          </p:nvPr>
        </p:nvGraphicFramePr>
        <p:xfrm>
          <a:off x="1070034" y="1234860"/>
          <a:ext cx="10200132" cy="4968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52096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11D2-D13C-1748-8D00-9DD9A93558C7}"/>
              </a:ext>
            </a:extLst>
          </p:cNvPr>
          <p:cNvSpPr>
            <a:spLocks noGrp="1"/>
          </p:cNvSpPr>
          <p:nvPr>
            <p:ph type="title"/>
          </p:nvPr>
        </p:nvSpPr>
        <p:spPr/>
        <p:txBody>
          <a:bodyPr/>
          <a:lstStyle/>
          <a:p>
            <a:r>
              <a:rPr lang="en-US"/>
              <a:t>Next Steps/Takeaways</a:t>
            </a:r>
          </a:p>
        </p:txBody>
      </p:sp>
      <p:sp>
        <p:nvSpPr>
          <p:cNvPr id="6" name="Text Placeholder 5">
            <a:extLst>
              <a:ext uri="{FF2B5EF4-FFF2-40B4-BE49-F238E27FC236}">
                <a16:creationId xmlns:a16="http://schemas.microsoft.com/office/drawing/2014/main" id="{91FB4FA0-F9C6-E7FA-B279-74DE712AC2C4}"/>
              </a:ext>
            </a:extLst>
          </p:cNvPr>
          <p:cNvSpPr>
            <a:spLocks noGrp="1"/>
          </p:cNvSpPr>
          <p:nvPr>
            <p:ph type="body" sz="quarter" idx="15"/>
          </p:nvPr>
        </p:nvSpPr>
        <p:spPr/>
        <p:txBody>
          <a:bodyPr/>
          <a:lstStyle/>
          <a:p>
            <a:r>
              <a:rPr lang="en-US"/>
              <a:t>Now it is your turn to try it for yourself. Over the next few days, you should try to complete the following on the test site:</a:t>
            </a:r>
          </a:p>
          <a:p>
            <a:endParaRPr lang="en-US"/>
          </a:p>
        </p:txBody>
      </p:sp>
      <p:sp>
        <p:nvSpPr>
          <p:cNvPr id="5" name="Content Placeholder 4">
            <a:extLst>
              <a:ext uri="{FF2B5EF4-FFF2-40B4-BE49-F238E27FC236}">
                <a16:creationId xmlns:a16="http://schemas.microsoft.com/office/drawing/2014/main" id="{A07A7307-F721-B2E3-986E-B9952D154C46}"/>
              </a:ext>
            </a:extLst>
          </p:cNvPr>
          <p:cNvSpPr>
            <a:spLocks noGrp="1"/>
          </p:cNvSpPr>
          <p:nvPr>
            <p:ph idx="1"/>
          </p:nvPr>
        </p:nvSpPr>
        <p:spPr/>
        <p:txBody>
          <a:bodyPr/>
          <a:lstStyle/>
          <a:p>
            <a:pPr marL="457200" indent="-457200">
              <a:buFont typeface="+mj-lt"/>
              <a:buAutoNum type="arabicPeriod"/>
            </a:pPr>
            <a:r>
              <a:rPr lang="en-US"/>
              <a:t>Log in to Tecsys.</a:t>
            </a:r>
          </a:p>
          <a:p>
            <a:pPr marL="457200" indent="-457200">
              <a:buFont typeface="+mj-lt"/>
              <a:buAutoNum type="arabicPeriod"/>
            </a:pPr>
            <a:r>
              <a:rPr lang="en-US"/>
              <a:t>Review the Operations Monitor.</a:t>
            </a:r>
          </a:p>
          <a:p>
            <a:pPr marL="457200" indent="-457200">
              <a:buFont typeface="+mj-lt"/>
              <a:buAutoNum type="arabicPeriod"/>
            </a:pPr>
            <a:r>
              <a:rPr lang="en-US"/>
              <a:t>Access data validations.</a:t>
            </a:r>
          </a:p>
          <a:p>
            <a:pPr marL="457200" indent="-457200">
              <a:buFont typeface="+mj-lt"/>
              <a:buAutoNum type="arabicPeriod"/>
            </a:pPr>
            <a:r>
              <a:rPr lang="en-US"/>
              <a:t>Create a report.</a:t>
            </a:r>
          </a:p>
          <a:p>
            <a:pPr marL="457200" indent="-457200">
              <a:buFont typeface="+mj-lt"/>
              <a:buAutoNum type="arabicPeriod"/>
            </a:pPr>
            <a:endParaRPr lang="en-US"/>
          </a:p>
          <a:p>
            <a:pPr marL="457200" indent="-457200">
              <a:buFont typeface="+mj-lt"/>
              <a:buAutoNum type="arabicPeriod"/>
            </a:pPr>
            <a:endParaRPr lang="en-US"/>
          </a:p>
        </p:txBody>
      </p:sp>
      <p:sp>
        <p:nvSpPr>
          <p:cNvPr id="4" name="Slide Number Placeholder 3">
            <a:extLst>
              <a:ext uri="{FF2B5EF4-FFF2-40B4-BE49-F238E27FC236}">
                <a16:creationId xmlns:a16="http://schemas.microsoft.com/office/drawing/2014/main" id="{5C8DE645-5E48-4677-C20D-C5C3242CE7F2}"/>
              </a:ext>
            </a:extLst>
          </p:cNvPr>
          <p:cNvSpPr>
            <a:spLocks noGrp="1"/>
          </p:cNvSpPr>
          <p:nvPr>
            <p:ph type="sldNum" sz="quarter" idx="17"/>
          </p:nvPr>
        </p:nvSpPr>
        <p:spPr/>
        <p:txBody>
          <a:bodyPr/>
          <a:lstStyle/>
          <a:p>
            <a:fld id="{A59E24FB-11A7-44FD-AC96-67BDBF48A334}" type="slidenum">
              <a:rPr lang="en-US" smtClean="0"/>
              <a:pPr/>
              <a:t>122</a:t>
            </a:fld>
            <a:endParaRPr lang="en-US"/>
          </a:p>
        </p:txBody>
      </p:sp>
    </p:spTree>
    <p:extLst>
      <p:ext uri="{BB962C8B-B14F-4D97-AF65-F5344CB8AC3E}">
        <p14:creationId xmlns:p14="http://schemas.microsoft.com/office/powerpoint/2010/main" val="4334049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8CB16-3B6B-673C-1E55-DBA8DE568957}"/>
              </a:ext>
            </a:extLst>
          </p:cNvPr>
          <p:cNvSpPr>
            <a:spLocks noGrp="1"/>
          </p:cNvSpPr>
          <p:nvPr>
            <p:ph type="sldNum" sz="quarter" idx="12"/>
          </p:nvPr>
        </p:nvSpPr>
        <p:spPr/>
        <p:txBody>
          <a:bodyPr/>
          <a:lstStyle/>
          <a:p>
            <a:fld id="{A59E24FB-11A7-44FD-AC96-67BDBF48A334}" type="slidenum">
              <a:rPr lang="en-US" smtClean="0"/>
              <a:pPr/>
              <a:t>123</a:t>
            </a:fld>
            <a:endParaRPr lang="en-US"/>
          </a:p>
        </p:txBody>
      </p:sp>
      <p:sp>
        <p:nvSpPr>
          <p:cNvPr id="4" name="Content Placeholder 3">
            <a:extLst>
              <a:ext uri="{FF2B5EF4-FFF2-40B4-BE49-F238E27FC236}">
                <a16:creationId xmlns:a16="http://schemas.microsoft.com/office/drawing/2014/main" id="{11A23FCC-FC7D-1F23-7020-A2EFC419A132}"/>
              </a:ext>
            </a:extLst>
          </p:cNvPr>
          <p:cNvSpPr>
            <a:spLocks noGrp="1"/>
          </p:cNvSpPr>
          <p:nvPr>
            <p:ph sz="quarter" idx="11"/>
          </p:nvPr>
        </p:nvSpPr>
        <p:spPr/>
        <p:txBody>
          <a:bodyPr/>
          <a:lstStyle/>
          <a:p>
            <a:pPr marL="342900" indent="-342900">
              <a:buFont typeface="Arial" panose="020B0604020202020204" pitchFamily="34" charset="0"/>
              <a:buChar char="•"/>
            </a:pPr>
            <a:r>
              <a:rPr lang="en-US"/>
              <a:t>Utilize the Tecsys “Help” button for support within the Tecsys application.</a:t>
            </a:r>
          </a:p>
          <a:p>
            <a:endParaRPr lang="en-US"/>
          </a:p>
        </p:txBody>
      </p:sp>
    </p:spTree>
    <p:extLst>
      <p:ext uri="{BB962C8B-B14F-4D97-AF65-F5344CB8AC3E}">
        <p14:creationId xmlns:p14="http://schemas.microsoft.com/office/powerpoint/2010/main" val="384737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D167-F2B5-513A-C7B2-BCACA292D8EC}"/>
              </a:ext>
            </a:extLst>
          </p:cNvPr>
          <p:cNvSpPr>
            <a:spLocks noGrp="1"/>
          </p:cNvSpPr>
          <p:nvPr>
            <p:ph type="title"/>
          </p:nvPr>
        </p:nvSpPr>
        <p:spPr>
          <a:xfrm>
            <a:off x="358987" y="372533"/>
            <a:ext cx="11528213" cy="562187"/>
          </a:xfrm>
        </p:spPr>
        <p:txBody>
          <a:bodyPr/>
          <a:lstStyle/>
          <a:p>
            <a:r>
              <a:rPr lang="en-US"/>
              <a:t>Direct Impact of Data Captured in Tecsys</a:t>
            </a:r>
          </a:p>
        </p:txBody>
      </p:sp>
      <p:sp>
        <p:nvSpPr>
          <p:cNvPr id="4" name="Slide Number Placeholder 3">
            <a:extLst>
              <a:ext uri="{FF2B5EF4-FFF2-40B4-BE49-F238E27FC236}">
                <a16:creationId xmlns:a16="http://schemas.microsoft.com/office/drawing/2014/main" id="{D5650B16-F421-97D0-BB81-792D46051EE3}"/>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13</a:t>
            </a:fld>
            <a:endParaRPr lang="en-US"/>
          </a:p>
        </p:txBody>
      </p:sp>
      <p:graphicFrame>
        <p:nvGraphicFramePr>
          <p:cNvPr id="3" name="Content Placeholder 2">
            <a:extLst>
              <a:ext uri="{FF2B5EF4-FFF2-40B4-BE49-F238E27FC236}">
                <a16:creationId xmlns:a16="http://schemas.microsoft.com/office/drawing/2014/main" id="{3FC8395F-E062-148C-C8E3-51FDF0D3598C}"/>
              </a:ext>
            </a:extLst>
          </p:cNvPr>
          <p:cNvGraphicFramePr>
            <a:graphicFrameLocks noGrp="1"/>
          </p:cNvGraphicFramePr>
          <p:nvPr>
            <p:ph idx="1"/>
            <p:extLst>
              <p:ext uri="{D42A27DB-BD31-4B8C-83A1-F6EECF244321}">
                <p14:modId xmlns:p14="http://schemas.microsoft.com/office/powerpoint/2010/main" val="948639149"/>
              </p:ext>
            </p:extLst>
          </p:nvPr>
        </p:nvGraphicFramePr>
        <p:xfrm>
          <a:off x="358738" y="1246296"/>
          <a:ext cx="11538209" cy="485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5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5AD40E-FD33-2171-9FFE-613D653D778E}"/>
              </a:ext>
            </a:extLst>
          </p:cNvPr>
          <p:cNvSpPr>
            <a:spLocks noGrp="1"/>
          </p:cNvSpPr>
          <p:nvPr>
            <p:ph type="sldNum" sz="quarter" idx="10"/>
          </p:nvPr>
        </p:nvSpPr>
        <p:spPr/>
        <p:txBody>
          <a:bodyPr/>
          <a:lstStyle/>
          <a:p>
            <a:pPr defTabSz="761970"/>
            <a:fld id="{A59E24FB-11A7-44FD-AC96-67BDBF48A334}" type="slidenum">
              <a:rPr lang="en-US" smtClean="0"/>
              <a:pPr defTabSz="761970"/>
              <a:t>14</a:t>
            </a:fld>
            <a:endParaRPr lang="en-US"/>
          </a:p>
        </p:txBody>
      </p:sp>
    </p:spTree>
    <p:extLst>
      <p:ext uri="{BB962C8B-B14F-4D97-AF65-F5344CB8AC3E}">
        <p14:creationId xmlns:p14="http://schemas.microsoft.com/office/powerpoint/2010/main" val="3443314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857F-9174-8A80-7B33-DA0D8A4EA56F}"/>
              </a:ext>
            </a:extLst>
          </p:cNvPr>
          <p:cNvSpPr>
            <a:spLocks noGrp="1"/>
          </p:cNvSpPr>
          <p:nvPr>
            <p:ph type="title"/>
          </p:nvPr>
        </p:nvSpPr>
        <p:spPr/>
        <p:txBody>
          <a:bodyPr/>
          <a:lstStyle/>
          <a:p>
            <a:r>
              <a:rPr lang="en-US"/>
              <a:t>Terminology</a:t>
            </a:r>
          </a:p>
        </p:txBody>
      </p:sp>
      <p:sp>
        <p:nvSpPr>
          <p:cNvPr id="3" name="Slide Number Placeholder 2">
            <a:extLst>
              <a:ext uri="{FF2B5EF4-FFF2-40B4-BE49-F238E27FC236}">
                <a16:creationId xmlns:a16="http://schemas.microsoft.com/office/drawing/2014/main" id="{DDAE10F7-7C85-C586-D8E3-D71549EB5C53}"/>
              </a:ext>
            </a:extLst>
          </p:cNvPr>
          <p:cNvSpPr>
            <a:spLocks noGrp="1"/>
          </p:cNvSpPr>
          <p:nvPr>
            <p:ph type="sldNum" sz="quarter" idx="12"/>
          </p:nvPr>
        </p:nvSpPr>
        <p:spPr/>
        <p:txBody>
          <a:bodyPr/>
          <a:lstStyle/>
          <a:p>
            <a:pPr defTabSz="761970"/>
            <a:fld id="{A59E24FB-11A7-44FD-AC96-67BDBF48A334}" type="slidenum">
              <a:rPr lang="en-US" smtClean="0"/>
              <a:pPr defTabSz="761970"/>
              <a:t>15</a:t>
            </a:fld>
            <a:endParaRPr lang="en-US"/>
          </a:p>
        </p:txBody>
      </p:sp>
      <p:sp>
        <p:nvSpPr>
          <p:cNvPr id="4" name="Text Placeholder 3">
            <a:extLst>
              <a:ext uri="{FF2B5EF4-FFF2-40B4-BE49-F238E27FC236}">
                <a16:creationId xmlns:a16="http://schemas.microsoft.com/office/drawing/2014/main" id="{9ED32864-C51D-D405-A140-38B51783E5EC}"/>
              </a:ext>
            </a:extLst>
          </p:cNvPr>
          <p:cNvSpPr>
            <a:spLocks noGrp="1"/>
          </p:cNvSpPr>
          <p:nvPr>
            <p:ph type="body" sz="quarter" idx="13"/>
          </p:nvPr>
        </p:nvSpPr>
        <p:spPr/>
        <p:txBody>
          <a:bodyPr/>
          <a:lstStyle/>
          <a:p>
            <a:r>
              <a:rPr lang="en-US"/>
              <a:t>Introduction to </a:t>
            </a:r>
            <a:r>
              <a:rPr lang="en-US" err="1"/>
              <a:t>Tecsys</a:t>
            </a:r>
            <a:r>
              <a:rPr lang="en-US"/>
              <a:t> POU</a:t>
            </a:r>
          </a:p>
        </p:txBody>
      </p:sp>
    </p:spTree>
    <p:extLst>
      <p:ext uri="{BB962C8B-B14F-4D97-AF65-F5344CB8AC3E}">
        <p14:creationId xmlns:p14="http://schemas.microsoft.com/office/powerpoint/2010/main" val="130989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409A-48FB-62BA-FAE6-E803471C07A6}"/>
              </a:ext>
            </a:extLst>
          </p:cNvPr>
          <p:cNvSpPr>
            <a:spLocks noGrp="1"/>
          </p:cNvSpPr>
          <p:nvPr>
            <p:ph type="title"/>
          </p:nvPr>
        </p:nvSpPr>
        <p:spPr/>
        <p:txBody>
          <a:bodyPr/>
          <a:lstStyle/>
          <a:p>
            <a:r>
              <a:rPr lang="en-US"/>
              <a:t>Terminology</a:t>
            </a:r>
          </a:p>
        </p:txBody>
      </p:sp>
      <p:sp>
        <p:nvSpPr>
          <p:cNvPr id="3" name="Content Placeholder 2">
            <a:extLst>
              <a:ext uri="{FF2B5EF4-FFF2-40B4-BE49-F238E27FC236}">
                <a16:creationId xmlns:a16="http://schemas.microsoft.com/office/drawing/2014/main" id="{A3935F9B-596A-B8A8-BCE9-1872E69926FB}"/>
              </a:ext>
            </a:extLst>
          </p:cNvPr>
          <p:cNvSpPr>
            <a:spLocks noGrp="1"/>
          </p:cNvSpPr>
          <p:nvPr>
            <p:ph sz="quarter" idx="11"/>
          </p:nvPr>
        </p:nvSpPr>
        <p:spPr/>
        <p:txBody>
          <a:bodyPr/>
          <a:lstStyle/>
          <a:p>
            <a:r>
              <a:rPr lang="en-US"/>
              <a:t>Review terms and acronyms commonly used in the </a:t>
            </a:r>
            <a:r>
              <a:rPr lang="en-US" err="1"/>
              <a:t>Tecsys</a:t>
            </a:r>
            <a:r>
              <a:rPr lang="en-US"/>
              <a:t> application.</a:t>
            </a:r>
          </a:p>
        </p:txBody>
      </p:sp>
      <p:sp>
        <p:nvSpPr>
          <p:cNvPr id="4" name="Slide Number Placeholder 3">
            <a:extLst>
              <a:ext uri="{FF2B5EF4-FFF2-40B4-BE49-F238E27FC236}">
                <a16:creationId xmlns:a16="http://schemas.microsoft.com/office/drawing/2014/main" id="{FC97E24E-3DFF-2CA7-789D-2E313C0CDC0A}"/>
              </a:ext>
            </a:extLst>
          </p:cNvPr>
          <p:cNvSpPr>
            <a:spLocks noGrp="1"/>
          </p:cNvSpPr>
          <p:nvPr>
            <p:ph type="sldNum" sz="quarter" idx="12"/>
          </p:nvPr>
        </p:nvSpPr>
        <p:spPr/>
        <p:txBody>
          <a:bodyPr/>
          <a:lstStyle/>
          <a:p>
            <a:pPr defTabSz="761970"/>
            <a:fld id="{A59E24FB-11A7-44FD-AC96-67BDBF48A334}" type="slidenum">
              <a:rPr lang="en-US" smtClean="0"/>
              <a:pPr defTabSz="761970"/>
              <a:t>16</a:t>
            </a:fld>
            <a:endParaRPr lang="en-US"/>
          </a:p>
        </p:txBody>
      </p:sp>
    </p:spTree>
    <p:extLst>
      <p:ext uri="{BB962C8B-B14F-4D97-AF65-F5344CB8AC3E}">
        <p14:creationId xmlns:p14="http://schemas.microsoft.com/office/powerpoint/2010/main" val="300929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1B0F9A-F768-B392-2967-88EC020C2E66}"/>
              </a:ext>
            </a:extLst>
          </p:cNvPr>
          <p:cNvSpPr>
            <a:spLocks noGrp="1"/>
          </p:cNvSpPr>
          <p:nvPr>
            <p:ph sz="quarter" idx="13"/>
          </p:nvPr>
        </p:nvSpPr>
        <p:spPr/>
        <p:txBody>
          <a:bodyPr/>
          <a:lstStyle/>
          <a:p>
            <a:r>
              <a:rPr lang="en-US"/>
              <a:t>Management Systems</a:t>
            </a:r>
          </a:p>
        </p:txBody>
      </p:sp>
      <p:sp>
        <p:nvSpPr>
          <p:cNvPr id="3" name="Content Placeholder 2">
            <a:extLst>
              <a:ext uri="{FF2B5EF4-FFF2-40B4-BE49-F238E27FC236}">
                <a16:creationId xmlns:a16="http://schemas.microsoft.com/office/drawing/2014/main" id="{5A499B32-48B6-9BDA-96B9-87C23451A30F}"/>
              </a:ext>
            </a:extLst>
          </p:cNvPr>
          <p:cNvSpPr>
            <a:spLocks noGrp="1"/>
          </p:cNvSpPr>
          <p:nvPr>
            <p:ph sz="quarter" idx="16"/>
          </p:nvPr>
        </p:nvSpPr>
        <p:spPr/>
        <p:txBody>
          <a:bodyPr/>
          <a:lstStyle/>
          <a:p>
            <a:pPr marL="285750" indent="-285750">
              <a:buFont typeface="Arial" panose="020B0604020202020204" pitchFamily="34" charset="0"/>
              <a:buChar char="•"/>
            </a:pPr>
            <a:r>
              <a:rPr lang="en-US">
                <a:solidFill>
                  <a:schemeClr val="tx2"/>
                </a:solidFill>
              </a:rPr>
              <a:t>POU (SMS)</a:t>
            </a:r>
          </a:p>
          <a:p>
            <a:pPr marL="285750" indent="-285750">
              <a:buFont typeface="Arial" panose="020B0604020202020204" pitchFamily="34" charset="0"/>
              <a:buChar char="•"/>
            </a:pPr>
            <a:r>
              <a:rPr lang="en-US">
                <a:solidFill>
                  <a:schemeClr val="tx2"/>
                </a:solidFill>
              </a:rPr>
              <a:t>SCM (DMS)</a:t>
            </a:r>
          </a:p>
          <a:p>
            <a:pPr marL="285750" indent="-285750">
              <a:buFont typeface="Arial" panose="020B0604020202020204" pitchFamily="34" charset="0"/>
              <a:buChar char="•"/>
            </a:pPr>
            <a:r>
              <a:rPr lang="en-US">
                <a:solidFill>
                  <a:schemeClr val="tx2"/>
                </a:solidFill>
              </a:rPr>
              <a:t>EMR</a:t>
            </a:r>
          </a:p>
          <a:p>
            <a:pPr marL="285750" indent="-285750">
              <a:buFont typeface="Arial" panose="020B0604020202020204" pitchFamily="34" charset="0"/>
              <a:buChar char="•"/>
            </a:pPr>
            <a:r>
              <a:rPr lang="en-US">
                <a:solidFill>
                  <a:schemeClr val="tx2"/>
                </a:solidFill>
              </a:rPr>
              <a:t>ERP</a:t>
            </a:r>
          </a:p>
          <a:p>
            <a:endParaRPr lang="en-US"/>
          </a:p>
        </p:txBody>
      </p:sp>
      <p:sp>
        <p:nvSpPr>
          <p:cNvPr id="4" name="Slide Number Placeholder 3">
            <a:extLst>
              <a:ext uri="{FF2B5EF4-FFF2-40B4-BE49-F238E27FC236}">
                <a16:creationId xmlns:a16="http://schemas.microsoft.com/office/drawing/2014/main" id="{E2C6DA7E-DA67-2E52-7B0E-8D05804463C3}"/>
              </a:ext>
            </a:extLst>
          </p:cNvPr>
          <p:cNvSpPr>
            <a:spLocks noGrp="1"/>
          </p:cNvSpPr>
          <p:nvPr>
            <p:ph type="sldNum" sz="quarter" idx="26"/>
          </p:nvPr>
        </p:nvSpPr>
        <p:spPr/>
        <p:txBody>
          <a:bodyPr/>
          <a:lstStyle/>
          <a:p>
            <a:pPr defTabSz="761970"/>
            <a:fld id="{A59E24FB-11A7-44FD-AC96-67BDBF48A334}" type="slidenum">
              <a:rPr lang="en-US" smtClean="0"/>
              <a:pPr defTabSz="761970"/>
              <a:t>17</a:t>
            </a:fld>
            <a:endParaRPr lang="en-US"/>
          </a:p>
        </p:txBody>
      </p:sp>
      <p:sp>
        <p:nvSpPr>
          <p:cNvPr id="5" name="Title 4">
            <a:extLst>
              <a:ext uri="{FF2B5EF4-FFF2-40B4-BE49-F238E27FC236}">
                <a16:creationId xmlns:a16="http://schemas.microsoft.com/office/drawing/2014/main" id="{D129B575-D4AC-13A8-56EF-4E1E2DDEFA1A}"/>
              </a:ext>
            </a:extLst>
          </p:cNvPr>
          <p:cNvSpPr>
            <a:spLocks noGrp="1"/>
          </p:cNvSpPr>
          <p:nvPr>
            <p:ph type="title"/>
          </p:nvPr>
        </p:nvSpPr>
        <p:spPr/>
        <p:txBody>
          <a:bodyPr/>
          <a:lstStyle/>
          <a:p>
            <a:r>
              <a:rPr lang="en-US"/>
              <a:t>System Integrations</a:t>
            </a:r>
          </a:p>
        </p:txBody>
      </p:sp>
      <p:sp>
        <p:nvSpPr>
          <p:cNvPr id="6" name="Content Placeholder 5">
            <a:extLst>
              <a:ext uri="{FF2B5EF4-FFF2-40B4-BE49-F238E27FC236}">
                <a16:creationId xmlns:a16="http://schemas.microsoft.com/office/drawing/2014/main" id="{D17C043A-4F74-B7DA-3A00-D878C09E3126}"/>
              </a:ext>
            </a:extLst>
          </p:cNvPr>
          <p:cNvSpPr>
            <a:spLocks noGrp="1"/>
          </p:cNvSpPr>
          <p:nvPr>
            <p:ph sz="quarter" idx="27"/>
          </p:nvPr>
        </p:nvSpPr>
        <p:spPr/>
        <p:txBody>
          <a:bodyPr/>
          <a:lstStyle/>
          <a:p>
            <a:r>
              <a:rPr lang="en-US"/>
              <a:t>Embedded Tools</a:t>
            </a:r>
          </a:p>
        </p:txBody>
      </p:sp>
      <p:sp>
        <p:nvSpPr>
          <p:cNvPr id="7" name="Content Placeholder 6">
            <a:extLst>
              <a:ext uri="{FF2B5EF4-FFF2-40B4-BE49-F238E27FC236}">
                <a16:creationId xmlns:a16="http://schemas.microsoft.com/office/drawing/2014/main" id="{5904C19B-E1F7-C7B8-F981-55562C3119AE}"/>
              </a:ext>
            </a:extLst>
          </p:cNvPr>
          <p:cNvSpPr>
            <a:spLocks noGrp="1"/>
          </p:cNvSpPr>
          <p:nvPr>
            <p:ph sz="quarter" idx="28"/>
          </p:nvPr>
        </p:nvSpPr>
        <p:spPr/>
        <p:txBody>
          <a:bodyPr/>
          <a:lstStyle/>
          <a:p>
            <a:pPr marL="285750" indent="-285750">
              <a:buFont typeface="Arial" panose="020B0604020202020204" pitchFamily="34" charset="0"/>
              <a:buChar char="•"/>
            </a:pPr>
            <a:r>
              <a:rPr lang="en-US"/>
              <a:t>CDUI (Tecsys Resource within Epic)</a:t>
            </a:r>
          </a:p>
          <a:p>
            <a:pPr marL="285750" indent="-285750">
              <a:buFont typeface="Arial" panose="020B0604020202020204" pitchFamily="34" charset="0"/>
              <a:buChar char="•"/>
            </a:pPr>
            <a:r>
              <a:rPr lang="en-US"/>
              <a:t>Cognos</a:t>
            </a:r>
          </a:p>
          <a:p>
            <a:pPr marL="285750" indent="-285750">
              <a:buFont typeface="Arial" panose="020B0604020202020204" pitchFamily="34" charset="0"/>
              <a:buChar char="•"/>
            </a:pPr>
            <a:r>
              <a:rPr lang="en-US"/>
              <a:t>Dashboards</a:t>
            </a:r>
          </a:p>
        </p:txBody>
      </p:sp>
    </p:spTree>
    <p:extLst>
      <p:ext uri="{BB962C8B-B14F-4D97-AF65-F5344CB8AC3E}">
        <p14:creationId xmlns:p14="http://schemas.microsoft.com/office/powerpoint/2010/main" val="2708823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74A5-6ACE-1492-1A82-E447A05644ED}"/>
              </a:ext>
            </a:extLst>
          </p:cNvPr>
          <p:cNvSpPr>
            <a:spLocks noGrp="1"/>
          </p:cNvSpPr>
          <p:nvPr>
            <p:ph type="title"/>
          </p:nvPr>
        </p:nvSpPr>
        <p:spPr>
          <a:xfrm>
            <a:off x="358987" y="372533"/>
            <a:ext cx="11528213" cy="562187"/>
          </a:xfrm>
        </p:spPr>
        <p:txBody>
          <a:bodyPr/>
          <a:lstStyle/>
          <a:p>
            <a:r>
              <a:rPr lang="en-US" err="1"/>
              <a:t>Tecsys</a:t>
            </a:r>
            <a:r>
              <a:rPr lang="en-US"/>
              <a:t> Users</a:t>
            </a:r>
          </a:p>
        </p:txBody>
      </p:sp>
      <p:graphicFrame>
        <p:nvGraphicFramePr>
          <p:cNvPr id="12" name="Content Placeholder 11">
            <a:extLst>
              <a:ext uri="{FF2B5EF4-FFF2-40B4-BE49-F238E27FC236}">
                <a16:creationId xmlns:a16="http://schemas.microsoft.com/office/drawing/2014/main" id="{71092F5A-F5EE-7DB2-DEEA-F5D58664F2B0}"/>
              </a:ext>
            </a:extLst>
          </p:cNvPr>
          <p:cNvGraphicFramePr>
            <a:graphicFrameLocks noGrp="1"/>
          </p:cNvGraphicFramePr>
          <p:nvPr>
            <p:ph idx="1"/>
            <p:extLst>
              <p:ext uri="{D42A27DB-BD31-4B8C-83A1-F6EECF244321}">
                <p14:modId xmlns:p14="http://schemas.microsoft.com/office/powerpoint/2010/main" val="1855353210"/>
              </p:ext>
            </p:extLst>
          </p:nvPr>
        </p:nvGraphicFramePr>
        <p:xfrm>
          <a:off x="212518" y="1277994"/>
          <a:ext cx="11766964"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087A0F5-D0C3-50A8-7DF5-015EBBB4CF07}"/>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18</a:t>
            </a:fld>
            <a:endParaRPr lang="en-US"/>
          </a:p>
        </p:txBody>
      </p:sp>
    </p:spTree>
    <p:extLst>
      <p:ext uri="{BB962C8B-B14F-4D97-AF65-F5344CB8AC3E}">
        <p14:creationId xmlns:p14="http://schemas.microsoft.com/office/powerpoint/2010/main" val="3927899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3DB8A-24EF-2324-2B75-A346B131071A}"/>
              </a:ext>
            </a:extLst>
          </p:cNvPr>
          <p:cNvSpPr>
            <a:spLocks noGrp="1"/>
          </p:cNvSpPr>
          <p:nvPr>
            <p:ph type="sldNum" sz="quarter" idx="10"/>
          </p:nvPr>
        </p:nvSpPr>
        <p:spPr/>
        <p:txBody>
          <a:bodyPr/>
          <a:lstStyle/>
          <a:p>
            <a:pPr defTabSz="761970"/>
            <a:fld id="{A59E24FB-11A7-44FD-AC96-67BDBF48A334}" type="slidenum">
              <a:rPr lang="en-US" smtClean="0"/>
              <a:pPr defTabSz="761970"/>
              <a:t>19</a:t>
            </a:fld>
            <a:endParaRPr lang="en-US"/>
          </a:p>
        </p:txBody>
      </p:sp>
    </p:spTree>
    <p:extLst>
      <p:ext uri="{BB962C8B-B14F-4D97-AF65-F5344CB8AC3E}">
        <p14:creationId xmlns:p14="http://schemas.microsoft.com/office/powerpoint/2010/main" val="3138832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44EB1A3-248F-7730-AD03-FCFDE77F1C3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62D9FADD-E24A-CA5C-384D-7F025B548FB5}"/>
              </a:ext>
            </a:extLst>
          </p:cNvPr>
          <p:cNvSpPr>
            <a:spLocks noGrp="1"/>
          </p:cNvSpPr>
          <p:nvPr>
            <p:ph type="sldNum" sz="quarter" idx="17"/>
          </p:nvPr>
        </p:nvSpPr>
        <p:spPr/>
        <p:txBody>
          <a:bodyPr/>
          <a:lstStyle/>
          <a:p>
            <a:fld id="{A59E24FB-11A7-44FD-AC96-67BDBF48A334}" type="slidenum">
              <a:rPr lang="en-US" smtClean="0"/>
              <a:pPr/>
              <a:t>2</a:t>
            </a:fld>
            <a:endParaRPr lang="en-US"/>
          </a:p>
        </p:txBody>
      </p:sp>
      <p:sp>
        <p:nvSpPr>
          <p:cNvPr id="9" name="Text Placeholder 8">
            <a:extLst>
              <a:ext uri="{FF2B5EF4-FFF2-40B4-BE49-F238E27FC236}">
                <a16:creationId xmlns:a16="http://schemas.microsoft.com/office/drawing/2014/main" id="{7C926EE2-5C3C-80FB-72EC-234A939D1A97}"/>
              </a:ext>
            </a:extLst>
          </p:cNvPr>
          <p:cNvSpPr>
            <a:spLocks noGrp="1"/>
          </p:cNvSpPr>
          <p:nvPr>
            <p:ph type="body" sz="quarter" idx="18"/>
          </p:nvPr>
        </p:nvSpPr>
        <p:spPr/>
        <p:txBody>
          <a:bodyPr/>
          <a:lstStyle/>
          <a:p>
            <a:endParaRPr lang="en-US"/>
          </a:p>
        </p:txBody>
      </p:sp>
      <p:sp>
        <p:nvSpPr>
          <p:cNvPr id="5" name="Title 4">
            <a:extLst>
              <a:ext uri="{FF2B5EF4-FFF2-40B4-BE49-F238E27FC236}">
                <a16:creationId xmlns:a16="http://schemas.microsoft.com/office/drawing/2014/main" id="{6819126E-71EB-3FCC-3B87-A3F085C72056}"/>
              </a:ext>
            </a:extLst>
          </p:cNvPr>
          <p:cNvSpPr>
            <a:spLocks noGrp="1"/>
          </p:cNvSpPr>
          <p:nvPr>
            <p:ph type="title"/>
          </p:nvPr>
        </p:nvSpPr>
        <p:spPr/>
        <p:txBody>
          <a:bodyPr/>
          <a:lstStyle/>
          <a:p>
            <a:r>
              <a:rPr lang="en-US"/>
              <a:t>Meet Your Facilitator</a:t>
            </a:r>
          </a:p>
        </p:txBody>
      </p:sp>
    </p:spTree>
    <p:extLst>
      <p:ext uri="{BB962C8B-B14F-4D97-AF65-F5344CB8AC3E}">
        <p14:creationId xmlns:p14="http://schemas.microsoft.com/office/powerpoint/2010/main" val="56101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F75DBB-578C-F448-9D64-7FF13C826350}"/>
              </a:ext>
            </a:extLst>
          </p:cNvPr>
          <p:cNvSpPr>
            <a:spLocks noGrp="1"/>
          </p:cNvSpPr>
          <p:nvPr>
            <p:ph type="title"/>
          </p:nvPr>
        </p:nvSpPr>
        <p:spPr/>
        <p:txBody>
          <a:bodyPr/>
          <a:lstStyle/>
          <a:p>
            <a:r>
              <a:rPr lang="en-US"/>
              <a:t>General Configuration</a:t>
            </a:r>
          </a:p>
        </p:txBody>
      </p:sp>
      <p:sp>
        <p:nvSpPr>
          <p:cNvPr id="4" name="Slide Number Placeholder 3">
            <a:extLst>
              <a:ext uri="{FF2B5EF4-FFF2-40B4-BE49-F238E27FC236}">
                <a16:creationId xmlns:a16="http://schemas.microsoft.com/office/drawing/2014/main" id="{371FB332-EE11-E346-BE98-A58552B8C073}"/>
              </a:ext>
            </a:extLst>
          </p:cNvPr>
          <p:cNvSpPr>
            <a:spLocks noGrp="1"/>
          </p:cNvSpPr>
          <p:nvPr>
            <p:ph type="sldNum" sz="quarter" idx="12"/>
          </p:nvPr>
        </p:nvSpPr>
        <p:spPr/>
        <p:txBody>
          <a:bodyPr/>
          <a:lstStyle/>
          <a:p>
            <a:fld id="{7FFE0ED9-C0A3-4A88-9779-48D80F28EBFC}" type="slidenum">
              <a:rPr lang="en-US" smtClean="0"/>
              <a:pPr/>
              <a:t>20</a:t>
            </a:fld>
            <a:endParaRPr lang="en-US"/>
          </a:p>
        </p:txBody>
      </p:sp>
      <p:sp>
        <p:nvSpPr>
          <p:cNvPr id="11" name="Text Placeholder 10">
            <a:extLst>
              <a:ext uri="{FF2B5EF4-FFF2-40B4-BE49-F238E27FC236}">
                <a16:creationId xmlns:a16="http://schemas.microsoft.com/office/drawing/2014/main" id="{E78927C2-3317-214A-B501-9BA47701FEC5}"/>
              </a:ext>
            </a:extLst>
          </p:cNvPr>
          <p:cNvSpPr>
            <a:spLocks noGrp="1"/>
          </p:cNvSpPr>
          <p:nvPr>
            <p:ph type="body" sz="quarter" idx="13"/>
          </p:nvPr>
        </p:nvSpPr>
        <p:spPr/>
        <p:txBody>
          <a:bodyPr/>
          <a:lstStyle/>
          <a:p>
            <a:r>
              <a:rPr lang="en-US"/>
              <a:t>Introduction to Tecsys POU</a:t>
            </a:r>
          </a:p>
          <a:p>
            <a:endParaRPr lang="en-US"/>
          </a:p>
        </p:txBody>
      </p:sp>
    </p:spTree>
    <p:extLst>
      <p:ext uri="{BB962C8B-B14F-4D97-AF65-F5344CB8AC3E}">
        <p14:creationId xmlns:p14="http://schemas.microsoft.com/office/powerpoint/2010/main" val="1392844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D41F-17C1-427D-F24E-01245E654AC4}"/>
              </a:ext>
            </a:extLst>
          </p:cNvPr>
          <p:cNvSpPr>
            <a:spLocks noGrp="1"/>
          </p:cNvSpPr>
          <p:nvPr>
            <p:ph type="title"/>
          </p:nvPr>
        </p:nvSpPr>
        <p:spPr/>
        <p:txBody>
          <a:bodyPr/>
          <a:lstStyle/>
          <a:p>
            <a:r>
              <a:rPr lang="en-US"/>
              <a:t>General Configuration</a:t>
            </a:r>
          </a:p>
        </p:txBody>
      </p:sp>
      <p:sp>
        <p:nvSpPr>
          <p:cNvPr id="3" name="Content Placeholder 2">
            <a:extLst>
              <a:ext uri="{FF2B5EF4-FFF2-40B4-BE49-F238E27FC236}">
                <a16:creationId xmlns:a16="http://schemas.microsoft.com/office/drawing/2014/main" id="{E29B97B2-C21B-C4AF-63E4-DBE724B85F89}"/>
              </a:ext>
            </a:extLst>
          </p:cNvPr>
          <p:cNvSpPr>
            <a:spLocks noGrp="1"/>
          </p:cNvSpPr>
          <p:nvPr>
            <p:ph sz="quarter" idx="11"/>
          </p:nvPr>
        </p:nvSpPr>
        <p:spPr>
          <a:xfrm>
            <a:off x="319088" y="2011363"/>
            <a:ext cx="6911052" cy="4159250"/>
          </a:xfrm>
        </p:spPr>
        <p:txBody>
          <a:bodyPr/>
          <a:lstStyle/>
          <a:p>
            <a:pPr lvl="0"/>
            <a:r>
              <a:rPr lang="en-US"/>
              <a:t>Explain how master data is used.</a:t>
            </a:r>
          </a:p>
          <a:p>
            <a:r>
              <a:rPr lang="en-US"/>
              <a:t>Identify the areas of configuration needed for system use and data collection.</a:t>
            </a:r>
          </a:p>
        </p:txBody>
      </p:sp>
      <p:sp>
        <p:nvSpPr>
          <p:cNvPr id="4" name="Slide Number Placeholder 3">
            <a:extLst>
              <a:ext uri="{FF2B5EF4-FFF2-40B4-BE49-F238E27FC236}">
                <a16:creationId xmlns:a16="http://schemas.microsoft.com/office/drawing/2014/main" id="{95E22226-1879-7290-C6E6-C3D2111349D1}"/>
              </a:ext>
            </a:extLst>
          </p:cNvPr>
          <p:cNvSpPr>
            <a:spLocks noGrp="1"/>
          </p:cNvSpPr>
          <p:nvPr>
            <p:ph type="sldNum" sz="quarter" idx="12"/>
          </p:nvPr>
        </p:nvSpPr>
        <p:spPr/>
        <p:txBody>
          <a:bodyPr/>
          <a:lstStyle/>
          <a:p>
            <a:fld id="{A59E24FB-11A7-44FD-AC96-67BDBF48A334}" type="slidenum">
              <a:rPr lang="en-US" smtClean="0"/>
              <a:pPr/>
              <a:t>21</a:t>
            </a:fld>
            <a:endParaRPr lang="en-US"/>
          </a:p>
        </p:txBody>
      </p:sp>
    </p:spTree>
    <p:extLst>
      <p:ext uri="{BB962C8B-B14F-4D97-AF65-F5344CB8AC3E}">
        <p14:creationId xmlns:p14="http://schemas.microsoft.com/office/powerpoint/2010/main" val="34185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23FCB-F1D5-45BF-A064-8EED5FAA5E73}"/>
              </a:ext>
            </a:extLst>
          </p:cNvPr>
          <p:cNvSpPr>
            <a:spLocks noGrp="1"/>
          </p:cNvSpPr>
          <p:nvPr>
            <p:ph type="title"/>
          </p:nvPr>
        </p:nvSpPr>
        <p:spPr/>
        <p:txBody>
          <a:bodyPr/>
          <a:lstStyle/>
          <a:p>
            <a:r>
              <a:rPr lang="en-US"/>
              <a:t>Master Data Configuration</a:t>
            </a:r>
          </a:p>
        </p:txBody>
      </p:sp>
      <p:graphicFrame>
        <p:nvGraphicFramePr>
          <p:cNvPr id="10" name="Content Placeholder 9">
            <a:extLst>
              <a:ext uri="{FF2B5EF4-FFF2-40B4-BE49-F238E27FC236}">
                <a16:creationId xmlns:a16="http://schemas.microsoft.com/office/drawing/2014/main" id="{F59146CD-4937-10F7-B690-0E78FE5CA833}"/>
              </a:ext>
            </a:extLst>
          </p:cNvPr>
          <p:cNvGraphicFramePr>
            <a:graphicFrameLocks noGrp="1"/>
          </p:cNvGraphicFramePr>
          <p:nvPr>
            <p:ph idx="1"/>
            <p:extLst>
              <p:ext uri="{D42A27DB-BD31-4B8C-83A1-F6EECF244321}">
                <p14:modId xmlns:p14="http://schemas.microsoft.com/office/powerpoint/2010/main" val="3484347622"/>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849FB30-5775-475B-8C0C-56381F0A5A3B}"/>
              </a:ext>
            </a:extLst>
          </p:cNvPr>
          <p:cNvSpPr>
            <a:spLocks noGrp="1"/>
          </p:cNvSpPr>
          <p:nvPr>
            <p:ph type="sldNum" sz="quarter" idx="17"/>
          </p:nvPr>
        </p:nvSpPr>
        <p:spPr/>
        <p:txBody>
          <a:bodyPr/>
          <a:lstStyle/>
          <a:p>
            <a:fld id="{A59E24FB-11A7-44FD-AC96-67BDBF48A334}" type="slidenum">
              <a:rPr lang="en-US" smtClean="0"/>
              <a:pPr/>
              <a:t>22</a:t>
            </a:fld>
            <a:endParaRPr lang="en-US"/>
          </a:p>
        </p:txBody>
      </p:sp>
      <p:graphicFrame>
        <p:nvGraphicFramePr>
          <p:cNvPr id="2" name="Diagram 1">
            <a:extLst>
              <a:ext uri="{FF2B5EF4-FFF2-40B4-BE49-F238E27FC236}">
                <a16:creationId xmlns:a16="http://schemas.microsoft.com/office/drawing/2014/main" id="{6E973AD8-3B0A-5536-EC22-90327B111490}"/>
              </a:ext>
            </a:extLst>
          </p:cNvPr>
          <p:cNvGraphicFramePr/>
          <p:nvPr>
            <p:extLst>
              <p:ext uri="{D42A27DB-BD31-4B8C-83A1-F6EECF244321}">
                <p14:modId xmlns:p14="http://schemas.microsoft.com/office/powerpoint/2010/main" val="4188309281"/>
              </p:ext>
            </p:extLst>
          </p:nvPr>
        </p:nvGraphicFramePr>
        <p:xfrm>
          <a:off x="451802" y="1246188"/>
          <a:ext cx="11381423" cy="5083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2552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663175-479A-4768-B93E-31FC92A1A6B9}"/>
              </a:ext>
            </a:extLst>
          </p:cNvPr>
          <p:cNvSpPr>
            <a:spLocks noGrp="1"/>
          </p:cNvSpPr>
          <p:nvPr>
            <p:ph type="title"/>
          </p:nvPr>
        </p:nvSpPr>
        <p:spPr/>
        <p:txBody>
          <a:bodyPr/>
          <a:lstStyle/>
          <a:p>
            <a:r>
              <a:rPr lang="en-US"/>
              <a:t>Areas of Configuration</a:t>
            </a:r>
          </a:p>
        </p:txBody>
      </p:sp>
      <p:sp>
        <p:nvSpPr>
          <p:cNvPr id="4" name="Slide Number Placeholder 3">
            <a:extLst>
              <a:ext uri="{FF2B5EF4-FFF2-40B4-BE49-F238E27FC236}">
                <a16:creationId xmlns:a16="http://schemas.microsoft.com/office/drawing/2014/main" id="{BED99D64-9966-43CA-A3C6-19A17237C511}"/>
              </a:ext>
            </a:extLst>
          </p:cNvPr>
          <p:cNvSpPr>
            <a:spLocks noGrp="1"/>
          </p:cNvSpPr>
          <p:nvPr>
            <p:ph type="sldNum" sz="quarter" idx="17"/>
          </p:nvPr>
        </p:nvSpPr>
        <p:spPr/>
        <p:txBody>
          <a:bodyPr/>
          <a:lstStyle/>
          <a:p>
            <a:fld id="{A59E24FB-11A7-44FD-AC96-67BDBF48A334}" type="slidenum">
              <a:rPr lang="en-US" smtClean="0"/>
              <a:pPr/>
              <a:t>23</a:t>
            </a:fld>
            <a:endParaRPr lang="en-US"/>
          </a:p>
        </p:txBody>
      </p:sp>
      <p:graphicFrame>
        <p:nvGraphicFramePr>
          <p:cNvPr id="10" name="Content Placeholder 9">
            <a:extLst>
              <a:ext uri="{FF2B5EF4-FFF2-40B4-BE49-F238E27FC236}">
                <a16:creationId xmlns:a16="http://schemas.microsoft.com/office/drawing/2014/main" id="{9B513224-01E9-5813-1D88-65C619873970}"/>
              </a:ext>
            </a:extLst>
          </p:cNvPr>
          <p:cNvGraphicFramePr>
            <a:graphicFrameLocks noGrp="1"/>
          </p:cNvGraphicFramePr>
          <p:nvPr>
            <p:ph idx="1"/>
            <p:extLst>
              <p:ext uri="{D42A27DB-BD31-4B8C-83A1-F6EECF244321}">
                <p14:modId xmlns:p14="http://schemas.microsoft.com/office/powerpoint/2010/main" val="1179545722"/>
              </p:ext>
            </p:extLst>
          </p:nvPr>
        </p:nvGraphicFramePr>
        <p:xfrm>
          <a:off x="389844" y="1402345"/>
          <a:ext cx="11412312" cy="4926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2369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12FBC1-0968-C289-80AB-E24B0AA211C2}"/>
              </a:ext>
            </a:extLst>
          </p:cNvPr>
          <p:cNvSpPr>
            <a:spLocks noGrp="1"/>
          </p:cNvSpPr>
          <p:nvPr>
            <p:ph type="sldNum" sz="quarter" idx="10"/>
          </p:nvPr>
        </p:nvSpPr>
        <p:spPr/>
        <p:txBody>
          <a:bodyPr/>
          <a:lstStyle/>
          <a:p>
            <a:pPr defTabSz="761970"/>
            <a:fld id="{A59E24FB-11A7-44FD-AC96-67BDBF48A334}" type="slidenum">
              <a:rPr lang="en-US" smtClean="0"/>
              <a:pPr defTabSz="761970"/>
              <a:t>24</a:t>
            </a:fld>
            <a:endParaRPr lang="en-US"/>
          </a:p>
        </p:txBody>
      </p:sp>
    </p:spTree>
    <p:extLst>
      <p:ext uri="{BB962C8B-B14F-4D97-AF65-F5344CB8AC3E}">
        <p14:creationId xmlns:p14="http://schemas.microsoft.com/office/powerpoint/2010/main" val="424544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E14EA4-1449-698B-8B42-85453CB12134}"/>
              </a:ext>
            </a:extLst>
          </p:cNvPr>
          <p:cNvSpPr>
            <a:spLocks noGrp="1"/>
          </p:cNvSpPr>
          <p:nvPr>
            <p:ph type="body" sz="quarter" idx="10"/>
          </p:nvPr>
        </p:nvSpPr>
        <p:spPr/>
        <p:txBody>
          <a:bodyPr/>
          <a:lstStyle/>
          <a:p>
            <a:r>
              <a:rPr lang="en-US"/>
              <a:t>2</a:t>
            </a:r>
          </a:p>
        </p:txBody>
      </p:sp>
      <p:sp>
        <p:nvSpPr>
          <p:cNvPr id="3" name="Title 2">
            <a:extLst>
              <a:ext uri="{FF2B5EF4-FFF2-40B4-BE49-F238E27FC236}">
                <a16:creationId xmlns:a16="http://schemas.microsoft.com/office/drawing/2014/main" id="{F073DDD4-DACD-AF0D-8888-93DABEFE1282}"/>
              </a:ext>
            </a:extLst>
          </p:cNvPr>
          <p:cNvSpPr>
            <a:spLocks noGrp="1"/>
          </p:cNvSpPr>
          <p:nvPr>
            <p:ph type="title"/>
          </p:nvPr>
        </p:nvSpPr>
        <p:spPr/>
        <p:txBody>
          <a:bodyPr/>
          <a:lstStyle/>
          <a:p>
            <a:r>
              <a:rPr lang="en-US"/>
              <a:t>Tecsys Navigation</a:t>
            </a:r>
          </a:p>
        </p:txBody>
      </p:sp>
      <p:sp>
        <p:nvSpPr>
          <p:cNvPr id="4" name="Content Placeholder 3">
            <a:extLst>
              <a:ext uri="{FF2B5EF4-FFF2-40B4-BE49-F238E27FC236}">
                <a16:creationId xmlns:a16="http://schemas.microsoft.com/office/drawing/2014/main" id="{3C249F5B-FBF9-73F7-44DD-EED7798621F2}"/>
              </a:ext>
            </a:extLst>
          </p:cNvPr>
          <p:cNvSpPr>
            <a:spLocks noGrp="1"/>
          </p:cNvSpPr>
          <p:nvPr>
            <p:ph sz="quarter" idx="11"/>
          </p:nvPr>
        </p:nvSpPr>
        <p:spPr/>
        <p:txBody>
          <a:bodyPr/>
          <a:lstStyle/>
          <a:p>
            <a:r>
              <a:rPr lang="en-US"/>
              <a:t>Main Layout and Navigation </a:t>
            </a:r>
          </a:p>
        </p:txBody>
      </p:sp>
      <p:sp>
        <p:nvSpPr>
          <p:cNvPr id="5" name="Slide Number Placeholder 4">
            <a:extLst>
              <a:ext uri="{FF2B5EF4-FFF2-40B4-BE49-F238E27FC236}">
                <a16:creationId xmlns:a16="http://schemas.microsoft.com/office/drawing/2014/main" id="{D0B5DAF0-22F4-8780-A015-EA1BD1CEA8C4}"/>
              </a:ext>
            </a:extLst>
          </p:cNvPr>
          <p:cNvSpPr>
            <a:spLocks noGrp="1"/>
          </p:cNvSpPr>
          <p:nvPr>
            <p:ph type="sldNum" sz="quarter" idx="12"/>
          </p:nvPr>
        </p:nvSpPr>
        <p:spPr/>
        <p:txBody>
          <a:bodyPr/>
          <a:lstStyle/>
          <a:p>
            <a:pPr defTabSz="761970"/>
            <a:fld id="{A59E24FB-11A7-44FD-AC96-67BDBF48A334}" type="slidenum">
              <a:rPr lang="en-US" smtClean="0"/>
              <a:pPr defTabSz="761970"/>
              <a:t>25</a:t>
            </a:fld>
            <a:endParaRPr lang="en-US"/>
          </a:p>
        </p:txBody>
      </p:sp>
    </p:spTree>
    <p:extLst>
      <p:ext uri="{BB962C8B-B14F-4D97-AF65-F5344CB8AC3E}">
        <p14:creationId xmlns:p14="http://schemas.microsoft.com/office/powerpoint/2010/main" val="2816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1218-1774-39A4-799F-2FB3BE530990}"/>
              </a:ext>
            </a:extLst>
          </p:cNvPr>
          <p:cNvSpPr>
            <a:spLocks noGrp="1"/>
          </p:cNvSpPr>
          <p:nvPr>
            <p:ph type="title"/>
          </p:nvPr>
        </p:nvSpPr>
        <p:spPr/>
        <p:txBody>
          <a:bodyPr/>
          <a:lstStyle/>
          <a:p>
            <a:r>
              <a:rPr lang="en-US"/>
              <a:t>Main Layout and Navigation</a:t>
            </a:r>
          </a:p>
        </p:txBody>
      </p:sp>
      <p:sp>
        <p:nvSpPr>
          <p:cNvPr id="3" name="Slide Number Placeholder 2">
            <a:extLst>
              <a:ext uri="{FF2B5EF4-FFF2-40B4-BE49-F238E27FC236}">
                <a16:creationId xmlns:a16="http://schemas.microsoft.com/office/drawing/2014/main" id="{4465020B-BC1F-D98F-05A2-DEF6CA2D166B}"/>
              </a:ext>
            </a:extLst>
          </p:cNvPr>
          <p:cNvSpPr>
            <a:spLocks noGrp="1"/>
          </p:cNvSpPr>
          <p:nvPr>
            <p:ph type="sldNum" sz="quarter" idx="12"/>
          </p:nvPr>
        </p:nvSpPr>
        <p:spPr/>
        <p:txBody>
          <a:bodyPr/>
          <a:lstStyle/>
          <a:p>
            <a:pPr lvl="0"/>
            <a:fld id="{A59E24FB-11A7-44FD-AC96-67BDBF48A334}" type="slidenum">
              <a:rPr lang="en-US" noProof="0" smtClean="0"/>
              <a:pPr lvl="0"/>
              <a:t>26</a:t>
            </a:fld>
            <a:endParaRPr lang="en-US" noProof="0"/>
          </a:p>
        </p:txBody>
      </p:sp>
      <p:sp>
        <p:nvSpPr>
          <p:cNvPr id="4" name="Text Placeholder 3">
            <a:extLst>
              <a:ext uri="{FF2B5EF4-FFF2-40B4-BE49-F238E27FC236}">
                <a16:creationId xmlns:a16="http://schemas.microsoft.com/office/drawing/2014/main" id="{99ECFE3D-8CCE-1843-F5D0-31E56D38F69C}"/>
              </a:ext>
            </a:extLst>
          </p:cNvPr>
          <p:cNvSpPr>
            <a:spLocks noGrp="1"/>
          </p:cNvSpPr>
          <p:nvPr>
            <p:ph type="body" sz="quarter" idx="13"/>
          </p:nvPr>
        </p:nvSpPr>
        <p:spPr/>
        <p:txBody>
          <a:bodyPr/>
          <a:lstStyle/>
          <a:p>
            <a:r>
              <a:rPr lang="en-US"/>
              <a:t>Tecsys Navigation</a:t>
            </a:r>
          </a:p>
          <a:p>
            <a:endParaRPr lang="en-US"/>
          </a:p>
        </p:txBody>
      </p:sp>
    </p:spTree>
    <p:extLst>
      <p:ext uri="{BB962C8B-B14F-4D97-AF65-F5344CB8AC3E}">
        <p14:creationId xmlns:p14="http://schemas.microsoft.com/office/powerpoint/2010/main" val="2438321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37CD-4150-65E4-588B-6EB9C8F50792}"/>
              </a:ext>
            </a:extLst>
          </p:cNvPr>
          <p:cNvSpPr>
            <a:spLocks noGrp="1"/>
          </p:cNvSpPr>
          <p:nvPr>
            <p:ph type="title"/>
          </p:nvPr>
        </p:nvSpPr>
        <p:spPr/>
        <p:txBody>
          <a:bodyPr/>
          <a:lstStyle/>
          <a:p>
            <a:r>
              <a:rPr lang="en-US"/>
              <a:t>Main Layout and Navigation</a:t>
            </a:r>
          </a:p>
        </p:txBody>
      </p:sp>
      <p:sp>
        <p:nvSpPr>
          <p:cNvPr id="3" name="Content Placeholder 2">
            <a:extLst>
              <a:ext uri="{FF2B5EF4-FFF2-40B4-BE49-F238E27FC236}">
                <a16:creationId xmlns:a16="http://schemas.microsoft.com/office/drawing/2014/main" id="{9E54ACC8-6C26-84F7-220B-F1C59C4ACF88}"/>
              </a:ext>
            </a:extLst>
          </p:cNvPr>
          <p:cNvSpPr>
            <a:spLocks noGrp="1"/>
          </p:cNvSpPr>
          <p:nvPr>
            <p:ph sz="quarter" idx="11"/>
          </p:nvPr>
        </p:nvSpPr>
        <p:spPr>
          <a:xfrm>
            <a:off x="318348" y="2011681"/>
            <a:ext cx="6163475" cy="4158828"/>
          </a:xfrm>
        </p:spPr>
        <p:txBody>
          <a:bodyPr/>
          <a:lstStyle/>
          <a:p>
            <a:r>
              <a:rPr lang="en-US"/>
              <a:t>Log in to Tecsys.</a:t>
            </a:r>
          </a:p>
          <a:p>
            <a:r>
              <a:rPr lang="en-US"/>
              <a:t>Navigate the Tecsys home and Analytics menu. </a:t>
            </a:r>
          </a:p>
          <a:p>
            <a:r>
              <a:rPr lang="en-US"/>
              <a:t>Execute a search and save a search. </a:t>
            </a:r>
          </a:p>
        </p:txBody>
      </p:sp>
      <p:sp>
        <p:nvSpPr>
          <p:cNvPr id="4" name="Slide Number Placeholder 3">
            <a:extLst>
              <a:ext uri="{FF2B5EF4-FFF2-40B4-BE49-F238E27FC236}">
                <a16:creationId xmlns:a16="http://schemas.microsoft.com/office/drawing/2014/main" id="{F271D02A-F069-BE02-818A-ABFADCFF70EE}"/>
              </a:ext>
            </a:extLst>
          </p:cNvPr>
          <p:cNvSpPr>
            <a:spLocks noGrp="1"/>
          </p:cNvSpPr>
          <p:nvPr>
            <p:ph type="sldNum" sz="quarter" idx="12"/>
          </p:nvPr>
        </p:nvSpPr>
        <p:spPr/>
        <p:txBody>
          <a:bodyPr/>
          <a:lstStyle/>
          <a:p>
            <a:pPr lvl="0"/>
            <a:fld id="{A59E24FB-11A7-44FD-AC96-67BDBF48A334}" type="slidenum">
              <a:rPr lang="en-US" noProof="0" smtClean="0"/>
              <a:pPr lvl="0"/>
              <a:t>27</a:t>
            </a:fld>
            <a:endParaRPr lang="en-US" noProof="0"/>
          </a:p>
        </p:txBody>
      </p:sp>
    </p:spTree>
    <p:extLst>
      <p:ext uri="{BB962C8B-B14F-4D97-AF65-F5344CB8AC3E}">
        <p14:creationId xmlns:p14="http://schemas.microsoft.com/office/powerpoint/2010/main" val="2775294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D16699-9A0A-4A7E-8252-39BD55AE941D}"/>
              </a:ext>
            </a:extLst>
          </p:cNvPr>
          <p:cNvSpPr>
            <a:spLocks noGrp="1"/>
          </p:cNvSpPr>
          <p:nvPr>
            <p:ph type="title"/>
          </p:nvPr>
        </p:nvSpPr>
        <p:spPr>
          <a:xfrm>
            <a:off x="358987" y="372533"/>
            <a:ext cx="11528213" cy="562187"/>
          </a:xfrm>
        </p:spPr>
        <p:txBody>
          <a:bodyPr/>
          <a:lstStyle/>
          <a:p>
            <a:r>
              <a:rPr lang="en-US"/>
              <a:t>Navigation</a:t>
            </a:r>
          </a:p>
        </p:txBody>
      </p:sp>
      <p:graphicFrame>
        <p:nvGraphicFramePr>
          <p:cNvPr id="29" name="Content Placeholder 28">
            <a:extLst>
              <a:ext uri="{FF2B5EF4-FFF2-40B4-BE49-F238E27FC236}">
                <a16:creationId xmlns:a16="http://schemas.microsoft.com/office/drawing/2014/main" id="{E1BE6F98-3695-8483-3521-8765E791FA30}"/>
              </a:ext>
            </a:extLst>
          </p:cNvPr>
          <p:cNvGraphicFramePr>
            <a:graphicFrameLocks noGrp="1"/>
          </p:cNvGraphicFramePr>
          <p:nvPr>
            <p:ph idx="1"/>
          </p:nvPr>
        </p:nvGraphicFramePr>
        <p:xfrm>
          <a:off x="358775" y="1246188"/>
          <a:ext cx="5553075"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Slide Number Placeholder 20">
            <a:extLst>
              <a:ext uri="{FF2B5EF4-FFF2-40B4-BE49-F238E27FC236}">
                <a16:creationId xmlns:a16="http://schemas.microsoft.com/office/drawing/2014/main" id="{6FFCD4A1-ADD2-4835-A602-2D0D56FA1A27}"/>
              </a:ext>
            </a:extLst>
          </p:cNvPr>
          <p:cNvSpPr>
            <a:spLocks noGrp="1"/>
          </p:cNvSpPr>
          <p:nvPr>
            <p:ph type="sldNum" sz="quarter" idx="17"/>
          </p:nvPr>
        </p:nvSpPr>
        <p:spPr>
          <a:xfrm>
            <a:off x="11431675" y="6329038"/>
            <a:ext cx="455525" cy="420591"/>
          </a:xfrm>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323E9C68-546D-4A91-B41D-F52026CADD72}"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28</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8F2D3D5C-8561-7504-5C7E-842407A7646F}"/>
              </a:ext>
            </a:extLst>
          </p:cNvPr>
          <p:cNvPicPr>
            <a:picLocks noGrp="1" noChangeAspect="1"/>
          </p:cNvPicPr>
          <p:nvPr>
            <p:ph idx="18"/>
          </p:nvPr>
        </p:nvPicPr>
        <p:blipFill>
          <a:blip r:embed="rId8"/>
          <a:stretch>
            <a:fillRect/>
          </a:stretch>
        </p:blipFill>
        <p:spPr>
          <a:xfrm>
            <a:off x="6616661" y="2590800"/>
            <a:ext cx="4815014" cy="2233157"/>
          </a:xfrm>
          <a:ln>
            <a:solidFill>
              <a:schemeClr val="bg1">
                <a:lumMod val="85000"/>
              </a:schemeClr>
            </a:solidFill>
          </a:ln>
        </p:spPr>
      </p:pic>
    </p:spTree>
    <p:extLst>
      <p:ext uri="{BB962C8B-B14F-4D97-AF65-F5344CB8AC3E}">
        <p14:creationId xmlns:p14="http://schemas.microsoft.com/office/powerpoint/2010/main" val="253527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0A27-DA03-A42A-4290-5C4745EF65CF}"/>
              </a:ext>
            </a:extLst>
          </p:cNvPr>
          <p:cNvSpPr>
            <a:spLocks noGrp="1"/>
          </p:cNvSpPr>
          <p:nvPr>
            <p:ph type="title"/>
          </p:nvPr>
        </p:nvSpPr>
        <p:spPr>
          <a:xfrm>
            <a:off x="358987" y="372533"/>
            <a:ext cx="11528213" cy="562187"/>
          </a:xfrm>
        </p:spPr>
        <p:txBody>
          <a:bodyPr/>
          <a:lstStyle/>
          <a:p>
            <a:br>
              <a:rPr lang="en-US"/>
            </a:br>
            <a:r>
              <a:rPr lang="en-US"/>
              <a:t>Tecsys POU Home Menu</a:t>
            </a:r>
          </a:p>
        </p:txBody>
      </p:sp>
      <p:pic>
        <p:nvPicPr>
          <p:cNvPr id="6" name="Content Placeholder 5">
            <a:extLst>
              <a:ext uri="{FF2B5EF4-FFF2-40B4-BE49-F238E27FC236}">
                <a16:creationId xmlns:a16="http://schemas.microsoft.com/office/drawing/2014/main" id="{F18469CF-97C9-A389-CEFD-A97A192C59CC}"/>
              </a:ext>
            </a:extLst>
          </p:cNvPr>
          <p:cNvPicPr>
            <a:picLocks noGrp="1" noChangeAspect="1"/>
          </p:cNvPicPr>
          <p:nvPr>
            <p:ph idx="1"/>
          </p:nvPr>
        </p:nvPicPr>
        <p:blipFill>
          <a:blip r:embed="rId3"/>
          <a:stretch>
            <a:fillRect/>
          </a:stretch>
        </p:blipFill>
        <p:spPr>
          <a:xfrm>
            <a:off x="656944" y="1362750"/>
            <a:ext cx="10941612" cy="4623038"/>
          </a:xfrm>
        </p:spPr>
      </p:pic>
      <p:sp>
        <p:nvSpPr>
          <p:cNvPr id="4" name="Slide Number Placeholder 3">
            <a:extLst>
              <a:ext uri="{FF2B5EF4-FFF2-40B4-BE49-F238E27FC236}">
                <a16:creationId xmlns:a16="http://schemas.microsoft.com/office/drawing/2014/main" id="{8AB8F684-E9FB-6E95-16DD-BF9ACC44305F}"/>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29</a:t>
            </a:fld>
            <a:endParaRPr lang="en-US"/>
          </a:p>
        </p:txBody>
      </p:sp>
      <p:sp>
        <p:nvSpPr>
          <p:cNvPr id="10" name="TextBox 9">
            <a:extLst>
              <a:ext uri="{FF2B5EF4-FFF2-40B4-BE49-F238E27FC236}">
                <a16:creationId xmlns:a16="http://schemas.microsoft.com/office/drawing/2014/main" id="{DE7871F9-F0F5-3FA1-4F8F-441706B83AE0}"/>
              </a:ext>
            </a:extLst>
          </p:cNvPr>
          <p:cNvSpPr txBox="1"/>
          <p:nvPr/>
        </p:nvSpPr>
        <p:spPr>
          <a:xfrm>
            <a:off x="9886588" y="2042331"/>
            <a:ext cx="1420749" cy="1176654"/>
          </a:xfrm>
          <a:prstGeom prst="rect">
            <a:avLst/>
          </a:prstGeom>
          <a:no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endParaRPr>
          </a:p>
        </p:txBody>
      </p:sp>
    </p:spTree>
    <p:extLst>
      <p:ext uri="{BB962C8B-B14F-4D97-AF65-F5344CB8AC3E}">
        <p14:creationId xmlns:p14="http://schemas.microsoft.com/office/powerpoint/2010/main" val="329345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Placeholder 7">
            <a:extLst>
              <a:ext uri="{FF2B5EF4-FFF2-40B4-BE49-F238E27FC236}">
                <a16:creationId xmlns:a16="http://schemas.microsoft.com/office/drawing/2014/main" id="{EE9048DB-CB8A-3199-41D8-B1F44E4603D8}"/>
              </a:ext>
            </a:extLst>
          </p:cNvPr>
          <p:cNvGraphicFramePr>
            <a:graphicFrameLocks noGrp="1"/>
          </p:cNvGraphicFramePr>
          <p:nvPr>
            <p:ph type="tbl" sz="quarter" idx="13"/>
            <p:extLst>
              <p:ext uri="{D42A27DB-BD31-4B8C-83A1-F6EECF244321}">
                <p14:modId xmlns:p14="http://schemas.microsoft.com/office/powerpoint/2010/main" val="4243073984"/>
              </p:ext>
            </p:extLst>
          </p:nvPr>
        </p:nvGraphicFramePr>
        <p:xfrm>
          <a:off x="3425825" y="244475"/>
          <a:ext cx="7543800" cy="1463040"/>
        </p:xfrm>
        <a:graphic>
          <a:graphicData uri="http://schemas.openxmlformats.org/drawingml/2006/table">
            <a:tbl>
              <a:tblPr firstRow="1" bandRow="1">
                <a:tableStyleId>{69012ECD-51FC-41F1-AA8D-1B2483CD663E}</a:tableStyleId>
              </a:tblPr>
              <a:tblGrid>
                <a:gridCol w="1143000">
                  <a:extLst>
                    <a:ext uri="{9D8B030D-6E8A-4147-A177-3AD203B41FA5}">
                      <a16:colId xmlns:a16="http://schemas.microsoft.com/office/drawing/2014/main" val="3416541230"/>
                    </a:ext>
                  </a:extLst>
                </a:gridCol>
                <a:gridCol w="6400800">
                  <a:extLst>
                    <a:ext uri="{9D8B030D-6E8A-4147-A177-3AD203B41FA5}">
                      <a16:colId xmlns:a16="http://schemas.microsoft.com/office/drawing/2014/main" val="1236058338"/>
                    </a:ext>
                  </a:extLst>
                </a:gridCol>
              </a:tblGrid>
              <a:tr h="309867">
                <a:tc gridSpan="2">
                  <a:txBody>
                    <a:bodyPr/>
                    <a:lstStyle/>
                    <a:p>
                      <a:pPr algn="l"/>
                      <a:r>
                        <a:rPr lang="en-US" sz="1800" b="1">
                          <a:solidFill>
                            <a:schemeClr val="bg1"/>
                          </a:solidFill>
                        </a:rPr>
                        <a:t>Module 1: Introduction to Tecsys POU</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63244376"/>
                  </a:ext>
                </a:extLst>
              </a:tr>
              <a:tr h="309867">
                <a:tc>
                  <a:txBody>
                    <a:bodyPr/>
                    <a:lstStyle/>
                    <a:p>
                      <a:r>
                        <a:rPr lang="en-US" sz="1800">
                          <a:solidFill>
                            <a:schemeClr val="tx1"/>
                          </a:solidFill>
                        </a:rPr>
                        <a:t>Lesson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mn-lt"/>
                        </a:rPr>
                        <a:t>Tecsys Overview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053583"/>
                  </a:ext>
                </a:extLst>
              </a:tr>
              <a:tr h="309867">
                <a:tc>
                  <a:txBody>
                    <a:bodyPr/>
                    <a:lstStyle/>
                    <a:p>
                      <a:r>
                        <a:rPr lang="en-US" sz="1800">
                          <a:solidFill>
                            <a:schemeClr val="tx1"/>
                          </a:solidFill>
                        </a:rPr>
                        <a:t>Lesson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Terminology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2611130"/>
                  </a:ext>
                </a:extLst>
              </a:tr>
              <a:tr h="309867">
                <a:tc>
                  <a:txBody>
                    <a:bodyPr/>
                    <a:lstStyle/>
                    <a:p>
                      <a:r>
                        <a:rPr lang="en-US" sz="1800">
                          <a:solidFill>
                            <a:schemeClr val="tx1"/>
                          </a:solidFill>
                        </a:rPr>
                        <a:t>Lesson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mn-lt"/>
                        </a:rPr>
                        <a:t>General Configuration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98911"/>
                  </a:ext>
                </a:extLst>
              </a:tr>
            </a:tbl>
          </a:graphicData>
        </a:graphic>
      </p:graphicFrame>
      <p:sp>
        <p:nvSpPr>
          <p:cNvPr id="3" name="Slide Number Placeholder 2">
            <a:extLst>
              <a:ext uri="{FF2B5EF4-FFF2-40B4-BE49-F238E27FC236}">
                <a16:creationId xmlns:a16="http://schemas.microsoft.com/office/drawing/2014/main" id="{5E22E251-FA2E-DFB1-2BEB-52CD5A9437AF}"/>
              </a:ext>
            </a:extLst>
          </p:cNvPr>
          <p:cNvSpPr>
            <a:spLocks noGrp="1"/>
          </p:cNvSpPr>
          <p:nvPr>
            <p:ph type="sldNum" sz="quarter" idx="12"/>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3</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4" name="Table Placeholder 7">
            <a:extLst>
              <a:ext uri="{FF2B5EF4-FFF2-40B4-BE49-F238E27FC236}">
                <a16:creationId xmlns:a16="http://schemas.microsoft.com/office/drawing/2014/main" id="{C4154843-BCCC-8F11-A279-4378E4AE057B}"/>
              </a:ext>
            </a:extLst>
          </p:cNvPr>
          <p:cNvGraphicFramePr>
            <a:graphicFrameLocks/>
          </p:cNvGraphicFramePr>
          <p:nvPr>
            <p:extLst>
              <p:ext uri="{D42A27DB-BD31-4B8C-83A1-F6EECF244321}">
                <p14:modId xmlns:p14="http://schemas.microsoft.com/office/powerpoint/2010/main" val="1645073596"/>
              </p:ext>
            </p:extLst>
          </p:nvPr>
        </p:nvGraphicFramePr>
        <p:xfrm>
          <a:off x="3425825" y="1926794"/>
          <a:ext cx="7540625" cy="734287"/>
        </p:xfrm>
        <a:graphic>
          <a:graphicData uri="http://schemas.openxmlformats.org/drawingml/2006/table">
            <a:tbl>
              <a:tblPr firstRow="1" bandRow="1">
                <a:tableStyleId>{69012ECD-51FC-41F1-AA8D-1B2483CD663E}</a:tableStyleId>
              </a:tblPr>
              <a:tblGrid>
                <a:gridCol w="1139825">
                  <a:extLst>
                    <a:ext uri="{9D8B030D-6E8A-4147-A177-3AD203B41FA5}">
                      <a16:colId xmlns:a16="http://schemas.microsoft.com/office/drawing/2014/main" val="3416541230"/>
                    </a:ext>
                  </a:extLst>
                </a:gridCol>
                <a:gridCol w="6400800">
                  <a:extLst>
                    <a:ext uri="{9D8B030D-6E8A-4147-A177-3AD203B41FA5}">
                      <a16:colId xmlns:a16="http://schemas.microsoft.com/office/drawing/2014/main" val="1236058338"/>
                    </a:ext>
                  </a:extLst>
                </a:gridCol>
              </a:tblGrid>
              <a:tr h="368527">
                <a:tc gridSpan="2">
                  <a:txBody>
                    <a:bodyPr/>
                    <a:lstStyle/>
                    <a:p>
                      <a:pPr algn="l"/>
                      <a:r>
                        <a:rPr lang="en-US" sz="1800" b="1">
                          <a:solidFill>
                            <a:schemeClr val="bg1"/>
                          </a:solidFill>
                        </a:rPr>
                        <a:t>Module 2: </a:t>
                      </a:r>
                      <a:r>
                        <a:rPr lang="en-US" sz="1800" b="1" err="1">
                          <a:solidFill>
                            <a:schemeClr val="bg1"/>
                          </a:solidFill>
                        </a:rPr>
                        <a:t>Tecsys</a:t>
                      </a:r>
                      <a:r>
                        <a:rPr lang="en-US" sz="1800" b="1">
                          <a:solidFill>
                            <a:schemeClr val="bg1"/>
                          </a:solidFill>
                        </a:rPr>
                        <a:t> Navigation</a:t>
                      </a:r>
                      <a:endParaRPr lang="en-US" sz="1800" b="1">
                        <a:solidFill>
                          <a:schemeClr val="bg1"/>
                        </a:solidFill>
                        <a:latin typeface="+mn-lt"/>
                      </a:endParaRPr>
                    </a:p>
                  </a:txBody>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chemeClr val="tx1"/>
                          </a:solidFill>
                        </a:rPr>
                        <a:t>CDUI and Features</a:t>
                      </a:r>
                      <a:endParaRPr lang="en-US" sz="2400" b="1">
                        <a:solidFill>
                          <a:schemeClr val="tx1"/>
                        </a:solidFill>
                        <a:latin typeface="+mn-lt"/>
                      </a:endParaRPr>
                    </a:p>
                  </a:txBody>
                  <a:tcPr/>
                </a:tc>
                <a:extLst>
                  <a:ext uri="{0D108BD9-81ED-4DB2-BD59-A6C34878D82A}">
                    <a16:rowId xmlns:a16="http://schemas.microsoft.com/office/drawing/2014/main" val="3151613265"/>
                  </a:ext>
                </a:extLst>
              </a:tr>
              <a:tr h="353786">
                <a:tc>
                  <a:txBody>
                    <a:bodyPr/>
                    <a:lstStyle/>
                    <a:p>
                      <a:r>
                        <a:rPr lang="en-US" sz="1800" b="0">
                          <a:solidFill>
                            <a:schemeClr val="tx1"/>
                          </a:solidFill>
                        </a:rPr>
                        <a:t>Lesson 1</a:t>
                      </a:r>
                    </a:p>
                  </a:txBody>
                  <a:tcPr>
                    <a:lnR w="12700" cap="flat" cmpd="sng" algn="ctr">
                      <a:solidFill>
                        <a:schemeClr val="tx1"/>
                      </a:solidFill>
                      <a:prstDash val="solid"/>
                      <a:round/>
                      <a:headEnd type="none" w="med" len="med"/>
                      <a:tailEnd type="none" w="med" len="med"/>
                    </a:ln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Main Layout and Navigation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054686"/>
                  </a:ext>
                </a:extLst>
              </a:tr>
            </a:tbl>
          </a:graphicData>
        </a:graphic>
      </p:graphicFrame>
      <p:graphicFrame>
        <p:nvGraphicFramePr>
          <p:cNvPr id="2" name="Table 1">
            <a:extLst>
              <a:ext uri="{FF2B5EF4-FFF2-40B4-BE49-F238E27FC236}">
                <a16:creationId xmlns:a16="http://schemas.microsoft.com/office/drawing/2014/main" id="{09782238-86F7-851D-94F8-F7CF035136E4}"/>
              </a:ext>
            </a:extLst>
          </p:cNvPr>
          <p:cNvGraphicFramePr>
            <a:graphicFrameLocks noGrp="1"/>
          </p:cNvGraphicFramePr>
          <p:nvPr>
            <p:extLst>
              <p:ext uri="{D42A27DB-BD31-4B8C-83A1-F6EECF244321}">
                <p14:modId xmlns:p14="http://schemas.microsoft.com/office/powerpoint/2010/main" val="1539584698"/>
              </p:ext>
            </p:extLst>
          </p:nvPr>
        </p:nvGraphicFramePr>
        <p:xfrm>
          <a:off x="3422650" y="2880360"/>
          <a:ext cx="7543800" cy="1097280"/>
        </p:xfrm>
        <a:graphic>
          <a:graphicData uri="http://schemas.openxmlformats.org/drawingml/2006/table">
            <a:tbl>
              <a:tblPr firstRow="1" bandRow="1">
                <a:tableStyleId>{69012ECD-51FC-41F1-AA8D-1B2483CD663E}</a:tableStyleId>
              </a:tblPr>
              <a:tblGrid>
                <a:gridCol w="1143000">
                  <a:extLst>
                    <a:ext uri="{9D8B030D-6E8A-4147-A177-3AD203B41FA5}">
                      <a16:colId xmlns:a16="http://schemas.microsoft.com/office/drawing/2014/main" val="690995028"/>
                    </a:ext>
                  </a:extLst>
                </a:gridCol>
                <a:gridCol w="6400800">
                  <a:extLst>
                    <a:ext uri="{9D8B030D-6E8A-4147-A177-3AD203B41FA5}">
                      <a16:colId xmlns:a16="http://schemas.microsoft.com/office/drawing/2014/main" val="507925057"/>
                    </a:ext>
                  </a:extLst>
                </a:gridCol>
              </a:tblGrid>
              <a:tr h="309867">
                <a:tc gridSpan="2">
                  <a:txBody>
                    <a:bodyPr/>
                    <a:lstStyle/>
                    <a:p>
                      <a:pPr algn="l"/>
                      <a:r>
                        <a:rPr lang="en-US" sz="1800" b="1" kern="1200">
                          <a:solidFill>
                            <a:schemeClr val="bg1"/>
                          </a:solidFill>
                          <a:effectLst/>
                          <a:latin typeface="+mn-lt"/>
                          <a:ea typeface="+mn-ea"/>
                          <a:cs typeface="+mn-cs"/>
                        </a:rPr>
                        <a:t>Module 3: Tecsys Point of Use</a:t>
                      </a:r>
                      <a:endParaRPr lang="en-US" sz="1800" b="1">
                        <a:solidFill>
                          <a:schemeClr val="bg1"/>
                        </a:solidFill>
                        <a:latin typeface="+mn-lt"/>
                      </a:endParaRPr>
                    </a:p>
                  </a:txBody>
                  <a:tcPr>
                    <a:lnB w="12700" cap="flat" cmpd="sng" algn="ctr">
                      <a:solidFill>
                        <a:schemeClr val="tx1"/>
                      </a:solidFill>
                      <a:prstDash val="solid"/>
                      <a:round/>
                      <a:headEnd type="none" w="med" len="med"/>
                      <a:tailEnd type="none" w="med" len="med"/>
                    </a:lnB>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chemeClr val="tx1"/>
                          </a:solidFill>
                        </a:rPr>
                        <a:t>CDUI and Features</a:t>
                      </a:r>
                      <a:endParaRPr lang="en-US" sz="2400" b="1">
                        <a:solidFill>
                          <a:schemeClr val="tx1"/>
                        </a:solidFill>
                        <a:latin typeface="+mn-lt"/>
                      </a:endParaRPr>
                    </a:p>
                  </a:txBody>
                  <a:tcPr/>
                </a:tc>
                <a:extLst>
                  <a:ext uri="{0D108BD9-81ED-4DB2-BD59-A6C34878D82A}">
                    <a16:rowId xmlns:a16="http://schemas.microsoft.com/office/drawing/2014/main" val="1142917696"/>
                  </a:ext>
                </a:extLst>
              </a:tr>
              <a:tr h="309867">
                <a:tc>
                  <a:txBody>
                    <a:bodyPr/>
                    <a:lstStyle/>
                    <a:p>
                      <a:r>
                        <a:rPr lang="en-US" sz="1800" b="0">
                          <a:solidFill>
                            <a:schemeClr val="tx1"/>
                          </a:solidFill>
                        </a:rPr>
                        <a:t>Lesson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Supply Chain Overview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194222"/>
                  </a:ext>
                </a:extLst>
              </a:tr>
              <a:tr h="309867">
                <a:tc>
                  <a:txBody>
                    <a:bodyPr/>
                    <a:lstStyle/>
                    <a:p>
                      <a:r>
                        <a:rPr lang="en-US" sz="1800" b="0">
                          <a:solidFill>
                            <a:schemeClr val="tx1"/>
                          </a:solidFill>
                        </a:rPr>
                        <a:t>Lesson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Resource Mapping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4487727"/>
                  </a:ext>
                </a:extLst>
              </a:tr>
            </a:tbl>
          </a:graphicData>
        </a:graphic>
      </p:graphicFrame>
      <p:graphicFrame>
        <p:nvGraphicFramePr>
          <p:cNvPr id="4" name="Table 3">
            <a:extLst>
              <a:ext uri="{FF2B5EF4-FFF2-40B4-BE49-F238E27FC236}">
                <a16:creationId xmlns:a16="http://schemas.microsoft.com/office/drawing/2014/main" id="{CD0121B5-B1E8-210C-C895-F60826D2963D}"/>
              </a:ext>
            </a:extLst>
          </p:cNvPr>
          <p:cNvGraphicFramePr>
            <a:graphicFrameLocks noGrp="1"/>
          </p:cNvGraphicFramePr>
          <p:nvPr>
            <p:extLst>
              <p:ext uri="{D42A27DB-BD31-4B8C-83A1-F6EECF244321}">
                <p14:modId xmlns:p14="http://schemas.microsoft.com/office/powerpoint/2010/main" val="3950899793"/>
              </p:ext>
            </p:extLst>
          </p:nvPr>
        </p:nvGraphicFramePr>
        <p:xfrm>
          <a:off x="3422650" y="4196919"/>
          <a:ext cx="7543800" cy="1463040"/>
        </p:xfrm>
        <a:graphic>
          <a:graphicData uri="http://schemas.openxmlformats.org/drawingml/2006/table">
            <a:tbl>
              <a:tblPr firstRow="1" bandRow="1">
                <a:tableStyleId>{69012ECD-51FC-41F1-AA8D-1B2483CD663E}</a:tableStyleId>
              </a:tblPr>
              <a:tblGrid>
                <a:gridCol w="1143000">
                  <a:extLst>
                    <a:ext uri="{9D8B030D-6E8A-4147-A177-3AD203B41FA5}">
                      <a16:colId xmlns:a16="http://schemas.microsoft.com/office/drawing/2014/main" val="690995028"/>
                    </a:ext>
                  </a:extLst>
                </a:gridCol>
                <a:gridCol w="6400800">
                  <a:extLst>
                    <a:ext uri="{9D8B030D-6E8A-4147-A177-3AD203B41FA5}">
                      <a16:colId xmlns:a16="http://schemas.microsoft.com/office/drawing/2014/main" val="507925057"/>
                    </a:ext>
                  </a:extLst>
                </a:gridCol>
              </a:tblGrid>
              <a:tr h="309867">
                <a:tc gridSpan="2">
                  <a:txBody>
                    <a:bodyPr/>
                    <a:lstStyle/>
                    <a:p>
                      <a:pPr algn="l"/>
                      <a:r>
                        <a:rPr lang="en-US" sz="1800" b="1" kern="1200">
                          <a:solidFill>
                            <a:schemeClr val="bg1"/>
                          </a:solidFill>
                          <a:effectLst/>
                          <a:latin typeface="+mn-lt"/>
                          <a:ea typeface="+mn-ea"/>
                          <a:cs typeface="+mn-cs"/>
                        </a:rPr>
                        <a:t>Module 4: Tecsys Reports</a:t>
                      </a:r>
                      <a:endParaRPr lang="en-US" sz="1800" b="1">
                        <a:solidFill>
                          <a:schemeClr val="bg1"/>
                        </a:solidFill>
                        <a:latin typeface="+mn-lt"/>
                      </a:endParaRPr>
                    </a:p>
                  </a:txBody>
                  <a:tcPr>
                    <a:lnB w="12700" cap="flat" cmpd="sng" algn="ctr">
                      <a:solidFill>
                        <a:schemeClr val="tx1"/>
                      </a:solidFill>
                      <a:prstDash val="solid"/>
                      <a:round/>
                      <a:headEnd type="none" w="med" len="med"/>
                      <a:tailEnd type="none" w="med" len="med"/>
                    </a:lnB>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chemeClr val="tx1"/>
                          </a:solidFill>
                        </a:rPr>
                        <a:t>CDUI and Features</a:t>
                      </a:r>
                      <a:endParaRPr lang="en-US" sz="2400" b="1">
                        <a:solidFill>
                          <a:schemeClr val="tx1"/>
                        </a:solidFill>
                        <a:latin typeface="+mn-lt"/>
                      </a:endParaRPr>
                    </a:p>
                  </a:txBody>
                  <a:tcPr/>
                </a:tc>
                <a:extLst>
                  <a:ext uri="{0D108BD9-81ED-4DB2-BD59-A6C34878D82A}">
                    <a16:rowId xmlns:a16="http://schemas.microsoft.com/office/drawing/2014/main" val="1142917696"/>
                  </a:ext>
                </a:extLst>
              </a:tr>
              <a:tr h="309867">
                <a:tc>
                  <a:txBody>
                    <a:bodyPr/>
                    <a:lstStyle/>
                    <a:p>
                      <a:r>
                        <a:rPr lang="en-US" sz="1800" b="0">
                          <a:solidFill>
                            <a:schemeClr val="tx1"/>
                          </a:solidFill>
                        </a:rPr>
                        <a:t>Lesson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POU Operations Monitor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194222"/>
                  </a:ext>
                </a:extLst>
              </a:tr>
              <a:tr h="309867">
                <a:tc>
                  <a:txBody>
                    <a:bodyPr/>
                    <a:lstStyle/>
                    <a:p>
                      <a:r>
                        <a:rPr lang="en-US" sz="1800" b="0">
                          <a:solidFill>
                            <a:schemeClr val="tx1"/>
                          </a:solidFill>
                        </a:rPr>
                        <a:t>Lesson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Data Validations 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4487727"/>
                  </a:ext>
                </a:extLst>
              </a:tr>
              <a:tr h="309867">
                <a:tc>
                  <a:txBody>
                    <a:bodyPr/>
                    <a:lstStyle/>
                    <a:p>
                      <a:r>
                        <a:rPr lang="en-US" sz="1800" b="0">
                          <a:solidFill>
                            <a:schemeClr val="tx1"/>
                          </a:solidFill>
                        </a:rPr>
                        <a:t>Lesson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rPr>
                        <a:t>Reports in </a:t>
                      </a:r>
                      <a:r>
                        <a:rPr lang="en-US" sz="1800" b="0" err="1">
                          <a:solidFill>
                            <a:schemeClr val="tx1"/>
                          </a:solidFill>
                          <a:latin typeface="+mn-lt"/>
                        </a:rPr>
                        <a:t>Tecsys</a:t>
                      </a:r>
                      <a:endParaRPr lang="en-US" sz="1800"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40908"/>
                  </a:ext>
                </a:extLst>
              </a:tr>
            </a:tbl>
          </a:graphicData>
        </a:graphic>
      </p:graphicFrame>
    </p:spTree>
    <p:extLst>
      <p:ext uri="{BB962C8B-B14F-4D97-AF65-F5344CB8AC3E}">
        <p14:creationId xmlns:p14="http://schemas.microsoft.com/office/powerpoint/2010/main" val="3252655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or: Elbow 18">
            <a:extLst>
              <a:ext uri="{FF2B5EF4-FFF2-40B4-BE49-F238E27FC236}">
                <a16:creationId xmlns:a16="http://schemas.microsoft.com/office/drawing/2014/main" id="{D376FF0E-ACDD-4417-9583-0B735C272816}"/>
              </a:ext>
            </a:extLst>
          </p:cNvPr>
          <p:cNvCxnSpPr>
            <a:cxnSpLocks/>
          </p:cNvCxnSpPr>
          <p:nvPr/>
        </p:nvCxnSpPr>
        <p:spPr>
          <a:xfrm rot="16200000" flipV="1">
            <a:off x="9833897" y="1337239"/>
            <a:ext cx="140985" cy="1004343"/>
          </a:xfrm>
          <a:prstGeom prst="bentConnector3">
            <a:avLst>
              <a:gd name="adj1" fmla="val -23888"/>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Content Placeholder 23">
            <a:extLst>
              <a:ext uri="{FF2B5EF4-FFF2-40B4-BE49-F238E27FC236}">
                <a16:creationId xmlns:a16="http://schemas.microsoft.com/office/drawing/2014/main" id="{304B698C-B592-86A4-CB10-A30C4E6075D8}"/>
              </a:ext>
            </a:extLst>
          </p:cNvPr>
          <p:cNvPicPr>
            <a:picLocks noGrp="1" noChangeAspect="1"/>
          </p:cNvPicPr>
          <p:nvPr>
            <p:ph idx="1"/>
          </p:nvPr>
        </p:nvPicPr>
        <p:blipFill>
          <a:blip r:embed="rId3"/>
          <a:stretch>
            <a:fillRect/>
          </a:stretch>
        </p:blipFill>
        <p:spPr>
          <a:xfrm>
            <a:off x="1309736" y="1911085"/>
            <a:ext cx="9626713" cy="4707658"/>
          </a:xfrm>
          <a:ln>
            <a:solidFill>
              <a:schemeClr val="bg1">
                <a:lumMod val="75000"/>
              </a:schemeClr>
            </a:solidFill>
          </a:ln>
        </p:spPr>
      </p:pic>
      <p:sp>
        <p:nvSpPr>
          <p:cNvPr id="2" name="Title 13">
            <a:extLst>
              <a:ext uri="{FF2B5EF4-FFF2-40B4-BE49-F238E27FC236}">
                <a16:creationId xmlns:a16="http://schemas.microsoft.com/office/drawing/2014/main" id="{4C684D40-A5B0-2E4A-D83A-3D63DF561247}"/>
              </a:ext>
            </a:extLst>
          </p:cNvPr>
          <p:cNvSpPr>
            <a:spLocks noGrp="1"/>
          </p:cNvSpPr>
          <p:nvPr>
            <p:ph type="title"/>
          </p:nvPr>
        </p:nvSpPr>
        <p:spPr/>
        <p:txBody>
          <a:bodyPr/>
          <a:lstStyle/>
          <a:p>
            <a:r>
              <a:rPr lang="en-US"/>
              <a:t>Navigation Support</a:t>
            </a:r>
          </a:p>
        </p:txBody>
      </p:sp>
      <p:sp>
        <p:nvSpPr>
          <p:cNvPr id="6" name="Slide Number Placeholder 5">
            <a:extLst>
              <a:ext uri="{FF2B5EF4-FFF2-40B4-BE49-F238E27FC236}">
                <a16:creationId xmlns:a16="http://schemas.microsoft.com/office/drawing/2014/main" id="{5B6CD810-67B5-49D9-BEDF-171AB941DBEC}"/>
              </a:ext>
            </a:extLst>
          </p:cNvPr>
          <p:cNvSpPr>
            <a:spLocks noGrp="1"/>
          </p:cNvSpPr>
          <p:nvPr>
            <p:ph type="sldNum" sz="quarter" idx="17"/>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EA68D1B-27C4-453F-8305-8F3326F473D6}"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30</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86CD2B39-EA9D-489F-B324-B3448CC9242C}"/>
              </a:ext>
            </a:extLst>
          </p:cNvPr>
          <p:cNvSpPr/>
          <p:nvPr/>
        </p:nvSpPr>
        <p:spPr>
          <a:xfrm>
            <a:off x="8094168" y="1909903"/>
            <a:ext cx="2842281" cy="29426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CC827F98-4310-4A3C-B4AC-5339B668A376}"/>
              </a:ext>
            </a:extLst>
          </p:cNvPr>
          <p:cNvSpPr txBox="1"/>
          <p:nvPr/>
        </p:nvSpPr>
        <p:spPr>
          <a:xfrm>
            <a:off x="5442423" y="568589"/>
            <a:ext cx="6137086" cy="1200329"/>
          </a:xfrm>
          <a:prstGeom prst="rect">
            <a:avLst/>
          </a:prstGeom>
          <a:solidFill>
            <a:schemeClr val="bg1"/>
          </a:solidFill>
          <a:ln w="38100">
            <a:solidFill>
              <a:schemeClr val="accent5">
                <a:lumMod val="75000"/>
              </a:schemeClr>
            </a:solidFill>
          </a:ln>
        </p:spPr>
        <p:txBody>
          <a:bodyPr wrap="square" rtlCol="0">
            <a:spAutoFit/>
          </a:bodyPr>
          <a:lstStyle/>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Tools</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Allows the System Administrator to monitor system processes and look at statistics in the system.</a:t>
            </a:r>
          </a:p>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Profile</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Make changes to the general settings and update preferences. </a:t>
            </a:r>
          </a:p>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Help</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You can find Topic Help here. You can make searches and look for information about the application.</a:t>
            </a:r>
          </a:p>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Logout</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End your session.</a:t>
            </a:r>
          </a:p>
        </p:txBody>
      </p:sp>
      <p:sp>
        <p:nvSpPr>
          <p:cNvPr id="21" name="Rectangle 20">
            <a:extLst>
              <a:ext uri="{FF2B5EF4-FFF2-40B4-BE49-F238E27FC236}">
                <a16:creationId xmlns:a16="http://schemas.microsoft.com/office/drawing/2014/main" id="{653B018F-ABE5-4FF0-ABD4-80547918C563}"/>
              </a:ext>
            </a:extLst>
          </p:cNvPr>
          <p:cNvSpPr/>
          <p:nvPr/>
        </p:nvSpPr>
        <p:spPr>
          <a:xfrm>
            <a:off x="8608105" y="2669048"/>
            <a:ext cx="2196861" cy="1098511"/>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44379E89-1023-4E35-88B8-644DE8714D69}"/>
              </a:ext>
            </a:extLst>
          </p:cNvPr>
          <p:cNvSpPr txBox="1"/>
          <p:nvPr/>
        </p:nvSpPr>
        <p:spPr>
          <a:xfrm>
            <a:off x="7915762" y="4820856"/>
            <a:ext cx="3663747" cy="830997"/>
          </a:xfrm>
          <a:prstGeom prst="rect">
            <a:avLst/>
          </a:prstGeom>
          <a:solidFill>
            <a:schemeClr val="bg1"/>
          </a:solidFill>
          <a:ln w="38100">
            <a:solidFill>
              <a:schemeClr val="accent5">
                <a:lumMod val="75000"/>
              </a:schemeClr>
            </a:solidFill>
          </a:ln>
        </p:spPr>
        <p:txBody>
          <a:bodyPr wrap="square" rtlCol="0">
            <a:spAutoFit/>
          </a:bodyPr>
          <a:lstStyle/>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Drag and drop resources in the “</a:t>
            </a: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Drag here to add</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rectangle to bookmark them.</a:t>
            </a:r>
          </a:p>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To remove a resource from the Bookmarks, select the </a:t>
            </a: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gear icon </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next to “Links.”</a:t>
            </a:r>
          </a:p>
        </p:txBody>
      </p:sp>
      <p:cxnSp>
        <p:nvCxnSpPr>
          <p:cNvPr id="23" name="Connector: Elbow 22">
            <a:extLst>
              <a:ext uri="{FF2B5EF4-FFF2-40B4-BE49-F238E27FC236}">
                <a16:creationId xmlns:a16="http://schemas.microsoft.com/office/drawing/2014/main" id="{DB3484EA-5EDC-47EC-8C47-D2B4C039D9A4}"/>
              </a:ext>
            </a:extLst>
          </p:cNvPr>
          <p:cNvCxnSpPr>
            <a:cxnSpLocks/>
          </p:cNvCxnSpPr>
          <p:nvPr/>
        </p:nvCxnSpPr>
        <p:spPr>
          <a:xfrm rot="16200000" flipH="1">
            <a:off x="9245627" y="4294206"/>
            <a:ext cx="1053298" cy="1"/>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DE3EBB-CAEF-EB2B-D2B6-FC8528ABDE43}"/>
              </a:ext>
            </a:extLst>
          </p:cNvPr>
          <p:cNvSpPr txBox="1"/>
          <p:nvPr/>
        </p:nvSpPr>
        <p:spPr>
          <a:xfrm>
            <a:off x="723116" y="1307253"/>
            <a:ext cx="3663747" cy="461665"/>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The Home Menu layout changes based on user access. Layouts may be different than shown.</a:t>
            </a:r>
          </a:p>
        </p:txBody>
      </p:sp>
    </p:spTree>
    <p:extLst>
      <p:ext uri="{BB962C8B-B14F-4D97-AF65-F5344CB8AC3E}">
        <p14:creationId xmlns:p14="http://schemas.microsoft.com/office/powerpoint/2010/main" val="218830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3">
            <a:extLst>
              <a:ext uri="{FF2B5EF4-FFF2-40B4-BE49-F238E27FC236}">
                <a16:creationId xmlns:a16="http://schemas.microsoft.com/office/drawing/2014/main" id="{D1D88CBF-00B6-3315-2A32-D608A0EE2613}"/>
              </a:ext>
            </a:extLst>
          </p:cNvPr>
          <p:cNvSpPr>
            <a:spLocks noGrp="1"/>
          </p:cNvSpPr>
          <p:nvPr>
            <p:ph type="title"/>
          </p:nvPr>
        </p:nvSpPr>
        <p:spPr>
          <a:xfrm>
            <a:off x="358987" y="372533"/>
            <a:ext cx="11528213" cy="562187"/>
          </a:xfrm>
        </p:spPr>
        <p:txBody>
          <a:bodyPr/>
          <a:lstStyle/>
          <a:p>
            <a:r>
              <a:rPr lang="en-US"/>
              <a:t>Analytics Menu</a:t>
            </a:r>
          </a:p>
        </p:txBody>
      </p:sp>
      <p:pic>
        <p:nvPicPr>
          <p:cNvPr id="7" name="Content Placeholder 6">
            <a:extLst>
              <a:ext uri="{FF2B5EF4-FFF2-40B4-BE49-F238E27FC236}">
                <a16:creationId xmlns:a16="http://schemas.microsoft.com/office/drawing/2014/main" id="{AFBEA0C5-C405-1000-48CD-5EC4BFDE714B}"/>
              </a:ext>
            </a:extLst>
          </p:cNvPr>
          <p:cNvPicPr>
            <a:picLocks noGrp="1" noChangeAspect="1"/>
          </p:cNvPicPr>
          <p:nvPr>
            <p:ph idx="1"/>
          </p:nvPr>
        </p:nvPicPr>
        <p:blipFill>
          <a:blip r:embed="rId3"/>
          <a:stretch>
            <a:fillRect/>
          </a:stretch>
        </p:blipFill>
        <p:spPr>
          <a:xfrm>
            <a:off x="358775" y="1327620"/>
            <a:ext cx="11537950" cy="4693298"/>
          </a:xfrm>
          <a:ln>
            <a:solidFill>
              <a:schemeClr val="bg1">
                <a:lumMod val="85000"/>
              </a:schemeClr>
            </a:solidFill>
          </a:ln>
        </p:spPr>
      </p:pic>
      <p:sp>
        <p:nvSpPr>
          <p:cNvPr id="4" name="Slide Number Placeholder 3">
            <a:extLst>
              <a:ext uri="{FF2B5EF4-FFF2-40B4-BE49-F238E27FC236}">
                <a16:creationId xmlns:a16="http://schemas.microsoft.com/office/drawing/2014/main" id="{1B1CB912-59AB-4990-8589-FB3DE6ADF614}"/>
              </a:ext>
            </a:extLst>
          </p:cNvPr>
          <p:cNvSpPr>
            <a:spLocks noGrp="1"/>
          </p:cNvSpPr>
          <p:nvPr>
            <p:ph type="sldNum" sz="quarter" idx="17"/>
          </p:nvPr>
        </p:nvSpPr>
        <p:spPr>
          <a:xfrm>
            <a:off x="11431675" y="6329038"/>
            <a:ext cx="455525" cy="420591"/>
          </a:xfrm>
        </p:spPr>
        <p:txBody>
          <a:bodyPr/>
          <a:lstStyle/>
          <a:p>
            <a:pPr lvl="0"/>
            <a:fld id="{A59E24FB-11A7-44FD-AC96-67BDBF48A334}" type="slidenum">
              <a:rPr lang="en-US" noProof="0" smtClean="0"/>
              <a:pPr lvl="0"/>
              <a:t>31</a:t>
            </a:fld>
            <a:endParaRPr lang="en-US" noProof="0"/>
          </a:p>
        </p:txBody>
      </p:sp>
      <p:sp>
        <p:nvSpPr>
          <p:cNvPr id="10" name="Rectangle 9">
            <a:extLst>
              <a:ext uri="{FF2B5EF4-FFF2-40B4-BE49-F238E27FC236}">
                <a16:creationId xmlns:a16="http://schemas.microsoft.com/office/drawing/2014/main" id="{554CC6B1-8A92-4F12-AE88-AD19090BF816}"/>
              </a:ext>
            </a:extLst>
          </p:cNvPr>
          <p:cNvSpPr/>
          <p:nvPr/>
        </p:nvSpPr>
        <p:spPr>
          <a:xfrm>
            <a:off x="9432682" y="2434854"/>
            <a:ext cx="124286" cy="12631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9793E931-F864-4684-ACC4-DF380A9C2A11}"/>
              </a:ext>
            </a:extLst>
          </p:cNvPr>
          <p:cNvSpPr txBox="1"/>
          <p:nvPr/>
        </p:nvSpPr>
        <p:spPr>
          <a:xfrm>
            <a:off x="5929275" y="2204021"/>
            <a:ext cx="2204185" cy="461665"/>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Select the “</a:t>
            </a: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to expand and “</a:t>
            </a: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to collapse</a:t>
            </a:r>
          </a:p>
        </p:txBody>
      </p:sp>
      <p:cxnSp>
        <p:nvCxnSpPr>
          <p:cNvPr id="13" name="Straight Connector 12">
            <a:extLst>
              <a:ext uri="{FF2B5EF4-FFF2-40B4-BE49-F238E27FC236}">
                <a16:creationId xmlns:a16="http://schemas.microsoft.com/office/drawing/2014/main" id="{A5253522-182E-45DA-857D-6E29888015EC}"/>
              </a:ext>
            </a:extLst>
          </p:cNvPr>
          <p:cNvCxnSpPr>
            <a:cxnSpLocks/>
          </p:cNvCxnSpPr>
          <p:nvPr/>
        </p:nvCxnSpPr>
        <p:spPr>
          <a:xfrm flipH="1">
            <a:off x="8118680" y="2498010"/>
            <a:ext cx="131400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DB2886CC-F7C3-4AA9-AEEA-CC3AD95DB5DF}"/>
              </a:ext>
            </a:extLst>
          </p:cNvPr>
          <p:cNvSpPr/>
          <p:nvPr/>
        </p:nvSpPr>
        <p:spPr>
          <a:xfrm>
            <a:off x="9230135" y="1700170"/>
            <a:ext cx="2501459" cy="15184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9DA43AB5-84BF-4DD0-890C-06075962BEEE}"/>
              </a:ext>
            </a:extLst>
          </p:cNvPr>
          <p:cNvSpPr txBox="1"/>
          <p:nvPr/>
        </p:nvSpPr>
        <p:spPr>
          <a:xfrm>
            <a:off x="9080007" y="997499"/>
            <a:ext cx="2889181" cy="276999"/>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Search bar is used to find resources</a:t>
            </a:r>
          </a:p>
        </p:txBody>
      </p:sp>
      <p:cxnSp>
        <p:nvCxnSpPr>
          <p:cNvPr id="59" name="Straight Connector 58">
            <a:extLst>
              <a:ext uri="{FF2B5EF4-FFF2-40B4-BE49-F238E27FC236}">
                <a16:creationId xmlns:a16="http://schemas.microsoft.com/office/drawing/2014/main" id="{E25A1FDF-205C-4A01-A8F8-A9B004619EB8}"/>
              </a:ext>
            </a:extLst>
          </p:cNvPr>
          <p:cNvCxnSpPr>
            <a:cxnSpLocks/>
          </p:cNvCxnSpPr>
          <p:nvPr/>
        </p:nvCxnSpPr>
        <p:spPr>
          <a:xfrm flipH="1" flipV="1">
            <a:off x="10047391" y="1265630"/>
            <a:ext cx="1" cy="42868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8B7E570-0884-45C3-872D-BA3D95E4ECC8}"/>
              </a:ext>
            </a:extLst>
          </p:cNvPr>
          <p:cNvSpPr/>
          <p:nvPr/>
        </p:nvSpPr>
        <p:spPr>
          <a:xfrm>
            <a:off x="11731594" y="1694311"/>
            <a:ext cx="120213" cy="432660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TextBox 67">
            <a:extLst>
              <a:ext uri="{FF2B5EF4-FFF2-40B4-BE49-F238E27FC236}">
                <a16:creationId xmlns:a16="http://schemas.microsoft.com/office/drawing/2014/main" id="{0326AD08-B05C-447C-8199-4F69207FF1AE}"/>
              </a:ext>
            </a:extLst>
          </p:cNvPr>
          <p:cNvSpPr txBox="1"/>
          <p:nvPr/>
        </p:nvSpPr>
        <p:spPr>
          <a:xfrm>
            <a:off x="10579783" y="4061413"/>
            <a:ext cx="1180730" cy="261610"/>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Bookmark bar</a:t>
            </a:r>
          </a:p>
        </p:txBody>
      </p:sp>
      <p:cxnSp>
        <p:nvCxnSpPr>
          <p:cNvPr id="79" name="Straight Connector 78">
            <a:extLst>
              <a:ext uri="{FF2B5EF4-FFF2-40B4-BE49-F238E27FC236}">
                <a16:creationId xmlns:a16="http://schemas.microsoft.com/office/drawing/2014/main" id="{BA14296C-3D5A-4D8A-BF06-5322D11D5472}"/>
              </a:ext>
            </a:extLst>
          </p:cNvPr>
          <p:cNvCxnSpPr>
            <a:cxnSpLocks/>
          </p:cNvCxnSpPr>
          <p:nvPr/>
        </p:nvCxnSpPr>
        <p:spPr>
          <a:xfrm>
            <a:off x="11743168" y="4229769"/>
            <a:ext cx="12022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70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7CB11D-E078-AF6F-F696-AB034A975BAC}"/>
              </a:ext>
            </a:extLst>
          </p:cNvPr>
          <p:cNvSpPr>
            <a:spLocks noGrp="1"/>
          </p:cNvSpPr>
          <p:nvPr>
            <p:ph type="title"/>
          </p:nvPr>
        </p:nvSpPr>
        <p:spPr/>
        <p:txBody>
          <a:bodyPr/>
          <a:lstStyle/>
          <a:p>
            <a:r>
              <a:rPr lang="en-US"/>
              <a:t>Menu Search Functionality</a:t>
            </a:r>
          </a:p>
        </p:txBody>
      </p:sp>
      <p:sp>
        <p:nvSpPr>
          <p:cNvPr id="5" name="Text Placeholder 4">
            <a:extLst>
              <a:ext uri="{FF2B5EF4-FFF2-40B4-BE49-F238E27FC236}">
                <a16:creationId xmlns:a16="http://schemas.microsoft.com/office/drawing/2014/main" id="{410EAB1F-B514-B85E-262A-D52FBD437827}"/>
              </a:ext>
            </a:extLst>
          </p:cNvPr>
          <p:cNvSpPr>
            <a:spLocks noGrp="1"/>
          </p:cNvSpPr>
          <p:nvPr>
            <p:ph type="body" sz="quarter" idx="15"/>
          </p:nvPr>
        </p:nvSpPr>
        <p:spPr/>
        <p:txBody>
          <a:bodyPr>
            <a:normAutofit/>
          </a:bodyPr>
          <a:lstStyle/>
          <a:p>
            <a:r>
              <a:rPr lang="en-US"/>
              <a:t>There are three ways to launch resource pages. </a:t>
            </a:r>
          </a:p>
        </p:txBody>
      </p:sp>
      <p:sp>
        <p:nvSpPr>
          <p:cNvPr id="4" name="Slide Number Placeholder 3">
            <a:extLst>
              <a:ext uri="{FF2B5EF4-FFF2-40B4-BE49-F238E27FC236}">
                <a16:creationId xmlns:a16="http://schemas.microsoft.com/office/drawing/2014/main" id="{E5BE56C6-1774-42D8-E866-531629ED7F5D}"/>
              </a:ext>
            </a:extLst>
          </p:cNvPr>
          <p:cNvSpPr>
            <a:spLocks noGrp="1"/>
          </p:cNvSpPr>
          <p:nvPr>
            <p:ph type="sldNum" sz="quarter" idx="17"/>
          </p:nvPr>
        </p:nvSpPr>
        <p:spPr/>
        <p:txBody>
          <a:bodyPr/>
          <a:lstStyle/>
          <a:p>
            <a:pPr defTabSz="761970"/>
            <a:fld id="{A59E24FB-11A7-44FD-AC96-67BDBF48A334}" type="slidenum">
              <a:rPr lang="en-US" smtClean="0"/>
              <a:pPr defTabSz="761970"/>
              <a:t>32</a:t>
            </a:fld>
            <a:endParaRPr lang="en-US"/>
          </a:p>
        </p:txBody>
      </p:sp>
      <p:grpSp>
        <p:nvGrpSpPr>
          <p:cNvPr id="20" name="Group 19">
            <a:extLst>
              <a:ext uri="{FF2B5EF4-FFF2-40B4-BE49-F238E27FC236}">
                <a16:creationId xmlns:a16="http://schemas.microsoft.com/office/drawing/2014/main" id="{3AFD6244-4E64-868C-160F-7A9CEA85707F}"/>
              </a:ext>
            </a:extLst>
          </p:cNvPr>
          <p:cNvGrpSpPr/>
          <p:nvPr/>
        </p:nvGrpSpPr>
        <p:grpSpPr>
          <a:xfrm>
            <a:off x="617207" y="1651497"/>
            <a:ext cx="5314849" cy="2424546"/>
            <a:chOff x="617207" y="1651497"/>
            <a:chExt cx="5314849" cy="2424546"/>
          </a:xfrm>
        </p:grpSpPr>
        <p:pic>
          <p:nvPicPr>
            <p:cNvPr id="9" name="Picture 8">
              <a:extLst>
                <a:ext uri="{FF2B5EF4-FFF2-40B4-BE49-F238E27FC236}">
                  <a16:creationId xmlns:a16="http://schemas.microsoft.com/office/drawing/2014/main" id="{DE970EBC-2724-07E8-A45E-3792F719834E}"/>
                </a:ext>
              </a:extLst>
            </p:cNvPr>
            <p:cNvPicPr>
              <a:picLocks noChangeAspect="1"/>
            </p:cNvPicPr>
            <p:nvPr/>
          </p:nvPicPr>
          <p:blipFill>
            <a:blip r:embed="rId3"/>
            <a:stretch>
              <a:fillRect/>
            </a:stretch>
          </p:blipFill>
          <p:spPr>
            <a:xfrm>
              <a:off x="617207" y="1651497"/>
              <a:ext cx="5314849" cy="2424546"/>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4C374319-88E8-F7EB-6CF7-C16008C52D45}"/>
                </a:ext>
              </a:extLst>
            </p:cNvPr>
            <p:cNvSpPr/>
            <p:nvPr/>
          </p:nvSpPr>
          <p:spPr>
            <a:xfrm>
              <a:off x="717676" y="2344439"/>
              <a:ext cx="3366186" cy="1622543"/>
            </a:xfrm>
            <a:prstGeom prst="rect">
              <a:avLst/>
            </a:prstGeom>
            <a:noFill/>
            <a:ln w="38100">
              <a:solidFill>
                <a:schemeClr val="accent5"/>
              </a:solidFill>
            </a:ln>
          </p:spPr>
          <p:txBody>
            <a:bodyPr wrap="square" rtlCol="0" anchor="ctr" anchorCtr="0">
              <a:noAutofit/>
            </a:bodyPr>
            <a:lstStyle/>
            <a:p>
              <a:pPr algn="ctr"/>
              <a:endParaRPr lang="en-US" sz="1600" err="1">
                <a:solidFill>
                  <a:schemeClr val="bg1"/>
                </a:solidFill>
              </a:endParaRPr>
            </a:p>
          </p:txBody>
        </p:sp>
      </p:grpSp>
      <p:grpSp>
        <p:nvGrpSpPr>
          <p:cNvPr id="17" name="Group 16">
            <a:extLst>
              <a:ext uri="{FF2B5EF4-FFF2-40B4-BE49-F238E27FC236}">
                <a16:creationId xmlns:a16="http://schemas.microsoft.com/office/drawing/2014/main" id="{306C70EF-DB82-FEC0-7BE2-AC417FD89989}"/>
              </a:ext>
            </a:extLst>
          </p:cNvPr>
          <p:cNvGrpSpPr/>
          <p:nvPr/>
        </p:nvGrpSpPr>
        <p:grpSpPr>
          <a:xfrm>
            <a:off x="6368718" y="1701117"/>
            <a:ext cx="5206077" cy="2374926"/>
            <a:chOff x="6368718" y="1701117"/>
            <a:chExt cx="5206077" cy="2374926"/>
          </a:xfrm>
        </p:grpSpPr>
        <p:pic>
          <p:nvPicPr>
            <p:cNvPr id="7" name="Picture 6">
              <a:extLst>
                <a:ext uri="{FF2B5EF4-FFF2-40B4-BE49-F238E27FC236}">
                  <a16:creationId xmlns:a16="http://schemas.microsoft.com/office/drawing/2014/main" id="{76240065-6B7A-5013-E9B3-77E02D8E462B}"/>
                </a:ext>
              </a:extLst>
            </p:cNvPr>
            <p:cNvPicPr>
              <a:picLocks noChangeAspect="1"/>
            </p:cNvPicPr>
            <p:nvPr/>
          </p:nvPicPr>
          <p:blipFill>
            <a:blip r:embed="rId4"/>
            <a:stretch>
              <a:fillRect/>
            </a:stretch>
          </p:blipFill>
          <p:spPr>
            <a:xfrm>
              <a:off x="6368718" y="1701117"/>
              <a:ext cx="5206077" cy="2374926"/>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916879F4-3026-5316-288B-6F9FCA21EAE3}"/>
                </a:ext>
              </a:extLst>
            </p:cNvPr>
            <p:cNvSpPr/>
            <p:nvPr/>
          </p:nvSpPr>
          <p:spPr>
            <a:xfrm>
              <a:off x="8776543" y="2124433"/>
              <a:ext cx="2203132" cy="123753"/>
            </a:xfrm>
            <a:prstGeom prst="rect">
              <a:avLst/>
            </a:prstGeom>
            <a:noFill/>
            <a:ln w="38100">
              <a:solidFill>
                <a:schemeClr val="accent5"/>
              </a:solidFill>
            </a:ln>
          </p:spPr>
          <p:txBody>
            <a:bodyPr wrap="square" rtlCol="0" anchor="ctr" anchorCtr="0">
              <a:noAutofit/>
            </a:bodyPr>
            <a:lstStyle/>
            <a:p>
              <a:pPr algn="ctr"/>
              <a:endParaRPr lang="en-US" sz="1600" err="1">
                <a:solidFill>
                  <a:schemeClr val="bg1"/>
                </a:solidFill>
              </a:endParaRPr>
            </a:p>
          </p:txBody>
        </p:sp>
      </p:grpSp>
      <p:grpSp>
        <p:nvGrpSpPr>
          <p:cNvPr id="19" name="Group 18">
            <a:extLst>
              <a:ext uri="{FF2B5EF4-FFF2-40B4-BE49-F238E27FC236}">
                <a16:creationId xmlns:a16="http://schemas.microsoft.com/office/drawing/2014/main" id="{5977E024-92B5-BB15-3BF8-67133BB1E911}"/>
              </a:ext>
            </a:extLst>
          </p:cNvPr>
          <p:cNvGrpSpPr/>
          <p:nvPr/>
        </p:nvGrpSpPr>
        <p:grpSpPr>
          <a:xfrm>
            <a:off x="3951674" y="4278941"/>
            <a:ext cx="5206076" cy="2374926"/>
            <a:chOff x="3951674" y="4278941"/>
            <a:chExt cx="5206076" cy="2374926"/>
          </a:xfrm>
        </p:grpSpPr>
        <p:pic>
          <p:nvPicPr>
            <p:cNvPr id="11" name="Picture 10">
              <a:extLst>
                <a:ext uri="{FF2B5EF4-FFF2-40B4-BE49-F238E27FC236}">
                  <a16:creationId xmlns:a16="http://schemas.microsoft.com/office/drawing/2014/main" id="{E5CE9F34-8DEE-F2C2-2121-47F735498C8C}"/>
                </a:ext>
              </a:extLst>
            </p:cNvPr>
            <p:cNvPicPr>
              <a:picLocks noChangeAspect="1"/>
            </p:cNvPicPr>
            <p:nvPr/>
          </p:nvPicPr>
          <p:blipFill>
            <a:blip r:embed="rId5"/>
            <a:stretch>
              <a:fillRect/>
            </a:stretch>
          </p:blipFill>
          <p:spPr>
            <a:xfrm>
              <a:off x="3951674" y="4278941"/>
              <a:ext cx="5206076" cy="2374926"/>
            </a:xfrm>
            <a:prstGeom prst="rect">
              <a:avLst/>
            </a:prstGeom>
            <a:ln>
              <a:solidFill>
                <a:schemeClr val="bg1">
                  <a:lumMod val="85000"/>
                </a:schemeClr>
              </a:solidFill>
            </a:ln>
          </p:spPr>
        </p:pic>
        <p:sp>
          <p:nvSpPr>
            <p:cNvPr id="15" name="Rectangle 14">
              <a:extLst>
                <a:ext uri="{FF2B5EF4-FFF2-40B4-BE49-F238E27FC236}">
                  <a16:creationId xmlns:a16="http://schemas.microsoft.com/office/drawing/2014/main" id="{8048804F-D3A0-E524-488D-D8175B847F0F}"/>
                </a:ext>
              </a:extLst>
            </p:cNvPr>
            <p:cNvSpPr/>
            <p:nvPr/>
          </p:nvSpPr>
          <p:spPr>
            <a:xfrm>
              <a:off x="8566485" y="4704079"/>
              <a:ext cx="378136" cy="115429"/>
            </a:xfrm>
            <a:prstGeom prst="rect">
              <a:avLst/>
            </a:prstGeom>
            <a:noFill/>
            <a:ln w="38100">
              <a:solidFill>
                <a:schemeClr val="accent5"/>
              </a:solidFill>
            </a:ln>
          </p:spPr>
          <p:txBody>
            <a:bodyPr wrap="square" rtlCol="0" anchor="ctr" anchorCtr="0">
              <a:noAutofit/>
            </a:bodyPr>
            <a:lstStyle/>
            <a:p>
              <a:pPr algn="ctr"/>
              <a:endParaRPr lang="en-US" sz="1600" err="1">
                <a:solidFill>
                  <a:schemeClr val="bg1"/>
                </a:solidFill>
              </a:endParaRPr>
            </a:p>
          </p:txBody>
        </p:sp>
      </p:grpSp>
    </p:spTree>
    <p:extLst>
      <p:ext uri="{BB962C8B-B14F-4D97-AF65-F5344CB8AC3E}">
        <p14:creationId xmlns:p14="http://schemas.microsoft.com/office/powerpoint/2010/main" val="143151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638092-9FC3-311C-8B3E-70042F417B7A}"/>
              </a:ext>
            </a:extLst>
          </p:cNvPr>
          <p:cNvSpPr>
            <a:spLocks noGrp="1"/>
          </p:cNvSpPr>
          <p:nvPr>
            <p:ph type="title"/>
          </p:nvPr>
        </p:nvSpPr>
        <p:spPr/>
        <p:txBody>
          <a:bodyPr/>
          <a:lstStyle/>
          <a:p>
            <a:r>
              <a:rPr lang="en-US"/>
              <a:t>Top Multi-Action Menu Options</a:t>
            </a:r>
          </a:p>
        </p:txBody>
      </p:sp>
      <p:pic>
        <p:nvPicPr>
          <p:cNvPr id="12" name="Content Placeholder 11">
            <a:extLst>
              <a:ext uri="{FF2B5EF4-FFF2-40B4-BE49-F238E27FC236}">
                <a16:creationId xmlns:a16="http://schemas.microsoft.com/office/drawing/2014/main" id="{622F51C1-8DBC-0E41-2A38-A08A3CB6B8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200446" y="1517030"/>
            <a:ext cx="6370174" cy="4388342"/>
          </a:xfrm>
          <a:ln w="12700">
            <a:solidFill>
              <a:schemeClr val="bg1">
                <a:lumMod val="75000"/>
              </a:schemeClr>
            </a:solidFill>
          </a:ln>
        </p:spPr>
      </p:pic>
      <p:sp>
        <p:nvSpPr>
          <p:cNvPr id="3" name="Slide Number Placeholder 2">
            <a:extLst>
              <a:ext uri="{FF2B5EF4-FFF2-40B4-BE49-F238E27FC236}">
                <a16:creationId xmlns:a16="http://schemas.microsoft.com/office/drawing/2014/main" id="{30333773-1D3B-42B3-9B80-B92C25EDCB50}"/>
              </a:ext>
            </a:extLst>
          </p:cNvPr>
          <p:cNvSpPr>
            <a:spLocks noGrp="1"/>
          </p:cNvSpPr>
          <p:nvPr>
            <p:ph type="sldNum" sz="quarter" idx="17"/>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F6D450AD-4F41-4DE0-BAD6-B4263EBF9D4B}"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33</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E6BC75E-DFBF-41F7-A192-DE141720C846}"/>
              </a:ext>
            </a:extLst>
          </p:cNvPr>
          <p:cNvSpPr txBox="1"/>
          <p:nvPr/>
        </p:nvSpPr>
        <p:spPr>
          <a:xfrm>
            <a:off x="3519401" y="2367032"/>
            <a:ext cx="1386239" cy="276999"/>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Print</a:t>
            </a:r>
          </a:p>
        </p:txBody>
      </p:sp>
      <p:sp>
        <p:nvSpPr>
          <p:cNvPr id="15" name="TextBox 14">
            <a:extLst>
              <a:ext uri="{FF2B5EF4-FFF2-40B4-BE49-F238E27FC236}">
                <a16:creationId xmlns:a16="http://schemas.microsoft.com/office/drawing/2014/main" id="{B64637AF-E0A6-43D0-BE7C-5CDC1F5C2596}"/>
              </a:ext>
            </a:extLst>
          </p:cNvPr>
          <p:cNvSpPr txBox="1"/>
          <p:nvPr/>
        </p:nvSpPr>
        <p:spPr>
          <a:xfrm>
            <a:off x="855196" y="1618124"/>
            <a:ext cx="4001223" cy="461665"/>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Export to Excel</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All records from the search performed</a:t>
            </a:r>
          </a:p>
          <a:p>
            <a:pPr marL="0" marR="0" lvl="0" indent="0" algn="l" defTabSz="731520" rtl="0" eaLnBrk="1" fontAlgn="ctr"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Segoe UI" panose="020B0502040204020203" pitchFamily="34" charset="0"/>
              <a:ea typeface="ＭＳ Ｐゴシック" charset="-128"/>
              <a:cs typeface="Segoe UI" panose="020B0502040204020203" pitchFamily="34" charset="0"/>
            </a:endParaRPr>
          </a:p>
        </p:txBody>
      </p:sp>
      <p:sp>
        <p:nvSpPr>
          <p:cNvPr id="16" name="TextBox 15">
            <a:extLst>
              <a:ext uri="{FF2B5EF4-FFF2-40B4-BE49-F238E27FC236}">
                <a16:creationId xmlns:a16="http://schemas.microsoft.com/office/drawing/2014/main" id="{8FB45419-DBAC-4A12-9525-4C35ED7AE239}"/>
              </a:ext>
            </a:extLst>
          </p:cNvPr>
          <p:cNvSpPr txBox="1"/>
          <p:nvPr/>
        </p:nvSpPr>
        <p:spPr>
          <a:xfrm>
            <a:off x="1092671" y="3506858"/>
            <a:ext cx="4001224" cy="646331"/>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Menu:</a:t>
            </a:r>
          </a:p>
          <a:p>
            <a:pPr marL="171450" marR="0" lvl="0" indent="-171450" algn="l" defTabSz="731520" rtl="0" eaLnBrk="1" fontAlgn="ctr"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Analyze with Excel</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a:t>
            </a:r>
            <a:r>
              <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 </a:t>
            </a:r>
            <a:r>
              <a:rPr kumimoji="0" lang="en-US" sz="1200" b="0"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rPr>
              <a:t>All records from the search performed</a:t>
            </a:r>
          </a:p>
        </p:txBody>
      </p:sp>
      <p:cxnSp>
        <p:nvCxnSpPr>
          <p:cNvPr id="18" name="Connector: Elbow 17">
            <a:extLst>
              <a:ext uri="{FF2B5EF4-FFF2-40B4-BE49-F238E27FC236}">
                <a16:creationId xmlns:a16="http://schemas.microsoft.com/office/drawing/2014/main" id="{49617B5C-A97C-45D8-89CE-6F49AC1F99D7}"/>
              </a:ext>
            </a:extLst>
          </p:cNvPr>
          <p:cNvCxnSpPr>
            <a:cxnSpLocks/>
            <a:stCxn id="5" idx="3"/>
          </p:cNvCxnSpPr>
          <p:nvPr/>
        </p:nvCxnSpPr>
        <p:spPr>
          <a:xfrm>
            <a:off x="4905640" y="2505532"/>
            <a:ext cx="1545017" cy="1010992"/>
          </a:xfrm>
          <a:prstGeom prst="bentConnector2">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F6BC40A-59ED-4424-800A-89E654D39DF3}"/>
              </a:ext>
            </a:extLst>
          </p:cNvPr>
          <p:cNvCxnSpPr>
            <a:cxnSpLocks/>
          </p:cNvCxnSpPr>
          <p:nvPr/>
        </p:nvCxnSpPr>
        <p:spPr>
          <a:xfrm>
            <a:off x="4858814" y="1830637"/>
            <a:ext cx="1766925" cy="1685887"/>
          </a:xfrm>
          <a:prstGeom prst="bentConnector2">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E82B585-C280-44E3-937A-3E3ABF38BAB6}"/>
              </a:ext>
            </a:extLst>
          </p:cNvPr>
          <p:cNvSpPr/>
          <p:nvPr/>
        </p:nvSpPr>
        <p:spPr>
          <a:xfrm>
            <a:off x="6317309" y="3495284"/>
            <a:ext cx="870858" cy="2327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BEAD9A"/>
              </a:solidFill>
              <a:effectLst/>
              <a:uLnTx/>
              <a:uFillTx/>
              <a:latin typeface="Arial"/>
              <a:ea typeface="+mn-ea"/>
              <a:cs typeface="+mn-cs"/>
            </a:endParaRPr>
          </a:p>
        </p:txBody>
      </p:sp>
      <p:cxnSp>
        <p:nvCxnSpPr>
          <p:cNvPr id="27" name="Connector: Elbow 26">
            <a:extLst>
              <a:ext uri="{FF2B5EF4-FFF2-40B4-BE49-F238E27FC236}">
                <a16:creationId xmlns:a16="http://schemas.microsoft.com/office/drawing/2014/main" id="{B2435351-41C2-4DDD-B0E5-69051750A144}"/>
              </a:ext>
            </a:extLst>
          </p:cNvPr>
          <p:cNvCxnSpPr>
            <a:cxnSpLocks/>
          </p:cNvCxnSpPr>
          <p:nvPr/>
        </p:nvCxnSpPr>
        <p:spPr>
          <a:xfrm flipV="1">
            <a:off x="5075796" y="3727991"/>
            <a:ext cx="2010962" cy="115017"/>
          </a:xfrm>
          <a:prstGeom prst="bentConnector2">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A00DFC3-52F5-8A0A-D6EC-F9B27CA2C8A3}"/>
              </a:ext>
            </a:extLst>
          </p:cNvPr>
          <p:cNvSpPr txBox="1"/>
          <p:nvPr/>
        </p:nvSpPr>
        <p:spPr>
          <a:xfrm>
            <a:off x="2316013" y="1253339"/>
            <a:ext cx="1386239" cy="276999"/>
          </a:xfrm>
          <a:prstGeom prst="rect">
            <a:avLst/>
          </a:prstGeom>
          <a:solidFill>
            <a:schemeClr val="bg1"/>
          </a:solidFill>
          <a:ln w="38100">
            <a:solidFill>
              <a:schemeClr val="accent5">
                <a:lumMod val="75000"/>
              </a:schemeClr>
            </a:solidFill>
          </a:ln>
        </p:spPr>
        <p:txBody>
          <a:bodyPr wrap="square" rtlCol="0">
            <a:spAutoFit/>
          </a:bodyPr>
          <a:lstStyle/>
          <a:p>
            <a:pPr marL="0" marR="0" lvl="0" indent="0" algn="l" defTabSz="731520" rtl="0" eaLnBrk="1" fontAlgn="ctr" latinLnBrk="0" hangingPunct="1">
              <a:lnSpc>
                <a:spcPct val="100000"/>
              </a:lnSpc>
              <a:spcBef>
                <a:spcPct val="0"/>
              </a:spcBef>
              <a:spcAft>
                <a:spcPct val="0"/>
              </a:spcAft>
              <a:buClrTx/>
              <a:buSzTx/>
              <a:buFontTx/>
              <a:buNone/>
              <a:tabLst/>
              <a:defRPr/>
            </a:pPr>
            <a:r>
              <a:rPr lang="en-US" sz="1200" b="1">
                <a:solidFill>
                  <a:srgbClr val="58595B"/>
                </a:solidFill>
                <a:latin typeface="Arial"/>
                <a:cs typeface="Segoe UI" panose="020B0502040204020203" pitchFamily="34" charset="0"/>
              </a:rPr>
              <a:t>Generate Graph</a:t>
            </a:r>
            <a:endParaRPr kumimoji="0" lang="en-US" sz="1200" b="1" i="0" u="none" strike="noStrike" kern="1200" cap="none" spc="0" normalizeH="0" baseline="0" noProof="0">
              <a:ln>
                <a:noFill/>
              </a:ln>
              <a:solidFill>
                <a:srgbClr val="58595B"/>
              </a:solidFill>
              <a:effectLst/>
              <a:uLnTx/>
              <a:uFillTx/>
              <a:latin typeface="Arial"/>
              <a:ea typeface="ＭＳ Ｐゴシック" charset="-128"/>
              <a:cs typeface="Segoe UI" panose="020B0502040204020203" pitchFamily="34" charset="0"/>
            </a:endParaRPr>
          </a:p>
        </p:txBody>
      </p:sp>
      <p:cxnSp>
        <p:nvCxnSpPr>
          <p:cNvPr id="4" name="Connector: Elbow 3">
            <a:extLst>
              <a:ext uri="{FF2B5EF4-FFF2-40B4-BE49-F238E27FC236}">
                <a16:creationId xmlns:a16="http://schemas.microsoft.com/office/drawing/2014/main" id="{DBDE2C94-EDDC-F026-69D4-D92ABB253DE0}"/>
              </a:ext>
            </a:extLst>
          </p:cNvPr>
          <p:cNvCxnSpPr>
            <a:cxnSpLocks/>
          </p:cNvCxnSpPr>
          <p:nvPr/>
        </p:nvCxnSpPr>
        <p:spPr>
          <a:xfrm>
            <a:off x="3707042" y="1460872"/>
            <a:ext cx="3148989" cy="336675"/>
          </a:xfrm>
          <a:prstGeom prst="bentConnector2">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BD8ACD4-7D17-4E15-5724-1F600A674D8E}"/>
              </a:ext>
            </a:extLst>
          </p:cNvPr>
          <p:cNvCxnSpPr>
            <a:cxnSpLocks/>
          </p:cNvCxnSpPr>
          <p:nvPr/>
        </p:nvCxnSpPr>
        <p:spPr>
          <a:xfrm rot="16200000" flipH="1">
            <a:off x="5987377" y="2633414"/>
            <a:ext cx="1741719" cy="5168"/>
          </a:xfrm>
          <a:prstGeom prst="bent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541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D9185A6-11A0-A4D8-5C1F-7E040BDAFB13}"/>
              </a:ext>
            </a:extLst>
          </p:cNvPr>
          <p:cNvSpPr>
            <a:spLocks noGrp="1"/>
          </p:cNvSpPr>
          <p:nvPr>
            <p:ph type="title"/>
          </p:nvPr>
        </p:nvSpPr>
        <p:spPr>
          <a:xfrm>
            <a:off x="358987" y="372533"/>
            <a:ext cx="11528213" cy="562187"/>
          </a:xfrm>
        </p:spPr>
        <p:txBody>
          <a:bodyPr/>
          <a:lstStyle/>
          <a:p>
            <a:r>
              <a:rPr lang="en-US"/>
              <a:t>Save a Search</a:t>
            </a:r>
          </a:p>
        </p:txBody>
      </p:sp>
      <p:sp>
        <p:nvSpPr>
          <p:cNvPr id="3" name="Slide Number Placeholder 2">
            <a:extLst>
              <a:ext uri="{FF2B5EF4-FFF2-40B4-BE49-F238E27FC236}">
                <a16:creationId xmlns:a16="http://schemas.microsoft.com/office/drawing/2014/main" id="{83979935-CBE6-4A4D-9DF8-6A2EAA11A119}"/>
              </a:ext>
            </a:extLst>
          </p:cNvPr>
          <p:cNvSpPr>
            <a:spLocks noGrp="1"/>
          </p:cNvSpPr>
          <p:nvPr>
            <p:ph type="sldNum" sz="quarter" idx="17"/>
          </p:nvPr>
        </p:nvSpPr>
        <p:spPr>
          <a:xfrm>
            <a:off x="11431675" y="6329038"/>
            <a:ext cx="455525" cy="420591"/>
          </a:xfrm>
        </p:spPr>
        <p:txBody>
          <a:bodyPr/>
          <a:lstStyle/>
          <a:p>
            <a:pPr lvl="0"/>
            <a:fld id="{F6D450AD-4F41-4DE0-BAD6-B4263EBF9D4B}" type="slidenum">
              <a:rPr lang="en-US" noProof="0" smtClean="0"/>
              <a:pPr lvl="0"/>
              <a:t>34</a:t>
            </a:fld>
            <a:endParaRPr lang="en-US" noProof="0"/>
          </a:p>
        </p:txBody>
      </p:sp>
      <p:graphicFrame>
        <p:nvGraphicFramePr>
          <p:cNvPr id="18" name="Diagram 17">
            <a:extLst>
              <a:ext uri="{FF2B5EF4-FFF2-40B4-BE49-F238E27FC236}">
                <a16:creationId xmlns:a16="http://schemas.microsoft.com/office/drawing/2014/main" id="{C0D2398C-E804-00EA-EEF5-78C7FD65242A}"/>
              </a:ext>
            </a:extLst>
          </p:cNvPr>
          <p:cNvGraphicFramePr/>
          <p:nvPr>
            <p:extLst>
              <p:ext uri="{D42A27DB-BD31-4B8C-83A1-F6EECF244321}">
                <p14:modId xmlns:p14="http://schemas.microsoft.com/office/powerpoint/2010/main" val="1963836999"/>
              </p:ext>
            </p:extLst>
          </p:nvPr>
        </p:nvGraphicFramePr>
        <p:xfrm>
          <a:off x="205629" y="3326098"/>
          <a:ext cx="11780742" cy="2861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Group 25">
            <a:extLst>
              <a:ext uri="{FF2B5EF4-FFF2-40B4-BE49-F238E27FC236}">
                <a16:creationId xmlns:a16="http://schemas.microsoft.com/office/drawing/2014/main" id="{99E7DE9C-4015-C6E8-62BA-02765F96621D}"/>
              </a:ext>
            </a:extLst>
          </p:cNvPr>
          <p:cNvGrpSpPr/>
          <p:nvPr/>
        </p:nvGrpSpPr>
        <p:grpSpPr>
          <a:xfrm>
            <a:off x="751822" y="1976249"/>
            <a:ext cx="10907615" cy="1574446"/>
            <a:chOff x="662602" y="4771535"/>
            <a:chExt cx="10907615" cy="1574446"/>
          </a:xfrm>
        </p:grpSpPr>
        <p:grpSp>
          <p:nvGrpSpPr>
            <p:cNvPr id="23" name="Group 22">
              <a:extLst>
                <a:ext uri="{FF2B5EF4-FFF2-40B4-BE49-F238E27FC236}">
                  <a16:creationId xmlns:a16="http://schemas.microsoft.com/office/drawing/2014/main" id="{76E7DD1D-7996-72C7-84A9-54891DD3C36D}"/>
                </a:ext>
              </a:extLst>
            </p:cNvPr>
            <p:cNvGrpSpPr/>
            <p:nvPr/>
          </p:nvGrpSpPr>
          <p:grpSpPr>
            <a:xfrm>
              <a:off x="8612175" y="4806067"/>
              <a:ext cx="2958042" cy="1423262"/>
              <a:chOff x="9023076" y="4806069"/>
              <a:chExt cx="2958042" cy="1423262"/>
            </a:xfrm>
          </p:grpSpPr>
          <p:pic>
            <p:nvPicPr>
              <p:cNvPr id="7" name="Picture 6">
                <a:extLst>
                  <a:ext uri="{FF2B5EF4-FFF2-40B4-BE49-F238E27FC236}">
                    <a16:creationId xmlns:a16="http://schemas.microsoft.com/office/drawing/2014/main" id="{29EA3E80-211A-38BA-CA63-6F9A8BD3D251}"/>
                  </a:ext>
                </a:extLst>
              </p:cNvPr>
              <p:cNvPicPr>
                <a:picLocks noChangeAspect="1"/>
              </p:cNvPicPr>
              <p:nvPr/>
            </p:nvPicPr>
            <p:blipFill rotWithShape="1">
              <a:blip r:embed="rId8"/>
              <a:srcRect r="34079"/>
              <a:stretch/>
            </p:blipFill>
            <p:spPr>
              <a:xfrm>
                <a:off x="9023076" y="4806069"/>
                <a:ext cx="2958042" cy="1423262"/>
              </a:xfrm>
              <a:prstGeom prst="rect">
                <a:avLst/>
              </a:prstGeom>
              <a:ln>
                <a:solidFill>
                  <a:schemeClr val="bg1">
                    <a:lumMod val="85000"/>
                  </a:schemeClr>
                </a:solidFill>
              </a:ln>
            </p:spPr>
          </p:pic>
          <p:sp>
            <p:nvSpPr>
              <p:cNvPr id="11" name="TextBox 10">
                <a:extLst>
                  <a:ext uri="{FF2B5EF4-FFF2-40B4-BE49-F238E27FC236}">
                    <a16:creationId xmlns:a16="http://schemas.microsoft.com/office/drawing/2014/main" id="{60849B6A-34CE-4178-9581-E69C4318C83D}"/>
                  </a:ext>
                </a:extLst>
              </p:cNvPr>
              <p:cNvSpPr txBox="1"/>
              <p:nvPr/>
            </p:nvSpPr>
            <p:spPr>
              <a:xfrm>
                <a:off x="11347900" y="4897696"/>
                <a:ext cx="311537" cy="338554"/>
              </a:xfrm>
              <a:prstGeom prst="rect">
                <a:avLst/>
              </a:prstGeom>
              <a:ln w="381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600" b="0" i="0" u="none" strike="noStrike" kern="1200" cap="none" spc="0" normalizeH="0" baseline="0" noProof="0">
                    <a:ln>
                      <a:noFill/>
                    </a:ln>
                    <a:solidFill>
                      <a:srgbClr val="58595B"/>
                    </a:solidFill>
                    <a:effectLst/>
                    <a:uLnTx/>
                    <a:uFillTx/>
                    <a:latin typeface="Arial"/>
                    <a:ea typeface="+mn-ea"/>
                    <a:cs typeface="+mn-cs"/>
                  </a:rPr>
                  <a:t>4</a:t>
                </a:r>
              </a:p>
            </p:txBody>
          </p:sp>
        </p:grpSp>
        <p:grpSp>
          <p:nvGrpSpPr>
            <p:cNvPr id="25" name="Group 24">
              <a:extLst>
                <a:ext uri="{FF2B5EF4-FFF2-40B4-BE49-F238E27FC236}">
                  <a16:creationId xmlns:a16="http://schemas.microsoft.com/office/drawing/2014/main" id="{B31B7A18-BA9B-EBEC-5419-67E293BC4CF2}"/>
                </a:ext>
              </a:extLst>
            </p:cNvPr>
            <p:cNvGrpSpPr/>
            <p:nvPr/>
          </p:nvGrpSpPr>
          <p:grpSpPr>
            <a:xfrm>
              <a:off x="662602" y="4771535"/>
              <a:ext cx="3245736" cy="1574446"/>
              <a:chOff x="549153" y="4771536"/>
              <a:chExt cx="3245736" cy="1574446"/>
            </a:xfrm>
          </p:grpSpPr>
          <p:pic>
            <p:nvPicPr>
              <p:cNvPr id="14" name="Picture 13">
                <a:extLst>
                  <a:ext uri="{FF2B5EF4-FFF2-40B4-BE49-F238E27FC236}">
                    <a16:creationId xmlns:a16="http://schemas.microsoft.com/office/drawing/2014/main" id="{A5939DC4-F773-BF7F-A48C-86B6F186E209}"/>
                  </a:ext>
                </a:extLst>
              </p:cNvPr>
              <p:cNvPicPr>
                <a:picLocks noChangeAspect="1"/>
              </p:cNvPicPr>
              <p:nvPr/>
            </p:nvPicPr>
            <p:blipFill rotWithShape="1">
              <a:blip r:embed="rId9"/>
              <a:srcRect r="37783"/>
              <a:stretch/>
            </p:blipFill>
            <p:spPr>
              <a:xfrm>
                <a:off x="769116" y="4771536"/>
                <a:ext cx="3025773" cy="1574446"/>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7E178998-A57A-4140-9BE8-310793DD571E}"/>
                  </a:ext>
                </a:extLst>
              </p:cNvPr>
              <p:cNvSpPr txBox="1"/>
              <p:nvPr/>
            </p:nvSpPr>
            <p:spPr>
              <a:xfrm>
                <a:off x="549153" y="5812215"/>
                <a:ext cx="311537" cy="338554"/>
              </a:xfrm>
              <a:prstGeom prst="rect">
                <a:avLst/>
              </a:prstGeom>
              <a:ln w="381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600" b="0" i="0" u="none" strike="noStrike" kern="1200" cap="none" spc="0" normalizeH="0" baseline="0" noProof="0">
                    <a:ln>
                      <a:noFill/>
                    </a:ln>
                    <a:solidFill>
                      <a:srgbClr val="58595B"/>
                    </a:solidFill>
                    <a:effectLst/>
                    <a:uLnTx/>
                    <a:uFillTx/>
                    <a:latin typeface="Arial"/>
                    <a:ea typeface="+mn-ea"/>
                    <a:cs typeface="+mn-cs"/>
                  </a:rPr>
                  <a:t>1</a:t>
                </a:r>
              </a:p>
            </p:txBody>
          </p:sp>
          <p:sp>
            <p:nvSpPr>
              <p:cNvPr id="9" name="TextBox 8">
                <a:extLst>
                  <a:ext uri="{FF2B5EF4-FFF2-40B4-BE49-F238E27FC236}">
                    <a16:creationId xmlns:a16="http://schemas.microsoft.com/office/drawing/2014/main" id="{EB4A982C-E694-4B8C-A742-DAED46EFAAAC}"/>
                  </a:ext>
                </a:extLst>
              </p:cNvPr>
              <p:cNvSpPr txBox="1"/>
              <p:nvPr/>
            </p:nvSpPr>
            <p:spPr>
              <a:xfrm>
                <a:off x="2494517" y="4897696"/>
                <a:ext cx="311537" cy="338554"/>
              </a:xfrm>
              <a:prstGeom prst="rect">
                <a:avLst/>
              </a:prstGeom>
              <a:ln w="381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600" b="0" i="0" u="none" strike="noStrike" kern="1200" cap="none" spc="0" normalizeH="0" baseline="0" noProof="0">
                    <a:ln>
                      <a:noFill/>
                    </a:ln>
                    <a:solidFill>
                      <a:srgbClr val="58595B"/>
                    </a:solidFill>
                    <a:effectLst/>
                    <a:uLnTx/>
                    <a:uFillTx/>
                    <a:latin typeface="Arial"/>
                    <a:ea typeface="+mn-ea"/>
                    <a:cs typeface="+mn-cs"/>
                  </a:rPr>
                  <a:t>2</a:t>
                </a:r>
              </a:p>
            </p:txBody>
          </p:sp>
        </p:grpSp>
        <p:grpSp>
          <p:nvGrpSpPr>
            <p:cNvPr id="24" name="Group 23">
              <a:extLst>
                <a:ext uri="{FF2B5EF4-FFF2-40B4-BE49-F238E27FC236}">
                  <a16:creationId xmlns:a16="http://schemas.microsoft.com/office/drawing/2014/main" id="{35321D32-A9E4-338F-3D5C-C3D4B0977339}"/>
                </a:ext>
              </a:extLst>
            </p:cNvPr>
            <p:cNvGrpSpPr/>
            <p:nvPr/>
          </p:nvGrpSpPr>
          <p:grpSpPr>
            <a:xfrm>
              <a:off x="4511124" y="4771535"/>
              <a:ext cx="3581584" cy="1492327"/>
              <a:chOff x="4667457" y="4771536"/>
              <a:chExt cx="3581584" cy="1492327"/>
            </a:xfrm>
          </p:grpSpPr>
          <p:pic>
            <p:nvPicPr>
              <p:cNvPr id="22" name="Picture 21">
                <a:extLst>
                  <a:ext uri="{FF2B5EF4-FFF2-40B4-BE49-F238E27FC236}">
                    <a16:creationId xmlns:a16="http://schemas.microsoft.com/office/drawing/2014/main" id="{0D4DDD3E-D778-976E-B470-29BC199D1464}"/>
                  </a:ext>
                </a:extLst>
              </p:cNvPr>
              <p:cNvPicPr>
                <a:picLocks noChangeAspect="1"/>
              </p:cNvPicPr>
              <p:nvPr/>
            </p:nvPicPr>
            <p:blipFill>
              <a:blip r:embed="rId10"/>
              <a:stretch>
                <a:fillRect/>
              </a:stretch>
            </p:blipFill>
            <p:spPr>
              <a:xfrm>
                <a:off x="4667457" y="4771536"/>
                <a:ext cx="3581584" cy="1492327"/>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3A9AE6CD-F587-40BD-B99A-63F099AE98B7}"/>
                  </a:ext>
                </a:extLst>
              </p:cNvPr>
              <p:cNvSpPr txBox="1"/>
              <p:nvPr/>
            </p:nvSpPr>
            <p:spPr>
              <a:xfrm>
                <a:off x="5873029" y="5581907"/>
                <a:ext cx="311537" cy="338554"/>
              </a:xfrm>
              <a:prstGeom prst="rect">
                <a:avLst/>
              </a:prstGeom>
              <a:ln w="381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731520" rtl="0" eaLnBrk="1" fontAlgn="base" latinLnBrk="0" hangingPunct="1">
                  <a:lnSpc>
                    <a:spcPct val="100000"/>
                  </a:lnSpc>
                  <a:spcBef>
                    <a:spcPct val="0"/>
                  </a:spcBef>
                  <a:spcAft>
                    <a:spcPct val="0"/>
                  </a:spcAft>
                  <a:buClr>
                    <a:srgbClr val="58595B"/>
                  </a:buClr>
                  <a:buSzTx/>
                  <a:buFontTx/>
                  <a:buNone/>
                  <a:tabLst/>
                  <a:defRPr/>
                </a:pPr>
                <a:r>
                  <a:rPr kumimoji="0" lang="en-US" sz="1600" b="0" i="0" u="none" strike="noStrike" kern="1200" cap="none" spc="0" normalizeH="0" baseline="0" noProof="0">
                    <a:ln>
                      <a:noFill/>
                    </a:ln>
                    <a:solidFill>
                      <a:srgbClr val="58595B"/>
                    </a:solidFill>
                    <a:effectLst/>
                    <a:uLnTx/>
                    <a:uFillTx/>
                    <a:latin typeface="Arial"/>
                    <a:ea typeface="+mn-ea"/>
                    <a:cs typeface="+mn-cs"/>
                  </a:rPr>
                  <a:t>3</a:t>
                </a:r>
              </a:p>
            </p:txBody>
          </p:sp>
        </p:grpSp>
      </p:grpSp>
    </p:spTree>
    <p:extLst>
      <p:ext uri="{BB962C8B-B14F-4D97-AF65-F5344CB8AC3E}">
        <p14:creationId xmlns:p14="http://schemas.microsoft.com/office/powerpoint/2010/main" val="3250418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40BA-EEE0-7FEB-45E8-54FFBDE77D41}"/>
              </a:ext>
            </a:extLst>
          </p:cNvPr>
          <p:cNvSpPr>
            <a:spLocks noGrp="1"/>
          </p:cNvSpPr>
          <p:nvPr>
            <p:ph type="title"/>
          </p:nvPr>
        </p:nvSpPr>
        <p:spPr/>
        <p:txBody>
          <a:bodyPr/>
          <a:lstStyle/>
          <a:p>
            <a:r>
              <a:rPr lang="en-US"/>
              <a:t>Application Navigation</a:t>
            </a:r>
          </a:p>
        </p:txBody>
      </p:sp>
      <p:sp>
        <p:nvSpPr>
          <p:cNvPr id="3" name="Text Placeholder 2">
            <a:extLst>
              <a:ext uri="{FF2B5EF4-FFF2-40B4-BE49-F238E27FC236}">
                <a16:creationId xmlns:a16="http://schemas.microsoft.com/office/drawing/2014/main" id="{A59E98FB-2565-898F-6150-EDEA29FB61C2}"/>
              </a:ext>
            </a:extLst>
          </p:cNvPr>
          <p:cNvSpPr>
            <a:spLocks noGrp="1"/>
          </p:cNvSpPr>
          <p:nvPr>
            <p:ph type="body" sz="quarter" idx="15"/>
          </p:nvPr>
        </p:nvSpPr>
        <p:spPr/>
        <p:txBody>
          <a:bodyPr/>
          <a:lstStyle/>
          <a:p>
            <a:r>
              <a:rPr lang="en-US"/>
              <a:t>Learn how to log in to the system, navigate the application, and make searches. </a:t>
            </a:r>
          </a:p>
        </p:txBody>
      </p:sp>
      <p:sp>
        <p:nvSpPr>
          <p:cNvPr id="4" name="Slide Number Placeholder 3">
            <a:extLst>
              <a:ext uri="{FF2B5EF4-FFF2-40B4-BE49-F238E27FC236}">
                <a16:creationId xmlns:a16="http://schemas.microsoft.com/office/drawing/2014/main" id="{E93070DB-84C4-43B2-0A9C-C6DD3DC6A180}"/>
              </a:ext>
            </a:extLst>
          </p:cNvPr>
          <p:cNvSpPr>
            <a:spLocks noGrp="1"/>
          </p:cNvSpPr>
          <p:nvPr>
            <p:ph type="sldNum" sz="quarter" idx="16"/>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35</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Content Placeholder 7" descr="A computer with a blank screen&#10;&#10;Description automatically generated">
            <a:extLst>
              <a:ext uri="{FF2B5EF4-FFF2-40B4-BE49-F238E27FC236}">
                <a16:creationId xmlns:a16="http://schemas.microsoft.com/office/drawing/2014/main" id="{4803426E-1433-EE1B-6C5B-22B388FFFA43}"/>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4146865" y="2079625"/>
            <a:ext cx="6974845" cy="3716338"/>
          </a:xfrm>
        </p:spPr>
      </p:pic>
      <p:pic>
        <p:nvPicPr>
          <p:cNvPr id="6" name="Picture 5" descr="A screenshot of a computer&#10;&#10;Description automatically generated">
            <a:extLst>
              <a:ext uri="{FF2B5EF4-FFF2-40B4-BE49-F238E27FC236}">
                <a16:creationId xmlns:a16="http://schemas.microsoft.com/office/drawing/2014/main" id="{E04066DD-E3A2-F123-1B63-C6ACEC29A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475" y="2412977"/>
            <a:ext cx="4707031" cy="1606122"/>
          </a:xfrm>
          <a:prstGeom prst="rect">
            <a:avLst/>
          </a:prstGeom>
        </p:spPr>
      </p:pic>
      <p:pic>
        <p:nvPicPr>
          <p:cNvPr id="11" name="Graphic 10" descr="Cursor">
            <a:extLst>
              <a:ext uri="{FF2B5EF4-FFF2-40B4-BE49-F238E27FC236}">
                <a16:creationId xmlns:a16="http://schemas.microsoft.com/office/drawing/2014/main" id="{DCDD98A8-DD51-9BAB-76BB-B84CC332C5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8142" y="2515011"/>
            <a:ext cx="535251" cy="535251"/>
          </a:xfrm>
          <a:prstGeom prst="rect">
            <a:avLst/>
          </a:prstGeom>
        </p:spPr>
      </p:pic>
    </p:spTree>
    <p:extLst>
      <p:ext uri="{BB962C8B-B14F-4D97-AF65-F5344CB8AC3E}">
        <p14:creationId xmlns:p14="http://schemas.microsoft.com/office/powerpoint/2010/main" val="324195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0B-9691-F914-C4DB-0DF2F8258452}"/>
              </a:ext>
            </a:extLst>
          </p:cNvPr>
          <p:cNvSpPr>
            <a:spLocks noGrp="1"/>
          </p:cNvSpPr>
          <p:nvPr>
            <p:ph type="title"/>
          </p:nvPr>
        </p:nvSpPr>
        <p:spPr/>
        <p:txBody>
          <a:bodyPr/>
          <a:lstStyle/>
          <a:p>
            <a:r>
              <a:rPr lang="en-US"/>
              <a:t>Application Navigation</a:t>
            </a:r>
          </a:p>
        </p:txBody>
      </p:sp>
      <p:sp>
        <p:nvSpPr>
          <p:cNvPr id="3" name="Text Placeholder 2">
            <a:extLst>
              <a:ext uri="{FF2B5EF4-FFF2-40B4-BE49-F238E27FC236}">
                <a16:creationId xmlns:a16="http://schemas.microsoft.com/office/drawing/2014/main" id="{8FDF97DF-37F3-9E24-D7DC-A1942E57CC77}"/>
              </a:ext>
            </a:extLst>
          </p:cNvPr>
          <p:cNvSpPr>
            <a:spLocks noGrp="1"/>
          </p:cNvSpPr>
          <p:nvPr>
            <p:ph type="body" sz="quarter" idx="15"/>
          </p:nvPr>
        </p:nvSpPr>
        <p:spPr/>
        <p:txBody>
          <a:bodyPr/>
          <a:lstStyle/>
          <a:p>
            <a:r>
              <a:rPr lang="en-US"/>
              <a:t>Learn how to log in to the system, navigate the application, and make searches. </a:t>
            </a:r>
          </a:p>
        </p:txBody>
      </p:sp>
      <p:sp>
        <p:nvSpPr>
          <p:cNvPr id="4" name="Text Placeholder 3">
            <a:extLst>
              <a:ext uri="{FF2B5EF4-FFF2-40B4-BE49-F238E27FC236}">
                <a16:creationId xmlns:a16="http://schemas.microsoft.com/office/drawing/2014/main" id="{6133411F-5F5E-E8EE-333D-50D8DC54529A}"/>
              </a:ext>
            </a:extLst>
          </p:cNvPr>
          <p:cNvSpPr>
            <a:spLocks noGrp="1"/>
          </p:cNvSpPr>
          <p:nvPr>
            <p:ph type="body" sz="quarter" idx="16"/>
          </p:nvPr>
        </p:nvSpPr>
        <p:spPr/>
        <p:txBody>
          <a:bodyPr/>
          <a:lstStyle/>
          <a:p>
            <a:r>
              <a:rPr lang="en-US"/>
              <a:t>Login to the System</a:t>
            </a:r>
          </a:p>
        </p:txBody>
      </p:sp>
      <p:sp>
        <p:nvSpPr>
          <p:cNvPr id="5" name="Slide Number Placeholder 4">
            <a:extLst>
              <a:ext uri="{FF2B5EF4-FFF2-40B4-BE49-F238E27FC236}">
                <a16:creationId xmlns:a16="http://schemas.microsoft.com/office/drawing/2014/main" id="{A22F12E3-5A23-98DB-B6FE-57A89EEED018}"/>
              </a:ext>
            </a:extLst>
          </p:cNvPr>
          <p:cNvSpPr>
            <a:spLocks noGrp="1"/>
          </p:cNvSpPr>
          <p:nvPr>
            <p:ph type="sldNum" sz="quarter" idx="18"/>
          </p:nvPr>
        </p:nvSpPr>
        <p:spPr/>
        <p:txBody>
          <a:bodyPr/>
          <a:lstStyle/>
          <a:p>
            <a:pPr lvl="0"/>
            <a:fld id="{A59E24FB-11A7-44FD-AC96-67BDBF48A334}" type="slidenum">
              <a:rPr lang="en-US" noProof="0" smtClean="0"/>
              <a:pPr lvl="0"/>
              <a:t>36</a:t>
            </a:fld>
            <a:endParaRPr lang="en-US" noProof="0"/>
          </a:p>
        </p:txBody>
      </p:sp>
      <p:sp>
        <p:nvSpPr>
          <p:cNvPr id="6" name="Text Placeholder 5">
            <a:extLst>
              <a:ext uri="{FF2B5EF4-FFF2-40B4-BE49-F238E27FC236}">
                <a16:creationId xmlns:a16="http://schemas.microsoft.com/office/drawing/2014/main" id="{D0A947A6-25A9-9AB0-F160-423619C4BA70}"/>
              </a:ext>
            </a:extLst>
          </p:cNvPr>
          <p:cNvSpPr>
            <a:spLocks noGrp="1"/>
          </p:cNvSpPr>
          <p:nvPr>
            <p:ph type="body" sz="quarter" idx="19"/>
          </p:nvPr>
        </p:nvSpPr>
        <p:spPr/>
        <p:txBody>
          <a:bodyPr/>
          <a:lstStyle/>
          <a:p>
            <a:r>
              <a:rPr lang="en-US"/>
              <a:t>Search Criteria</a:t>
            </a:r>
          </a:p>
        </p:txBody>
      </p:sp>
    </p:spTree>
    <p:extLst>
      <p:ext uri="{BB962C8B-B14F-4D97-AF65-F5344CB8AC3E}">
        <p14:creationId xmlns:p14="http://schemas.microsoft.com/office/powerpoint/2010/main" val="1538678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2EF16-40FB-9CA0-1354-0E1AED574B89}"/>
              </a:ext>
            </a:extLst>
          </p:cNvPr>
          <p:cNvSpPr>
            <a:spLocks noGrp="1"/>
          </p:cNvSpPr>
          <p:nvPr>
            <p:ph type="sldNum" sz="quarter" idx="10"/>
          </p:nvPr>
        </p:nvSpPr>
        <p:spPr/>
        <p:txBody>
          <a:bodyPr/>
          <a:lstStyle/>
          <a:p>
            <a:pPr lvl="0"/>
            <a:fld id="{A59E24FB-11A7-44FD-AC96-67BDBF48A334}" type="slidenum">
              <a:rPr lang="en-US" noProof="0" smtClean="0"/>
              <a:pPr lvl="0"/>
              <a:t>37</a:t>
            </a:fld>
            <a:endParaRPr lang="en-US" noProof="0"/>
          </a:p>
        </p:txBody>
      </p:sp>
    </p:spTree>
    <p:extLst>
      <p:ext uri="{BB962C8B-B14F-4D97-AF65-F5344CB8AC3E}">
        <p14:creationId xmlns:p14="http://schemas.microsoft.com/office/powerpoint/2010/main" val="164588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3D407-67A2-4C3C-536A-70C9D90D1710}"/>
              </a:ext>
            </a:extLst>
          </p:cNvPr>
          <p:cNvSpPr>
            <a:spLocks noGrp="1"/>
          </p:cNvSpPr>
          <p:nvPr>
            <p:ph type="body" sz="quarter" idx="10"/>
          </p:nvPr>
        </p:nvSpPr>
        <p:spPr/>
        <p:txBody>
          <a:bodyPr/>
          <a:lstStyle/>
          <a:p>
            <a:r>
              <a:rPr lang="en-US"/>
              <a:t>3</a:t>
            </a:r>
          </a:p>
        </p:txBody>
      </p:sp>
      <p:sp>
        <p:nvSpPr>
          <p:cNvPr id="3" name="Title 2">
            <a:extLst>
              <a:ext uri="{FF2B5EF4-FFF2-40B4-BE49-F238E27FC236}">
                <a16:creationId xmlns:a16="http://schemas.microsoft.com/office/drawing/2014/main" id="{A3323215-3C7B-2404-617E-0130C571D6EA}"/>
              </a:ext>
            </a:extLst>
          </p:cNvPr>
          <p:cNvSpPr>
            <a:spLocks noGrp="1"/>
          </p:cNvSpPr>
          <p:nvPr>
            <p:ph type="title"/>
          </p:nvPr>
        </p:nvSpPr>
        <p:spPr/>
        <p:txBody>
          <a:bodyPr/>
          <a:lstStyle/>
          <a:p>
            <a:r>
              <a:rPr lang="en-US"/>
              <a:t>Tecsys Point of Use</a:t>
            </a:r>
          </a:p>
        </p:txBody>
      </p:sp>
      <p:sp>
        <p:nvSpPr>
          <p:cNvPr id="4" name="Content Placeholder 3">
            <a:extLst>
              <a:ext uri="{FF2B5EF4-FFF2-40B4-BE49-F238E27FC236}">
                <a16:creationId xmlns:a16="http://schemas.microsoft.com/office/drawing/2014/main" id="{5BC4C5AA-7B7B-065F-DECF-3F6E68B2F1F6}"/>
              </a:ext>
            </a:extLst>
          </p:cNvPr>
          <p:cNvSpPr>
            <a:spLocks noGrp="1"/>
          </p:cNvSpPr>
          <p:nvPr>
            <p:ph sz="quarter" idx="11"/>
          </p:nvPr>
        </p:nvSpPr>
        <p:spPr/>
        <p:txBody>
          <a:bodyPr/>
          <a:lstStyle/>
          <a:p>
            <a:r>
              <a:rPr lang="en-US"/>
              <a:t>Supply Chain Overview</a:t>
            </a:r>
          </a:p>
          <a:p>
            <a:r>
              <a:rPr lang="en-US"/>
              <a:t>Resource Mapping</a:t>
            </a:r>
          </a:p>
        </p:txBody>
      </p:sp>
      <p:sp>
        <p:nvSpPr>
          <p:cNvPr id="5" name="Slide Number Placeholder 4">
            <a:extLst>
              <a:ext uri="{FF2B5EF4-FFF2-40B4-BE49-F238E27FC236}">
                <a16:creationId xmlns:a16="http://schemas.microsoft.com/office/drawing/2014/main" id="{0F06D1E2-C859-8C2A-0E91-3594C15ADB5E}"/>
              </a:ext>
            </a:extLst>
          </p:cNvPr>
          <p:cNvSpPr>
            <a:spLocks noGrp="1"/>
          </p:cNvSpPr>
          <p:nvPr>
            <p:ph type="sldNum" sz="quarter" idx="12"/>
          </p:nvPr>
        </p:nvSpPr>
        <p:spPr/>
        <p:txBody>
          <a:bodyPr/>
          <a:lstStyle/>
          <a:p>
            <a:pPr defTabSz="761970"/>
            <a:fld id="{A59E24FB-11A7-44FD-AC96-67BDBF48A334}" type="slidenum">
              <a:rPr lang="en-US" smtClean="0"/>
              <a:pPr defTabSz="761970"/>
              <a:t>38</a:t>
            </a:fld>
            <a:endParaRPr lang="en-US"/>
          </a:p>
        </p:txBody>
      </p:sp>
    </p:spTree>
    <p:extLst>
      <p:ext uri="{BB962C8B-B14F-4D97-AF65-F5344CB8AC3E}">
        <p14:creationId xmlns:p14="http://schemas.microsoft.com/office/powerpoint/2010/main" val="3913880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651F-B6B7-BC50-93D4-60B923D74767}"/>
              </a:ext>
            </a:extLst>
          </p:cNvPr>
          <p:cNvSpPr>
            <a:spLocks noGrp="1"/>
          </p:cNvSpPr>
          <p:nvPr>
            <p:ph type="title"/>
          </p:nvPr>
        </p:nvSpPr>
        <p:spPr/>
        <p:txBody>
          <a:bodyPr/>
          <a:lstStyle/>
          <a:p>
            <a:r>
              <a:rPr lang="en-US"/>
              <a:t>Supply Chain Overview</a:t>
            </a:r>
          </a:p>
        </p:txBody>
      </p:sp>
      <p:sp>
        <p:nvSpPr>
          <p:cNvPr id="3" name="Slide Number Placeholder 2">
            <a:extLst>
              <a:ext uri="{FF2B5EF4-FFF2-40B4-BE49-F238E27FC236}">
                <a16:creationId xmlns:a16="http://schemas.microsoft.com/office/drawing/2014/main" id="{F719CFBD-3ACA-A228-2D56-163972AC364F}"/>
              </a:ext>
            </a:extLst>
          </p:cNvPr>
          <p:cNvSpPr>
            <a:spLocks noGrp="1"/>
          </p:cNvSpPr>
          <p:nvPr>
            <p:ph type="sldNum" sz="quarter" idx="12"/>
          </p:nvPr>
        </p:nvSpPr>
        <p:spPr/>
        <p:txBody>
          <a:bodyPr/>
          <a:lstStyle/>
          <a:p>
            <a:pPr defTabSz="761970"/>
            <a:fld id="{A59E24FB-11A7-44FD-AC96-67BDBF48A334}" type="slidenum">
              <a:rPr lang="en-US" smtClean="0"/>
              <a:pPr defTabSz="761970"/>
              <a:t>39</a:t>
            </a:fld>
            <a:endParaRPr lang="en-US"/>
          </a:p>
        </p:txBody>
      </p:sp>
      <p:sp>
        <p:nvSpPr>
          <p:cNvPr id="4" name="Text Placeholder 3">
            <a:extLst>
              <a:ext uri="{FF2B5EF4-FFF2-40B4-BE49-F238E27FC236}">
                <a16:creationId xmlns:a16="http://schemas.microsoft.com/office/drawing/2014/main" id="{D65464E9-3E12-CE69-6582-FC33911DB4EE}"/>
              </a:ext>
            </a:extLst>
          </p:cNvPr>
          <p:cNvSpPr>
            <a:spLocks noGrp="1"/>
          </p:cNvSpPr>
          <p:nvPr>
            <p:ph type="body" sz="quarter" idx="13"/>
          </p:nvPr>
        </p:nvSpPr>
        <p:spPr/>
        <p:txBody>
          <a:bodyPr/>
          <a:lstStyle/>
          <a:p>
            <a:r>
              <a:rPr lang="en-US"/>
              <a:t>Tecsys Point of Use</a:t>
            </a:r>
          </a:p>
        </p:txBody>
      </p:sp>
    </p:spTree>
    <p:extLst>
      <p:ext uri="{BB962C8B-B14F-4D97-AF65-F5344CB8AC3E}">
        <p14:creationId xmlns:p14="http://schemas.microsoft.com/office/powerpoint/2010/main" val="136336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4888D-8D8D-1BA8-B08D-A6EE608E7308}"/>
              </a:ext>
            </a:extLst>
          </p:cNvPr>
          <p:cNvSpPr>
            <a:spLocks noGrp="1"/>
          </p:cNvSpPr>
          <p:nvPr>
            <p:ph type="title"/>
          </p:nvPr>
        </p:nvSpPr>
        <p:spPr/>
        <p:txBody>
          <a:bodyPr/>
          <a:lstStyle/>
          <a:p>
            <a:r>
              <a:rPr lang="en-US"/>
              <a:t>Training Structure &amp; Flow</a:t>
            </a:r>
          </a:p>
        </p:txBody>
      </p:sp>
      <p:sp>
        <p:nvSpPr>
          <p:cNvPr id="11" name="Text Placeholder 10">
            <a:extLst>
              <a:ext uri="{FF2B5EF4-FFF2-40B4-BE49-F238E27FC236}">
                <a16:creationId xmlns:a16="http://schemas.microsoft.com/office/drawing/2014/main" id="{ADE565DE-C316-D35D-AC87-2A69B87A4E25}"/>
              </a:ext>
            </a:extLst>
          </p:cNvPr>
          <p:cNvSpPr>
            <a:spLocks noGrp="1"/>
          </p:cNvSpPr>
          <p:nvPr>
            <p:ph type="body" sz="quarter" idx="15"/>
          </p:nvPr>
        </p:nvSpPr>
        <p:spPr/>
        <p:txBody>
          <a:bodyPr/>
          <a:lstStyle/>
          <a:p>
            <a:r>
              <a:rPr lang="en-US"/>
              <a:t>Each functionality covered today will follow the following 4-step process:</a:t>
            </a:r>
          </a:p>
          <a:p>
            <a:endParaRPr lang="en-US"/>
          </a:p>
        </p:txBody>
      </p:sp>
      <p:graphicFrame>
        <p:nvGraphicFramePr>
          <p:cNvPr id="5" name="Content Placeholder 4">
            <a:extLst>
              <a:ext uri="{FF2B5EF4-FFF2-40B4-BE49-F238E27FC236}">
                <a16:creationId xmlns:a16="http://schemas.microsoft.com/office/drawing/2014/main" id="{37860EB4-1BEA-92E4-2ED3-3511638ACD67}"/>
              </a:ext>
            </a:extLst>
          </p:cNvPr>
          <p:cNvGraphicFramePr>
            <a:graphicFrameLocks noGrp="1"/>
          </p:cNvGraphicFramePr>
          <p:nvPr>
            <p:ph idx="1"/>
            <p:extLst>
              <p:ext uri="{D42A27DB-BD31-4B8C-83A1-F6EECF244321}">
                <p14:modId xmlns:p14="http://schemas.microsoft.com/office/powerpoint/2010/main" val="269955947"/>
              </p:ext>
            </p:extLst>
          </p:nvPr>
        </p:nvGraphicFramePr>
        <p:xfrm>
          <a:off x="358775" y="1992313"/>
          <a:ext cx="11528425" cy="4097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C684D8C-9773-CDB6-AFF9-9AC0FC1D7D2D}"/>
              </a:ext>
            </a:extLst>
          </p:cNvPr>
          <p:cNvSpPr>
            <a:spLocks noGrp="1"/>
          </p:cNvSpPr>
          <p:nvPr>
            <p:ph type="sldNum" sz="quarter" idx="17"/>
          </p:nvPr>
        </p:nvSpPr>
        <p:spPr/>
        <p:txBody>
          <a:bodyPr/>
          <a:lstStyle/>
          <a:p>
            <a:fld id="{EF03F2D8-09E8-4F65-B5E4-919B7BA10877}" type="slidenum">
              <a:rPr lang="en-US" smtClean="0"/>
              <a:pPr/>
              <a:t>4</a:t>
            </a:fld>
            <a:endParaRPr lang="en-US"/>
          </a:p>
        </p:txBody>
      </p:sp>
    </p:spTree>
    <p:extLst>
      <p:ext uri="{BB962C8B-B14F-4D97-AF65-F5344CB8AC3E}">
        <p14:creationId xmlns:p14="http://schemas.microsoft.com/office/powerpoint/2010/main" val="3453088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9FA3-7B91-ED57-CA41-78C2FD5103AF}"/>
              </a:ext>
            </a:extLst>
          </p:cNvPr>
          <p:cNvSpPr>
            <a:spLocks noGrp="1"/>
          </p:cNvSpPr>
          <p:nvPr>
            <p:ph type="title"/>
          </p:nvPr>
        </p:nvSpPr>
        <p:spPr>
          <a:xfrm>
            <a:off x="318347" y="372533"/>
            <a:ext cx="11562079" cy="562187"/>
          </a:xfrm>
        </p:spPr>
        <p:txBody>
          <a:bodyPr/>
          <a:lstStyle/>
          <a:p>
            <a:r>
              <a:rPr lang="en-US"/>
              <a:t>Supply Chain Overview</a:t>
            </a:r>
          </a:p>
        </p:txBody>
      </p:sp>
      <p:sp>
        <p:nvSpPr>
          <p:cNvPr id="3" name="Content Placeholder 2">
            <a:extLst>
              <a:ext uri="{FF2B5EF4-FFF2-40B4-BE49-F238E27FC236}">
                <a16:creationId xmlns:a16="http://schemas.microsoft.com/office/drawing/2014/main" id="{4BC8DC7F-08F8-1A48-0E4C-0584C170255B}"/>
              </a:ext>
            </a:extLst>
          </p:cNvPr>
          <p:cNvSpPr>
            <a:spLocks noGrp="1"/>
          </p:cNvSpPr>
          <p:nvPr>
            <p:ph sz="quarter" idx="11"/>
          </p:nvPr>
        </p:nvSpPr>
        <p:spPr>
          <a:xfrm>
            <a:off x="319088" y="2011363"/>
            <a:ext cx="6347526" cy="4159250"/>
          </a:xfrm>
        </p:spPr>
        <p:txBody>
          <a:bodyPr/>
          <a:lstStyle/>
          <a:p>
            <a:r>
              <a:rPr lang="en-US"/>
              <a:t>Visualize how Tecsys CDUI embeds within Epic.</a:t>
            </a:r>
          </a:p>
          <a:p>
            <a:pPr lvl="0"/>
            <a:r>
              <a:rPr lang="en-US"/>
              <a:t>Review the typical tasks and processes for staff within Tecsys Point of Use.</a:t>
            </a:r>
          </a:p>
          <a:p>
            <a:r>
              <a:rPr lang="en-US"/>
              <a:t>Identify how items are tracked and replenished.</a:t>
            </a:r>
          </a:p>
          <a:p>
            <a:r>
              <a:rPr lang="en-US"/>
              <a:t>Connect how data is impacted by user processes and case documentation.</a:t>
            </a:r>
          </a:p>
        </p:txBody>
      </p:sp>
      <p:sp>
        <p:nvSpPr>
          <p:cNvPr id="4" name="Slide Number Placeholder 3">
            <a:extLst>
              <a:ext uri="{FF2B5EF4-FFF2-40B4-BE49-F238E27FC236}">
                <a16:creationId xmlns:a16="http://schemas.microsoft.com/office/drawing/2014/main" id="{792F2510-39B4-E7A5-B3BD-EDA37022B291}"/>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40</a:t>
            </a:fld>
            <a:endParaRPr lang="en-US"/>
          </a:p>
        </p:txBody>
      </p:sp>
    </p:spTree>
    <p:extLst>
      <p:ext uri="{BB962C8B-B14F-4D97-AF65-F5344CB8AC3E}">
        <p14:creationId xmlns:p14="http://schemas.microsoft.com/office/powerpoint/2010/main" val="908382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FC2F-6201-D332-5E3F-21C5A855DA67}"/>
              </a:ext>
            </a:extLst>
          </p:cNvPr>
          <p:cNvSpPr>
            <a:spLocks noGrp="1"/>
          </p:cNvSpPr>
          <p:nvPr>
            <p:ph type="title"/>
          </p:nvPr>
        </p:nvSpPr>
        <p:spPr>
          <a:xfrm>
            <a:off x="358987" y="372533"/>
            <a:ext cx="11528213" cy="562187"/>
          </a:xfrm>
        </p:spPr>
        <p:txBody>
          <a:bodyPr/>
          <a:lstStyle/>
          <a:p>
            <a:r>
              <a:rPr lang="en-US"/>
              <a:t>Supply Management and Process</a:t>
            </a:r>
          </a:p>
        </p:txBody>
      </p:sp>
      <p:graphicFrame>
        <p:nvGraphicFramePr>
          <p:cNvPr id="5" name="Content Placeholder 4">
            <a:extLst>
              <a:ext uri="{FF2B5EF4-FFF2-40B4-BE49-F238E27FC236}">
                <a16:creationId xmlns:a16="http://schemas.microsoft.com/office/drawing/2014/main" id="{84227E7E-FFF7-2F7A-6A73-8E0F2CCD540A}"/>
              </a:ext>
            </a:extLst>
          </p:cNvPr>
          <p:cNvGraphicFramePr>
            <a:graphicFrameLocks noGrp="1"/>
          </p:cNvGraphicFramePr>
          <p:nvPr>
            <p:ph idx="1"/>
            <p:extLst>
              <p:ext uri="{D42A27DB-BD31-4B8C-83A1-F6EECF244321}">
                <p14:modId xmlns:p14="http://schemas.microsoft.com/office/powerpoint/2010/main" val="1585838131"/>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A336BB5-5573-042B-A718-1E094D1B05BC}"/>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41</a:t>
            </a:fld>
            <a:endParaRPr lang="en-US"/>
          </a:p>
        </p:txBody>
      </p:sp>
    </p:spTree>
    <p:extLst>
      <p:ext uri="{BB962C8B-B14F-4D97-AF65-F5344CB8AC3E}">
        <p14:creationId xmlns:p14="http://schemas.microsoft.com/office/powerpoint/2010/main" val="985078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7FDAFD-866C-470F-9056-3D0FD19F9BAB}"/>
              </a:ext>
            </a:extLst>
          </p:cNvPr>
          <p:cNvSpPr>
            <a:spLocks noGrp="1"/>
          </p:cNvSpPr>
          <p:nvPr>
            <p:ph type="title"/>
          </p:nvPr>
        </p:nvSpPr>
        <p:spPr/>
        <p:txBody>
          <a:bodyPr/>
          <a:lstStyle/>
          <a:p>
            <a:r>
              <a:rPr lang="en-US"/>
              <a:t>Inventory Items</a:t>
            </a:r>
          </a:p>
        </p:txBody>
      </p:sp>
      <p:graphicFrame>
        <p:nvGraphicFramePr>
          <p:cNvPr id="3" name="Content Placeholder 2">
            <a:extLst>
              <a:ext uri="{FF2B5EF4-FFF2-40B4-BE49-F238E27FC236}">
                <a16:creationId xmlns:a16="http://schemas.microsoft.com/office/drawing/2014/main" id="{D8749888-E322-F250-DD58-82EEEFBEA71C}"/>
              </a:ext>
            </a:extLst>
          </p:cNvPr>
          <p:cNvGraphicFramePr>
            <a:graphicFrameLocks noGrp="1"/>
          </p:cNvGraphicFramePr>
          <p:nvPr>
            <p:ph idx="1"/>
            <p:extLst>
              <p:ext uri="{D42A27DB-BD31-4B8C-83A1-F6EECF244321}">
                <p14:modId xmlns:p14="http://schemas.microsoft.com/office/powerpoint/2010/main" val="1279497012"/>
              </p:ext>
            </p:extLst>
          </p:nvPr>
        </p:nvGraphicFramePr>
        <p:xfrm>
          <a:off x="358775" y="1246188"/>
          <a:ext cx="11537950" cy="4995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8DB8BC5-7CAB-4729-B657-9E5E34E6CC47}"/>
              </a:ext>
            </a:extLst>
          </p:cNvPr>
          <p:cNvSpPr>
            <a:spLocks noGrp="1"/>
          </p:cNvSpPr>
          <p:nvPr>
            <p:ph type="sldNum" sz="quarter" idx="17"/>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42</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480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C0AFE-2560-3BBD-E2C4-D748CC297305}"/>
              </a:ext>
            </a:extLst>
          </p:cNvPr>
          <p:cNvSpPr>
            <a:spLocks noGrp="1"/>
          </p:cNvSpPr>
          <p:nvPr>
            <p:ph sz="quarter" idx="13"/>
          </p:nvPr>
        </p:nvSpPr>
        <p:spPr/>
        <p:txBody>
          <a:bodyPr/>
          <a:lstStyle/>
          <a:p>
            <a:r>
              <a:rPr lang="en-US"/>
              <a:t>Par</a:t>
            </a:r>
          </a:p>
        </p:txBody>
      </p:sp>
      <p:sp>
        <p:nvSpPr>
          <p:cNvPr id="3" name="Content Placeholder 2">
            <a:extLst>
              <a:ext uri="{FF2B5EF4-FFF2-40B4-BE49-F238E27FC236}">
                <a16:creationId xmlns:a16="http://schemas.microsoft.com/office/drawing/2014/main" id="{F39B8FCA-D14E-3BE3-3130-CDEABAB18ED3}"/>
              </a:ext>
            </a:extLst>
          </p:cNvPr>
          <p:cNvSpPr>
            <a:spLocks noGrp="1"/>
          </p:cNvSpPr>
          <p:nvPr>
            <p:ph sz="quarter" idx="16"/>
          </p:nvPr>
        </p:nvSpPr>
        <p:spPr/>
        <p:txBody>
          <a:bodyPr>
            <a:noAutofit/>
          </a:bodyPr>
          <a:lstStyle/>
          <a:p>
            <a:pPr marL="285750" indent="-285750">
              <a:buFont typeface="Arial" panose="020B0604020202020204" pitchFamily="34" charset="0"/>
              <a:buChar char="•"/>
            </a:pPr>
            <a:r>
              <a:rPr lang="en-US" sz="1800">
                <a:solidFill>
                  <a:schemeClr val="tx2"/>
                </a:solidFill>
              </a:rPr>
              <a:t>Quantity visibility not in real time</a:t>
            </a:r>
          </a:p>
          <a:p>
            <a:pPr marL="285750" indent="-285750">
              <a:buFont typeface="Arial" panose="020B0604020202020204" pitchFamily="34" charset="0"/>
              <a:buChar char="•"/>
            </a:pPr>
            <a:r>
              <a:rPr lang="en-US" sz="1800">
                <a:solidFill>
                  <a:schemeClr val="tx2"/>
                </a:solidFill>
              </a:rPr>
              <a:t>Min and max quantities are equal</a:t>
            </a:r>
          </a:p>
          <a:p>
            <a:pPr marL="285750" indent="-285750">
              <a:buFont typeface="Arial" panose="020B0604020202020204" pitchFamily="34" charset="0"/>
              <a:buChar char="•"/>
            </a:pPr>
            <a:r>
              <a:rPr lang="en-US" sz="1800">
                <a:solidFill>
                  <a:schemeClr val="tx2"/>
                </a:solidFill>
              </a:rPr>
              <a:t>Lower-value items</a:t>
            </a:r>
          </a:p>
          <a:p>
            <a:pPr marL="285750" indent="-285750">
              <a:buFont typeface="Arial" panose="020B0604020202020204" pitchFamily="34" charset="0"/>
              <a:buChar char="•"/>
            </a:pPr>
            <a:r>
              <a:rPr lang="en-US" sz="1800">
                <a:solidFill>
                  <a:schemeClr val="tx2"/>
                </a:solidFill>
              </a:rPr>
              <a:t>Counting is considered usage</a:t>
            </a:r>
          </a:p>
          <a:p>
            <a:endParaRPr lang="en-US" sz="1800" b="1">
              <a:solidFill>
                <a:schemeClr val="tx2"/>
              </a:solidFill>
            </a:endParaRPr>
          </a:p>
          <a:p>
            <a:r>
              <a:rPr lang="en-US" sz="1800" b="1">
                <a:solidFill>
                  <a:schemeClr val="tx2"/>
                </a:solidFill>
              </a:rPr>
              <a:t>Does not capture:</a:t>
            </a:r>
          </a:p>
          <a:p>
            <a:pPr marL="285750" indent="-285750">
              <a:buFont typeface="Arial" panose="020B0604020202020204" pitchFamily="34" charset="0"/>
              <a:buChar char="•"/>
            </a:pPr>
            <a:r>
              <a:rPr lang="en-US">
                <a:solidFill>
                  <a:schemeClr val="tx2"/>
                </a:solidFill>
              </a:rPr>
              <a:t>Lot</a:t>
            </a:r>
          </a:p>
          <a:p>
            <a:pPr marL="285750" indent="-285750">
              <a:buFont typeface="Arial" panose="020B0604020202020204" pitchFamily="34" charset="0"/>
              <a:buChar char="•"/>
            </a:pPr>
            <a:r>
              <a:rPr lang="en-US">
                <a:solidFill>
                  <a:schemeClr val="tx2"/>
                </a:solidFill>
              </a:rPr>
              <a:t>Expiry Date</a:t>
            </a:r>
          </a:p>
          <a:p>
            <a:pPr marL="285750" indent="-285750">
              <a:buFont typeface="Arial" panose="020B0604020202020204" pitchFamily="34" charset="0"/>
              <a:buChar char="•"/>
            </a:pPr>
            <a:r>
              <a:rPr lang="en-US">
                <a:solidFill>
                  <a:schemeClr val="tx2"/>
                </a:solidFill>
              </a:rPr>
              <a:t>Serial Number </a:t>
            </a:r>
          </a:p>
        </p:txBody>
      </p:sp>
      <p:sp>
        <p:nvSpPr>
          <p:cNvPr id="4" name="Slide Number Placeholder 3">
            <a:extLst>
              <a:ext uri="{FF2B5EF4-FFF2-40B4-BE49-F238E27FC236}">
                <a16:creationId xmlns:a16="http://schemas.microsoft.com/office/drawing/2014/main" id="{0154A95D-02D3-85C8-449B-A63BF55DF179}"/>
              </a:ext>
            </a:extLst>
          </p:cNvPr>
          <p:cNvSpPr>
            <a:spLocks noGrp="1"/>
          </p:cNvSpPr>
          <p:nvPr>
            <p:ph type="sldNum" sz="quarter" idx="26"/>
          </p:nvPr>
        </p:nvSpPr>
        <p:spPr/>
        <p:txBody>
          <a:bodyPr/>
          <a:lstStyle/>
          <a:p>
            <a:pPr defTabSz="761970"/>
            <a:fld id="{A59E24FB-11A7-44FD-AC96-67BDBF48A334}" type="slidenum">
              <a:rPr lang="en-US" smtClean="0"/>
              <a:pPr defTabSz="761970"/>
              <a:t>43</a:t>
            </a:fld>
            <a:endParaRPr lang="en-US"/>
          </a:p>
        </p:txBody>
      </p:sp>
      <p:sp>
        <p:nvSpPr>
          <p:cNvPr id="5" name="Title 4">
            <a:extLst>
              <a:ext uri="{FF2B5EF4-FFF2-40B4-BE49-F238E27FC236}">
                <a16:creationId xmlns:a16="http://schemas.microsoft.com/office/drawing/2014/main" id="{CDC89B58-E106-6597-7058-210CB9F36F92}"/>
              </a:ext>
            </a:extLst>
          </p:cNvPr>
          <p:cNvSpPr>
            <a:spLocks noGrp="1"/>
          </p:cNvSpPr>
          <p:nvPr>
            <p:ph type="title"/>
          </p:nvPr>
        </p:nvSpPr>
        <p:spPr/>
        <p:txBody>
          <a:bodyPr/>
          <a:lstStyle/>
          <a:p>
            <a:r>
              <a:rPr lang="en-US"/>
              <a:t>Par vs. Perpetual Items</a:t>
            </a:r>
          </a:p>
        </p:txBody>
      </p:sp>
      <p:sp>
        <p:nvSpPr>
          <p:cNvPr id="6" name="Content Placeholder 5">
            <a:extLst>
              <a:ext uri="{FF2B5EF4-FFF2-40B4-BE49-F238E27FC236}">
                <a16:creationId xmlns:a16="http://schemas.microsoft.com/office/drawing/2014/main" id="{D5879EA1-D73D-328E-A1F5-78766844D810}"/>
              </a:ext>
            </a:extLst>
          </p:cNvPr>
          <p:cNvSpPr>
            <a:spLocks noGrp="1"/>
          </p:cNvSpPr>
          <p:nvPr>
            <p:ph sz="quarter" idx="27"/>
          </p:nvPr>
        </p:nvSpPr>
        <p:spPr/>
        <p:txBody>
          <a:bodyPr/>
          <a:lstStyle/>
          <a:p>
            <a:r>
              <a:rPr lang="en-US"/>
              <a:t>Perpetual</a:t>
            </a:r>
          </a:p>
        </p:txBody>
      </p:sp>
      <p:sp>
        <p:nvSpPr>
          <p:cNvPr id="7" name="Content Placeholder 6">
            <a:extLst>
              <a:ext uri="{FF2B5EF4-FFF2-40B4-BE49-F238E27FC236}">
                <a16:creationId xmlns:a16="http://schemas.microsoft.com/office/drawing/2014/main" id="{375FAAFB-3B8F-8C86-554C-D8E7CF1CA3B5}"/>
              </a:ext>
            </a:extLst>
          </p:cNvPr>
          <p:cNvSpPr>
            <a:spLocks noGrp="1"/>
          </p:cNvSpPr>
          <p:nvPr>
            <p:ph sz="quarter" idx="28"/>
          </p:nvPr>
        </p:nvSpPr>
        <p:spPr/>
        <p:txBody>
          <a:bodyPr>
            <a:normAutofit/>
          </a:bodyPr>
          <a:lstStyle/>
          <a:p>
            <a:pPr marL="285750" indent="-285750">
              <a:buFont typeface="Arial" panose="020B0604020202020204" pitchFamily="34" charset="0"/>
              <a:buChar char="•"/>
            </a:pPr>
            <a:r>
              <a:rPr lang="en-US" sz="1800"/>
              <a:t>Quantity visibility in real time </a:t>
            </a:r>
          </a:p>
          <a:p>
            <a:pPr marL="285750" indent="-285750">
              <a:buFont typeface="Arial" panose="020B0604020202020204" pitchFamily="34" charset="0"/>
              <a:buChar char="•"/>
            </a:pPr>
            <a:r>
              <a:rPr lang="en-US" sz="1800"/>
              <a:t>Min and max quantities are not equal</a:t>
            </a:r>
          </a:p>
          <a:p>
            <a:pPr marL="285750" indent="-285750">
              <a:buFont typeface="Arial" panose="020B0604020202020204" pitchFamily="34" charset="0"/>
              <a:buChar char="•"/>
            </a:pPr>
            <a:r>
              <a:rPr lang="en-US" sz="1800"/>
              <a:t>Higher-value items</a:t>
            </a:r>
          </a:p>
          <a:p>
            <a:pPr marL="285750" indent="-285750">
              <a:buFont typeface="Arial" panose="020B0604020202020204" pitchFamily="34" charset="0"/>
              <a:buChar char="•"/>
            </a:pPr>
            <a:r>
              <a:rPr lang="en-US" sz="1800"/>
              <a:t>Counting is considered an inventory adjustment</a:t>
            </a:r>
          </a:p>
          <a:p>
            <a:endParaRPr lang="en-US" sz="1800"/>
          </a:p>
          <a:p>
            <a:r>
              <a:rPr lang="en-US" sz="1800" b="1"/>
              <a:t>If configured, can capture:</a:t>
            </a:r>
          </a:p>
          <a:p>
            <a:pPr marL="285750" indent="-285750">
              <a:buFont typeface="Arial" panose="020B0604020202020204" pitchFamily="34" charset="0"/>
              <a:buChar char="•"/>
            </a:pPr>
            <a:r>
              <a:rPr lang="en-US"/>
              <a:t>Lot</a:t>
            </a:r>
          </a:p>
          <a:p>
            <a:pPr marL="285750" indent="-285750">
              <a:buFont typeface="Arial" panose="020B0604020202020204" pitchFamily="34" charset="0"/>
              <a:buChar char="•"/>
            </a:pPr>
            <a:r>
              <a:rPr lang="en-US"/>
              <a:t>Expiry Date</a:t>
            </a:r>
          </a:p>
          <a:p>
            <a:pPr marL="285750" indent="-285750">
              <a:buFont typeface="Arial" panose="020B0604020202020204" pitchFamily="34" charset="0"/>
              <a:buChar char="•"/>
            </a:pPr>
            <a:r>
              <a:rPr lang="en-US"/>
              <a:t>Serial Number </a:t>
            </a:r>
          </a:p>
          <a:p>
            <a:pPr marL="285750" indent="-285750">
              <a:buFont typeface="Arial" panose="020B0604020202020204" pitchFamily="34" charset="0"/>
              <a:buChar char="•"/>
            </a:pPr>
            <a:endParaRPr lang="en-US" sz="1800"/>
          </a:p>
        </p:txBody>
      </p:sp>
    </p:spTree>
    <p:extLst>
      <p:ext uri="{BB962C8B-B14F-4D97-AF65-F5344CB8AC3E}">
        <p14:creationId xmlns:p14="http://schemas.microsoft.com/office/powerpoint/2010/main" val="3667507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0AB52B-344D-D3A0-6985-DE9075769B5B}"/>
              </a:ext>
            </a:extLst>
          </p:cNvPr>
          <p:cNvSpPr>
            <a:spLocks noGrp="1"/>
          </p:cNvSpPr>
          <p:nvPr>
            <p:ph type="title"/>
          </p:nvPr>
        </p:nvSpPr>
        <p:spPr>
          <a:xfrm>
            <a:off x="358987" y="372533"/>
            <a:ext cx="11528213" cy="562187"/>
          </a:xfrm>
        </p:spPr>
        <p:txBody>
          <a:bodyPr/>
          <a:lstStyle/>
          <a:p>
            <a:r>
              <a:rPr lang="en-US"/>
              <a:t>Receive and Putaway Delivery Process</a:t>
            </a:r>
          </a:p>
        </p:txBody>
      </p:sp>
      <p:sp>
        <p:nvSpPr>
          <p:cNvPr id="268" name="Flowchart: Connector 267">
            <a:extLst>
              <a:ext uri="{FF2B5EF4-FFF2-40B4-BE49-F238E27FC236}">
                <a16:creationId xmlns:a16="http://schemas.microsoft.com/office/drawing/2014/main" id="{B36EF8A7-CDAD-4783-B7E6-4D0D09932BE8}"/>
              </a:ext>
            </a:extLst>
          </p:cNvPr>
          <p:cNvSpPr/>
          <p:nvPr/>
        </p:nvSpPr>
        <p:spPr>
          <a:xfrm>
            <a:off x="1306659" y="1935889"/>
            <a:ext cx="222088" cy="224027"/>
          </a:xfrm>
          <a:prstGeom prst="flowChartConnector">
            <a:avLst/>
          </a:prstGeom>
          <a:solidFill>
            <a:srgbClr val="92D050">
              <a:alpha val="12000"/>
            </a:srgbClr>
          </a:solidFill>
          <a:ln w="31750" cap="flat" cmpd="sng" algn="ctr">
            <a:solidFill>
              <a:srgbClr val="00B05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9" name="TextBox 268">
            <a:extLst>
              <a:ext uri="{FF2B5EF4-FFF2-40B4-BE49-F238E27FC236}">
                <a16:creationId xmlns:a16="http://schemas.microsoft.com/office/drawing/2014/main" id="{EF7833BA-AF4F-4987-B584-14FCB25729BA}"/>
              </a:ext>
            </a:extLst>
          </p:cNvPr>
          <p:cNvSpPr txBox="1"/>
          <p:nvPr/>
        </p:nvSpPr>
        <p:spPr>
          <a:xfrm>
            <a:off x="1175605" y="2159916"/>
            <a:ext cx="469889" cy="230832"/>
          </a:xfrm>
          <a:prstGeom prst="rect">
            <a:avLst/>
          </a:prstGeom>
          <a:noFill/>
        </p:spPr>
        <p:txBody>
          <a:bodyPr wrap="square" rtlCol="0">
            <a:spAutoFit/>
          </a:bodyPr>
          <a:lstStyle/>
          <a:p>
            <a:pPr algn="ctr" defTabSz="343266" fontAlgn="auto">
              <a:spcBef>
                <a:spcPts val="0"/>
              </a:spcBef>
              <a:spcAft>
                <a:spcPts val="0"/>
              </a:spcAft>
            </a:pPr>
            <a:r>
              <a:rPr lang="en-CA" sz="900" b="1">
                <a:solidFill>
                  <a:prstClr val="black"/>
                </a:solidFill>
                <a:latin typeface="Segoe UI" panose="020B0502040204020203" pitchFamily="34" charset="0"/>
                <a:ea typeface="Segoe UI" panose="020B0502040204020203" pitchFamily="34" charset="0"/>
                <a:cs typeface="Segoe UI" panose="020B0502040204020203" pitchFamily="34" charset="0"/>
              </a:rPr>
              <a:t>Start</a:t>
            </a:r>
          </a:p>
        </p:txBody>
      </p:sp>
      <p:sp>
        <p:nvSpPr>
          <p:cNvPr id="270" name="Flowchart: Decision 269">
            <a:extLst>
              <a:ext uri="{FF2B5EF4-FFF2-40B4-BE49-F238E27FC236}">
                <a16:creationId xmlns:a16="http://schemas.microsoft.com/office/drawing/2014/main" id="{581C5EF9-CD50-4B50-BFC4-88A93956A8BC}"/>
              </a:ext>
            </a:extLst>
          </p:cNvPr>
          <p:cNvSpPr/>
          <p:nvPr/>
        </p:nvSpPr>
        <p:spPr>
          <a:xfrm>
            <a:off x="6486675" y="1907762"/>
            <a:ext cx="280284" cy="280284"/>
          </a:xfrm>
          <a:prstGeom prst="flowChartDecision">
            <a:avLst/>
          </a:prstGeom>
          <a:solidFill>
            <a:srgbClr val="FFFF00">
              <a:alpha val="12000"/>
            </a:srgbClr>
          </a:solidFill>
          <a:ln w="19050" cap="flat" cmpd="sng" algn="ctr">
            <a:solidFill>
              <a:srgbClr val="FFC000">
                <a:lumMod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1" name="TextBox 270">
            <a:extLst>
              <a:ext uri="{FF2B5EF4-FFF2-40B4-BE49-F238E27FC236}">
                <a16:creationId xmlns:a16="http://schemas.microsoft.com/office/drawing/2014/main" id="{A9F15D80-2741-4DEF-8521-48FE78ABCB05}"/>
              </a:ext>
            </a:extLst>
          </p:cNvPr>
          <p:cNvSpPr txBox="1"/>
          <p:nvPr/>
        </p:nvSpPr>
        <p:spPr>
          <a:xfrm>
            <a:off x="6262135" y="1496583"/>
            <a:ext cx="755292" cy="438966"/>
          </a:xfrm>
          <a:prstGeom prst="rect">
            <a:avLst/>
          </a:prstGeom>
          <a:noFill/>
        </p:spPr>
        <p:txBody>
          <a:bodyPr wrap="square" rtlCol="0">
            <a:spAutoFit/>
          </a:bodyPr>
          <a:lstStyle/>
          <a:p>
            <a:pPr algn="ct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Does an Item need to be returned?</a:t>
            </a:r>
          </a:p>
        </p:txBody>
      </p:sp>
      <p:sp>
        <p:nvSpPr>
          <p:cNvPr id="272" name="Flowchart: Connector 271">
            <a:extLst>
              <a:ext uri="{FF2B5EF4-FFF2-40B4-BE49-F238E27FC236}">
                <a16:creationId xmlns:a16="http://schemas.microsoft.com/office/drawing/2014/main" id="{2B0E55B1-799D-42AA-B076-462C48396A60}"/>
              </a:ext>
            </a:extLst>
          </p:cNvPr>
          <p:cNvSpPr/>
          <p:nvPr/>
        </p:nvSpPr>
        <p:spPr>
          <a:xfrm>
            <a:off x="10310348" y="5261337"/>
            <a:ext cx="224100" cy="221400"/>
          </a:xfrm>
          <a:prstGeom prst="flowChartConnector">
            <a:avLst/>
          </a:prstGeom>
          <a:solidFill>
            <a:srgbClr val="C00000">
              <a:alpha val="24000"/>
            </a:srgbClr>
          </a:solidFill>
          <a:ln w="28575" cap="flat" cmpd="sng" algn="ctr">
            <a:solidFill>
              <a:srgbClr val="C0000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3" name="TextBox 272">
            <a:extLst>
              <a:ext uri="{FF2B5EF4-FFF2-40B4-BE49-F238E27FC236}">
                <a16:creationId xmlns:a16="http://schemas.microsoft.com/office/drawing/2014/main" id="{83C28C71-C13A-4DA6-A538-55FA870BCD89}"/>
              </a:ext>
            </a:extLst>
          </p:cNvPr>
          <p:cNvSpPr txBox="1"/>
          <p:nvPr/>
        </p:nvSpPr>
        <p:spPr>
          <a:xfrm>
            <a:off x="10212267" y="5477201"/>
            <a:ext cx="406675" cy="230832"/>
          </a:xfrm>
          <a:prstGeom prst="rect">
            <a:avLst/>
          </a:prstGeom>
          <a:noFill/>
        </p:spPr>
        <p:txBody>
          <a:bodyPr wrap="square" rtlCol="0">
            <a:spAutoFit/>
          </a:bodyPr>
          <a:lstStyle/>
          <a:p>
            <a:pPr algn="ctr" defTabSz="343266" fontAlgn="auto">
              <a:spcBef>
                <a:spcPts val="0"/>
              </a:spcBef>
              <a:spcAft>
                <a:spcPts val="0"/>
              </a:spcAft>
            </a:pPr>
            <a:r>
              <a:rPr lang="en-CA" sz="900" b="1">
                <a:solidFill>
                  <a:prstClr val="black"/>
                </a:solidFill>
                <a:latin typeface="Segoe UI" panose="020B0502040204020203" pitchFamily="34" charset="0"/>
                <a:ea typeface="Segoe UI" panose="020B0502040204020203" pitchFamily="34" charset="0"/>
                <a:cs typeface="Segoe UI" panose="020B0502040204020203" pitchFamily="34" charset="0"/>
              </a:rPr>
              <a:t>End</a:t>
            </a:r>
          </a:p>
        </p:txBody>
      </p:sp>
      <p:sp>
        <p:nvSpPr>
          <p:cNvPr id="274" name="Flowchart: Process 273">
            <a:extLst>
              <a:ext uri="{FF2B5EF4-FFF2-40B4-BE49-F238E27FC236}">
                <a16:creationId xmlns:a16="http://schemas.microsoft.com/office/drawing/2014/main" id="{65835DEB-8CAB-4F42-B450-8CC0610A59B6}"/>
              </a:ext>
            </a:extLst>
          </p:cNvPr>
          <p:cNvSpPr/>
          <p:nvPr/>
        </p:nvSpPr>
        <p:spPr>
          <a:xfrm>
            <a:off x="7225521" y="1777622"/>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Return Item to its original location</a:t>
            </a:r>
          </a:p>
        </p:txBody>
      </p:sp>
      <p:sp>
        <p:nvSpPr>
          <p:cNvPr id="275" name="TextBox 274">
            <a:extLst>
              <a:ext uri="{FF2B5EF4-FFF2-40B4-BE49-F238E27FC236}">
                <a16:creationId xmlns:a16="http://schemas.microsoft.com/office/drawing/2014/main" id="{200E1F0F-463C-4D30-ACD8-81BCB07024B5}"/>
              </a:ext>
            </a:extLst>
          </p:cNvPr>
          <p:cNvSpPr txBox="1"/>
          <p:nvPr/>
        </p:nvSpPr>
        <p:spPr>
          <a:xfrm>
            <a:off x="6629361" y="2412305"/>
            <a:ext cx="3880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No</a:t>
            </a:r>
          </a:p>
        </p:txBody>
      </p:sp>
      <p:sp>
        <p:nvSpPr>
          <p:cNvPr id="276" name="TextBox 275">
            <a:extLst>
              <a:ext uri="{FF2B5EF4-FFF2-40B4-BE49-F238E27FC236}">
                <a16:creationId xmlns:a16="http://schemas.microsoft.com/office/drawing/2014/main" id="{A6643DE4-F2B8-4FF7-A31E-6EAFC8BC1F1E}"/>
              </a:ext>
            </a:extLst>
          </p:cNvPr>
          <p:cNvSpPr txBox="1"/>
          <p:nvPr/>
        </p:nvSpPr>
        <p:spPr>
          <a:xfrm>
            <a:off x="6765532" y="2062049"/>
            <a:ext cx="3880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Yes</a:t>
            </a:r>
          </a:p>
        </p:txBody>
      </p:sp>
      <p:sp>
        <p:nvSpPr>
          <p:cNvPr id="277" name="Flowchart: Decision 276">
            <a:extLst>
              <a:ext uri="{FF2B5EF4-FFF2-40B4-BE49-F238E27FC236}">
                <a16:creationId xmlns:a16="http://schemas.microsoft.com/office/drawing/2014/main" id="{4419E604-3716-491F-8D0C-AB418EB026E9}"/>
              </a:ext>
            </a:extLst>
          </p:cNvPr>
          <p:cNvSpPr/>
          <p:nvPr/>
        </p:nvSpPr>
        <p:spPr>
          <a:xfrm>
            <a:off x="2436587" y="1913186"/>
            <a:ext cx="280284" cy="280284"/>
          </a:xfrm>
          <a:prstGeom prst="flowChartDecision">
            <a:avLst/>
          </a:prstGeom>
          <a:solidFill>
            <a:srgbClr val="FFFF00">
              <a:alpha val="12000"/>
            </a:srgbClr>
          </a:solidFill>
          <a:ln w="19050" cap="flat" cmpd="sng" algn="ctr">
            <a:solidFill>
              <a:srgbClr val="FFC000">
                <a:lumMod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8" name="TextBox 277">
            <a:extLst>
              <a:ext uri="{FF2B5EF4-FFF2-40B4-BE49-F238E27FC236}">
                <a16:creationId xmlns:a16="http://schemas.microsoft.com/office/drawing/2014/main" id="{1F4D2E82-E556-4C9A-BF1B-CA85198C87C1}"/>
              </a:ext>
            </a:extLst>
          </p:cNvPr>
          <p:cNvSpPr txBox="1"/>
          <p:nvPr/>
        </p:nvSpPr>
        <p:spPr>
          <a:xfrm>
            <a:off x="2071302" y="1459916"/>
            <a:ext cx="1010853" cy="438966"/>
          </a:xfrm>
          <a:prstGeom prst="rect">
            <a:avLst/>
          </a:prstGeom>
          <a:noFill/>
        </p:spPr>
        <p:txBody>
          <a:bodyPr wrap="square" rtlCol="0">
            <a:spAutoFit/>
          </a:bodyPr>
          <a:lstStyle/>
          <a:p>
            <a:pPr algn="ct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Does Location Item Schedule Require Modification?</a:t>
            </a:r>
          </a:p>
        </p:txBody>
      </p:sp>
      <p:cxnSp>
        <p:nvCxnSpPr>
          <p:cNvPr id="279" name="Straight Arrow Connector 278">
            <a:extLst>
              <a:ext uri="{FF2B5EF4-FFF2-40B4-BE49-F238E27FC236}">
                <a16:creationId xmlns:a16="http://schemas.microsoft.com/office/drawing/2014/main" id="{3FD3558C-183B-44FA-BE1B-15D5E80B854E}"/>
              </a:ext>
            </a:extLst>
          </p:cNvPr>
          <p:cNvCxnSpPr>
            <a:cxnSpLocks/>
            <a:stCxn id="277" idx="3"/>
            <a:endCxn id="282" idx="1"/>
          </p:cNvCxnSpPr>
          <p:nvPr/>
        </p:nvCxnSpPr>
        <p:spPr>
          <a:xfrm flipV="1">
            <a:off x="2716871" y="2047904"/>
            <a:ext cx="2542710" cy="5424"/>
          </a:xfrm>
          <a:prstGeom prst="straightConnector1">
            <a:avLst/>
          </a:prstGeom>
          <a:noFill/>
          <a:ln w="6350" cap="flat" cmpd="sng" algn="ctr">
            <a:solidFill>
              <a:sysClr val="windowText" lastClr="000000"/>
            </a:solidFill>
            <a:prstDash val="solid"/>
            <a:miter lim="800000"/>
            <a:tailEnd type="triangle"/>
          </a:ln>
          <a:effectLst/>
        </p:spPr>
      </p:cxnSp>
      <p:sp>
        <p:nvSpPr>
          <p:cNvPr id="280" name="Flowchart: Process 279">
            <a:extLst>
              <a:ext uri="{FF2B5EF4-FFF2-40B4-BE49-F238E27FC236}">
                <a16:creationId xmlns:a16="http://schemas.microsoft.com/office/drawing/2014/main" id="{7DE920AF-BE7B-46D4-AFE8-72BA2AB37A11}"/>
              </a:ext>
            </a:extLst>
          </p:cNvPr>
          <p:cNvSpPr/>
          <p:nvPr/>
        </p:nvSpPr>
        <p:spPr>
          <a:xfrm>
            <a:off x="3416894" y="2559010"/>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Modify</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Location</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Item Count Configuration</a:t>
            </a:r>
          </a:p>
        </p:txBody>
      </p:sp>
      <p:pic>
        <p:nvPicPr>
          <p:cNvPr id="281" name="Graphic 280" descr="User">
            <a:extLst>
              <a:ext uri="{FF2B5EF4-FFF2-40B4-BE49-F238E27FC236}">
                <a16:creationId xmlns:a16="http://schemas.microsoft.com/office/drawing/2014/main" id="{CF47D165-4E2A-428E-9510-7499BE04FD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8192" y="2566293"/>
            <a:ext cx="170528" cy="170528"/>
          </a:xfrm>
          <a:prstGeom prst="rect">
            <a:avLst/>
          </a:prstGeom>
        </p:spPr>
      </p:pic>
      <p:sp>
        <p:nvSpPr>
          <p:cNvPr id="282" name="Flowchart: Process 281">
            <a:extLst>
              <a:ext uri="{FF2B5EF4-FFF2-40B4-BE49-F238E27FC236}">
                <a16:creationId xmlns:a16="http://schemas.microsoft.com/office/drawing/2014/main" id="{8F1061BA-8CE2-486C-ACBE-B28A7802E65F}"/>
              </a:ext>
            </a:extLst>
          </p:cNvPr>
          <p:cNvSpPr/>
          <p:nvPr/>
        </p:nvSpPr>
        <p:spPr>
          <a:xfrm>
            <a:off x="5259581" y="1777622"/>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Go to Location</a:t>
            </a:r>
          </a:p>
        </p:txBody>
      </p:sp>
      <p:sp>
        <p:nvSpPr>
          <p:cNvPr id="283" name="Flowchart: Process 282">
            <a:extLst>
              <a:ext uri="{FF2B5EF4-FFF2-40B4-BE49-F238E27FC236}">
                <a16:creationId xmlns:a16="http://schemas.microsoft.com/office/drawing/2014/main" id="{107643B0-8744-4DF5-B363-2A87BB48F5AB}"/>
              </a:ext>
            </a:extLst>
          </p:cNvPr>
          <p:cNvSpPr/>
          <p:nvPr/>
        </p:nvSpPr>
        <p:spPr>
          <a:xfrm>
            <a:off x="7225521" y="2553586"/>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Perform</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Par Count</a:t>
            </a:r>
          </a:p>
        </p:txBody>
      </p:sp>
      <p:cxnSp>
        <p:nvCxnSpPr>
          <p:cNvPr id="284" name="Connector: Elbow 283">
            <a:extLst>
              <a:ext uri="{FF2B5EF4-FFF2-40B4-BE49-F238E27FC236}">
                <a16:creationId xmlns:a16="http://schemas.microsoft.com/office/drawing/2014/main" id="{0FE5F42D-3E66-4537-9561-83BAFA462217}"/>
              </a:ext>
            </a:extLst>
          </p:cNvPr>
          <p:cNvCxnSpPr>
            <a:cxnSpLocks/>
            <a:stCxn id="280" idx="3"/>
            <a:endCxn id="282" idx="1"/>
          </p:cNvCxnSpPr>
          <p:nvPr/>
        </p:nvCxnSpPr>
        <p:spPr>
          <a:xfrm flipV="1">
            <a:off x="4335851" y="2047904"/>
            <a:ext cx="923730" cy="781388"/>
          </a:xfrm>
          <a:prstGeom prst="bentConnector3">
            <a:avLst>
              <a:gd name="adj1" fmla="val 59091"/>
            </a:avLst>
          </a:prstGeom>
          <a:noFill/>
          <a:ln w="6350" cap="flat" cmpd="sng" algn="ctr">
            <a:solidFill>
              <a:sysClr val="windowText" lastClr="000000"/>
            </a:solidFill>
            <a:prstDash val="solid"/>
            <a:miter lim="800000"/>
            <a:tailEnd type="triangle"/>
          </a:ln>
          <a:effectLst/>
        </p:spPr>
      </p:cxnSp>
      <p:cxnSp>
        <p:nvCxnSpPr>
          <p:cNvPr id="285" name="Straight Arrow Connector 284">
            <a:extLst>
              <a:ext uri="{FF2B5EF4-FFF2-40B4-BE49-F238E27FC236}">
                <a16:creationId xmlns:a16="http://schemas.microsoft.com/office/drawing/2014/main" id="{5A00CCCA-50C1-4AF8-B6E3-A4EC16D0C0E1}"/>
              </a:ext>
            </a:extLst>
          </p:cNvPr>
          <p:cNvCxnSpPr>
            <a:cxnSpLocks/>
            <a:stCxn id="277" idx="2"/>
            <a:endCxn id="293" idx="0"/>
          </p:cNvCxnSpPr>
          <p:nvPr/>
        </p:nvCxnSpPr>
        <p:spPr>
          <a:xfrm>
            <a:off x="2576729" y="2193470"/>
            <a:ext cx="0" cy="365540"/>
          </a:xfrm>
          <a:prstGeom prst="straightConnector1">
            <a:avLst/>
          </a:prstGeom>
          <a:noFill/>
          <a:ln w="6350" cap="flat" cmpd="sng" algn="ctr">
            <a:solidFill>
              <a:sysClr val="windowText" lastClr="000000"/>
            </a:solidFill>
            <a:prstDash val="solid"/>
            <a:miter lim="800000"/>
            <a:tailEnd type="triangle"/>
          </a:ln>
          <a:effectLst/>
        </p:spPr>
      </p:cxnSp>
      <p:sp>
        <p:nvSpPr>
          <p:cNvPr id="286" name="TextBox 285">
            <a:extLst>
              <a:ext uri="{FF2B5EF4-FFF2-40B4-BE49-F238E27FC236}">
                <a16:creationId xmlns:a16="http://schemas.microsoft.com/office/drawing/2014/main" id="{594A37A6-4480-4738-B7DE-B656EE06B652}"/>
              </a:ext>
            </a:extLst>
          </p:cNvPr>
          <p:cNvSpPr txBox="1"/>
          <p:nvPr/>
        </p:nvSpPr>
        <p:spPr>
          <a:xfrm>
            <a:off x="2585101" y="2314706"/>
            <a:ext cx="3880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Yes</a:t>
            </a:r>
          </a:p>
        </p:txBody>
      </p:sp>
      <p:sp>
        <p:nvSpPr>
          <p:cNvPr id="287" name="TextBox 286">
            <a:extLst>
              <a:ext uri="{FF2B5EF4-FFF2-40B4-BE49-F238E27FC236}">
                <a16:creationId xmlns:a16="http://schemas.microsoft.com/office/drawing/2014/main" id="{1274BF70-1998-4799-BEC6-5C5B29B52118}"/>
              </a:ext>
            </a:extLst>
          </p:cNvPr>
          <p:cNvSpPr txBox="1"/>
          <p:nvPr/>
        </p:nvSpPr>
        <p:spPr>
          <a:xfrm>
            <a:off x="2900685" y="2066204"/>
            <a:ext cx="3880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No</a:t>
            </a:r>
          </a:p>
        </p:txBody>
      </p:sp>
      <p:sp>
        <p:nvSpPr>
          <p:cNvPr id="288" name="Rectangle 287">
            <a:extLst>
              <a:ext uri="{FF2B5EF4-FFF2-40B4-BE49-F238E27FC236}">
                <a16:creationId xmlns:a16="http://schemas.microsoft.com/office/drawing/2014/main" id="{236E5FF3-E122-4547-B641-88A786BAE522}"/>
              </a:ext>
            </a:extLst>
          </p:cNvPr>
          <p:cNvSpPr/>
          <p:nvPr/>
        </p:nvSpPr>
        <p:spPr>
          <a:xfrm>
            <a:off x="1924351" y="1479970"/>
            <a:ext cx="2958740" cy="1890206"/>
          </a:xfrm>
          <a:prstGeom prst="rect">
            <a:avLst/>
          </a:prstGeom>
          <a:noFill/>
          <a:ln w="22225" cap="rnd" cmpd="sng" algn="ctr">
            <a:solidFill>
              <a:sysClr val="windowText" lastClr="000000"/>
            </a:solidFill>
            <a:prstDash val="sysDash"/>
            <a:round/>
          </a:ln>
          <a:effectLst/>
        </p:spPr>
        <p:txBody>
          <a:bodyPr rtlCol="0" anchor="ct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9" name="Rectangle 288">
            <a:extLst>
              <a:ext uri="{FF2B5EF4-FFF2-40B4-BE49-F238E27FC236}">
                <a16:creationId xmlns:a16="http://schemas.microsoft.com/office/drawing/2014/main" id="{036A1737-BF61-413F-8D6F-8B311472EEE9}"/>
              </a:ext>
            </a:extLst>
          </p:cNvPr>
          <p:cNvSpPr/>
          <p:nvPr/>
        </p:nvSpPr>
        <p:spPr>
          <a:xfrm>
            <a:off x="2576729" y="3890063"/>
            <a:ext cx="7082330" cy="2364443"/>
          </a:xfrm>
          <a:prstGeom prst="rect">
            <a:avLst/>
          </a:prstGeom>
          <a:noFill/>
          <a:ln w="22225" cap="rnd" cmpd="sng" algn="ctr">
            <a:solidFill>
              <a:sysClr val="windowText" lastClr="000000"/>
            </a:solidFill>
            <a:prstDash val="sysDash"/>
            <a:round/>
          </a:ln>
          <a:effectLst/>
        </p:spPr>
        <p:txBody>
          <a:bodyPr rtlCol="0" anchor="ct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0" name="TextBox 289">
            <a:extLst>
              <a:ext uri="{FF2B5EF4-FFF2-40B4-BE49-F238E27FC236}">
                <a16:creationId xmlns:a16="http://schemas.microsoft.com/office/drawing/2014/main" id="{55DED4D3-584E-40C6-9D42-33A43C529125}"/>
              </a:ext>
            </a:extLst>
          </p:cNvPr>
          <p:cNvSpPr txBox="1"/>
          <p:nvPr/>
        </p:nvSpPr>
        <p:spPr>
          <a:xfrm>
            <a:off x="6823394" y="3392709"/>
            <a:ext cx="1799638" cy="230961"/>
          </a:xfrm>
          <a:prstGeom prst="rect">
            <a:avLst/>
          </a:prstGeom>
          <a:noFill/>
        </p:spPr>
        <p:txBody>
          <a:bodyPr wrap="square" rtlCol="0">
            <a:spAutoFit/>
          </a:bodyPr>
          <a:lstStyle/>
          <a:p>
            <a:pPr algn="ctr" defTabSz="343266" fontAlgn="auto">
              <a:spcBef>
                <a:spcPts val="0"/>
              </a:spcBef>
              <a:spcAft>
                <a:spcPts val="0"/>
              </a:spcAft>
            </a:pPr>
            <a:r>
              <a:rPr lang="en-CA" sz="901" b="1">
                <a:solidFill>
                  <a:prstClr val="black"/>
                </a:solidFill>
                <a:latin typeface="Segoe UI" panose="020B0502040204020203" pitchFamily="34" charset="0"/>
                <a:ea typeface="Segoe UI" panose="020B0502040204020203" pitchFamily="34" charset="0"/>
                <a:cs typeface="Segoe UI" panose="020B0502040204020203" pitchFamily="34" charset="0"/>
              </a:rPr>
              <a:t>LOCATION ASSESSMENT</a:t>
            </a:r>
          </a:p>
        </p:txBody>
      </p:sp>
      <p:sp>
        <p:nvSpPr>
          <p:cNvPr id="291" name="TextBox 290">
            <a:extLst>
              <a:ext uri="{FF2B5EF4-FFF2-40B4-BE49-F238E27FC236}">
                <a16:creationId xmlns:a16="http://schemas.microsoft.com/office/drawing/2014/main" id="{68714045-4720-4AE9-8E25-E8848732D8ED}"/>
              </a:ext>
            </a:extLst>
          </p:cNvPr>
          <p:cNvSpPr txBox="1"/>
          <p:nvPr/>
        </p:nvSpPr>
        <p:spPr>
          <a:xfrm>
            <a:off x="5235167" y="6254506"/>
            <a:ext cx="2053935" cy="230961"/>
          </a:xfrm>
          <a:prstGeom prst="rect">
            <a:avLst/>
          </a:prstGeom>
          <a:noFill/>
        </p:spPr>
        <p:txBody>
          <a:bodyPr wrap="square" rtlCol="0">
            <a:spAutoFit/>
          </a:bodyPr>
          <a:lstStyle/>
          <a:p>
            <a:pPr algn="ctr" defTabSz="343266" fontAlgn="auto">
              <a:spcBef>
                <a:spcPts val="0"/>
              </a:spcBef>
              <a:spcAft>
                <a:spcPts val="0"/>
              </a:spcAft>
            </a:pPr>
            <a:r>
              <a:rPr lang="en-CA" sz="901" b="1">
                <a:solidFill>
                  <a:prstClr val="black"/>
                </a:solidFill>
                <a:latin typeface="Segoe UI" panose="020B0502040204020203" pitchFamily="34" charset="0"/>
                <a:ea typeface="Segoe UI" panose="020B0502040204020203" pitchFamily="34" charset="0"/>
                <a:cs typeface="Segoe UI" panose="020B0502040204020203" pitchFamily="34" charset="0"/>
              </a:rPr>
              <a:t>SUPPLY EXECUTION</a:t>
            </a:r>
          </a:p>
        </p:txBody>
      </p:sp>
      <p:cxnSp>
        <p:nvCxnSpPr>
          <p:cNvPr id="292" name="Straight Arrow Connector 291">
            <a:extLst>
              <a:ext uri="{FF2B5EF4-FFF2-40B4-BE49-F238E27FC236}">
                <a16:creationId xmlns:a16="http://schemas.microsoft.com/office/drawing/2014/main" id="{2F494D2E-43A9-4B92-947E-2CC5C1DA6349}"/>
              </a:ext>
            </a:extLst>
          </p:cNvPr>
          <p:cNvCxnSpPr>
            <a:cxnSpLocks/>
            <a:stCxn id="268" idx="6"/>
            <a:endCxn id="277" idx="1"/>
          </p:cNvCxnSpPr>
          <p:nvPr/>
        </p:nvCxnSpPr>
        <p:spPr>
          <a:xfrm>
            <a:off x="1528747" y="2047903"/>
            <a:ext cx="907840" cy="5425"/>
          </a:xfrm>
          <a:prstGeom prst="straightConnector1">
            <a:avLst/>
          </a:prstGeom>
          <a:noFill/>
          <a:ln w="6350" cap="flat" cmpd="sng" algn="ctr">
            <a:solidFill>
              <a:sysClr val="windowText" lastClr="000000"/>
            </a:solidFill>
            <a:prstDash val="solid"/>
            <a:miter lim="800000"/>
            <a:tailEnd type="triangle"/>
          </a:ln>
          <a:effectLst/>
        </p:spPr>
      </p:cxnSp>
      <p:sp>
        <p:nvSpPr>
          <p:cNvPr id="293" name="Flowchart: Process 292">
            <a:extLst>
              <a:ext uri="{FF2B5EF4-FFF2-40B4-BE49-F238E27FC236}">
                <a16:creationId xmlns:a16="http://schemas.microsoft.com/office/drawing/2014/main" id="{91C37592-B858-4C02-B77B-A4BE6CFFA54B}"/>
              </a:ext>
            </a:extLst>
          </p:cNvPr>
          <p:cNvSpPr/>
          <p:nvPr/>
        </p:nvSpPr>
        <p:spPr>
          <a:xfrm>
            <a:off x="2117250" y="2559010"/>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Review Location Item Count Configuration</a:t>
            </a:r>
          </a:p>
        </p:txBody>
      </p:sp>
      <p:cxnSp>
        <p:nvCxnSpPr>
          <p:cNvPr id="294" name="Straight Arrow Connector 293">
            <a:extLst>
              <a:ext uri="{FF2B5EF4-FFF2-40B4-BE49-F238E27FC236}">
                <a16:creationId xmlns:a16="http://schemas.microsoft.com/office/drawing/2014/main" id="{D4AD4324-2746-47FE-B4A6-976DF9FDDDCF}"/>
              </a:ext>
            </a:extLst>
          </p:cNvPr>
          <p:cNvCxnSpPr>
            <a:stCxn id="293" idx="3"/>
            <a:endCxn id="280" idx="1"/>
          </p:cNvCxnSpPr>
          <p:nvPr/>
        </p:nvCxnSpPr>
        <p:spPr>
          <a:xfrm>
            <a:off x="3036207" y="2829292"/>
            <a:ext cx="380687" cy="0"/>
          </a:xfrm>
          <a:prstGeom prst="straightConnector1">
            <a:avLst/>
          </a:prstGeom>
          <a:noFill/>
          <a:ln w="6350" cap="flat" cmpd="sng" algn="ctr">
            <a:solidFill>
              <a:sysClr val="windowText" lastClr="000000"/>
            </a:solidFill>
            <a:prstDash val="solid"/>
            <a:miter lim="800000"/>
            <a:tailEnd type="triangle"/>
          </a:ln>
          <a:effectLst/>
        </p:spPr>
      </p:cxnSp>
      <p:sp>
        <p:nvSpPr>
          <p:cNvPr id="295" name="Rectangle 294">
            <a:extLst>
              <a:ext uri="{FF2B5EF4-FFF2-40B4-BE49-F238E27FC236}">
                <a16:creationId xmlns:a16="http://schemas.microsoft.com/office/drawing/2014/main" id="{C418AF7D-DFA6-4F00-9A52-8C1FD59437F3}"/>
              </a:ext>
            </a:extLst>
          </p:cNvPr>
          <p:cNvSpPr/>
          <p:nvPr/>
        </p:nvSpPr>
        <p:spPr>
          <a:xfrm>
            <a:off x="5042836" y="1325222"/>
            <a:ext cx="5575326" cy="2044954"/>
          </a:xfrm>
          <a:prstGeom prst="rect">
            <a:avLst/>
          </a:prstGeom>
          <a:noFill/>
          <a:ln w="22225" cap="rnd" cmpd="sng" algn="ctr">
            <a:solidFill>
              <a:sysClr val="windowText" lastClr="000000"/>
            </a:solidFill>
            <a:prstDash val="sysDash"/>
            <a:round/>
          </a:ln>
          <a:effectLst/>
        </p:spPr>
        <p:txBody>
          <a:bodyPr rtlCol="0" anchor="ct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6" name="Rectangle: Single Corner Snipped 295">
            <a:extLst>
              <a:ext uri="{FF2B5EF4-FFF2-40B4-BE49-F238E27FC236}">
                <a16:creationId xmlns:a16="http://schemas.microsoft.com/office/drawing/2014/main" id="{B76E274B-11A2-4677-85D6-75D5654A8DDE}"/>
              </a:ext>
            </a:extLst>
          </p:cNvPr>
          <p:cNvSpPr/>
          <p:nvPr/>
        </p:nvSpPr>
        <p:spPr>
          <a:xfrm>
            <a:off x="4870930" y="4089704"/>
            <a:ext cx="267142" cy="341009"/>
          </a:xfrm>
          <a:prstGeom prst="snip1Rect">
            <a:avLst/>
          </a:prstGeom>
          <a:solidFill>
            <a:sysClr val="window" lastClr="FFFFFF"/>
          </a:solidFill>
          <a:ln w="15875" cap="flat" cmpd="sng" algn="ctr">
            <a:solidFill>
              <a:sysClr val="windowText" lastClr="00000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7" name="TextBox 296">
            <a:extLst>
              <a:ext uri="{FF2B5EF4-FFF2-40B4-BE49-F238E27FC236}">
                <a16:creationId xmlns:a16="http://schemas.microsoft.com/office/drawing/2014/main" id="{6F37113B-C0D2-4102-A7C9-04719D7E7ED3}"/>
              </a:ext>
            </a:extLst>
          </p:cNvPr>
          <p:cNvSpPr txBox="1"/>
          <p:nvPr/>
        </p:nvSpPr>
        <p:spPr>
          <a:xfrm>
            <a:off x="5142237" y="4106374"/>
            <a:ext cx="789742" cy="323422"/>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Supply</a:t>
            </a:r>
          </a:p>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Order Pick List</a:t>
            </a:r>
          </a:p>
        </p:txBody>
      </p:sp>
      <p:sp>
        <p:nvSpPr>
          <p:cNvPr id="298" name="TextBox 297">
            <a:extLst>
              <a:ext uri="{FF2B5EF4-FFF2-40B4-BE49-F238E27FC236}">
                <a16:creationId xmlns:a16="http://schemas.microsoft.com/office/drawing/2014/main" id="{760AE703-B6B7-4E03-B6FD-8F97720E4080}"/>
              </a:ext>
            </a:extLst>
          </p:cNvPr>
          <p:cNvSpPr txBox="1"/>
          <p:nvPr/>
        </p:nvSpPr>
        <p:spPr>
          <a:xfrm>
            <a:off x="2261783" y="3380931"/>
            <a:ext cx="2053935" cy="230961"/>
          </a:xfrm>
          <a:prstGeom prst="rect">
            <a:avLst/>
          </a:prstGeom>
          <a:noFill/>
        </p:spPr>
        <p:txBody>
          <a:bodyPr wrap="square" rtlCol="0">
            <a:spAutoFit/>
          </a:bodyPr>
          <a:lstStyle/>
          <a:p>
            <a:pPr algn="ctr" defTabSz="343266" fontAlgn="auto">
              <a:spcBef>
                <a:spcPts val="0"/>
              </a:spcBef>
              <a:spcAft>
                <a:spcPts val="0"/>
              </a:spcAft>
            </a:pPr>
            <a:r>
              <a:rPr lang="en-CA" sz="901" b="1">
                <a:solidFill>
                  <a:prstClr val="black"/>
                </a:solidFill>
                <a:latin typeface="Segoe UI" panose="020B0502040204020203" pitchFamily="34" charset="0"/>
                <a:ea typeface="Segoe UI" panose="020B0502040204020203" pitchFamily="34" charset="0"/>
                <a:cs typeface="Segoe UI" panose="020B0502040204020203" pitchFamily="34" charset="0"/>
              </a:rPr>
              <a:t>LOCATION ITEM SCHEDULING</a:t>
            </a:r>
          </a:p>
        </p:txBody>
      </p:sp>
      <p:grpSp>
        <p:nvGrpSpPr>
          <p:cNvPr id="299" name="Group 298">
            <a:extLst>
              <a:ext uri="{FF2B5EF4-FFF2-40B4-BE49-F238E27FC236}">
                <a16:creationId xmlns:a16="http://schemas.microsoft.com/office/drawing/2014/main" id="{5D5EB9CA-1907-4E3E-AFC2-17D9B69EC099}"/>
              </a:ext>
            </a:extLst>
          </p:cNvPr>
          <p:cNvGrpSpPr/>
          <p:nvPr/>
        </p:nvGrpSpPr>
        <p:grpSpPr>
          <a:xfrm>
            <a:off x="8210393" y="5106629"/>
            <a:ext cx="918957" cy="540563"/>
            <a:chOff x="9886008" y="3841600"/>
            <a:chExt cx="1224000" cy="720000"/>
          </a:xfrm>
          <a:solidFill>
            <a:schemeClr val="accent1"/>
          </a:solidFill>
        </p:grpSpPr>
        <p:sp>
          <p:nvSpPr>
            <p:cNvPr id="300" name="Flowchart: Process 299">
              <a:extLst>
                <a:ext uri="{FF2B5EF4-FFF2-40B4-BE49-F238E27FC236}">
                  <a16:creationId xmlns:a16="http://schemas.microsoft.com/office/drawing/2014/main" id="{329A0703-5F46-4C94-A4FA-667B7A1CCB57}"/>
                </a:ext>
              </a:extLst>
            </p:cNvPr>
            <p:cNvSpPr/>
            <p:nvPr/>
          </p:nvSpPr>
          <p:spPr>
            <a:xfrm>
              <a:off x="9886008" y="3841600"/>
              <a:ext cx="1224000" cy="720000"/>
            </a:xfrm>
            <a:prstGeom prst="flowChartProcess">
              <a:avLst/>
            </a:prstGeom>
            <a:grp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Store and </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Confirm </a:t>
              </a:r>
              <a:r>
                <a:rPr kumimoji="0" lang="en-CA" sz="751" b="0" i="0" u="none" strike="noStrike" kern="0" cap="none" spc="0" normalizeH="0" baseline="0" noProof="0" err="1">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Putaway</a:t>
              </a:r>
              <a:endPar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301" name="Graphic 300" descr="User">
              <a:extLst>
                <a:ext uri="{FF2B5EF4-FFF2-40B4-BE49-F238E27FC236}">
                  <a16:creationId xmlns:a16="http://schemas.microsoft.com/office/drawing/2014/main" id="{273908E2-4684-4EAF-B988-C109509CD4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4429" y="3871917"/>
              <a:ext cx="227134" cy="227134"/>
            </a:xfrm>
            <a:prstGeom prst="rect">
              <a:avLst/>
            </a:prstGeom>
          </p:spPr>
        </p:pic>
      </p:grpSp>
      <p:grpSp>
        <p:nvGrpSpPr>
          <p:cNvPr id="302" name="Group 301">
            <a:extLst>
              <a:ext uri="{FF2B5EF4-FFF2-40B4-BE49-F238E27FC236}">
                <a16:creationId xmlns:a16="http://schemas.microsoft.com/office/drawing/2014/main" id="{364AED9F-4BDD-4344-9FCE-2ABBE3836117}"/>
              </a:ext>
            </a:extLst>
          </p:cNvPr>
          <p:cNvGrpSpPr/>
          <p:nvPr/>
        </p:nvGrpSpPr>
        <p:grpSpPr>
          <a:xfrm>
            <a:off x="4545023" y="4669763"/>
            <a:ext cx="918957" cy="540563"/>
            <a:chOff x="1681236" y="3841600"/>
            <a:chExt cx="1224000" cy="720000"/>
          </a:xfrm>
          <a:solidFill>
            <a:schemeClr val="accent1"/>
          </a:solidFill>
        </p:grpSpPr>
        <p:sp>
          <p:nvSpPr>
            <p:cNvPr id="303" name="Flowchart: Process 302">
              <a:extLst>
                <a:ext uri="{FF2B5EF4-FFF2-40B4-BE49-F238E27FC236}">
                  <a16:creationId xmlns:a16="http://schemas.microsoft.com/office/drawing/2014/main" id="{8B65D2A9-7330-4AC1-8EEC-F811028A5B50}"/>
                </a:ext>
              </a:extLst>
            </p:cNvPr>
            <p:cNvSpPr/>
            <p:nvPr/>
          </p:nvSpPr>
          <p:spPr>
            <a:xfrm>
              <a:off x="1681236" y="3841600"/>
              <a:ext cx="1224000" cy="720000"/>
            </a:xfrm>
            <a:prstGeom prst="flowChartProcess">
              <a:avLst/>
            </a:prstGeom>
            <a:grp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Pick Items</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for Delivery</a:t>
              </a:r>
            </a:p>
          </p:txBody>
        </p:sp>
        <p:pic>
          <p:nvPicPr>
            <p:cNvPr id="304" name="Graphic 303" descr="User">
              <a:extLst>
                <a:ext uri="{FF2B5EF4-FFF2-40B4-BE49-F238E27FC236}">
                  <a16:creationId xmlns:a16="http://schemas.microsoft.com/office/drawing/2014/main" id="{9923054D-088E-4F45-B9DC-4F16B32B4F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3441" y="3865183"/>
              <a:ext cx="227134" cy="227134"/>
            </a:xfrm>
            <a:prstGeom prst="rect">
              <a:avLst/>
            </a:prstGeom>
          </p:spPr>
        </p:pic>
      </p:grpSp>
      <p:sp>
        <p:nvSpPr>
          <p:cNvPr id="305" name="Flowchart: Process 304">
            <a:extLst>
              <a:ext uri="{FF2B5EF4-FFF2-40B4-BE49-F238E27FC236}">
                <a16:creationId xmlns:a16="http://schemas.microsoft.com/office/drawing/2014/main" id="{08ED3120-EF7A-4E42-8307-5F019902077C}"/>
              </a:ext>
            </a:extLst>
          </p:cNvPr>
          <p:cNvSpPr/>
          <p:nvPr/>
        </p:nvSpPr>
        <p:spPr>
          <a:xfrm>
            <a:off x="6600179" y="5109633"/>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Deliver Product</a:t>
            </a:r>
          </a:p>
          <a:p>
            <a:pPr marL="0" marR="0" lvl="0" indent="0" algn="ctr" defTabSz="343266" eaLnBrk="1" fontAlgn="auto" latinLnBrk="0" hangingPunct="1">
              <a:lnSpc>
                <a:spcPct val="100000"/>
              </a:lnSpc>
              <a:spcBef>
                <a:spcPts val="0"/>
              </a:spcBef>
              <a:spcAft>
                <a:spcPts val="0"/>
              </a:spcAft>
              <a:buClrTx/>
              <a:buSzTx/>
              <a:buFontTx/>
              <a:buNone/>
              <a:tabLst/>
              <a:defRPr/>
            </a:pPr>
            <a:r>
              <a:rPr kumimoji="0" lang="en-CA" sz="751" b="0" i="0" u="none" strike="noStrike" kern="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to Location</a:t>
            </a:r>
          </a:p>
        </p:txBody>
      </p:sp>
      <p:cxnSp>
        <p:nvCxnSpPr>
          <p:cNvPr id="306" name="Straight Arrow Connector 305">
            <a:extLst>
              <a:ext uri="{FF2B5EF4-FFF2-40B4-BE49-F238E27FC236}">
                <a16:creationId xmlns:a16="http://schemas.microsoft.com/office/drawing/2014/main" id="{79AEA356-1CC4-478B-9C2E-8FB4764C6600}"/>
              </a:ext>
            </a:extLst>
          </p:cNvPr>
          <p:cNvCxnSpPr>
            <a:cxnSpLocks/>
            <a:stCxn id="305" idx="3"/>
          </p:cNvCxnSpPr>
          <p:nvPr/>
        </p:nvCxnSpPr>
        <p:spPr>
          <a:xfrm flipV="1">
            <a:off x="7519136" y="5376911"/>
            <a:ext cx="691257" cy="3004"/>
          </a:xfrm>
          <a:prstGeom prst="straightConnector1">
            <a:avLst/>
          </a:prstGeom>
          <a:noFill/>
          <a:ln w="6350" cap="flat" cmpd="sng" algn="ctr">
            <a:solidFill>
              <a:sysClr val="windowText" lastClr="000000"/>
            </a:solidFill>
            <a:prstDash val="solid"/>
            <a:miter lim="800000"/>
            <a:tailEnd type="triangle"/>
          </a:ln>
          <a:effectLst/>
        </p:spPr>
      </p:cxnSp>
      <p:sp>
        <p:nvSpPr>
          <p:cNvPr id="307" name="TextBox 306">
            <a:extLst>
              <a:ext uri="{FF2B5EF4-FFF2-40B4-BE49-F238E27FC236}">
                <a16:creationId xmlns:a16="http://schemas.microsoft.com/office/drawing/2014/main" id="{29D534C9-4A1D-4033-AAEB-31DA4EE690C7}"/>
              </a:ext>
            </a:extLst>
          </p:cNvPr>
          <p:cNvSpPr txBox="1"/>
          <p:nvPr/>
        </p:nvSpPr>
        <p:spPr>
          <a:xfrm>
            <a:off x="2716326" y="4786211"/>
            <a:ext cx="854773" cy="323422"/>
          </a:xfrm>
          <a:prstGeom prst="rect">
            <a:avLst/>
          </a:prstGeom>
          <a:noFill/>
        </p:spPr>
        <p:txBody>
          <a:bodyPr wrap="square" rtlCol="0">
            <a:spAutoFit/>
          </a:bodyPr>
          <a:lstStyle/>
          <a:p>
            <a:pPr algn="ct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Source of Replenishment</a:t>
            </a:r>
          </a:p>
        </p:txBody>
      </p:sp>
      <p:grpSp>
        <p:nvGrpSpPr>
          <p:cNvPr id="308" name="Group 307">
            <a:extLst>
              <a:ext uri="{FF2B5EF4-FFF2-40B4-BE49-F238E27FC236}">
                <a16:creationId xmlns:a16="http://schemas.microsoft.com/office/drawing/2014/main" id="{AADC0FDB-3886-4D72-85E0-B9CD137159D6}"/>
              </a:ext>
            </a:extLst>
          </p:cNvPr>
          <p:cNvGrpSpPr/>
          <p:nvPr/>
        </p:nvGrpSpPr>
        <p:grpSpPr>
          <a:xfrm>
            <a:off x="3492760" y="4799903"/>
            <a:ext cx="280284" cy="280284"/>
            <a:chOff x="6178345" y="4091699"/>
            <a:chExt cx="373323" cy="373323"/>
          </a:xfrm>
        </p:grpSpPr>
        <p:sp>
          <p:nvSpPr>
            <p:cNvPr id="309" name="Flowchart: Decision 308">
              <a:extLst>
                <a:ext uri="{FF2B5EF4-FFF2-40B4-BE49-F238E27FC236}">
                  <a16:creationId xmlns:a16="http://schemas.microsoft.com/office/drawing/2014/main" id="{83BA3F77-FCC7-43B4-9624-8E110CDF21E0}"/>
                </a:ext>
              </a:extLst>
            </p:cNvPr>
            <p:cNvSpPr/>
            <p:nvPr/>
          </p:nvSpPr>
          <p:spPr>
            <a:xfrm>
              <a:off x="6178345" y="4091699"/>
              <a:ext cx="373323" cy="373323"/>
            </a:xfrm>
            <a:prstGeom prst="flowChartDecision">
              <a:avLst/>
            </a:prstGeom>
            <a:solidFill>
              <a:srgbClr val="FFFF00">
                <a:alpha val="12000"/>
              </a:srgbClr>
            </a:solidFill>
            <a:ln w="19050" cap="flat" cmpd="sng" algn="ctr">
              <a:solidFill>
                <a:srgbClr val="FFC000">
                  <a:lumMod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751"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0" name="Oval 309">
              <a:extLst>
                <a:ext uri="{FF2B5EF4-FFF2-40B4-BE49-F238E27FC236}">
                  <a16:creationId xmlns:a16="http://schemas.microsoft.com/office/drawing/2014/main" id="{C2D00B6E-459E-418D-AB83-E2EA54A7D9B0}"/>
                </a:ext>
              </a:extLst>
            </p:cNvPr>
            <p:cNvSpPr/>
            <p:nvPr/>
          </p:nvSpPr>
          <p:spPr>
            <a:xfrm>
              <a:off x="6247065" y="4161821"/>
              <a:ext cx="226567" cy="228394"/>
            </a:xfrm>
            <a:prstGeom prst="ellipse">
              <a:avLst/>
            </a:prstGeom>
            <a:noFill/>
            <a:ln w="19050" cap="flat" cmpd="sng" algn="ctr">
              <a:solidFill>
                <a:srgbClr val="FFC000">
                  <a:lumMod val="50000"/>
                </a:srgbClr>
              </a:solidFill>
              <a:prstDash val="solid"/>
              <a:miter lim="800000"/>
            </a:ln>
            <a:effectLst/>
          </p:spPr>
          <p:txBody>
            <a:bodyPr rtlCol="0" anchor="ctr"/>
            <a:lstStyle/>
            <a:p>
              <a:pPr marL="0" marR="0" lvl="0" indent="0" algn="ctr" defTabSz="343266" eaLnBrk="1" fontAlgn="auto" latinLnBrk="0" hangingPunct="1">
                <a:lnSpc>
                  <a:spcPct val="100000"/>
                </a:lnSpc>
                <a:spcBef>
                  <a:spcPts val="0"/>
                </a:spcBef>
                <a:spcAft>
                  <a:spcPts val="0"/>
                </a:spcAft>
                <a:buClrTx/>
                <a:buSzTx/>
                <a:buFontTx/>
                <a:buNone/>
                <a:tabLst/>
                <a:defRPr/>
              </a:pPr>
              <a:endParaRPr kumimoji="0" lang="en-CA"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11" name="TextBox 310">
            <a:extLst>
              <a:ext uri="{FF2B5EF4-FFF2-40B4-BE49-F238E27FC236}">
                <a16:creationId xmlns:a16="http://schemas.microsoft.com/office/drawing/2014/main" id="{5562878A-D581-4018-AAF1-E1A12BB7DA79}"/>
              </a:ext>
            </a:extLst>
          </p:cNvPr>
          <p:cNvSpPr txBox="1"/>
          <p:nvPr/>
        </p:nvSpPr>
        <p:spPr>
          <a:xfrm>
            <a:off x="3714456" y="4945303"/>
            <a:ext cx="535322"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Internal</a:t>
            </a:r>
          </a:p>
        </p:txBody>
      </p:sp>
      <p:cxnSp>
        <p:nvCxnSpPr>
          <p:cNvPr id="312" name="Straight Arrow Connector 311">
            <a:extLst>
              <a:ext uri="{FF2B5EF4-FFF2-40B4-BE49-F238E27FC236}">
                <a16:creationId xmlns:a16="http://schemas.microsoft.com/office/drawing/2014/main" id="{52A87E07-09D2-444D-82A2-923D31B4BFBE}"/>
              </a:ext>
            </a:extLst>
          </p:cNvPr>
          <p:cNvCxnSpPr>
            <a:cxnSpLocks/>
            <a:stCxn id="296" idx="1"/>
          </p:cNvCxnSpPr>
          <p:nvPr/>
        </p:nvCxnSpPr>
        <p:spPr>
          <a:xfrm>
            <a:off x="5004501" y="4430713"/>
            <a:ext cx="1" cy="239050"/>
          </a:xfrm>
          <a:prstGeom prst="straightConnector1">
            <a:avLst/>
          </a:prstGeom>
          <a:noFill/>
          <a:ln w="19050" cap="flat" cmpd="sng" algn="ctr">
            <a:solidFill>
              <a:sysClr val="windowText" lastClr="000000"/>
            </a:solidFill>
            <a:prstDash val="sysDot"/>
            <a:miter lim="800000"/>
            <a:tailEnd type="triangle"/>
          </a:ln>
          <a:effectLst/>
        </p:spPr>
      </p:cxnSp>
      <p:cxnSp>
        <p:nvCxnSpPr>
          <p:cNvPr id="313" name="Straight Arrow Connector 312">
            <a:extLst>
              <a:ext uri="{FF2B5EF4-FFF2-40B4-BE49-F238E27FC236}">
                <a16:creationId xmlns:a16="http://schemas.microsoft.com/office/drawing/2014/main" id="{D11A5C20-9929-43BA-84AA-C090213A10A8}"/>
              </a:ext>
            </a:extLst>
          </p:cNvPr>
          <p:cNvCxnSpPr>
            <a:cxnSpLocks/>
            <a:stCxn id="309" idx="3"/>
          </p:cNvCxnSpPr>
          <p:nvPr/>
        </p:nvCxnSpPr>
        <p:spPr>
          <a:xfrm>
            <a:off x="3773044" y="4940045"/>
            <a:ext cx="771979" cy="0"/>
          </a:xfrm>
          <a:prstGeom prst="straightConnector1">
            <a:avLst/>
          </a:prstGeom>
          <a:noFill/>
          <a:ln w="6350" cap="flat" cmpd="sng" algn="ctr">
            <a:solidFill>
              <a:sysClr val="windowText" lastClr="000000"/>
            </a:solidFill>
            <a:prstDash val="solid"/>
            <a:miter lim="800000"/>
            <a:tailEnd type="triangle"/>
          </a:ln>
          <a:effectLst/>
        </p:spPr>
      </p:cxnSp>
      <p:sp>
        <p:nvSpPr>
          <p:cNvPr id="315" name="Flowchart: Process 314">
            <a:extLst>
              <a:ext uri="{FF2B5EF4-FFF2-40B4-BE49-F238E27FC236}">
                <a16:creationId xmlns:a16="http://schemas.microsoft.com/office/drawing/2014/main" id="{52FE23CB-12FA-4E02-BF47-5AE28C9D69D4}"/>
              </a:ext>
            </a:extLst>
          </p:cNvPr>
          <p:cNvSpPr/>
          <p:nvPr/>
        </p:nvSpPr>
        <p:spPr>
          <a:xfrm>
            <a:off x="4545023" y="5470872"/>
            <a:ext cx="918957" cy="540563"/>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3263" fontAlgn="auto">
              <a:spcBef>
                <a:spcPts val="0"/>
              </a:spcBef>
              <a:spcAft>
                <a:spcPts val="0"/>
              </a:spcAft>
            </a:pPr>
            <a:r>
              <a:rPr lang="en-CA" sz="751">
                <a:solidFill>
                  <a:schemeClr val="bg1"/>
                </a:solidFill>
                <a:latin typeface="Segoe UI" panose="020B0502040204020203" pitchFamily="34" charset="0"/>
                <a:ea typeface="Segoe UI" panose="020B0502040204020203" pitchFamily="34" charset="0"/>
                <a:cs typeface="Segoe UI" panose="020B0502040204020203" pitchFamily="34" charset="0"/>
              </a:rPr>
              <a:t>Delivery Expected Receipt</a:t>
            </a:r>
          </a:p>
        </p:txBody>
      </p:sp>
      <p:cxnSp>
        <p:nvCxnSpPr>
          <p:cNvPr id="317" name="Connector: Elbow 316">
            <a:extLst>
              <a:ext uri="{FF2B5EF4-FFF2-40B4-BE49-F238E27FC236}">
                <a16:creationId xmlns:a16="http://schemas.microsoft.com/office/drawing/2014/main" id="{002AC033-043E-4CBC-93FF-16FD4D4B401A}"/>
              </a:ext>
            </a:extLst>
          </p:cNvPr>
          <p:cNvCxnSpPr>
            <a:cxnSpLocks/>
            <a:stCxn id="283" idx="3"/>
            <a:endCxn id="325" idx="1"/>
          </p:cNvCxnSpPr>
          <p:nvPr/>
        </p:nvCxnSpPr>
        <p:spPr>
          <a:xfrm flipV="1">
            <a:off x="8144478" y="2823262"/>
            <a:ext cx="355573" cy="606"/>
          </a:xfrm>
          <a:prstGeom prst="bentConnector3">
            <a:avLst>
              <a:gd name="adj1" fmla="val 50000"/>
            </a:avLst>
          </a:prstGeom>
          <a:noFill/>
          <a:ln w="6350" cap="flat" cmpd="sng" algn="ctr">
            <a:solidFill>
              <a:srgbClr val="000000"/>
            </a:solidFill>
            <a:prstDash val="solid"/>
            <a:miter lim="800000"/>
            <a:tailEnd type="triangle"/>
          </a:ln>
          <a:effectLst/>
        </p:spPr>
      </p:cxnSp>
      <p:cxnSp>
        <p:nvCxnSpPr>
          <p:cNvPr id="318" name="Connector: Elbow 317">
            <a:extLst>
              <a:ext uri="{FF2B5EF4-FFF2-40B4-BE49-F238E27FC236}">
                <a16:creationId xmlns:a16="http://schemas.microsoft.com/office/drawing/2014/main" id="{A680DC2E-FEE3-4690-972D-2822FD992C20}"/>
              </a:ext>
            </a:extLst>
          </p:cNvPr>
          <p:cNvCxnSpPr>
            <a:cxnSpLocks/>
            <a:stCxn id="309" idx="2"/>
          </p:cNvCxnSpPr>
          <p:nvPr/>
        </p:nvCxnSpPr>
        <p:spPr>
          <a:xfrm rot="16200000" flipH="1">
            <a:off x="3758479" y="4954609"/>
            <a:ext cx="660967" cy="912121"/>
          </a:xfrm>
          <a:prstGeom prst="bentConnector2">
            <a:avLst/>
          </a:prstGeom>
          <a:noFill/>
          <a:ln w="6350" cap="flat" cmpd="sng" algn="ctr">
            <a:solidFill>
              <a:sysClr val="windowText" lastClr="000000"/>
            </a:solidFill>
            <a:prstDash val="solid"/>
            <a:miter lim="800000"/>
            <a:tailEnd type="triangle"/>
          </a:ln>
          <a:effectLst/>
        </p:spPr>
      </p:cxnSp>
      <p:sp>
        <p:nvSpPr>
          <p:cNvPr id="319" name="TextBox 318">
            <a:extLst>
              <a:ext uri="{FF2B5EF4-FFF2-40B4-BE49-F238E27FC236}">
                <a16:creationId xmlns:a16="http://schemas.microsoft.com/office/drawing/2014/main" id="{CAACFF30-BC67-48A9-8132-950D01C5E27C}"/>
              </a:ext>
            </a:extLst>
          </p:cNvPr>
          <p:cNvSpPr txBox="1"/>
          <p:nvPr/>
        </p:nvSpPr>
        <p:spPr>
          <a:xfrm>
            <a:off x="3714456" y="5731488"/>
            <a:ext cx="6665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External</a:t>
            </a:r>
          </a:p>
        </p:txBody>
      </p:sp>
      <p:cxnSp>
        <p:nvCxnSpPr>
          <p:cNvPr id="320" name="Straight Arrow Connector 319">
            <a:extLst>
              <a:ext uri="{FF2B5EF4-FFF2-40B4-BE49-F238E27FC236}">
                <a16:creationId xmlns:a16="http://schemas.microsoft.com/office/drawing/2014/main" id="{E234211D-0431-4554-B8ED-0975C498E5A9}"/>
              </a:ext>
            </a:extLst>
          </p:cNvPr>
          <p:cNvCxnSpPr>
            <a:stCxn id="282" idx="3"/>
            <a:endCxn id="270" idx="1"/>
          </p:cNvCxnSpPr>
          <p:nvPr/>
        </p:nvCxnSpPr>
        <p:spPr>
          <a:xfrm>
            <a:off x="6178538" y="2047904"/>
            <a:ext cx="308137" cy="0"/>
          </a:xfrm>
          <a:prstGeom prst="straightConnector1">
            <a:avLst/>
          </a:prstGeom>
          <a:noFill/>
          <a:ln w="6350" cap="flat" cmpd="sng" algn="ctr">
            <a:solidFill>
              <a:sysClr val="windowText" lastClr="000000"/>
            </a:solidFill>
            <a:prstDash val="solid"/>
            <a:miter lim="800000"/>
            <a:tailEnd type="triangle"/>
          </a:ln>
          <a:effectLst/>
        </p:spPr>
      </p:cxnSp>
      <p:cxnSp>
        <p:nvCxnSpPr>
          <p:cNvPr id="321" name="Straight Arrow Connector 320">
            <a:extLst>
              <a:ext uri="{FF2B5EF4-FFF2-40B4-BE49-F238E27FC236}">
                <a16:creationId xmlns:a16="http://schemas.microsoft.com/office/drawing/2014/main" id="{C78949DC-C22C-493F-A10A-782030742E60}"/>
              </a:ext>
            </a:extLst>
          </p:cNvPr>
          <p:cNvCxnSpPr>
            <a:cxnSpLocks/>
            <a:stCxn id="274" idx="2"/>
            <a:endCxn id="283" idx="0"/>
          </p:cNvCxnSpPr>
          <p:nvPr/>
        </p:nvCxnSpPr>
        <p:spPr>
          <a:xfrm>
            <a:off x="7685000" y="2318185"/>
            <a:ext cx="0" cy="235401"/>
          </a:xfrm>
          <a:prstGeom prst="straightConnector1">
            <a:avLst/>
          </a:prstGeom>
          <a:noFill/>
          <a:ln w="6350" cap="flat" cmpd="sng" algn="ctr">
            <a:solidFill>
              <a:sysClr val="windowText" lastClr="000000"/>
            </a:solidFill>
            <a:prstDash val="solid"/>
            <a:miter lim="800000"/>
            <a:tailEnd type="triangle"/>
          </a:ln>
          <a:effectLst/>
        </p:spPr>
      </p:cxnSp>
      <p:cxnSp>
        <p:nvCxnSpPr>
          <p:cNvPr id="322" name="Straight Arrow Connector 321">
            <a:extLst>
              <a:ext uri="{FF2B5EF4-FFF2-40B4-BE49-F238E27FC236}">
                <a16:creationId xmlns:a16="http://schemas.microsoft.com/office/drawing/2014/main" id="{7239FC30-BA4B-420C-B5A1-3F636952AB6D}"/>
              </a:ext>
            </a:extLst>
          </p:cNvPr>
          <p:cNvCxnSpPr>
            <a:cxnSpLocks/>
            <a:stCxn id="270" idx="3"/>
            <a:endCxn id="274" idx="1"/>
          </p:cNvCxnSpPr>
          <p:nvPr/>
        </p:nvCxnSpPr>
        <p:spPr>
          <a:xfrm flipV="1">
            <a:off x="6766958" y="2047903"/>
            <a:ext cx="458563" cy="1"/>
          </a:xfrm>
          <a:prstGeom prst="straightConnector1">
            <a:avLst/>
          </a:prstGeom>
          <a:noFill/>
          <a:ln w="6350" cap="flat" cmpd="sng" algn="ctr">
            <a:solidFill>
              <a:sysClr val="windowText" lastClr="000000"/>
            </a:solidFill>
            <a:prstDash val="solid"/>
            <a:miter lim="800000"/>
            <a:tailEnd type="triangle"/>
          </a:ln>
          <a:effectLst/>
        </p:spPr>
      </p:cxnSp>
      <p:cxnSp>
        <p:nvCxnSpPr>
          <p:cNvPr id="323" name="Connector: Elbow 322">
            <a:extLst>
              <a:ext uri="{FF2B5EF4-FFF2-40B4-BE49-F238E27FC236}">
                <a16:creationId xmlns:a16="http://schemas.microsoft.com/office/drawing/2014/main" id="{46D25D63-7141-4F78-B116-176328FF79D8}"/>
              </a:ext>
            </a:extLst>
          </p:cNvPr>
          <p:cNvCxnSpPr>
            <a:cxnSpLocks/>
            <a:stCxn id="270" idx="2"/>
            <a:endCxn id="283" idx="1"/>
          </p:cNvCxnSpPr>
          <p:nvPr/>
        </p:nvCxnSpPr>
        <p:spPr>
          <a:xfrm rot="16200000" flipH="1">
            <a:off x="6608258" y="2206605"/>
            <a:ext cx="635822" cy="598704"/>
          </a:xfrm>
          <a:prstGeom prst="bentConnector2">
            <a:avLst/>
          </a:prstGeom>
          <a:noFill/>
          <a:ln w="6350" cap="flat" cmpd="sng" algn="ctr">
            <a:solidFill>
              <a:srgbClr val="000000"/>
            </a:solidFill>
            <a:prstDash val="solid"/>
            <a:miter lim="800000"/>
            <a:tailEnd type="triangle"/>
          </a:ln>
          <a:effectLst/>
        </p:spPr>
      </p:cxnSp>
      <p:cxnSp>
        <p:nvCxnSpPr>
          <p:cNvPr id="324" name="Straight Arrow Connector 323">
            <a:extLst>
              <a:ext uri="{FF2B5EF4-FFF2-40B4-BE49-F238E27FC236}">
                <a16:creationId xmlns:a16="http://schemas.microsoft.com/office/drawing/2014/main" id="{3ADE34BF-B08B-4B5C-AEE4-6D393A155072}"/>
              </a:ext>
            </a:extLst>
          </p:cNvPr>
          <p:cNvCxnSpPr>
            <a:cxnSpLocks/>
            <a:stCxn id="326" idx="0"/>
          </p:cNvCxnSpPr>
          <p:nvPr/>
        </p:nvCxnSpPr>
        <p:spPr>
          <a:xfrm flipH="1" flipV="1">
            <a:off x="9948130" y="2312936"/>
            <a:ext cx="6464" cy="405110"/>
          </a:xfrm>
          <a:prstGeom prst="straightConnector1">
            <a:avLst/>
          </a:prstGeom>
          <a:noFill/>
          <a:ln w="6350" cap="flat" cmpd="sng" algn="ctr">
            <a:solidFill>
              <a:sysClr val="windowText" lastClr="000000"/>
            </a:solidFill>
            <a:prstDash val="solid"/>
            <a:miter lim="800000"/>
            <a:tailEnd type="triangle"/>
          </a:ln>
          <a:effectLst/>
        </p:spPr>
      </p:cxnSp>
      <p:sp>
        <p:nvSpPr>
          <p:cNvPr id="325" name="Flowchart: Process 324">
            <a:extLst>
              <a:ext uri="{FF2B5EF4-FFF2-40B4-BE49-F238E27FC236}">
                <a16:creationId xmlns:a16="http://schemas.microsoft.com/office/drawing/2014/main" id="{F442AB28-3F0E-43DE-94B0-0CB5F546DCB3}"/>
              </a:ext>
            </a:extLst>
          </p:cNvPr>
          <p:cNvSpPr/>
          <p:nvPr/>
        </p:nvSpPr>
        <p:spPr>
          <a:xfrm>
            <a:off x="8500051" y="2553586"/>
            <a:ext cx="919199" cy="539351"/>
          </a:xfrm>
          <a:prstGeom prst="flowChartProcess">
            <a:avLst/>
          </a:prstGeom>
          <a:solidFill>
            <a:schemeClr val="accent1"/>
          </a:solidFill>
          <a:ln w="19050" cap="flat" cmpd="sng" algn="ctr">
            <a:solidFill>
              <a:srgbClr val="4472C4"/>
            </a:solidFill>
            <a:prstDash val="solid"/>
            <a:miter lim="800000"/>
          </a:ln>
          <a:effectLst/>
        </p:spPr>
        <p:txBody>
          <a:bodyPr rot="0" spcFirstLastPara="0" vertOverflow="overflow" horzOverflow="overflow" vert="horz" wrap="square" lIns="0" tIns="28576" rIns="0" bIns="28576" numCol="1" spcCol="0" rtlCol="0" fromWordArt="0" anchor="ctr" anchorCtr="0" forceAA="0" compatLnSpc="1">
            <a:prstTxWarp prst="textNoShape">
              <a:avLst/>
            </a:prstTxWarp>
            <a:noAutofit/>
          </a:bodyPr>
          <a:lstStyle/>
          <a:p>
            <a:pPr algn="ctr" defTabSz="286044" fontAlgn="auto">
              <a:spcBef>
                <a:spcPts val="0"/>
              </a:spcBef>
              <a:spcAft>
                <a:spcPts val="0"/>
              </a:spcAft>
              <a:defRPr/>
            </a:pPr>
            <a:r>
              <a:rPr lang="en-US" sz="750" kern="0">
                <a:solidFill>
                  <a:schemeClr val="bg1"/>
                </a:solidFill>
                <a:latin typeface="Segoe UI" panose="020B0502040204020203" pitchFamily="34" charset="0"/>
                <a:cs typeface="Segoe UI" panose="020B0502040204020203" pitchFamily="34" charset="0"/>
              </a:rPr>
              <a:t>Supply Orders </a:t>
            </a:r>
          </a:p>
          <a:p>
            <a:pPr algn="ctr" defTabSz="286044" fontAlgn="auto">
              <a:spcBef>
                <a:spcPts val="0"/>
              </a:spcBef>
              <a:spcAft>
                <a:spcPts val="0"/>
              </a:spcAft>
              <a:defRPr/>
            </a:pPr>
            <a:r>
              <a:rPr lang="en-US" sz="750" kern="0">
                <a:solidFill>
                  <a:schemeClr val="bg1"/>
                </a:solidFill>
                <a:latin typeface="Segoe UI" panose="020B0502040204020203" pitchFamily="34" charset="0"/>
                <a:cs typeface="Segoe UI" panose="020B0502040204020203" pitchFamily="34" charset="0"/>
              </a:rPr>
              <a:t>are Generated</a:t>
            </a:r>
          </a:p>
        </p:txBody>
      </p:sp>
      <p:sp>
        <p:nvSpPr>
          <p:cNvPr id="326" name="Flowchart: Decision 325">
            <a:extLst>
              <a:ext uri="{FF2B5EF4-FFF2-40B4-BE49-F238E27FC236}">
                <a16:creationId xmlns:a16="http://schemas.microsoft.com/office/drawing/2014/main" id="{C3D4351F-D41E-43EC-B51B-F66405155133}"/>
              </a:ext>
            </a:extLst>
          </p:cNvPr>
          <p:cNvSpPr/>
          <p:nvPr/>
        </p:nvSpPr>
        <p:spPr>
          <a:xfrm>
            <a:off x="9849378" y="2718046"/>
            <a:ext cx="210432" cy="210432"/>
          </a:xfrm>
          <a:prstGeom prst="flowChartDecision">
            <a:avLst/>
          </a:prstGeom>
          <a:solidFill>
            <a:srgbClr val="FFFF00">
              <a:alpha val="12000"/>
            </a:srgbClr>
          </a:solidFill>
          <a:ln w="19050" cap="flat" cmpd="sng" algn="ctr">
            <a:solidFill>
              <a:srgbClr val="FFC000">
                <a:lumMod val="50000"/>
              </a:srgbClr>
            </a:solidFill>
            <a:prstDash val="solid"/>
            <a:miter lim="800000"/>
          </a:ln>
          <a:effectLst/>
        </p:spPr>
        <p:txBody>
          <a:bodyPr rot="0" spcFirstLastPara="0" vertOverflow="overflow" horzOverflow="overflow" vert="horz" wrap="square" lIns="51489" tIns="25744" rIns="51489" bIns="25744" numCol="1" spcCol="0" rtlCol="0" fromWordArt="0" anchor="ctr" anchorCtr="0" forceAA="0" compatLnSpc="1">
            <a:prstTxWarp prst="textNoShape">
              <a:avLst/>
            </a:prstTxWarp>
            <a:noAutofit/>
          </a:bodyPr>
          <a:lstStyle/>
          <a:p>
            <a:pPr algn="ctr" defTabSz="257724" fontAlgn="auto">
              <a:spcBef>
                <a:spcPts val="0"/>
              </a:spcBef>
              <a:spcAft>
                <a:spcPts val="0"/>
              </a:spcAft>
              <a:defRPr/>
            </a:pPr>
            <a:endParaRPr lang="en-CA" sz="564" kern="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327" name="TextBox 326">
            <a:extLst>
              <a:ext uri="{FF2B5EF4-FFF2-40B4-BE49-F238E27FC236}">
                <a16:creationId xmlns:a16="http://schemas.microsoft.com/office/drawing/2014/main" id="{F69ADDE1-287B-4DAF-8FF0-9C57EE7D0479}"/>
              </a:ext>
            </a:extLst>
          </p:cNvPr>
          <p:cNvSpPr txBox="1"/>
          <p:nvPr/>
        </p:nvSpPr>
        <p:spPr>
          <a:xfrm>
            <a:off x="9639413" y="2889449"/>
            <a:ext cx="648650" cy="323422"/>
          </a:xfrm>
          <a:prstGeom prst="rect">
            <a:avLst/>
          </a:prstGeom>
          <a:noFill/>
        </p:spPr>
        <p:txBody>
          <a:bodyPr wrap="square" rtlCol="0">
            <a:spAutoFit/>
          </a:bodyPr>
          <a:lstStyle/>
          <a:p>
            <a:pPr algn="ctr" defTabSz="257724" fontAlgn="auto">
              <a:spcBef>
                <a:spcPts val="0"/>
              </a:spcBef>
              <a:spcAft>
                <a:spcPts val="0"/>
              </a:spcAft>
              <a:defRPr/>
            </a:pPr>
            <a:r>
              <a:rPr lang="en-CA" sz="751">
                <a:solidFill>
                  <a:prstClr val="black"/>
                </a:solidFill>
                <a:latin typeface="Segoe UI" panose="020B0502040204020203" pitchFamily="34" charset="0"/>
                <a:ea typeface="+mn-ea"/>
                <a:cs typeface="Segoe UI" panose="020B0502040204020203" pitchFamily="34" charset="0"/>
              </a:rPr>
              <a:t>Approval</a:t>
            </a:r>
            <a:r>
              <a:rPr lang="en-CA" sz="564">
                <a:solidFill>
                  <a:prstClr val="black"/>
                </a:solidFill>
                <a:latin typeface="Segoe UI" panose="020B0502040204020203" pitchFamily="34" charset="0"/>
                <a:ea typeface="Segoe UI" panose="020B0502040204020203" pitchFamily="34" charset="0"/>
                <a:cs typeface="Segoe UI" panose="020B0502040204020203" pitchFamily="34" charset="0"/>
              </a:rPr>
              <a:t> </a:t>
            </a:r>
          </a:p>
          <a:p>
            <a:pPr algn="ctr" defTabSz="257724" fontAlgn="auto">
              <a:spcBef>
                <a:spcPts val="0"/>
              </a:spcBef>
              <a:spcAft>
                <a:spcPts val="0"/>
              </a:spcAft>
              <a:defRPr/>
            </a:pPr>
            <a:r>
              <a:rPr lang="en-CA" sz="751">
                <a:solidFill>
                  <a:prstClr val="black"/>
                </a:solidFill>
                <a:latin typeface="Segoe UI" panose="020B0502040204020203" pitchFamily="34" charset="0"/>
                <a:ea typeface="+mn-ea"/>
                <a:cs typeface="Segoe UI" panose="020B0502040204020203" pitchFamily="34" charset="0"/>
              </a:rPr>
              <a:t>Required</a:t>
            </a:r>
            <a:r>
              <a:rPr lang="en-CA" sz="564">
                <a:solidFill>
                  <a:prstClr val="black"/>
                </a:solidFill>
                <a:latin typeface="Segoe UI" panose="020B0502040204020203" pitchFamily="34" charset="0"/>
                <a:ea typeface="+mn-ea"/>
                <a:cs typeface="Segoe UI" panose="020B0502040204020203" pitchFamily="34" charset="0"/>
              </a:rPr>
              <a:t>?</a:t>
            </a:r>
            <a:endParaRPr lang="en-CA" sz="564">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328" name="TextBox 327">
            <a:extLst>
              <a:ext uri="{FF2B5EF4-FFF2-40B4-BE49-F238E27FC236}">
                <a16:creationId xmlns:a16="http://schemas.microsoft.com/office/drawing/2014/main" id="{1DF93D74-BF4A-4230-8264-DAB139BBA8CD}"/>
              </a:ext>
            </a:extLst>
          </p:cNvPr>
          <p:cNvSpPr txBox="1"/>
          <p:nvPr/>
        </p:nvSpPr>
        <p:spPr>
          <a:xfrm>
            <a:off x="9884687" y="2491932"/>
            <a:ext cx="388066"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Yes</a:t>
            </a:r>
          </a:p>
        </p:txBody>
      </p:sp>
      <p:sp>
        <p:nvSpPr>
          <p:cNvPr id="329" name="TextBox 328">
            <a:extLst>
              <a:ext uri="{FF2B5EF4-FFF2-40B4-BE49-F238E27FC236}">
                <a16:creationId xmlns:a16="http://schemas.microsoft.com/office/drawing/2014/main" id="{F3CE32D1-812B-4ACE-9872-2AE954580C92}"/>
              </a:ext>
            </a:extLst>
          </p:cNvPr>
          <p:cNvSpPr txBox="1"/>
          <p:nvPr/>
        </p:nvSpPr>
        <p:spPr>
          <a:xfrm>
            <a:off x="10103421" y="2661794"/>
            <a:ext cx="312785" cy="207877"/>
          </a:xfrm>
          <a:prstGeom prst="rect">
            <a:avLst/>
          </a:prstGeom>
          <a:noFill/>
        </p:spPr>
        <p:txBody>
          <a:bodyPr wrap="square" rtlCol="0">
            <a:spAutoFit/>
          </a:bodyPr>
          <a:lstStyle/>
          <a:p>
            <a:pPr defTabSz="343266" fontAlgn="auto">
              <a:spcBef>
                <a:spcPts val="0"/>
              </a:spcBef>
              <a:spcAft>
                <a:spcPts val="0"/>
              </a:spcAft>
            </a:pPr>
            <a:r>
              <a:rPr lang="en-CA" sz="751">
                <a:solidFill>
                  <a:prstClr val="black"/>
                </a:solidFill>
                <a:latin typeface="Segoe UI" panose="020B0502040204020203" pitchFamily="34" charset="0"/>
                <a:ea typeface="Segoe UI" panose="020B0502040204020203" pitchFamily="34" charset="0"/>
                <a:cs typeface="Segoe UI" panose="020B0502040204020203" pitchFamily="34" charset="0"/>
              </a:rPr>
              <a:t>No</a:t>
            </a:r>
          </a:p>
        </p:txBody>
      </p:sp>
      <p:cxnSp>
        <p:nvCxnSpPr>
          <p:cNvPr id="330" name="Straight Arrow Connector 329">
            <a:extLst>
              <a:ext uri="{FF2B5EF4-FFF2-40B4-BE49-F238E27FC236}">
                <a16:creationId xmlns:a16="http://schemas.microsoft.com/office/drawing/2014/main" id="{4D5904E7-CB95-45C2-88AD-870DF506ABE2}"/>
              </a:ext>
            </a:extLst>
          </p:cNvPr>
          <p:cNvCxnSpPr>
            <a:cxnSpLocks/>
            <a:stCxn id="325" idx="3"/>
            <a:endCxn id="326" idx="1"/>
          </p:cNvCxnSpPr>
          <p:nvPr/>
        </p:nvCxnSpPr>
        <p:spPr>
          <a:xfrm>
            <a:off x="9419250" y="2823262"/>
            <a:ext cx="430128" cy="0"/>
          </a:xfrm>
          <a:prstGeom prst="straightConnector1">
            <a:avLst/>
          </a:prstGeom>
          <a:noFill/>
          <a:ln w="6350" cap="flat" cmpd="sng" algn="ctr">
            <a:solidFill>
              <a:srgbClr val="000000"/>
            </a:solidFill>
            <a:prstDash val="solid"/>
            <a:miter lim="800000"/>
            <a:tailEnd type="triangle"/>
          </a:ln>
          <a:effectLst/>
        </p:spPr>
      </p:cxnSp>
      <p:grpSp>
        <p:nvGrpSpPr>
          <p:cNvPr id="331" name="Group 330">
            <a:extLst>
              <a:ext uri="{FF2B5EF4-FFF2-40B4-BE49-F238E27FC236}">
                <a16:creationId xmlns:a16="http://schemas.microsoft.com/office/drawing/2014/main" id="{13A8D911-21FF-482C-BAF2-8A692B97AAE2}"/>
              </a:ext>
            </a:extLst>
          </p:cNvPr>
          <p:cNvGrpSpPr/>
          <p:nvPr/>
        </p:nvGrpSpPr>
        <p:grpSpPr>
          <a:xfrm>
            <a:off x="9488530" y="1777622"/>
            <a:ext cx="919199" cy="535314"/>
            <a:chOff x="9501409" y="1367254"/>
            <a:chExt cx="919199" cy="535314"/>
          </a:xfrm>
          <a:solidFill>
            <a:schemeClr val="accent1"/>
          </a:solidFill>
        </p:grpSpPr>
        <p:sp>
          <p:nvSpPr>
            <p:cNvPr id="332" name="Flowchart: Process 331">
              <a:extLst>
                <a:ext uri="{FF2B5EF4-FFF2-40B4-BE49-F238E27FC236}">
                  <a16:creationId xmlns:a16="http://schemas.microsoft.com/office/drawing/2014/main" id="{88D68705-8813-472E-A604-5EA79987FAD9}"/>
                </a:ext>
              </a:extLst>
            </p:cNvPr>
            <p:cNvSpPr/>
            <p:nvPr/>
          </p:nvSpPr>
          <p:spPr>
            <a:xfrm>
              <a:off x="9501409" y="1367254"/>
              <a:ext cx="919199" cy="535314"/>
            </a:xfrm>
            <a:prstGeom prst="flowChartProcess">
              <a:avLst/>
            </a:prstGeom>
            <a:grpFill/>
            <a:ln w="19050" cap="flat" cmpd="sng" algn="ctr">
              <a:solidFill>
                <a:srgbClr val="4472C4"/>
              </a:solidFill>
              <a:prstDash val="solid"/>
              <a:miter lim="800000"/>
            </a:ln>
            <a:effectLst/>
          </p:spPr>
          <p:txBody>
            <a:bodyPr rot="0" spcFirstLastPara="0" vertOverflow="overflow" horzOverflow="overflow" vert="horz" wrap="square" lIns="0" tIns="28576" rIns="0" bIns="28576" numCol="1" spcCol="0" rtlCol="0" fromWordArt="0" anchor="ctr" anchorCtr="0" forceAA="0" compatLnSpc="1">
              <a:prstTxWarp prst="textNoShape">
                <a:avLst/>
              </a:prstTxWarp>
              <a:noAutofit/>
            </a:bodyPr>
            <a:lstStyle/>
            <a:p>
              <a:pPr algn="ctr" defTabSz="286044" fontAlgn="auto">
                <a:spcBef>
                  <a:spcPts val="0"/>
                </a:spcBef>
                <a:spcAft>
                  <a:spcPts val="0"/>
                </a:spcAft>
                <a:defRPr/>
              </a:pPr>
              <a:r>
                <a:rPr lang="en-CA" sz="750" kern="0">
                  <a:solidFill>
                    <a:schemeClr val="bg1"/>
                  </a:solidFill>
                  <a:latin typeface="Segoe UI" panose="020B0502040204020203" pitchFamily="34" charset="0"/>
                  <a:cs typeface="Segoe UI" panose="020B0502040204020203" pitchFamily="34" charset="0"/>
                </a:rPr>
                <a:t>Approve as </a:t>
              </a:r>
            </a:p>
            <a:p>
              <a:pPr algn="ctr" defTabSz="286044" fontAlgn="auto">
                <a:spcBef>
                  <a:spcPts val="0"/>
                </a:spcBef>
                <a:spcAft>
                  <a:spcPts val="0"/>
                </a:spcAft>
                <a:defRPr/>
              </a:pPr>
              <a:r>
                <a:rPr lang="en-CA" sz="750" kern="0">
                  <a:solidFill>
                    <a:schemeClr val="bg1"/>
                  </a:solidFill>
                  <a:latin typeface="Segoe UI" panose="020B0502040204020203" pitchFamily="34" charset="0"/>
                  <a:cs typeface="Segoe UI" panose="020B0502040204020203" pitchFamily="34" charset="0"/>
                </a:rPr>
                <a:t>Required </a:t>
              </a:r>
            </a:p>
          </p:txBody>
        </p:sp>
        <p:pic>
          <p:nvPicPr>
            <p:cNvPr id="333" name="Graphic 332" descr="User">
              <a:extLst>
                <a:ext uri="{FF2B5EF4-FFF2-40B4-BE49-F238E27FC236}">
                  <a16:creationId xmlns:a16="http://schemas.microsoft.com/office/drawing/2014/main" id="{B796E82C-BA7D-4E43-B6EB-FE3AFAE041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01409" y="1378682"/>
              <a:ext cx="170528" cy="170528"/>
            </a:xfrm>
            <a:prstGeom prst="rect">
              <a:avLst/>
            </a:prstGeom>
          </p:spPr>
        </p:pic>
      </p:grpSp>
      <p:cxnSp>
        <p:nvCxnSpPr>
          <p:cNvPr id="334" name="Connector: Elbow 333">
            <a:extLst>
              <a:ext uri="{FF2B5EF4-FFF2-40B4-BE49-F238E27FC236}">
                <a16:creationId xmlns:a16="http://schemas.microsoft.com/office/drawing/2014/main" id="{535B89A7-FB57-49E6-B0F8-E02D3E294139}"/>
              </a:ext>
            </a:extLst>
          </p:cNvPr>
          <p:cNvCxnSpPr>
            <a:cxnSpLocks/>
            <a:endCxn id="309" idx="0"/>
          </p:cNvCxnSpPr>
          <p:nvPr/>
        </p:nvCxnSpPr>
        <p:spPr>
          <a:xfrm flipH="1">
            <a:off x="3632902" y="2045279"/>
            <a:ext cx="6774827" cy="2754624"/>
          </a:xfrm>
          <a:prstGeom prst="bentConnector4">
            <a:avLst>
              <a:gd name="adj1" fmla="val -3374"/>
              <a:gd name="adj2" fmla="val 62776"/>
            </a:avLst>
          </a:prstGeom>
          <a:noFill/>
          <a:ln w="6350" cap="flat" cmpd="sng" algn="ctr">
            <a:solidFill>
              <a:sysClr val="windowText" lastClr="000000"/>
            </a:solidFill>
            <a:prstDash val="solid"/>
            <a:miter lim="800000"/>
            <a:tailEnd type="triangle"/>
          </a:ln>
          <a:effectLst/>
        </p:spPr>
      </p:cxnSp>
      <p:cxnSp>
        <p:nvCxnSpPr>
          <p:cNvPr id="335" name="Straight Arrow Connector 334">
            <a:extLst>
              <a:ext uri="{FF2B5EF4-FFF2-40B4-BE49-F238E27FC236}">
                <a16:creationId xmlns:a16="http://schemas.microsoft.com/office/drawing/2014/main" id="{78434EBA-7A48-4460-BA70-2F0677C22854}"/>
              </a:ext>
            </a:extLst>
          </p:cNvPr>
          <p:cNvCxnSpPr>
            <a:cxnSpLocks/>
            <a:stCxn id="326" idx="3"/>
          </p:cNvCxnSpPr>
          <p:nvPr/>
        </p:nvCxnSpPr>
        <p:spPr>
          <a:xfrm>
            <a:off x="10059810" y="2823262"/>
            <a:ext cx="574639" cy="4968"/>
          </a:xfrm>
          <a:prstGeom prst="straightConnector1">
            <a:avLst/>
          </a:prstGeom>
          <a:noFill/>
          <a:ln w="6350" cap="flat" cmpd="sng" algn="ctr">
            <a:solidFill>
              <a:sysClr val="windowText" lastClr="000000"/>
            </a:solidFill>
            <a:prstDash val="solid"/>
            <a:miter lim="800000"/>
            <a:tailEnd type="none"/>
          </a:ln>
          <a:effectLst/>
        </p:spPr>
      </p:cxnSp>
      <p:cxnSp>
        <p:nvCxnSpPr>
          <p:cNvPr id="336" name="Connector: Elbow 335">
            <a:extLst>
              <a:ext uri="{FF2B5EF4-FFF2-40B4-BE49-F238E27FC236}">
                <a16:creationId xmlns:a16="http://schemas.microsoft.com/office/drawing/2014/main" id="{2E82810A-9D6E-421C-A512-FA48911F4B9A}"/>
              </a:ext>
            </a:extLst>
          </p:cNvPr>
          <p:cNvCxnSpPr>
            <a:cxnSpLocks/>
            <a:endCxn id="305" idx="1"/>
          </p:cNvCxnSpPr>
          <p:nvPr/>
        </p:nvCxnSpPr>
        <p:spPr>
          <a:xfrm>
            <a:off x="5463980" y="4940045"/>
            <a:ext cx="1136199" cy="439870"/>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337" name="Connector: Elbow 336">
            <a:extLst>
              <a:ext uri="{FF2B5EF4-FFF2-40B4-BE49-F238E27FC236}">
                <a16:creationId xmlns:a16="http://schemas.microsoft.com/office/drawing/2014/main" id="{7D385B8C-09C6-47DE-9148-EC21CF9D7FF2}"/>
              </a:ext>
            </a:extLst>
          </p:cNvPr>
          <p:cNvCxnSpPr>
            <a:cxnSpLocks/>
            <a:endCxn id="305" idx="1"/>
          </p:cNvCxnSpPr>
          <p:nvPr/>
        </p:nvCxnSpPr>
        <p:spPr>
          <a:xfrm flipV="1">
            <a:off x="5463980" y="5379915"/>
            <a:ext cx="1136199" cy="361239"/>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338" name="Straight Arrow Connector 337">
            <a:extLst>
              <a:ext uri="{FF2B5EF4-FFF2-40B4-BE49-F238E27FC236}">
                <a16:creationId xmlns:a16="http://schemas.microsoft.com/office/drawing/2014/main" id="{754F19A5-F706-4783-97BA-CE6C87DA3C35}"/>
              </a:ext>
            </a:extLst>
          </p:cNvPr>
          <p:cNvCxnSpPr>
            <a:cxnSpLocks/>
            <a:endCxn id="272" idx="2"/>
          </p:cNvCxnSpPr>
          <p:nvPr/>
        </p:nvCxnSpPr>
        <p:spPr>
          <a:xfrm flipV="1">
            <a:off x="9129350" y="5372037"/>
            <a:ext cx="1180998" cy="4874"/>
          </a:xfrm>
          <a:prstGeom prst="straightConnector1">
            <a:avLst/>
          </a:prstGeom>
          <a:noFill/>
          <a:ln w="6350" cap="flat" cmpd="sng" algn="ctr">
            <a:solidFill>
              <a:sysClr val="windowText" lastClr="000000"/>
            </a:solidFill>
            <a:prstDash val="solid"/>
            <a:miter lim="800000"/>
            <a:tailEnd type="triangle"/>
          </a:ln>
          <a:effectLst/>
        </p:spPr>
      </p:cxnSp>
      <p:pic>
        <p:nvPicPr>
          <p:cNvPr id="339" name="Graphic 338" descr="User">
            <a:extLst>
              <a:ext uri="{FF2B5EF4-FFF2-40B4-BE49-F238E27FC236}">
                <a16:creationId xmlns:a16="http://schemas.microsoft.com/office/drawing/2014/main" id="{5384E8CD-E4E8-42CF-9FD2-6CB227AF7EF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4737" y="2562565"/>
            <a:ext cx="170528" cy="170528"/>
          </a:xfrm>
          <a:prstGeom prst="rect">
            <a:avLst/>
          </a:prstGeom>
        </p:spPr>
      </p:pic>
      <p:pic>
        <p:nvPicPr>
          <p:cNvPr id="341" name="Graphic 340" descr="Single gear">
            <a:extLst>
              <a:ext uri="{FF2B5EF4-FFF2-40B4-BE49-F238E27FC236}">
                <a16:creationId xmlns:a16="http://schemas.microsoft.com/office/drawing/2014/main" id="{7A3C8A15-B2FF-4D82-9D53-DAF5728D73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03736" y="2553585"/>
            <a:ext cx="189896" cy="201190"/>
          </a:xfrm>
          <a:prstGeom prst="rect">
            <a:avLst/>
          </a:prstGeom>
        </p:spPr>
      </p:pic>
      <p:pic>
        <p:nvPicPr>
          <p:cNvPr id="4" name="Graphic 3" descr="Single gear">
            <a:extLst>
              <a:ext uri="{FF2B5EF4-FFF2-40B4-BE49-F238E27FC236}">
                <a16:creationId xmlns:a16="http://schemas.microsoft.com/office/drawing/2014/main" id="{9A3E82BE-9B95-0544-7A20-7E23315888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3526" y="5443136"/>
            <a:ext cx="189896" cy="201190"/>
          </a:xfrm>
          <a:prstGeom prst="rect">
            <a:avLst/>
          </a:prstGeom>
        </p:spPr>
      </p:pic>
      <p:sp>
        <p:nvSpPr>
          <p:cNvPr id="2" name="Slide Number Placeholder 1">
            <a:extLst>
              <a:ext uri="{FF2B5EF4-FFF2-40B4-BE49-F238E27FC236}">
                <a16:creationId xmlns:a16="http://schemas.microsoft.com/office/drawing/2014/main" id="{0954AD87-EFD2-BAD7-09C1-D0DC79051CC0}"/>
              </a:ext>
            </a:extLst>
          </p:cNvPr>
          <p:cNvSpPr>
            <a:spLocks noGrp="1"/>
          </p:cNvSpPr>
          <p:nvPr>
            <p:ph type="sldNum" sz="quarter" idx="17"/>
          </p:nvPr>
        </p:nvSpPr>
        <p:spPr/>
        <p:txBody>
          <a:bodyPr/>
          <a:lstStyle/>
          <a:p>
            <a:pPr defTabSz="761970"/>
            <a:fld id="{A59E24FB-11A7-44FD-AC96-67BDBF48A334}" type="slidenum">
              <a:rPr lang="en-US" smtClean="0"/>
              <a:pPr defTabSz="761970"/>
              <a:t>44</a:t>
            </a:fld>
            <a:endParaRPr lang="en-US"/>
          </a:p>
        </p:txBody>
      </p:sp>
    </p:spTree>
    <p:extLst>
      <p:ext uri="{BB962C8B-B14F-4D97-AF65-F5344CB8AC3E}">
        <p14:creationId xmlns:p14="http://schemas.microsoft.com/office/powerpoint/2010/main" val="3825248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Consignment Billing Request Process</a:t>
            </a:r>
          </a:p>
        </p:txBody>
      </p:sp>
      <p:graphicFrame>
        <p:nvGraphicFramePr>
          <p:cNvPr id="2" name="Content Placeholder 1">
            <a:extLst>
              <a:ext uri="{FF2B5EF4-FFF2-40B4-BE49-F238E27FC236}">
                <a16:creationId xmlns:a16="http://schemas.microsoft.com/office/drawing/2014/main" id="{E6C13A77-7123-8B1E-0CBB-F9103A7E8386}"/>
              </a:ext>
            </a:extLst>
          </p:cNvPr>
          <p:cNvGraphicFramePr>
            <a:graphicFrameLocks noGrp="1"/>
          </p:cNvGraphicFramePr>
          <p:nvPr>
            <p:ph idx="1"/>
            <p:extLst>
              <p:ext uri="{D42A27DB-BD31-4B8C-83A1-F6EECF244321}">
                <p14:modId xmlns:p14="http://schemas.microsoft.com/office/powerpoint/2010/main" val="1005481066"/>
              </p:ext>
            </p:extLst>
          </p:nvPr>
        </p:nvGraphicFramePr>
        <p:xfrm>
          <a:off x="358738" y="1246297"/>
          <a:ext cx="11538209" cy="2182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a:extLst>
              <a:ext uri="{FF2B5EF4-FFF2-40B4-BE49-F238E27FC236}">
                <a16:creationId xmlns:a16="http://schemas.microsoft.com/office/drawing/2014/main" id="{91297554-9C02-4F46-A232-168847D9C9E2}"/>
              </a:ext>
            </a:extLst>
          </p:cNvPr>
          <p:cNvSpPr txBox="1">
            <a:spLocks/>
          </p:cNvSpPr>
          <p:nvPr/>
        </p:nvSpPr>
        <p:spPr>
          <a:xfrm>
            <a:off x="139571" y="-494445"/>
            <a:ext cx="11757376" cy="3923445"/>
          </a:xfrm>
          <a:prstGeom prst="rect">
            <a:avLst/>
          </a:prstGeom>
        </p:spPr>
        <p:txBody>
          <a:bodyPr/>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lvl="1" indent="-457182" defTabSz="914400">
              <a:buClr>
                <a:srgbClr val="FF0000"/>
              </a:buClr>
              <a:buSzTx/>
              <a:buFont typeface="Wingdings" pitchFamily="2" charset="2"/>
              <a:buChar char="§"/>
              <a:defRPr/>
            </a:pPr>
            <a:endParaRPr lang="en-US" sz="1800" kern="0">
              <a:solidFill>
                <a:srgbClr val="152834"/>
              </a:solidFill>
            </a:endParaRPr>
          </a:p>
        </p:txBody>
      </p:sp>
      <p:graphicFrame>
        <p:nvGraphicFramePr>
          <p:cNvPr id="14" name="Content Placeholder 1">
            <a:extLst>
              <a:ext uri="{FF2B5EF4-FFF2-40B4-BE49-F238E27FC236}">
                <a16:creationId xmlns:a16="http://schemas.microsoft.com/office/drawing/2014/main" id="{96F3B8F9-23CB-7161-208F-323836023F08}"/>
              </a:ext>
            </a:extLst>
          </p:cNvPr>
          <p:cNvGraphicFramePr>
            <a:graphicFrameLocks/>
          </p:cNvGraphicFramePr>
          <p:nvPr>
            <p:extLst>
              <p:ext uri="{D42A27DB-BD31-4B8C-83A1-F6EECF244321}">
                <p14:modId xmlns:p14="http://schemas.microsoft.com/office/powerpoint/2010/main" val="4008402520"/>
              </p:ext>
            </p:extLst>
          </p:nvPr>
        </p:nvGraphicFramePr>
        <p:xfrm>
          <a:off x="249284" y="3740577"/>
          <a:ext cx="11537950" cy="24972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880C3B79-9CAA-C8E4-18CF-7AD79C61DECB}"/>
              </a:ext>
            </a:extLst>
          </p:cNvPr>
          <p:cNvSpPr>
            <a:spLocks noGrp="1"/>
          </p:cNvSpPr>
          <p:nvPr>
            <p:ph type="sldNum" sz="quarter" idx="17"/>
          </p:nvPr>
        </p:nvSpPr>
        <p:spPr/>
        <p:txBody>
          <a:bodyPr/>
          <a:lstStyle/>
          <a:p>
            <a:pPr defTabSz="761970"/>
            <a:fld id="{A59E24FB-11A7-44FD-AC96-67BDBF48A334}" type="slidenum">
              <a:rPr lang="en-US" smtClean="0"/>
              <a:pPr defTabSz="761970"/>
              <a:t>45</a:t>
            </a:fld>
            <a:endParaRPr lang="en-US"/>
          </a:p>
        </p:txBody>
      </p:sp>
    </p:spTree>
    <p:extLst>
      <p:ext uri="{BB962C8B-B14F-4D97-AF65-F5344CB8AC3E}">
        <p14:creationId xmlns:p14="http://schemas.microsoft.com/office/powerpoint/2010/main" val="1601350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0986A3-91D7-446F-B488-8A3842270975}"/>
              </a:ext>
            </a:extLst>
          </p:cNvPr>
          <p:cNvSpPr>
            <a:spLocks noGrp="1"/>
          </p:cNvSpPr>
          <p:nvPr>
            <p:ph type="title"/>
          </p:nvPr>
        </p:nvSpPr>
        <p:spPr/>
        <p:txBody>
          <a:bodyPr/>
          <a:lstStyle/>
          <a:p>
            <a:r>
              <a:rPr lang="en-US">
                <a:latin typeface="Segoe UI"/>
                <a:cs typeface="Segoe UI"/>
              </a:rPr>
              <a:t>Picking Supplies for a Case </a:t>
            </a:r>
          </a:p>
        </p:txBody>
      </p:sp>
      <p:sp>
        <p:nvSpPr>
          <p:cNvPr id="4" name="Slide Number Placeholder 3">
            <a:extLst>
              <a:ext uri="{FF2B5EF4-FFF2-40B4-BE49-F238E27FC236}">
                <a16:creationId xmlns:a16="http://schemas.microsoft.com/office/drawing/2014/main" id="{6B73AAC4-8889-493D-9868-B5383B9DCD1F}"/>
              </a:ext>
            </a:extLst>
          </p:cNvPr>
          <p:cNvSpPr>
            <a:spLocks noGrp="1"/>
          </p:cNvSpPr>
          <p:nvPr>
            <p:ph type="sldNum" sz="quarter" idx="17"/>
          </p:nvPr>
        </p:nvSpPr>
        <p:spPr/>
        <p:txBody>
          <a:bodyPr/>
          <a:lstStyle/>
          <a:p>
            <a:pPr defTabSz="761970"/>
            <a:fld id="{A59E24FB-11A7-44FD-AC96-67BDBF48A334}" type="slidenum">
              <a:rPr lang="en-US" smtClean="0"/>
              <a:pPr defTabSz="761970"/>
              <a:t>46</a:t>
            </a:fld>
            <a:endParaRPr lang="en-US"/>
          </a:p>
        </p:txBody>
      </p:sp>
      <p:grpSp>
        <p:nvGrpSpPr>
          <p:cNvPr id="2" name="Group 1">
            <a:extLst>
              <a:ext uri="{FF2B5EF4-FFF2-40B4-BE49-F238E27FC236}">
                <a16:creationId xmlns:a16="http://schemas.microsoft.com/office/drawing/2014/main" id="{00CDDCDD-4759-C12B-35D4-75D8DE515DA2}"/>
              </a:ext>
            </a:extLst>
          </p:cNvPr>
          <p:cNvGrpSpPr/>
          <p:nvPr/>
        </p:nvGrpSpPr>
        <p:grpSpPr>
          <a:xfrm>
            <a:off x="161761" y="1956195"/>
            <a:ext cx="11801639" cy="3592897"/>
            <a:chOff x="873798" y="2412617"/>
            <a:chExt cx="9570901" cy="2941406"/>
          </a:xfrm>
        </p:grpSpPr>
        <p:sp>
          <p:nvSpPr>
            <p:cNvPr id="9" name="TextBox 8">
              <a:extLst>
                <a:ext uri="{FF2B5EF4-FFF2-40B4-BE49-F238E27FC236}">
                  <a16:creationId xmlns:a16="http://schemas.microsoft.com/office/drawing/2014/main" id="{772D635A-2EB9-4A4A-A20C-F77BC92A9E06}"/>
                </a:ext>
              </a:extLst>
            </p:cNvPr>
            <p:cNvSpPr txBox="1"/>
            <p:nvPr/>
          </p:nvSpPr>
          <p:spPr>
            <a:xfrm>
              <a:off x="873798" y="2428695"/>
              <a:ext cx="2282977" cy="365354"/>
            </a:xfrm>
            <a:prstGeom prst="rect">
              <a:avLst/>
            </a:prstGeom>
            <a:noFill/>
          </p:spPr>
          <p:txBody>
            <a:bodyPr wrap="square" rtlCol="0">
              <a:spAutoFit/>
            </a:bodyPr>
            <a:lstStyle/>
            <a:p>
              <a:pPr algn="ctr">
                <a:buClr>
                  <a:schemeClr val="tx2"/>
                </a:buClr>
              </a:pPr>
              <a:r>
                <a:rPr lang="en-CA" sz="2300" b="1">
                  <a:solidFill>
                    <a:schemeClr val="tx2"/>
                  </a:solidFill>
                  <a:latin typeface="Segoe UI" panose="020B0502040204020203" pitchFamily="34" charset="0"/>
                </a:rPr>
                <a:t>Case Selection</a:t>
              </a:r>
            </a:p>
          </p:txBody>
        </p:sp>
        <p:sp>
          <p:nvSpPr>
            <p:cNvPr id="10" name="TextBox 9">
              <a:extLst>
                <a:ext uri="{FF2B5EF4-FFF2-40B4-BE49-F238E27FC236}">
                  <a16:creationId xmlns:a16="http://schemas.microsoft.com/office/drawing/2014/main" id="{2BCDC91E-0045-42E1-92F8-3065AF910C3D}"/>
                </a:ext>
              </a:extLst>
            </p:cNvPr>
            <p:cNvSpPr txBox="1"/>
            <p:nvPr/>
          </p:nvSpPr>
          <p:spPr>
            <a:xfrm>
              <a:off x="3289106" y="2412617"/>
              <a:ext cx="2368398" cy="365354"/>
            </a:xfrm>
            <a:prstGeom prst="rect">
              <a:avLst/>
            </a:prstGeom>
            <a:noFill/>
          </p:spPr>
          <p:txBody>
            <a:bodyPr wrap="square" lIns="91440" tIns="45720" rIns="91440" bIns="45720" rtlCol="0" anchor="t">
              <a:spAutoFit/>
            </a:bodyPr>
            <a:lstStyle/>
            <a:p>
              <a:pPr algn="ctr">
                <a:buClr>
                  <a:schemeClr val="tx2"/>
                </a:buClr>
              </a:pPr>
              <a:r>
                <a:rPr lang="en-CA" sz="2300" b="1">
                  <a:solidFill>
                    <a:schemeClr val="tx2"/>
                  </a:solidFill>
                  <a:latin typeface="Segoe UI"/>
                  <a:ea typeface="ＭＳ Ｐゴシック"/>
                </a:rPr>
                <a:t>Assign Case Cart</a:t>
              </a:r>
            </a:p>
          </p:txBody>
        </p:sp>
        <p:sp>
          <p:nvSpPr>
            <p:cNvPr id="11" name="TextBox 10">
              <a:extLst>
                <a:ext uri="{FF2B5EF4-FFF2-40B4-BE49-F238E27FC236}">
                  <a16:creationId xmlns:a16="http://schemas.microsoft.com/office/drawing/2014/main" id="{1681BE46-73AA-4A25-8649-CB1ED01D44A8}"/>
                </a:ext>
              </a:extLst>
            </p:cNvPr>
            <p:cNvSpPr txBox="1"/>
            <p:nvPr/>
          </p:nvSpPr>
          <p:spPr>
            <a:xfrm>
              <a:off x="5946296" y="2428695"/>
              <a:ext cx="2408849" cy="365354"/>
            </a:xfrm>
            <a:prstGeom prst="rect">
              <a:avLst/>
            </a:prstGeom>
            <a:noFill/>
          </p:spPr>
          <p:txBody>
            <a:bodyPr wrap="square" rtlCol="0">
              <a:spAutoFit/>
            </a:bodyPr>
            <a:lstStyle/>
            <a:p>
              <a:pPr algn="ctr">
                <a:buClr>
                  <a:schemeClr val="tx2"/>
                </a:buClr>
              </a:pPr>
              <a:r>
                <a:rPr lang="en-CA" sz="2300" b="1">
                  <a:solidFill>
                    <a:schemeClr val="tx2"/>
                  </a:solidFill>
                  <a:latin typeface="Segoe UI" panose="020B0502040204020203" pitchFamily="34" charset="0"/>
                </a:rPr>
                <a:t>Case Picking</a:t>
              </a:r>
            </a:p>
          </p:txBody>
        </p:sp>
        <p:pic>
          <p:nvPicPr>
            <p:cNvPr id="13" name="Picture 12">
              <a:extLst>
                <a:ext uri="{FF2B5EF4-FFF2-40B4-BE49-F238E27FC236}">
                  <a16:creationId xmlns:a16="http://schemas.microsoft.com/office/drawing/2014/main" id="{E606C3E9-7250-4B0C-874C-B5B53D64F175}"/>
                </a:ext>
              </a:extLst>
            </p:cNvPr>
            <p:cNvPicPr>
              <a:picLocks noChangeAspect="1"/>
            </p:cNvPicPr>
            <p:nvPr/>
          </p:nvPicPr>
          <p:blipFill rotWithShape="1">
            <a:blip r:embed="rId3">
              <a:extLst>
                <a:ext uri="{28A0092B-C50C-407E-A947-70E740481C1C}">
                  <a14:useLocalDpi xmlns:a14="http://schemas.microsoft.com/office/drawing/2010/main" val="0"/>
                </a:ext>
              </a:extLst>
            </a:blip>
            <a:srcRect r="52123"/>
            <a:stretch/>
          </p:blipFill>
          <p:spPr>
            <a:xfrm>
              <a:off x="3885527" y="3069390"/>
              <a:ext cx="1400070" cy="2284633"/>
            </a:xfrm>
            <a:prstGeom prst="rect">
              <a:avLst/>
            </a:prstGeom>
          </p:spPr>
        </p:pic>
        <p:grpSp>
          <p:nvGrpSpPr>
            <p:cNvPr id="14" name="Group 13">
              <a:extLst>
                <a:ext uri="{FF2B5EF4-FFF2-40B4-BE49-F238E27FC236}">
                  <a16:creationId xmlns:a16="http://schemas.microsoft.com/office/drawing/2014/main" id="{BCD7CFDD-7692-4B3D-B6D2-D22CDB2038AA}"/>
                </a:ext>
              </a:extLst>
            </p:cNvPr>
            <p:cNvGrpSpPr>
              <a:grpSpLocks noChangeAspect="1"/>
            </p:cNvGrpSpPr>
            <p:nvPr/>
          </p:nvGrpSpPr>
          <p:grpSpPr>
            <a:xfrm>
              <a:off x="4432710" y="3276387"/>
              <a:ext cx="594577" cy="1144077"/>
              <a:chOff x="3240188" y="303140"/>
              <a:chExt cx="2891745" cy="5564261"/>
            </a:xfrm>
          </p:grpSpPr>
          <p:pic>
            <p:nvPicPr>
              <p:cNvPr id="15" name="Picture 3" descr="C:\Users\irinas\Desktop\from_photoscom\Screens\delivery-app-vlcsnap-error114-002 - Copy.png">
                <a:extLst>
                  <a:ext uri="{FF2B5EF4-FFF2-40B4-BE49-F238E27FC236}">
                    <a16:creationId xmlns:a16="http://schemas.microsoft.com/office/drawing/2014/main" id="{0C6A3F8F-B62F-4612-B001-82C52B7004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188" y="303140"/>
                <a:ext cx="2891745" cy="55642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247B7332-48A6-4273-9618-916A419B3F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02" t="19777" r="25796" b="20290"/>
              <a:stretch/>
            </p:blipFill>
            <p:spPr bwMode="auto">
              <a:xfrm>
                <a:off x="3437624" y="1084917"/>
                <a:ext cx="2496871" cy="394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C06D64F3-18B3-42BF-8BD1-C470B50E7192}"/>
                  </a:ext>
                </a:extLst>
              </p:cNvPr>
              <p:cNvSpPr/>
              <p:nvPr/>
            </p:nvSpPr>
            <p:spPr>
              <a:xfrm>
                <a:off x="3437624" y="4985994"/>
                <a:ext cx="2496871" cy="3017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18" name="Picture 17">
              <a:extLst>
                <a:ext uri="{FF2B5EF4-FFF2-40B4-BE49-F238E27FC236}">
                  <a16:creationId xmlns:a16="http://schemas.microsoft.com/office/drawing/2014/main" id="{19DA7C6C-AAED-4F5C-B223-742E9167A0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830095"/>
              <a:ext cx="1431783" cy="2342243"/>
            </a:xfrm>
            <a:prstGeom prst="rect">
              <a:avLst/>
            </a:prstGeom>
          </p:spPr>
        </p:pic>
        <p:pic>
          <p:nvPicPr>
            <p:cNvPr id="19" name="Picture 18">
              <a:extLst>
                <a:ext uri="{FF2B5EF4-FFF2-40B4-BE49-F238E27FC236}">
                  <a16:creationId xmlns:a16="http://schemas.microsoft.com/office/drawing/2014/main" id="{651D8699-56D2-4937-AD63-7F666715E5A6}"/>
                </a:ext>
              </a:extLst>
            </p:cNvPr>
            <p:cNvPicPr>
              <a:picLocks noChangeAspect="1"/>
            </p:cNvPicPr>
            <p:nvPr/>
          </p:nvPicPr>
          <p:blipFill rotWithShape="1">
            <a:blip r:embed="rId3">
              <a:extLst>
                <a:ext uri="{28A0092B-C50C-407E-A947-70E740481C1C}">
                  <a14:useLocalDpi xmlns:a14="http://schemas.microsoft.com/office/drawing/2010/main" val="0"/>
                </a:ext>
              </a:extLst>
            </a:blip>
            <a:srcRect l="51551" r="572"/>
            <a:stretch/>
          </p:blipFill>
          <p:spPr>
            <a:xfrm>
              <a:off x="7001877" y="3673343"/>
              <a:ext cx="974683" cy="1590487"/>
            </a:xfrm>
            <a:prstGeom prst="rect">
              <a:avLst/>
            </a:prstGeom>
          </p:spPr>
        </p:pic>
        <p:sp>
          <p:nvSpPr>
            <p:cNvPr id="20" name="Right Triangle 19">
              <a:extLst>
                <a:ext uri="{FF2B5EF4-FFF2-40B4-BE49-F238E27FC236}">
                  <a16:creationId xmlns:a16="http://schemas.microsoft.com/office/drawing/2014/main" id="{0DDF2A4E-0453-46CF-A404-EE35A09A3F23}"/>
                </a:ext>
              </a:extLst>
            </p:cNvPr>
            <p:cNvSpPr/>
            <p:nvPr/>
          </p:nvSpPr>
          <p:spPr>
            <a:xfrm rot="13486279">
              <a:off x="2968232" y="3704064"/>
              <a:ext cx="575993" cy="575993"/>
            </a:xfrm>
            <a:prstGeom prst="r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Segoe UI" panose="020B0502040204020203" pitchFamily="34" charset="0"/>
              </a:endParaRPr>
            </a:p>
          </p:txBody>
        </p:sp>
        <p:sp>
          <p:nvSpPr>
            <p:cNvPr id="25" name="Right Triangle 24">
              <a:extLst>
                <a:ext uri="{FF2B5EF4-FFF2-40B4-BE49-F238E27FC236}">
                  <a16:creationId xmlns:a16="http://schemas.microsoft.com/office/drawing/2014/main" id="{73EFC62D-215A-4EE2-A08E-B598DDFB0347}"/>
                </a:ext>
              </a:extLst>
            </p:cNvPr>
            <p:cNvSpPr/>
            <p:nvPr/>
          </p:nvSpPr>
          <p:spPr>
            <a:xfrm rot="13486279">
              <a:off x="5359227" y="3734671"/>
              <a:ext cx="575993" cy="575993"/>
            </a:xfrm>
            <a:prstGeom prst="r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Segoe UI" panose="020B0502040204020203" pitchFamily="34" charset="0"/>
              </a:endParaRPr>
            </a:p>
          </p:txBody>
        </p:sp>
        <p:sp>
          <p:nvSpPr>
            <p:cNvPr id="27" name="Right Triangle 26">
              <a:extLst>
                <a:ext uri="{FF2B5EF4-FFF2-40B4-BE49-F238E27FC236}">
                  <a16:creationId xmlns:a16="http://schemas.microsoft.com/office/drawing/2014/main" id="{122A6A0E-A6B1-4763-8680-D4834C570BC7}"/>
                </a:ext>
              </a:extLst>
            </p:cNvPr>
            <p:cNvSpPr/>
            <p:nvPr/>
          </p:nvSpPr>
          <p:spPr>
            <a:xfrm rot="13486279">
              <a:off x="7971729" y="3713219"/>
              <a:ext cx="575993" cy="575993"/>
            </a:xfrm>
            <a:prstGeom prst="r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Segoe UI" panose="020B0502040204020203" pitchFamily="34" charset="0"/>
              </a:endParaRPr>
            </a:p>
          </p:txBody>
        </p:sp>
        <p:sp>
          <p:nvSpPr>
            <p:cNvPr id="29" name="TextBox 28">
              <a:extLst>
                <a:ext uri="{FF2B5EF4-FFF2-40B4-BE49-F238E27FC236}">
                  <a16:creationId xmlns:a16="http://schemas.microsoft.com/office/drawing/2014/main" id="{CCADC6CC-E4E8-430E-8F8D-9AFD3158F070}"/>
                </a:ext>
              </a:extLst>
            </p:cNvPr>
            <p:cNvSpPr txBox="1"/>
            <p:nvPr/>
          </p:nvSpPr>
          <p:spPr>
            <a:xfrm>
              <a:off x="8447024" y="2412617"/>
              <a:ext cx="1997675" cy="365354"/>
            </a:xfrm>
            <a:prstGeom prst="rect">
              <a:avLst/>
            </a:prstGeom>
            <a:noFill/>
          </p:spPr>
          <p:txBody>
            <a:bodyPr wrap="square" rtlCol="0">
              <a:spAutoFit/>
            </a:bodyPr>
            <a:lstStyle/>
            <a:p>
              <a:pPr algn="ctr">
                <a:buClr>
                  <a:schemeClr val="tx2"/>
                </a:buClr>
              </a:pPr>
              <a:r>
                <a:rPr lang="en-CA" sz="2300" b="1">
                  <a:solidFill>
                    <a:schemeClr val="tx2"/>
                  </a:solidFill>
                  <a:latin typeface="Segoe UI" panose="020B0502040204020203" pitchFamily="34" charset="0"/>
                </a:rPr>
                <a:t>Packing List</a:t>
              </a:r>
            </a:p>
          </p:txBody>
        </p:sp>
        <p:pic>
          <p:nvPicPr>
            <p:cNvPr id="30" name="Picture 2" descr="http://product-images.www8-hp.com/digmedialib/prodimg/lowres/c02944043.png">
              <a:extLst>
                <a:ext uri="{FF2B5EF4-FFF2-40B4-BE49-F238E27FC236}">
                  <a16:creationId xmlns:a16="http://schemas.microsoft.com/office/drawing/2014/main" id="{FCF47D5D-9A4B-4AFF-B25C-46FADBD1F6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2530" y="4368325"/>
              <a:ext cx="879658" cy="66012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1" name="Picture 2" descr="C:\Users\jean-philippe.racett\AppData\Local\Microsoft\Windows\Temporary Internet Files\Content.Outlook\G1POZFAP\picklisthires.png">
              <a:extLst>
                <a:ext uri="{FF2B5EF4-FFF2-40B4-BE49-F238E27FC236}">
                  <a16:creationId xmlns:a16="http://schemas.microsoft.com/office/drawing/2014/main" id="{EFFAC48A-9E4C-4308-903C-F8541818CA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0" t="2243" r="8209" b="44026"/>
            <a:stretch/>
          </p:blipFill>
          <p:spPr bwMode="auto">
            <a:xfrm>
              <a:off x="9339722" y="3384796"/>
              <a:ext cx="1045270" cy="1275745"/>
            </a:xfrm>
            <a:prstGeom prst="rect">
              <a:avLst/>
            </a:prstGeom>
            <a:solidFill>
              <a:schemeClr val="tx2"/>
            </a:solidFill>
            <a:ln>
              <a:solidFill>
                <a:schemeClr val="tx1"/>
              </a:solidFill>
            </a:ln>
            <a:effectLst/>
          </p:spPr>
        </p:pic>
        <p:pic>
          <p:nvPicPr>
            <p:cNvPr id="32" name="Picture 31">
              <a:extLst>
                <a:ext uri="{FF2B5EF4-FFF2-40B4-BE49-F238E27FC236}">
                  <a16:creationId xmlns:a16="http://schemas.microsoft.com/office/drawing/2014/main" id="{8989ED42-2534-426C-B19B-9CA650EE03AA}"/>
                </a:ext>
              </a:extLst>
            </p:cNvPr>
            <p:cNvPicPr>
              <a:picLocks noChangeAspect="1"/>
            </p:cNvPicPr>
            <p:nvPr/>
          </p:nvPicPr>
          <p:blipFill>
            <a:blip r:embed="rId9"/>
            <a:stretch>
              <a:fillRect/>
            </a:stretch>
          </p:blipFill>
          <p:spPr>
            <a:xfrm>
              <a:off x="1002784" y="3097203"/>
              <a:ext cx="2044022" cy="1900540"/>
            </a:xfrm>
            <a:prstGeom prst="rect">
              <a:avLst/>
            </a:prstGeom>
            <a:ln>
              <a:solidFill>
                <a:schemeClr val="tx1"/>
              </a:solidFill>
            </a:ln>
          </p:spPr>
        </p:pic>
      </p:grpSp>
    </p:spTree>
    <p:extLst>
      <p:ext uri="{BB962C8B-B14F-4D97-AF65-F5344CB8AC3E}">
        <p14:creationId xmlns:p14="http://schemas.microsoft.com/office/powerpoint/2010/main" val="3621660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DUI_OR">
            <a:hlinkClick r:id="" action="ppaction://media"/>
            <a:extLst>
              <a:ext uri="{FF2B5EF4-FFF2-40B4-BE49-F238E27FC236}">
                <a16:creationId xmlns:a16="http://schemas.microsoft.com/office/drawing/2014/main" id="{AF38E97D-C7BA-5872-C203-ABF0A0F34F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p:pic>
      <p:sp>
        <p:nvSpPr>
          <p:cNvPr id="13" name="Title 12">
            <a:extLst>
              <a:ext uri="{FF2B5EF4-FFF2-40B4-BE49-F238E27FC236}">
                <a16:creationId xmlns:a16="http://schemas.microsoft.com/office/drawing/2014/main" id="{DCB7E555-D6D6-A750-1B50-84B444CFB7FF}"/>
              </a:ext>
            </a:extLst>
          </p:cNvPr>
          <p:cNvSpPr>
            <a:spLocks noGrp="1"/>
          </p:cNvSpPr>
          <p:nvPr>
            <p:ph type="title"/>
          </p:nvPr>
        </p:nvSpPr>
        <p:spPr>
          <a:xfrm>
            <a:off x="247649" y="5642611"/>
            <a:ext cx="2505075" cy="684378"/>
          </a:xfrm>
          <a:solidFill>
            <a:schemeClr val="bg1"/>
          </a:solidFill>
        </p:spPr>
        <p:txBody>
          <a:bodyPr/>
          <a:lstStyle/>
          <a:p>
            <a:pPr algn="ctr"/>
            <a:r>
              <a:rPr lang="en-US">
                <a:highlight>
                  <a:srgbClr val="FEFEFE"/>
                </a:highlight>
              </a:rPr>
              <a:t>CDUI in OR</a:t>
            </a:r>
          </a:p>
        </p:txBody>
      </p:sp>
      <p:sp>
        <p:nvSpPr>
          <p:cNvPr id="5" name="Slide Number Placeholder 3">
            <a:extLst>
              <a:ext uri="{FF2B5EF4-FFF2-40B4-BE49-F238E27FC236}">
                <a16:creationId xmlns:a16="http://schemas.microsoft.com/office/drawing/2014/main" id="{71E5505C-579D-4ECE-9272-25E9A802E66F}"/>
              </a:ext>
            </a:extLst>
          </p:cNvPr>
          <p:cNvSpPr>
            <a:spLocks noGrp="1"/>
          </p:cNvSpPr>
          <p:nvPr>
            <p:ph type="sldNum" sz="quarter" idx="17"/>
          </p:nvPr>
        </p:nvSpPr>
        <p:spPr/>
        <p:txBody>
          <a:bodyPr/>
          <a:lstStyle/>
          <a:p>
            <a:fld id="{7FFE0ED9-C0A3-4A88-9779-48D80F28EBFC}" type="slidenum">
              <a:rPr lang="en-US"/>
              <a:pPr/>
              <a:t>47</a:t>
            </a:fld>
            <a:endParaRPr lang="en-US"/>
          </a:p>
        </p:txBody>
      </p:sp>
    </p:spTree>
    <p:extLst>
      <p:ext uri="{BB962C8B-B14F-4D97-AF65-F5344CB8AC3E}">
        <p14:creationId xmlns:p14="http://schemas.microsoft.com/office/powerpoint/2010/main" val="27183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8339" y="1570937"/>
            <a:ext cx="12048096" cy="461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CA" sz="2333"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176480" y="2677724"/>
            <a:ext cx="2178755"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User Identification</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 name="Rectangle 32"/>
          <p:cNvSpPr/>
          <p:nvPr/>
        </p:nvSpPr>
        <p:spPr>
          <a:xfrm>
            <a:off x="3215159" y="2603500"/>
            <a:ext cx="1737360"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Select the Case</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40"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5414" y="2826378"/>
            <a:ext cx="4029374" cy="2460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383934" y="2969609"/>
            <a:ext cx="3108960" cy="1975648"/>
          </a:xfrm>
          <a:prstGeom prst="rect">
            <a:avLst/>
          </a:prstGeom>
        </p:spPr>
      </p:pic>
      <p:sp>
        <p:nvSpPr>
          <p:cNvPr id="2" name="Title 1"/>
          <p:cNvSpPr>
            <a:spLocks noGrp="1"/>
          </p:cNvSpPr>
          <p:nvPr>
            <p:ph type="title"/>
          </p:nvPr>
        </p:nvSpPr>
        <p:spPr/>
        <p:txBody>
          <a:bodyPr/>
          <a:lstStyle/>
          <a:p>
            <a:r>
              <a:rPr lang="en-US"/>
              <a:t>Epic Embedded Resource</a:t>
            </a:r>
            <a:endParaRPr lang="en-CA" noProof="0"/>
          </a:p>
        </p:txBody>
      </p:sp>
      <p:sp>
        <p:nvSpPr>
          <p:cNvPr id="3" name="Slide Number Placeholder 2">
            <a:extLst>
              <a:ext uri="{FF2B5EF4-FFF2-40B4-BE49-F238E27FC236}">
                <a16:creationId xmlns:a16="http://schemas.microsoft.com/office/drawing/2014/main" id="{22F247C5-F032-3F6A-4364-1C31A7FE4545}"/>
              </a:ext>
            </a:extLst>
          </p:cNvPr>
          <p:cNvSpPr>
            <a:spLocks noGrp="1"/>
          </p:cNvSpPr>
          <p:nvPr>
            <p:ph type="sldNum" sz="quarter" idx="17"/>
          </p:nvPr>
        </p:nvSpPr>
        <p:spPr/>
        <p:txBody>
          <a:bodyPr/>
          <a:lstStyle/>
          <a:p>
            <a:pPr defTabSz="761970"/>
            <a:fld id="{A59E24FB-11A7-44FD-AC96-67BDBF48A334}" type="slidenum">
              <a:rPr lang="en-US" smtClean="0"/>
              <a:pPr defTabSz="761970"/>
              <a:t>48</a:t>
            </a:fld>
            <a:endParaRPr lang="en-US"/>
          </a:p>
        </p:txBody>
      </p:sp>
      <p:pic>
        <p:nvPicPr>
          <p:cNvPr id="37"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4" y="3434268"/>
            <a:ext cx="2380849" cy="139133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681724" y="1896283"/>
            <a:ext cx="2437253"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Clinical Documentation (Notes)</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 name="Right Triangle 41"/>
          <p:cNvSpPr/>
          <p:nvPr/>
        </p:nvSpPr>
        <p:spPr>
          <a:xfrm rot="13486279">
            <a:off x="5286631" y="3857468"/>
            <a:ext cx="404990" cy="404990"/>
          </a:xfrm>
          <a:prstGeom prst="r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16" y="3841805"/>
            <a:ext cx="1619250" cy="576263"/>
          </a:xfrm>
          <a:prstGeom prst="rect">
            <a:avLst/>
          </a:prstGeom>
          <a:ln>
            <a:noFill/>
          </a:ln>
        </p:spPr>
      </p:pic>
      <p:pic>
        <p:nvPicPr>
          <p:cNvPr id="26"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782" y="3429000"/>
            <a:ext cx="2380849" cy="139133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178" y="3821639"/>
            <a:ext cx="1619250" cy="576263"/>
          </a:xfrm>
          <a:prstGeom prst="rect">
            <a:avLst/>
          </a:prstGeom>
          <a:ln>
            <a:noFill/>
          </a:ln>
        </p:spPr>
      </p:pic>
      <p:sp>
        <p:nvSpPr>
          <p:cNvPr id="45" name="Right Triangle 44"/>
          <p:cNvSpPr/>
          <p:nvPr/>
        </p:nvSpPr>
        <p:spPr>
          <a:xfrm rot="13486279">
            <a:off x="2416918" y="3821548"/>
            <a:ext cx="404990" cy="404990"/>
          </a:xfrm>
          <a:prstGeom prst="r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 name="Rectangle 46"/>
          <p:cNvSpPr/>
          <p:nvPr/>
        </p:nvSpPr>
        <p:spPr>
          <a:xfrm>
            <a:off x="8128963" y="1968500"/>
            <a:ext cx="1737360" cy="567907"/>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Material Usage Capture</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9" name="Picture 3" descr="C:\Users\irinas\Documents\logos\TECSYS Logo TH Blue-0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118977" y="3596203"/>
            <a:ext cx="723568" cy="147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57595" y="4058313"/>
            <a:ext cx="646331" cy="323165"/>
          </a:xfrm>
          <a:prstGeom prst="rect">
            <a:avLst/>
          </a:prstGeom>
          <a:noFill/>
        </p:spPr>
        <p:txBody>
          <a:bodyPr wrap="none" rtlCol="0">
            <a:spAutoFit/>
          </a:bodyPr>
          <a:lstStyle/>
          <a:p>
            <a:pPr marL="0" marR="0" lvl="0" indent="0" algn="l" defTabSz="731520" rtl="0" eaLnBrk="1" fontAlgn="base" latinLnBrk="0" hangingPunct="1">
              <a:lnSpc>
                <a:spcPct val="100000"/>
              </a:lnSpc>
              <a:spcBef>
                <a:spcPct val="0"/>
              </a:spcBef>
              <a:spcAft>
                <a:spcPct val="0"/>
              </a:spcAft>
              <a:buClr>
                <a:srgbClr val="F36C24"/>
              </a:buClr>
              <a:buSzTx/>
              <a:buFontTx/>
              <a:buNone/>
              <a:tabLst/>
              <a:defRPr/>
            </a:pPr>
            <a:r>
              <a:rPr kumimoji="0" lang="fr-CA" sz="15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CDUI</a:t>
            </a: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 name="Flowchart: Magnetic Disk 11"/>
          <p:cNvSpPr/>
          <p:nvPr/>
        </p:nvSpPr>
        <p:spPr>
          <a:xfrm>
            <a:off x="10831667" y="2795909"/>
            <a:ext cx="1234767" cy="981526"/>
          </a:xfrm>
          <a:prstGeom prst="flowChartMagneticDisk">
            <a:avLst/>
          </a:prstGeom>
          <a:solidFill>
            <a:srgbClr val="289E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fr-CA" sz="1100" b="1" i="0" u="none" strike="noStrike" kern="1200" cap="none" spc="0" normalizeH="0" baseline="0" noProof="0" err="1">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Replenishment</a:t>
            </a:r>
            <a:r>
              <a:rPr kumimoji="0" lang="fr-CA"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100" b="1" i="0" u="none" strike="noStrike" kern="1200" cap="none" spc="0" normalizeH="0" baseline="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Demand</a:t>
            </a:r>
          </a:p>
        </p:txBody>
      </p:sp>
      <p:cxnSp>
        <p:nvCxnSpPr>
          <p:cNvPr id="14" name="Straight Arrow Connector 13"/>
          <p:cNvCxnSpPr>
            <a:cxnSpLocks/>
            <a:endCxn id="12" idx="2"/>
          </p:cNvCxnSpPr>
          <p:nvPr/>
        </p:nvCxnSpPr>
        <p:spPr>
          <a:xfrm flipV="1">
            <a:off x="9396248" y="3286672"/>
            <a:ext cx="1435419" cy="497052"/>
          </a:xfrm>
          <a:prstGeom prst="straightConnector1">
            <a:avLst/>
          </a:prstGeom>
          <a:ln w="603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1" name="Flowchart: Magnetic Disk 60"/>
          <p:cNvSpPr/>
          <p:nvPr/>
        </p:nvSpPr>
        <p:spPr>
          <a:xfrm>
            <a:off x="10818802" y="4259243"/>
            <a:ext cx="1234767" cy="981526"/>
          </a:xfrm>
          <a:prstGeom prst="flowChartMagneticDisk">
            <a:avLst/>
          </a:prstGeom>
          <a:solidFill>
            <a:srgbClr val="BC1F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fr-CA" sz="1167"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Case / Patient </a:t>
            </a:r>
            <a:r>
              <a:rPr kumimoji="0" lang="fr-CA" sz="1167" b="1" i="0" u="none" strike="noStrike" kern="1200" cap="none" spc="0" normalizeH="0" baseline="0" noProof="0" err="1">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Consumption</a:t>
            </a:r>
            <a:endParaRPr kumimoji="0" lang="en-US" sz="1167"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63" name="Straight Arrow Connector 62"/>
          <p:cNvCxnSpPr>
            <a:cxnSpLocks/>
            <a:endCxn id="61" idx="2"/>
          </p:cNvCxnSpPr>
          <p:nvPr/>
        </p:nvCxnSpPr>
        <p:spPr>
          <a:xfrm>
            <a:off x="9421035" y="4400840"/>
            <a:ext cx="1397767" cy="349166"/>
          </a:xfrm>
          <a:prstGeom prst="straightConnector1">
            <a:avLst/>
          </a:prstGeom>
          <a:ln w="603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8"/>
          <a:stretch>
            <a:fillRect/>
          </a:stretch>
        </p:blipFill>
        <p:spPr>
          <a:xfrm>
            <a:off x="11176008" y="4310413"/>
            <a:ext cx="574397" cy="221103"/>
          </a:xfrm>
          <a:prstGeom prst="rect">
            <a:avLst/>
          </a:prstGeom>
        </p:spPr>
      </p:pic>
      <p:pic>
        <p:nvPicPr>
          <p:cNvPr id="28" name="Picture 27">
            <a:extLst>
              <a:ext uri="{FF2B5EF4-FFF2-40B4-BE49-F238E27FC236}">
                <a16:creationId xmlns:a16="http://schemas.microsoft.com/office/drawing/2014/main" id="{DB8C3ED1-4907-467F-9897-0F196BDC6E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6870" y="2770224"/>
            <a:ext cx="892672" cy="398769"/>
          </a:xfrm>
          <a:prstGeom prst="rect">
            <a:avLst/>
          </a:prstGeom>
          <a:ln>
            <a:no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C5C22B68-46CD-4C07-9B01-84AC7425E14E}"/>
              </a:ext>
            </a:extLst>
          </p:cNvPr>
          <p:cNvSpPr/>
          <p:nvPr/>
        </p:nvSpPr>
        <p:spPr>
          <a:xfrm>
            <a:off x="8072470" y="3517511"/>
            <a:ext cx="770075" cy="254656"/>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30" name="Picture 29">
            <a:extLst>
              <a:ext uri="{FF2B5EF4-FFF2-40B4-BE49-F238E27FC236}">
                <a16:creationId xmlns:a16="http://schemas.microsoft.com/office/drawing/2014/main" id="{1885FC51-2F68-42E3-982E-05DD49A4CE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1171" y="3478190"/>
            <a:ext cx="892672" cy="398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46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Title 5">
            <a:extLst>
              <a:ext uri="{FF2B5EF4-FFF2-40B4-BE49-F238E27FC236}">
                <a16:creationId xmlns:a16="http://schemas.microsoft.com/office/drawing/2014/main" id="{2DB93161-3F95-4209-B77D-9FB7CAD12A7E}"/>
              </a:ext>
            </a:extLst>
          </p:cNvPr>
          <p:cNvSpPr>
            <a:spLocks noGrp="1"/>
          </p:cNvSpPr>
          <p:nvPr>
            <p:ph type="title"/>
          </p:nvPr>
        </p:nvSpPr>
        <p:spPr/>
        <p:txBody>
          <a:bodyPr/>
          <a:lstStyle/>
          <a:p>
            <a:r>
              <a:rPr lang="en-US"/>
              <a:t>Supply Source Depletion Path</a:t>
            </a:r>
          </a:p>
        </p:txBody>
      </p:sp>
      <p:graphicFrame>
        <p:nvGraphicFramePr>
          <p:cNvPr id="8" name="Content Placeholder 7">
            <a:extLst>
              <a:ext uri="{FF2B5EF4-FFF2-40B4-BE49-F238E27FC236}">
                <a16:creationId xmlns:a16="http://schemas.microsoft.com/office/drawing/2014/main" id="{879AED52-877A-6919-27E5-EA47DC6DD65B}"/>
              </a:ext>
            </a:extLst>
          </p:cNvPr>
          <p:cNvGraphicFramePr>
            <a:graphicFrameLocks noGrp="1"/>
          </p:cNvGraphicFramePr>
          <p:nvPr>
            <p:ph idx="1"/>
            <p:extLst>
              <p:ext uri="{D42A27DB-BD31-4B8C-83A1-F6EECF244321}">
                <p14:modId xmlns:p14="http://schemas.microsoft.com/office/powerpoint/2010/main" val="1793562689"/>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6E868F6-A0C5-4F22-B58E-453E26678B2A}"/>
              </a:ext>
            </a:extLst>
          </p:cNvPr>
          <p:cNvSpPr>
            <a:spLocks noGrp="1"/>
          </p:cNvSpPr>
          <p:nvPr>
            <p:ph type="sldNum" sz="quarter" idx="17"/>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31520" rtl="0" eaLnBrk="1" fontAlgn="base" latinLnBrk="0" hangingPunct="1">
                <a:lnSpc>
                  <a:spcPct val="100000"/>
                </a:lnSpc>
                <a:spcBef>
                  <a:spcPct val="0"/>
                </a:spcBef>
                <a:spcAft>
                  <a:spcPct val="0"/>
                </a:spcAft>
                <a:buClrTx/>
                <a:buSzTx/>
                <a:buFontTx/>
                <a:buNone/>
                <a:tabLst/>
                <a:defRPr/>
              </a:pPr>
              <a:t>49</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348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31334-909D-D64F-6C82-9534F8676122}"/>
              </a:ext>
            </a:extLst>
          </p:cNvPr>
          <p:cNvSpPr>
            <a:spLocks noGrp="1"/>
          </p:cNvSpPr>
          <p:nvPr>
            <p:ph type="body" sz="quarter" idx="10"/>
          </p:nvPr>
        </p:nvSpPr>
        <p:spPr>
          <a:xfrm>
            <a:off x="-6" y="2150134"/>
            <a:ext cx="3664023" cy="2521327"/>
          </a:xfrm>
        </p:spPr>
        <p:txBody>
          <a:bodyPr/>
          <a:lstStyle/>
          <a:p>
            <a:r>
              <a:rPr lang="en-US"/>
              <a:t>1</a:t>
            </a:r>
          </a:p>
        </p:txBody>
      </p:sp>
      <p:sp>
        <p:nvSpPr>
          <p:cNvPr id="3" name="Title 2">
            <a:extLst>
              <a:ext uri="{FF2B5EF4-FFF2-40B4-BE49-F238E27FC236}">
                <a16:creationId xmlns:a16="http://schemas.microsoft.com/office/drawing/2014/main" id="{432E7C5C-9967-B96F-CC88-2BD9BAFBE7CD}"/>
              </a:ext>
            </a:extLst>
          </p:cNvPr>
          <p:cNvSpPr>
            <a:spLocks noGrp="1"/>
          </p:cNvSpPr>
          <p:nvPr>
            <p:ph type="title"/>
          </p:nvPr>
        </p:nvSpPr>
        <p:spPr>
          <a:xfrm>
            <a:off x="4017955" y="94827"/>
            <a:ext cx="7869244" cy="1303888"/>
          </a:xfrm>
        </p:spPr>
        <p:txBody>
          <a:bodyPr/>
          <a:lstStyle/>
          <a:p>
            <a:r>
              <a:rPr lang="en-US"/>
              <a:t>Introduction to Tecsys POU </a:t>
            </a:r>
          </a:p>
        </p:txBody>
      </p:sp>
      <p:sp>
        <p:nvSpPr>
          <p:cNvPr id="9" name="Content Placeholder 8">
            <a:extLst>
              <a:ext uri="{FF2B5EF4-FFF2-40B4-BE49-F238E27FC236}">
                <a16:creationId xmlns:a16="http://schemas.microsoft.com/office/drawing/2014/main" id="{0A92B2CB-3D11-8D96-6D42-378CFDD65D0C}"/>
              </a:ext>
            </a:extLst>
          </p:cNvPr>
          <p:cNvSpPr>
            <a:spLocks noGrp="1"/>
          </p:cNvSpPr>
          <p:nvPr>
            <p:ph sz="quarter" idx="11"/>
          </p:nvPr>
        </p:nvSpPr>
        <p:spPr/>
        <p:txBody>
          <a:bodyPr/>
          <a:lstStyle/>
          <a:p>
            <a:r>
              <a:rPr lang="en-US" err="1"/>
              <a:t>Tecsys</a:t>
            </a:r>
            <a:r>
              <a:rPr lang="en-US"/>
              <a:t> Overview</a:t>
            </a:r>
          </a:p>
          <a:p>
            <a:r>
              <a:rPr lang="en-US"/>
              <a:t>Terminology</a:t>
            </a:r>
          </a:p>
          <a:p>
            <a:r>
              <a:rPr lang="en-US"/>
              <a:t>General Configuration</a:t>
            </a:r>
          </a:p>
          <a:p>
            <a:endParaRPr lang="en-US"/>
          </a:p>
        </p:txBody>
      </p:sp>
      <p:sp>
        <p:nvSpPr>
          <p:cNvPr id="5" name="Slide Number Placeholder 4">
            <a:extLst>
              <a:ext uri="{FF2B5EF4-FFF2-40B4-BE49-F238E27FC236}">
                <a16:creationId xmlns:a16="http://schemas.microsoft.com/office/drawing/2014/main" id="{7240762D-9C2A-AB37-8D96-E46057A24DE3}"/>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5</a:t>
            </a:fld>
            <a:endParaRPr lang="en-US"/>
          </a:p>
        </p:txBody>
      </p:sp>
    </p:spTree>
    <p:extLst>
      <p:ext uri="{BB962C8B-B14F-4D97-AF65-F5344CB8AC3E}">
        <p14:creationId xmlns:p14="http://schemas.microsoft.com/office/powerpoint/2010/main" val="902011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B73F2A-46B0-538E-B531-10A67E4D98A6}"/>
              </a:ext>
            </a:extLst>
          </p:cNvPr>
          <p:cNvSpPr>
            <a:spLocks noGrp="1"/>
          </p:cNvSpPr>
          <p:nvPr>
            <p:ph type="title"/>
          </p:nvPr>
        </p:nvSpPr>
        <p:spPr/>
        <p:txBody>
          <a:bodyPr/>
          <a:lstStyle/>
          <a:p>
            <a:r>
              <a:rPr lang="en-US"/>
              <a:t>Depletion Path Example</a:t>
            </a:r>
          </a:p>
        </p:txBody>
      </p:sp>
      <p:sp>
        <p:nvSpPr>
          <p:cNvPr id="4" name="Slide Number Placeholder 3">
            <a:extLst>
              <a:ext uri="{FF2B5EF4-FFF2-40B4-BE49-F238E27FC236}">
                <a16:creationId xmlns:a16="http://schemas.microsoft.com/office/drawing/2014/main" id="{BFAAFE8B-DFA7-09C1-8CD2-643988D5F5F0}"/>
              </a:ext>
            </a:extLst>
          </p:cNvPr>
          <p:cNvSpPr>
            <a:spLocks noGrp="1"/>
          </p:cNvSpPr>
          <p:nvPr>
            <p:ph type="sldNum" sz="quarter" idx="17"/>
          </p:nvPr>
        </p:nvSpPr>
        <p:spPr/>
        <p:txBody>
          <a:bodyPr/>
          <a:lstStyle/>
          <a:p>
            <a:pPr defTabSz="761970"/>
            <a:fld id="{A59E24FB-11A7-44FD-AC96-67BDBF48A334}" type="slidenum">
              <a:rPr lang="en-US" smtClean="0"/>
              <a:pPr defTabSz="761970"/>
              <a:t>50</a:t>
            </a:fld>
            <a:endParaRPr lang="en-US"/>
          </a:p>
        </p:txBody>
      </p:sp>
      <p:cxnSp>
        <p:nvCxnSpPr>
          <p:cNvPr id="102" name="Connector: Elbow 82">
            <a:extLst>
              <a:ext uri="{FF2B5EF4-FFF2-40B4-BE49-F238E27FC236}">
                <a16:creationId xmlns:a16="http://schemas.microsoft.com/office/drawing/2014/main" id="{D56C2F6D-AD17-2FE5-CF99-FE40AF3BBB92}"/>
              </a:ext>
            </a:extLst>
          </p:cNvPr>
          <p:cNvCxnSpPr>
            <a:cxnSpLocks/>
          </p:cNvCxnSpPr>
          <p:nvPr/>
        </p:nvCxnSpPr>
        <p:spPr>
          <a:xfrm rot="16200000" flipH="1">
            <a:off x="2961816" y="1889281"/>
            <a:ext cx="245588" cy="439347"/>
          </a:xfrm>
          <a:prstGeom prst="bentConnector3">
            <a:avLst>
              <a:gd name="adj1" fmla="val 75977"/>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0B25986-7F5B-FA98-FCD1-AFE917750F56}"/>
              </a:ext>
            </a:extLst>
          </p:cNvPr>
          <p:cNvGrpSpPr/>
          <p:nvPr/>
        </p:nvGrpSpPr>
        <p:grpSpPr>
          <a:xfrm>
            <a:off x="1577069" y="1623363"/>
            <a:ext cx="9092045" cy="4112936"/>
            <a:chOff x="2358541" y="1759228"/>
            <a:chExt cx="7706717" cy="3361970"/>
          </a:xfrm>
        </p:grpSpPr>
        <p:cxnSp>
          <p:nvCxnSpPr>
            <p:cNvPr id="74" name="Connector: Elbow 82">
              <a:extLst>
                <a:ext uri="{FF2B5EF4-FFF2-40B4-BE49-F238E27FC236}">
                  <a16:creationId xmlns:a16="http://schemas.microsoft.com/office/drawing/2014/main" id="{56653C81-9EFA-904C-0C69-134B486E935B}"/>
                </a:ext>
              </a:extLst>
            </p:cNvPr>
            <p:cNvCxnSpPr>
              <a:cxnSpLocks/>
              <a:stCxn id="6" idx="2"/>
              <a:endCxn id="28" idx="0"/>
            </p:cNvCxnSpPr>
            <p:nvPr/>
          </p:nvCxnSpPr>
          <p:spPr>
            <a:xfrm rot="16200000" flipH="1">
              <a:off x="6254195" y="1959159"/>
              <a:ext cx="200747" cy="372405"/>
            </a:xfrm>
            <a:prstGeom prst="bentConnector3">
              <a:avLst>
                <a:gd name="adj1" fmla="val 75977"/>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Connector: Elbow 89">
              <a:extLst>
                <a:ext uri="{FF2B5EF4-FFF2-40B4-BE49-F238E27FC236}">
                  <a16:creationId xmlns:a16="http://schemas.microsoft.com/office/drawing/2014/main" id="{6FEFBA27-AC29-2C71-68D0-13592BF1F6E6}"/>
                </a:ext>
              </a:extLst>
            </p:cNvPr>
            <p:cNvCxnSpPr>
              <a:cxnSpLocks/>
              <a:stCxn id="39" idx="1"/>
              <a:endCxn id="18" idx="3"/>
            </p:cNvCxnSpPr>
            <p:nvPr/>
          </p:nvCxnSpPr>
          <p:spPr>
            <a:xfrm rot="10800000">
              <a:off x="8778591" y="4709269"/>
              <a:ext cx="288330" cy="309330"/>
            </a:xfrm>
            <a:prstGeom prst="bentConnector3">
              <a:avLst>
                <a:gd name="adj1" fmla="val 50000"/>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Connector: Elbow 151">
              <a:extLst>
                <a:ext uri="{FF2B5EF4-FFF2-40B4-BE49-F238E27FC236}">
                  <a16:creationId xmlns:a16="http://schemas.microsoft.com/office/drawing/2014/main" id="{8512220B-D633-D803-D99A-62ED04132D65}"/>
                </a:ext>
              </a:extLst>
            </p:cNvPr>
            <p:cNvCxnSpPr>
              <a:cxnSpLocks/>
            </p:cNvCxnSpPr>
            <p:nvPr/>
          </p:nvCxnSpPr>
          <p:spPr>
            <a:xfrm rot="16200000" flipH="1">
              <a:off x="3224493" y="2654193"/>
              <a:ext cx="223327" cy="1015520"/>
            </a:xfrm>
            <a:prstGeom prst="bentConnector3">
              <a:avLst>
                <a:gd name="adj1" fmla="val 77242"/>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Connector: Elbow 85">
              <a:extLst>
                <a:ext uri="{FF2B5EF4-FFF2-40B4-BE49-F238E27FC236}">
                  <a16:creationId xmlns:a16="http://schemas.microsoft.com/office/drawing/2014/main" id="{C38CDE6B-F281-F9DD-6DE7-2E6668784B72}"/>
                </a:ext>
              </a:extLst>
            </p:cNvPr>
            <p:cNvCxnSpPr>
              <a:cxnSpLocks/>
              <a:stCxn id="42" idx="1"/>
              <a:endCxn id="14" idx="3"/>
            </p:cNvCxnSpPr>
            <p:nvPr/>
          </p:nvCxnSpPr>
          <p:spPr>
            <a:xfrm rot="10800000">
              <a:off x="5987265" y="3683143"/>
              <a:ext cx="288331" cy="318564"/>
            </a:xfrm>
            <a:prstGeom prst="bentConnector3">
              <a:avLst>
                <a:gd name="adj1" fmla="val 50000"/>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onnector: Elbow 84">
              <a:extLst>
                <a:ext uri="{FF2B5EF4-FFF2-40B4-BE49-F238E27FC236}">
                  <a16:creationId xmlns:a16="http://schemas.microsoft.com/office/drawing/2014/main" id="{F30F0E4A-D04D-EF45-7337-CFBE261B3C0C}"/>
                </a:ext>
              </a:extLst>
            </p:cNvPr>
            <p:cNvCxnSpPr>
              <a:cxnSpLocks/>
              <a:stCxn id="30" idx="1"/>
              <a:endCxn id="13" idx="3"/>
            </p:cNvCxnSpPr>
            <p:nvPr/>
          </p:nvCxnSpPr>
          <p:spPr>
            <a:xfrm rot="10800000">
              <a:off x="5987265" y="2646030"/>
              <a:ext cx="288331" cy="327796"/>
            </a:xfrm>
            <a:prstGeom prst="bentConnector3">
              <a:avLst>
                <a:gd name="adj1" fmla="val 50000"/>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Connector: Elbow 78">
              <a:extLst>
                <a:ext uri="{FF2B5EF4-FFF2-40B4-BE49-F238E27FC236}">
                  <a16:creationId xmlns:a16="http://schemas.microsoft.com/office/drawing/2014/main" id="{8C28344A-442F-EDB4-AAC2-A6089C4C1045}"/>
                </a:ext>
              </a:extLst>
            </p:cNvPr>
            <p:cNvCxnSpPr>
              <a:cxnSpLocks/>
              <a:stCxn id="14" idx="2"/>
              <a:endCxn id="37" idx="0"/>
            </p:cNvCxnSpPr>
            <p:nvPr/>
          </p:nvCxnSpPr>
          <p:spPr>
            <a:xfrm rot="16200000" flipH="1">
              <a:off x="7327195" y="2285459"/>
              <a:ext cx="202959" cy="3806846"/>
            </a:xfrm>
            <a:prstGeom prst="bentConnector3">
              <a:avLst>
                <a:gd name="adj1" fmla="val 77029"/>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5" name="Connector: Elbow 143">
              <a:extLst>
                <a:ext uri="{FF2B5EF4-FFF2-40B4-BE49-F238E27FC236}">
                  <a16:creationId xmlns:a16="http://schemas.microsoft.com/office/drawing/2014/main" id="{F9CADADA-8DEC-F282-2510-FA9B56EC529A}"/>
                </a:ext>
              </a:extLst>
            </p:cNvPr>
            <p:cNvCxnSpPr>
              <a:cxnSpLocks/>
              <a:stCxn id="11" idx="2"/>
              <a:endCxn id="6" idx="0"/>
            </p:cNvCxnSpPr>
            <p:nvPr/>
          </p:nvCxnSpPr>
          <p:spPr>
            <a:xfrm rot="5400000" flipH="1" flipV="1">
              <a:off x="3330372" y="1249410"/>
              <a:ext cx="2328175" cy="3347812"/>
            </a:xfrm>
            <a:prstGeom prst="bentConnector5">
              <a:avLst>
                <a:gd name="adj1" fmla="val -6079"/>
                <a:gd name="adj2" fmla="val 57563"/>
                <a:gd name="adj3" fmla="val 109819"/>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3530379-AF03-D751-CDF3-2AD8F277E7B0}"/>
                </a:ext>
              </a:extLst>
            </p:cNvPr>
            <p:cNvSpPr/>
            <p:nvPr/>
          </p:nvSpPr>
          <p:spPr>
            <a:xfrm>
              <a:off x="2358541" y="1763560"/>
              <a:ext cx="2213811" cy="285761"/>
            </a:xfrm>
            <a:prstGeom prst="rect">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GH.SA_SPC</a:t>
              </a:r>
            </a:p>
          </p:txBody>
        </p:sp>
        <p:sp>
          <p:nvSpPr>
            <p:cNvPr id="6" name="Rectangle 5">
              <a:extLst>
                <a:ext uri="{FF2B5EF4-FFF2-40B4-BE49-F238E27FC236}">
                  <a16:creationId xmlns:a16="http://schemas.microsoft.com/office/drawing/2014/main" id="{EDF63791-78B2-26DA-4EBF-58DD9ABD364E}"/>
                </a:ext>
              </a:extLst>
            </p:cNvPr>
            <p:cNvSpPr/>
            <p:nvPr/>
          </p:nvSpPr>
          <p:spPr>
            <a:xfrm>
              <a:off x="5063238" y="1759228"/>
              <a:ext cx="2210256" cy="285761"/>
            </a:xfrm>
            <a:prstGeom prst="rect">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GH.SA_BLUE</a:t>
              </a:r>
            </a:p>
          </p:txBody>
        </p:sp>
        <p:sp>
          <p:nvSpPr>
            <p:cNvPr id="7" name="Rectangle 6">
              <a:extLst>
                <a:ext uri="{FF2B5EF4-FFF2-40B4-BE49-F238E27FC236}">
                  <a16:creationId xmlns:a16="http://schemas.microsoft.com/office/drawing/2014/main" id="{4FED16DC-6449-9D23-B995-B24A24309B62}"/>
                </a:ext>
              </a:extLst>
            </p:cNvPr>
            <p:cNvSpPr/>
            <p:nvPr/>
          </p:nvSpPr>
          <p:spPr>
            <a:xfrm>
              <a:off x="7854565" y="1768007"/>
              <a:ext cx="2210256" cy="285761"/>
            </a:xfrm>
            <a:prstGeom prst="rect">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GH.SA_OR</a:t>
              </a:r>
            </a:p>
          </p:txBody>
        </p:sp>
        <p:sp>
          <p:nvSpPr>
            <p:cNvPr id="10" name="Rectangle 9">
              <a:extLst>
                <a:ext uri="{FF2B5EF4-FFF2-40B4-BE49-F238E27FC236}">
                  <a16:creationId xmlns:a16="http://schemas.microsoft.com/office/drawing/2014/main" id="{60552F95-2ED2-7733-FDD8-194D33CCCB71}"/>
                </a:ext>
              </a:extLst>
            </p:cNvPr>
            <p:cNvSpPr/>
            <p:nvPr/>
          </p:nvSpPr>
          <p:spPr>
            <a:xfrm>
              <a:off x="2358541" y="2241769"/>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GH.SPC-PAR</a:t>
              </a:r>
            </a:p>
          </p:txBody>
        </p:sp>
        <p:sp>
          <p:nvSpPr>
            <p:cNvPr id="11" name="Rectangle 10">
              <a:extLst>
                <a:ext uri="{FF2B5EF4-FFF2-40B4-BE49-F238E27FC236}">
                  <a16:creationId xmlns:a16="http://schemas.microsoft.com/office/drawing/2014/main" id="{F43D2E79-ADC0-D7F9-CF71-1B5E882C1840}"/>
                </a:ext>
              </a:extLst>
            </p:cNvPr>
            <p:cNvSpPr/>
            <p:nvPr/>
          </p:nvSpPr>
          <p:spPr>
            <a:xfrm>
              <a:off x="2358541" y="3278882"/>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GH.SPC-PERP</a:t>
              </a:r>
            </a:p>
          </p:txBody>
        </p:sp>
        <p:sp>
          <p:nvSpPr>
            <p:cNvPr id="12" name="Rectangle 11">
              <a:extLst>
                <a:ext uri="{FF2B5EF4-FFF2-40B4-BE49-F238E27FC236}">
                  <a16:creationId xmlns:a16="http://schemas.microsoft.com/office/drawing/2014/main" id="{05A625A1-1087-3E4F-F8CE-4F1FD0402907}"/>
                </a:ext>
              </a:extLst>
            </p:cNvPr>
            <p:cNvSpPr/>
            <p:nvPr/>
          </p:nvSpPr>
          <p:spPr>
            <a:xfrm>
              <a:off x="2358541" y="4305008"/>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GH.SPC-TRAYS</a:t>
              </a:r>
            </a:p>
          </p:txBody>
        </p:sp>
        <p:sp>
          <p:nvSpPr>
            <p:cNvPr id="13" name="Rectangle 12">
              <a:extLst>
                <a:ext uri="{FF2B5EF4-FFF2-40B4-BE49-F238E27FC236}">
                  <a16:creationId xmlns:a16="http://schemas.microsoft.com/office/drawing/2014/main" id="{145B9B82-FE6E-D198-BD3A-88E7503CB53A}"/>
                </a:ext>
              </a:extLst>
            </p:cNvPr>
            <p:cNvSpPr/>
            <p:nvPr/>
          </p:nvSpPr>
          <p:spPr>
            <a:xfrm>
              <a:off x="5063238" y="2241769"/>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GH.BC-PAR</a:t>
              </a:r>
            </a:p>
          </p:txBody>
        </p:sp>
        <p:sp>
          <p:nvSpPr>
            <p:cNvPr id="14" name="Rectangle 13">
              <a:extLst>
                <a:ext uri="{FF2B5EF4-FFF2-40B4-BE49-F238E27FC236}">
                  <a16:creationId xmlns:a16="http://schemas.microsoft.com/office/drawing/2014/main" id="{81037A92-EB94-829C-FD20-21412E92B653}"/>
                </a:ext>
              </a:extLst>
            </p:cNvPr>
            <p:cNvSpPr/>
            <p:nvPr/>
          </p:nvSpPr>
          <p:spPr>
            <a:xfrm>
              <a:off x="5063238" y="3278882"/>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GH.BC-PERP</a:t>
              </a:r>
            </a:p>
          </p:txBody>
        </p:sp>
        <p:sp>
          <p:nvSpPr>
            <p:cNvPr id="15" name="Rectangle 14">
              <a:extLst>
                <a:ext uri="{FF2B5EF4-FFF2-40B4-BE49-F238E27FC236}">
                  <a16:creationId xmlns:a16="http://schemas.microsoft.com/office/drawing/2014/main" id="{EC3FB259-9EC9-B673-F7BF-EB9BBAD1A92B}"/>
                </a:ext>
              </a:extLst>
            </p:cNvPr>
            <p:cNvSpPr/>
            <p:nvPr/>
          </p:nvSpPr>
          <p:spPr>
            <a:xfrm>
              <a:off x="5063238" y="4305008"/>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GH.BC-TISSUE</a:t>
              </a:r>
            </a:p>
          </p:txBody>
        </p:sp>
        <p:sp>
          <p:nvSpPr>
            <p:cNvPr id="16" name="Rectangle 15">
              <a:extLst>
                <a:ext uri="{FF2B5EF4-FFF2-40B4-BE49-F238E27FC236}">
                  <a16:creationId xmlns:a16="http://schemas.microsoft.com/office/drawing/2014/main" id="{3AB0DB0A-3025-1DDE-9A32-10B89859B6E8}"/>
                </a:ext>
              </a:extLst>
            </p:cNvPr>
            <p:cNvSpPr/>
            <p:nvPr/>
          </p:nvSpPr>
          <p:spPr>
            <a:xfrm>
              <a:off x="7854565" y="2241769"/>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GH.OR1</a:t>
              </a:r>
            </a:p>
          </p:txBody>
        </p:sp>
        <p:sp>
          <p:nvSpPr>
            <p:cNvPr id="17" name="Rectangle 16">
              <a:extLst>
                <a:ext uri="{FF2B5EF4-FFF2-40B4-BE49-F238E27FC236}">
                  <a16:creationId xmlns:a16="http://schemas.microsoft.com/office/drawing/2014/main" id="{9E2EA3FF-513C-D92B-1B82-793E1394C137}"/>
                </a:ext>
              </a:extLst>
            </p:cNvPr>
            <p:cNvSpPr/>
            <p:nvPr/>
          </p:nvSpPr>
          <p:spPr>
            <a:xfrm>
              <a:off x="7854565" y="3278882"/>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GH.OR2</a:t>
              </a:r>
            </a:p>
          </p:txBody>
        </p:sp>
        <p:sp>
          <p:nvSpPr>
            <p:cNvPr id="18" name="Rectangle 17">
              <a:extLst>
                <a:ext uri="{FF2B5EF4-FFF2-40B4-BE49-F238E27FC236}">
                  <a16:creationId xmlns:a16="http://schemas.microsoft.com/office/drawing/2014/main" id="{A7087975-4F26-4405-91F4-AD51A0A04B8F}"/>
                </a:ext>
              </a:extLst>
            </p:cNvPr>
            <p:cNvSpPr/>
            <p:nvPr/>
          </p:nvSpPr>
          <p:spPr>
            <a:xfrm>
              <a:off x="7854565" y="4305008"/>
              <a:ext cx="924026" cy="80852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GH.OR3</a:t>
              </a:r>
            </a:p>
          </p:txBody>
        </p:sp>
        <p:sp>
          <p:nvSpPr>
            <p:cNvPr id="19" name="Rectangle 18">
              <a:extLst>
                <a:ext uri="{FF2B5EF4-FFF2-40B4-BE49-F238E27FC236}">
                  <a16:creationId xmlns:a16="http://schemas.microsoft.com/office/drawing/2014/main" id="{705A2B47-A275-E07B-02F4-444B1BE82540}"/>
                </a:ext>
              </a:extLst>
            </p:cNvPr>
            <p:cNvSpPr/>
            <p:nvPr/>
          </p:nvSpPr>
          <p:spPr>
            <a:xfrm>
              <a:off x="3571317" y="2247572"/>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100100</a:t>
              </a:r>
            </a:p>
          </p:txBody>
        </p:sp>
        <p:sp>
          <p:nvSpPr>
            <p:cNvPr id="20" name="Rectangle 19">
              <a:extLst>
                <a:ext uri="{FF2B5EF4-FFF2-40B4-BE49-F238E27FC236}">
                  <a16:creationId xmlns:a16="http://schemas.microsoft.com/office/drawing/2014/main" id="{348391BF-374A-3B9E-404A-CE607F4CEE49}"/>
                </a:ext>
              </a:extLst>
            </p:cNvPr>
            <p:cNvSpPr/>
            <p:nvPr/>
          </p:nvSpPr>
          <p:spPr>
            <a:xfrm>
              <a:off x="3571317" y="2561095"/>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100102</a:t>
              </a:r>
            </a:p>
          </p:txBody>
        </p:sp>
        <p:sp>
          <p:nvSpPr>
            <p:cNvPr id="21" name="Rectangle 20">
              <a:extLst>
                <a:ext uri="{FF2B5EF4-FFF2-40B4-BE49-F238E27FC236}">
                  <a16:creationId xmlns:a16="http://schemas.microsoft.com/office/drawing/2014/main" id="{4D4CCB73-AF0D-3BB6-F569-9482B401A696}"/>
                </a:ext>
              </a:extLst>
            </p:cNvPr>
            <p:cNvSpPr/>
            <p:nvPr/>
          </p:nvSpPr>
          <p:spPr>
            <a:xfrm>
              <a:off x="3571317" y="2874618"/>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100104</a:t>
              </a:r>
            </a:p>
          </p:txBody>
        </p:sp>
        <p:sp>
          <p:nvSpPr>
            <p:cNvPr id="22" name="Rectangle 21">
              <a:extLst>
                <a:ext uri="{FF2B5EF4-FFF2-40B4-BE49-F238E27FC236}">
                  <a16:creationId xmlns:a16="http://schemas.microsoft.com/office/drawing/2014/main" id="{2BF03B3A-C47A-FCE4-8A67-3C907898A15F}"/>
                </a:ext>
              </a:extLst>
            </p:cNvPr>
            <p:cNvSpPr/>
            <p:nvPr/>
          </p:nvSpPr>
          <p:spPr>
            <a:xfrm>
              <a:off x="3571317" y="3274763"/>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100200</a:t>
              </a:r>
            </a:p>
          </p:txBody>
        </p:sp>
        <p:sp>
          <p:nvSpPr>
            <p:cNvPr id="23" name="Rectangle 22">
              <a:extLst>
                <a:ext uri="{FF2B5EF4-FFF2-40B4-BE49-F238E27FC236}">
                  <a16:creationId xmlns:a16="http://schemas.microsoft.com/office/drawing/2014/main" id="{8F97D171-9427-E43F-0DDD-59B70B581D01}"/>
                </a:ext>
              </a:extLst>
            </p:cNvPr>
            <p:cNvSpPr/>
            <p:nvPr/>
          </p:nvSpPr>
          <p:spPr>
            <a:xfrm>
              <a:off x="3571317" y="3588286"/>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100202</a:t>
              </a:r>
            </a:p>
          </p:txBody>
        </p:sp>
        <p:sp>
          <p:nvSpPr>
            <p:cNvPr id="24" name="Rectangle 23">
              <a:extLst>
                <a:ext uri="{FF2B5EF4-FFF2-40B4-BE49-F238E27FC236}">
                  <a16:creationId xmlns:a16="http://schemas.microsoft.com/office/drawing/2014/main" id="{06E470B6-446A-2F49-F031-28D85F6EDDD4}"/>
                </a:ext>
              </a:extLst>
            </p:cNvPr>
            <p:cNvSpPr/>
            <p:nvPr/>
          </p:nvSpPr>
          <p:spPr>
            <a:xfrm>
              <a:off x="3571317" y="3901809"/>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100204</a:t>
              </a:r>
            </a:p>
          </p:txBody>
        </p:sp>
        <p:sp>
          <p:nvSpPr>
            <p:cNvPr id="25" name="Rectangle 24">
              <a:extLst>
                <a:ext uri="{FF2B5EF4-FFF2-40B4-BE49-F238E27FC236}">
                  <a16:creationId xmlns:a16="http://schemas.microsoft.com/office/drawing/2014/main" id="{8263A86F-7EB6-007B-D28B-405B83D2B095}"/>
                </a:ext>
              </a:extLst>
            </p:cNvPr>
            <p:cNvSpPr/>
            <p:nvPr/>
          </p:nvSpPr>
          <p:spPr>
            <a:xfrm>
              <a:off x="3571317" y="4290967"/>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100300</a:t>
              </a:r>
            </a:p>
          </p:txBody>
        </p:sp>
        <p:sp>
          <p:nvSpPr>
            <p:cNvPr id="26" name="Rectangle 25">
              <a:extLst>
                <a:ext uri="{FF2B5EF4-FFF2-40B4-BE49-F238E27FC236}">
                  <a16:creationId xmlns:a16="http://schemas.microsoft.com/office/drawing/2014/main" id="{E267D08A-A498-0DA7-C624-C9264F842C96}"/>
                </a:ext>
              </a:extLst>
            </p:cNvPr>
            <p:cNvSpPr/>
            <p:nvPr/>
          </p:nvSpPr>
          <p:spPr>
            <a:xfrm>
              <a:off x="3571317" y="4604490"/>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100302</a:t>
              </a:r>
            </a:p>
          </p:txBody>
        </p:sp>
        <p:sp>
          <p:nvSpPr>
            <p:cNvPr id="27" name="Rectangle 26">
              <a:extLst>
                <a:ext uri="{FF2B5EF4-FFF2-40B4-BE49-F238E27FC236}">
                  <a16:creationId xmlns:a16="http://schemas.microsoft.com/office/drawing/2014/main" id="{2424475D-71FB-7221-B5F5-82703B40C957}"/>
                </a:ext>
              </a:extLst>
            </p:cNvPr>
            <p:cNvSpPr/>
            <p:nvPr/>
          </p:nvSpPr>
          <p:spPr>
            <a:xfrm>
              <a:off x="3571317" y="4918015"/>
              <a:ext cx="529391"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100304</a:t>
              </a:r>
            </a:p>
          </p:txBody>
        </p:sp>
        <p:sp>
          <p:nvSpPr>
            <p:cNvPr id="28" name="Rectangle 27">
              <a:extLst>
                <a:ext uri="{FF2B5EF4-FFF2-40B4-BE49-F238E27FC236}">
                  <a16:creationId xmlns:a16="http://schemas.microsoft.com/office/drawing/2014/main" id="{C078FE9E-7B9D-11C6-7A7A-B539F1FD2133}"/>
                </a:ext>
              </a:extLst>
            </p:cNvPr>
            <p:cNvSpPr/>
            <p:nvPr/>
          </p:nvSpPr>
          <p:spPr>
            <a:xfrm>
              <a:off x="6275595" y="2245736"/>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100100</a:t>
              </a:r>
            </a:p>
          </p:txBody>
        </p:sp>
        <p:sp>
          <p:nvSpPr>
            <p:cNvPr id="29" name="Rectangle 28">
              <a:extLst>
                <a:ext uri="{FF2B5EF4-FFF2-40B4-BE49-F238E27FC236}">
                  <a16:creationId xmlns:a16="http://schemas.microsoft.com/office/drawing/2014/main" id="{8169E686-BFC1-BC7C-679C-FB92C15CA7B9}"/>
                </a:ext>
              </a:extLst>
            </p:cNvPr>
            <p:cNvSpPr/>
            <p:nvPr/>
          </p:nvSpPr>
          <p:spPr>
            <a:xfrm>
              <a:off x="6275595" y="2559489"/>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100102</a:t>
              </a:r>
            </a:p>
          </p:txBody>
        </p:sp>
        <p:sp>
          <p:nvSpPr>
            <p:cNvPr id="30" name="Rectangle 29">
              <a:extLst>
                <a:ext uri="{FF2B5EF4-FFF2-40B4-BE49-F238E27FC236}">
                  <a16:creationId xmlns:a16="http://schemas.microsoft.com/office/drawing/2014/main" id="{A28314BB-68FD-9F62-797C-2BEF1F4C3545}"/>
                </a:ext>
              </a:extLst>
            </p:cNvPr>
            <p:cNvSpPr/>
            <p:nvPr/>
          </p:nvSpPr>
          <p:spPr>
            <a:xfrm>
              <a:off x="6275595" y="2873242"/>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100104</a:t>
              </a:r>
            </a:p>
          </p:txBody>
        </p:sp>
        <p:sp>
          <p:nvSpPr>
            <p:cNvPr id="31" name="Rectangle 30">
              <a:extLst>
                <a:ext uri="{FF2B5EF4-FFF2-40B4-BE49-F238E27FC236}">
                  <a16:creationId xmlns:a16="http://schemas.microsoft.com/office/drawing/2014/main" id="{20141AF7-915F-9E25-C6A9-83C58BA7BA1D}"/>
                </a:ext>
              </a:extLst>
            </p:cNvPr>
            <p:cNvSpPr/>
            <p:nvPr/>
          </p:nvSpPr>
          <p:spPr>
            <a:xfrm>
              <a:off x="6275595" y="4290511"/>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100400</a:t>
              </a:r>
            </a:p>
          </p:txBody>
        </p:sp>
        <p:sp>
          <p:nvSpPr>
            <p:cNvPr id="32" name="Rectangle 31">
              <a:extLst>
                <a:ext uri="{FF2B5EF4-FFF2-40B4-BE49-F238E27FC236}">
                  <a16:creationId xmlns:a16="http://schemas.microsoft.com/office/drawing/2014/main" id="{4BDFB590-AC21-E717-3506-944644A0C506}"/>
                </a:ext>
              </a:extLst>
            </p:cNvPr>
            <p:cNvSpPr/>
            <p:nvPr/>
          </p:nvSpPr>
          <p:spPr>
            <a:xfrm>
              <a:off x="6275595" y="4604264"/>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100402</a:t>
              </a:r>
            </a:p>
          </p:txBody>
        </p:sp>
        <p:sp>
          <p:nvSpPr>
            <p:cNvPr id="33" name="Rectangle 32">
              <a:extLst>
                <a:ext uri="{FF2B5EF4-FFF2-40B4-BE49-F238E27FC236}">
                  <a16:creationId xmlns:a16="http://schemas.microsoft.com/office/drawing/2014/main" id="{59670D98-E5DF-EC40-4E1B-2D994C5284F5}"/>
                </a:ext>
              </a:extLst>
            </p:cNvPr>
            <p:cNvSpPr/>
            <p:nvPr/>
          </p:nvSpPr>
          <p:spPr>
            <a:xfrm>
              <a:off x="6275595" y="4918015"/>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100404</a:t>
              </a:r>
            </a:p>
          </p:txBody>
        </p:sp>
        <p:sp>
          <p:nvSpPr>
            <p:cNvPr id="34" name="Rectangle 33">
              <a:extLst>
                <a:ext uri="{FF2B5EF4-FFF2-40B4-BE49-F238E27FC236}">
                  <a16:creationId xmlns:a16="http://schemas.microsoft.com/office/drawing/2014/main" id="{5F79A92F-619F-EF15-CBC1-BC8BB073D478}"/>
                </a:ext>
              </a:extLst>
            </p:cNvPr>
            <p:cNvSpPr/>
            <p:nvPr/>
          </p:nvSpPr>
          <p:spPr>
            <a:xfrm>
              <a:off x="9066921" y="2245143"/>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100100</a:t>
              </a:r>
            </a:p>
          </p:txBody>
        </p:sp>
        <p:sp>
          <p:nvSpPr>
            <p:cNvPr id="35" name="Rectangle 34">
              <a:extLst>
                <a:ext uri="{FF2B5EF4-FFF2-40B4-BE49-F238E27FC236}">
                  <a16:creationId xmlns:a16="http://schemas.microsoft.com/office/drawing/2014/main" id="{7ED18EF3-1F6D-DDDA-36F4-DCBD3F741876}"/>
                </a:ext>
              </a:extLst>
            </p:cNvPr>
            <p:cNvSpPr/>
            <p:nvPr/>
          </p:nvSpPr>
          <p:spPr>
            <a:xfrm>
              <a:off x="9066921" y="2558970"/>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100102</a:t>
              </a:r>
            </a:p>
          </p:txBody>
        </p:sp>
        <p:sp>
          <p:nvSpPr>
            <p:cNvPr id="36" name="Rectangle 35">
              <a:extLst>
                <a:ext uri="{FF2B5EF4-FFF2-40B4-BE49-F238E27FC236}">
                  <a16:creationId xmlns:a16="http://schemas.microsoft.com/office/drawing/2014/main" id="{2EB0ACAC-E047-C947-3B5D-455E02A149E0}"/>
                </a:ext>
              </a:extLst>
            </p:cNvPr>
            <p:cNvSpPr/>
            <p:nvPr/>
          </p:nvSpPr>
          <p:spPr>
            <a:xfrm>
              <a:off x="9066921" y="2872797"/>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100104</a:t>
              </a:r>
            </a:p>
          </p:txBody>
        </p:sp>
        <p:sp>
          <p:nvSpPr>
            <p:cNvPr id="37" name="Rectangle 36">
              <a:extLst>
                <a:ext uri="{FF2B5EF4-FFF2-40B4-BE49-F238E27FC236}">
                  <a16:creationId xmlns:a16="http://schemas.microsoft.com/office/drawing/2014/main" id="{97DA2EF4-3954-6C2A-B816-84DC2DA5E0E1}"/>
                </a:ext>
              </a:extLst>
            </p:cNvPr>
            <p:cNvSpPr/>
            <p:nvPr/>
          </p:nvSpPr>
          <p:spPr>
            <a:xfrm>
              <a:off x="9066921" y="4290362"/>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100100</a:t>
              </a:r>
            </a:p>
          </p:txBody>
        </p:sp>
        <p:sp>
          <p:nvSpPr>
            <p:cNvPr id="38" name="Rectangle 37">
              <a:extLst>
                <a:ext uri="{FF2B5EF4-FFF2-40B4-BE49-F238E27FC236}">
                  <a16:creationId xmlns:a16="http://schemas.microsoft.com/office/drawing/2014/main" id="{1F62641B-6D59-DFC6-9C8D-DD0F852566DB}"/>
                </a:ext>
              </a:extLst>
            </p:cNvPr>
            <p:cNvSpPr/>
            <p:nvPr/>
          </p:nvSpPr>
          <p:spPr>
            <a:xfrm>
              <a:off x="9066921" y="4604189"/>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100102</a:t>
              </a:r>
            </a:p>
          </p:txBody>
        </p:sp>
        <p:sp>
          <p:nvSpPr>
            <p:cNvPr id="39" name="Rectangle 38">
              <a:extLst>
                <a:ext uri="{FF2B5EF4-FFF2-40B4-BE49-F238E27FC236}">
                  <a16:creationId xmlns:a16="http://schemas.microsoft.com/office/drawing/2014/main" id="{C658BFB7-7503-8D71-6EE3-716080198B69}"/>
                </a:ext>
              </a:extLst>
            </p:cNvPr>
            <p:cNvSpPr/>
            <p:nvPr/>
          </p:nvSpPr>
          <p:spPr>
            <a:xfrm>
              <a:off x="9066921" y="4918015"/>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100104</a:t>
              </a:r>
            </a:p>
          </p:txBody>
        </p:sp>
        <p:sp>
          <p:nvSpPr>
            <p:cNvPr id="40" name="Rectangle 39">
              <a:extLst>
                <a:ext uri="{FF2B5EF4-FFF2-40B4-BE49-F238E27FC236}">
                  <a16:creationId xmlns:a16="http://schemas.microsoft.com/office/drawing/2014/main" id="{9A797C35-423E-CEA8-8B7B-37E0C5C898A4}"/>
                </a:ext>
              </a:extLst>
            </p:cNvPr>
            <p:cNvSpPr/>
            <p:nvPr/>
          </p:nvSpPr>
          <p:spPr>
            <a:xfrm>
              <a:off x="6275595" y="3273617"/>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100200</a:t>
              </a:r>
            </a:p>
          </p:txBody>
        </p:sp>
        <p:sp>
          <p:nvSpPr>
            <p:cNvPr id="41" name="Rectangle 40">
              <a:extLst>
                <a:ext uri="{FF2B5EF4-FFF2-40B4-BE49-F238E27FC236}">
                  <a16:creationId xmlns:a16="http://schemas.microsoft.com/office/drawing/2014/main" id="{9A864BD6-4FF3-3BFD-577A-C1CE74F07C0E}"/>
                </a:ext>
              </a:extLst>
            </p:cNvPr>
            <p:cNvSpPr/>
            <p:nvPr/>
          </p:nvSpPr>
          <p:spPr>
            <a:xfrm>
              <a:off x="6275595" y="3587370"/>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100202</a:t>
              </a:r>
            </a:p>
          </p:txBody>
        </p:sp>
        <p:sp>
          <p:nvSpPr>
            <p:cNvPr id="42" name="Rectangle 41">
              <a:extLst>
                <a:ext uri="{FF2B5EF4-FFF2-40B4-BE49-F238E27FC236}">
                  <a16:creationId xmlns:a16="http://schemas.microsoft.com/office/drawing/2014/main" id="{5E9DA698-5DB0-5A3A-9C4D-3FCD2DB7C956}"/>
                </a:ext>
              </a:extLst>
            </p:cNvPr>
            <p:cNvSpPr/>
            <p:nvPr/>
          </p:nvSpPr>
          <p:spPr>
            <a:xfrm>
              <a:off x="6275595" y="3901123"/>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100204</a:t>
              </a:r>
            </a:p>
          </p:txBody>
        </p:sp>
        <p:sp>
          <p:nvSpPr>
            <p:cNvPr id="43" name="Rectangle 42">
              <a:extLst>
                <a:ext uri="{FF2B5EF4-FFF2-40B4-BE49-F238E27FC236}">
                  <a16:creationId xmlns:a16="http://schemas.microsoft.com/office/drawing/2014/main" id="{6BBA5222-A2DA-085B-9640-7C786E06738C}"/>
                </a:ext>
              </a:extLst>
            </p:cNvPr>
            <p:cNvSpPr/>
            <p:nvPr/>
          </p:nvSpPr>
          <p:spPr>
            <a:xfrm>
              <a:off x="4104367" y="22424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A.1.2</a:t>
              </a:r>
            </a:p>
          </p:txBody>
        </p:sp>
        <p:sp>
          <p:nvSpPr>
            <p:cNvPr id="44" name="Rectangle 43">
              <a:extLst>
                <a:ext uri="{FF2B5EF4-FFF2-40B4-BE49-F238E27FC236}">
                  <a16:creationId xmlns:a16="http://schemas.microsoft.com/office/drawing/2014/main" id="{F49AFC9F-C12B-7154-1545-7BA1C6AF9888}"/>
                </a:ext>
              </a:extLst>
            </p:cNvPr>
            <p:cNvSpPr/>
            <p:nvPr/>
          </p:nvSpPr>
          <p:spPr>
            <a:xfrm>
              <a:off x="9066921" y="3273246"/>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100100</a:t>
              </a:r>
            </a:p>
          </p:txBody>
        </p:sp>
        <p:sp>
          <p:nvSpPr>
            <p:cNvPr id="45" name="Rectangle 44">
              <a:extLst>
                <a:ext uri="{FF2B5EF4-FFF2-40B4-BE49-F238E27FC236}">
                  <a16:creationId xmlns:a16="http://schemas.microsoft.com/office/drawing/2014/main" id="{B805FE93-AC32-5428-F44A-CD804A55E1FB}"/>
                </a:ext>
              </a:extLst>
            </p:cNvPr>
            <p:cNvSpPr/>
            <p:nvPr/>
          </p:nvSpPr>
          <p:spPr>
            <a:xfrm>
              <a:off x="9066921" y="3587073"/>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100102</a:t>
              </a:r>
            </a:p>
          </p:txBody>
        </p:sp>
        <p:sp>
          <p:nvSpPr>
            <p:cNvPr id="46" name="Rectangle 45">
              <a:extLst>
                <a:ext uri="{FF2B5EF4-FFF2-40B4-BE49-F238E27FC236}">
                  <a16:creationId xmlns:a16="http://schemas.microsoft.com/office/drawing/2014/main" id="{218D0F4C-7EE5-050B-9978-1AEB5E6A53A4}"/>
                </a:ext>
              </a:extLst>
            </p:cNvPr>
            <p:cNvSpPr/>
            <p:nvPr/>
          </p:nvSpPr>
          <p:spPr>
            <a:xfrm>
              <a:off x="9066921" y="3900900"/>
              <a:ext cx="530352" cy="2011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100104</a:t>
              </a:r>
            </a:p>
          </p:txBody>
        </p:sp>
        <p:sp>
          <p:nvSpPr>
            <p:cNvPr id="47" name="Rectangle 46">
              <a:extLst>
                <a:ext uri="{FF2B5EF4-FFF2-40B4-BE49-F238E27FC236}">
                  <a16:creationId xmlns:a16="http://schemas.microsoft.com/office/drawing/2014/main" id="{DE032FEE-BDB3-259E-ED9C-52FA24A10030}"/>
                </a:ext>
              </a:extLst>
            </p:cNvPr>
            <p:cNvSpPr/>
            <p:nvPr/>
          </p:nvSpPr>
          <p:spPr>
            <a:xfrm>
              <a:off x="4104367" y="25567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B.6.3</a:t>
              </a:r>
            </a:p>
          </p:txBody>
        </p:sp>
        <p:sp>
          <p:nvSpPr>
            <p:cNvPr id="48" name="Rectangle 47">
              <a:extLst>
                <a:ext uri="{FF2B5EF4-FFF2-40B4-BE49-F238E27FC236}">
                  <a16:creationId xmlns:a16="http://schemas.microsoft.com/office/drawing/2014/main" id="{2F8AE665-7D8C-8CD6-545B-A90F0637A783}"/>
                </a:ext>
              </a:extLst>
            </p:cNvPr>
            <p:cNvSpPr/>
            <p:nvPr/>
          </p:nvSpPr>
          <p:spPr>
            <a:xfrm>
              <a:off x="4104367" y="28710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C.8.2</a:t>
              </a:r>
            </a:p>
          </p:txBody>
        </p:sp>
        <p:sp>
          <p:nvSpPr>
            <p:cNvPr id="49" name="Rectangle 48">
              <a:extLst>
                <a:ext uri="{FF2B5EF4-FFF2-40B4-BE49-F238E27FC236}">
                  <a16:creationId xmlns:a16="http://schemas.microsoft.com/office/drawing/2014/main" id="{1609CE05-30E7-D128-6962-98421B6634F5}"/>
                </a:ext>
              </a:extLst>
            </p:cNvPr>
            <p:cNvSpPr/>
            <p:nvPr/>
          </p:nvSpPr>
          <p:spPr>
            <a:xfrm>
              <a:off x="4104367" y="32719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E.1.1</a:t>
              </a:r>
            </a:p>
          </p:txBody>
        </p:sp>
        <p:sp>
          <p:nvSpPr>
            <p:cNvPr id="50" name="Rectangle 49">
              <a:extLst>
                <a:ext uri="{FF2B5EF4-FFF2-40B4-BE49-F238E27FC236}">
                  <a16:creationId xmlns:a16="http://schemas.microsoft.com/office/drawing/2014/main" id="{E2A611DF-DD5F-DE78-782D-179460ECEA52}"/>
                </a:ext>
              </a:extLst>
            </p:cNvPr>
            <p:cNvSpPr/>
            <p:nvPr/>
          </p:nvSpPr>
          <p:spPr>
            <a:xfrm>
              <a:off x="4104367" y="35862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A.5.3</a:t>
              </a:r>
            </a:p>
          </p:txBody>
        </p:sp>
        <p:sp>
          <p:nvSpPr>
            <p:cNvPr id="51" name="Rectangle 50">
              <a:extLst>
                <a:ext uri="{FF2B5EF4-FFF2-40B4-BE49-F238E27FC236}">
                  <a16:creationId xmlns:a16="http://schemas.microsoft.com/office/drawing/2014/main" id="{800A2A16-6A5E-2788-E110-4724FDF71A8A}"/>
                </a:ext>
              </a:extLst>
            </p:cNvPr>
            <p:cNvSpPr/>
            <p:nvPr/>
          </p:nvSpPr>
          <p:spPr>
            <a:xfrm>
              <a:off x="4104367" y="39005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A.4.8</a:t>
              </a:r>
            </a:p>
          </p:txBody>
        </p:sp>
        <p:sp>
          <p:nvSpPr>
            <p:cNvPr id="52" name="Rectangle 51">
              <a:extLst>
                <a:ext uri="{FF2B5EF4-FFF2-40B4-BE49-F238E27FC236}">
                  <a16:creationId xmlns:a16="http://schemas.microsoft.com/office/drawing/2014/main" id="{9218BD11-46E3-3720-6CF2-67FC6FB89E08}"/>
                </a:ext>
              </a:extLst>
            </p:cNvPr>
            <p:cNvSpPr/>
            <p:nvPr/>
          </p:nvSpPr>
          <p:spPr>
            <a:xfrm>
              <a:off x="4104367" y="42904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F.4.3</a:t>
              </a:r>
            </a:p>
          </p:txBody>
        </p:sp>
        <p:sp>
          <p:nvSpPr>
            <p:cNvPr id="53" name="Rectangle 52">
              <a:extLst>
                <a:ext uri="{FF2B5EF4-FFF2-40B4-BE49-F238E27FC236}">
                  <a16:creationId xmlns:a16="http://schemas.microsoft.com/office/drawing/2014/main" id="{3500BACF-C052-10B2-C002-5577D26AE395}"/>
                </a:ext>
              </a:extLst>
            </p:cNvPr>
            <p:cNvSpPr/>
            <p:nvPr/>
          </p:nvSpPr>
          <p:spPr>
            <a:xfrm>
              <a:off x="4104367" y="46047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A.1.5</a:t>
              </a:r>
            </a:p>
          </p:txBody>
        </p:sp>
        <p:sp>
          <p:nvSpPr>
            <p:cNvPr id="54" name="Rectangle 53">
              <a:extLst>
                <a:ext uri="{FF2B5EF4-FFF2-40B4-BE49-F238E27FC236}">
                  <a16:creationId xmlns:a16="http://schemas.microsoft.com/office/drawing/2014/main" id="{1A54344E-86BA-20F0-0779-34973EACFB66}"/>
                </a:ext>
              </a:extLst>
            </p:cNvPr>
            <p:cNvSpPr/>
            <p:nvPr/>
          </p:nvSpPr>
          <p:spPr>
            <a:xfrm>
              <a:off x="4104367" y="4919088"/>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C.4.4</a:t>
              </a:r>
            </a:p>
          </p:txBody>
        </p:sp>
        <p:sp>
          <p:nvSpPr>
            <p:cNvPr id="55" name="Rectangle 54">
              <a:extLst>
                <a:ext uri="{FF2B5EF4-FFF2-40B4-BE49-F238E27FC236}">
                  <a16:creationId xmlns:a16="http://schemas.microsoft.com/office/drawing/2014/main" id="{4665FD14-A156-BFAE-0EA6-7F2A3FBF5FDB}"/>
                </a:ext>
              </a:extLst>
            </p:cNvPr>
            <p:cNvSpPr/>
            <p:nvPr/>
          </p:nvSpPr>
          <p:spPr>
            <a:xfrm>
              <a:off x="6802955" y="22424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A.2.1</a:t>
              </a:r>
            </a:p>
          </p:txBody>
        </p:sp>
        <p:sp>
          <p:nvSpPr>
            <p:cNvPr id="56" name="Rectangle 55">
              <a:extLst>
                <a:ext uri="{FF2B5EF4-FFF2-40B4-BE49-F238E27FC236}">
                  <a16:creationId xmlns:a16="http://schemas.microsoft.com/office/drawing/2014/main" id="{7DD27582-D85A-52A4-2FFC-495B89B2F0FE}"/>
                </a:ext>
              </a:extLst>
            </p:cNvPr>
            <p:cNvSpPr/>
            <p:nvPr/>
          </p:nvSpPr>
          <p:spPr>
            <a:xfrm>
              <a:off x="6802955" y="25567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G.4.5</a:t>
              </a:r>
            </a:p>
          </p:txBody>
        </p:sp>
        <p:sp>
          <p:nvSpPr>
            <p:cNvPr id="57" name="Rectangle 56">
              <a:extLst>
                <a:ext uri="{FF2B5EF4-FFF2-40B4-BE49-F238E27FC236}">
                  <a16:creationId xmlns:a16="http://schemas.microsoft.com/office/drawing/2014/main" id="{89D9B464-AEE9-E764-8C74-4F6852527BB4}"/>
                </a:ext>
              </a:extLst>
            </p:cNvPr>
            <p:cNvSpPr/>
            <p:nvPr/>
          </p:nvSpPr>
          <p:spPr>
            <a:xfrm>
              <a:off x="6802955" y="28710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F.1.1</a:t>
              </a:r>
            </a:p>
          </p:txBody>
        </p:sp>
        <p:sp>
          <p:nvSpPr>
            <p:cNvPr id="58" name="Rectangle 57">
              <a:extLst>
                <a:ext uri="{FF2B5EF4-FFF2-40B4-BE49-F238E27FC236}">
                  <a16:creationId xmlns:a16="http://schemas.microsoft.com/office/drawing/2014/main" id="{C3A1D564-9B90-745A-2B05-431030AC152F}"/>
                </a:ext>
              </a:extLst>
            </p:cNvPr>
            <p:cNvSpPr/>
            <p:nvPr/>
          </p:nvSpPr>
          <p:spPr>
            <a:xfrm>
              <a:off x="6802955" y="32719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B.5.6</a:t>
              </a:r>
            </a:p>
          </p:txBody>
        </p:sp>
        <p:sp>
          <p:nvSpPr>
            <p:cNvPr id="59" name="Rectangle 58">
              <a:extLst>
                <a:ext uri="{FF2B5EF4-FFF2-40B4-BE49-F238E27FC236}">
                  <a16:creationId xmlns:a16="http://schemas.microsoft.com/office/drawing/2014/main" id="{9DBB71C9-3238-C29D-EA0B-CF10D96992CC}"/>
                </a:ext>
              </a:extLst>
            </p:cNvPr>
            <p:cNvSpPr/>
            <p:nvPr/>
          </p:nvSpPr>
          <p:spPr>
            <a:xfrm>
              <a:off x="6802955" y="35862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E.2.2</a:t>
              </a:r>
            </a:p>
          </p:txBody>
        </p:sp>
        <p:sp>
          <p:nvSpPr>
            <p:cNvPr id="60" name="Rectangle 59">
              <a:extLst>
                <a:ext uri="{FF2B5EF4-FFF2-40B4-BE49-F238E27FC236}">
                  <a16:creationId xmlns:a16="http://schemas.microsoft.com/office/drawing/2014/main" id="{92A07346-D646-E21B-70DF-6019510A131A}"/>
                </a:ext>
              </a:extLst>
            </p:cNvPr>
            <p:cNvSpPr/>
            <p:nvPr/>
          </p:nvSpPr>
          <p:spPr>
            <a:xfrm>
              <a:off x="6802955" y="39005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C.1.1</a:t>
              </a:r>
            </a:p>
          </p:txBody>
        </p:sp>
        <p:sp>
          <p:nvSpPr>
            <p:cNvPr id="61" name="Rectangle 60">
              <a:extLst>
                <a:ext uri="{FF2B5EF4-FFF2-40B4-BE49-F238E27FC236}">
                  <a16:creationId xmlns:a16="http://schemas.microsoft.com/office/drawing/2014/main" id="{CEEBA21E-ECC3-8529-6C7E-A361CB62975C}"/>
                </a:ext>
              </a:extLst>
            </p:cNvPr>
            <p:cNvSpPr/>
            <p:nvPr/>
          </p:nvSpPr>
          <p:spPr>
            <a:xfrm>
              <a:off x="6802955" y="42904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C.1.1</a:t>
              </a:r>
            </a:p>
          </p:txBody>
        </p:sp>
        <p:sp>
          <p:nvSpPr>
            <p:cNvPr id="62" name="Rectangle 61">
              <a:extLst>
                <a:ext uri="{FF2B5EF4-FFF2-40B4-BE49-F238E27FC236}">
                  <a16:creationId xmlns:a16="http://schemas.microsoft.com/office/drawing/2014/main" id="{7BE6B9B6-9CAB-A2A7-49B7-0391F8393BF2}"/>
                </a:ext>
              </a:extLst>
            </p:cNvPr>
            <p:cNvSpPr/>
            <p:nvPr/>
          </p:nvSpPr>
          <p:spPr>
            <a:xfrm>
              <a:off x="6802955" y="46047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A.5.1</a:t>
              </a:r>
            </a:p>
          </p:txBody>
        </p:sp>
        <p:sp>
          <p:nvSpPr>
            <p:cNvPr id="63" name="Rectangle 62">
              <a:extLst>
                <a:ext uri="{FF2B5EF4-FFF2-40B4-BE49-F238E27FC236}">
                  <a16:creationId xmlns:a16="http://schemas.microsoft.com/office/drawing/2014/main" id="{F426CC72-8871-A835-0737-008262658CFD}"/>
                </a:ext>
              </a:extLst>
            </p:cNvPr>
            <p:cNvSpPr/>
            <p:nvPr/>
          </p:nvSpPr>
          <p:spPr>
            <a:xfrm>
              <a:off x="6802955" y="4919088"/>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C.3.3</a:t>
              </a:r>
            </a:p>
          </p:txBody>
        </p:sp>
        <p:sp>
          <p:nvSpPr>
            <p:cNvPr id="64" name="Rectangle 63">
              <a:extLst>
                <a:ext uri="{FF2B5EF4-FFF2-40B4-BE49-F238E27FC236}">
                  <a16:creationId xmlns:a16="http://schemas.microsoft.com/office/drawing/2014/main" id="{BAF08467-029A-3AF9-84EC-F5E3FA8797C3}"/>
                </a:ext>
              </a:extLst>
            </p:cNvPr>
            <p:cNvSpPr/>
            <p:nvPr/>
          </p:nvSpPr>
          <p:spPr>
            <a:xfrm>
              <a:off x="9597273" y="22424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B.2.2</a:t>
              </a:r>
            </a:p>
          </p:txBody>
        </p:sp>
        <p:sp>
          <p:nvSpPr>
            <p:cNvPr id="65" name="Rectangle 64">
              <a:extLst>
                <a:ext uri="{FF2B5EF4-FFF2-40B4-BE49-F238E27FC236}">
                  <a16:creationId xmlns:a16="http://schemas.microsoft.com/office/drawing/2014/main" id="{1CAC7319-FDA9-3529-753E-3542339BB294}"/>
                </a:ext>
              </a:extLst>
            </p:cNvPr>
            <p:cNvSpPr/>
            <p:nvPr/>
          </p:nvSpPr>
          <p:spPr>
            <a:xfrm>
              <a:off x="9597273" y="25567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A.1.2</a:t>
              </a:r>
            </a:p>
          </p:txBody>
        </p:sp>
        <p:sp>
          <p:nvSpPr>
            <p:cNvPr id="66" name="Rectangle 65">
              <a:extLst>
                <a:ext uri="{FF2B5EF4-FFF2-40B4-BE49-F238E27FC236}">
                  <a16:creationId xmlns:a16="http://schemas.microsoft.com/office/drawing/2014/main" id="{D8EFEC8D-C459-05D5-A796-873D4D93C518}"/>
                </a:ext>
              </a:extLst>
            </p:cNvPr>
            <p:cNvSpPr/>
            <p:nvPr/>
          </p:nvSpPr>
          <p:spPr>
            <a:xfrm>
              <a:off x="9597273" y="2871030"/>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A.1.3</a:t>
              </a:r>
            </a:p>
          </p:txBody>
        </p:sp>
        <p:sp>
          <p:nvSpPr>
            <p:cNvPr id="67" name="Rectangle 66">
              <a:extLst>
                <a:ext uri="{FF2B5EF4-FFF2-40B4-BE49-F238E27FC236}">
                  <a16:creationId xmlns:a16="http://schemas.microsoft.com/office/drawing/2014/main" id="{E1EE0338-86FB-9EB0-B85C-F9B247D3976C}"/>
                </a:ext>
              </a:extLst>
            </p:cNvPr>
            <p:cNvSpPr/>
            <p:nvPr/>
          </p:nvSpPr>
          <p:spPr>
            <a:xfrm>
              <a:off x="9597273" y="32719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B.1.2</a:t>
              </a:r>
            </a:p>
          </p:txBody>
        </p:sp>
        <p:sp>
          <p:nvSpPr>
            <p:cNvPr id="68" name="Rectangle 67">
              <a:extLst>
                <a:ext uri="{FF2B5EF4-FFF2-40B4-BE49-F238E27FC236}">
                  <a16:creationId xmlns:a16="http://schemas.microsoft.com/office/drawing/2014/main" id="{2AB2F95C-8C3C-3FC3-50C1-897E375AA9F1}"/>
                </a:ext>
              </a:extLst>
            </p:cNvPr>
            <p:cNvSpPr/>
            <p:nvPr/>
          </p:nvSpPr>
          <p:spPr>
            <a:xfrm>
              <a:off x="9597273" y="35862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B.3.4</a:t>
              </a:r>
            </a:p>
          </p:txBody>
        </p:sp>
        <p:sp>
          <p:nvSpPr>
            <p:cNvPr id="69" name="Rectangle 68">
              <a:extLst>
                <a:ext uri="{FF2B5EF4-FFF2-40B4-BE49-F238E27FC236}">
                  <a16:creationId xmlns:a16="http://schemas.microsoft.com/office/drawing/2014/main" id="{FB6374AD-F36E-3FB2-9222-429A2CF9E6CF}"/>
                </a:ext>
              </a:extLst>
            </p:cNvPr>
            <p:cNvSpPr/>
            <p:nvPr/>
          </p:nvSpPr>
          <p:spPr>
            <a:xfrm>
              <a:off x="9597273" y="3900552"/>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C.1.1</a:t>
              </a:r>
            </a:p>
          </p:txBody>
        </p:sp>
        <p:sp>
          <p:nvSpPr>
            <p:cNvPr id="70" name="Rectangle 69">
              <a:extLst>
                <a:ext uri="{FF2B5EF4-FFF2-40B4-BE49-F238E27FC236}">
                  <a16:creationId xmlns:a16="http://schemas.microsoft.com/office/drawing/2014/main" id="{574F5E28-2C69-A9C0-17CA-CE491E11AF61}"/>
                </a:ext>
              </a:extLst>
            </p:cNvPr>
            <p:cNvSpPr/>
            <p:nvPr/>
          </p:nvSpPr>
          <p:spPr>
            <a:xfrm>
              <a:off x="9597273" y="42904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B.1.2</a:t>
              </a:r>
            </a:p>
          </p:txBody>
        </p:sp>
        <p:sp>
          <p:nvSpPr>
            <p:cNvPr id="71" name="Rectangle 70">
              <a:extLst>
                <a:ext uri="{FF2B5EF4-FFF2-40B4-BE49-F238E27FC236}">
                  <a16:creationId xmlns:a16="http://schemas.microsoft.com/office/drawing/2014/main" id="{32EFBD3A-0780-A651-28F5-3A4F444658F3}"/>
                </a:ext>
              </a:extLst>
            </p:cNvPr>
            <p:cNvSpPr/>
            <p:nvPr/>
          </p:nvSpPr>
          <p:spPr>
            <a:xfrm>
              <a:off x="9597273" y="4604787"/>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C.2.1</a:t>
              </a:r>
            </a:p>
          </p:txBody>
        </p:sp>
        <p:sp>
          <p:nvSpPr>
            <p:cNvPr id="72" name="Rectangle 71">
              <a:extLst>
                <a:ext uri="{FF2B5EF4-FFF2-40B4-BE49-F238E27FC236}">
                  <a16:creationId xmlns:a16="http://schemas.microsoft.com/office/drawing/2014/main" id="{DCCF4B65-9602-A4B1-8C17-9F063B575522}"/>
                </a:ext>
              </a:extLst>
            </p:cNvPr>
            <p:cNvSpPr/>
            <p:nvPr/>
          </p:nvSpPr>
          <p:spPr>
            <a:xfrm>
              <a:off x="9597273" y="4919088"/>
              <a:ext cx="467985" cy="2021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152834"/>
                  </a:solidFill>
                  <a:effectLst/>
                  <a:uLnTx/>
                  <a:uFillTx/>
                  <a:latin typeface="Arial" panose="020B0604020202020204"/>
                  <a:ea typeface="+mn-ea"/>
                  <a:cs typeface="+mn-cs"/>
                </a:rPr>
                <a:t>A.4.1</a:t>
              </a:r>
            </a:p>
          </p:txBody>
        </p:sp>
        <p:cxnSp>
          <p:nvCxnSpPr>
            <p:cNvPr id="78" name="Connector: Elbow 93">
              <a:extLst>
                <a:ext uri="{FF2B5EF4-FFF2-40B4-BE49-F238E27FC236}">
                  <a16:creationId xmlns:a16="http://schemas.microsoft.com/office/drawing/2014/main" id="{73F7DCA2-10CC-1011-178B-4D8B5F4E0C50}"/>
                </a:ext>
              </a:extLst>
            </p:cNvPr>
            <p:cNvCxnSpPr>
              <a:cxnSpLocks/>
              <a:stCxn id="13" idx="2"/>
              <a:endCxn id="40" idx="0"/>
            </p:cNvCxnSpPr>
            <p:nvPr/>
          </p:nvCxnSpPr>
          <p:spPr>
            <a:xfrm rot="16200000" flipH="1">
              <a:off x="5921348" y="2654193"/>
              <a:ext cx="223327" cy="1015520"/>
            </a:xfrm>
            <a:prstGeom prst="bentConnector3">
              <a:avLst>
                <a:gd name="adj1" fmla="val 71495"/>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858C1CD-4DEB-FCB0-6FAF-79F6CD50A6FB}"/>
                </a:ext>
              </a:extLst>
            </p:cNvPr>
            <p:cNvCxnSpPr>
              <a:cxnSpLocks/>
              <a:stCxn id="28" idx="2"/>
              <a:endCxn id="29" idx="0"/>
            </p:cNvCxnSpPr>
            <p:nvPr/>
          </p:nvCxnSpPr>
          <p:spPr>
            <a:xfrm>
              <a:off x="6540771" y="2446904"/>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22D54A6-6180-F552-9757-F657503F803B}"/>
                </a:ext>
              </a:extLst>
            </p:cNvPr>
            <p:cNvCxnSpPr>
              <a:cxnSpLocks/>
              <a:stCxn id="29" idx="2"/>
              <a:endCxn id="30" idx="0"/>
            </p:cNvCxnSpPr>
            <p:nvPr/>
          </p:nvCxnSpPr>
          <p:spPr>
            <a:xfrm>
              <a:off x="6540771" y="2760657"/>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5C3C3A5-34F0-F553-2C30-75A73C48A235}"/>
                </a:ext>
              </a:extLst>
            </p:cNvPr>
            <p:cNvCxnSpPr>
              <a:cxnSpLocks/>
              <a:stCxn id="40" idx="2"/>
              <a:endCxn id="41" idx="0"/>
            </p:cNvCxnSpPr>
            <p:nvPr/>
          </p:nvCxnSpPr>
          <p:spPr>
            <a:xfrm>
              <a:off x="6540771" y="3474785"/>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3A1BB83-391A-EF64-F6D0-117FE459F111}"/>
                </a:ext>
              </a:extLst>
            </p:cNvPr>
            <p:cNvCxnSpPr>
              <a:cxnSpLocks/>
              <a:stCxn id="41" idx="2"/>
              <a:endCxn id="42" idx="0"/>
            </p:cNvCxnSpPr>
            <p:nvPr/>
          </p:nvCxnSpPr>
          <p:spPr>
            <a:xfrm>
              <a:off x="6540771" y="3788538"/>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0B8BD3C-2299-7F82-6CCE-D6EF1708887E}"/>
                </a:ext>
              </a:extLst>
            </p:cNvPr>
            <p:cNvCxnSpPr>
              <a:cxnSpLocks/>
              <a:stCxn id="37" idx="2"/>
              <a:endCxn id="38" idx="0"/>
            </p:cNvCxnSpPr>
            <p:nvPr/>
          </p:nvCxnSpPr>
          <p:spPr>
            <a:xfrm>
              <a:off x="9332097" y="4491530"/>
              <a:ext cx="0" cy="112659"/>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F7EAF15-8B97-CD40-6749-4E6E29CD081D}"/>
                </a:ext>
              </a:extLst>
            </p:cNvPr>
            <p:cNvCxnSpPr>
              <a:cxnSpLocks/>
              <a:stCxn id="38" idx="2"/>
              <a:endCxn id="39" idx="0"/>
            </p:cNvCxnSpPr>
            <p:nvPr/>
          </p:nvCxnSpPr>
          <p:spPr>
            <a:xfrm>
              <a:off x="9332097" y="4805357"/>
              <a:ext cx="0" cy="112658"/>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7" name="Connector: Elbow 148">
              <a:extLst>
                <a:ext uri="{FF2B5EF4-FFF2-40B4-BE49-F238E27FC236}">
                  <a16:creationId xmlns:a16="http://schemas.microsoft.com/office/drawing/2014/main" id="{8D6CA421-ABB2-2900-C0DD-57FDE0C9AD08}"/>
                </a:ext>
              </a:extLst>
            </p:cNvPr>
            <p:cNvCxnSpPr>
              <a:cxnSpLocks/>
            </p:cNvCxnSpPr>
            <p:nvPr/>
          </p:nvCxnSpPr>
          <p:spPr>
            <a:xfrm rot="10800000">
              <a:off x="3290410" y="2646030"/>
              <a:ext cx="288331" cy="327796"/>
            </a:xfrm>
            <a:prstGeom prst="bentConnector3">
              <a:avLst>
                <a:gd name="adj1" fmla="val 50000"/>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Connector: Elbow 149">
              <a:extLst>
                <a:ext uri="{FF2B5EF4-FFF2-40B4-BE49-F238E27FC236}">
                  <a16:creationId xmlns:a16="http://schemas.microsoft.com/office/drawing/2014/main" id="{5CF6EE47-C8BC-2372-B93A-B05AFCD6E1BB}"/>
                </a:ext>
              </a:extLst>
            </p:cNvPr>
            <p:cNvCxnSpPr>
              <a:cxnSpLocks/>
            </p:cNvCxnSpPr>
            <p:nvPr/>
          </p:nvCxnSpPr>
          <p:spPr>
            <a:xfrm rot="10800000">
              <a:off x="3290410" y="3683143"/>
              <a:ext cx="288331" cy="318564"/>
            </a:xfrm>
            <a:prstGeom prst="bentConnector3">
              <a:avLst>
                <a:gd name="adj1" fmla="val 50000"/>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6C11EDC-F91F-1959-84E9-01EFC1CFB384}"/>
                </a:ext>
              </a:extLst>
            </p:cNvPr>
            <p:cNvCxnSpPr>
              <a:cxnSpLocks/>
            </p:cNvCxnSpPr>
            <p:nvPr/>
          </p:nvCxnSpPr>
          <p:spPr>
            <a:xfrm>
              <a:off x="3843916" y="2446904"/>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41DF33-FDC5-2BAF-6C33-85B497B624D3}"/>
                </a:ext>
              </a:extLst>
            </p:cNvPr>
            <p:cNvCxnSpPr>
              <a:cxnSpLocks/>
            </p:cNvCxnSpPr>
            <p:nvPr/>
          </p:nvCxnSpPr>
          <p:spPr>
            <a:xfrm>
              <a:off x="3843916" y="2760657"/>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BE38D3C-6355-5D41-4377-216143E42BF9}"/>
                </a:ext>
              </a:extLst>
            </p:cNvPr>
            <p:cNvCxnSpPr>
              <a:cxnSpLocks/>
            </p:cNvCxnSpPr>
            <p:nvPr/>
          </p:nvCxnSpPr>
          <p:spPr>
            <a:xfrm>
              <a:off x="3843916" y="3474785"/>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E4D6818-0281-362B-AC9C-6545BE57D5AD}"/>
                </a:ext>
              </a:extLst>
            </p:cNvPr>
            <p:cNvCxnSpPr>
              <a:cxnSpLocks/>
            </p:cNvCxnSpPr>
            <p:nvPr/>
          </p:nvCxnSpPr>
          <p:spPr>
            <a:xfrm>
              <a:off x="3843916" y="3788538"/>
              <a:ext cx="0" cy="112585"/>
            </a:xfrm>
            <a:prstGeom prst="straightConnector1">
              <a:avLst/>
            </a:prstGeom>
            <a:ln w="38100">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2780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6F5CB-4C1A-4540-93D2-910B478F31EE}"/>
              </a:ext>
            </a:extLst>
          </p:cNvPr>
          <p:cNvSpPr>
            <a:spLocks noGrp="1"/>
          </p:cNvSpPr>
          <p:nvPr>
            <p:ph type="title"/>
          </p:nvPr>
        </p:nvSpPr>
        <p:spPr/>
        <p:txBody>
          <a:bodyPr anchor="ctr">
            <a:normAutofit/>
          </a:bodyPr>
          <a:lstStyle/>
          <a:p>
            <a:r>
              <a:rPr lang="en-US"/>
              <a:t>Data for Item Consumption</a:t>
            </a:r>
          </a:p>
        </p:txBody>
      </p:sp>
      <p:sp>
        <p:nvSpPr>
          <p:cNvPr id="12" name="Content Placeholder 11">
            <a:extLst>
              <a:ext uri="{FF2B5EF4-FFF2-40B4-BE49-F238E27FC236}">
                <a16:creationId xmlns:a16="http://schemas.microsoft.com/office/drawing/2014/main" id="{58F0E901-CE81-612C-17E5-EAB36640DDD0}"/>
              </a:ext>
            </a:extLst>
          </p:cNvPr>
          <p:cNvSpPr>
            <a:spLocks noGrp="1"/>
          </p:cNvSpPr>
          <p:nvPr>
            <p:ph idx="1"/>
          </p:nvPr>
        </p:nvSpPr>
        <p:spPr/>
        <p:txBody>
          <a:bodyPr/>
          <a:lstStyle/>
          <a:p>
            <a:endParaRPr lang="en-US"/>
          </a:p>
          <a:p>
            <a:endParaRPr lang="en-US"/>
          </a:p>
        </p:txBody>
      </p:sp>
      <p:sp>
        <p:nvSpPr>
          <p:cNvPr id="7" name="Slide Number Placeholder 6">
            <a:extLst>
              <a:ext uri="{FF2B5EF4-FFF2-40B4-BE49-F238E27FC236}">
                <a16:creationId xmlns:a16="http://schemas.microsoft.com/office/drawing/2014/main" id="{37BA3AF0-C103-427A-9854-E68FBB25E9D9}"/>
              </a:ext>
            </a:extLst>
          </p:cNvPr>
          <p:cNvSpPr>
            <a:spLocks noGrp="1"/>
          </p:cNvSpPr>
          <p:nvPr>
            <p:ph type="sldNum" sz="quarter" idx="17"/>
          </p:nvPr>
        </p:nvSpPr>
        <p:spPr/>
        <p:txBody>
          <a:bodyPr anchor="ctr">
            <a:normAutofit/>
          </a:bodyPr>
          <a:lstStyle/>
          <a:p>
            <a:fld id="{052322B1-4560-4726-9D81-2F13A45DA62A}" type="slidenum">
              <a:rPr lang="en-US" smtClean="0"/>
              <a:pPr/>
              <a:t>51</a:t>
            </a:fld>
            <a:endParaRPr lang="en-US"/>
          </a:p>
        </p:txBody>
      </p:sp>
      <p:graphicFrame>
        <p:nvGraphicFramePr>
          <p:cNvPr id="22" name="Content Placeholder 5">
            <a:extLst>
              <a:ext uri="{FF2B5EF4-FFF2-40B4-BE49-F238E27FC236}">
                <a16:creationId xmlns:a16="http://schemas.microsoft.com/office/drawing/2014/main" id="{71AACB98-ABB0-3127-7B84-E63174FC2704}"/>
              </a:ext>
            </a:extLst>
          </p:cNvPr>
          <p:cNvGraphicFramePr>
            <a:graphicFrameLocks/>
          </p:cNvGraphicFramePr>
          <p:nvPr>
            <p:extLst>
              <p:ext uri="{D42A27DB-BD31-4B8C-83A1-F6EECF244321}">
                <p14:modId xmlns:p14="http://schemas.microsoft.com/office/powerpoint/2010/main" val="2343065127"/>
              </p:ext>
            </p:extLst>
          </p:nvPr>
        </p:nvGraphicFramePr>
        <p:xfrm>
          <a:off x="358737" y="1246296"/>
          <a:ext cx="11528213"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1450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17474BB-7FD2-1028-4DA3-F81C568F6AB2}"/>
              </a:ext>
            </a:extLst>
          </p:cNvPr>
          <p:cNvSpPr>
            <a:spLocks noGrp="1"/>
          </p:cNvSpPr>
          <p:nvPr>
            <p:ph sz="quarter" idx="13"/>
          </p:nvPr>
        </p:nvSpPr>
        <p:spPr/>
        <p:txBody>
          <a:bodyPr>
            <a:normAutofit/>
          </a:bodyPr>
          <a:lstStyle/>
          <a:p>
            <a:r>
              <a:rPr lang="en-US"/>
              <a:t>Goal</a:t>
            </a:r>
          </a:p>
        </p:txBody>
      </p:sp>
      <p:graphicFrame>
        <p:nvGraphicFramePr>
          <p:cNvPr id="13" name="Content Placeholder 12">
            <a:extLst>
              <a:ext uri="{FF2B5EF4-FFF2-40B4-BE49-F238E27FC236}">
                <a16:creationId xmlns:a16="http://schemas.microsoft.com/office/drawing/2014/main" id="{D5200E8D-4A77-8BE9-F19D-9BF593039493}"/>
              </a:ext>
            </a:extLst>
          </p:cNvPr>
          <p:cNvGraphicFramePr>
            <a:graphicFrameLocks noGrp="1"/>
          </p:cNvGraphicFramePr>
          <p:nvPr>
            <p:ph sz="quarter" idx="16"/>
          </p:nvPr>
        </p:nvGraphicFramePr>
        <p:xfrm>
          <a:off x="-84667" y="2311550"/>
          <a:ext cx="6180667" cy="410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Slide Number Placeholder 37">
            <a:extLst>
              <a:ext uri="{FF2B5EF4-FFF2-40B4-BE49-F238E27FC236}">
                <a16:creationId xmlns:a16="http://schemas.microsoft.com/office/drawing/2014/main" id="{2EC555F9-A3F7-4580-B107-A3AD4BF8EA44}"/>
              </a:ext>
            </a:extLst>
          </p:cNvPr>
          <p:cNvSpPr>
            <a:spLocks noGrp="1"/>
          </p:cNvSpPr>
          <p:nvPr>
            <p:ph type="sldNum" sz="quarter" idx="26"/>
          </p:nvPr>
        </p:nvSpPr>
        <p:spPr/>
        <p:txBody>
          <a:bodyPr/>
          <a:lstStyle/>
          <a:p>
            <a:pPr defTabSz="761970"/>
            <a:fld id="{A59E24FB-11A7-44FD-AC96-67BDBF48A334}" type="slidenum">
              <a:rPr lang="en-US" smtClean="0"/>
              <a:pPr defTabSz="761970"/>
              <a:t>52</a:t>
            </a:fld>
            <a:endParaRPr lang="en-US"/>
          </a:p>
        </p:txBody>
      </p:sp>
      <p:sp>
        <p:nvSpPr>
          <p:cNvPr id="4" name="Title 3">
            <a:extLst>
              <a:ext uri="{FF2B5EF4-FFF2-40B4-BE49-F238E27FC236}">
                <a16:creationId xmlns:a16="http://schemas.microsoft.com/office/drawing/2014/main" id="{51E57586-27C9-4829-836E-2ECE324CFD92}"/>
              </a:ext>
            </a:extLst>
          </p:cNvPr>
          <p:cNvSpPr>
            <a:spLocks noGrp="1"/>
          </p:cNvSpPr>
          <p:nvPr>
            <p:ph type="title"/>
          </p:nvPr>
        </p:nvSpPr>
        <p:spPr/>
        <p:txBody>
          <a:bodyPr/>
          <a:lstStyle/>
          <a:p>
            <a:r>
              <a:rPr lang="en-CA"/>
              <a:t>Case Verification	</a:t>
            </a:r>
          </a:p>
        </p:txBody>
      </p:sp>
      <p:sp>
        <p:nvSpPr>
          <p:cNvPr id="2" name="Content Placeholder 1">
            <a:extLst>
              <a:ext uri="{FF2B5EF4-FFF2-40B4-BE49-F238E27FC236}">
                <a16:creationId xmlns:a16="http://schemas.microsoft.com/office/drawing/2014/main" id="{29CE4931-5F36-ED6B-56C5-3710B6036FCE}"/>
              </a:ext>
            </a:extLst>
          </p:cNvPr>
          <p:cNvSpPr>
            <a:spLocks noGrp="1"/>
          </p:cNvSpPr>
          <p:nvPr>
            <p:ph sz="quarter" idx="27"/>
          </p:nvPr>
        </p:nvSpPr>
        <p:spPr/>
        <p:txBody>
          <a:bodyPr/>
          <a:lstStyle/>
          <a:p>
            <a:r>
              <a:rPr lang="en-US"/>
              <a:t>Outcomes</a:t>
            </a:r>
          </a:p>
        </p:txBody>
      </p:sp>
      <p:graphicFrame>
        <p:nvGraphicFramePr>
          <p:cNvPr id="12" name="Content Placeholder 11">
            <a:extLst>
              <a:ext uri="{FF2B5EF4-FFF2-40B4-BE49-F238E27FC236}">
                <a16:creationId xmlns:a16="http://schemas.microsoft.com/office/drawing/2014/main" id="{61A3F4A9-3DAD-7B2B-4CC6-A265ED721D6B}"/>
              </a:ext>
            </a:extLst>
          </p:cNvPr>
          <p:cNvGraphicFramePr>
            <a:graphicFrameLocks noGrp="1"/>
          </p:cNvGraphicFramePr>
          <p:nvPr>
            <p:ph sz="quarter" idx="28"/>
          </p:nvPr>
        </p:nvGraphicFramePr>
        <p:xfrm>
          <a:off x="6272213" y="2322513"/>
          <a:ext cx="5600700" cy="37798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4014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72750B-1582-4D11-9690-A7C632FD30B8}"/>
              </a:ext>
            </a:extLst>
          </p:cNvPr>
          <p:cNvSpPr>
            <a:spLocks noGrp="1"/>
          </p:cNvSpPr>
          <p:nvPr>
            <p:ph type="title"/>
          </p:nvPr>
        </p:nvSpPr>
        <p:spPr/>
        <p:txBody>
          <a:bodyPr/>
          <a:lstStyle/>
          <a:p>
            <a:r>
              <a:rPr lang="en-US"/>
              <a:t>Case Putaway</a:t>
            </a:r>
          </a:p>
        </p:txBody>
      </p:sp>
      <p:sp>
        <p:nvSpPr>
          <p:cNvPr id="4" name="Slide Number Placeholder 3">
            <a:extLst>
              <a:ext uri="{FF2B5EF4-FFF2-40B4-BE49-F238E27FC236}">
                <a16:creationId xmlns:a16="http://schemas.microsoft.com/office/drawing/2014/main" id="{C89F91F5-378F-42EB-B7F2-033BC5103BD8}"/>
              </a:ext>
            </a:extLst>
          </p:cNvPr>
          <p:cNvSpPr>
            <a:spLocks noGrp="1"/>
          </p:cNvSpPr>
          <p:nvPr>
            <p:ph type="sldNum" sz="quarter" idx="17"/>
          </p:nvPr>
        </p:nvSpPr>
        <p:spPr/>
        <p:txBody>
          <a:bodyPr/>
          <a:lstStyle/>
          <a:p>
            <a:pPr defTabSz="761970"/>
            <a:fld id="{A59E24FB-11A7-44FD-AC96-67BDBF48A334}" type="slidenum">
              <a:rPr lang="en-US" i="0" smtClean="0"/>
              <a:pPr defTabSz="761970"/>
              <a:t>53</a:t>
            </a:fld>
            <a:endParaRPr lang="en-US" i="0"/>
          </a:p>
        </p:txBody>
      </p:sp>
      <p:graphicFrame>
        <p:nvGraphicFramePr>
          <p:cNvPr id="10" name="Diagram 9">
            <a:extLst>
              <a:ext uri="{FF2B5EF4-FFF2-40B4-BE49-F238E27FC236}">
                <a16:creationId xmlns:a16="http://schemas.microsoft.com/office/drawing/2014/main" id="{4243B274-B9F4-E556-A5B1-8A838167CA07}"/>
              </a:ext>
            </a:extLst>
          </p:cNvPr>
          <p:cNvGraphicFramePr/>
          <p:nvPr>
            <p:extLst>
              <p:ext uri="{D42A27DB-BD31-4B8C-83A1-F6EECF244321}">
                <p14:modId xmlns:p14="http://schemas.microsoft.com/office/powerpoint/2010/main" val="120588706"/>
              </p:ext>
            </p:extLst>
          </p:nvPr>
        </p:nvGraphicFramePr>
        <p:xfrm>
          <a:off x="-554401" y="1500118"/>
          <a:ext cx="12441601" cy="475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278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A7DC-38BD-05A6-3121-86B014FA0AC7}"/>
              </a:ext>
            </a:extLst>
          </p:cNvPr>
          <p:cNvSpPr>
            <a:spLocks noGrp="1"/>
          </p:cNvSpPr>
          <p:nvPr>
            <p:ph type="title"/>
          </p:nvPr>
        </p:nvSpPr>
        <p:spPr/>
        <p:txBody>
          <a:bodyPr/>
          <a:lstStyle/>
          <a:p>
            <a:r>
              <a:rPr lang="en-US"/>
              <a:t>Impacts to Data</a:t>
            </a:r>
          </a:p>
        </p:txBody>
      </p:sp>
      <p:graphicFrame>
        <p:nvGraphicFramePr>
          <p:cNvPr id="5" name="Content Placeholder 4">
            <a:extLst>
              <a:ext uri="{FF2B5EF4-FFF2-40B4-BE49-F238E27FC236}">
                <a16:creationId xmlns:a16="http://schemas.microsoft.com/office/drawing/2014/main" id="{CB16F971-2270-202F-1256-B87D22A2E56D}"/>
              </a:ext>
            </a:extLst>
          </p:cNvPr>
          <p:cNvGraphicFramePr>
            <a:graphicFrameLocks noGrp="1"/>
          </p:cNvGraphicFramePr>
          <p:nvPr>
            <p:ph idx="1"/>
            <p:extLst>
              <p:ext uri="{D42A27DB-BD31-4B8C-83A1-F6EECF244321}">
                <p14:modId xmlns:p14="http://schemas.microsoft.com/office/powerpoint/2010/main" val="853994534"/>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CD04097-A257-4216-1976-010F1C01E52B}"/>
              </a:ext>
            </a:extLst>
          </p:cNvPr>
          <p:cNvSpPr>
            <a:spLocks noGrp="1"/>
          </p:cNvSpPr>
          <p:nvPr>
            <p:ph type="sldNum" sz="quarter" idx="17"/>
          </p:nvPr>
        </p:nvSpPr>
        <p:spPr/>
        <p:txBody>
          <a:bodyPr/>
          <a:lstStyle/>
          <a:p>
            <a:pPr defTabSz="761970"/>
            <a:fld id="{A59E24FB-11A7-44FD-AC96-67BDBF48A334}" type="slidenum">
              <a:rPr lang="en-US" smtClean="0"/>
              <a:pPr defTabSz="761970"/>
              <a:t>54</a:t>
            </a:fld>
            <a:endParaRPr lang="en-US"/>
          </a:p>
        </p:txBody>
      </p:sp>
    </p:spTree>
    <p:extLst>
      <p:ext uri="{BB962C8B-B14F-4D97-AF65-F5344CB8AC3E}">
        <p14:creationId xmlns:p14="http://schemas.microsoft.com/office/powerpoint/2010/main" val="1711240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AE1C91-76F6-877D-BE74-D5A98CE071A6}"/>
              </a:ext>
            </a:extLst>
          </p:cNvPr>
          <p:cNvSpPr>
            <a:spLocks noGrp="1"/>
          </p:cNvSpPr>
          <p:nvPr>
            <p:ph type="sldNum" sz="quarter" idx="10"/>
          </p:nvPr>
        </p:nvSpPr>
        <p:spPr/>
        <p:txBody>
          <a:bodyPr/>
          <a:lstStyle/>
          <a:p>
            <a:pPr defTabSz="761970"/>
            <a:fld id="{A59E24FB-11A7-44FD-AC96-67BDBF48A334}" type="slidenum">
              <a:rPr lang="en-US" smtClean="0"/>
              <a:pPr defTabSz="761970"/>
              <a:t>55</a:t>
            </a:fld>
            <a:endParaRPr lang="en-US"/>
          </a:p>
        </p:txBody>
      </p:sp>
    </p:spTree>
    <p:extLst>
      <p:ext uri="{BB962C8B-B14F-4D97-AF65-F5344CB8AC3E}">
        <p14:creationId xmlns:p14="http://schemas.microsoft.com/office/powerpoint/2010/main" val="2539276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26F5-9295-31DB-FCB5-0E61C28EF1FC}"/>
              </a:ext>
            </a:extLst>
          </p:cNvPr>
          <p:cNvSpPr>
            <a:spLocks noGrp="1"/>
          </p:cNvSpPr>
          <p:nvPr>
            <p:ph type="title"/>
          </p:nvPr>
        </p:nvSpPr>
        <p:spPr>
          <a:xfrm>
            <a:off x="369869" y="1315944"/>
            <a:ext cx="11517331" cy="1666984"/>
          </a:xfrm>
        </p:spPr>
        <p:txBody>
          <a:bodyPr/>
          <a:lstStyle/>
          <a:p>
            <a:r>
              <a:rPr lang="en-US"/>
              <a:t>Resource Mapping</a:t>
            </a:r>
          </a:p>
        </p:txBody>
      </p:sp>
      <p:sp>
        <p:nvSpPr>
          <p:cNvPr id="3" name="Slide Number Placeholder 2">
            <a:extLst>
              <a:ext uri="{FF2B5EF4-FFF2-40B4-BE49-F238E27FC236}">
                <a16:creationId xmlns:a16="http://schemas.microsoft.com/office/drawing/2014/main" id="{49FDCAC2-A8B5-3336-A41D-5AA80D7CF020}"/>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56</a:t>
            </a:fld>
            <a:endParaRPr lang="en-US"/>
          </a:p>
        </p:txBody>
      </p:sp>
      <p:sp>
        <p:nvSpPr>
          <p:cNvPr id="4" name="Text Placeholder 3">
            <a:extLst>
              <a:ext uri="{FF2B5EF4-FFF2-40B4-BE49-F238E27FC236}">
                <a16:creationId xmlns:a16="http://schemas.microsoft.com/office/drawing/2014/main" id="{7C77C5BE-4B6F-7CEC-6775-0AE7DF3EA8A8}"/>
              </a:ext>
            </a:extLst>
          </p:cNvPr>
          <p:cNvSpPr>
            <a:spLocks noGrp="1"/>
          </p:cNvSpPr>
          <p:nvPr>
            <p:ph type="body" sz="quarter" idx="13"/>
          </p:nvPr>
        </p:nvSpPr>
        <p:spPr>
          <a:xfrm>
            <a:off x="404285" y="3725334"/>
            <a:ext cx="11482916" cy="1123951"/>
          </a:xfrm>
        </p:spPr>
        <p:txBody>
          <a:bodyPr/>
          <a:lstStyle/>
          <a:p>
            <a:r>
              <a:rPr lang="en-US" err="1"/>
              <a:t>Tecsys</a:t>
            </a:r>
            <a:r>
              <a:rPr lang="en-US"/>
              <a:t> Areas</a:t>
            </a:r>
          </a:p>
        </p:txBody>
      </p:sp>
    </p:spTree>
    <p:extLst>
      <p:ext uri="{BB962C8B-B14F-4D97-AF65-F5344CB8AC3E}">
        <p14:creationId xmlns:p14="http://schemas.microsoft.com/office/powerpoint/2010/main" val="1941308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4431-A1E3-C4A4-D7DA-9C8303F7924B}"/>
              </a:ext>
            </a:extLst>
          </p:cNvPr>
          <p:cNvSpPr>
            <a:spLocks noGrp="1"/>
          </p:cNvSpPr>
          <p:nvPr>
            <p:ph type="title"/>
          </p:nvPr>
        </p:nvSpPr>
        <p:spPr/>
        <p:txBody>
          <a:bodyPr/>
          <a:lstStyle/>
          <a:p>
            <a:r>
              <a:rPr lang="en-US"/>
              <a:t>Resource Mapping</a:t>
            </a:r>
          </a:p>
        </p:txBody>
      </p:sp>
      <p:sp>
        <p:nvSpPr>
          <p:cNvPr id="3" name="Content Placeholder 2">
            <a:extLst>
              <a:ext uri="{FF2B5EF4-FFF2-40B4-BE49-F238E27FC236}">
                <a16:creationId xmlns:a16="http://schemas.microsoft.com/office/drawing/2014/main" id="{9F3EAE9F-0A3E-AE09-CFFA-DF7655D7E7F1}"/>
              </a:ext>
            </a:extLst>
          </p:cNvPr>
          <p:cNvSpPr>
            <a:spLocks noGrp="1"/>
          </p:cNvSpPr>
          <p:nvPr>
            <p:ph sz="quarter" idx="11"/>
          </p:nvPr>
        </p:nvSpPr>
        <p:spPr/>
        <p:txBody>
          <a:bodyPr/>
          <a:lstStyle/>
          <a:p>
            <a:r>
              <a:rPr lang="en-US" sz="1800">
                <a:effectLst/>
                <a:latin typeface="Arial" panose="020B0604020202020204" pitchFamily="34" charset="0"/>
                <a:ea typeface="MS Mincho" panose="02020609040205080304" pitchFamily="49" charset="-128"/>
              </a:rPr>
              <a:t>Review Tecsys Elite Analytics tables and metadata.</a:t>
            </a:r>
          </a:p>
          <a:p>
            <a:pPr marL="0" indent="0">
              <a:buNone/>
            </a:pPr>
            <a:endParaRPr lang="en-US"/>
          </a:p>
        </p:txBody>
      </p:sp>
      <p:sp>
        <p:nvSpPr>
          <p:cNvPr id="4" name="Slide Number Placeholder 3">
            <a:extLst>
              <a:ext uri="{FF2B5EF4-FFF2-40B4-BE49-F238E27FC236}">
                <a16:creationId xmlns:a16="http://schemas.microsoft.com/office/drawing/2014/main" id="{F9C3C46B-27DA-1D1E-0E03-2054B0EAFBC6}"/>
              </a:ext>
            </a:extLst>
          </p:cNvPr>
          <p:cNvSpPr>
            <a:spLocks noGrp="1"/>
          </p:cNvSpPr>
          <p:nvPr>
            <p:ph type="sldNum" sz="quarter" idx="12"/>
          </p:nvPr>
        </p:nvSpPr>
        <p:spPr/>
        <p:txBody>
          <a:bodyPr/>
          <a:lstStyle/>
          <a:p>
            <a:pPr defTabSz="761970"/>
            <a:fld id="{A59E24FB-11A7-44FD-AC96-67BDBF48A334}" type="slidenum">
              <a:rPr lang="en-US" smtClean="0"/>
              <a:pPr defTabSz="761970"/>
              <a:t>57</a:t>
            </a:fld>
            <a:endParaRPr lang="en-US"/>
          </a:p>
        </p:txBody>
      </p:sp>
    </p:spTree>
    <p:extLst>
      <p:ext uri="{BB962C8B-B14F-4D97-AF65-F5344CB8AC3E}">
        <p14:creationId xmlns:p14="http://schemas.microsoft.com/office/powerpoint/2010/main" val="1586487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6346-9341-05D7-693A-AB2B55538992}"/>
              </a:ext>
            </a:extLst>
          </p:cNvPr>
          <p:cNvSpPr>
            <a:spLocks noGrp="1"/>
          </p:cNvSpPr>
          <p:nvPr>
            <p:ph type="title"/>
          </p:nvPr>
        </p:nvSpPr>
        <p:spPr>
          <a:xfrm>
            <a:off x="358987" y="372533"/>
            <a:ext cx="11528213" cy="562187"/>
          </a:xfrm>
        </p:spPr>
        <p:txBody>
          <a:bodyPr/>
          <a:lstStyle/>
          <a:p>
            <a:r>
              <a:rPr lang="en-US"/>
              <a:t>Tecsys - Data Storage Systems</a:t>
            </a:r>
          </a:p>
        </p:txBody>
      </p:sp>
      <p:sp>
        <p:nvSpPr>
          <p:cNvPr id="3" name="Content Placeholder 2">
            <a:extLst>
              <a:ext uri="{FF2B5EF4-FFF2-40B4-BE49-F238E27FC236}">
                <a16:creationId xmlns:a16="http://schemas.microsoft.com/office/drawing/2014/main" id="{19ADD1E9-0B11-84EC-02F5-2AAD67485880}"/>
              </a:ext>
            </a:extLst>
          </p:cNvPr>
          <p:cNvSpPr>
            <a:spLocks noGrp="1"/>
          </p:cNvSpPr>
          <p:nvPr>
            <p:ph idx="1"/>
          </p:nvPr>
        </p:nvSpPr>
        <p:spPr>
          <a:xfrm>
            <a:off x="358738" y="1246296"/>
            <a:ext cx="6956462" cy="4856793"/>
          </a:xfrm>
        </p:spPr>
        <p:txBody>
          <a:bodyPr/>
          <a:lstStyle/>
          <a:p>
            <a:pPr marL="342900" indent="-342900">
              <a:buFont typeface="Arial" panose="020B0604020202020204" pitchFamily="34" charset="0"/>
              <a:buChar char="•"/>
            </a:pPr>
            <a:r>
              <a:rPr lang="en-US"/>
              <a:t>Extracts specific data through structure and mapping </a:t>
            </a:r>
          </a:p>
          <a:p>
            <a:pPr marL="342900" indent="-342900">
              <a:buFont typeface="Arial" panose="020B0604020202020204" pitchFamily="34" charset="0"/>
              <a:buChar char="•"/>
            </a:pPr>
            <a:r>
              <a:rPr lang="en-US"/>
              <a:t>Has an analysis model that tracks metadata</a:t>
            </a:r>
          </a:p>
        </p:txBody>
      </p:sp>
      <p:grpSp>
        <p:nvGrpSpPr>
          <p:cNvPr id="9" name="Group 8">
            <a:extLst>
              <a:ext uri="{FF2B5EF4-FFF2-40B4-BE49-F238E27FC236}">
                <a16:creationId xmlns:a16="http://schemas.microsoft.com/office/drawing/2014/main" id="{82F87B65-EF33-697E-503E-E49D1B1529CE}"/>
              </a:ext>
            </a:extLst>
          </p:cNvPr>
          <p:cNvGrpSpPr/>
          <p:nvPr/>
        </p:nvGrpSpPr>
        <p:grpSpPr>
          <a:xfrm rot="5400000">
            <a:off x="5042523" y="-335665"/>
            <a:ext cx="4241749" cy="9339727"/>
            <a:chOff x="3360377" y="-2127035"/>
            <a:chExt cx="5697842" cy="8655046"/>
          </a:xfrm>
        </p:grpSpPr>
        <p:sp>
          <p:nvSpPr>
            <p:cNvPr id="10" name="Freeform: Shape 9">
              <a:extLst>
                <a:ext uri="{FF2B5EF4-FFF2-40B4-BE49-F238E27FC236}">
                  <a16:creationId xmlns:a16="http://schemas.microsoft.com/office/drawing/2014/main" id="{0A275121-FE57-5DD0-19A9-9FE2A2A9E381}"/>
                </a:ext>
              </a:extLst>
            </p:cNvPr>
            <p:cNvSpPr/>
            <p:nvPr/>
          </p:nvSpPr>
          <p:spPr>
            <a:xfrm rot="3826251">
              <a:off x="4419371" y="4332789"/>
              <a:ext cx="1720638" cy="671851"/>
            </a:xfrm>
            <a:custGeom>
              <a:avLst/>
              <a:gdLst/>
              <a:ahLst/>
              <a:cxnLst/>
              <a:rect l="0" t="0" r="0" b="0"/>
              <a:pathLst>
                <a:path>
                  <a:moveTo>
                    <a:pt x="0" y="33046"/>
                  </a:moveTo>
                  <a:lnTo>
                    <a:pt x="1163492"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2400"/>
            </a:p>
          </p:txBody>
        </p:sp>
        <p:sp>
          <p:nvSpPr>
            <p:cNvPr id="11" name="Freeform: Shape 10">
              <a:extLst>
                <a:ext uri="{FF2B5EF4-FFF2-40B4-BE49-F238E27FC236}">
                  <a16:creationId xmlns:a16="http://schemas.microsoft.com/office/drawing/2014/main" id="{7AC3DF07-9973-1198-1EFE-FC03882D3BDB}"/>
                </a:ext>
              </a:extLst>
            </p:cNvPr>
            <p:cNvSpPr/>
            <p:nvPr/>
          </p:nvSpPr>
          <p:spPr>
            <a:xfrm rot="1312855">
              <a:off x="5335316" y="3525593"/>
              <a:ext cx="830658" cy="66093"/>
            </a:xfrm>
            <a:custGeom>
              <a:avLst/>
              <a:gdLst/>
              <a:ahLst/>
              <a:cxnLst/>
              <a:rect l="0" t="0" r="0" b="0"/>
              <a:pathLst>
                <a:path>
                  <a:moveTo>
                    <a:pt x="0" y="33046"/>
                  </a:moveTo>
                  <a:lnTo>
                    <a:pt x="830659"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2400"/>
            </a:p>
          </p:txBody>
        </p:sp>
        <p:sp>
          <p:nvSpPr>
            <p:cNvPr id="12" name="Freeform: Shape 11">
              <a:extLst>
                <a:ext uri="{FF2B5EF4-FFF2-40B4-BE49-F238E27FC236}">
                  <a16:creationId xmlns:a16="http://schemas.microsoft.com/office/drawing/2014/main" id="{24FC5D2D-BAAD-93E5-D7BD-ED576678FE8A}"/>
                </a:ext>
              </a:extLst>
            </p:cNvPr>
            <p:cNvSpPr/>
            <p:nvPr/>
          </p:nvSpPr>
          <p:spPr>
            <a:xfrm rot="20287145">
              <a:off x="5325352" y="2551667"/>
              <a:ext cx="830658" cy="66093"/>
            </a:xfrm>
            <a:custGeom>
              <a:avLst/>
              <a:gdLst/>
              <a:ahLst/>
              <a:cxnLst/>
              <a:rect l="0" t="0" r="0" b="0"/>
              <a:pathLst>
                <a:path>
                  <a:moveTo>
                    <a:pt x="0" y="33046"/>
                  </a:moveTo>
                  <a:lnTo>
                    <a:pt x="830659"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2400"/>
            </a:p>
          </p:txBody>
        </p:sp>
        <p:sp>
          <p:nvSpPr>
            <p:cNvPr id="13" name="Freeform: Shape 12">
              <a:extLst>
                <a:ext uri="{FF2B5EF4-FFF2-40B4-BE49-F238E27FC236}">
                  <a16:creationId xmlns:a16="http://schemas.microsoft.com/office/drawing/2014/main" id="{CB4E16C2-243E-F5C0-C8D2-376397D3230D}"/>
                </a:ext>
              </a:extLst>
            </p:cNvPr>
            <p:cNvSpPr/>
            <p:nvPr/>
          </p:nvSpPr>
          <p:spPr>
            <a:xfrm rot="17552310" flipV="1">
              <a:off x="4472454" y="1322102"/>
              <a:ext cx="2044153" cy="236644"/>
            </a:xfrm>
            <a:custGeom>
              <a:avLst/>
              <a:gdLst/>
              <a:ahLst/>
              <a:cxnLst/>
              <a:rect l="0" t="0" r="0" b="0"/>
              <a:pathLst>
                <a:path>
                  <a:moveTo>
                    <a:pt x="0" y="33046"/>
                  </a:moveTo>
                  <a:lnTo>
                    <a:pt x="1163492"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2400"/>
            </a:p>
          </p:txBody>
        </p:sp>
        <p:sp>
          <p:nvSpPr>
            <p:cNvPr id="14" name="Oval 13" descr="Database with solid fill">
              <a:extLst>
                <a:ext uri="{FF2B5EF4-FFF2-40B4-BE49-F238E27FC236}">
                  <a16:creationId xmlns:a16="http://schemas.microsoft.com/office/drawing/2014/main" id="{2BCCDF0C-73AF-87F9-CCCF-EC86CA9D3EC6}"/>
                </a:ext>
              </a:extLst>
            </p:cNvPr>
            <p:cNvSpPr/>
            <p:nvPr/>
          </p:nvSpPr>
          <p:spPr>
            <a:xfrm rot="16200000">
              <a:off x="3527258" y="1992311"/>
              <a:ext cx="1887721" cy="2221483"/>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a:p>
          </p:txBody>
        </p:sp>
        <p:sp>
          <p:nvSpPr>
            <p:cNvPr id="15" name="Freeform: Shape 14">
              <a:extLst>
                <a:ext uri="{FF2B5EF4-FFF2-40B4-BE49-F238E27FC236}">
                  <a16:creationId xmlns:a16="http://schemas.microsoft.com/office/drawing/2014/main" id="{8C3EAF4D-682E-16C9-493E-C5720638979D}"/>
                </a:ext>
              </a:extLst>
            </p:cNvPr>
            <p:cNvSpPr/>
            <p:nvPr/>
          </p:nvSpPr>
          <p:spPr>
            <a:xfrm rot="16200000">
              <a:off x="5306259" y="-78841"/>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9" rIns="224460" bIns="224458" numCol="1" spcCol="1270" anchor="ctr" anchorCtr="0">
              <a:noAutofit/>
            </a:bodyPr>
            <a:lstStyle/>
            <a:p>
              <a:pPr marL="0" lvl="0" indent="0" algn="ctr" defTabSz="1511300">
                <a:lnSpc>
                  <a:spcPct val="90000"/>
                </a:lnSpc>
                <a:spcBef>
                  <a:spcPct val="0"/>
                </a:spcBef>
                <a:spcAft>
                  <a:spcPct val="35000"/>
                </a:spcAft>
                <a:buNone/>
              </a:pPr>
              <a:r>
                <a:rPr lang="en-US" sz="2400" kern="1200"/>
                <a:t>Data Mart</a:t>
              </a:r>
            </a:p>
          </p:txBody>
        </p:sp>
        <p:sp>
          <p:nvSpPr>
            <p:cNvPr id="16" name="Freeform: Shape 15">
              <a:extLst>
                <a:ext uri="{FF2B5EF4-FFF2-40B4-BE49-F238E27FC236}">
                  <a16:creationId xmlns:a16="http://schemas.microsoft.com/office/drawing/2014/main" id="{F1A21216-A009-9849-DF1D-6E39B0AC5F0F}"/>
                </a:ext>
              </a:extLst>
            </p:cNvPr>
            <p:cNvSpPr/>
            <p:nvPr/>
          </p:nvSpPr>
          <p:spPr>
            <a:xfrm rot="16200000">
              <a:off x="5837372" y="-1780716"/>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18" name="Freeform: Shape 17">
              <a:extLst>
                <a:ext uri="{FF2B5EF4-FFF2-40B4-BE49-F238E27FC236}">
                  <a16:creationId xmlns:a16="http://schemas.microsoft.com/office/drawing/2014/main" id="{F043E134-72F9-D75D-69CB-ED1CA8E2BBD9}"/>
                </a:ext>
              </a:extLst>
            </p:cNvPr>
            <p:cNvSpPr/>
            <p:nvPr/>
          </p:nvSpPr>
          <p:spPr>
            <a:xfrm rot="16200000">
              <a:off x="6198491" y="1466553"/>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8" rIns="224460" bIns="224459" numCol="1" spcCol="1270" anchor="ctr" anchorCtr="0">
              <a:noAutofit/>
            </a:bodyPr>
            <a:lstStyle/>
            <a:p>
              <a:pPr marL="0" lvl="0" indent="0" algn="ctr" defTabSz="1511300">
                <a:lnSpc>
                  <a:spcPct val="90000"/>
                </a:lnSpc>
                <a:spcBef>
                  <a:spcPct val="0"/>
                </a:spcBef>
                <a:spcAft>
                  <a:spcPct val="35000"/>
                </a:spcAft>
                <a:buNone/>
              </a:pPr>
              <a:r>
                <a:rPr lang="en-US" sz="2400" kern="1200"/>
                <a:t>Data Mart</a:t>
              </a:r>
            </a:p>
          </p:txBody>
        </p:sp>
        <p:sp>
          <p:nvSpPr>
            <p:cNvPr id="19" name="Freeform: Shape 18">
              <a:extLst>
                <a:ext uri="{FF2B5EF4-FFF2-40B4-BE49-F238E27FC236}">
                  <a16:creationId xmlns:a16="http://schemas.microsoft.com/office/drawing/2014/main" id="{6A7FAC63-731A-F8F9-5319-78E91E03D0D8}"/>
                </a:ext>
              </a:extLst>
            </p:cNvPr>
            <p:cNvSpPr/>
            <p:nvPr/>
          </p:nvSpPr>
          <p:spPr>
            <a:xfrm rot="16200000">
              <a:off x="7237449" y="840511"/>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20" name="Freeform: Shape 19">
              <a:extLst>
                <a:ext uri="{FF2B5EF4-FFF2-40B4-BE49-F238E27FC236}">
                  <a16:creationId xmlns:a16="http://schemas.microsoft.com/office/drawing/2014/main" id="{DB59E211-67B5-651C-13E4-72D62BE4827D}"/>
                </a:ext>
              </a:extLst>
            </p:cNvPr>
            <p:cNvSpPr/>
            <p:nvPr/>
          </p:nvSpPr>
          <p:spPr>
            <a:xfrm rot="16200000">
              <a:off x="6198491" y="3251020"/>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8" tIns="224459" rIns="224460" bIns="224459" numCol="1" spcCol="1270" anchor="ctr" anchorCtr="0">
              <a:noAutofit/>
            </a:bodyPr>
            <a:lstStyle/>
            <a:p>
              <a:pPr marL="0" lvl="0" indent="0" algn="ctr" defTabSz="1511300">
                <a:lnSpc>
                  <a:spcPct val="90000"/>
                </a:lnSpc>
                <a:spcBef>
                  <a:spcPct val="0"/>
                </a:spcBef>
                <a:spcAft>
                  <a:spcPct val="35000"/>
                </a:spcAft>
                <a:buNone/>
              </a:pPr>
              <a:r>
                <a:rPr lang="en-US" sz="2400" kern="1200"/>
                <a:t>Data Mart</a:t>
              </a:r>
            </a:p>
          </p:txBody>
        </p:sp>
        <p:sp>
          <p:nvSpPr>
            <p:cNvPr id="21" name="Freeform: Shape 20">
              <a:extLst>
                <a:ext uri="{FF2B5EF4-FFF2-40B4-BE49-F238E27FC236}">
                  <a16:creationId xmlns:a16="http://schemas.microsoft.com/office/drawing/2014/main" id="{B6A9C6A3-2535-B2F0-D7BA-B6B738B2FD88}"/>
                </a:ext>
              </a:extLst>
            </p:cNvPr>
            <p:cNvSpPr/>
            <p:nvPr/>
          </p:nvSpPr>
          <p:spPr>
            <a:xfrm rot="16200000">
              <a:off x="7326623" y="2866001"/>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22" name="Freeform: Shape 21">
              <a:extLst>
                <a:ext uri="{FF2B5EF4-FFF2-40B4-BE49-F238E27FC236}">
                  <a16:creationId xmlns:a16="http://schemas.microsoft.com/office/drawing/2014/main" id="{76BE5AD3-B834-D119-BB0C-3E14996E7496}"/>
                </a:ext>
              </a:extLst>
            </p:cNvPr>
            <p:cNvSpPr/>
            <p:nvPr/>
          </p:nvSpPr>
          <p:spPr>
            <a:xfrm rot="16200000">
              <a:off x="5306258" y="4796414"/>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8" rIns="224460" bIns="224459" numCol="1" spcCol="1270" anchor="ctr" anchorCtr="0">
              <a:noAutofit/>
            </a:bodyPr>
            <a:lstStyle/>
            <a:p>
              <a:pPr marL="0" lvl="0" indent="0" algn="ctr" defTabSz="1511300">
                <a:lnSpc>
                  <a:spcPct val="90000"/>
                </a:lnSpc>
                <a:spcBef>
                  <a:spcPct val="0"/>
                </a:spcBef>
                <a:spcAft>
                  <a:spcPct val="35000"/>
                </a:spcAft>
                <a:buNone/>
              </a:pPr>
              <a:r>
                <a:rPr lang="en-US" sz="2400" kern="1200"/>
                <a:t>Data Mart</a:t>
              </a:r>
            </a:p>
          </p:txBody>
        </p:sp>
        <p:sp>
          <p:nvSpPr>
            <p:cNvPr id="23" name="Freeform: Shape 22">
              <a:extLst>
                <a:ext uri="{FF2B5EF4-FFF2-40B4-BE49-F238E27FC236}">
                  <a16:creationId xmlns:a16="http://schemas.microsoft.com/office/drawing/2014/main" id="{2AB955DE-C7BC-449B-307D-9841D38F49AC}"/>
                </a:ext>
              </a:extLst>
            </p:cNvPr>
            <p:cNvSpPr/>
            <p:nvPr/>
          </p:nvSpPr>
          <p:spPr>
            <a:xfrm rot="16200000">
              <a:off x="6345216" y="4796414"/>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grpSp>
      <p:sp>
        <p:nvSpPr>
          <p:cNvPr id="5" name="Slide Number Placeholder 4">
            <a:extLst>
              <a:ext uri="{FF2B5EF4-FFF2-40B4-BE49-F238E27FC236}">
                <a16:creationId xmlns:a16="http://schemas.microsoft.com/office/drawing/2014/main" id="{88A8EB9E-F761-2762-3786-F5114E5039D8}"/>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58</a:t>
            </a:fld>
            <a:endParaRPr lang="en-US"/>
          </a:p>
        </p:txBody>
      </p:sp>
    </p:spTree>
    <p:extLst>
      <p:ext uri="{BB962C8B-B14F-4D97-AF65-F5344CB8AC3E}">
        <p14:creationId xmlns:p14="http://schemas.microsoft.com/office/powerpoint/2010/main" val="455697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6346-9341-05D7-693A-AB2B55538992}"/>
              </a:ext>
            </a:extLst>
          </p:cNvPr>
          <p:cNvSpPr>
            <a:spLocks noGrp="1"/>
          </p:cNvSpPr>
          <p:nvPr>
            <p:ph type="title"/>
          </p:nvPr>
        </p:nvSpPr>
        <p:spPr>
          <a:xfrm>
            <a:off x="358987" y="372533"/>
            <a:ext cx="11528213" cy="562187"/>
          </a:xfrm>
        </p:spPr>
        <p:txBody>
          <a:bodyPr/>
          <a:lstStyle/>
          <a:p>
            <a:r>
              <a:rPr lang="en-US"/>
              <a:t>Data Marts in Tecsys</a:t>
            </a:r>
          </a:p>
        </p:txBody>
      </p:sp>
      <p:sp>
        <p:nvSpPr>
          <p:cNvPr id="3" name="Content Placeholder 2">
            <a:extLst>
              <a:ext uri="{FF2B5EF4-FFF2-40B4-BE49-F238E27FC236}">
                <a16:creationId xmlns:a16="http://schemas.microsoft.com/office/drawing/2014/main" id="{19ADD1E9-0B11-84EC-02F5-2AAD67485880}"/>
              </a:ext>
            </a:extLst>
          </p:cNvPr>
          <p:cNvSpPr>
            <a:spLocks noGrp="1"/>
          </p:cNvSpPr>
          <p:nvPr>
            <p:ph idx="1"/>
          </p:nvPr>
        </p:nvSpPr>
        <p:spPr>
          <a:xfrm>
            <a:off x="358738" y="1246296"/>
            <a:ext cx="10583240" cy="4856793"/>
          </a:xfrm>
        </p:spPr>
        <p:txBody>
          <a:bodyPr/>
          <a:lstStyle/>
          <a:p>
            <a:pPr marL="342900" indent="-342900">
              <a:buFont typeface="Arial" panose="020B0604020202020204" pitchFamily="34" charset="0"/>
              <a:buChar char="•"/>
            </a:pPr>
            <a:r>
              <a:rPr lang="en-US"/>
              <a:t>Data can be pulled to run reports and uncover specific findings</a:t>
            </a:r>
          </a:p>
          <a:p>
            <a:pPr marL="342900" indent="-342900">
              <a:buFont typeface="Arial" panose="020B0604020202020204" pitchFamily="34" charset="0"/>
              <a:buChar char="•"/>
            </a:pPr>
            <a:r>
              <a:rPr lang="en-US"/>
              <a:t>Helps users navigate data</a:t>
            </a:r>
          </a:p>
        </p:txBody>
      </p:sp>
      <p:grpSp>
        <p:nvGrpSpPr>
          <p:cNvPr id="9" name="Group 8">
            <a:extLst>
              <a:ext uri="{FF2B5EF4-FFF2-40B4-BE49-F238E27FC236}">
                <a16:creationId xmlns:a16="http://schemas.microsoft.com/office/drawing/2014/main" id="{82F87B65-EF33-697E-503E-E49D1B1529CE}"/>
              </a:ext>
            </a:extLst>
          </p:cNvPr>
          <p:cNvGrpSpPr/>
          <p:nvPr/>
        </p:nvGrpSpPr>
        <p:grpSpPr>
          <a:xfrm rot="5400000">
            <a:off x="5042523" y="-335665"/>
            <a:ext cx="4241749" cy="9339727"/>
            <a:chOff x="3360377" y="-2127035"/>
            <a:chExt cx="5697842" cy="8655046"/>
          </a:xfrm>
        </p:grpSpPr>
        <p:sp>
          <p:nvSpPr>
            <p:cNvPr id="10" name="Freeform: Shape 9">
              <a:extLst>
                <a:ext uri="{FF2B5EF4-FFF2-40B4-BE49-F238E27FC236}">
                  <a16:creationId xmlns:a16="http://schemas.microsoft.com/office/drawing/2014/main" id="{0A275121-FE57-5DD0-19A9-9FE2A2A9E381}"/>
                </a:ext>
              </a:extLst>
            </p:cNvPr>
            <p:cNvSpPr/>
            <p:nvPr/>
          </p:nvSpPr>
          <p:spPr>
            <a:xfrm rot="3826251">
              <a:off x="4419371" y="4332789"/>
              <a:ext cx="1720638" cy="671851"/>
            </a:xfrm>
            <a:custGeom>
              <a:avLst/>
              <a:gdLst/>
              <a:ahLst/>
              <a:cxnLst/>
              <a:rect l="0" t="0" r="0" b="0"/>
              <a:pathLst>
                <a:path>
                  <a:moveTo>
                    <a:pt x="0" y="33046"/>
                  </a:moveTo>
                  <a:lnTo>
                    <a:pt x="1163492"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400"/>
            </a:p>
          </p:txBody>
        </p:sp>
        <p:sp>
          <p:nvSpPr>
            <p:cNvPr id="11" name="Freeform: Shape 10">
              <a:extLst>
                <a:ext uri="{FF2B5EF4-FFF2-40B4-BE49-F238E27FC236}">
                  <a16:creationId xmlns:a16="http://schemas.microsoft.com/office/drawing/2014/main" id="{7AC3DF07-9973-1198-1EFE-FC03882D3BDB}"/>
                </a:ext>
              </a:extLst>
            </p:cNvPr>
            <p:cNvSpPr/>
            <p:nvPr/>
          </p:nvSpPr>
          <p:spPr>
            <a:xfrm rot="1312855">
              <a:off x="5335316" y="3525593"/>
              <a:ext cx="830658" cy="66093"/>
            </a:xfrm>
            <a:custGeom>
              <a:avLst/>
              <a:gdLst/>
              <a:ahLst/>
              <a:cxnLst/>
              <a:rect l="0" t="0" r="0" b="0"/>
              <a:pathLst>
                <a:path>
                  <a:moveTo>
                    <a:pt x="0" y="33046"/>
                  </a:moveTo>
                  <a:lnTo>
                    <a:pt x="830659"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400"/>
            </a:p>
          </p:txBody>
        </p:sp>
        <p:sp>
          <p:nvSpPr>
            <p:cNvPr id="12" name="Freeform: Shape 11">
              <a:extLst>
                <a:ext uri="{FF2B5EF4-FFF2-40B4-BE49-F238E27FC236}">
                  <a16:creationId xmlns:a16="http://schemas.microsoft.com/office/drawing/2014/main" id="{24FC5D2D-BAAD-93E5-D7BD-ED576678FE8A}"/>
                </a:ext>
              </a:extLst>
            </p:cNvPr>
            <p:cNvSpPr/>
            <p:nvPr/>
          </p:nvSpPr>
          <p:spPr>
            <a:xfrm rot="20287145">
              <a:off x="5325352" y="2551667"/>
              <a:ext cx="830658" cy="66093"/>
            </a:xfrm>
            <a:custGeom>
              <a:avLst/>
              <a:gdLst/>
              <a:ahLst/>
              <a:cxnLst/>
              <a:rect l="0" t="0" r="0" b="0"/>
              <a:pathLst>
                <a:path>
                  <a:moveTo>
                    <a:pt x="0" y="33046"/>
                  </a:moveTo>
                  <a:lnTo>
                    <a:pt x="830659"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400"/>
            </a:p>
          </p:txBody>
        </p:sp>
        <p:sp>
          <p:nvSpPr>
            <p:cNvPr id="13" name="Freeform: Shape 12">
              <a:extLst>
                <a:ext uri="{FF2B5EF4-FFF2-40B4-BE49-F238E27FC236}">
                  <a16:creationId xmlns:a16="http://schemas.microsoft.com/office/drawing/2014/main" id="{CB4E16C2-243E-F5C0-C8D2-376397D3230D}"/>
                </a:ext>
              </a:extLst>
            </p:cNvPr>
            <p:cNvSpPr/>
            <p:nvPr/>
          </p:nvSpPr>
          <p:spPr>
            <a:xfrm rot="17552310" flipV="1">
              <a:off x="4472454" y="1322102"/>
              <a:ext cx="2044153" cy="236644"/>
            </a:xfrm>
            <a:custGeom>
              <a:avLst/>
              <a:gdLst/>
              <a:ahLst/>
              <a:cxnLst/>
              <a:rect l="0" t="0" r="0" b="0"/>
              <a:pathLst>
                <a:path>
                  <a:moveTo>
                    <a:pt x="0" y="33046"/>
                  </a:moveTo>
                  <a:lnTo>
                    <a:pt x="1163492" y="33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400"/>
            </a:p>
          </p:txBody>
        </p:sp>
        <p:sp>
          <p:nvSpPr>
            <p:cNvPr id="14" name="Oval 13" descr="Database with solid fill">
              <a:extLst>
                <a:ext uri="{FF2B5EF4-FFF2-40B4-BE49-F238E27FC236}">
                  <a16:creationId xmlns:a16="http://schemas.microsoft.com/office/drawing/2014/main" id="{2BCCDF0C-73AF-87F9-CCCF-EC86CA9D3EC6}"/>
                </a:ext>
              </a:extLst>
            </p:cNvPr>
            <p:cNvSpPr/>
            <p:nvPr/>
          </p:nvSpPr>
          <p:spPr>
            <a:xfrm rot="16200000">
              <a:off x="3527258" y="1992311"/>
              <a:ext cx="1887721" cy="2221483"/>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15" name="Freeform: Shape 14">
              <a:extLst>
                <a:ext uri="{FF2B5EF4-FFF2-40B4-BE49-F238E27FC236}">
                  <a16:creationId xmlns:a16="http://schemas.microsoft.com/office/drawing/2014/main" id="{8C3EAF4D-682E-16C9-493E-C5720638979D}"/>
                </a:ext>
              </a:extLst>
            </p:cNvPr>
            <p:cNvSpPr/>
            <p:nvPr/>
          </p:nvSpPr>
          <p:spPr>
            <a:xfrm rot="16200000">
              <a:off x="5306259" y="-78841"/>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9" rIns="224460" bIns="224458" numCol="1" spcCol="1270" anchor="ctr" anchorCtr="0">
              <a:noAutofit/>
            </a:bodyPr>
            <a:lstStyle/>
            <a:p>
              <a:pPr marL="0" lvl="0" indent="0" algn="ctr" defTabSz="1511300">
                <a:lnSpc>
                  <a:spcPct val="90000"/>
                </a:lnSpc>
                <a:spcBef>
                  <a:spcPct val="0"/>
                </a:spcBef>
                <a:spcAft>
                  <a:spcPct val="35000"/>
                </a:spcAft>
                <a:buNone/>
              </a:pPr>
              <a:r>
                <a:rPr lang="en-US" sz="1400" kern="1200"/>
                <a:t>SCM Item Demand</a:t>
              </a:r>
            </a:p>
          </p:txBody>
        </p:sp>
        <p:sp>
          <p:nvSpPr>
            <p:cNvPr id="16" name="Freeform: Shape 15">
              <a:extLst>
                <a:ext uri="{FF2B5EF4-FFF2-40B4-BE49-F238E27FC236}">
                  <a16:creationId xmlns:a16="http://schemas.microsoft.com/office/drawing/2014/main" id="{F1A21216-A009-9849-DF1D-6E39B0AC5F0F}"/>
                </a:ext>
              </a:extLst>
            </p:cNvPr>
            <p:cNvSpPr/>
            <p:nvPr/>
          </p:nvSpPr>
          <p:spPr>
            <a:xfrm rot="16200000">
              <a:off x="5837372" y="-1780716"/>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18" name="Freeform: Shape 17">
              <a:extLst>
                <a:ext uri="{FF2B5EF4-FFF2-40B4-BE49-F238E27FC236}">
                  <a16:creationId xmlns:a16="http://schemas.microsoft.com/office/drawing/2014/main" id="{F043E134-72F9-D75D-69CB-ED1CA8E2BBD9}"/>
                </a:ext>
              </a:extLst>
            </p:cNvPr>
            <p:cNvSpPr/>
            <p:nvPr/>
          </p:nvSpPr>
          <p:spPr>
            <a:xfrm rot="16200000">
              <a:off x="6198491" y="1466553"/>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8" rIns="224460" bIns="224459" numCol="1" spcCol="1270" anchor="ctr" anchorCtr="0">
              <a:noAutofit/>
            </a:bodyPr>
            <a:lstStyle/>
            <a:p>
              <a:pPr marL="0" lvl="0" indent="0" algn="ctr" defTabSz="1511300">
                <a:lnSpc>
                  <a:spcPct val="90000"/>
                </a:lnSpc>
                <a:spcBef>
                  <a:spcPct val="0"/>
                </a:spcBef>
                <a:spcAft>
                  <a:spcPct val="35000"/>
                </a:spcAft>
                <a:buNone/>
              </a:pPr>
              <a:r>
                <a:rPr lang="en-US" sz="1400" kern="1200"/>
                <a:t>WMS Warehouse Performance</a:t>
              </a:r>
            </a:p>
          </p:txBody>
        </p:sp>
        <p:sp>
          <p:nvSpPr>
            <p:cNvPr id="19" name="Freeform: Shape 18">
              <a:extLst>
                <a:ext uri="{FF2B5EF4-FFF2-40B4-BE49-F238E27FC236}">
                  <a16:creationId xmlns:a16="http://schemas.microsoft.com/office/drawing/2014/main" id="{6A7FAC63-731A-F8F9-5319-78E91E03D0D8}"/>
                </a:ext>
              </a:extLst>
            </p:cNvPr>
            <p:cNvSpPr/>
            <p:nvPr/>
          </p:nvSpPr>
          <p:spPr>
            <a:xfrm rot="16200000">
              <a:off x="7237449" y="840511"/>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20" name="Freeform: Shape 19">
              <a:extLst>
                <a:ext uri="{FF2B5EF4-FFF2-40B4-BE49-F238E27FC236}">
                  <a16:creationId xmlns:a16="http://schemas.microsoft.com/office/drawing/2014/main" id="{DB59E211-67B5-651C-13E4-72D62BE4827D}"/>
                </a:ext>
              </a:extLst>
            </p:cNvPr>
            <p:cNvSpPr/>
            <p:nvPr/>
          </p:nvSpPr>
          <p:spPr>
            <a:xfrm rot="16200000">
              <a:off x="6198491" y="3251020"/>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8" tIns="224459" rIns="224460" bIns="224459" numCol="1" spcCol="1270" anchor="ctr" anchorCtr="0">
              <a:noAutofit/>
            </a:bodyPr>
            <a:lstStyle/>
            <a:p>
              <a:pPr marL="0" lvl="0" indent="0" algn="ctr" defTabSz="1511300">
                <a:lnSpc>
                  <a:spcPct val="90000"/>
                </a:lnSpc>
                <a:spcBef>
                  <a:spcPct val="0"/>
                </a:spcBef>
                <a:spcAft>
                  <a:spcPct val="35000"/>
                </a:spcAft>
                <a:buNone/>
              </a:pPr>
              <a:r>
                <a:rPr lang="en-US" sz="1400" kern="1200"/>
                <a:t>TMS Shipping Performance</a:t>
              </a:r>
            </a:p>
          </p:txBody>
        </p:sp>
        <p:sp>
          <p:nvSpPr>
            <p:cNvPr id="21" name="Freeform: Shape 20">
              <a:extLst>
                <a:ext uri="{FF2B5EF4-FFF2-40B4-BE49-F238E27FC236}">
                  <a16:creationId xmlns:a16="http://schemas.microsoft.com/office/drawing/2014/main" id="{B6A9C6A3-2535-B2F0-D7BA-B6B738B2FD88}"/>
                </a:ext>
              </a:extLst>
            </p:cNvPr>
            <p:cNvSpPr/>
            <p:nvPr/>
          </p:nvSpPr>
          <p:spPr>
            <a:xfrm rot="16200000">
              <a:off x="7326623" y="2866001"/>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sp>
          <p:nvSpPr>
            <p:cNvPr id="22" name="Freeform: Shape 21">
              <a:extLst>
                <a:ext uri="{FF2B5EF4-FFF2-40B4-BE49-F238E27FC236}">
                  <a16:creationId xmlns:a16="http://schemas.microsoft.com/office/drawing/2014/main" id="{76BE5AD3-B834-D119-BB0C-3E14996E7496}"/>
                </a:ext>
              </a:extLst>
            </p:cNvPr>
            <p:cNvSpPr/>
            <p:nvPr/>
          </p:nvSpPr>
          <p:spPr>
            <a:xfrm rot="16200000">
              <a:off x="5306258" y="4796414"/>
              <a:ext cx="1385277" cy="1385277"/>
            </a:xfrm>
            <a:custGeom>
              <a:avLst/>
              <a:gdLst>
                <a:gd name="connsiteX0" fmla="*/ 0 w 1385277"/>
                <a:gd name="connsiteY0" fmla="*/ 692639 h 1385277"/>
                <a:gd name="connsiteX1" fmla="*/ 692639 w 1385277"/>
                <a:gd name="connsiteY1" fmla="*/ 0 h 1385277"/>
                <a:gd name="connsiteX2" fmla="*/ 1385278 w 1385277"/>
                <a:gd name="connsiteY2" fmla="*/ 692639 h 1385277"/>
                <a:gd name="connsiteX3" fmla="*/ 692639 w 1385277"/>
                <a:gd name="connsiteY3" fmla="*/ 1385278 h 1385277"/>
                <a:gd name="connsiteX4" fmla="*/ 0 w 1385277"/>
                <a:gd name="connsiteY4" fmla="*/ 692639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77" h="1385277">
                  <a:moveTo>
                    <a:pt x="0" y="692639"/>
                  </a:moveTo>
                  <a:cubicBezTo>
                    <a:pt x="0" y="310105"/>
                    <a:pt x="310105" y="0"/>
                    <a:pt x="692639" y="0"/>
                  </a:cubicBezTo>
                  <a:cubicBezTo>
                    <a:pt x="1075173" y="0"/>
                    <a:pt x="1385278" y="310105"/>
                    <a:pt x="1385278" y="692639"/>
                  </a:cubicBezTo>
                  <a:cubicBezTo>
                    <a:pt x="1385278" y="1075173"/>
                    <a:pt x="1075173" y="1385278"/>
                    <a:pt x="692639" y="1385278"/>
                  </a:cubicBezTo>
                  <a:cubicBezTo>
                    <a:pt x="310105" y="1385278"/>
                    <a:pt x="0" y="1075173"/>
                    <a:pt x="0" y="6926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57" tIns="224458" rIns="224460" bIns="224459" numCol="1" spcCol="1270" anchor="ctr" anchorCtr="0">
              <a:noAutofit/>
            </a:bodyPr>
            <a:lstStyle/>
            <a:p>
              <a:pPr marL="0" lvl="0" indent="0" algn="ctr" defTabSz="1511300">
                <a:lnSpc>
                  <a:spcPct val="90000"/>
                </a:lnSpc>
                <a:spcBef>
                  <a:spcPct val="0"/>
                </a:spcBef>
                <a:spcAft>
                  <a:spcPct val="35000"/>
                </a:spcAft>
                <a:buNone/>
              </a:pPr>
              <a:r>
                <a:rPr lang="en-US" sz="1400" kern="1200"/>
                <a:t>POU Point of Use Management</a:t>
              </a:r>
            </a:p>
          </p:txBody>
        </p:sp>
        <p:sp>
          <p:nvSpPr>
            <p:cNvPr id="23" name="Freeform: Shape 22">
              <a:extLst>
                <a:ext uri="{FF2B5EF4-FFF2-40B4-BE49-F238E27FC236}">
                  <a16:creationId xmlns:a16="http://schemas.microsoft.com/office/drawing/2014/main" id="{2AB955DE-C7BC-449B-307D-9841D38F49AC}"/>
                </a:ext>
              </a:extLst>
            </p:cNvPr>
            <p:cNvSpPr/>
            <p:nvPr/>
          </p:nvSpPr>
          <p:spPr>
            <a:xfrm rot="16200000">
              <a:off x="6345216" y="4796414"/>
              <a:ext cx="2077916" cy="1385277"/>
            </a:xfrm>
            <a:custGeom>
              <a:avLst/>
              <a:gdLst>
                <a:gd name="connsiteX0" fmla="*/ 0 w 2077916"/>
                <a:gd name="connsiteY0" fmla="*/ 0 h 1385277"/>
                <a:gd name="connsiteX1" fmla="*/ 2077916 w 2077916"/>
                <a:gd name="connsiteY1" fmla="*/ 0 h 1385277"/>
                <a:gd name="connsiteX2" fmla="*/ 2077916 w 2077916"/>
                <a:gd name="connsiteY2" fmla="*/ 1385277 h 1385277"/>
                <a:gd name="connsiteX3" fmla="*/ 0 w 2077916"/>
                <a:gd name="connsiteY3" fmla="*/ 1385277 h 1385277"/>
                <a:gd name="connsiteX4" fmla="*/ 0 w 2077916"/>
                <a:gd name="connsiteY4" fmla="*/ 0 h 13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16" h="1385277">
                  <a:moveTo>
                    <a:pt x="0" y="0"/>
                  </a:moveTo>
                  <a:lnTo>
                    <a:pt x="2077916" y="0"/>
                  </a:lnTo>
                  <a:lnTo>
                    <a:pt x="2077916" y="1385277"/>
                  </a:lnTo>
                  <a:lnTo>
                    <a:pt x="0" y="1385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ctr" anchorCtr="0">
              <a:noAutofit/>
            </a:bodyPr>
            <a:lstStyle/>
            <a:p>
              <a:pPr marL="285750" lvl="1" indent="-285750" algn="l" defTabSz="1644650">
                <a:lnSpc>
                  <a:spcPct val="90000"/>
                </a:lnSpc>
                <a:spcBef>
                  <a:spcPct val="0"/>
                </a:spcBef>
                <a:spcAft>
                  <a:spcPct val="15000"/>
                </a:spcAft>
                <a:buChar char="•"/>
              </a:pPr>
              <a:r>
                <a:rPr lang="en-US" sz="2400" kern="1200"/>
                <a:t>Analysis Model</a:t>
              </a:r>
            </a:p>
          </p:txBody>
        </p:sp>
      </p:grpSp>
      <p:sp>
        <p:nvSpPr>
          <p:cNvPr id="5" name="Slide Number Placeholder 4">
            <a:extLst>
              <a:ext uri="{FF2B5EF4-FFF2-40B4-BE49-F238E27FC236}">
                <a16:creationId xmlns:a16="http://schemas.microsoft.com/office/drawing/2014/main" id="{88A8EB9E-F761-2762-3786-F5114E5039D8}"/>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59</a:t>
            </a:fld>
            <a:endParaRPr lang="en-US"/>
          </a:p>
        </p:txBody>
      </p:sp>
    </p:spTree>
    <p:extLst>
      <p:ext uri="{BB962C8B-B14F-4D97-AF65-F5344CB8AC3E}">
        <p14:creationId xmlns:p14="http://schemas.microsoft.com/office/powerpoint/2010/main" val="912901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0D9B03-77EB-7921-2EA1-158F1E0D9E16}"/>
              </a:ext>
            </a:extLst>
          </p:cNvPr>
          <p:cNvSpPr>
            <a:spLocks noGrp="1"/>
          </p:cNvSpPr>
          <p:nvPr>
            <p:ph type="title"/>
          </p:nvPr>
        </p:nvSpPr>
        <p:spPr/>
        <p:txBody>
          <a:bodyPr/>
          <a:lstStyle/>
          <a:p>
            <a:r>
              <a:rPr lang="en-US"/>
              <a:t>Tecsys Overview</a:t>
            </a:r>
          </a:p>
        </p:txBody>
      </p:sp>
      <p:sp>
        <p:nvSpPr>
          <p:cNvPr id="3" name="Slide Number Placeholder 2">
            <a:extLst>
              <a:ext uri="{FF2B5EF4-FFF2-40B4-BE49-F238E27FC236}">
                <a16:creationId xmlns:a16="http://schemas.microsoft.com/office/drawing/2014/main" id="{E68F9CC7-5231-AC3B-3304-CFF96E4FC729}"/>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6</a:t>
            </a:fld>
            <a:endParaRPr lang="en-US"/>
          </a:p>
        </p:txBody>
      </p:sp>
      <p:sp>
        <p:nvSpPr>
          <p:cNvPr id="4" name="Text Placeholder 3">
            <a:extLst>
              <a:ext uri="{FF2B5EF4-FFF2-40B4-BE49-F238E27FC236}">
                <a16:creationId xmlns:a16="http://schemas.microsoft.com/office/drawing/2014/main" id="{78A086D2-D019-16B9-24CC-098768C08796}"/>
              </a:ext>
            </a:extLst>
          </p:cNvPr>
          <p:cNvSpPr>
            <a:spLocks noGrp="1"/>
          </p:cNvSpPr>
          <p:nvPr>
            <p:ph type="body" sz="quarter" idx="13"/>
          </p:nvPr>
        </p:nvSpPr>
        <p:spPr>
          <a:xfrm>
            <a:off x="404285" y="3725334"/>
            <a:ext cx="11482916" cy="1123951"/>
          </a:xfrm>
        </p:spPr>
        <p:txBody>
          <a:bodyPr/>
          <a:lstStyle/>
          <a:p>
            <a:r>
              <a:rPr lang="en-US"/>
              <a:t>Introduction to Tecsys POU </a:t>
            </a:r>
          </a:p>
        </p:txBody>
      </p:sp>
    </p:spTree>
    <p:extLst>
      <p:ext uri="{BB962C8B-B14F-4D97-AF65-F5344CB8AC3E}">
        <p14:creationId xmlns:p14="http://schemas.microsoft.com/office/powerpoint/2010/main" val="3513325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6346-9341-05D7-693A-AB2B55538992}"/>
              </a:ext>
            </a:extLst>
          </p:cNvPr>
          <p:cNvSpPr>
            <a:spLocks noGrp="1"/>
          </p:cNvSpPr>
          <p:nvPr>
            <p:ph type="title"/>
          </p:nvPr>
        </p:nvSpPr>
        <p:spPr/>
        <p:txBody>
          <a:bodyPr/>
          <a:lstStyle/>
          <a:p>
            <a:r>
              <a:rPr lang="en-US"/>
              <a:t>Database Schema Design – Analysis Model</a:t>
            </a:r>
          </a:p>
        </p:txBody>
      </p:sp>
      <p:pic>
        <p:nvPicPr>
          <p:cNvPr id="7" name="Content Placeholder 6">
            <a:extLst>
              <a:ext uri="{FF2B5EF4-FFF2-40B4-BE49-F238E27FC236}">
                <a16:creationId xmlns:a16="http://schemas.microsoft.com/office/drawing/2014/main" id="{6D37C97C-CCFD-009B-FC77-C05D89B7115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659024" y="1155141"/>
            <a:ext cx="6464519" cy="5594488"/>
          </a:xfrm>
          <a:ln>
            <a:solidFill>
              <a:schemeClr val="bg1">
                <a:lumMod val="85000"/>
              </a:schemeClr>
            </a:solidFill>
          </a:ln>
        </p:spPr>
      </p:pic>
      <p:sp>
        <p:nvSpPr>
          <p:cNvPr id="5" name="Slide Number Placeholder 4">
            <a:extLst>
              <a:ext uri="{FF2B5EF4-FFF2-40B4-BE49-F238E27FC236}">
                <a16:creationId xmlns:a16="http://schemas.microsoft.com/office/drawing/2014/main" id="{88A8EB9E-F761-2762-3786-F5114E5039D8}"/>
              </a:ext>
            </a:extLst>
          </p:cNvPr>
          <p:cNvSpPr>
            <a:spLocks noGrp="1"/>
          </p:cNvSpPr>
          <p:nvPr>
            <p:ph type="sldNum" sz="quarter" idx="17"/>
          </p:nvPr>
        </p:nvSpPr>
        <p:spPr/>
        <p:txBody>
          <a:bodyPr/>
          <a:lstStyle/>
          <a:p>
            <a:pPr defTabSz="761970"/>
            <a:fld id="{A59E24FB-11A7-44FD-AC96-67BDBF48A334}" type="slidenum">
              <a:rPr lang="en-US" smtClean="0"/>
              <a:pPr defTabSz="761970"/>
              <a:t>60</a:t>
            </a:fld>
            <a:endParaRPr lang="en-US"/>
          </a:p>
        </p:txBody>
      </p:sp>
    </p:spTree>
    <p:extLst>
      <p:ext uri="{BB962C8B-B14F-4D97-AF65-F5344CB8AC3E}">
        <p14:creationId xmlns:p14="http://schemas.microsoft.com/office/powerpoint/2010/main" val="4023355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A1758869-AA31-1B53-9B48-62A90C1647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31" t="4240" r="1748"/>
          <a:stretch/>
        </p:blipFill>
        <p:spPr>
          <a:xfrm>
            <a:off x="2518756" y="142122"/>
            <a:ext cx="9235440" cy="6184867"/>
          </a:xfrm>
          <a:ln>
            <a:solidFill>
              <a:schemeClr val="bg1">
                <a:lumMod val="85000"/>
              </a:schemeClr>
            </a:solidFill>
          </a:ln>
        </p:spPr>
      </p:pic>
      <p:sp>
        <p:nvSpPr>
          <p:cNvPr id="2" name="Title 1">
            <a:extLst>
              <a:ext uri="{FF2B5EF4-FFF2-40B4-BE49-F238E27FC236}">
                <a16:creationId xmlns:a16="http://schemas.microsoft.com/office/drawing/2014/main" id="{1B7C6346-9341-05D7-693A-AB2B55538992}"/>
              </a:ext>
            </a:extLst>
          </p:cNvPr>
          <p:cNvSpPr>
            <a:spLocks noGrp="1"/>
          </p:cNvSpPr>
          <p:nvPr>
            <p:ph type="title"/>
          </p:nvPr>
        </p:nvSpPr>
        <p:spPr/>
        <p:txBody>
          <a:bodyPr/>
          <a:lstStyle/>
          <a:p>
            <a:r>
              <a:rPr lang="en-US"/>
              <a:t>Mapping Information</a:t>
            </a:r>
          </a:p>
        </p:txBody>
      </p:sp>
      <p:sp>
        <p:nvSpPr>
          <p:cNvPr id="5" name="Slide Number Placeholder 4">
            <a:extLst>
              <a:ext uri="{FF2B5EF4-FFF2-40B4-BE49-F238E27FC236}">
                <a16:creationId xmlns:a16="http://schemas.microsoft.com/office/drawing/2014/main" id="{88A8EB9E-F761-2762-3786-F5114E5039D8}"/>
              </a:ext>
            </a:extLst>
          </p:cNvPr>
          <p:cNvSpPr>
            <a:spLocks noGrp="1"/>
          </p:cNvSpPr>
          <p:nvPr>
            <p:ph type="sldNum" sz="quarter" idx="17"/>
          </p:nvPr>
        </p:nvSpPr>
        <p:spPr/>
        <p:txBody>
          <a:bodyPr/>
          <a:lstStyle/>
          <a:p>
            <a:pPr defTabSz="761970"/>
            <a:fld id="{A59E24FB-11A7-44FD-AC96-67BDBF48A334}" type="slidenum">
              <a:rPr lang="en-US" smtClean="0"/>
              <a:pPr defTabSz="761970"/>
              <a:t>61</a:t>
            </a:fld>
            <a:endParaRPr lang="en-US"/>
          </a:p>
        </p:txBody>
      </p:sp>
    </p:spTree>
    <p:extLst>
      <p:ext uri="{BB962C8B-B14F-4D97-AF65-F5344CB8AC3E}">
        <p14:creationId xmlns:p14="http://schemas.microsoft.com/office/powerpoint/2010/main" val="879894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6346-9341-05D7-693A-AB2B55538992}"/>
              </a:ext>
            </a:extLst>
          </p:cNvPr>
          <p:cNvSpPr>
            <a:spLocks noGrp="1"/>
          </p:cNvSpPr>
          <p:nvPr>
            <p:ph type="title"/>
          </p:nvPr>
        </p:nvSpPr>
        <p:spPr>
          <a:xfrm>
            <a:off x="358987" y="372533"/>
            <a:ext cx="11528213" cy="562187"/>
          </a:xfrm>
        </p:spPr>
        <p:txBody>
          <a:bodyPr/>
          <a:lstStyle/>
          <a:p>
            <a:r>
              <a:rPr lang="en-US"/>
              <a:t>Reporting with Data Marts</a:t>
            </a:r>
          </a:p>
        </p:txBody>
      </p:sp>
      <p:pic>
        <p:nvPicPr>
          <p:cNvPr id="7" name="Content Placeholder 6">
            <a:extLst>
              <a:ext uri="{FF2B5EF4-FFF2-40B4-BE49-F238E27FC236}">
                <a16:creationId xmlns:a16="http://schemas.microsoft.com/office/drawing/2014/main" id="{168D25AA-EDA2-4FB2-B013-6EB5B913A451}"/>
              </a:ext>
            </a:extLst>
          </p:cNvPr>
          <p:cNvPicPr>
            <a:picLocks noGrp="1" noChangeAspect="1"/>
          </p:cNvPicPr>
          <p:nvPr>
            <p:ph idx="1"/>
          </p:nvPr>
        </p:nvPicPr>
        <p:blipFill>
          <a:blip r:embed="rId3"/>
          <a:stretch>
            <a:fillRect/>
          </a:stretch>
        </p:blipFill>
        <p:spPr>
          <a:xfrm>
            <a:off x="1376055" y="1246188"/>
            <a:ext cx="9503389" cy="4856162"/>
          </a:xfrm>
          <a:ln>
            <a:solidFill>
              <a:schemeClr val="bg1">
                <a:lumMod val="85000"/>
              </a:schemeClr>
            </a:solidFill>
          </a:ln>
        </p:spPr>
      </p:pic>
      <p:sp>
        <p:nvSpPr>
          <p:cNvPr id="5" name="Slide Number Placeholder 4">
            <a:extLst>
              <a:ext uri="{FF2B5EF4-FFF2-40B4-BE49-F238E27FC236}">
                <a16:creationId xmlns:a16="http://schemas.microsoft.com/office/drawing/2014/main" id="{88A8EB9E-F761-2762-3786-F5114E5039D8}"/>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62</a:t>
            </a:fld>
            <a:endParaRPr lang="en-US"/>
          </a:p>
        </p:txBody>
      </p:sp>
    </p:spTree>
    <p:extLst>
      <p:ext uri="{BB962C8B-B14F-4D97-AF65-F5344CB8AC3E}">
        <p14:creationId xmlns:p14="http://schemas.microsoft.com/office/powerpoint/2010/main" val="247855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6514-7810-B1E1-BC99-1D02F5AD2B81}"/>
              </a:ext>
            </a:extLst>
          </p:cNvPr>
          <p:cNvSpPr>
            <a:spLocks noGrp="1"/>
          </p:cNvSpPr>
          <p:nvPr>
            <p:ph type="title"/>
          </p:nvPr>
        </p:nvSpPr>
        <p:spPr/>
        <p:txBody>
          <a:bodyPr/>
          <a:lstStyle/>
          <a:p>
            <a:r>
              <a:rPr lang="en-US"/>
              <a:t>Data Mart Schema and Mapping Guide</a:t>
            </a:r>
          </a:p>
        </p:txBody>
      </p:sp>
      <p:sp>
        <p:nvSpPr>
          <p:cNvPr id="3" name="Text Placeholder 2">
            <a:extLst>
              <a:ext uri="{FF2B5EF4-FFF2-40B4-BE49-F238E27FC236}">
                <a16:creationId xmlns:a16="http://schemas.microsoft.com/office/drawing/2014/main" id="{17950B54-0809-FD2B-0F28-FE39FCC46FCF}"/>
              </a:ext>
            </a:extLst>
          </p:cNvPr>
          <p:cNvSpPr>
            <a:spLocks noGrp="1"/>
          </p:cNvSpPr>
          <p:nvPr>
            <p:ph type="body" sz="quarter" idx="15"/>
          </p:nvPr>
        </p:nvSpPr>
        <p:spPr/>
        <p:txBody>
          <a:bodyPr/>
          <a:lstStyle/>
          <a:p>
            <a:r>
              <a:rPr lang="en-US"/>
              <a:t>Utilize the guide to gain insight into the configuration of the data marts.</a:t>
            </a:r>
          </a:p>
        </p:txBody>
      </p:sp>
      <p:sp>
        <p:nvSpPr>
          <p:cNvPr id="4" name="Text Placeholder 3">
            <a:extLst>
              <a:ext uri="{FF2B5EF4-FFF2-40B4-BE49-F238E27FC236}">
                <a16:creationId xmlns:a16="http://schemas.microsoft.com/office/drawing/2014/main" id="{2C527B6B-169A-7000-A1C3-52F8F63D5AB1}"/>
              </a:ext>
            </a:extLst>
          </p:cNvPr>
          <p:cNvSpPr>
            <a:spLocks noGrp="1"/>
          </p:cNvSpPr>
          <p:nvPr>
            <p:ph type="body" sz="quarter" idx="16"/>
          </p:nvPr>
        </p:nvSpPr>
        <p:spPr/>
        <p:txBody>
          <a:bodyPr/>
          <a:lstStyle/>
          <a:p>
            <a:r>
              <a:rPr lang="en-US"/>
              <a:t>Analytics Data Mart Schema and Mapping Guide</a:t>
            </a:r>
          </a:p>
        </p:txBody>
      </p:sp>
      <p:sp>
        <p:nvSpPr>
          <p:cNvPr id="5" name="Slide Number Placeholder 4">
            <a:extLst>
              <a:ext uri="{FF2B5EF4-FFF2-40B4-BE49-F238E27FC236}">
                <a16:creationId xmlns:a16="http://schemas.microsoft.com/office/drawing/2014/main" id="{CADFA9B0-E279-2032-0429-CC61EA8FE205}"/>
              </a:ext>
            </a:extLst>
          </p:cNvPr>
          <p:cNvSpPr>
            <a:spLocks noGrp="1"/>
          </p:cNvSpPr>
          <p:nvPr>
            <p:ph type="sldNum" sz="quarter" idx="18"/>
          </p:nvPr>
        </p:nvSpPr>
        <p:spPr/>
        <p:txBody>
          <a:bodyPr/>
          <a:lstStyle/>
          <a:p>
            <a:pPr defTabSz="761970"/>
            <a:fld id="{A59E24FB-11A7-44FD-AC96-67BDBF48A334}" type="slidenum">
              <a:rPr lang="en-US" smtClean="0"/>
              <a:pPr defTabSz="761970"/>
              <a:t>63</a:t>
            </a:fld>
            <a:endParaRPr lang="en-US"/>
          </a:p>
        </p:txBody>
      </p:sp>
    </p:spTree>
    <p:extLst>
      <p:ext uri="{BB962C8B-B14F-4D97-AF65-F5344CB8AC3E}">
        <p14:creationId xmlns:p14="http://schemas.microsoft.com/office/powerpoint/2010/main" val="929206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E372F-65B0-94EE-7DC4-0EC16773838B}"/>
              </a:ext>
            </a:extLst>
          </p:cNvPr>
          <p:cNvSpPr>
            <a:spLocks noGrp="1"/>
          </p:cNvSpPr>
          <p:nvPr>
            <p:ph type="sldNum" sz="quarter" idx="10"/>
          </p:nvPr>
        </p:nvSpPr>
        <p:spPr/>
        <p:txBody>
          <a:bodyPr/>
          <a:lstStyle/>
          <a:p>
            <a:pPr defTabSz="761970"/>
            <a:fld id="{A59E24FB-11A7-44FD-AC96-67BDBF48A334}" type="slidenum">
              <a:rPr lang="en-US" smtClean="0"/>
              <a:pPr defTabSz="761970"/>
              <a:t>64</a:t>
            </a:fld>
            <a:endParaRPr lang="en-US"/>
          </a:p>
        </p:txBody>
      </p:sp>
    </p:spTree>
    <p:extLst>
      <p:ext uri="{BB962C8B-B14F-4D97-AF65-F5344CB8AC3E}">
        <p14:creationId xmlns:p14="http://schemas.microsoft.com/office/powerpoint/2010/main" val="1477886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E9E33-BDE0-3DB7-C445-B35D94BCED4C}"/>
              </a:ext>
            </a:extLst>
          </p:cNvPr>
          <p:cNvSpPr>
            <a:spLocks noGrp="1"/>
          </p:cNvSpPr>
          <p:nvPr>
            <p:ph type="body" sz="quarter" idx="10"/>
          </p:nvPr>
        </p:nvSpPr>
        <p:spPr/>
        <p:txBody>
          <a:bodyPr/>
          <a:lstStyle/>
          <a:p>
            <a:r>
              <a:rPr lang="en-US"/>
              <a:t>4</a:t>
            </a:r>
          </a:p>
        </p:txBody>
      </p:sp>
      <p:sp>
        <p:nvSpPr>
          <p:cNvPr id="3" name="Title 2">
            <a:extLst>
              <a:ext uri="{FF2B5EF4-FFF2-40B4-BE49-F238E27FC236}">
                <a16:creationId xmlns:a16="http://schemas.microsoft.com/office/drawing/2014/main" id="{9CB601DD-6354-0C11-D140-639E5E5986C6}"/>
              </a:ext>
            </a:extLst>
          </p:cNvPr>
          <p:cNvSpPr>
            <a:spLocks noGrp="1"/>
          </p:cNvSpPr>
          <p:nvPr>
            <p:ph type="title"/>
          </p:nvPr>
        </p:nvSpPr>
        <p:spPr/>
        <p:txBody>
          <a:bodyPr/>
          <a:lstStyle/>
          <a:p>
            <a:r>
              <a:rPr lang="en-US"/>
              <a:t>Tecsys Reports</a:t>
            </a:r>
          </a:p>
        </p:txBody>
      </p:sp>
      <p:sp>
        <p:nvSpPr>
          <p:cNvPr id="4" name="Content Placeholder 3">
            <a:extLst>
              <a:ext uri="{FF2B5EF4-FFF2-40B4-BE49-F238E27FC236}">
                <a16:creationId xmlns:a16="http://schemas.microsoft.com/office/drawing/2014/main" id="{33CB8F8A-CEC0-4BBA-6B48-0B4EFF225C69}"/>
              </a:ext>
            </a:extLst>
          </p:cNvPr>
          <p:cNvSpPr>
            <a:spLocks noGrp="1"/>
          </p:cNvSpPr>
          <p:nvPr>
            <p:ph sz="quarter" idx="11"/>
          </p:nvPr>
        </p:nvSpPr>
        <p:spPr/>
        <p:txBody>
          <a:bodyPr/>
          <a:lstStyle/>
          <a:p>
            <a:r>
              <a:rPr lang="en-US"/>
              <a:t>Operations Monitor</a:t>
            </a:r>
          </a:p>
          <a:p>
            <a:r>
              <a:rPr lang="en-US"/>
              <a:t>Data Validations View</a:t>
            </a:r>
          </a:p>
          <a:p>
            <a:r>
              <a:rPr lang="en-US"/>
              <a:t>Reports In Tecsys</a:t>
            </a:r>
          </a:p>
          <a:p>
            <a:endParaRPr lang="en-US"/>
          </a:p>
          <a:p>
            <a:endParaRPr lang="en-US"/>
          </a:p>
          <a:p>
            <a:endParaRPr lang="en-US"/>
          </a:p>
        </p:txBody>
      </p:sp>
      <p:sp>
        <p:nvSpPr>
          <p:cNvPr id="5" name="Slide Number Placeholder 4">
            <a:extLst>
              <a:ext uri="{FF2B5EF4-FFF2-40B4-BE49-F238E27FC236}">
                <a16:creationId xmlns:a16="http://schemas.microsoft.com/office/drawing/2014/main" id="{C276640B-9544-8EEB-82F0-53FA64C65928}"/>
              </a:ext>
            </a:extLst>
          </p:cNvPr>
          <p:cNvSpPr>
            <a:spLocks noGrp="1"/>
          </p:cNvSpPr>
          <p:nvPr>
            <p:ph type="sldNum" sz="quarter" idx="12"/>
          </p:nvPr>
        </p:nvSpPr>
        <p:spPr/>
        <p:txBody>
          <a:bodyPr/>
          <a:lstStyle/>
          <a:p>
            <a:pPr defTabSz="761970"/>
            <a:fld id="{A59E24FB-11A7-44FD-AC96-67BDBF48A334}" type="slidenum">
              <a:rPr lang="en-US" smtClean="0"/>
              <a:pPr defTabSz="761970"/>
              <a:t>65</a:t>
            </a:fld>
            <a:endParaRPr lang="en-US"/>
          </a:p>
        </p:txBody>
      </p:sp>
    </p:spTree>
    <p:extLst>
      <p:ext uri="{BB962C8B-B14F-4D97-AF65-F5344CB8AC3E}">
        <p14:creationId xmlns:p14="http://schemas.microsoft.com/office/powerpoint/2010/main" val="2909617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7D78-DCF5-ACB4-5B3D-ED641E9437B7}"/>
              </a:ext>
            </a:extLst>
          </p:cNvPr>
          <p:cNvSpPr>
            <a:spLocks noGrp="1"/>
          </p:cNvSpPr>
          <p:nvPr>
            <p:ph type="title"/>
          </p:nvPr>
        </p:nvSpPr>
        <p:spPr/>
        <p:txBody>
          <a:bodyPr/>
          <a:lstStyle/>
          <a:p>
            <a:r>
              <a:rPr lang="en-US"/>
              <a:t>Operations Monitor</a:t>
            </a:r>
          </a:p>
        </p:txBody>
      </p:sp>
      <p:sp>
        <p:nvSpPr>
          <p:cNvPr id="3" name="Slide Number Placeholder 2">
            <a:extLst>
              <a:ext uri="{FF2B5EF4-FFF2-40B4-BE49-F238E27FC236}">
                <a16:creationId xmlns:a16="http://schemas.microsoft.com/office/drawing/2014/main" id="{E7DDB369-FDA4-BACE-010F-6954324B28A9}"/>
              </a:ext>
            </a:extLst>
          </p:cNvPr>
          <p:cNvSpPr>
            <a:spLocks noGrp="1"/>
          </p:cNvSpPr>
          <p:nvPr>
            <p:ph type="sldNum" sz="quarter" idx="12"/>
          </p:nvPr>
        </p:nvSpPr>
        <p:spPr/>
        <p:txBody>
          <a:bodyPr/>
          <a:lstStyle/>
          <a:p>
            <a:pPr defTabSz="761970"/>
            <a:fld id="{A59E24FB-11A7-44FD-AC96-67BDBF48A334}" type="slidenum">
              <a:rPr lang="en-US" smtClean="0"/>
              <a:pPr defTabSz="761970"/>
              <a:t>66</a:t>
            </a:fld>
            <a:endParaRPr lang="en-US"/>
          </a:p>
        </p:txBody>
      </p:sp>
      <p:sp>
        <p:nvSpPr>
          <p:cNvPr id="4" name="Text Placeholder 3">
            <a:extLst>
              <a:ext uri="{FF2B5EF4-FFF2-40B4-BE49-F238E27FC236}">
                <a16:creationId xmlns:a16="http://schemas.microsoft.com/office/drawing/2014/main" id="{86F1C2E1-713E-C788-FCAF-465A4DB84643}"/>
              </a:ext>
            </a:extLst>
          </p:cNvPr>
          <p:cNvSpPr>
            <a:spLocks noGrp="1"/>
          </p:cNvSpPr>
          <p:nvPr>
            <p:ph type="body" sz="quarter" idx="13"/>
          </p:nvPr>
        </p:nvSpPr>
        <p:spPr/>
        <p:txBody>
          <a:bodyPr/>
          <a:lstStyle/>
          <a:p>
            <a:r>
              <a:rPr lang="en-US">
                <a:solidFill>
                  <a:schemeClr val="bg1"/>
                </a:solidFill>
              </a:rPr>
              <a:t>Tecsys Reports</a:t>
            </a:r>
          </a:p>
          <a:p>
            <a:endParaRPr lang="en-US"/>
          </a:p>
        </p:txBody>
      </p:sp>
    </p:spTree>
    <p:extLst>
      <p:ext uri="{BB962C8B-B14F-4D97-AF65-F5344CB8AC3E}">
        <p14:creationId xmlns:p14="http://schemas.microsoft.com/office/powerpoint/2010/main" val="968168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7934-0053-DA33-AC64-41AAD9992449}"/>
              </a:ext>
            </a:extLst>
          </p:cNvPr>
          <p:cNvSpPr>
            <a:spLocks noGrp="1"/>
          </p:cNvSpPr>
          <p:nvPr>
            <p:ph type="title"/>
          </p:nvPr>
        </p:nvSpPr>
        <p:spPr>
          <a:xfrm>
            <a:off x="318347" y="372533"/>
            <a:ext cx="11562079" cy="562187"/>
          </a:xfrm>
        </p:spPr>
        <p:txBody>
          <a:bodyPr/>
          <a:lstStyle/>
          <a:p>
            <a:r>
              <a:rPr lang="en-US"/>
              <a:t>Operations Monitor</a:t>
            </a:r>
          </a:p>
        </p:txBody>
      </p:sp>
      <p:sp>
        <p:nvSpPr>
          <p:cNvPr id="3" name="Content Placeholder 2">
            <a:extLst>
              <a:ext uri="{FF2B5EF4-FFF2-40B4-BE49-F238E27FC236}">
                <a16:creationId xmlns:a16="http://schemas.microsoft.com/office/drawing/2014/main" id="{D839D353-96BF-1443-911C-6A5809B08ACC}"/>
              </a:ext>
            </a:extLst>
          </p:cNvPr>
          <p:cNvSpPr>
            <a:spLocks noGrp="1"/>
          </p:cNvSpPr>
          <p:nvPr>
            <p:ph sz="quarter" idx="11"/>
          </p:nvPr>
        </p:nvSpPr>
        <p:spPr>
          <a:xfrm>
            <a:off x="318348" y="2011681"/>
            <a:ext cx="7349121" cy="4158828"/>
          </a:xfrm>
        </p:spPr>
        <p:txBody>
          <a:bodyPr/>
          <a:lstStyle/>
          <a:p>
            <a:r>
              <a:rPr lang="en-US"/>
              <a:t>Identify how the POU (SMS) application functions.</a:t>
            </a:r>
          </a:p>
          <a:p>
            <a:r>
              <a:rPr lang="en-US"/>
              <a:t>Access the Operations Monitor.</a:t>
            </a:r>
          </a:p>
          <a:p>
            <a:r>
              <a:rPr lang="en-US"/>
              <a:t>Take action on items on the dashboard.</a:t>
            </a:r>
          </a:p>
        </p:txBody>
      </p:sp>
      <p:sp>
        <p:nvSpPr>
          <p:cNvPr id="4" name="Slide Number Placeholder 3">
            <a:extLst>
              <a:ext uri="{FF2B5EF4-FFF2-40B4-BE49-F238E27FC236}">
                <a16:creationId xmlns:a16="http://schemas.microsoft.com/office/drawing/2014/main" id="{4E7746DB-71EE-CD8D-AA41-2BF7F392FD1A}"/>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67</a:t>
            </a:fld>
            <a:endParaRPr lang="en-US"/>
          </a:p>
        </p:txBody>
      </p:sp>
    </p:spTree>
    <p:extLst>
      <p:ext uri="{BB962C8B-B14F-4D97-AF65-F5344CB8AC3E}">
        <p14:creationId xmlns:p14="http://schemas.microsoft.com/office/powerpoint/2010/main" val="56823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5DC01-869A-3002-9220-650762C48D19}"/>
              </a:ext>
            </a:extLst>
          </p:cNvPr>
          <p:cNvSpPr>
            <a:spLocks noGrp="1"/>
          </p:cNvSpPr>
          <p:nvPr>
            <p:ph type="title"/>
          </p:nvPr>
        </p:nvSpPr>
        <p:spPr/>
        <p:txBody>
          <a:bodyPr/>
          <a:lstStyle/>
          <a:p>
            <a:r>
              <a:rPr lang="en-US"/>
              <a:t>Operations Monitor</a:t>
            </a:r>
          </a:p>
        </p:txBody>
      </p:sp>
      <p:graphicFrame>
        <p:nvGraphicFramePr>
          <p:cNvPr id="6" name="Content Placeholder 5">
            <a:extLst>
              <a:ext uri="{FF2B5EF4-FFF2-40B4-BE49-F238E27FC236}">
                <a16:creationId xmlns:a16="http://schemas.microsoft.com/office/drawing/2014/main" id="{15158772-9C4B-7BA6-FE9B-F745502A1E0B}"/>
              </a:ext>
            </a:extLst>
          </p:cNvPr>
          <p:cNvGraphicFramePr>
            <a:graphicFrameLocks noGrp="1"/>
          </p:cNvGraphicFramePr>
          <p:nvPr>
            <p:ph idx="1"/>
            <p:extLst>
              <p:ext uri="{D42A27DB-BD31-4B8C-83A1-F6EECF244321}">
                <p14:modId xmlns:p14="http://schemas.microsoft.com/office/powerpoint/2010/main" val="2457551524"/>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FC7EF9C5-02EC-E858-63F6-8C0F0E129951}"/>
              </a:ext>
            </a:extLst>
          </p:cNvPr>
          <p:cNvSpPr>
            <a:spLocks noGrp="1"/>
          </p:cNvSpPr>
          <p:nvPr>
            <p:ph type="sldNum" sz="quarter" idx="17"/>
          </p:nvPr>
        </p:nvSpPr>
        <p:spPr/>
        <p:txBody>
          <a:bodyPr/>
          <a:lstStyle/>
          <a:p>
            <a:pPr defTabSz="761970"/>
            <a:fld id="{A59E24FB-11A7-44FD-AC96-67BDBF48A334}" type="slidenum">
              <a:rPr lang="en-US" smtClean="0"/>
              <a:pPr defTabSz="761970"/>
              <a:t>68</a:t>
            </a:fld>
            <a:endParaRPr lang="en-US"/>
          </a:p>
        </p:txBody>
      </p:sp>
    </p:spTree>
    <p:extLst>
      <p:ext uri="{BB962C8B-B14F-4D97-AF65-F5344CB8AC3E}">
        <p14:creationId xmlns:p14="http://schemas.microsoft.com/office/powerpoint/2010/main" val="1074125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Access the Operations Monitor</a:t>
            </a:r>
          </a:p>
        </p:txBody>
      </p:sp>
      <p:pic>
        <p:nvPicPr>
          <p:cNvPr id="11" name="Content Placeholder 10">
            <a:extLst>
              <a:ext uri="{FF2B5EF4-FFF2-40B4-BE49-F238E27FC236}">
                <a16:creationId xmlns:a16="http://schemas.microsoft.com/office/drawing/2014/main" id="{02E31B95-08FB-41B0-9F51-373C0FD7F6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1777191" y="1293025"/>
            <a:ext cx="8637618" cy="5246308"/>
          </a:xfrm>
          <a:ln w="12700">
            <a:noFill/>
          </a:ln>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p:txBody>
          <a:bodyPr/>
          <a:lstStyle/>
          <a:p>
            <a:fld id="{A59E24FB-11A7-44FD-AC96-67BDBF48A334}" type="slidenum">
              <a:rPr lang="en-US" smtClean="0"/>
              <a:pPr/>
              <a:t>69</a:t>
            </a:fld>
            <a:endParaRPr lang="en-US"/>
          </a:p>
        </p:txBody>
      </p:sp>
    </p:spTree>
    <p:extLst>
      <p:ext uri="{BB962C8B-B14F-4D97-AF65-F5344CB8AC3E}">
        <p14:creationId xmlns:p14="http://schemas.microsoft.com/office/powerpoint/2010/main" val="320010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ED1D-9307-D0F5-2362-F0B377F4D443}"/>
              </a:ext>
            </a:extLst>
          </p:cNvPr>
          <p:cNvSpPr>
            <a:spLocks noGrp="1"/>
          </p:cNvSpPr>
          <p:nvPr>
            <p:ph type="title"/>
          </p:nvPr>
        </p:nvSpPr>
        <p:spPr/>
        <p:txBody>
          <a:bodyPr/>
          <a:lstStyle/>
          <a:p>
            <a:r>
              <a:rPr lang="en-US"/>
              <a:t>Tecsys Overview</a:t>
            </a:r>
          </a:p>
        </p:txBody>
      </p:sp>
      <p:sp>
        <p:nvSpPr>
          <p:cNvPr id="3" name="Content Placeholder 2">
            <a:extLst>
              <a:ext uri="{FF2B5EF4-FFF2-40B4-BE49-F238E27FC236}">
                <a16:creationId xmlns:a16="http://schemas.microsoft.com/office/drawing/2014/main" id="{5F2BA825-1EDD-926B-9EDC-C2E57267BCA0}"/>
              </a:ext>
            </a:extLst>
          </p:cNvPr>
          <p:cNvSpPr>
            <a:spLocks noGrp="1"/>
          </p:cNvSpPr>
          <p:nvPr>
            <p:ph sz="quarter" idx="11"/>
          </p:nvPr>
        </p:nvSpPr>
        <p:spPr>
          <a:xfrm>
            <a:off x="318348" y="2011681"/>
            <a:ext cx="7464365" cy="4158828"/>
          </a:xfrm>
        </p:spPr>
        <p:txBody>
          <a:bodyPr/>
          <a:lstStyle/>
          <a:p>
            <a:r>
              <a:rPr lang="en-US"/>
              <a:t>Summarize how the Tecsys, Epic, and Workday applications centralize data.</a:t>
            </a:r>
          </a:p>
          <a:p>
            <a:r>
              <a:rPr lang="en-US"/>
              <a:t>Identify the benefits of the Tecsys Point of Use solution.</a:t>
            </a:r>
          </a:p>
          <a:p>
            <a:r>
              <a:rPr lang="en-US"/>
              <a:t>Correlate how Tecsys, Epic, and Workday are integrated.</a:t>
            </a:r>
          </a:p>
          <a:p>
            <a:r>
              <a:rPr lang="en-US"/>
              <a:t>Recognize the solutions available in Tecsys. </a:t>
            </a:r>
          </a:p>
          <a:p>
            <a:r>
              <a:rPr lang="en-US"/>
              <a:t>Identify the application that is the “Source of Truth”.</a:t>
            </a:r>
            <a:endParaRPr lang="en-US" b="1"/>
          </a:p>
          <a:p>
            <a:endParaRPr lang="en-US"/>
          </a:p>
        </p:txBody>
      </p:sp>
      <p:sp>
        <p:nvSpPr>
          <p:cNvPr id="4" name="Slide Number Placeholder 3">
            <a:extLst>
              <a:ext uri="{FF2B5EF4-FFF2-40B4-BE49-F238E27FC236}">
                <a16:creationId xmlns:a16="http://schemas.microsoft.com/office/drawing/2014/main" id="{E3BBE6C1-8AF9-4518-B65D-34347B628EF5}"/>
              </a:ext>
            </a:extLst>
          </p:cNvPr>
          <p:cNvSpPr>
            <a:spLocks noGrp="1"/>
          </p:cNvSpPr>
          <p:nvPr>
            <p:ph type="sldNum" sz="quarter" idx="12"/>
          </p:nvPr>
        </p:nvSpPr>
        <p:spPr/>
        <p:txBody>
          <a:bodyPr/>
          <a:lstStyle/>
          <a:p>
            <a:pPr defTabSz="761970"/>
            <a:fld id="{A59E24FB-11A7-44FD-AC96-67BDBF48A334}" type="slidenum">
              <a:rPr lang="en-US" smtClean="0"/>
              <a:pPr defTabSz="761970"/>
              <a:t>7</a:t>
            </a:fld>
            <a:endParaRPr lang="en-US"/>
          </a:p>
        </p:txBody>
      </p:sp>
    </p:spTree>
    <p:extLst>
      <p:ext uri="{BB962C8B-B14F-4D97-AF65-F5344CB8AC3E}">
        <p14:creationId xmlns:p14="http://schemas.microsoft.com/office/powerpoint/2010/main" val="4066466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p:txBody>
          <a:bodyPr/>
          <a:lstStyle/>
          <a:p>
            <a:r>
              <a:rPr lang="en-US"/>
              <a:t>Operations Monitor Overview</a:t>
            </a:r>
          </a:p>
        </p:txBody>
      </p:sp>
      <p:pic>
        <p:nvPicPr>
          <p:cNvPr id="7" name="Picture 10">
            <a:extLst>
              <a:ext uri="{FF2B5EF4-FFF2-40B4-BE49-F238E27FC236}">
                <a16:creationId xmlns:a16="http://schemas.microsoft.com/office/drawing/2014/main" id="{34E1699B-91B9-E7CF-EF50-B33CF1103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1502834" y="1246188"/>
            <a:ext cx="9249832" cy="4856162"/>
          </a:xfrm>
          <a:noFill/>
          <a:ln w="12700">
            <a:solidFill>
              <a:schemeClr val="bg1">
                <a:lumMod val="75000"/>
              </a:schemeClr>
            </a:solidFill>
          </a:ln>
        </p:spPr>
      </p:pic>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p:txBody>
          <a:bodyPr/>
          <a:lstStyle/>
          <a:p>
            <a:fld id="{A59E24FB-11A7-44FD-AC96-67BDBF48A334}" type="slidenum">
              <a:rPr lang="en-US"/>
              <a:pPr/>
              <a:t>70</a:t>
            </a:fld>
            <a:endParaRPr lang="en-US"/>
          </a:p>
        </p:txBody>
      </p:sp>
    </p:spTree>
    <p:extLst>
      <p:ext uri="{BB962C8B-B14F-4D97-AF65-F5344CB8AC3E}">
        <p14:creationId xmlns:p14="http://schemas.microsoft.com/office/powerpoint/2010/main" val="765897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a:xfrm>
            <a:off x="358987" y="372533"/>
            <a:ext cx="11528213" cy="562187"/>
          </a:xfrm>
        </p:spPr>
        <p:txBody>
          <a:bodyPr/>
          <a:lstStyle/>
          <a:p>
            <a:r>
              <a:rPr lang="en-US"/>
              <a:t>To Watch</a:t>
            </a:r>
          </a:p>
        </p:txBody>
      </p:sp>
      <p:pic>
        <p:nvPicPr>
          <p:cNvPr id="22" name="Content Placeholder 21">
            <a:extLst>
              <a:ext uri="{FF2B5EF4-FFF2-40B4-BE49-F238E27FC236}">
                <a16:creationId xmlns:a16="http://schemas.microsoft.com/office/drawing/2014/main" id="{DFD3FE41-F6DB-552E-AE54-ADA0033A69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454728" y="1850523"/>
            <a:ext cx="3100646" cy="3867099"/>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C301BCFF-6013-F39A-5886-AD7F80242D0F}"/>
              </a:ext>
            </a:extLst>
          </p:cNvPr>
          <p:cNvGraphicFramePr>
            <a:graphicFrameLocks noGrp="1"/>
          </p:cNvGraphicFramePr>
          <p:nvPr>
            <p:ph idx="18"/>
            <p:extLst>
              <p:ext uri="{D42A27DB-BD31-4B8C-83A1-F6EECF244321}">
                <p14:modId xmlns:p14="http://schemas.microsoft.com/office/powerpoint/2010/main" val="3039302618"/>
              </p:ext>
            </p:extLst>
          </p:nvPr>
        </p:nvGraphicFramePr>
        <p:xfrm>
          <a:off x="6280150" y="1246188"/>
          <a:ext cx="5607050"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71</a:t>
            </a:fld>
            <a:endParaRPr lang="en-US"/>
          </a:p>
        </p:txBody>
      </p:sp>
    </p:spTree>
    <p:extLst>
      <p:ext uri="{BB962C8B-B14F-4D97-AF65-F5344CB8AC3E}">
        <p14:creationId xmlns:p14="http://schemas.microsoft.com/office/powerpoint/2010/main" val="2625290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51FBE-5861-617C-7B4F-A8E707D34B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016B8E7-B755-0A9A-31EB-888C466E7F4A}"/>
              </a:ext>
            </a:extLst>
          </p:cNvPr>
          <p:cNvSpPr>
            <a:spLocks noGrp="1"/>
          </p:cNvSpPr>
          <p:nvPr>
            <p:ph type="title"/>
          </p:nvPr>
        </p:nvSpPr>
        <p:spPr>
          <a:xfrm>
            <a:off x="358987" y="372533"/>
            <a:ext cx="11528213" cy="562187"/>
          </a:xfrm>
        </p:spPr>
        <p:txBody>
          <a:bodyPr/>
          <a:lstStyle/>
          <a:p>
            <a:r>
              <a:rPr lang="en-US"/>
              <a:t>Expiration Management</a:t>
            </a:r>
          </a:p>
        </p:txBody>
      </p:sp>
      <p:pic>
        <p:nvPicPr>
          <p:cNvPr id="28" name="Content Placeholder 27" descr="A screenshot of a computer&#10;&#10;Description automatically generated">
            <a:extLst>
              <a:ext uri="{FF2B5EF4-FFF2-40B4-BE49-F238E27FC236}">
                <a16:creationId xmlns:a16="http://schemas.microsoft.com/office/drawing/2014/main" id="{1F45065C-BFC9-9ADF-F9BC-006DE55FA7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729" y="2202873"/>
            <a:ext cx="5462992" cy="2818014"/>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4AE7F5EC-B05E-9044-FFD1-74E35B4D4B90}"/>
              </a:ext>
            </a:extLst>
          </p:cNvPr>
          <p:cNvGraphicFramePr>
            <a:graphicFrameLocks noGrp="1"/>
          </p:cNvGraphicFramePr>
          <p:nvPr>
            <p:ph idx="18"/>
            <p:extLst>
              <p:ext uri="{D42A27DB-BD31-4B8C-83A1-F6EECF244321}">
                <p14:modId xmlns:p14="http://schemas.microsoft.com/office/powerpoint/2010/main" val="4025458934"/>
              </p:ext>
            </p:extLst>
          </p:nvPr>
        </p:nvGraphicFramePr>
        <p:xfrm>
          <a:off x="6280150" y="1246188"/>
          <a:ext cx="5607050"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72FA6C29-D201-F62C-C4EE-004B24C5FB33}"/>
              </a:ext>
            </a:extLst>
          </p:cNvPr>
          <p:cNvSpPr>
            <a:spLocks noGrp="1"/>
          </p:cNvSpPr>
          <p:nvPr>
            <p:ph type="sldNum" sz="quarter" idx="17"/>
          </p:nvPr>
        </p:nvSpPr>
        <p:spPr>
          <a:xfrm>
            <a:off x="11431675" y="6329038"/>
            <a:ext cx="455525" cy="420591"/>
          </a:xfrm>
        </p:spPr>
        <p:txBody>
          <a:bodyPr/>
          <a:lstStyle/>
          <a:p>
            <a:fld id="{A59E24FB-11A7-44FD-AC96-67BDBF48A334}" type="slidenum">
              <a:rPr lang="en-US"/>
              <a:pPr/>
              <a:t>72</a:t>
            </a:fld>
            <a:endParaRPr lang="en-US"/>
          </a:p>
        </p:txBody>
      </p:sp>
      <p:sp>
        <p:nvSpPr>
          <p:cNvPr id="33" name="Rectangle 32">
            <a:extLst>
              <a:ext uri="{FF2B5EF4-FFF2-40B4-BE49-F238E27FC236}">
                <a16:creationId xmlns:a16="http://schemas.microsoft.com/office/drawing/2014/main" id="{4B4EF321-A711-074C-96C5-ED12F5D0605A}"/>
              </a:ext>
            </a:extLst>
          </p:cNvPr>
          <p:cNvSpPr/>
          <p:nvPr/>
        </p:nvSpPr>
        <p:spPr>
          <a:xfrm>
            <a:off x="2477240" y="2108546"/>
            <a:ext cx="977467" cy="7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86CEB66-3AAC-BB6C-EEE0-3E90DEB80683}"/>
              </a:ext>
            </a:extLst>
          </p:cNvPr>
          <p:cNvSpPr/>
          <p:nvPr/>
        </p:nvSpPr>
        <p:spPr>
          <a:xfrm>
            <a:off x="2429822" y="2138169"/>
            <a:ext cx="1038317" cy="5809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4D07218-FB79-1CDC-13BC-0F4F450AE6F8}"/>
              </a:ext>
            </a:extLst>
          </p:cNvPr>
          <p:cNvSpPr/>
          <p:nvPr/>
        </p:nvSpPr>
        <p:spPr>
          <a:xfrm>
            <a:off x="2429821" y="2811385"/>
            <a:ext cx="1018452" cy="5809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202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7A50B-0C2D-840D-2A6F-EDAF198675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0B5692-2AC9-008E-8E52-9CDE778DB581}"/>
              </a:ext>
            </a:extLst>
          </p:cNvPr>
          <p:cNvSpPr>
            <a:spLocks noGrp="1"/>
          </p:cNvSpPr>
          <p:nvPr>
            <p:ph type="title"/>
          </p:nvPr>
        </p:nvSpPr>
        <p:spPr>
          <a:xfrm>
            <a:off x="358987" y="372533"/>
            <a:ext cx="11528213" cy="562187"/>
          </a:xfrm>
          <a:effectLst/>
        </p:spPr>
        <p:txBody>
          <a:bodyPr/>
          <a:lstStyle/>
          <a:p>
            <a:r>
              <a:rPr lang="en-US"/>
              <a:t>Open Supply Orders</a:t>
            </a:r>
          </a:p>
        </p:txBody>
      </p:sp>
      <p:pic>
        <p:nvPicPr>
          <p:cNvPr id="18" name="Content Placeholder 17">
            <a:extLst>
              <a:ext uri="{FF2B5EF4-FFF2-40B4-BE49-F238E27FC236}">
                <a16:creationId xmlns:a16="http://schemas.microsoft.com/office/drawing/2014/main" id="{CC32EA9A-B65A-2A3B-2BF9-932D8421438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80289" y="2385753"/>
            <a:ext cx="5296577" cy="2477192"/>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67DD2B40-B27D-7057-2F6E-E4475368C80B}"/>
              </a:ext>
            </a:extLst>
          </p:cNvPr>
          <p:cNvGraphicFramePr>
            <a:graphicFrameLocks noGrp="1"/>
          </p:cNvGraphicFramePr>
          <p:nvPr>
            <p:ph idx="18"/>
            <p:extLst>
              <p:ext uri="{D42A27DB-BD31-4B8C-83A1-F6EECF244321}">
                <p14:modId xmlns:p14="http://schemas.microsoft.com/office/powerpoint/2010/main" val="3053906623"/>
              </p:ext>
            </p:extLst>
          </p:nvPr>
        </p:nvGraphicFramePr>
        <p:xfrm>
          <a:off x="6280150" y="1246188"/>
          <a:ext cx="5607050"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945D1C34-32D9-FA97-36F3-3D0DE6B40A24}"/>
              </a:ext>
            </a:extLst>
          </p:cNvPr>
          <p:cNvSpPr>
            <a:spLocks noGrp="1"/>
          </p:cNvSpPr>
          <p:nvPr>
            <p:ph type="sldNum" sz="quarter" idx="17"/>
          </p:nvPr>
        </p:nvSpPr>
        <p:spPr>
          <a:xfrm>
            <a:off x="11431675" y="6329038"/>
            <a:ext cx="455525" cy="420591"/>
          </a:xfrm>
          <a:effectLst/>
        </p:spPr>
        <p:txBody>
          <a:bodyPr/>
          <a:lstStyle/>
          <a:p>
            <a:fld id="{A59E24FB-11A7-44FD-AC96-67BDBF48A334}" type="slidenum">
              <a:rPr lang="en-US" smtClean="0"/>
              <a:pPr/>
              <a:t>73</a:t>
            </a:fld>
            <a:endParaRPr lang="en-US"/>
          </a:p>
        </p:txBody>
      </p:sp>
    </p:spTree>
    <p:extLst>
      <p:ext uri="{BB962C8B-B14F-4D97-AF65-F5344CB8AC3E}">
        <p14:creationId xmlns:p14="http://schemas.microsoft.com/office/powerpoint/2010/main" val="3970316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a:xfrm>
            <a:off x="358987" y="372533"/>
            <a:ext cx="11528213" cy="562187"/>
          </a:xfrm>
          <a:effectLst/>
        </p:spPr>
        <p:txBody>
          <a:bodyPr/>
          <a:lstStyle/>
          <a:p>
            <a:r>
              <a:rPr lang="en-US"/>
              <a:t>Open Supply Orders with No Delivery</a:t>
            </a:r>
          </a:p>
        </p:txBody>
      </p:sp>
      <p:sp>
        <p:nvSpPr>
          <p:cNvPr id="12" name="Content Placeholder 11">
            <a:extLst>
              <a:ext uri="{FF2B5EF4-FFF2-40B4-BE49-F238E27FC236}">
                <a16:creationId xmlns:a16="http://schemas.microsoft.com/office/drawing/2014/main" id="{98C27583-8A22-021C-19C9-C32D1E565653}"/>
              </a:ext>
            </a:extLst>
          </p:cNvPr>
          <p:cNvSpPr>
            <a:spLocks noGrp="1"/>
          </p:cNvSpPr>
          <p:nvPr>
            <p:ph type="body" sz="quarter" idx="15"/>
          </p:nvPr>
        </p:nvSpPr>
        <p:spPr>
          <a:xfrm>
            <a:off x="358738" y="1177189"/>
            <a:ext cx="11528463" cy="645859"/>
          </a:xfrm>
        </p:spPr>
        <p:txBody>
          <a:bodyPr anchor="ctr" anchorCtr="0"/>
          <a:lstStyle/>
          <a:p>
            <a:r>
              <a:rPr lang="en-US"/>
              <a:t>Supply order records that are not associated to a delivery.</a:t>
            </a:r>
          </a:p>
        </p:txBody>
      </p:sp>
      <p:pic>
        <p:nvPicPr>
          <p:cNvPr id="24" name="Content Placeholder 23" descr="A screenshot of a delivery box&#10;&#10;Description automatically generated">
            <a:extLst>
              <a:ext uri="{FF2B5EF4-FFF2-40B4-BE49-F238E27FC236}">
                <a16:creationId xmlns:a16="http://schemas.microsoft.com/office/drawing/2014/main" id="{359CA9F5-3430-9CF3-DB0B-7690F3026B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7025" y="2345074"/>
            <a:ext cx="5356715" cy="2690477"/>
          </a:xfrm>
          <a:ln>
            <a:solidFill>
              <a:schemeClr val="bg1">
                <a:lumMod val="75000"/>
              </a:schemeClr>
            </a:solidFill>
          </a:ln>
        </p:spPr>
      </p:pic>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74</a:t>
            </a:fld>
            <a:endParaRPr lang="en-US"/>
          </a:p>
        </p:txBody>
      </p:sp>
    </p:spTree>
    <p:extLst>
      <p:ext uri="{BB962C8B-B14F-4D97-AF65-F5344CB8AC3E}">
        <p14:creationId xmlns:p14="http://schemas.microsoft.com/office/powerpoint/2010/main" val="1438020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p:txBody>
          <a:bodyPr/>
          <a:lstStyle/>
          <a:p>
            <a:r>
              <a:rPr lang="en-US"/>
              <a:t>Open Deliveries</a:t>
            </a:r>
          </a:p>
        </p:txBody>
      </p:sp>
      <p:pic>
        <p:nvPicPr>
          <p:cNvPr id="24" name="Content Placeholder 23">
            <a:extLst>
              <a:ext uri="{FF2B5EF4-FFF2-40B4-BE49-F238E27FC236}">
                <a16:creationId xmlns:a16="http://schemas.microsoft.com/office/drawing/2014/main" id="{FE977662-13C4-8D6B-6A3F-DF292611162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61690" y="1820977"/>
            <a:ext cx="3562226" cy="3706490"/>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D9A7CD51-A92D-D524-513B-5FF2B867D9BA}"/>
              </a:ext>
            </a:extLst>
          </p:cNvPr>
          <p:cNvGraphicFramePr>
            <a:graphicFrameLocks noGrp="1"/>
          </p:cNvGraphicFramePr>
          <p:nvPr>
            <p:ph idx="18"/>
            <p:extLst>
              <p:ext uri="{D42A27DB-BD31-4B8C-83A1-F6EECF244321}">
                <p14:modId xmlns:p14="http://schemas.microsoft.com/office/powerpoint/2010/main" val="663342065"/>
              </p:ext>
            </p:extLst>
          </p:nvPr>
        </p:nvGraphicFramePr>
        <p:xfrm>
          <a:off x="5285232" y="1264023"/>
          <a:ext cx="6601968" cy="48203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p:txBody>
          <a:bodyPr/>
          <a:lstStyle/>
          <a:p>
            <a:fld id="{A59E24FB-11A7-44FD-AC96-67BDBF48A334}" type="slidenum">
              <a:rPr lang="en-US"/>
              <a:pPr/>
              <a:t>75</a:t>
            </a:fld>
            <a:endParaRPr lang="en-US"/>
          </a:p>
        </p:txBody>
      </p:sp>
    </p:spTree>
    <p:extLst>
      <p:ext uri="{BB962C8B-B14F-4D97-AF65-F5344CB8AC3E}">
        <p14:creationId xmlns:p14="http://schemas.microsoft.com/office/powerpoint/2010/main" val="3366886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a:effectLst/>
        </p:spPr>
        <p:txBody>
          <a:bodyPr/>
          <a:lstStyle/>
          <a:p>
            <a:r>
              <a:rPr lang="en-US"/>
              <a:t>Tracked Items</a:t>
            </a:r>
          </a:p>
        </p:txBody>
      </p:sp>
      <p:pic>
        <p:nvPicPr>
          <p:cNvPr id="27" name="Content Placeholder 26">
            <a:extLst>
              <a:ext uri="{FF2B5EF4-FFF2-40B4-BE49-F238E27FC236}">
                <a16:creationId xmlns:a16="http://schemas.microsoft.com/office/drawing/2014/main" id="{4F91B658-039C-3B86-61A1-A592A935FF9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0965" y="2491779"/>
            <a:ext cx="3769649" cy="2491183"/>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2A3142D5-EC15-A9E3-F3CB-DA76DBB06685}"/>
              </a:ext>
            </a:extLst>
          </p:cNvPr>
          <p:cNvGraphicFramePr>
            <a:graphicFrameLocks noGrp="1"/>
          </p:cNvGraphicFramePr>
          <p:nvPr>
            <p:ph idx="18"/>
          </p:nvPr>
        </p:nvGraphicFramePr>
        <p:xfrm>
          <a:off x="5285232" y="1309290"/>
          <a:ext cx="6601968"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p:txBody>
          <a:bodyPr/>
          <a:lstStyle/>
          <a:p>
            <a:fld id="{A59E24FB-11A7-44FD-AC96-67BDBF48A334}" type="slidenum">
              <a:rPr lang="en-US" smtClean="0"/>
              <a:pPr/>
              <a:t>76</a:t>
            </a:fld>
            <a:endParaRPr lang="en-US"/>
          </a:p>
        </p:txBody>
      </p:sp>
    </p:spTree>
    <p:extLst>
      <p:ext uri="{BB962C8B-B14F-4D97-AF65-F5344CB8AC3E}">
        <p14:creationId xmlns:p14="http://schemas.microsoft.com/office/powerpoint/2010/main" val="2930664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1129-E1B7-2F45-B24C-5BC379B471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763BAE-A16B-FF01-3400-1D1E07AD9953}"/>
              </a:ext>
            </a:extLst>
          </p:cNvPr>
          <p:cNvSpPr>
            <a:spLocks noGrp="1"/>
          </p:cNvSpPr>
          <p:nvPr>
            <p:ph type="title"/>
          </p:nvPr>
        </p:nvSpPr>
        <p:spPr/>
        <p:txBody>
          <a:bodyPr/>
          <a:lstStyle/>
          <a:p>
            <a:r>
              <a:rPr lang="en-US"/>
              <a:t>Open Cases</a:t>
            </a:r>
          </a:p>
        </p:txBody>
      </p:sp>
      <p:pic>
        <p:nvPicPr>
          <p:cNvPr id="35" name="Content Placeholder 34">
            <a:extLst>
              <a:ext uri="{FF2B5EF4-FFF2-40B4-BE49-F238E27FC236}">
                <a16:creationId xmlns:a16="http://schemas.microsoft.com/office/drawing/2014/main" id="{AC334B71-44FC-800F-B5A2-BD64B0D7B9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668210" y="2601064"/>
            <a:ext cx="4934204" cy="2146410"/>
          </a:xfrm>
          <a:ln>
            <a:solidFill>
              <a:schemeClr val="bg1">
                <a:lumMod val="75000"/>
              </a:schemeClr>
            </a:solidFill>
          </a:ln>
        </p:spPr>
      </p:pic>
      <p:graphicFrame>
        <p:nvGraphicFramePr>
          <p:cNvPr id="2" name="Content Placeholder 1">
            <a:extLst>
              <a:ext uri="{FF2B5EF4-FFF2-40B4-BE49-F238E27FC236}">
                <a16:creationId xmlns:a16="http://schemas.microsoft.com/office/drawing/2014/main" id="{8A00AB57-625A-B583-3CE8-9279D2D59F09}"/>
              </a:ext>
            </a:extLst>
          </p:cNvPr>
          <p:cNvGraphicFramePr>
            <a:graphicFrameLocks noGrp="1"/>
          </p:cNvGraphicFramePr>
          <p:nvPr>
            <p:ph idx="18"/>
          </p:nvPr>
        </p:nvGraphicFramePr>
        <p:xfrm>
          <a:off x="6280150" y="1246188"/>
          <a:ext cx="5607050"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5963E57C-50C4-BAE3-02FD-A2917A7A34A1}"/>
              </a:ext>
            </a:extLst>
          </p:cNvPr>
          <p:cNvSpPr>
            <a:spLocks noGrp="1"/>
          </p:cNvSpPr>
          <p:nvPr>
            <p:ph type="sldNum" sz="quarter" idx="17"/>
          </p:nvPr>
        </p:nvSpPr>
        <p:spPr/>
        <p:txBody>
          <a:bodyPr/>
          <a:lstStyle/>
          <a:p>
            <a:fld id="{A59E24FB-11A7-44FD-AC96-67BDBF48A334}" type="slidenum">
              <a:rPr lang="en-US"/>
              <a:pPr/>
              <a:t>77</a:t>
            </a:fld>
            <a:endParaRPr lang="en-US"/>
          </a:p>
        </p:txBody>
      </p:sp>
    </p:spTree>
    <p:extLst>
      <p:ext uri="{BB962C8B-B14F-4D97-AF65-F5344CB8AC3E}">
        <p14:creationId xmlns:p14="http://schemas.microsoft.com/office/powerpoint/2010/main" val="110452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p:txBody>
          <a:bodyPr/>
          <a:lstStyle/>
          <a:p>
            <a:r>
              <a:rPr lang="en-US"/>
              <a:t>Open Cases </a:t>
            </a:r>
            <a:r>
              <a:rPr lang="en-CA"/>
              <a:t>by Status</a:t>
            </a:r>
            <a:endParaRPr lang="en-US"/>
          </a:p>
        </p:txBody>
      </p:sp>
      <p:graphicFrame>
        <p:nvGraphicFramePr>
          <p:cNvPr id="21" name="Content Placeholder 20">
            <a:extLst>
              <a:ext uri="{FF2B5EF4-FFF2-40B4-BE49-F238E27FC236}">
                <a16:creationId xmlns:a16="http://schemas.microsoft.com/office/drawing/2014/main" id="{6EE464BB-4925-41AB-908C-EB9B71A1EAB0}"/>
              </a:ext>
            </a:extLst>
          </p:cNvPr>
          <p:cNvGraphicFramePr>
            <a:graphicFrameLocks noGrp="1"/>
          </p:cNvGraphicFramePr>
          <p:nvPr>
            <p:ph idx="1"/>
            <p:extLst>
              <p:ext uri="{D42A27DB-BD31-4B8C-83A1-F6EECF244321}">
                <p14:modId xmlns:p14="http://schemas.microsoft.com/office/powerpoint/2010/main" val="2330519027"/>
              </p:ext>
            </p:extLst>
          </p:nvPr>
        </p:nvGraphicFramePr>
        <p:xfrm>
          <a:off x="216131" y="1221971"/>
          <a:ext cx="11680594" cy="502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p:txBody>
          <a:bodyPr/>
          <a:lstStyle/>
          <a:p>
            <a:fld id="{A59E24FB-11A7-44FD-AC96-67BDBF48A334}" type="slidenum">
              <a:rPr lang="en-US"/>
              <a:pPr/>
              <a:t>78</a:t>
            </a:fld>
            <a:endParaRPr lang="en-US"/>
          </a:p>
        </p:txBody>
      </p:sp>
    </p:spTree>
    <p:extLst>
      <p:ext uri="{BB962C8B-B14F-4D97-AF65-F5344CB8AC3E}">
        <p14:creationId xmlns:p14="http://schemas.microsoft.com/office/powerpoint/2010/main" val="1470492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0295B5-FF2F-496C-BD74-C070881DD51E}"/>
              </a:ext>
            </a:extLst>
          </p:cNvPr>
          <p:cNvSpPr>
            <a:spLocks noGrp="1"/>
          </p:cNvSpPr>
          <p:nvPr>
            <p:ph type="title"/>
          </p:nvPr>
        </p:nvSpPr>
        <p:spPr/>
        <p:txBody>
          <a:bodyPr/>
          <a:lstStyle/>
          <a:p>
            <a:r>
              <a:rPr lang="en-US"/>
              <a:t>Analytics</a:t>
            </a:r>
          </a:p>
        </p:txBody>
      </p:sp>
      <p:sp>
        <p:nvSpPr>
          <p:cNvPr id="8" name="Text Placeholder 7">
            <a:extLst>
              <a:ext uri="{FF2B5EF4-FFF2-40B4-BE49-F238E27FC236}">
                <a16:creationId xmlns:a16="http://schemas.microsoft.com/office/drawing/2014/main" id="{15826E6C-A8B2-F455-CDBB-468F8FA7B867}"/>
              </a:ext>
            </a:extLst>
          </p:cNvPr>
          <p:cNvSpPr>
            <a:spLocks noGrp="1"/>
          </p:cNvSpPr>
          <p:nvPr>
            <p:ph type="body" sz="quarter" idx="15"/>
          </p:nvPr>
        </p:nvSpPr>
        <p:spPr/>
        <p:txBody>
          <a:bodyPr/>
          <a:lstStyle/>
          <a:p>
            <a:r>
              <a:rPr lang="en-CA"/>
              <a:t>Access to the most useful reports within the POU application.</a:t>
            </a:r>
            <a:endParaRPr lang="en-US"/>
          </a:p>
        </p:txBody>
      </p:sp>
      <p:pic>
        <p:nvPicPr>
          <p:cNvPr id="23" name="Content Placeholder 22">
            <a:extLst>
              <a:ext uri="{FF2B5EF4-FFF2-40B4-BE49-F238E27FC236}">
                <a16:creationId xmlns:a16="http://schemas.microsoft.com/office/drawing/2014/main" id="{7E4BFAB0-78FF-8219-9E10-7CF289768F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4739441" y="2065517"/>
            <a:ext cx="2767055" cy="3685802"/>
          </a:xfrm>
          <a:ln>
            <a:solidFill>
              <a:schemeClr val="bg1">
                <a:lumMod val="75000"/>
              </a:schemeClr>
            </a:solidFill>
          </a:ln>
        </p:spPr>
      </p:pic>
      <p:sp>
        <p:nvSpPr>
          <p:cNvPr id="4" name="Slide Number Placeholder 3">
            <a:extLst>
              <a:ext uri="{FF2B5EF4-FFF2-40B4-BE49-F238E27FC236}">
                <a16:creationId xmlns:a16="http://schemas.microsoft.com/office/drawing/2014/main" id="{B7673CD4-6793-4DE8-9E43-CD30AF9322D2}"/>
              </a:ext>
            </a:extLst>
          </p:cNvPr>
          <p:cNvSpPr>
            <a:spLocks noGrp="1"/>
          </p:cNvSpPr>
          <p:nvPr>
            <p:ph type="sldNum" sz="quarter" idx="17"/>
          </p:nvPr>
        </p:nvSpPr>
        <p:spPr>
          <a:effectLst/>
        </p:spPr>
        <p:txBody>
          <a:bodyPr/>
          <a:lstStyle/>
          <a:p>
            <a:fld id="{A59E24FB-11A7-44FD-AC96-67BDBF48A334}" type="slidenum">
              <a:rPr lang="en-US" smtClean="0"/>
              <a:pPr/>
              <a:t>79</a:t>
            </a:fld>
            <a:endParaRPr lang="en-US"/>
          </a:p>
        </p:txBody>
      </p:sp>
    </p:spTree>
    <p:extLst>
      <p:ext uri="{BB962C8B-B14F-4D97-AF65-F5344CB8AC3E}">
        <p14:creationId xmlns:p14="http://schemas.microsoft.com/office/powerpoint/2010/main" val="145825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593E-85E8-1B54-1366-0B2FBE3D966D}"/>
              </a:ext>
            </a:extLst>
          </p:cNvPr>
          <p:cNvSpPr>
            <a:spLocks noGrp="1"/>
          </p:cNvSpPr>
          <p:nvPr>
            <p:ph type="title"/>
          </p:nvPr>
        </p:nvSpPr>
        <p:spPr>
          <a:xfrm>
            <a:off x="358987" y="372533"/>
            <a:ext cx="11528213" cy="562187"/>
          </a:xfrm>
        </p:spPr>
        <p:txBody>
          <a:bodyPr/>
          <a:lstStyle/>
          <a:p>
            <a:r>
              <a:rPr lang="en-US" altLang="en-US"/>
              <a:t>Overview of Tecsys Point Of Use</a:t>
            </a:r>
            <a:endParaRPr lang="en-US"/>
          </a:p>
        </p:txBody>
      </p:sp>
      <p:graphicFrame>
        <p:nvGraphicFramePr>
          <p:cNvPr id="5" name="Content Placeholder 4">
            <a:extLst>
              <a:ext uri="{FF2B5EF4-FFF2-40B4-BE49-F238E27FC236}">
                <a16:creationId xmlns:a16="http://schemas.microsoft.com/office/drawing/2014/main" id="{9BC644BA-0A98-1AA9-9EB4-CC7AE30C8949}"/>
              </a:ext>
            </a:extLst>
          </p:cNvPr>
          <p:cNvGraphicFramePr>
            <a:graphicFrameLocks noGrp="1"/>
          </p:cNvGraphicFramePr>
          <p:nvPr>
            <p:ph idx="1"/>
            <p:extLst>
              <p:ext uri="{D42A27DB-BD31-4B8C-83A1-F6EECF244321}">
                <p14:modId xmlns:p14="http://schemas.microsoft.com/office/powerpoint/2010/main" val="837505158"/>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A4D24E4-ECC4-5836-EE28-BE74EDF06AAB}"/>
              </a:ext>
            </a:extLst>
          </p:cNvPr>
          <p:cNvSpPr>
            <a:spLocks noGrp="1"/>
          </p:cNvSpPr>
          <p:nvPr>
            <p:ph type="sldNum" sz="quarter" idx="17"/>
          </p:nvPr>
        </p:nvSpPr>
        <p:spPr>
          <a:xfrm>
            <a:off x="11431675" y="6329038"/>
            <a:ext cx="455525" cy="420591"/>
          </a:xfrm>
        </p:spPr>
        <p:txBody>
          <a:bodyPr/>
          <a:lstStyle/>
          <a:p>
            <a:pPr lvl="0"/>
            <a:fld id="{A59E24FB-11A7-44FD-AC96-67BDBF48A334}" type="slidenum">
              <a:rPr lang="en-US" noProof="0" smtClean="0"/>
              <a:pPr lvl="0"/>
              <a:t>8</a:t>
            </a:fld>
            <a:endParaRPr lang="en-US" noProof="0"/>
          </a:p>
        </p:txBody>
      </p:sp>
    </p:spTree>
    <p:extLst>
      <p:ext uri="{BB962C8B-B14F-4D97-AF65-F5344CB8AC3E}">
        <p14:creationId xmlns:p14="http://schemas.microsoft.com/office/powerpoint/2010/main" val="2222353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306B-AE41-D86E-3E5F-89655AE23A82}"/>
              </a:ext>
            </a:extLst>
          </p:cNvPr>
          <p:cNvSpPr>
            <a:spLocks noGrp="1"/>
          </p:cNvSpPr>
          <p:nvPr>
            <p:ph type="title"/>
          </p:nvPr>
        </p:nvSpPr>
        <p:spPr/>
        <p:txBody>
          <a:bodyPr/>
          <a:lstStyle/>
          <a:p>
            <a:r>
              <a:rPr lang="en-US"/>
              <a:t>Management and Action </a:t>
            </a:r>
            <a:br>
              <a:rPr lang="en-US"/>
            </a:br>
            <a:r>
              <a:rPr lang="en-US"/>
              <a:t>Taken on the Dashboard</a:t>
            </a:r>
          </a:p>
        </p:txBody>
      </p:sp>
      <p:sp>
        <p:nvSpPr>
          <p:cNvPr id="3" name="Text Placeholder 2">
            <a:extLst>
              <a:ext uri="{FF2B5EF4-FFF2-40B4-BE49-F238E27FC236}">
                <a16:creationId xmlns:a16="http://schemas.microsoft.com/office/drawing/2014/main" id="{03F7B0C0-8C93-08CA-3FBB-3FC82DB91551}"/>
              </a:ext>
            </a:extLst>
          </p:cNvPr>
          <p:cNvSpPr>
            <a:spLocks noGrp="1"/>
          </p:cNvSpPr>
          <p:nvPr>
            <p:ph type="body" sz="quarter" idx="15"/>
          </p:nvPr>
        </p:nvSpPr>
        <p:spPr/>
        <p:txBody>
          <a:bodyPr/>
          <a:lstStyle/>
          <a:p>
            <a:r>
              <a:rPr lang="en-US"/>
              <a:t>Learn how to manage the dashboard.</a:t>
            </a:r>
          </a:p>
        </p:txBody>
      </p:sp>
      <p:sp>
        <p:nvSpPr>
          <p:cNvPr id="4" name="Slide Number Placeholder 3">
            <a:extLst>
              <a:ext uri="{FF2B5EF4-FFF2-40B4-BE49-F238E27FC236}">
                <a16:creationId xmlns:a16="http://schemas.microsoft.com/office/drawing/2014/main" id="{C5E3377E-0909-5FE1-17FA-E1EE4200D6DA}"/>
              </a:ext>
            </a:extLst>
          </p:cNvPr>
          <p:cNvSpPr>
            <a:spLocks noGrp="1"/>
          </p:cNvSpPr>
          <p:nvPr>
            <p:ph type="sldNum" sz="quarter" idx="16"/>
          </p:nvPr>
        </p:nvSpPr>
        <p:spPr/>
        <p:txBody>
          <a:bodyPr/>
          <a:lstStyle/>
          <a:p>
            <a:pPr defTabSz="761970"/>
            <a:fld id="{A59E24FB-11A7-44FD-AC96-67BDBF48A334}" type="slidenum">
              <a:rPr lang="en-US" smtClean="0"/>
              <a:pPr defTabSz="761970"/>
              <a:t>80</a:t>
            </a:fld>
            <a:endParaRPr lang="en-US"/>
          </a:p>
        </p:txBody>
      </p:sp>
      <p:sp>
        <p:nvSpPr>
          <p:cNvPr id="5" name="Content Placeholder 4">
            <a:extLst>
              <a:ext uri="{FF2B5EF4-FFF2-40B4-BE49-F238E27FC236}">
                <a16:creationId xmlns:a16="http://schemas.microsoft.com/office/drawing/2014/main" id="{3C7D0A2B-ED55-7492-E4A3-84DB3ED3935A}"/>
              </a:ext>
            </a:extLst>
          </p:cNvPr>
          <p:cNvSpPr>
            <a:spLocks noGrp="1"/>
          </p:cNvSpPr>
          <p:nvPr>
            <p:ph sz="quarter" idx="11"/>
          </p:nvPr>
        </p:nvSpPr>
        <p:spPr/>
        <p:txBody>
          <a:bodyPr/>
          <a:lstStyle/>
          <a:p>
            <a:pPr>
              <a:buClrTx/>
            </a:pPr>
            <a:r>
              <a:rPr lang="en-US"/>
              <a:t>Identify the components in the Operations Monitor.</a:t>
            </a:r>
          </a:p>
          <a:p>
            <a:pPr>
              <a:buClrTx/>
            </a:pPr>
            <a:r>
              <a:rPr lang="en-US"/>
              <a:t>Add filters to the components to adjust and narrow the viewed results.</a:t>
            </a:r>
          </a:p>
          <a:p>
            <a:endParaRPr lang="en-US"/>
          </a:p>
          <a:p>
            <a:endParaRPr lang="en-US"/>
          </a:p>
          <a:p>
            <a:endParaRPr lang="en-US"/>
          </a:p>
        </p:txBody>
      </p:sp>
    </p:spTree>
    <p:extLst>
      <p:ext uri="{BB962C8B-B14F-4D97-AF65-F5344CB8AC3E}">
        <p14:creationId xmlns:p14="http://schemas.microsoft.com/office/powerpoint/2010/main" val="3796143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5D12-C0ED-A736-6FDD-D84D0E70C3AD}"/>
              </a:ext>
            </a:extLst>
          </p:cNvPr>
          <p:cNvSpPr>
            <a:spLocks noGrp="1"/>
          </p:cNvSpPr>
          <p:nvPr>
            <p:ph type="title"/>
          </p:nvPr>
        </p:nvSpPr>
        <p:spPr/>
        <p:txBody>
          <a:bodyPr/>
          <a:lstStyle/>
          <a:p>
            <a:r>
              <a:rPr lang="en-US"/>
              <a:t>Management and Action </a:t>
            </a:r>
            <a:br>
              <a:rPr lang="en-US"/>
            </a:br>
            <a:r>
              <a:rPr lang="en-US"/>
              <a:t>Taken on the Dashboard</a:t>
            </a:r>
          </a:p>
        </p:txBody>
      </p:sp>
      <p:sp>
        <p:nvSpPr>
          <p:cNvPr id="3" name="Text Placeholder 2">
            <a:extLst>
              <a:ext uri="{FF2B5EF4-FFF2-40B4-BE49-F238E27FC236}">
                <a16:creationId xmlns:a16="http://schemas.microsoft.com/office/drawing/2014/main" id="{237DF1F0-E6DC-D2BA-24EF-B5E957B68289}"/>
              </a:ext>
            </a:extLst>
          </p:cNvPr>
          <p:cNvSpPr>
            <a:spLocks noGrp="1"/>
          </p:cNvSpPr>
          <p:nvPr>
            <p:ph type="body" sz="quarter" idx="15"/>
          </p:nvPr>
        </p:nvSpPr>
        <p:spPr/>
        <p:txBody>
          <a:bodyPr/>
          <a:lstStyle/>
          <a:p>
            <a:r>
              <a:rPr lang="en-US"/>
              <a:t>Learn how to manage the dashboard.</a:t>
            </a:r>
          </a:p>
        </p:txBody>
      </p:sp>
      <p:sp>
        <p:nvSpPr>
          <p:cNvPr id="4" name="Slide Number Placeholder 3">
            <a:extLst>
              <a:ext uri="{FF2B5EF4-FFF2-40B4-BE49-F238E27FC236}">
                <a16:creationId xmlns:a16="http://schemas.microsoft.com/office/drawing/2014/main" id="{E97410E6-6624-63D2-82D1-FE34F3624348}"/>
              </a:ext>
            </a:extLst>
          </p:cNvPr>
          <p:cNvSpPr>
            <a:spLocks noGrp="1"/>
          </p:cNvSpPr>
          <p:nvPr>
            <p:ph type="sldNum" sz="quarter" idx="18"/>
          </p:nvPr>
        </p:nvSpPr>
        <p:spPr/>
        <p:txBody>
          <a:bodyPr/>
          <a:lstStyle/>
          <a:p>
            <a:pPr defTabSz="761970"/>
            <a:fld id="{A59E24FB-11A7-44FD-AC96-67BDBF48A334}" type="slidenum">
              <a:rPr lang="en-US" smtClean="0"/>
              <a:pPr defTabSz="761970"/>
              <a:t>81</a:t>
            </a:fld>
            <a:endParaRPr lang="en-US"/>
          </a:p>
        </p:txBody>
      </p:sp>
      <p:sp>
        <p:nvSpPr>
          <p:cNvPr id="5" name="Content Placeholder 4">
            <a:extLst>
              <a:ext uri="{FF2B5EF4-FFF2-40B4-BE49-F238E27FC236}">
                <a16:creationId xmlns:a16="http://schemas.microsoft.com/office/drawing/2014/main" id="{BE9E543D-0DB5-E322-9D75-125AD24F4E2D}"/>
              </a:ext>
            </a:extLst>
          </p:cNvPr>
          <p:cNvSpPr>
            <a:spLocks noGrp="1"/>
          </p:cNvSpPr>
          <p:nvPr>
            <p:ph sz="quarter" idx="11"/>
          </p:nvPr>
        </p:nvSpPr>
        <p:spPr/>
        <p:txBody>
          <a:bodyPr/>
          <a:lstStyle/>
          <a:p>
            <a:pPr>
              <a:buClrTx/>
            </a:pPr>
            <a:r>
              <a:rPr lang="en-US"/>
              <a:t>Identify the components in the Operations Monitor.</a:t>
            </a:r>
          </a:p>
          <a:p>
            <a:pPr>
              <a:buClrTx/>
            </a:pPr>
            <a:r>
              <a:rPr lang="en-US"/>
              <a:t>Add filters to the components to adjust and narrow the viewed results.</a:t>
            </a:r>
          </a:p>
        </p:txBody>
      </p:sp>
    </p:spTree>
    <p:extLst>
      <p:ext uri="{BB962C8B-B14F-4D97-AF65-F5344CB8AC3E}">
        <p14:creationId xmlns:p14="http://schemas.microsoft.com/office/powerpoint/2010/main" val="624968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9A775-A664-6A2E-B2D8-EA0029117AD9}"/>
              </a:ext>
            </a:extLst>
          </p:cNvPr>
          <p:cNvSpPr>
            <a:spLocks noGrp="1"/>
          </p:cNvSpPr>
          <p:nvPr>
            <p:ph type="sldNum" sz="quarter" idx="10"/>
          </p:nvPr>
        </p:nvSpPr>
        <p:spPr/>
        <p:txBody>
          <a:bodyPr/>
          <a:lstStyle/>
          <a:p>
            <a:pPr defTabSz="761970"/>
            <a:fld id="{A59E24FB-11A7-44FD-AC96-67BDBF48A334}" type="slidenum">
              <a:rPr lang="en-US" smtClean="0"/>
              <a:pPr defTabSz="761970"/>
              <a:t>82</a:t>
            </a:fld>
            <a:endParaRPr lang="en-US"/>
          </a:p>
        </p:txBody>
      </p:sp>
    </p:spTree>
    <p:extLst>
      <p:ext uri="{BB962C8B-B14F-4D97-AF65-F5344CB8AC3E}">
        <p14:creationId xmlns:p14="http://schemas.microsoft.com/office/powerpoint/2010/main" val="2690463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AA0B15C4-1413-42A5-A5CF-40D79B6E3BC6}"/>
              </a:ext>
            </a:extLst>
          </p:cNvPr>
          <p:cNvSpPr>
            <a:spLocks noGrp="1"/>
          </p:cNvSpPr>
          <p:nvPr>
            <p:ph type="title"/>
          </p:nvPr>
        </p:nvSpPr>
        <p:spPr/>
        <p:txBody>
          <a:bodyPr/>
          <a:lstStyle/>
          <a:p>
            <a:r>
              <a:rPr lang="en-US"/>
              <a:t>Data Validation Views</a:t>
            </a:r>
          </a:p>
        </p:txBody>
      </p:sp>
      <p:sp>
        <p:nvSpPr>
          <p:cNvPr id="4" name="Text Placeholder 3">
            <a:extLst>
              <a:ext uri="{FF2B5EF4-FFF2-40B4-BE49-F238E27FC236}">
                <a16:creationId xmlns:a16="http://schemas.microsoft.com/office/drawing/2014/main" id="{F34B3CFB-3F9A-F219-1F7F-DA48E227E3EE}"/>
              </a:ext>
            </a:extLst>
          </p:cNvPr>
          <p:cNvSpPr>
            <a:spLocks noGrp="1"/>
          </p:cNvSpPr>
          <p:nvPr>
            <p:ph type="body" sz="quarter" idx="13"/>
          </p:nvPr>
        </p:nvSpPr>
        <p:spPr/>
        <p:txBody>
          <a:bodyPr/>
          <a:lstStyle/>
          <a:p>
            <a:r>
              <a:rPr lang="en-US">
                <a:solidFill>
                  <a:schemeClr val="bg1"/>
                </a:solidFill>
              </a:rPr>
              <a:t>Tecsys Reports</a:t>
            </a:r>
          </a:p>
        </p:txBody>
      </p:sp>
      <p:sp>
        <p:nvSpPr>
          <p:cNvPr id="2" name="Slide Number Placeholder 1">
            <a:extLst>
              <a:ext uri="{FF2B5EF4-FFF2-40B4-BE49-F238E27FC236}">
                <a16:creationId xmlns:a16="http://schemas.microsoft.com/office/drawing/2014/main" id="{3BED40D2-C03F-989D-CA2A-A4EE656A3F0F}"/>
              </a:ext>
            </a:extLst>
          </p:cNvPr>
          <p:cNvSpPr>
            <a:spLocks noGrp="1"/>
          </p:cNvSpPr>
          <p:nvPr>
            <p:ph type="sldNum" sz="quarter" idx="12"/>
          </p:nvPr>
        </p:nvSpPr>
        <p:spPr/>
        <p:txBody>
          <a:bodyPr/>
          <a:lstStyle/>
          <a:p>
            <a:pPr defTabSz="761970"/>
            <a:fld id="{A59E24FB-11A7-44FD-AC96-67BDBF48A334}" type="slidenum">
              <a:rPr lang="en-US" smtClean="0"/>
              <a:pPr defTabSz="761970"/>
              <a:t>83</a:t>
            </a:fld>
            <a:endParaRPr lang="en-US"/>
          </a:p>
        </p:txBody>
      </p:sp>
    </p:spTree>
    <p:custDataLst>
      <p:tags r:id="rId1"/>
    </p:custDataLst>
    <p:extLst>
      <p:ext uri="{BB962C8B-B14F-4D97-AF65-F5344CB8AC3E}">
        <p14:creationId xmlns:p14="http://schemas.microsoft.com/office/powerpoint/2010/main" val="1297105437"/>
      </p:ext>
    </p:extLst>
  </p:cSld>
  <p:clrMapOvr>
    <a:masterClrMapping/>
  </p:clrMapOvr>
  <mc:AlternateContent xmlns:mc="http://schemas.openxmlformats.org/markup-compatibility/2006">
    <mc:Choice xmlns:p14="http://schemas.microsoft.com/office/powerpoint/2010/main" Requires="p14">
      <p:transition spd="slow" p14:dur="2000" advTm="9584"/>
    </mc:Choice>
    <mc:Fallback>
      <p:transition spd="slow" advTm="9584"/>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C7CB-0708-78CE-2286-4119F83F8BE2}"/>
              </a:ext>
            </a:extLst>
          </p:cNvPr>
          <p:cNvSpPr>
            <a:spLocks noGrp="1"/>
          </p:cNvSpPr>
          <p:nvPr>
            <p:ph type="title"/>
          </p:nvPr>
        </p:nvSpPr>
        <p:spPr/>
        <p:txBody>
          <a:bodyPr/>
          <a:lstStyle/>
          <a:p>
            <a:r>
              <a:rPr lang="en-US"/>
              <a:t>Data Validation Views</a:t>
            </a:r>
          </a:p>
        </p:txBody>
      </p:sp>
      <p:sp>
        <p:nvSpPr>
          <p:cNvPr id="3" name="Content Placeholder 2">
            <a:extLst>
              <a:ext uri="{FF2B5EF4-FFF2-40B4-BE49-F238E27FC236}">
                <a16:creationId xmlns:a16="http://schemas.microsoft.com/office/drawing/2014/main" id="{D3D41E0D-D491-29DA-20F0-66F4207C9AB5}"/>
              </a:ext>
            </a:extLst>
          </p:cNvPr>
          <p:cNvSpPr>
            <a:spLocks noGrp="1"/>
          </p:cNvSpPr>
          <p:nvPr>
            <p:ph sz="quarter" idx="11"/>
          </p:nvPr>
        </p:nvSpPr>
        <p:spPr>
          <a:xfrm>
            <a:off x="318348" y="2011681"/>
            <a:ext cx="7072266" cy="4158828"/>
          </a:xfrm>
        </p:spPr>
        <p:txBody>
          <a:bodyPr/>
          <a:lstStyle/>
          <a:p>
            <a:r>
              <a:rPr lang="en-US"/>
              <a:t>Access Verifications.</a:t>
            </a:r>
          </a:p>
          <a:p>
            <a:r>
              <a:rPr lang="en-US"/>
              <a:t>Monitor the number of transactions generated.</a:t>
            </a:r>
          </a:p>
        </p:txBody>
      </p:sp>
      <p:sp>
        <p:nvSpPr>
          <p:cNvPr id="4" name="Slide Number Placeholder 3">
            <a:extLst>
              <a:ext uri="{FF2B5EF4-FFF2-40B4-BE49-F238E27FC236}">
                <a16:creationId xmlns:a16="http://schemas.microsoft.com/office/drawing/2014/main" id="{76BD372B-6FDD-F0D5-EA24-8D20841C34A0}"/>
              </a:ext>
            </a:extLst>
          </p:cNvPr>
          <p:cNvSpPr>
            <a:spLocks noGrp="1"/>
          </p:cNvSpPr>
          <p:nvPr>
            <p:ph type="sldNum" sz="quarter" idx="12"/>
          </p:nvPr>
        </p:nvSpPr>
        <p:spPr/>
        <p:txBody>
          <a:bodyPr/>
          <a:lstStyle/>
          <a:p>
            <a:pPr defTabSz="761970"/>
            <a:fld id="{A59E24FB-11A7-44FD-AC96-67BDBF48A334}" type="slidenum">
              <a:rPr lang="en-US" smtClean="0"/>
              <a:pPr defTabSz="761970"/>
              <a:t>84</a:t>
            </a:fld>
            <a:endParaRPr lang="en-US"/>
          </a:p>
        </p:txBody>
      </p:sp>
    </p:spTree>
    <p:extLst>
      <p:ext uri="{BB962C8B-B14F-4D97-AF65-F5344CB8AC3E}">
        <p14:creationId xmlns:p14="http://schemas.microsoft.com/office/powerpoint/2010/main" val="3437234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Access Verifications</a:t>
            </a:r>
          </a:p>
        </p:txBody>
      </p:sp>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p:txBody>
          <a:bodyPr/>
          <a:lstStyle/>
          <a:p>
            <a:fld id="{A59E24FB-11A7-44FD-AC96-67BDBF48A334}" type="slidenum">
              <a:rPr lang="en-US"/>
              <a:pPr/>
              <a:t>85</a:t>
            </a:fld>
            <a:endParaRPr lang="en-US"/>
          </a:p>
        </p:txBody>
      </p:sp>
      <p:grpSp>
        <p:nvGrpSpPr>
          <p:cNvPr id="5" name="Group 4">
            <a:extLst>
              <a:ext uri="{FF2B5EF4-FFF2-40B4-BE49-F238E27FC236}">
                <a16:creationId xmlns:a16="http://schemas.microsoft.com/office/drawing/2014/main" id="{D31F9851-34F7-2C93-DC37-0EF0C4CD0668}"/>
              </a:ext>
            </a:extLst>
          </p:cNvPr>
          <p:cNvGrpSpPr/>
          <p:nvPr/>
        </p:nvGrpSpPr>
        <p:grpSpPr>
          <a:xfrm>
            <a:off x="1611490" y="1149828"/>
            <a:ext cx="8969019" cy="5599802"/>
            <a:chOff x="1860916" y="1178153"/>
            <a:chExt cx="8304973" cy="5006774"/>
          </a:xfrm>
        </p:grpSpPr>
        <p:pic>
          <p:nvPicPr>
            <p:cNvPr id="2" name="Picture 2">
              <a:extLst>
                <a:ext uri="{FF2B5EF4-FFF2-40B4-BE49-F238E27FC236}">
                  <a16:creationId xmlns:a16="http://schemas.microsoft.com/office/drawing/2014/main" id="{3B250C41-07B2-6535-5AA7-DE44294CC2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0916" y="1178153"/>
              <a:ext cx="8304973" cy="3850879"/>
            </a:xfrm>
            <a:prstGeom prst="rect">
              <a:avLst/>
            </a:prstGeom>
            <a:ln w="12700">
              <a:solidFill>
                <a:schemeClr val="bg1">
                  <a:lumMod val="75000"/>
                </a:schemeClr>
              </a:solidFill>
            </a:ln>
          </p:spPr>
        </p:pic>
        <p:sp>
          <p:nvSpPr>
            <p:cNvPr id="13" name="Rectangle 12">
              <a:extLst>
                <a:ext uri="{FF2B5EF4-FFF2-40B4-BE49-F238E27FC236}">
                  <a16:creationId xmlns:a16="http://schemas.microsoft.com/office/drawing/2014/main" id="{0324F6C2-714F-4AFE-8844-8B741137E645}"/>
                </a:ext>
              </a:extLst>
            </p:cNvPr>
            <p:cNvSpPr/>
            <p:nvPr/>
          </p:nvSpPr>
          <p:spPr>
            <a:xfrm>
              <a:off x="6766025" y="1475610"/>
              <a:ext cx="982590" cy="13802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
          <p:nvSpPr>
            <p:cNvPr id="14" name="Trapezoid 13">
              <a:extLst>
                <a:ext uri="{FF2B5EF4-FFF2-40B4-BE49-F238E27FC236}">
                  <a16:creationId xmlns:a16="http://schemas.microsoft.com/office/drawing/2014/main" id="{D8608AF7-D48A-44E0-BE01-65239251ED93}"/>
                </a:ext>
              </a:extLst>
            </p:cNvPr>
            <p:cNvSpPr/>
            <p:nvPr/>
          </p:nvSpPr>
          <p:spPr>
            <a:xfrm>
              <a:off x="4790393" y="4166827"/>
              <a:ext cx="3469118" cy="420570"/>
            </a:xfrm>
            <a:custGeom>
              <a:avLst/>
              <a:gdLst>
                <a:gd name="connsiteX0" fmla="*/ 0 w 693314"/>
                <a:gd name="connsiteY0" fmla="*/ 536889 h 536889"/>
                <a:gd name="connsiteX1" fmla="*/ 134222 w 693314"/>
                <a:gd name="connsiteY1" fmla="*/ 0 h 536889"/>
                <a:gd name="connsiteX2" fmla="*/ 559092 w 693314"/>
                <a:gd name="connsiteY2" fmla="*/ 0 h 536889"/>
                <a:gd name="connsiteX3" fmla="*/ 693314 w 693314"/>
                <a:gd name="connsiteY3" fmla="*/ 536889 h 536889"/>
                <a:gd name="connsiteX4" fmla="*/ 0 w 693314"/>
                <a:gd name="connsiteY4" fmla="*/ 536889 h 536889"/>
                <a:gd name="connsiteX0" fmla="*/ 0 w 3000287"/>
                <a:gd name="connsiteY0" fmla="*/ 1040229 h 1040229"/>
                <a:gd name="connsiteX1" fmla="*/ 2441195 w 3000287"/>
                <a:gd name="connsiteY1" fmla="*/ 0 h 1040229"/>
                <a:gd name="connsiteX2" fmla="*/ 2866065 w 3000287"/>
                <a:gd name="connsiteY2" fmla="*/ 0 h 1040229"/>
                <a:gd name="connsiteX3" fmla="*/ 3000287 w 3000287"/>
                <a:gd name="connsiteY3" fmla="*/ 536889 h 1040229"/>
                <a:gd name="connsiteX4" fmla="*/ 0 w 3000287"/>
                <a:gd name="connsiteY4" fmla="*/ 1040229 h 1040229"/>
                <a:gd name="connsiteX0" fmla="*/ 0 w 2866065"/>
                <a:gd name="connsiteY0" fmla="*/ 1040229 h 1040229"/>
                <a:gd name="connsiteX1" fmla="*/ 2441195 w 2866065"/>
                <a:gd name="connsiteY1" fmla="*/ 0 h 1040229"/>
                <a:gd name="connsiteX2" fmla="*/ 2866065 w 2866065"/>
                <a:gd name="connsiteY2" fmla="*/ 0 h 1040229"/>
                <a:gd name="connsiteX3" fmla="*/ 2354335 w 2866065"/>
                <a:gd name="connsiteY3" fmla="*/ 1031840 h 1040229"/>
                <a:gd name="connsiteX4" fmla="*/ 0 w 2866065"/>
                <a:gd name="connsiteY4" fmla="*/ 1040229 h 1040229"/>
                <a:gd name="connsiteX0" fmla="*/ 0 w 2866065"/>
                <a:gd name="connsiteY0" fmla="*/ 1048618 h 1048618"/>
                <a:gd name="connsiteX1" fmla="*/ 2290193 w 2866065"/>
                <a:gd name="connsiteY1" fmla="*/ 0 h 1048618"/>
                <a:gd name="connsiteX2" fmla="*/ 2866065 w 2866065"/>
                <a:gd name="connsiteY2" fmla="*/ 8389 h 1048618"/>
                <a:gd name="connsiteX3" fmla="*/ 2354335 w 2866065"/>
                <a:gd name="connsiteY3" fmla="*/ 1040229 h 1048618"/>
                <a:gd name="connsiteX4" fmla="*/ 0 w 2866065"/>
                <a:gd name="connsiteY4" fmla="*/ 1048618 h 1048618"/>
                <a:gd name="connsiteX0" fmla="*/ 0 w 1560728"/>
                <a:gd name="connsiteY0" fmla="*/ 483821 h 1040229"/>
                <a:gd name="connsiteX1" fmla="*/ 984856 w 1560728"/>
                <a:gd name="connsiteY1" fmla="*/ 0 h 1040229"/>
                <a:gd name="connsiteX2" fmla="*/ 1560728 w 1560728"/>
                <a:gd name="connsiteY2" fmla="*/ 8389 h 1040229"/>
                <a:gd name="connsiteX3" fmla="*/ 1048998 w 1560728"/>
                <a:gd name="connsiteY3" fmla="*/ 1040229 h 1040229"/>
                <a:gd name="connsiteX4" fmla="*/ 0 w 1560728"/>
                <a:gd name="connsiteY4" fmla="*/ 483821 h 1040229"/>
                <a:gd name="connsiteX0" fmla="*/ 0 w 1560728"/>
                <a:gd name="connsiteY0" fmla="*/ 483821 h 483821"/>
                <a:gd name="connsiteX1" fmla="*/ 984856 w 1560728"/>
                <a:gd name="connsiteY1" fmla="*/ 0 h 483821"/>
                <a:gd name="connsiteX2" fmla="*/ 1560728 w 1560728"/>
                <a:gd name="connsiteY2" fmla="*/ 8389 h 483821"/>
                <a:gd name="connsiteX3" fmla="*/ 1355468 w 1560728"/>
                <a:gd name="connsiteY3" fmla="*/ 436923 h 483821"/>
                <a:gd name="connsiteX4" fmla="*/ 0 w 1560728"/>
                <a:gd name="connsiteY4" fmla="*/ 483821 h 483821"/>
                <a:gd name="connsiteX0" fmla="*/ 0 w 1679911"/>
                <a:gd name="connsiteY0" fmla="*/ 488268 h 488268"/>
                <a:gd name="connsiteX1" fmla="*/ 984856 w 1679911"/>
                <a:gd name="connsiteY1" fmla="*/ 4447 h 488268"/>
                <a:gd name="connsiteX2" fmla="*/ 1679911 w 1679911"/>
                <a:gd name="connsiteY2" fmla="*/ 0 h 488268"/>
                <a:gd name="connsiteX3" fmla="*/ 1355468 w 1679911"/>
                <a:gd name="connsiteY3" fmla="*/ 441370 h 488268"/>
                <a:gd name="connsiteX4" fmla="*/ 0 w 1679911"/>
                <a:gd name="connsiteY4" fmla="*/ 488268 h 488268"/>
                <a:gd name="connsiteX0" fmla="*/ 0 w 1674236"/>
                <a:gd name="connsiteY0" fmla="*/ 475432 h 475432"/>
                <a:gd name="connsiteX1" fmla="*/ 979181 w 1674236"/>
                <a:gd name="connsiteY1" fmla="*/ 4447 h 475432"/>
                <a:gd name="connsiteX2" fmla="*/ 1674236 w 1674236"/>
                <a:gd name="connsiteY2" fmla="*/ 0 h 475432"/>
                <a:gd name="connsiteX3" fmla="*/ 1349793 w 1674236"/>
                <a:gd name="connsiteY3" fmla="*/ 441370 h 475432"/>
                <a:gd name="connsiteX4" fmla="*/ 0 w 1674236"/>
                <a:gd name="connsiteY4" fmla="*/ 475432 h 47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236" h="475432">
                  <a:moveTo>
                    <a:pt x="0" y="475432"/>
                  </a:moveTo>
                  <a:lnTo>
                    <a:pt x="979181" y="4447"/>
                  </a:lnTo>
                  <a:lnTo>
                    <a:pt x="1674236" y="0"/>
                  </a:lnTo>
                  <a:lnTo>
                    <a:pt x="1349793" y="441370"/>
                  </a:lnTo>
                  <a:lnTo>
                    <a:pt x="0" y="4754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8DDF7-29E0-415A-91C8-35C165EF6ACA}"/>
                </a:ext>
              </a:extLst>
            </p:cNvPr>
            <p:cNvSpPr/>
            <p:nvPr/>
          </p:nvSpPr>
          <p:spPr>
            <a:xfrm>
              <a:off x="6766025" y="3736747"/>
              <a:ext cx="1526150" cy="43401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pic>
          <p:nvPicPr>
            <p:cNvPr id="3" name="Picture 4">
              <a:extLst>
                <a:ext uri="{FF2B5EF4-FFF2-40B4-BE49-F238E27FC236}">
                  <a16:creationId xmlns:a16="http://schemas.microsoft.com/office/drawing/2014/main" id="{F8045FC8-B785-78E8-FCB6-B1128E2AB8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4157" y="4551770"/>
              <a:ext cx="2743200" cy="1633157"/>
            </a:xfrm>
            <a:prstGeom prst="rect">
              <a:avLst/>
            </a:prstGeom>
            <a:ln w="12700">
              <a:solidFill>
                <a:schemeClr val="bg1">
                  <a:lumMod val="75000"/>
                </a:schemeClr>
              </a:solidFill>
            </a:ln>
          </p:spPr>
        </p:pic>
      </p:grpSp>
    </p:spTree>
    <p:extLst>
      <p:ext uri="{BB962C8B-B14F-4D97-AF65-F5344CB8AC3E}">
        <p14:creationId xmlns:p14="http://schemas.microsoft.com/office/powerpoint/2010/main" val="3110186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Replenishment UOM Verified</a:t>
            </a:r>
          </a:p>
        </p:txBody>
      </p:sp>
      <p:pic>
        <p:nvPicPr>
          <p:cNvPr id="13" name="Content Placeholder 12" descr="A screenshot of a computer&#10;&#10;Description automatically generated">
            <a:extLst>
              <a:ext uri="{FF2B5EF4-FFF2-40B4-BE49-F238E27FC236}">
                <a16:creationId xmlns:a16="http://schemas.microsoft.com/office/drawing/2014/main" id="{ECAF2129-63C0-83BC-FB78-64BA69D076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874" y="1635634"/>
            <a:ext cx="10583752" cy="4077269"/>
          </a:xfrm>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p:txBody>
          <a:bodyPr/>
          <a:lstStyle/>
          <a:p>
            <a:fld id="{A59E24FB-11A7-44FD-AC96-67BDBF48A334}" type="slidenum">
              <a:rPr lang="en-US"/>
              <a:pPr/>
              <a:t>86</a:t>
            </a:fld>
            <a:endParaRPr lang="en-US"/>
          </a:p>
        </p:txBody>
      </p:sp>
      <p:sp>
        <p:nvSpPr>
          <p:cNvPr id="5" name="Rectangle 4">
            <a:extLst>
              <a:ext uri="{FF2B5EF4-FFF2-40B4-BE49-F238E27FC236}">
                <a16:creationId xmlns:a16="http://schemas.microsoft.com/office/drawing/2014/main" id="{7A95D02E-B75E-70C1-6260-B2D6125424CF}"/>
              </a:ext>
            </a:extLst>
          </p:cNvPr>
          <p:cNvSpPr/>
          <p:nvPr/>
        </p:nvSpPr>
        <p:spPr>
          <a:xfrm>
            <a:off x="5096407" y="3429000"/>
            <a:ext cx="1438294" cy="194102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2850206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Par Settings Verified</a:t>
            </a:r>
          </a:p>
        </p:txBody>
      </p:sp>
      <p:pic>
        <p:nvPicPr>
          <p:cNvPr id="15" name="Content Placeholder 14" descr="A screenshot of a computer&#10;&#10;Description automatically generated">
            <a:extLst>
              <a:ext uri="{FF2B5EF4-FFF2-40B4-BE49-F238E27FC236}">
                <a16:creationId xmlns:a16="http://schemas.microsoft.com/office/drawing/2014/main" id="{5B5779D1-6B64-0BC4-D91C-7DDCC9F4A9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874" y="1635634"/>
            <a:ext cx="10583752" cy="4077269"/>
          </a:xfrm>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p:txBody>
          <a:bodyPr/>
          <a:lstStyle/>
          <a:p>
            <a:fld id="{A59E24FB-11A7-44FD-AC96-67BDBF48A334}" type="slidenum">
              <a:rPr lang="en-US"/>
              <a:pPr/>
              <a:t>87</a:t>
            </a:fld>
            <a:endParaRPr lang="en-US"/>
          </a:p>
        </p:txBody>
      </p:sp>
      <p:sp>
        <p:nvSpPr>
          <p:cNvPr id="5" name="Rectangle 4">
            <a:extLst>
              <a:ext uri="{FF2B5EF4-FFF2-40B4-BE49-F238E27FC236}">
                <a16:creationId xmlns:a16="http://schemas.microsoft.com/office/drawing/2014/main" id="{7A95D02E-B75E-70C1-6260-B2D6125424CF}"/>
              </a:ext>
            </a:extLst>
          </p:cNvPr>
          <p:cNvSpPr/>
          <p:nvPr/>
        </p:nvSpPr>
        <p:spPr>
          <a:xfrm>
            <a:off x="6622014" y="3431096"/>
            <a:ext cx="1197825" cy="224203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3420149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a:xfrm>
            <a:off x="358987" y="372533"/>
            <a:ext cx="11528213" cy="562187"/>
          </a:xfrm>
        </p:spPr>
        <p:txBody>
          <a:bodyPr/>
          <a:lstStyle/>
          <a:p>
            <a:r>
              <a:rPr lang="en-US"/>
              <a:t>Inventory Type Verified</a:t>
            </a:r>
          </a:p>
        </p:txBody>
      </p:sp>
      <p:pic>
        <p:nvPicPr>
          <p:cNvPr id="14" name="Content Placeholder 13" descr="A screenshot of a computer&#10;&#10;Description automatically generated">
            <a:extLst>
              <a:ext uri="{FF2B5EF4-FFF2-40B4-BE49-F238E27FC236}">
                <a16:creationId xmlns:a16="http://schemas.microsoft.com/office/drawing/2014/main" id="{ECAACEEA-0AFD-8FDB-5673-22045F336B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874" y="1830924"/>
            <a:ext cx="10583752" cy="3686689"/>
          </a:xfrm>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a:xfrm>
            <a:off x="11431675" y="6329038"/>
            <a:ext cx="455525" cy="420591"/>
          </a:xfrm>
          <a:effectLst/>
        </p:spPr>
        <p:txBody>
          <a:bodyPr/>
          <a:lstStyle/>
          <a:p>
            <a:fld id="{A59E24FB-11A7-44FD-AC96-67BDBF48A334}" type="slidenum">
              <a:rPr lang="en-US"/>
              <a:pPr/>
              <a:t>88</a:t>
            </a:fld>
            <a:endParaRPr lang="en-US"/>
          </a:p>
        </p:txBody>
      </p:sp>
      <p:sp>
        <p:nvSpPr>
          <p:cNvPr id="5" name="Rectangle 4">
            <a:extLst>
              <a:ext uri="{FF2B5EF4-FFF2-40B4-BE49-F238E27FC236}">
                <a16:creationId xmlns:a16="http://schemas.microsoft.com/office/drawing/2014/main" id="{7A95D02E-B75E-70C1-6260-B2D6125424CF}"/>
              </a:ext>
            </a:extLst>
          </p:cNvPr>
          <p:cNvSpPr/>
          <p:nvPr/>
        </p:nvSpPr>
        <p:spPr>
          <a:xfrm>
            <a:off x="7833069" y="3429000"/>
            <a:ext cx="1324825" cy="1774767"/>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3366050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a:xfrm>
            <a:off x="358987" y="372533"/>
            <a:ext cx="11528213" cy="562187"/>
          </a:xfrm>
        </p:spPr>
        <p:txBody>
          <a:bodyPr/>
          <a:lstStyle/>
          <a:p>
            <a:r>
              <a:rPr lang="en-US"/>
              <a:t>Implant Location Verified</a:t>
            </a:r>
          </a:p>
        </p:txBody>
      </p:sp>
      <p:pic>
        <p:nvPicPr>
          <p:cNvPr id="14" name="Content Placeholder 13" descr="A screenshot of a computer&#10;&#10;Description automatically generated">
            <a:extLst>
              <a:ext uri="{FF2B5EF4-FFF2-40B4-BE49-F238E27FC236}">
                <a16:creationId xmlns:a16="http://schemas.microsoft.com/office/drawing/2014/main" id="{FF4C2B83-6D5C-39D4-E46B-3580DD581E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874" y="1635634"/>
            <a:ext cx="10583752" cy="4077269"/>
          </a:xfrm>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a:xfrm>
            <a:off x="11431675" y="6329038"/>
            <a:ext cx="455525" cy="420591"/>
          </a:xfrm>
          <a:effectLst/>
        </p:spPr>
        <p:txBody>
          <a:bodyPr/>
          <a:lstStyle/>
          <a:p>
            <a:fld id="{A59E24FB-11A7-44FD-AC96-67BDBF48A334}" type="slidenum">
              <a:rPr lang="en-US"/>
              <a:pPr/>
              <a:t>89</a:t>
            </a:fld>
            <a:endParaRPr lang="en-US"/>
          </a:p>
        </p:txBody>
      </p:sp>
      <p:sp>
        <p:nvSpPr>
          <p:cNvPr id="5" name="Rectangle 4">
            <a:extLst>
              <a:ext uri="{FF2B5EF4-FFF2-40B4-BE49-F238E27FC236}">
                <a16:creationId xmlns:a16="http://schemas.microsoft.com/office/drawing/2014/main" id="{7A95D02E-B75E-70C1-6260-B2D6125424CF}"/>
              </a:ext>
            </a:extLst>
          </p:cNvPr>
          <p:cNvSpPr/>
          <p:nvPr/>
        </p:nvSpPr>
        <p:spPr>
          <a:xfrm>
            <a:off x="9201266" y="3429000"/>
            <a:ext cx="1414918" cy="1957647"/>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1937794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18EB-3952-019B-0D11-AC3B7948BBF8}"/>
              </a:ext>
            </a:extLst>
          </p:cNvPr>
          <p:cNvSpPr>
            <a:spLocks noGrp="1"/>
          </p:cNvSpPr>
          <p:nvPr>
            <p:ph type="title"/>
          </p:nvPr>
        </p:nvSpPr>
        <p:spPr/>
        <p:txBody>
          <a:bodyPr/>
          <a:lstStyle/>
          <a:p>
            <a:r>
              <a:rPr lang="en-US" err="1"/>
              <a:t>Tecsys</a:t>
            </a:r>
            <a:r>
              <a:rPr lang="en-US"/>
              <a:t> Point of Use Solutions</a:t>
            </a:r>
          </a:p>
        </p:txBody>
      </p:sp>
      <p:graphicFrame>
        <p:nvGraphicFramePr>
          <p:cNvPr id="5" name="Content Placeholder 4">
            <a:extLst>
              <a:ext uri="{FF2B5EF4-FFF2-40B4-BE49-F238E27FC236}">
                <a16:creationId xmlns:a16="http://schemas.microsoft.com/office/drawing/2014/main" id="{D1AC4D77-431C-B0EE-D17A-4E769F3D8D57}"/>
              </a:ext>
            </a:extLst>
          </p:cNvPr>
          <p:cNvGraphicFramePr>
            <a:graphicFrameLocks noGrp="1"/>
          </p:cNvGraphicFramePr>
          <p:nvPr>
            <p:ph idx="1"/>
            <p:extLst>
              <p:ext uri="{D42A27DB-BD31-4B8C-83A1-F6EECF244321}">
                <p14:modId xmlns:p14="http://schemas.microsoft.com/office/powerpoint/2010/main" val="3368270648"/>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ECD1592-DD07-B3FD-72C8-BD4E42F6FCEB}"/>
              </a:ext>
            </a:extLst>
          </p:cNvPr>
          <p:cNvSpPr>
            <a:spLocks noGrp="1"/>
          </p:cNvSpPr>
          <p:nvPr>
            <p:ph type="sldNum" sz="quarter" idx="17"/>
          </p:nvPr>
        </p:nvSpPr>
        <p:spPr/>
        <p:txBody>
          <a:bodyPr/>
          <a:lstStyle/>
          <a:p>
            <a:pPr defTabSz="761970"/>
            <a:fld id="{A59E24FB-11A7-44FD-AC96-67BDBF48A334}" type="slidenum">
              <a:rPr lang="en-US" smtClean="0"/>
              <a:pPr defTabSz="761970"/>
              <a:t>9</a:t>
            </a:fld>
            <a:endParaRPr lang="en-US"/>
          </a:p>
        </p:txBody>
      </p:sp>
    </p:spTree>
    <p:extLst>
      <p:ext uri="{BB962C8B-B14F-4D97-AF65-F5344CB8AC3E}">
        <p14:creationId xmlns:p14="http://schemas.microsoft.com/office/powerpoint/2010/main" val="1711206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Verified</a:t>
            </a:r>
          </a:p>
        </p:txBody>
      </p:sp>
      <p:pic>
        <p:nvPicPr>
          <p:cNvPr id="12" name="Content Placeholder 11" descr="A screenshot of a computer&#10;&#10;Description automatically generated">
            <a:extLst>
              <a:ext uri="{FF2B5EF4-FFF2-40B4-BE49-F238E27FC236}">
                <a16:creationId xmlns:a16="http://schemas.microsoft.com/office/drawing/2014/main" id="{91F7FC13-AAE0-0FD5-81DC-E47897552D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874" y="1635634"/>
            <a:ext cx="10583752" cy="4077269"/>
          </a:xfrm>
        </p:spPr>
      </p:pic>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a:effectLst/>
        </p:spPr>
        <p:txBody>
          <a:bodyPr/>
          <a:lstStyle/>
          <a:p>
            <a:fld id="{A59E24FB-11A7-44FD-AC96-67BDBF48A334}" type="slidenum">
              <a:rPr lang="en-US"/>
              <a:pPr/>
              <a:t>90</a:t>
            </a:fld>
            <a:endParaRPr lang="en-US"/>
          </a:p>
        </p:txBody>
      </p:sp>
      <p:sp>
        <p:nvSpPr>
          <p:cNvPr id="5" name="Rectangle 4">
            <a:extLst>
              <a:ext uri="{FF2B5EF4-FFF2-40B4-BE49-F238E27FC236}">
                <a16:creationId xmlns:a16="http://schemas.microsoft.com/office/drawing/2014/main" id="{7A95D02E-B75E-70C1-6260-B2D6125424CF}"/>
              </a:ext>
            </a:extLst>
          </p:cNvPr>
          <p:cNvSpPr/>
          <p:nvPr/>
        </p:nvSpPr>
        <p:spPr>
          <a:xfrm>
            <a:off x="10541665" y="3429000"/>
            <a:ext cx="672275" cy="1969718"/>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13">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3291958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p:txBody>
          <a:bodyPr/>
          <a:lstStyle/>
          <a:p>
            <a:r>
              <a:rPr lang="en-US"/>
              <a:t>Movement Verification View</a:t>
            </a:r>
          </a:p>
        </p:txBody>
      </p:sp>
      <p:graphicFrame>
        <p:nvGraphicFramePr>
          <p:cNvPr id="11" name="Content Placeholder 10">
            <a:extLst>
              <a:ext uri="{FF2B5EF4-FFF2-40B4-BE49-F238E27FC236}">
                <a16:creationId xmlns:a16="http://schemas.microsoft.com/office/drawing/2014/main" id="{EB0E99B1-EF15-2399-15B0-4F705E9F7B07}"/>
              </a:ext>
            </a:extLst>
          </p:cNvPr>
          <p:cNvGraphicFramePr>
            <a:graphicFrameLocks noGrp="1"/>
          </p:cNvGraphicFramePr>
          <p:nvPr>
            <p:ph idx="1"/>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p:txBody>
          <a:bodyPr/>
          <a:lstStyle/>
          <a:p>
            <a:fld id="{A59E24FB-11A7-44FD-AC96-67BDBF48A334}" type="slidenum">
              <a:rPr lang="en-US"/>
              <a:pPr/>
              <a:t>91</a:t>
            </a:fld>
            <a:endParaRPr lang="en-US"/>
          </a:p>
        </p:txBody>
      </p:sp>
      <p:sp>
        <p:nvSpPr>
          <p:cNvPr id="5" name="Content Placeholder 1">
            <a:extLst>
              <a:ext uri="{FF2B5EF4-FFF2-40B4-BE49-F238E27FC236}">
                <a16:creationId xmlns:a16="http://schemas.microsoft.com/office/drawing/2014/main" id="{74BD2D03-236C-2DF5-8506-5B7FF1A94F8E}"/>
              </a:ext>
            </a:extLst>
          </p:cNvPr>
          <p:cNvSpPr txBox="1">
            <a:spLocks/>
          </p:cNvSpPr>
          <p:nvPr/>
        </p:nvSpPr>
        <p:spPr>
          <a:xfrm>
            <a:off x="462641" y="1717222"/>
            <a:ext cx="10940470" cy="4068629"/>
          </a:xfrm>
          <a:prstGeom prst="rect">
            <a:avLst/>
          </a:prstGeom>
        </p:spPr>
        <p:txBody>
          <a:bodyPr lIns="91440" tIns="45720" rIns="91440" bIns="45720" anchor="t"/>
          <a:lstStyle>
            <a:lvl1pPr marL="457182" indent="-457182" algn="l" rtl="0" eaLnBrk="1" fontAlgn="base" hangingPunct="1">
              <a:spcBef>
                <a:spcPct val="20000"/>
              </a:spcBef>
              <a:spcAft>
                <a:spcPct val="0"/>
              </a:spcAft>
              <a:buClr>
                <a:schemeClr val="accent1"/>
              </a:buClr>
              <a:buFont typeface="Wingdings" pitchFamily="2" charset="2"/>
              <a:buChar char="§"/>
              <a:defRPr sz="28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60" indent="-380985" algn="l" rtl="0" eaLnBrk="1" fontAlgn="base" hangingPunct="1">
              <a:spcBef>
                <a:spcPct val="20000"/>
              </a:spcBef>
              <a:spcAft>
                <a:spcPct val="0"/>
              </a:spcAft>
              <a:buClr>
                <a:schemeClr val="accent1"/>
              </a:buClr>
              <a:buSzPct val="110000"/>
              <a:buFont typeface="Arial" charset="0"/>
              <a:buChar cha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39" indent="-304788" algn="l" rtl="0" eaLnBrk="1" fontAlgn="base" hangingPunct="1">
              <a:spcBef>
                <a:spcPct val="20000"/>
              </a:spcBef>
              <a:spcAft>
                <a:spcPct val="0"/>
              </a:spcAft>
              <a:buClr>
                <a:schemeClr val="accent1"/>
              </a:buClr>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15" indent="-304788" algn="l" rtl="0" eaLnBrk="1" fontAlgn="base" hangingPunct="1">
              <a:spcBef>
                <a:spcPct val="20000"/>
              </a:spcBef>
              <a:spcAft>
                <a:spcPct val="0"/>
              </a:spcAft>
              <a:buClr>
                <a:schemeClr val="accent1"/>
              </a:buClr>
              <a:buFont typeface="Arial" charset="0"/>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743090" indent="-304788" algn="l" rtl="0" eaLnBrk="1" fontAlgn="base" hangingPunct="1">
              <a:spcBef>
                <a:spcPct val="20000"/>
              </a:spcBef>
              <a:spcAft>
                <a:spcPct val="0"/>
              </a:spcAft>
              <a:buClr>
                <a:schemeClr val="accent1"/>
              </a:buClr>
              <a:buSzPct val="60000"/>
              <a:buFont typeface="Wingdings" pitchFamily="2" charset="2"/>
              <a:buChar char="§"/>
              <a:defRPr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352666"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6pPr>
            <a:lvl7pPr marL="3962242"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7pPr>
            <a:lvl8pPr marL="4571817"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8pPr>
            <a:lvl9pPr marL="5181393" indent="-304788" algn="l" rtl="0" eaLnBrk="1" fontAlgn="base" hangingPunct="1">
              <a:spcBef>
                <a:spcPct val="20000"/>
              </a:spcBef>
              <a:spcAft>
                <a:spcPct val="0"/>
              </a:spcAft>
              <a:buClr>
                <a:srgbClr val="193989"/>
              </a:buClr>
              <a:buSzPct val="60000"/>
              <a:buFont typeface="Wingdings" pitchFamily="2" charset="2"/>
              <a:buChar char="§"/>
              <a:defRPr>
                <a:solidFill>
                  <a:srgbClr val="4D4D4D"/>
                </a:solidFill>
                <a:latin typeface="+mn-lt"/>
                <a:cs typeface="+mn-cs"/>
              </a:defRPr>
            </a:lvl9pPr>
          </a:lstStyle>
          <a:p>
            <a:pPr marL="989965" lvl="1" indent="-380365" defTabSz="914391">
              <a:buClr>
                <a:srgbClr val="FF0000"/>
              </a:buClr>
            </a:pPr>
            <a:endParaRPr lang="en-US" sz="1600" kern="0">
              <a:solidFill>
                <a:srgbClr val="152834"/>
              </a:solidFill>
              <a:latin typeface="Segoe UI"/>
              <a:cs typeface="Segoe UI"/>
            </a:endParaRPr>
          </a:p>
        </p:txBody>
      </p:sp>
    </p:spTree>
    <p:extLst>
      <p:ext uri="{BB962C8B-B14F-4D97-AF65-F5344CB8AC3E}">
        <p14:creationId xmlns:p14="http://schemas.microsoft.com/office/powerpoint/2010/main" val="32581139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CBDC0-6B0E-431D-B616-ED225C773011}"/>
              </a:ext>
            </a:extLst>
          </p:cNvPr>
          <p:cNvSpPr>
            <a:spLocks noGrp="1"/>
          </p:cNvSpPr>
          <p:nvPr>
            <p:ph type="title"/>
          </p:nvPr>
        </p:nvSpPr>
        <p:spPr>
          <a:xfrm>
            <a:off x="358987" y="372533"/>
            <a:ext cx="11528213" cy="562187"/>
          </a:xfrm>
        </p:spPr>
        <p:txBody>
          <a:bodyPr/>
          <a:lstStyle/>
          <a:p>
            <a:r>
              <a:rPr lang="en-US"/>
              <a:t>Movement Verification</a:t>
            </a:r>
          </a:p>
        </p:txBody>
      </p:sp>
      <p:sp>
        <p:nvSpPr>
          <p:cNvPr id="4" name="Slide Number Placeholder 3">
            <a:extLst>
              <a:ext uri="{FF2B5EF4-FFF2-40B4-BE49-F238E27FC236}">
                <a16:creationId xmlns:a16="http://schemas.microsoft.com/office/drawing/2014/main" id="{BABDD8E6-45D9-458C-AA49-4C42F3473A8A}"/>
              </a:ext>
            </a:extLst>
          </p:cNvPr>
          <p:cNvSpPr>
            <a:spLocks noGrp="1"/>
          </p:cNvSpPr>
          <p:nvPr>
            <p:ph type="sldNum" sz="quarter" idx="17"/>
          </p:nvPr>
        </p:nvSpPr>
        <p:spPr>
          <a:xfrm>
            <a:off x="11431675" y="6329038"/>
            <a:ext cx="455525" cy="420591"/>
          </a:xfrm>
        </p:spPr>
        <p:txBody>
          <a:bodyPr/>
          <a:lstStyle/>
          <a:p>
            <a:fld id="{A59E24FB-11A7-44FD-AC96-67BDBF48A334}" type="slidenum">
              <a:rPr lang="en-US"/>
              <a:pPr/>
              <a:t>92</a:t>
            </a:fld>
            <a:endParaRPr lang="en-US"/>
          </a:p>
        </p:txBody>
      </p:sp>
      <p:pic>
        <p:nvPicPr>
          <p:cNvPr id="8" name="Picture 4">
            <a:extLst>
              <a:ext uri="{FF2B5EF4-FFF2-40B4-BE49-F238E27FC236}">
                <a16:creationId xmlns:a16="http://schemas.microsoft.com/office/drawing/2014/main" id="{615B3C78-7DC0-1D2B-7DDF-56B93DF812C1}"/>
              </a:ext>
            </a:extLst>
          </p:cNvPr>
          <p:cNvPicPr>
            <a:picLocks noGrp="1" noChangeAspect="1"/>
          </p:cNvPicPr>
          <p:nvPr>
            <p:ph idx="1"/>
          </p:nvPr>
        </p:nvPicPr>
        <p:blipFill>
          <a:blip r:embed="rId3"/>
          <a:stretch>
            <a:fillRect/>
          </a:stretch>
        </p:blipFill>
        <p:spPr>
          <a:xfrm>
            <a:off x="358775" y="1251904"/>
            <a:ext cx="11537950" cy="4844730"/>
          </a:xfrm>
          <a:prstGeom prst="rect">
            <a:avLst/>
          </a:prstGeom>
          <a:ln w="12700">
            <a:solidFill>
              <a:schemeClr val="bg1">
                <a:lumMod val="75000"/>
              </a:schemeClr>
            </a:solidFill>
          </a:ln>
          <a:effectLst/>
        </p:spPr>
      </p:pic>
    </p:spTree>
    <p:extLst>
      <p:ext uri="{BB962C8B-B14F-4D97-AF65-F5344CB8AC3E}">
        <p14:creationId xmlns:p14="http://schemas.microsoft.com/office/powerpoint/2010/main" val="3185379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ACDF-75F9-26FF-7E0A-174CF8CEAA8B}"/>
              </a:ext>
            </a:extLst>
          </p:cNvPr>
          <p:cNvSpPr>
            <a:spLocks noGrp="1"/>
          </p:cNvSpPr>
          <p:nvPr>
            <p:ph type="title"/>
          </p:nvPr>
        </p:nvSpPr>
        <p:spPr/>
        <p:txBody>
          <a:bodyPr/>
          <a:lstStyle/>
          <a:p>
            <a:r>
              <a:rPr lang="en-US"/>
              <a:t>View Data Validations</a:t>
            </a:r>
          </a:p>
        </p:txBody>
      </p:sp>
      <p:sp>
        <p:nvSpPr>
          <p:cNvPr id="3" name="Text Placeholder 2">
            <a:extLst>
              <a:ext uri="{FF2B5EF4-FFF2-40B4-BE49-F238E27FC236}">
                <a16:creationId xmlns:a16="http://schemas.microsoft.com/office/drawing/2014/main" id="{25A284DD-33E2-5961-F483-410152025915}"/>
              </a:ext>
            </a:extLst>
          </p:cNvPr>
          <p:cNvSpPr>
            <a:spLocks noGrp="1"/>
          </p:cNvSpPr>
          <p:nvPr>
            <p:ph type="body" sz="quarter" idx="15"/>
          </p:nvPr>
        </p:nvSpPr>
        <p:spPr/>
        <p:txBody>
          <a:bodyPr/>
          <a:lstStyle/>
          <a:p>
            <a:r>
              <a:rPr lang="en-US"/>
              <a:t>Access the POU data validations.</a:t>
            </a:r>
          </a:p>
        </p:txBody>
      </p:sp>
      <p:sp>
        <p:nvSpPr>
          <p:cNvPr id="4" name="Slide Number Placeholder 3">
            <a:extLst>
              <a:ext uri="{FF2B5EF4-FFF2-40B4-BE49-F238E27FC236}">
                <a16:creationId xmlns:a16="http://schemas.microsoft.com/office/drawing/2014/main" id="{5DC2B046-EE79-1A0F-B4A2-E51CCB31F222}"/>
              </a:ext>
            </a:extLst>
          </p:cNvPr>
          <p:cNvSpPr>
            <a:spLocks noGrp="1"/>
          </p:cNvSpPr>
          <p:nvPr>
            <p:ph type="sldNum" sz="quarter" idx="16"/>
          </p:nvPr>
        </p:nvSpPr>
        <p:spPr/>
        <p:txBody>
          <a:bodyPr/>
          <a:lstStyle/>
          <a:p>
            <a:pPr defTabSz="761970"/>
            <a:fld id="{A59E24FB-11A7-44FD-AC96-67BDBF48A334}" type="slidenum">
              <a:rPr lang="en-US" smtClean="0"/>
              <a:pPr defTabSz="761970"/>
              <a:t>93</a:t>
            </a:fld>
            <a:endParaRPr lang="en-US"/>
          </a:p>
        </p:txBody>
      </p:sp>
      <p:sp>
        <p:nvSpPr>
          <p:cNvPr id="5" name="Content Placeholder 4">
            <a:extLst>
              <a:ext uri="{FF2B5EF4-FFF2-40B4-BE49-F238E27FC236}">
                <a16:creationId xmlns:a16="http://schemas.microsoft.com/office/drawing/2014/main" id="{C6429DC4-FC75-8472-E2BE-6786FB1F1D1C}"/>
              </a:ext>
            </a:extLst>
          </p:cNvPr>
          <p:cNvSpPr>
            <a:spLocks noGrp="1"/>
          </p:cNvSpPr>
          <p:nvPr>
            <p:ph sz="quarter" idx="11"/>
          </p:nvPr>
        </p:nvSpPr>
        <p:spPr/>
        <p:txBody>
          <a:bodyPr/>
          <a:lstStyle/>
          <a:p>
            <a:r>
              <a:rPr lang="en-US"/>
              <a:t>Access data validations.</a:t>
            </a:r>
          </a:p>
          <a:p>
            <a:r>
              <a:rPr lang="en-US"/>
              <a:t>Recognize the types of validations.</a:t>
            </a:r>
          </a:p>
        </p:txBody>
      </p:sp>
    </p:spTree>
    <p:extLst>
      <p:ext uri="{BB962C8B-B14F-4D97-AF65-F5344CB8AC3E}">
        <p14:creationId xmlns:p14="http://schemas.microsoft.com/office/powerpoint/2010/main" val="2662042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5B1EFA-F1B2-2A46-0096-0132E22C7619}"/>
              </a:ext>
            </a:extLst>
          </p:cNvPr>
          <p:cNvSpPr>
            <a:spLocks noGrp="1"/>
          </p:cNvSpPr>
          <p:nvPr>
            <p:ph type="sldNum" sz="quarter" idx="10"/>
          </p:nvPr>
        </p:nvSpPr>
        <p:spPr/>
        <p:txBody>
          <a:bodyPr/>
          <a:lstStyle/>
          <a:p>
            <a:pPr defTabSz="761970"/>
            <a:fld id="{A59E24FB-11A7-44FD-AC96-67BDBF48A334}" type="slidenum">
              <a:rPr lang="en-US" smtClean="0"/>
              <a:pPr defTabSz="761970"/>
              <a:t>94</a:t>
            </a:fld>
            <a:endParaRPr lang="en-US"/>
          </a:p>
        </p:txBody>
      </p:sp>
    </p:spTree>
    <p:extLst>
      <p:ext uri="{BB962C8B-B14F-4D97-AF65-F5344CB8AC3E}">
        <p14:creationId xmlns:p14="http://schemas.microsoft.com/office/powerpoint/2010/main" val="3364167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AA0B15C4-1413-42A5-A5CF-40D79B6E3BC6}"/>
              </a:ext>
            </a:extLst>
          </p:cNvPr>
          <p:cNvSpPr>
            <a:spLocks noGrp="1"/>
          </p:cNvSpPr>
          <p:nvPr>
            <p:ph type="title"/>
          </p:nvPr>
        </p:nvSpPr>
        <p:spPr/>
        <p:txBody>
          <a:bodyPr/>
          <a:lstStyle/>
          <a:p>
            <a:r>
              <a:rPr lang="en-US"/>
              <a:t>Reports in Tecsys </a:t>
            </a:r>
          </a:p>
        </p:txBody>
      </p:sp>
      <p:sp>
        <p:nvSpPr>
          <p:cNvPr id="4" name="Text Placeholder 3">
            <a:extLst>
              <a:ext uri="{FF2B5EF4-FFF2-40B4-BE49-F238E27FC236}">
                <a16:creationId xmlns:a16="http://schemas.microsoft.com/office/drawing/2014/main" id="{A4ADF5BE-0E89-C65D-5780-E00843D6903B}"/>
              </a:ext>
            </a:extLst>
          </p:cNvPr>
          <p:cNvSpPr>
            <a:spLocks noGrp="1"/>
          </p:cNvSpPr>
          <p:nvPr>
            <p:ph type="body" sz="quarter" idx="13"/>
          </p:nvPr>
        </p:nvSpPr>
        <p:spPr/>
        <p:txBody>
          <a:bodyPr/>
          <a:lstStyle/>
          <a:p>
            <a:r>
              <a:rPr lang="en-US">
                <a:solidFill>
                  <a:schemeClr val="bg1"/>
                </a:solidFill>
              </a:rPr>
              <a:t>Tecsys Reports</a:t>
            </a:r>
          </a:p>
        </p:txBody>
      </p:sp>
      <p:sp>
        <p:nvSpPr>
          <p:cNvPr id="2" name="Slide Number Placeholder 1">
            <a:extLst>
              <a:ext uri="{FF2B5EF4-FFF2-40B4-BE49-F238E27FC236}">
                <a16:creationId xmlns:a16="http://schemas.microsoft.com/office/drawing/2014/main" id="{65D5BFCF-D806-AE9B-C44E-AB0FBD861189}"/>
              </a:ext>
            </a:extLst>
          </p:cNvPr>
          <p:cNvSpPr>
            <a:spLocks noGrp="1"/>
          </p:cNvSpPr>
          <p:nvPr>
            <p:ph type="sldNum" sz="quarter" idx="12"/>
          </p:nvPr>
        </p:nvSpPr>
        <p:spPr/>
        <p:txBody>
          <a:bodyPr/>
          <a:lstStyle/>
          <a:p>
            <a:pPr defTabSz="761970"/>
            <a:fld id="{A59E24FB-11A7-44FD-AC96-67BDBF48A334}" type="slidenum">
              <a:rPr lang="en-US" smtClean="0"/>
              <a:pPr defTabSz="761970"/>
              <a:t>95</a:t>
            </a:fld>
            <a:endParaRPr lang="en-US"/>
          </a:p>
        </p:txBody>
      </p:sp>
    </p:spTree>
    <p:custDataLst>
      <p:tags r:id="rId1"/>
    </p:custDataLst>
    <p:extLst>
      <p:ext uri="{BB962C8B-B14F-4D97-AF65-F5344CB8AC3E}">
        <p14:creationId xmlns:p14="http://schemas.microsoft.com/office/powerpoint/2010/main" val="3767950625"/>
      </p:ext>
    </p:extLst>
  </p:cSld>
  <p:clrMapOvr>
    <a:masterClrMapping/>
  </p:clrMapOvr>
  <mc:AlternateContent xmlns:mc="http://schemas.openxmlformats.org/markup-compatibility/2006">
    <mc:Choice xmlns:p14="http://schemas.microsoft.com/office/powerpoint/2010/main" Requires="p14">
      <p:transition spd="slow" p14:dur="2000" advTm="9584"/>
    </mc:Choice>
    <mc:Fallback>
      <p:transition spd="slow" advTm="9584"/>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AFEB-FF5B-52D4-FEAA-AAC4E4634EC6}"/>
              </a:ext>
            </a:extLst>
          </p:cNvPr>
          <p:cNvSpPr>
            <a:spLocks noGrp="1"/>
          </p:cNvSpPr>
          <p:nvPr>
            <p:ph type="title"/>
          </p:nvPr>
        </p:nvSpPr>
        <p:spPr>
          <a:xfrm>
            <a:off x="318347" y="372533"/>
            <a:ext cx="11562079" cy="562187"/>
          </a:xfrm>
        </p:spPr>
        <p:txBody>
          <a:bodyPr/>
          <a:lstStyle/>
          <a:p>
            <a:r>
              <a:rPr lang="en-US"/>
              <a:t>Reports in Tecsys </a:t>
            </a:r>
          </a:p>
        </p:txBody>
      </p:sp>
      <p:sp>
        <p:nvSpPr>
          <p:cNvPr id="3" name="Content Placeholder 2">
            <a:extLst>
              <a:ext uri="{FF2B5EF4-FFF2-40B4-BE49-F238E27FC236}">
                <a16:creationId xmlns:a16="http://schemas.microsoft.com/office/drawing/2014/main" id="{8235EB93-7FFC-779D-C0C2-DF17574EC262}"/>
              </a:ext>
            </a:extLst>
          </p:cNvPr>
          <p:cNvSpPr>
            <a:spLocks noGrp="1"/>
          </p:cNvSpPr>
          <p:nvPr>
            <p:ph sz="quarter" idx="11"/>
          </p:nvPr>
        </p:nvSpPr>
        <p:spPr>
          <a:xfrm>
            <a:off x="318348" y="2011681"/>
            <a:ext cx="5777653" cy="4158828"/>
          </a:xfrm>
        </p:spPr>
        <p:txBody>
          <a:bodyPr/>
          <a:lstStyle/>
          <a:p>
            <a:r>
              <a:rPr lang="en-US"/>
              <a:t>Run reports on usage and case pick queries.</a:t>
            </a:r>
          </a:p>
          <a:p>
            <a:r>
              <a:rPr lang="en-US"/>
              <a:t>Analyze reporting views to understand the movement, expiration, shortages, fill rate, and tracked item activities.</a:t>
            </a:r>
          </a:p>
        </p:txBody>
      </p:sp>
      <p:sp>
        <p:nvSpPr>
          <p:cNvPr id="4" name="Slide Number Placeholder 3">
            <a:extLst>
              <a:ext uri="{FF2B5EF4-FFF2-40B4-BE49-F238E27FC236}">
                <a16:creationId xmlns:a16="http://schemas.microsoft.com/office/drawing/2014/main" id="{5F2B8DD1-EE88-BC25-F76B-02AD8FBFF22C}"/>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96</a:t>
            </a:fld>
            <a:endParaRPr lang="en-US"/>
          </a:p>
        </p:txBody>
      </p:sp>
    </p:spTree>
    <p:extLst>
      <p:ext uri="{BB962C8B-B14F-4D97-AF65-F5344CB8AC3E}">
        <p14:creationId xmlns:p14="http://schemas.microsoft.com/office/powerpoint/2010/main" val="39091661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7E3576-AFB2-744F-B03F-2A6B280FAE0E}"/>
              </a:ext>
            </a:extLst>
          </p:cNvPr>
          <p:cNvSpPr>
            <a:spLocks noGrp="1"/>
          </p:cNvSpPr>
          <p:nvPr>
            <p:ph sz="quarter" idx="13"/>
          </p:nvPr>
        </p:nvSpPr>
        <p:spPr/>
        <p:txBody>
          <a:bodyPr/>
          <a:lstStyle/>
          <a:p>
            <a:r>
              <a:rPr lang="en-US"/>
              <a:t>Query</a:t>
            </a:r>
          </a:p>
        </p:txBody>
      </p:sp>
      <p:sp>
        <p:nvSpPr>
          <p:cNvPr id="3" name="Content Placeholder 2">
            <a:extLst>
              <a:ext uri="{FF2B5EF4-FFF2-40B4-BE49-F238E27FC236}">
                <a16:creationId xmlns:a16="http://schemas.microsoft.com/office/drawing/2014/main" id="{C47359F7-9FCC-386E-31E5-68BC2939E410}"/>
              </a:ext>
            </a:extLst>
          </p:cNvPr>
          <p:cNvSpPr>
            <a:spLocks noGrp="1"/>
          </p:cNvSpPr>
          <p:nvPr>
            <p:ph sz="quarter" idx="16"/>
          </p:nvPr>
        </p:nvSpPr>
        <p:spPr/>
        <p:txBody>
          <a:bodyPr>
            <a:normAutofit/>
          </a:bodyPr>
          <a:lstStyle/>
          <a:p>
            <a:pPr marL="285750" indent="-285750">
              <a:buFont typeface="Wingdings" pitchFamily="2" charset="2"/>
              <a:buChar char="§"/>
            </a:pPr>
            <a:r>
              <a:rPr lang="en-US" sz="2000">
                <a:solidFill>
                  <a:schemeClr val="tx1"/>
                </a:solidFill>
              </a:rPr>
              <a:t>Usage Query</a:t>
            </a:r>
          </a:p>
          <a:p>
            <a:pPr marL="285750" indent="-285750">
              <a:buFont typeface="Wingdings" pitchFamily="2" charset="2"/>
              <a:buChar char="§"/>
            </a:pPr>
            <a:r>
              <a:rPr lang="en-US" sz="2000">
                <a:solidFill>
                  <a:schemeClr val="tx1"/>
                </a:solidFill>
              </a:rPr>
              <a:t>Usage Item Query</a:t>
            </a:r>
          </a:p>
          <a:p>
            <a:pPr marL="285750" indent="-285750">
              <a:buFont typeface="Wingdings" pitchFamily="2" charset="2"/>
              <a:buChar char="§"/>
            </a:pPr>
            <a:r>
              <a:rPr lang="en-US" sz="2000">
                <a:solidFill>
                  <a:schemeClr val="tx1"/>
                </a:solidFill>
              </a:rPr>
              <a:t>Case Pick Query</a:t>
            </a:r>
          </a:p>
          <a:p>
            <a:pPr marL="285750" indent="-285750">
              <a:buFont typeface="Wingdings" pitchFamily="2" charset="2"/>
              <a:buChar char="§"/>
            </a:pPr>
            <a:r>
              <a:rPr lang="en-US" sz="2000">
                <a:solidFill>
                  <a:schemeClr val="tx1"/>
                </a:solidFill>
              </a:rPr>
              <a:t>Case Completion Query</a:t>
            </a:r>
          </a:p>
        </p:txBody>
      </p:sp>
      <p:sp>
        <p:nvSpPr>
          <p:cNvPr id="4" name="Slide Number Placeholder 3">
            <a:extLst>
              <a:ext uri="{FF2B5EF4-FFF2-40B4-BE49-F238E27FC236}">
                <a16:creationId xmlns:a16="http://schemas.microsoft.com/office/drawing/2014/main" id="{3CF02E97-D709-7ACE-0A16-414806B3C4B8}"/>
              </a:ext>
            </a:extLst>
          </p:cNvPr>
          <p:cNvSpPr>
            <a:spLocks noGrp="1"/>
          </p:cNvSpPr>
          <p:nvPr>
            <p:ph type="sldNum" sz="quarter" idx="26"/>
          </p:nvPr>
        </p:nvSpPr>
        <p:spPr/>
        <p:txBody>
          <a:bodyPr/>
          <a:lstStyle/>
          <a:p>
            <a:pPr defTabSz="761970"/>
            <a:fld id="{A59E24FB-11A7-44FD-AC96-67BDBF48A334}" type="slidenum">
              <a:rPr lang="en-US" smtClean="0"/>
              <a:pPr defTabSz="761970"/>
              <a:t>97</a:t>
            </a:fld>
            <a:endParaRPr lang="en-US"/>
          </a:p>
        </p:txBody>
      </p:sp>
      <p:sp>
        <p:nvSpPr>
          <p:cNvPr id="5" name="Title 4">
            <a:extLst>
              <a:ext uri="{FF2B5EF4-FFF2-40B4-BE49-F238E27FC236}">
                <a16:creationId xmlns:a16="http://schemas.microsoft.com/office/drawing/2014/main" id="{F985F356-D174-31F5-381C-13996616B56B}"/>
              </a:ext>
            </a:extLst>
          </p:cNvPr>
          <p:cNvSpPr>
            <a:spLocks noGrp="1"/>
          </p:cNvSpPr>
          <p:nvPr>
            <p:ph type="title"/>
          </p:nvPr>
        </p:nvSpPr>
        <p:spPr/>
        <p:txBody>
          <a:bodyPr/>
          <a:lstStyle/>
          <a:p>
            <a:r>
              <a:rPr lang="en-US"/>
              <a:t>Reporting Views</a:t>
            </a:r>
          </a:p>
        </p:txBody>
      </p:sp>
      <p:sp>
        <p:nvSpPr>
          <p:cNvPr id="6" name="Content Placeholder 5">
            <a:extLst>
              <a:ext uri="{FF2B5EF4-FFF2-40B4-BE49-F238E27FC236}">
                <a16:creationId xmlns:a16="http://schemas.microsoft.com/office/drawing/2014/main" id="{EDC20E54-12F6-784A-DDE0-D834763AE03B}"/>
              </a:ext>
            </a:extLst>
          </p:cNvPr>
          <p:cNvSpPr>
            <a:spLocks noGrp="1"/>
          </p:cNvSpPr>
          <p:nvPr>
            <p:ph sz="quarter" idx="27"/>
          </p:nvPr>
        </p:nvSpPr>
        <p:spPr/>
        <p:txBody>
          <a:bodyPr/>
          <a:lstStyle/>
          <a:p>
            <a:r>
              <a:rPr lang="en-US"/>
              <a:t>Analysis</a:t>
            </a:r>
          </a:p>
        </p:txBody>
      </p:sp>
      <p:sp>
        <p:nvSpPr>
          <p:cNvPr id="7" name="Content Placeholder 6">
            <a:extLst>
              <a:ext uri="{FF2B5EF4-FFF2-40B4-BE49-F238E27FC236}">
                <a16:creationId xmlns:a16="http://schemas.microsoft.com/office/drawing/2014/main" id="{3FC78F41-121C-E544-09E3-9CB8EF62042D}"/>
              </a:ext>
            </a:extLst>
          </p:cNvPr>
          <p:cNvSpPr>
            <a:spLocks noGrp="1"/>
          </p:cNvSpPr>
          <p:nvPr>
            <p:ph sz="quarter" idx="28"/>
          </p:nvPr>
        </p:nvSpPr>
        <p:spPr/>
        <p:txBody>
          <a:bodyPr>
            <a:normAutofit/>
          </a:bodyPr>
          <a:lstStyle/>
          <a:p>
            <a:pPr marL="285750" indent="-285750">
              <a:buFont typeface="Wingdings" pitchFamily="2" charset="2"/>
              <a:buChar char="§"/>
            </a:pPr>
            <a:r>
              <a:rPr lang="en-US" sz="2000"/>
              <a:t>Movements</a:t>
            </a:r>
          </a:p>
          <a:p>
            <a:pPr marL="285750" indent="-285750">
              <a:buFont typeface="Wingdings" pitchFamily="2" charset="2"/>
              <a:buChar char="§"/>
            </a:pPr>
            <a:r>
              <a:rPr lang="en-US" sz="2000"/>
              <a:t>Expiration Management</a:t>
            </a:r>
          </a:p>
          <a:p>
            <a:pPr marL="285750" indent="-285750">
              <a:buFont typeface="Wingdings" pitchFamily="2" charset="2"/>
              <a:buChar char="§"/>
            </a:pPr>
            <a:r>
              <a:rPr lang="en-US" sz="2000"/>
              <a:t>Case Shortages</a:t>
            </a:r>
          </a:p>
          <a:p>
            <a:pPr marL="285750" indent="-285750">
              <a:buFont typeface="Wingdings" pitchFamily="2" charset="2"/>
              <a:buChar char="§"/>
            </a:pPr>
            <a:r>
              <a:rPr lang="en-US" sz="2000"/>
              <a:t>Case Cost Analysis</a:t>
            </a:r>
          </a:p>
          <a:p>
            <a:pPr marL="285750" indent="-285750">
              <a:buFont typeface="Wingdings" pitchFamily="2" charset="2"/>
              <a:buChar char="§"/>
            </a:pPr>
            <a:r>
              <a:rPr lang="en-US" sz="2000"/>
              <a:t>Fill Rate Performance</a:t>
            </a:r>
          </a:p>
          <a:p>
            <a:pPr marL="285750" indent="-285750">
              <a:buFont typeface="Wingdings" pitchFamily="2" charset="2"/>
              <a:buChar char="§"/>
            </a:pPr>
            <a:r>
              <a:rPr lang="en-US" sz="2000"/>
              <a:t>Fill Rate by Source</a:t>
            </a:r>
          </a:p>
          <a:p>
            <a:pPr marL="285750" indent="-285750">
              <a:buFont typeface="Wingdings" pitchFamily="2" charset="2"/>
              <a:buChar char="§"/>
            </a:pPr>
            <a:r>
              <a:rPr lang="en-US" sz="2000"/>
              <a:t>Tracked Item Activity</a:t>
            </a:r>
          </a:p>
        </p:txBody>
      </p:sp>
    </p:spTree>
    <p:extLst>
      <p:ext uri="{BB962C8B-B14F-4D97-AF65-F5344CB8AC3E}">
        <p14:creationId xmlns:p14="http://schemas.microsoft.com/office/powerpoint/2010/main" val="746592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lstStyle/>
          <a:p>
            <a:r>
              <a:rPr lang="en-US"/>
              <a:t>Usage Query</a:t>
            </a:r>
          </a:p>
        </p:txBody>
      </p:sp>
      <p:pic>
        <p:nvPicPr>
          <p:cNvPr id="10" name="Content Placeholder 9">
            <a:extLst>
              <a:ext uri="{FF2B5EF4-FFF2-40B4-BE49-F238E27FC236}">
                <a16:creationId xmlns:a16="http://schemas.microsoft.com/office/drawing/2014/main" id="{C0A839C7-D286-B7AB-8C2F-C9A405968B37}"/>
              </a:ext>
            </a:extLst>
          </p:cNvPr>
          <p:cNvPicPr>
            <a:picLocks noGrp="1" noChangeAspect="1"/>
          </p:cNvPicPr>
          <p:nvPr>
            <p:ph idx="18"/>
          </p:nvPr>
        </p:nvPicPr>
        <p:blipFill>
          <a:blip r:embed="rId3"/>
          <a:stretch>
            <a:fillRect/>
          </a:stretch>
        </p:blipFill>
        <p:spPr>
          <a:xfrm>
            <a:off x="6280150" y="2357196"/>
            <a:ext cx="5607050" cy="2634145"/>
          </a:xfrm>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lstStyle/>
          <a:p>
            <a:fld id="{A59E24FB-11A7-44FD-AC96-67BDBF48A334}" type="slidenum">
              <a:rPr lang="en-US"/>
              <a:pPr/>
              <a:t>98</a:t>
            </a:fld>
            <a:endParaRPr lang="en-US"/>
          </a:p>
        </p:txBody>
      </p:sp>
      <p:sp>
        <p:nvSpPr>
          <p:cNvPr id="3" name="Content Placeholder 2">
            <a:extLst>
              <a:ext uri="{FF2B5EF4-FFF2-40B4-BE49-F238E27FC236}">
                <a16:creationId xmlns:a16="http://schemas.microsoft.com/office/drawing/2014/main" id="{F94AD33D-01CF-E21A-FC7B-9D683F719B24}"/>
              </a:ext>
            </a:extLst>
          </p:cNvPr>
          <p:cNvSpPr>
            <a:spLocks noGrp="1"/>
          </p:cNvSpPr>
          <p:nvPr>
            <p:ph idx="1"/>
          </p:nvPr>
        </p:nvSpPr>
        <p:spPr>
          <a:xfrm>
            <a:off x="359498" y="1245871"/>
            <a:ext cx="5552353" cy="4856793"/>
          </a:xfrm>
        </p:spPr>
        <p:txBody>
          <a:bodyPr anchor="ctr"/>
          <a:lstStyle/>
          <a:p>
            <a:pPr lvl="0"/>
            <a:r>
              <a:rPr lang="en-US" baseline="0"/>
              <a:t>Search locations history of supply usage, return, and count activities.</a:t>
            </a:r>
            <a:endParaRPr lang="en-US"/>
          </a:p>
          <a:p>
            <a:pPr lvl="0"/>
            <a:r>
              <a:rPr lang="en-US" baseline="0"/>
              <a:t>Item-level information is not provided.</a:t>
            </a:r>
            <a:endParaRPr lang="en-US"/>
          </a:p>
        </p:txBody>
      </p:sp>
    </p:spTree>
    <p:extLst>
      <p:ext uri="{BB962C8B-B14F-4D97-AF65-F5344CB8AC3E}">
        <p14:creationId xmlns:p14="http://schemas.microsoft.com/office/powerpoint/2010/main" val="10472300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32966-5ADF-4054-B2D4-2ABC9336F3D1}"/>
              </a:ext>
            </a:extLst>
          </p:cNvPr>
          <p:cNvSpPr>
            <a:spLocks noGrp="1"/>
          </p:cNvSpPr>
          <p:nvPr>
            <p:ph type="title"/>
          </p:nvPr>
        </p:nvSpPr>
        <p:spPr/>
        <p:txBody>
          <a:bodyPr anchor="ctr">
            <a:normAutofit/>
          </a:bodyPr>
          <a:lstStyle/>
          <a:p>
            <a:r>
              <a:rPr lang="en-US"/>
              <a:t>Usage Item Query</a:t>
            </a:r>
          </a:p>
        </p:txBody>
      </p:sp>
      <p:sp>
        <p:nvSpPr>
          <p:cNvPr id="5" name="Content Placeholder 4">
            <a:extLst>
              <a:ext uri="{FF2B5EF4-FFF2-40B4-BE49-F238E27FC236}">
                <a16:creationId xmlns:a16="http://schemas.microsoft.com/office/drawing/2014/main" id="{E6162C3D-46F4-D469-4A01-BB1BBA6B682A}"/>
              </a:ext>
            </a:extLst>
          </p:cNvPr>
          <p:cNvSpPr>
            <a:spLocks noGrp="1"/>
          </p:cNvSpPr>
          <p:nvPr>
            <p:ph idx="1"/>
          </p:nvPr>
        </p:nvSpPr>
        <p:spPr/>
        <p:txBody>
          <a:bodyPr anchor="ctr"/>
          <a:lstStyle/>
          <a:p>
            <a:pPr lvl="0"/>
            <a:r>
              <a:rPr lang="en-US"/>
              <a:t>“Usage Item Query” view is used to query supply usage, return, and count activities.</a:t>
            </a:r>
          </a:p>
          <a:p>
            <a:endParaRPr lang="en-US"/>
          </a:p>
          <a:p>
            <a:r>
              <a:rPr lang="en-US"/>
              <a:t>Item-level information is provided.</a:t>
            </a:r>
          </a:p>
        </p:txBody>
      </p:sp>
      <p:pic>
        <p:nvPicPr>
          <p:cNvPr id="10" name="Content Placeholder 9" descr="A screenshot of a computer&#10;&#10;Description automatically generated">
            <a:extLst>
              <a:ext uri="{FF2B5EF4-FFF2-40B4-BE49-F238E27FC236}">
                <a16:creationId xmlns:a16="http://schemas.microsoft.com/office/drawing/2014/main" id="{6C2B6652-3778-C4FB-7BEE-785DA2616347}"/>
              </a:ext>
            </a:extLst>
          </p:cNvPr>
          <p:cNvPicPr>
            <a:picLocks noGrp="1" noChangeAspect="1"/>
          </p:cNvPicPr>
          <p:nvPr>
            <p:ph idx="18"/>
          </p:nvPr>
        </p:nvPicPr>
        <p:blipFill>
          <a:blip r:embed="rId3"/>
          <a:stretch>
            <a:fillRect/>
          </a:stretch>
        </p:blipFill>
        <p:spPr>
          <a:xfrm>
            <a:off x="6280150" y="2357196"/>
            <a:ext cx="5607050" cy="2634145"/>
          </a:xfrm>
          <a:noFill/>
          <a:ln w="12700">
            <a:solidFill>
              <a:schemeClr val="bg1">
                <a:lumMod val="75000"/>
              </a:schemeClr>
            </a:solidFill>
          </a:ln>
          <a:effectLst/>
        </p:spPr>
      </p:pic>
      <p:sp>
        <p:nvSpPr>
          <p:cNvPr id="4" name="Slide Number Placeholder 3">
            <a:extLst>
              <a:ext uri="{FF2B5EF4-FFF2-40B4-BE49-F238E27FC236}">
                <a16:creationId xmlns:a16="http://schemas.microsoft.com/office/drawing/2014/main" id="{302DBE26-DD42-4888-9BEF-504699EBC583}"/>
              </a:ext>
            </a:extLst>
          </p:cNvPr>
          <p:cNvSpPr>
            <a:spLocks noGrp="1"/>
          </p:cNvSpPr>
          <p:nvPr>
            <p:ph type="sldNum" sz="quarter" idx="17"/>
          </p:nvPr>
        </p:nvSpPr>
        <p:spPr/>
        <p:txBody>
          <a:bodyPr anchor="ctr">
            <a:normAutofit/>
          </a:bodyPr>
          <a:lstStyle/>
          <a:p>
            <a:fld id="{A59E24FB-11A7-44FD-AC96-67BDBF48A334}" type="slidenum">
              <a:rPr lang="en-US" smtClean="0"/>
              <a:pPr/>
              <a:t>99</a:t>
            </a:fld>
            <a:endParaRPr lang="en-US"/>
          </a:p>
        </p:txBody>
      </p:sp>
      <p:pic>
        <p:nvPicPr>
          <p:cNvPr id="2" name="Picture 1" descr="A screenshot of a computer&#10;&#10;Description automatically generated">
            <a:extLst>
              <a:ext uri="{FF2B5EF4-FFF2-40B4-BE49-F238E27FC236}">
                <a16:creationId xmlns:a16="http://schemas.microsoft.com/office/drawing/2014/main" id="{49A0719C-54CC-B243-AA66-F35B3D96002D}"/>
              </a:ext>
            </a:extLst>
          </p:cNvPr>
          <p:cNvPicPr>
            <a:picLocks noChangeAspect="1"/>
          </p:cNvPicPr>
          <p:nvPr/>
        </p:nvPicPr>
        <p:blipFill>
          <a:blip r:embed="rId3"/>
          <a:stretch>
            <a:fillRect/>
          </a:stretch>
        </p:blipFill>
        <p:spPr>
          <a:xfrm>
            <a:off x="6280912" y="2357213"/>
            <a:ext cx="5606289" cy="2634955"/>
          </a:xfrm>
          <a:prstGeom prst="rect">
            <a:avLst/>
          </a:prstGeom>
          <a:noFill/>
          <a:ln w="12700">
            <a:solidFill>
              <a:schemeClr val="bg1">
                <a:lumMod val="75000"/>
              </a:schemeClr>
            </a:solidFill>
          </a:ln>
          <a:effectLst/>
        </p:spPr>
      </p:pic>
    </p:spTree>
    <p:extLst>
      <p:ext uri="{BB962C8B-B14F-4D97-AF65-F5344CB8AC3E}">
        <p14:creationId xmlns:p14="http://schemas.microsoft.com/office/powerpoint/2010/main" val="3127754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UMC_PPTtheme">
  <a:themeElements>
    <a:clrScheme name="VUMP">
      <a:dk1>
        <a:srgbClr val="58595B"/>
      </a:dk1>
      <a:lt1>
        <a:srgbClr val="FFFFFF"/>
      </a:lt1>
      <a:dk2>
        <a:srgbClr val="58595B"/>
      </a:dk2>
      <a:lt2>
        <a:srgbClr val="F2EEE4"/>
      </a:lt2>
      <a:accent1>
        <a:srgbClr val="282D4E"/>
      </a:accent1>
      <a:accent2>
        <a:srgbClr val="005D83"/>
      </a:accent2>
      <a:accent3>
        <a:srgbClr val="282D4E"/>
      </a:accent3>
      <a:accent4>
        <a:srgbClr val="F2EEE4"/>
      </a:accent4>
      <a:accent5>
        <a:srgbClr val="BEAD9A"/>
      </a:accent5>
      <a:accent6>
        <a:srgbClr val="BFBDBE"/>
      </a:accent6>
      <a:hlink>
        <a:srgbClr val="0033A1"/>
      </a:hlink>
      <a:folHlink>
        <a:srgbClr val="7030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square" rtlCol="0" anchor="ctr" anchorCtr="0">
        <a:noAutofit/>
      </a:bodyPr>
      <a:lstStyle>
        <a:defPPr algn="ctr">
          <a:defRPr sz="1600" dirty="0" err="1">
            <a:solidFill>
              <a:schemeClr val="bg1"/>
            </a:solidFill>
          </a:defRPr>
        </a:defPPr>
      </a:lstStyle>
    </a:spDef>
    <a:lnDef>
      <a:spPr>
        <a:ln w="9525" cmpd="sng">
          <a:solidFill>
            <a:schemeClr val="accent6"/>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t" anchorCtr="0">
        <a:spAutoFit/>
      </a:bodyPr>
      <a:lstStyle>
        <a:defPPr algn="l">
          <a:defRPr sz="1200" baseline="0" dirty="0" err="1" smtClean="0"/>
        </a:defPPr>
      </a:lstStyle>
    </a:txDef>
  </a:objectDefaults>
  <a:extraClrSchemeLst/>
  <a:extLst>
    <a:ext uri="{05A4C25C-085E-4340-85A3-A5531E510DB2}">
      <thm15:themeFamily xmlns:thm15="http://schemas.microsoft.com/office/thememl/2012/main" name="VUMC_PPTtheme" id="{13077435-8B7E-4606-9E90-DCAC49F32FE6}" vid="{3D319087-D6BD-4DC3-8B34-B4DC522928AB}"/>
    </a:ext>
  </a:extLst>
</a:theme>
</file>

<file path=ppt/theme/theme2.xml><?xml version="1.0" encoding="utf-8"?>
<a:theme xmlns:a="http://schemas.openxmlformats.org/drawingml/2006/main" name="BSWH_PPTtheme">
  <a:themeElements>
    <a:clrScheme name="VUMC">
      <a:dk1>
        <a:srgbClr val="58595B"/>
      </a:dk1>
      <a:lt1>
        <a:srgbClr val="FFFFFF"/>
      </a:lt1>
      <a:dk2>
        <a:srgbClr val="58595B"/>
      </a:dk2>
      <a:lt2>
        <a:srgbClr val="F2EEE4"/>
      </a:lt2>
      <a:accent1>
        <a:srgbClr val="282D4E"/>
      </a:accent1>
      <a:accent2>
        <a:srgbClr val="005D83"/>
      </a:accent2>
      <a:accent3>
        <a:srgbClr val="282D4E"/>
      </a:accent3>
      <a:accent4>
        <a:srgbClr val="F2EEE4"/>
      </a:accent4>
      <a:accent5>
        <a:srgbClr val="BEAD9A"/>
      </a:accent5>
      <a:accent6>
        <a:srgbClr val="BFBDBE"/>
      </a:accent6>
      <a:hlink>
        <a:srgbClr val="0033A1"/>
      </a:hlink>
      <a:folHlink>
        <a:srgbClr val="7030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square" rtlCol="0" anchor="ctr" anchorCtr="0">
        <a:noAutofit/>
      </a:bodyPr>
      <a:lstStyle>
        <a:defPPr algn="ctr">
          <a:defRPr sz="1600" dirty="0" err="1">
            <a:solidFill>
              <a:schemeClr val="bg1"/>
            </a:solidFill>
          </a:defRPr>
        </a:defPPr>
      </a:lstStyle>
    </a:spDef>
    <a:lnDef>
      <a:spPr>
        <a:ln w="9525" cmpd="sng">
          <a:solidFill>
            <a:schemeClr val="accent6"/>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t" anchorCtr="0">
        <a:spAutoFit/>
      </a:bodyPr>
      <a:lstStyle>
        <a:defPPr algn="l">
          <a:defRPr sz="1200" baseline="0" dirty="0" err="1" smtClean="0"/>
        </a:defPPr>
      </a:lstStyle>
    </a:txDef>
  </a:objectDefaults>
  <a:extraClrSchemeLst/>
  <a:extLst>
    <a:ext uri="{05A4C25C-085E-4340-85A3-A5531E510DB2}">
      <thm15:themeFamily xmlns:thm15="http://schemas.microsoft.com/office/thememl/2012/main" name="BSWH_PPTtheme" id="{D9D9CE08-FDF8-43DF-9E65-6F31F871B056}" vid="{844F6B87-BAD3-485C-B338-5AB3F6A307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E65E4E217F7C438F699B69DC92BF3E" ma:contentTypeVersion="7" ma:contentTypeDescription="Create a new document." ma:contentTypeScope="" ma:versionID="bd414cab4cc32ab143dc5746656b5c49">
  <xsd:schema xmlns:xsd="http://www.w3.org/2001/XMLSchema" xmlns:xs="http://www.w3.org/2001/XMLSchema" xmlns:p="http://schemas.microsoft.com/office/2006/metadata/properties" xmlns:ns2="8ca80444-c863-4272-8826-bd8caf9306d9" xmlns:ns3="23db3e79-9fe4-47be-a2d9-89dfb5e62360" targetNamespace="http://schemas.microsoft.com/office/2006/metadata/properties" ma:root="true" ma:fieldsID="600c0fbe239c8f5e4a40abc593fceb52" ns2:_="" ns3:_="">
    <xsd:import namespace="8ca80444-c863-4272-8826-bd8caf9306d9"/>
    <xsd:import namespace="23db3e79-9fe4-47be-a2d9-89dfb5e6236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80444-c863-4272-8826-bd8caf9306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Comments" ma:index="14" nillable="true" ma:displayName="Comments" ma:description="Comments on SPO"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db3e79-9fe4-47be-a2d9-89dfb5e6236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3db3e79-9fe4-47be-a2d9-89dfb5e62360">
      <UserInfo>
        <DisplayName>RiseNow Infrastructure</DisplayName>
        <AccountId>94</AccountId>
        <AccountType/>
      </UserInfo>
      <UserInfo>
        <DisplayName>Kathy Hartnett</DisplayName>
        <AccountId>3841</AccountId>
        <AccountType/>
      </UserInfo>
    </SharedWithUsers>
    <Comments xmlns="8ca80444-c863-4272-8826-bd8caf9306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078C3A-ECFF-4B43-8FFF-54B8DA3085D6}"/>
</file>

<file path=customXml/itemProps2.xml><?xml version="1.0" encoding="utf-8"?>
<ds:datastoreItem xmlns:ds="http://schemas.openxmlformats.org/officeDocument/2006/customXml" ds:itemID="{5F549F82-0776-46EE-AB19-75BA9B741973}">
  <ds:schemaRefs>
    <ds:schemaRef ds:uri="3a03e3cb-7154-4c8b-812f-7b093fe31fd4"/>
    <ds:schemaRef ds:uri="a8e24b0a-3e99-4e25-8d82-10583d5f4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F21DE4D-224F-4E4B-A58E-C172F0EF9C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123</Slides>
  <Notes>91</Notes>
  <HiddenSlides>0</HiddenSlides>
  <ScaleCrop>false</ScaleCrop>
  <HeadingPairs>
    <vt:vector size="4" baseType="variant">
      <vt:variant>
        <vt:lpstr>Theme</vt:lpstr>
      </vt:variant>
      <vt:variant>
        <vt:i4>2</vt:i4>
      </vt:variant>
      <vt:variant>
        <vt:lpstr>Slide Titles</vt:lpstr>
      </vt:variant>
      <vt:variant>
        <vt:i4>123</vt:i4>
      </vt:variant>
    </vt:vector>
  </HeadingPairs>
  <TitlesOfParts>
    <vt:vector size="125" baseType="lpstr">
      <vt:lpstr>VUMC_PPTtheme</vt:lpstr>
      <vt:lpstr>BSWH_PPTtheme</vt:lpstr>
      <vt:lpstr>Foundations of Data Analytics</vt:lpstr>
      <vt:lpstr>Meet Your Facilitator</vt:lpstr>
      <vt:lpstr>PowerPoint Presentation</vt:lpstr>
      <vt:lpstr>Training Structure &amp; Flow</vt:lpstr>
      <vt:lpstr>Introduction to Tecsys POU </vt:lpstr>
      <vt:lpstr>Tecsys Overview</vt:lpstr>
      <vt:lpstr>Tecsys Overview</vt:lpstr>
      <vt:lpstr>Overview of Tecsys Point Of Use</vt:lpstr>
      <vt:lpstr>Tecsys Point of Use Solutions</vt:lpstr>
      <vt:lpstr>Source of Truth</vt:lpstr>
      <vt:lpstr>Centralized Data</vt:lpstr>
      <vt:lpstr>Tecsys Integrations with Epic and Workday</vt:lpstr>
      <vt:lpstr>Direct Impact of Data Captured in Tecsys</vt:lpstr>
      <vt:lpstr>PowerPoint Presentation</vt:lpstr>
      <vt:lpstr>Terminology</vt:lpstr>
      <vt:lpstr>Terminology</vt:lpstr>
      <vt:lpstr>System Integrations</vt:lpstr>
      <vt:lpstr>Tecsys Users</vt:lpstr>
      <vt:lpstr>PowerPoint Presentation</vt:lpstr>
      <vt:lpstr>General Configuration</vt:lpstr>
      <vt:lpstr>General Configuration</vt:lpstr>
      <vt:lpstr>Master Data Configuration</vt:lpstr>
      <vt:lpstr>Areas of Configuration</vt:lpstr>
      <vt:lpstr>PowerPoint Presentation</vt:lpstr>
      <vt:lpstr>Tecsys Navigation</vt:lpstr>
      <vt:lpstr>Main Layout and Navigation</vt:lpstr>
      <vt:lpstr>Main Layout and Navigation</vt:lpstr>
      <vt:lpstr>Navigation</vt:lpstr>
      <vt:lpstr> Tecsys POU Home Menu</vt:lpstr>
      <vt:lpstr>Navigation Support</vt:lpstr>
      <vt:lpstr>Analytics Menu</vt:lpstr>
      <vt:lpstr>Menu Search Functionality</vt:lpstr>
      <vt:lpstr>Top Multi-Action Menu Options</vt:lpstr>
      <vt:lpstr>Save a Search</vt:lpstr>
      <vt:lpstr>Application Navigation</vt:lpstr>
      <vt:lpstr>Application Navigation</vt:lpstr>
      <vt:lpstr>PowerPoint Presentation</vt:lpstr>
      <vt:lpstr>Tecsys Point of Use</vt:lpstr>
      <vt:lpstr>Supply Chain Overview</vt:lpstr>
      <vt:lpstr>Supply Chain Overview</vt:lpstr>
      <vt:lpstr>Supply Management and Process</vt:lpstr>
      <vt:lpstr>Inventory Items</vt:lpstr>
      <vt:lpstr>Par vs. Perpetual Items</vt:lpstr>
      <vt:lpstr>Receive and Putaway Delivery Process</vt:lpstr>
      <vt:lpstr>Consignment Billing Request Process</vt:lpstr>
      <vt:lpstr>Picking Supplies for a Case </vt:lpstr>
      <vt:lpstr>CDUI in OR</vt:lpstr>
      <vt:lpstr>Epic Embedded Resource</vt:lpstr>
      <vt:lpstr>Supply Source Depletion Path</vt:lpstr>
      <vt:lpstr>Depletion Path Example</vt:lpstr>
      <vt:lpstr>Data for Item Consumption</vt:lpstr>
      <vt:lpstr>Case Verification </vt:lpstr>
      <vt:lpstr>Case Putaway</vt:lpstr>
      <vt:lpstr>Impacts to Data</vt:lpstr>
      <vt:lpstr>PowerPoint Presentation</vt:lpstr>
      <vt:lpstr>Resource Mapping</vt:lpstr>
      <vt:lpstr>Resource Mapping</vt:lpstr>
      <vt:lpstr>Tecsys - Data Storage Systems</vt:lpstr>
      <vt:lpstr>Data Marts in Tecsys</vt:lpstr>
      <vt:lpstr>Database Schema Design – Analysis Model</vt:lpstr>
      <vt:lpstr>Mapping Information</vt:lpstr>
      <vt:lpstr>Reporting with Data Marts</vt:lpstr>
      <vt:lpstr>Data Mart Schema and Mapping Guide</vt:lpstr>
      <vt:lpstr>PowerPoint Presentation</vt:lpstr>
      <vt:lpstr>Tecsys Reports</vt:lpstr>
      <vt:lpstr>Operations Monitor</vt:lpstr>
      <vt:lpstr>Operations Monitor</vt:lpstr>
      <vt:lpstr>Operations Monitor</vt:lpstr>
      <vt:lpstr>Access the Operations Monitor</vt:lpstr>
      <vt:lpstr>Operations Monitor Overview</vt:lpstr>
      <vt:lpstr>To Watch</vt:lpstr>
      <vt:lpstr>Expiration Management</vt:lpstr>
      <vt:lpstr>Open Supply Orders</vt:lpstr>
      <vt:lpstr>Open Supply Orders with No Delivery</vt:lpstr>
      <vt:lpstr>Open Deliveries</vt:lpstr>
      <vt:lpstr>Tracked Items</vt:lpstr>
      <vt:lpstr>Open Cases</vt:lpstr>
      <vt:lpstr>Open Cases by Status</vt:lpstr>
      <vt:lpstr>Analytics</vt:lpstr>
      <vt:lpstr>Management and Action  Taken on the Dashboard</vt:lpstr>
      <vt:lpstr>Management and Action  Taken on the Dashboard</vt:lpstr>
      <vt:lpstr>PowerPoint Presentation</vt:lpstr>
      <vt:lpstr>Data Validation Views</vt:lpstr>
      <vt:lpstr>Data Validation Views</vt:lpstr>
      <vt:lpstr>Access Verifications</vt:lpstr>
      <vt:lpstr>Replenishment UOM Verified</vt:lpstr>
      <vt:lpstr>Par Settings Verified</vt:lpstr>
      <vt:lpstr>Inventory Type Verified</vt:lpstr>
      <vt:lpstr>Implant Location Verified</vt:lpstr>
      <vt:lpstr>Verified</vt:lpstr>
      <vt:lpstr>Movement Verification View</vt:lpstr>
      <vt:lpstr>Movement Verification</vt:lpstr>
      <vt:lpstr>View Data Validations</vt:lpstr>
      <vt:lpstr>PowerPoint Presentation</vt:lpstr>
      <vt:lpstr>Reports in Tecsys </vt:lpstr>
      <vt:lpstr>Reports in Tecsys </vt:lpstr>
      <vt:lpstr>Reporting Views</vt:lpstr>
      <vt:lpstr>Usage Query</vt:lpstr>
      <vt:lpstr>Usage Item Query</vt:lpstr>
      <vt:lpstr>Case Pick Query</vt:lpstr>
      <vt:lpstr>Movements</vt:lpstr>
      <vt:lpstr>Expiration Management</vt:lpstr>
      <vt:lpstr>Case Shortages</vt:lpstr>
      <vt:lpstr>Case Cost Analysis</vt:lpstr>
      <vt:lpstr>Fill Rate Performance</vt:lpstr>
      <vt:lpstr>Fill Rate by Source</vt:lpstr>
      <vt:lpstr>Tracked Item Activity</vt:lpstr>
      <vt:lpstr>Research Individual Deliveries </vt:lpstr>
      <vt:lpstr>Analyze Performance Trends</vt:lpstr>
      <vt:lpstr>Report on Deliveries</vt:lpstr>
      <vt:lpstr>Report on Deliveries</vt:lpstr>
      <vt:lpstr>Calculate Inventory Value Report</vt:lpstr>
      <vt:lpstr>Supply Expense/Case Cost Report</vt:lpstr>
      <vt:lpstr>Value and Cost Reports</vt:lpstr>
      <vt:lpstr>Value and Cost Reports</vt:lpstr>
      <vt:lpstr>Item Velocity with Customized Search Results</vt:lpstr>
      <vt:lpstr>Item Velocity with Inventory Reporting Tools</vt:lpstr>
      <vt:lpstr>Item Velocity</vt:lpstr>
      <vt:lpstr>Item Velocity</vt:lpstr>
      <vt:lpstr>PowerPoint Presentation</vt:lpstr>
      <vt:lpstr>PowerPoint Presentation</vt:lpstr>
      <vt:lpstr>Next Steps/Takeaways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Kiosk Solution</dc:title>
  <dc:creator>Andrea Baaco</dc:creator>
  <cp:revision>1</cp:revision>
  <dcterms:created xsi:type="dcterms:W3CDTF">2021-02-11T05:59:23Z</dcterms:created>
  <dcterms:modified xsi:type="dcterms:W3CDTF">2024-05-17T14:56:00Z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0x0101003AE65E4E217F7C438F699B69DC92BF3E</vt:lpwstr>
  </property>
  <property fmtid="{D5CDD505-2E9C-101B-9397-08002B2CF9AE}" pid="3" name="MediaServiceImageTags">
    <vt:lpwstr/>
  </property>
</Properties>
</file>