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29"/>
  </p:notesMasterIdLst>
  <p:handoutMasterIdLst>
    <p:handoutMasterId r:id="rId30"/>
  </p:handoutMasterIdLst>
  <p:sldIdLst>
    <p:sldId id="11051" r:id="rId5"/>
    <p:sldId id="3318" r:id="rId6"/>
    <p:sldId id="3319" r:id="rId7"/>
    <p:sldId id="632" r:id="rId8"/>
    <p:sldId id="3323" r:id="rId9"/>
    <p:sldId id="2519" r:id="rId10"/>
    <p:sldId id="3324" r:id="rId11"/>
    <p:sldId id="11029" r:id="rId12"/>
    <p:sldId id="11030" r:id="rId13"/>
    <p:sldId id="3021" r:id="rId14"/>
    <p:sldId id="551" r:id="rId15"/>
    <p:sldId id="3327" r:id="rId16"/>
    <p:sldId id="3252" r:id="rId17"/>
    <p:sldId id="3328" r:id="rId18"/>
    <p:sldId id="11041" r:id="rId19"/>
    <p:sldId id="11050" r:id="rId20"/>
    <p:sldId id="11052" r:id="rId21"/>
    <p:sldId id="11042" r:id="rId22"/>
    <p:sldId id="11045" r:id="rId23"/>
    <p:sldId id="11053" r:id="rId24"/>
    <p:sldId id="11047" r:id="rId25"/>
    <p:sldId id="11048" r:id="rId26"/>
    <p:sldId id="3331" r:id="rId27"/>
    <p:sldId id="3332" r:id="rId28"/>
  </p:sldIdLst>
  <p:sldSz cx="12192000" cy="6858000"/>
  <p:notesSz cx="6858000" cy="9144000"/>
  <p:defaultTextStyle>
    <a:defPPr>
      <a:defRPr lang="en-US"/>
    </a:defPPr>
    <a:lvl1pPr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73152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146304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219456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292608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3657600" algn="l" defTabSz="731520" rtl="0" eaLnBrk="1" latinLnBrk="0" hangingPunct="1">
      <a:defRPr kern="1200">
        <a:solidFill>
          <a:schemeClr val="tx1"/>
        </a:solidFill>
        <a:latin typeface="Arial" charset="0"/>
        <a:ea typeface="ＭＳ Ｐゴシック" charset="-128"/>
        <a:cs typeface="ＭＳ Ｐゴシック" charset="-128"/>
      </a:defRPr>
    </a:lvl6pPr>
    <a:lvl7pPr marL="4389120" algn="l" defTabSz="731520" rtl="0" eaLnBrk="1" latinLnBrk="0" hangingPunct="1">
      <a:defRPr kern="1200">
        <a:solidFill>
          <a:schemeClr val="tx1"/>
        </a:solidFill>
        <a:latin typeface="Arial" charset="0"/>
        <a:ea typeface="ＭＳ Ｐゴシック" charset="-128"/>
        <a:cs typeface="ＭＳ Ｐゴシック" charset="-128"/>
      </a:defRPr>
    </a:lvl7pPr>
    <a:lvl8pPr marL="5120640" algn="l" defTabSz="731520" rtl="0" eaLnBrk="1" latinLnBrk="0" hangingPunct="1">
      <a:defRPr kern="1200">
        <a:solidFill>
          <a:schemeClr val="tx1"/>
        </a:solidFill>
        <a:latin typeface="Arial" charset="0"/>
        <a:ea typeface="ＭＳ Ｐゴシック" charset="-128"/>
        <a:cs typeface="ＭＳ Ｐゴシック" charset="-128"/>
      </a:defRPr>
    </a:lvl8pPr>
    <a:lvl9pPr marL="5852160" algn="l" defTabSz="73152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Default Section" id="{F5646AE8-A2D9-4CA0-90F9-240FA116474D}">
          <p14:sldIdLst>
            <p14:sldId id="11051"/>
            <p14:sldId id="3318"/>
            <p14:sldId id="3319"/>
            <p14:sldId id="632"/>
          </p14:sldIdLst>
        </p14:section>
        <p14:section name="Module 1: System Introduction" id="{4F4E9C6A-FB88-4022-9D3F-64E11FFB73F8}">
          <p14:sldIdLst>
            <p14:sldId id="3323"/>
          </p14:sldIdLst>
        </p14:section>
        <p14:section name="Overview of the POU (SMS) Solution" id="{B5B6C79E-FA98-458C-AC28-F202F87C043F}">
          <p14:sldIdLst>
            <p14:sldId id="2519"/>
            <p14:sldId id="3324"/>
            <p14:sldId id="11029"/>
            <p14:sldId id="11030"/>
            <p14:sldId id="3021"/>
            <p14:sldId id="551"/>
            <p14:sldId id="3327"/>
          </p14:sldIdLst>
        </p14:section>
        <p14:section name="Main Layout and Navigation" id="{10F86203-475F-46DD-9ACA-F5696652E3FE}">
          <p14:sldIdLst>
            <p14:sldId id="3252"/>
            <p14:sldId id="3328"/>
            <p14:sldId id="11041"/>
            <p14:sldId id="11050"/>
            <p14:sldId id="11052"/>
            <p14:sldId id="11042"/>
            <p14:sldId id="11045"/>
            <p14:sldId id="11053"/>
            <p14:sldId id="11047"/>
            <p14:sldId id="11048"/>
            <p14:sldId id="3331"/>
            <p14:sldId id="333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694102-EFEB-E472-C4DD-F6BBFA5B27D9}" name="Hunter Kirby" initials="HJK" userId="Hunter Kirby" providerId="None"/>
  <p188:author id="{51BF2F33-8342-32B6-6815-EE60A2055DC4}" name="Sam Day" initials="SD" userId="S::Sam.Day@risenow.com::c1ed0136-0341-4341-902d-14e0f9b74320" providerId="AD"/>
  <p188:author id="{10399D4D-81F3-193F-D4FB-BE08B84DEC05}" name="Alex-Sandra Mailhot" initials="ASM" userId="S::alexsandra.mailhot@tecsys.com::8b43605f-6066-4d87-abe5-da47b07fa405" providerId="AD"/>
  <p188:author id="{7C8BF54E-964A-1081-FEEC-E061D10B5244}" name="Michael Dattilo" initials="MD" userId="S::michael.dattilo@tecsys.com::057ffa46-cf49-49db-ba05-5a8f779e1e35" providerId="AD"/>
  <p188:author id="{8F972165-776F-A826-A5B7-9CE7707E0DA0}" name="Janelle Gieseke" initials="JG" userId="S::janelle.gieseke@risenow.com::1065d469-00d3-4a33-b073-8dab6534bb61" providerId="AD"/>
  <p188:author id="{C960698C-9237-6E45-CC85-000A8068C57C}" name="Van Bemmel, Gina" initials="VG" userId="S::gina.vanbemmel_bswhealth.org#ext#@tecsys4.onmicrosoft.com::db3dea0a-9edd-4704-8653-8b644ec4ffd8" providerId="AD"/>
  <p188:author id="{1018A38F-E256-C678-6B76-035D66BC3E2F}" name="Sam Day" initials="" userId="S::sam.day@risenow.com::c1ed0136-0341-4341-902d-14e0f9b74320" providerId="AD"/>
  <p188:author id="{04DE9DAA-D2F9-0210-AEE3-8163790CC8D5}" name="Chloé Mayer" initials="CM" userId="S::chloe.mayer@tecsys.com::99040465-6e88-4033-bb2c-f1e60db7a595" providerId="AD"/>
  <p188:author id="{97800CB5-7343-F833-4BF7-DE25D3621FF4}" name="Elmira Oskui" initials="EO" userId="S::elmira.oskui@tecsys.com::bdbdfc42-c791-4e69-9a11-e3ae8466b04e" providerId="AD"/>
  <p188:author id="{AED515B6-C755-DFC1-68A7-340312636A88}" name="Geordan Ferri" initials="GF" userId="S::geordan.ferri@tecsys.com::d4db6638-ba66-448d-bd19-24c8bd3af1f3" providerId="AD"/>
  <p188:author id="{64AB1AE4-D08C-1593-07B4-C877BF2B5370}" name="Justin Bartlett" initials="JB" userId="S::justin.bartlett@risenow.com::54a8ef73-d308-4a32-b310-99625dd8c3fd" providerId="AD"/>
  <p188:author id="{B57000E8-37B6-80F0-F869-227F002D8446}" name="Kathy Hartnett" initials="KH" userId="S::kathy.hartnett@risenow.com::bba9e19c-65ed-4f72-ab54-5ff52c5f834c" providerId="AD"/>
  <p188:author id="{0BEB0AED-6D81-6985-698A-903E661185DA}" name="Hunter Kirby" initials="HK" userId="S::hunter.kirby@risenow.com::e6fc5ae6-a79f-4844-9fe1-82cc905d4bff" providerId="AD"/>
  <p188:author id="{EC6E37FB-1178-E4BF-587E-F67C400DBE41}" name="Heather Pattison" initials="HP" userId="S::heather.pattison@tecsys.com::f49d196d-2875-4417-a8bd-9b99c06e50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stine Noël-Fournier" initials="JN" lastIdx="3" clrIdx="0">
    <p:extLst>
      <p:ext uri="{19B8F6BF-5375-455C-9EA6-DF929625EA0E}">
        <p15:presenceInfo xmlns:p15="http://schemas.microsoft.com/office/powerpoint/2012/main" userId="S::justine.noel-fournier@tecsys.com::a61cb65e-e8c5-4dfc-8c3d-bb61c08f1eb1" providerId="AD"/>
      </p:ext>
    </p:extLst>
  </p:cmAuthor>
  <p:cmAuthor id="2" name="Andrea Baaco" initials="AB" lastIdx="1" clrIdx="1">
    <p:extLst>
      <p:ext uri="{19B8F6BF-5375-455C-9EA6-DF929625EA0E}">
        <p15:presenceInfo xmlns:p15="http://schemas.microsoft.com/office/powerpoint/2012/main" userId="S::andrea.baaco@tecsys.com::b8eea17f-7066-42bd-b1f3-4d4012682af9" providerId="AD"/>
      </p:ext>
    </p:extLst>
  </p:cmAuthor>
  <p:cmAuthor id="3" name="Elmira Oskui" initials="EO" lastIdx="1" clrIdx="2">
    <p:extLst>
      <p:ext uri="{19B8F6BF-5375-455C-9EA6-DF929625EA0E}">
        <p15:presenceInfo xmlns:p15="http://schemas.microsoft.com/office/powerpoint/2012/main" userId="S::elmira.oskui@tecsys.com::bdbdfc42-c791-4e69-9a11-e3ae8466b0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FF"/>
    <a:srgbClr val="FEFEFE"/>
    <a:srgbClr val="4B1F63"/>
    <a:srgbClr val="E6E6E6"/>
    <a:srgbClr val="5F277E"/>
    <a:srgbClr val="008FBE"/>
    <a:srgbClr val="FFB71B"/>
    <a:srgbClr val="C70000"/>
    <a:srgbClr val="51B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8B1FB-03B4-4ABE-977E-01FA7AC913E0}" v="3" dt="2024-05-07T14:52:34.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68602" autoAdjust="0"/>
  </p:normalViewPr>
  <p:slideViewPr>
    <p:cSldViewPr snapToGrid="0">
      <p:cViewPr varScale="1">
        <p:scale>
          <a:sx n="72" d="100"/>
          <a:sy n="72" d="100"/>
        </p:scale>
        <p:origin x="3294"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1" d="100"/>
          <a:sy n="81" d="100"/>
        </p:scale>
        <p:origin x="581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Gieseke" userId="1065d469-00d3-4a33-b073-8dab6534bb61" providerId="ADAL" clId="{79702444-3A59-4349-AE90-3D7DE646ED39}"/>
    <pc:docChg chg="modSld">
      <pc:chgData name="Janelle Gieseke" userId="1065d469-00d3-4a33-b073-8dab6534bb61" providerId="ADAL" clId="{79702444-3A59-4349-AE90-3D7DE646ED39}" dt="2024-04-19T13:41:25.210" v="51" actId="20577"/>
      <pc:docMkLst>
        <pc:docMk/>
      </pc:docMkLst>
      <pc:sldChg chg="modNotesTx">
        <pc:chgData name="Janelle Gieseke" userId="1065d469-00d3-4a33-b073-8dab6534bb61" providerId="ADAL" clId="{79702444-3A59-4349-AE90-3D7DE646ED39}" dt="2024-04-18T18:59:32.273" v="2" actId="20577"/>
        <pc:sldMkLst>
          <pc:docMk/>
          <pc:sldMk cId="2546101352" sldId="551"/>
        </pc:sldMkLst>
      </pc:sldChg>
      <pc:sldChg chg="modSp mod">
        <pc:chgData name="Janelle Gieseke" userId="1065d469-00d3-4a33-b073-8dab6534bb61" providerId="ADAL" clId="{79702444-3A59-4349-AE90-3D7DE646ED39}" dt="2024-04-19T13:41:12.600" v="24" actId="20577"/>
        <pc:sldMkLst>
          <pc:docMk/>
          <pc:sldMk cId="1236863642" sldId="2519"/>
        </pc:sldMkLst>
        <pc:spChg chg="mod">
          <ac:chgData name="Janelle Gieseke" userId="1065d469-00d3-4a33-b073-8dab6534bb61" providerId="ADAL" clId="{79702444-3A59-4349-AE90-3D7DE646ED39}" dt="2024-04-19T13:41:12.600" v="24" actId="20577"/>
          <ac:spMkLst>
            <pc:docMk/>
            <pc:sldMk cId="1236863642" sldId="2519"/>
            <ac:spMk id="2" creationId="{C3BD5A1C-D9E6-43AB-A580-997110C3583A}"/>
          </ac:spMkLst>
        </pc:spChg>
      </pc:sldChg>
      <pc:sldChg chg="modSp mod">
        <pc:chgData name="Janelle Gieseke" userId="1065d469-00d3-4a33-b073-8dab6534bb61" providerId="ADAL" clId="{79702444-3A59-4349-AE90-3D7DE646ED39}" dt="2024-04-19T13:41:25.210" v="51" actId="20577"/>
        <pc:sldMkLst>
          <pc:docMk/>
          <pc:sldMk cId="1985019139" sldId="3252"/>
        </pc:sldMkLst>
        <pc:spChg chg="mod">
          <ac:chgData name="Janelle Gieseke" userId="1065d469-00d3-4a33-b073-8dab6534bb61" providerId="ADAL" clId="{79702444-3A59-4349-AE90-3D7DE646ED39}" dt="2024-04-19T13:41:25.210" v="51" actId="20577"/>
          <ac:spMkLst>
            <pc:docMk/>
            <pc:sldMk cId="1985019139" sldId="3252"/>
            <ac:spMk id="2" creationId="{D736C2B7-59D6-3940-FD8E-7547E8CFAD21}"/>
          </ac:spMkLst>
        </pc:spChg>
      </pc:sldChg>
      <pc:sldChg chg="delCm">
        <pc:chgData name="Janelle Gieseke" userId="1065d469-00d3-4a33-b073-8dab6534bb61" providerId="ADAL" clId="{79702444-3A59-4349-AE90-3D7DE646ED39}" dt="2024-04-19T13:33:58.286" v="3"/>
        <pc:sldMkLst>
          <pc:docMk/>
          <pc:sldMk cId="2222353995" sldId="11030"/>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79702444-3A59-4349-AE90-3D7DE646ED39}" dt="2024-04-19T13:33:58.286" v="3"/>
              <pc2:cmMkLst xmlns:pc2="http://schemas.microsoft.com/office/powerpoint/2019/9/main/command">
                <pc:docMk/>
                <pc:sldMk cId="2222353995" sldId="11030"/>
                <pc2:cmMk id="{205404D8-6954-4972-89E0-5D5E1DE32FE6}"/>
              </pc2:cmMkLst>
            </pc226:cmChg>
          </p:ext>
        </pc:extLst>
      </pc:sldChg>
    </pc:docChg>
  </pc:docChgLst>
  <pc:docChgLst>
    <pc:chgData name="Sam Day" userId="c1ed0136-0341-4341-902d-14e0f9b74320" providerId="ADAL" clId="{F14097D8-DBE9-4A32-9A3A-C6BBC105BA2B}"/>
    <pc:docChg chg="undo custSel delSld modSld modMainMaster modSection">
      <pc:chgData name="Sam Day" userId="c1ed0136-0341-4341-902d-14e0f9b74320" providerId="ADAL" clId="{F14097D8-DBE9-4A32-9A3A-C6BBC105BA2B}" dt="2024-04-18T20:54:18.977" v="93" actId="20577"/>
      <pc:docMkLst>
        <pc:docMk/>
      </pc:docMkLst>
      <pc:sldChg chg="modNotesTx">
        <pc:chgData name="Sam Day" userId="c1ed0136-0341-4341-902d-14e0f9b74320" providerId="ADAL" clId="{F14097D8-DBE9-4A32-9A3A-C6BBC105BA2B}" dt="2024-04-17T20:06:51.377" v="31" actId="20577"/>
        <pc:sldMkLst>
          <pc:docMk/>
          <pc:sldMk cId="2546101352" sldId="551"/>
        </pc:sldMkLst>
      </pc:sldChg>
      <pc:sldChg chg="addCm delCm">
        <pc:chgData name="Sam Day" userId="c1ed0136-0341-4341-902d-14e0f9b74320" providerId="ADAL" clId="{F14097D8-DBE9-4A32-9A3A-C6BBC105BA2B}" dt="2024-04-17T15:38:21.922" v="25"/>
        <pc:sldMkLst>
          <pc:docMk/>
          <pc:sldMk cId="1163011480" sldId="3021"/>
        </pc:sldMkLst>
        <pc:extLst>
          <p:ext xmlns:p="http://schemas.openxmlformats.org/presentationml/2006/main" uri="{D6D511B9-2390-475A-947B-AFAB55BFBCF1}">
            <pc226:cmChg xmlns:pc226="http://schemas.microsoft.com/office/powerpoint/2022/06/main/command" chg="add del">
              <pc226:chgData name="Sam Day" userId="c1ed0136-0341-4341-902d-14e0f9b74320" providerId="ADAL" clId="{F14097D8-DBE9-4A32-9A3A-C6BBC105BA2B}" dt="2024-04-17T15:38:21.922" v="25"/>
              <pc2:cmMkLst xmlns:pc2="http://schemas.microsoft.com/office/powerpoint/2019/9/main/command">
                <pc:docMk/>
                <pc:sldMk cId="1163011480" sldId="3021"/>
                <pc2:cmMk id="{79AB5AD4-92D2-4411-95BB-96A5EF9082E7}"/>
              </pc2:cmMkLst>
            </pc226:cmChg>
          </p:ext>
        </pc:extLst>
      </pc:sldChg>
      <pc:sldChg chg="modSp mod">
        <pc:chgData name="Sam Day" userId="c1ed0136-0341-4341-902d-14e0f9b74320" providerId="ADAL" clId="{F14097D8-DBE9-4A32-9A3A-C6BBC105BA2B}" dt="2024-04-18T20:54:18.977" v="93" actId="20577"/>
        <pc:sldMkLst>
          <pc:docMk/>
          <pc:sldMk cId="1686753469" sldId="3319"/>
        </pc:sldMkLst>
        <pc:graphicFrameChg chg="modGraphic">
          <ac:chgData name="Sam Day" userId="c1ed0136-0341-4341-902d-14e0f9b74320" providerId="ADAL" clId="{F14097D8-DBE9-4A32-9A3A-C6BBC105BA2B}" dt="2024-04-18T20:54:18.977" v="93" actId="20577"/>
          <ac:graphicFrameMkLst>
            <pc:docMk/>
            <pc:sldMk cId="1686753469" sldId="3319"/>
            <ac:graphicFrameMk id="4" creationId="{E6A02AC1-32BE-8984-6924-88BFF4F9F2F3}"/>
          </ac:graphicFrameMkLst>
        </pc:graphicFrameChg>
      </pc:sldChg>
      <pc:sldChg chg="modSp mod">
        <pc:chgData name="Sam Day" userId="c1ed0136-0341-4341-902d-14e0f9b74320" providerId="ADAL" clId="{F14097D8-DBE9-4A32-9A3A-C6BBC105BA2B}" dt="2024-04-18T20:54:03.725" v="59" actId="20577"/>
        <pc:sldMkLst>
          <pc:docMk/>
          <pc:sldMk cId="1297670850" sldId="3323"/>
        </pc:sldMkLst>
        <pc:spChg chg="mod">
          <ac:chgData name="Sam Day" userId="c1ed0136-0341-4341-902d-14e0f9b74320" providerId="ADAL" clId="{F14097D8-DBE9-4A32-9A3A-C6BBC105BA2B}" dt="2024-04-18T20:54:03.725" v="59" actId="20577"/>
          <ac:spMkLst>
            <pc:docMk/>
            <pc:sldMk cId="1297670850" sldId="3323"/>
            <ac:spMk id="4" creationId="{E98494A4-7586-5B75-39AA-08D0A6D560F5}"/>
          </ac:spMkLst>
        </pc:spChg>
      </pc:sldChg>
      <pc:sldChg chg="modSp addCm delCm">
        <pc:chgData name="Sam Day" userId="c1ed0136-0341-4341-902d-14e0f9b74320" providerId="ADAL" clId="{F14097D8-DBE9-4A32-9A3A-C6BBC105BA2B}" dt="2024-04-17T15:38:05.174" v="24"/>
        <pc:sldMkLst>
          <pc:docMk/>
          <pc:sldMk cId="2222353995" sldId="11030"/>
        </pc:sldMkLst>
        <pc:graphicFrameChg chg="mod">
          <ac:chgData name="Sam Day" userId="c1ed0136-0341-4341-902d-14e0f9b74320" providerId="ADAL" clId="{F14097D8-DBE9-4A32-9A3A-C6BBC105BA2B}" dt="2024-04-17T15:37:55.960" v="22" actId="20577"/>
          <ac:graphicFrameMkLst>
            <pc:docMk/>
            <pc:sldMk cId="2222353995" sldId="11030"/>
            <ac:graphicFrameMk id="5" creationId="{9BC644BA-0A98-1AA9-9EB4-CC7AE30C8949}"/>
          </ac:graphicFrameMkLst>
        </pc:graphicFrameChg>
        <pc:extLst>
          <p:ext xmlns:p="http://schemas.openxmlformats.org/presentationml/2006/main" uri="{D6D511B9-2390-475A-947B-AFAB55BFBCF1}">
            <pc226:cmChg xmlns:pc226="http://schemas.microsoft.com/office/powerpoint/2022/06/main/command" chg="add del">
              <pc226:chgData name="Sam Day" userId="c1ed0136-0341-4341-902d-14e0f9b74320" providerId="ADAL" clId="{F14097D8-DBE9-4A32-9A3A-C6BBC105BA2B}" dt="2024-04-17T15:38:05.174" v="24"/>
              <pc2:cmMkLst xmlns:pc2="http://schemas.microsoft.com/office/powerpoint/2019/9/main/command">
                <pc:docMk/>
                <pc:sldMk cId="2222353995" sldId="11030"/>
                <pc2:cmMk id="{205404D8-6954-4972-89E0-5D5E1DE32FE6}"/>
              </pc2:cmMkLst>
            </pc226:cmChg>
          </p:ext>
        </pc:extLst>
      </pc:sldChg>
      <pc:sldChg chg="del">
        <pc:chgData name="Sam Day" userId="c1ed0136-0341-4341-902d-14e0f9b74320" providerId="ADAL" clId="{F14097D8-DBE9-4A32-9A3A-C6BBC105BA2B}" dt="2024-04-04T17:30:58.750" v="2" actId="47"/>
        <pc:sldMkLst>
          <pc:docMk/>
          <pc:sldMk cId="113933397" sldId="11043"/>
        </pc:sldMkLst>
      </pc:sldChg>
      <pc:sldChg chg="del">
        <pc:chgData name="Sam Day" userId="c1ed0136-0341-4341-902d-14e0f9b74320" providerId="ADAL" clId="{F14097D8-DBE9-4A32-9A3A-C6BBC105BA2B}" dt="2024-04-04T17:36:21.018" v="3" actId="47"/>
        <pc:sldMkLst>
          <pc:docMk/>
          <pc:sldMk cId="2412740502" sldId="11049"/>
        </pc:sldMkLst>
      </pc:sldChg>
      <pc:sldChg chg="modSp">
        <pc:chgData name="Sam Day" userId="c1ed0136-0341-4341-902d-14e0f9b74320" providerId="ADAL" clId="{F14097D8-DBE9-4A32-9A3A-C6BBC105BA2B}" dt="2024-04-04T17:23:20.707" v="1" actId="207"/>
        <pc:sldMkLst>
          <pc:docMk/>
          <pc:sldMk cId="2445294480" sldId="11052"/>
        </pc:sldMkLst>
        <pc:graphicFrameChg chg="mod">
          <ac:chgData name="Sam Day" userId="c1ed0136-0341-4341-902d-14e0f9b74320" providerId="ADAL" clId="{F14097D8-DBE9-4A32-9A3A-C6BBC105BA2B}" dt="2024-04-04T17:23:20.707" v="1" actId="207"/>
          <ac:graphicFrameMkLst>
            <pc:docMk/>
            <pc:sldMk cId="2445294480" sldId="11052"/>
            <ac:graphicFrameMk id="9" creationId="{DDF6B843-5CED-9CD9-FC58-36DC4FE23FFF}"/>
          </ac:graphicFrameMkLst>
        </pc:graphicFrameChg>
      </pc:sldChg>
      <pc:sldMasterChg chg="delSldLayout modSldLayout">
        <pc:chgData name="Sam Day" userId="c1ed0136-0341-4341-902d-14e0f9b74320" providerId="ADAL" clId="{F14097D8-DBE9-4A32-9A3A-C6BBC105BA2B}" dt="2024-04-05T15:15:25.316" v="7" actId="207"/>
        <pc:sldMasterMkLst>
          <pc:docMk/>
          <pc:sldMasterMk cId="605719399" sldId="2147483792"/>
        </pc:sldMasterMkLst>
        <pc:sldLayoutChg chg="modSp mod">
          <pc:chgData name="Sam Day" userId="c1ed0136-0341-4341-902d-14e0f9b74320" providerId="ADAL" clId="{F14097D8-DBE9-4A32-9A3A-C6BBC105BA2B}" dt="2024-04-05T15:15:25.316" v="7" actId="207"/>
          <pc:sldLayoutMkLst>
            <pc:docMk/>
            <pc:sldMasterMk cId="605719399" sldId="2147483792"/>
            <pc:sldLayoutMk cId="996557012" sldId="2147483802"/>
          </pc:sldLayoutMkLst>
          <pc:spChg chg="mod">
            <ac:chgData name="Sam Day" userId="c1ed0136-0341-4341-902d-14e0f9b74320" providerId="ADAL" clId="{F14097D8-DBE9-4A32-9A3A-C6BBC105BA2B}" dt="2024-04-05T15:15:25.316" v="7" actId="207"/>
            <ac:spMkLst>
              <pc:docMk/>
              <pc:sldMasterMk cId="605719399" sldId="2147483792"/>
              <pc:sldLayoutMk cId="996557012" sldId="2147483802"/>
              <ac:spMk id="36" creationId="{3DDA5A95-CA4A-FB6B-B8CE-7057C634410A}"/>
            </ac:spMkLst>
          </pc:spChg>
        </pc:sldLayoutChg>
        <pc:sldLayoutChg chg="modSp mod">
          <pc:chgData name="Sam Day" userId="c1ed0136-0341-4341-902d-14e0f9b74320" providerId="ADAL" clId="{F14097D8-DBE9-4A32-9A3A-C6BBC105BA2B}" dt="2024-04-05T15:12:40.935" v="5" actId="14100"/>
          <pc:sldLayoutMkLst>
            <pc:docMk/>
            <pc:sldMasterMk cId="605719399" sldId="2147483792"/>
            <pc:sldLayoutMk cId="3608617228" sldId="2147483812"/>
          </pc:sldLayoutMkLst>
          <pc:spChg chg="mod">
            <ac:chgData name="Sam Day" userId="c1ed0136-0341-4341-902d-14e0f9b74320" providerId="ADAL" clId="{F14097D8-DBE9-4A32-9A3A-C6BBC105BA2B}" dt="2024-04-05T15:12:40.935" v="5" actId="14100"/>
            <ac:spMkLst>
              <pc:docMk/>
              <pc:sldMasterMk cId="605719399" sldId="2147483792"/>
              <pc:sldLayoutMk cId="3608617228" sldId="2147483812"/>
              <ac:spMk id="9" creationId="{78B79B41-E532-250C-11D4-32AAA537F3CF}"/>
            </ac:spMkLst>
          </pc:spChg>
        </pc:sldLayoutChg>
        <pc:sldLayoutChg chg="del">
          <pc:chgData name="Sam Day" userId="c1ed0136-0341-4341-902d-14e0f9b74320" providerId="ADAL" clId="{F14097D8-DBE9-4A32-9A3A-C6BBC105BA2B}" dt="2024-04-05T15:14:59.860" v="6" actId="2696"/>
          <pc:sldLayoutMkLst>
            <pc:docMk/>
            <pc:sldMasterMk cId="605719399" sldId="2147483792"/>
            <pc:sldLayoutMk cId="1455518863" sldId="2147483816"/>
          </pc:sldLayoutMkLst>
        </pc:sldLayoutChg>
      </pc:sldMasterChg>
    </pc:docChg>
  </pc:docChgLst>
  <pc:docChgLst>
    <pc:chgData name="Justin Bartlett" userId="54a8ef73-d308-4a32-b310-99625dd8c3fd" providerId="ADAL" clId="{4A186D5E-A373-4041-B77B-8D6C2D5EB954}"/>
    <pc:docChg chg="">
      <pc:chgData name="Justin Bartlett" userId="54a8ef73-d308-4a32-b310-99625dd8c3fd" providerId="ADAL" clId="{4A186D5E-A373-4041-B77B-8D6C2D5EB954}" dt="2024-04-17T13:51:53.101" v="0"/>
      <pc:docMkLst>
        <pc:docMk/>
      </pc:docMkLst>
      <pc:sldChg chg="addCm">
        <pc:chgData name="Justin Bartlett" userId="54a8ef73-d308-4a32-b310-99625dd8c3fd" providerId="ADAL" clId="{4A186D5E-A373-4041-B77B-8D6C2D5EB954}" dt="2024-04-17T13:51:53.101" v="0"/>
        <pc:sldMkLst>
          <pc:docMk/>
          <pc:sldMk cId="2222353995" sldId="11030"/>
        </pc:sldMkLst>
        <pc:extLst>
          <p:ext xmlns:p="http://schemas.openxmlformats.org/presentationml/2006/main" uri="{D6D511B9-2390-475A-947B-AFAB55BFBCF1}">
            <pc226:cmChg xmlns:pc226="http://schemas.microsoft.com/office/powerpoint/2022/06/main/command" chg="add">
              <pc226:chgData name="Justin Bartlett" userId="54a8ef73-d308-4a32-b310-99625dd8c3fd" providerId="ADAL" clId="{4A186D5E-A373-4041-B77B-8D6C2D5EB954}" dt="2024-04-17T13:51:53.101" v="0"/>
              <pc2:cmMkLst xmlns:pc2="http://schemas.microsoft.com/office/powerpoint/2019/9/main/command">
                <pc:docMk/>
                <pc:sldMk cId="2222353995" sldId="11030"/>
                <pc2:cmMk id="{205404D8-6954-4972-89E0-5D5E1DE32FE6}"/>
              </pc2:cmMkLst>
            </pc226:cmChg>
          </p:ext>
        </pc:extLst>
      </pc:sldChg>
    </pc:docChg>
  </pc:docChgLst>
  <pc:docChgLst>
    <pc:chgData name="Hunter Kirby" userId="e6fc5ae6-a79f-4844-9fe1-82cc905d4bff" providerId="ADAL" clId="{80955CF7-BCB7-8E47-82C9-C37760D779E2}"/>
    <pc:docChg chg="addSld delSld modSld delSection modSection">
      <pc:chgData name="Hunter Kirby" userId="e6fc5ae6-a79f-4844-9fe1-82cc905d4bff" providerId="ADAL" clId="{80955CF7-BCB7-8E47-82C9-C37760D779E2}" dt="2024-03-20T17:13:29.159" v="29" actId="17851"/>
      <pc:docMkLst>
        <pc:docMk/>
      </pc:docMkLst>
      <pc:sldChg chg="add del">
        <pc:chgData name="Hunter Kirby" userId="e6fc5ae6-a79f-4844-9fe1-82cc905d4bff" providerId="ADAL" clId="{80955CF7-BCB7-8E47-82C9-C37760D779E2}" dt="2024-03-20T17:11:31.068" v="26"/>
        <pc:sldMkLst>
          <pc:docMk/>
          <pc:sldMk cId="2546101352" sldId="551"/>
        </pc:sldMkLst>
      </pc:sldChg>
      <pc:sldChg chg="add del">
        <pc:chgData name="Hunter Kirby" userId="e6fc5ae6-a79f-4844-9fe1-82cc905d4bff" providerId="ADAL" clId="{80955CF7-BCB7-8E47-82C9-C37760D779E2}" dt="2024-03-20T17:11:31.068" v="26"/>
        <pc:sldMkLst>
          <pc:docMk/>
          <pc:sldMk cId="3453088737" sldId="632"/>
        </pc:sldMkLst>
      </pc:sldChg>
      <pc:sldChg chg="add del">
        <pc:chgData name="Hunter Kirby" userId="e6fc5ae6-a79f-4844-9fe1-82cc905d4bff" providerId="ADAL" clId="{80955CF7-BCB7-8E47-82C9-C37760D779E2}" dt="2024-03-20T17:11:31.068" v="26"/>
        <pc:sldMkLst>
          <pc:docMk/>
          <pc:sldMk cId="1236863642" sldId="2519"/>
        </pc:sldMkLst>
      </pc:sldChg>
      <pc:sldChg chg="add del">
        <pc:chgData name="Hunter Kirby" userId="e6fc5ae6-a79f-4844-9fe1-82cc905d4bff" providerId="ADAL" clId="{80955CF7-BCB7-8E47-82C9-C37760D779E2}" dt="2024-03-20T17:11:31.068" v="26"/>
        <pc:sldMkLst>
          <pc:docMk/>
          <pc:sldMk cId="1163011480" sldId="3021"/>
        </pc:sldMkLst>
      </pc:sldChg>
      <pc:sldChg chg="add del">
        <pc:chgData name="Hunter Kirby" userId="e6fc5ae6-a79f-4844-9fe1-82cc905d4bff" providerId="ADAL" clId="{80955CF7-BCB7-8E47-82C9-C37760D779E2}" dt="2024-03-20T17:11:31.068" v="26"/>
        <pc:sldMkLst>
          <pc:docMk/>
          <pc:sldMk cId="1985019139" sldId="3252"/>
        </pc:sldMkLst>
      </pc:sldChg>
      <pc:sldChg chg="add del">
        <pc:chgData name="Hunter Kirby" userId="e6fc5ae6-a79f-4844-9fe1-82cc905d4bff" providerId="ADAL" clId="{80955CF7-BCB7-8E47-82C9-C37760D779E2}" dt="2024-03-20T17:11:31.068" v="26"/>
        <pc:sldMkLst>
          <pc:docMk/>
          <pc:sldMk cId="561014216" sldId="3318"/>
        </pc:sldMkLst>
      </pc:sldChg>
      <pc:sldChg chg="add del">
        <pc:chgData name="Hunter Kirby" userId="e6fc5ae6-a79f-4844-9fe1-82cc905d4bff" providerId="ADAL" clId="{80955CF7-BCB7-8E47-82C9-C37760D779E2}" dt="2024-03-20T17:11:31.068" v="26"/>
        <pc:sldMkLst>
          <pc:docMk/>
          <pc:sldMk cId="1686753469" sldId="3319"/>
        </pc:sldMkLst>
      </pc:sldChg>
      <pc:sldChg chg="add del">
        <pc:chgData name="Hunter Kirby" userId="e6fc5ae6-a79f-4844-9fe1-82cc905d4bff" providerId="ADAL" clId="{80955CF7-BCB7-8E47-82C9-C37760D779E2}" dt="2024-03-20T17:11:31.068" v="26"/>
        <pc:sldMkLst>
          <pc:docMk/>
          <pc:sldMk cId="1297670850" sldId="3323"/>
        </pc:sldMkLst>
      </pc:sldChg>
      <pc:sldChg chg="add del">
        <pc:chgData name="Hunter Kirby" userId="e6fc5ae6-a79f-4844-9fe1-82cc905d4bff" providerId="ADAL" clId="{80955CF7-BCB7-8E47-82C9-C37760D779E2}" dt="2024-03-20T17:11:31.068" v="26"/>
        <pc:sldMkLst>
          <pc:docMk/>
          <pc:sldMk cId="3822266768" sldId="3324"/>
        </pc:sldMkLst>
      </pc:sldChg>
      <pc:sldChg chg="add del">
        <pc:chgData name="Hunter Kirby" userId="e6fc5ae6-a79f-4844-9fe1-82cc905d4bff" providerId="ADAL" clId="{80955CF7-BCB7-8E47-82C9-C37760D779E2}" dt="2024-03-20T17:11:31.068" v="26"/>
        <pc:sldMkLst>
          <pc:docMk/>
          <pc:sldMk cId="3443314231" sldId="3327"/>
        </pc:sldMkLst>
      </pc:sldChg>
      <pc:sldChg chg="add del">
        <pc:chgData name="Hunter Kirby" userId="e6fc5ae6-a79f-4844-9fe1-82cc905d4bff" providerId="ADAL" clId="{80955CF7-BCB7-8E47-82C9-C37760D779E2}" dt="2024-03-20T17:11:31.068" v="26"/>
        <pc:sldMkLst>
          <pc:docMk/>
          <pc:sldMk cId="2775294901" sldId="3328"/>
        </pc:sldMkLst>
      </pc:sldChg>
      <pc:sldChg chg="add del">
        <pc:chgData name="Hunter Kirby" userId="e6fc5ae6-a79f-4844-9fe1-82cc905d4bff" providerId="ADAL" clId="{80955CF7-BCB7-8E47-82C9-C37760D779E2}" dt="2024-03-20T17:11:31.068" v="26"/>
        <pc:sldMkLst>
          <pc:docMk/>
          <pc:sldMk cId="1538678938" sldId="3331"/>
        </pc:sldMkLst>
      </pc:sldChg>
      <pc:sldChg chg="add del">
        <pc:chgData name="Hunter Kirby" userId="e6fc5ae6-a79f-4844-9fe1-82cc905d4bff" providerId="ADAL" clId="{80955CF7-BCB7-8E47-82C9-C37760D779E2}" dt="2024-03-20T17:11:31.068" v="26"/>
        <pc:sldMkLst>
          <pc:docMk/>
          <pc:sldMk cId="1645884881" sldId="3332"/>
        </pc:sldMkLst>
      </pc:sldChg>
      <pc:sldChg chg="add del">
        <pc:chgData name="Hunter Kirby" userId="e6fc5ae6-a79f-4844-9fe1-82cc905d4bff" providerId="ADAL" clId="{80955CF7-BCB7-8E47-82C9-C37760D779E2}" dt="2024-03-20T17:11:31.068" v="26"/>
        <pc:sldMkLst>
          <pc:docMk/>
          <pc:sldMk cId="3003715034" sldId="11029"/>
        </pc:sldMkLst>
      </pc:sldChg>
      <pc:sldChg chg="add del">
        <pc:chgData name="Hunter Kirby" userId="e6fc5ae6-a79f-4844-9fe1-82cc905d4bff" providerId="ADAL" clId="{80955CF7-BCB7-8E47-82C9-C37760D779E2}" dt="2024-03-20T17:11:31.068" v="26"/>
        <pc:sldMkLst>
          <pc:docMk/>
          <pc:sldMk cId="2222353995" sldId="11030"/>
        </pc:sldMkLst>
      </pc:sldChg>
      <pc:sldChg chg="add del">
        <pc:chgData name="Hunter Kirby" userId="e6fc5ae6-a79f-4844-9fe1-82cc905d4bff" providerId="ADAL" clId="{80955CF7-BCB7-8E47-82C9-C37760D779E2}" dt="2024-03-20T17:11:31.068" v="26"/>
        <pc:sldMkLst>
          <pc:docMk/>
          <pc:sldMk cId="1449949721" sldId="11041"/>
        </pc:sldMkLst>
      </pc:sldChg>
      <pc:sldChg chg="add del">
        <pc:chgData name="Hunter Kirby" userId="e6fc5ae6-a79f-4844-9fe1-82cc905d4bff" providerId="ADAL" clId="{80955CF7-BCB7-8E47-82C9-C37760D779E2}" dt="2024-03-20T17:11:31.068" v="26"/>
        <pc:sldMkLst>
          <pc:docMk/>
          <pc:sldMk cId="3151413838" sldId="11042"/>
        </pc:sldMkLst>
      </pc:sldChg>
      <pc:sldChg chg="modSp add del">
        <pc:chgData name="Hunter Kirby" userId="e6fc5ae6-a79f-4844-9fe1-82cc905d4bff" providerId="ADAL" clId="{80955CF7-BCB7-8E47-82C9-C37760D779E2}" dt="2024-03-20T17:13:18.460" v="28" actId="12100"/>
        <pc:sldMkLst>
          <pc:docMk/>
          <pc:sldMk cId="113933397" sldId="11043"/>
        </pc:sldMkLst>
        <pc:graphicFrameChg chg="mod">
          <ac:chgData name="Hunter Kirby" userId="e6fc5ae6-a79f-4844-9fe1-82cc905d4bff" providerId="ADAL" clId="{80955CF7-BCB7-8E47-82C9-C37760D779E2}" dt="2024-03-20T17:13:18.460" v="28" actId="12100"/>
          <ac:graphicFrameMkLst>
            <pc:docMk/>
            <pc:sldMk cId="113933397" sldId="11043"/>
            <ac:graphicFrameMk id="9" creationId="{DDF6B843-5CED-9CD9-FC58-36DC4FE23FFF}"/>
          </ac:graphicFrameMkLst>
        </pc:graphicFrameChg>
      </pc:sldChg>
      <pc:sldChg chg="add del">
        <pc:chgData name="Hunter Kirby" userId="e6fc5ae6-a79f-4844-9fe1-82cc905d4bff" providerId="ADAL" clId="{80955CF7-BCB7-8E47-82C9-C37760D779E2}" dt="2024-03-20T17:11:31.068" v="26"/>
        <pc:sldMkLst>
          <pc:docMk/>
          <pc:sldMk cId="471397811" sldId="11045"/>
        </pc:sldMkLst>
      </pc:sldChg>
      <pc:sldChg chg="add del">
        <pc:chgData name="Hunter Kirby" userId="e6fc5ae6-a79f-4844-9fe1-82cc905d4bff" providerId="ADAL" clId="{80955CF7-BCB7-8E47-82C9-C37760D779E2}" dt="2024-03-20T17:11:31.068" v="26"/>
        <pc:sldMkLst>
          <pc:docMk/>
          <pc:sldMk cId="4100399245" sldId="11047"/>
        </pc:sldMkLst>
      </pc:sldChg>
      <pc:sldChg chg="add del">
        <pc:chgData name="Hunter Kirby" userId="e6fc5ae6-a79f-4844-9fe1-82cc905d4bff" providerId="ADAL" clId="{80955CF7-BCB7-8E47-82C9-C37760D779E2}" dt="2024-03-20T17:11:31.068" v="26"/>
        <pc:sldMkLst>
          <pc:docMk/>
          <pc:sldMk cId="371658204" sldId="11048"/>
        </pc:sldMkLst>
      </pc:sldChg>
      <pc:sldChg chg="add del">
        <pc:chgData name="Hunter Kirby" userId="e6fc5ae6-a79f-4844-9fe1-82cc905d4bff" providerId="ADAL" clId="{80955CF7-BCB7-8E47-82C9-C37760D779E2}" dt="2024-03-20T17:11:31.068" v="26"/>
        <pc:sldMkLst>
          <pc:docMk/>
          <pc:sldMk cId="2412740502" sldId="11049"/>
        </pc:sldMkLst>
      </pc:sldChg>
      <pc:sldChg chg="add del">
        <pc:chgData name="Hunter Kirby" userId="e6fc5ae6-a79f-4844-9fe1-82cc905d4bff" providerId="ADAL" clId="{80955CF7-BCB7-8E47-82C9-C37760D779E2}" dt="2024-03-20T17:11:31.068" v="26"/>
        <pc:sldMkLst>
          <pc:docMk/>
          <pc:sldMk cId="1788979819" sldId="11050"/>
        </pc:sldMkLst>
      </pc:sldChg>
      <pc:sldChg chg="add del delCm">
        <pc:chgData name="Hunter Kirby" userId="e6fc5ae6-a79f-4844-9fe1-82cc905d4bff" providerId="ADAL" clId="{80955CF7-BCB7-8E47-82C9-C37760D779E2}" dt="2024-03-20T17:11:42.776" v="27"/>
        <pc:sldMkLst>
          <pc:docMk/>
          <pc:sldMk cId="1832284264" sldId="11051"/>
        </pc:sldMkLst>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80955CF7-BCB7-8E47-82C9-C37760D779E2}" dt="2024-03-20T17:11:42.776" v="27"/>
              <pc2:cmMkLst xmlns:pc2="http://schemas.microsoft.com/office/powerpoint/2019/9/main/command">
                <pc:docMk/>
                <pc:sldMk cId="1832284264" sldId="11051"/>
                <pc2:cmMk id="{CE90DB63-A8FC-4066-BAC1-E5C273D09065}"/>
              </pc2:cmMkLst>
            </pc226:cmChg>
          </p:ext>
        </pc:extLst>
      </pc:sldChg>
      <pc:sldMasterChg chg="delSldLayout">
        <pc:chgData name="Hunter Kirby" userId="e6fc5ae6-a79f-4844-9fe1-82cc905d4bff" providerId="ADAL" clId="{80955CF7-BCB7-8E47-82C9-C37760D779E2}" dt="2024-03-20T17:11:29.153" v="2" actId="2696"/>
        <pc:sldMasterMkLst>
          <pc:docMk/>
          <pc:sldMasterMk cId="605719399" sldId="2147483792"/>
        </pc:sldMasterMkLst>
        <pc:sldLayoutChg chg="del">
          <pc:chgData name="Hunter Kirby" userId="e6fc5ae6-a79f-4844-9fe1-82cc905d4bff" providerId="ADAL" clId="{80955CF7-BCB7-8E47-82C9-C37760D779E2}" dt="2024-03-20T17:11:29.153" v="2" actId="2696"/>
          <pc:sldLayoutMkLst>
            <pc:docMk/>
            <pc:sldMasterMk cId="605719399" sldId="2147483792"/>
            <pc:sldLayoutMk cId="3605771601" sldId="2147483830"/>
          </pc:sldLayoutMkLst>
        </pc:sldLayoutChg>
      </pc:sldMasterChg>
    </pc:docChg>
  </pc:docChgLst>
  <pc:docChgLst>
    <pc:chgData name="Rebecca DeSantis" userId="96ce93bd-d761-4476-9c31-e9be55a74f37" providerId="ADAL" clId="{9AA6AE99-AB1B-45F6-A589-D5F8B0C3E20D}"/>
    <pc:docChg chg="undo custSel modSld modMainMaster">
      <pc:chgData name="Rebecca DeSantis" userId="96ce93bd-d761-4476-9c31-e9be55a74f37" providerId="ADAL" clId="{9AA6AE99-AB1B-45F6-A589-D5F8B0C3E20D}" dt="2024-04-19T18:09:10.875" v="56" actId="20577"/>
      <pc:docMkLst>
        <pc:docMk/>
      </pc:docMkLst>
      <pc:sldChg chg="modSp mod">
        <pc:chgData name="Rebecca DeSantis" userId="96ce93bd-d761-4476-9c31-e9be55a74f37" providerId="ADAL" clId="{9AA6AE99-AB1B-45F6-A589-D5F8B0C3E20D}" dt="2024-04-19T18:09:10.875" v="56" actId="20577"/>
        <pc:sldMkLst>
          <pc:docMk/>
          <pc:sldMk cId="1538678938" sldId="3331"/>
        </pc:sldMkLst>
        <pc:spChg chg="mod">
          <ac:chgData name="Rebecca DeSantis" userId="96ce93bd-d761-4476-9c31-e9be55a74f37" providerId="ADAL" clId="{9AA6AE99-AB1B-45F6-A589-D5F8B0C3E20D}" dt="2024-04-19T18:09:10.875" v="56" actId="20577"/>
          <ac:spMkLst>
            <pc:docMk/>
            <pc:sldMk cId="1538678938" sldId="3331"/>
            <ac:spMk id="3" creationId="{8FDF97DF-37F3-9E24-D7DC-A1942E57CC77}"/>
          </ac:spMkLst>
        </pc:spChg>
      </pc:sldChg>
      <pc:sldChg chg="addSp delSp modSp mod chgLayout">
        <pc:chgData name="Rebecca DeSantis" userId="96ce93bd-d761-4476-9c31-e9be55a74f37" providerId="ADAL" clId="{9AA6AE99-AB1B-45F6-A589-D5F8B0C3E20D}" dt="2024-04-19T18:07:17.146" v="29" actId="6264"/>
        <pc:sldMkLst>
          <pc:docMk/>
          <pc:sldMk cId="1449949721" sldId="11041"/>
        </pc:sldMkLst>
        <pc:spChg chg="add del mod">
          <ac:chgData name="Rebecca DeSantis" userId="96ce93bd-d761-4476-9c31-e9be55a74f37" providerId="ADAL" clId="{9AA6AE99-AB1B-45F6-A589-D5F8B0C3E20D}" dt="2024-04-19T18:07:16.361" v="28" actId="6264"/>
          <ac:spMkLst>
            <pc:docMk/>
            <pc:sldMk cId="1449949721" sldId="11041"/>
            <ac:spMk id="2" creationId="{4E5D48ED-BE21-2881-DC28-A44726DEFC12}"/>
          </ac:spMkLst>
        </pc:spChg>
        <pc:spChg chg="add del mod">
          <ac:chgData name="Rebecca DeSantis" userId="96ce93bd-d761-4476-9c31-e9be55a74f37" providerId="ADAL" clId="{9AA6AE99-AB1B-45F6-A589-D5F8B0C3E20D}" dt="2024-04-19T18:07:16.361" v="28" actId="6264"/>
          <ac:spMkLst>
            <pc:docMk/>
            <pc:sldMk cId="1449949721" sldId="11041"/>
            <ac:spMk id="3" creationId="{3F3A9986-3286-D6BE-1FAE-EA0AD863D7C7}"/>
          </ac:spMkLst>
        </pc:spChg>
        <pc:spChg chg="add del mod">
          <ac:chgData name="Rebecca DeSantis" userId="96ce93bd-d761-4476-9c31-e9be55a74f37" providerId="ADAL" clId="{9AA6AE99-AB1B-45F6-A589-D5F8B0C3E20D}" dt="2024-04-19T18:07:16.361" v="28" actId="6264"/>
          <ac:spMkLst>
            <pc:docMk/>
            <pc:sldMk cId="1449949721" sldId="11041"/>
            <ac:spMk id="4" creationId="{07E15412-6C41-3D2E-039E-4602EBC59EA7}"/>
          </ac:spMkLst>
        </pc:spChg>
        <pc:spChg chg="add del mod">
          <ac:chgData name="Rebecca DeSantis" userId="96ce93bd-d761-4476-9c31-e9be55a74f37" providerId="ADAL" clId="{9AA6AE99-AB1B-45F6-A589-D5F8B0C3E20D}" dt="2024-04-19T18:07:16.361" v="28" actId="6264"/>
          <ac:spMkLst>
            <pc:docMk/>
            <pc:sldMk cId="1449949721" sldId="11041"/>
            <ac:spMk id="5" creationId="{0C522E8D-5F62-E76E-D9C2-9C8702B5E962}"/>
          </ac:spMkLst>
        </pc:spChg>
        <pc:spChg chg="add del mod">
          <ac:chgData name="Rebecca DeSantis" userId="96ce93bd-d761-4476-9c31-e9be55a74f37" providerId="ADAL" clId="{9AA6AE99-AB1B-45F6-A589-D5F8B0C3E20D}" dt="2024-04-19T18:07:17.146" v="29" actId="6264"/>
          <ac:spMkLst>
            <pc:docMk/>
            <pc:sldMk cId="1449949721" sldId="11041"/>
            <ac:spMk id="7" creationId="{EA8E5AB1-6B3D-2B1E-438A-9C08663A63D9}"/>
          </ac:spMkLst>
        </pc:spChg>
        <pc:spChg chg="add del mod">
          <ac:chgData name="Rebecca DeSantis" userId="96ce93bd-d761-4476-9c31-e9be55a74f37" providerId="ADAL" clId="{9AA6AE99-AB1B-45F6-A589-D5F8B0C3E20D}" dt="2024-04-19T18:07:17.146" v="29" actId="6264"/>
          <ac:spMkLst>
            <pc:docMk/>
            <pc:sldMk cId="1449949721" sldId="11041"/>
            <ac:spMk id="8" creationId="{FF400120-EE46-2C56-D169-779CB9DF382A}"/>
          </ac:spMkLst>
        </pc:spChg>
        <pc:spChg chg="add del mod">
          <ac:chgData name="Rebecca DeSantis" userId="96ce93bd-d761-4476-9c31-e9be55a74f37" providerId="ADAL" clId="{9AA6AE99-AB1B-45F6-A589-D5F8B0C3E20D}" dt="2024-04-19T18:07:17.146" v="29" actId="6264"/>
          <ac:spMkLst>
            <pc:docMk/>
            <pc:sldMk cId="1449949721" sldId="11041"/>
            <ac:spMk id="9" creationId="{52359934-9A61-A532-051D-DE9F80511C91}"/>
          </ac:spMkLst>
        </pc:spChg>
        <pc:spChg chg="add del mod">
          <ac:chgData name="Rebecca DeSantis" userId="96ce93bd-d761-4476-9c31-e9be55a74f37" providerId="ADAL" clId="{9AA6AE99-AB1B-45F6-A589-D5F8B0C3E20D}" dt="2024-04-19T18:07:17.146" v="29" actId="6264"/>
          <ac:spMkLst>
            <pc:docMk/>
            <pc:sldMk cId="1449949721" sldId="11041"/>
            <ac:spMk id="10" creationId="{9D2C123F-2B1A-CA1B-2E7E-0271B72C1E8B}"/>
          </ac:spMkLst>
        </pc:spChg>
        <pc:spChg chg="mod ord">
          <ac:chgData name="Rebecca DeSantis" userId="96ce93bd-d761-4476-9c31-e9be55a74f37" providerId="ADAL" clId="{9AA6AE99-AB1B-45F6-A589-D5F8B0C3E20D}" dt="2024-04-19T18:07:17.146" v="29" actId="6264"/>
          <ac:spMkLst>
            <pc:docMk/>
            <pc:sldMk cId="1449949721" sldId="11041"/>
            <ac:spMk id="14" creationId="{F9D16699-9A0A-4A7E-8252-39BD55AE941D}"/>
          </ac:spMkLst>
        </pc:spChg>
        <pc:spChg chg="mod ord">
          <ac:chgData name="Rebecca DeSantis" userId="96ce93bd-d761-4476-9c31-e9be55a74f37" providerId="ADAL" clId="{9AA6AE99-AB1B-45F6-A589-D5F8B0C3E20D}" dt="2024-04-19T18:07:17.146" v="29" actId="6264"/>
          <ac:spMkLst>
            <pc:docMk/>
            <pc:sldMk cId="1449949721" sldId="11041"/>
            <ac:spMk id="21" creationId="{6FFCD4A1-ADD2-4835-A602-2D0D56FA1A27}"/>
          </ac:spMkLst>
        </pc:spChg>
        <pc:graphicFrameChg chg="mod ord">
          <ac:chgData name="Rebecca DeSantis" userId="96ce93bd-d761-4476-9c31-e9be55a74f37" providerId="ADAL" clId="{9AA6AE99-AB1B-45F6-A589-D5F8B0C3E20D}" dt="2024-04-19T18:07:17.146" v="29" actId="6264"/>
          <ac:graphicFrameMkLst>
            <pc:docMk/>
            <pc:sldMk cId="1449949721" sldId="11041"/>
            <ac:graphicFrameMk id="17" creationId="{4DE228A6-0CC5-BC9A-1C3B-C88A07D4605B}"/>
          </ac:graphicFrameMkLst>
        </pc:graphicFrameChg>
        <pc:picChg chg="mod ord">
          <ac:chgData name="Rebecca DeSantis" userId="96ce93bd-d761-4476-9c31-e9be55a74f37" providerId="ADAL" clId="{9AA6AE99-AB1B-45F6-A589-D5F8B0C3E20D}" dt="2024-04-19T18:07:17.146" v="29" actId="6264"/>
          <ac:picMkLst>
            <pc:docMk/>
            <pc:sldMk cId="1449949721" sldId="11041"/>
            <ac:picMk id="6" creationId="{8F926008-4E71-F32D-2011-8E4D4CE655C6}"/>
          </ac:picMkLst>
        </pc:picChg>
      </pc:sldChg>
      <pc:sldChg chg="modSp mod">
        <pc:chgData name="Rebecca DeSantis" userId="96ce93bd-d761-4476-9c31-e9be55a74f37" providerId="ADAL" clId="{9AA6AE99-AB1B-45F6-A589-D5F8B0C3E20D}" dt="2024-04-19T18:08:47.554" v="49" actId="20577"/>
        <pc:sldMkLst>
          <pc:docMk/>
          <pc:sldMk cId="4100399245" sldId="11047"/>
        </pc:sldMkLst>
        <pc:spChg chg="mod">
          <ac:chgData name="Rebecca DeSantis" userId="96ce93bd-d761-4476-9c31-e9be55a74f37" providerId="ADAL" clId="{9AA6AE99-AB1B-45F6-A589-D5F8B0C3E20D}" dt="2024-04-19T18:08:47.554" v="49" actId="20577"/>
          <ac:spMkLst>
            <pc:docMk/>
            <pc:sldMk cId="4100399245" sldId="11047"/>
            <ac:spMk id="6" creationId="{9896068D-C32B-C7B2-ACDF-8ED90B8A07FB}"/>
          </ac:spMkLst>
        </pc:spChg>
      </pc:sldChg>
      <pc:sldMasterChg chg="modSldLayout">
        <pc:chgData name="Rebecca DeSantis" userId="96ce93bd-d761-4476-9c31-e9be55a74f37" providerId="ADAL" clId="{9AA6AE99-AB1B-45F6-A589-D5F8B0C3E20D}" dt="2024-04-19T18:05:34.934" v="27" actId="478"/>
        <pc:sldMasterMkLst>
          <pc:docMk/>
          <pc:sldMasterMk cId="605719399" sldId="2147483792"/>
        </pc:sldMasterMkLst>
        <pc:sldLayoutChg chg="addSp delSp modSp mod">
          <pc:chgData name="Rebecca DeSantis" userId="96ce93bd-d761-4476-9c31-e9be55a74f37" providerId="ADAL" clId="{9AA6AE99-AB1B-45F6-A589-D5F8B0C3E20D}" dt="2024-04-19T18:05:34.934" v="27" actId="478"/>
          <pc:sldLayoutMkLst>
            <pc:docMk/>
            <pc:sldMasterMk cId="605719399" sldId="2147483792"/>
            <pc:sldLayoutMk cId="3662948227" sldId="2147483829"/>
          </pc:sldLayoutMkLst>
          <pc:spChg chg="mod">
            <ac:chgData name="Rebecca DeSantis" userId="96ce93bd-d761-4476-9c31-e9be55a74f37" providerId="ADAL" clId="{9AA6AE99-AB1B-45F6-A589-D5F8B0C3E20D}" dt="2024-04-19T18:05:22.071" v="17" actId="14100"/>
            <ac:spMkLst>
              <pc:docMk/>
              <pc:sldMasterMk cId="605719399" sldId="2147483792"/>
              <pc:sldLayoutMk cId="3662948227" sldId="2147483829"/>
              <ac:spMk id="6" creationId="{152C24F0-015B-F85A-51E2-B513E9D1D96A}"/>
            </ac:spMkLst>
          </pc:spChg>
          <pc:spChg chg="add del mod">
            <ac:chgData name="Rebecca DeSantis" userId="96ce93bd-d761-4476-9c31-e9be55a74f37" providerId="ADAL" clId="{9AA6AE99-AB1B-45F6-A589-D5F8B0C3E20D}" dt="2024-04-19T18:05:34.934" v="27" actId="478"/>
            <ac:spMkLst>
              <pc:docMk/>
              <pc:sldMasterMk cId="605719399" sldId="2147483792"/>
              <pc:sldLayoutMk cId="3662948227" sldId="2147483829"/>
              <ac:spMk id="7" creationId="{6CCABADF-9BD0-DD04-DC94-AEEB2ABDE937}"/>
            </ac:spMkLst>
          </pc:spChg>
          <pc:spChg chg="mod">
            <ac:chgData name="Rebecca DeSantis" userId="96ce93bd-d761-4476-9c31-e9be55a74f37" providerId="ADAL" clId="{9AA6AE99-AB1B-45F6-A589-D5F8B0C3E20D}" dt="2024-04-19T18:05:25.087" v="25" actId="207"/>
            <ac:spMkLst>
              <pc:docMk/>
              <pc:sldMasterMk cId="605719399" sldId="2147483792"/>
              <pc:sldLayoutMk cId="3662948227" sldId="2147483829"/>
              <ac:spMk id="10" creationId="{3E31CBF5-BE1A-F332-EAF1-87B2B500CC9F}"/>
            </ac:spMkLst>
          </pc:spChg>
        </pc:sldLayoutChg>
      </pc:sldMasterChg>
    </pc:docChg>
  </pc:docChgLst>
  <pc:docChgLst>
    <pc:chgData name="Hunter Kirby" userId="e6fc5ae6-a79f-4844-9fe1-82cc905d4bff" providerId="ADAL" clId="{F0085C96-D23E-AB45-9FC9-94B8FD28D971}"/>
    <pc:docChg chg="undo custSel addSld delSld modSld modSection">
      <pc:chgData name="Hunter Kirby" userId="e6fc5ae6-a79f-4844-9fe1-82cc905d4bff" providerId="ADAL" clId="{F0085C96-D23E-AB45-9FC9-94B8FD28D971}" dt="2024-03-21T18:42:13.470" v="109" actId="242"/>
      <pc:docMkLst>
        <pc:docMk/>
      </pc:docMkLst>
      <pc:sldChg chg="modSp mod">
        <pc:chgData name="Hunter Kirby" userId="e6fc5ae6-a79f-4844-9fe1-82cc905d4bff" providerId="ADAL" clId="{F0085C96-D23E-AB45-9FC9-94B8FD28D971}" dt="2024-03-21T18:39:20.236" v="30" actId="1076"/>
        <pc:sldMkLst>
          <pc:docMk/>
          <pc:sldMk cId="2546101352" sldId="551"/>
        </pc:sldMkLst>
        <pc:spChg chg="mod">
          <ac:chgData name="Hunter Kirby" userId="e6fc5ae6-a79f-4844-9fe1-82cc905d4bff" providerId="ADAL" clId="{F0085C96-D23E-AB45-9FC9-94B8FD28D971}" dt="2024-03-21T18:39:00.233" v="26" actId="1076"/>
          <ac:spMkLst>
            <pc:docMk/>
            <pc:sldMk cId="2546101352" sldId="551"/>
            <ac:spMk id="2" creationId="{3677FDAC-3AC7-4C46-A71D-0AA8215C1AEC}"/>
          </ac:spMkLst>
        </pc:spChg>
        <pc:spChg chg="mod">
          <ac:chgData name="Hunter Kirby" userId="e6fc5ae6-a79f-4844-9fe1-82cc905d4bff" providerId="ADAL" clId="{F0085C96-D23E-AB45-9FC9-94B8FD28D971}" dt="2024-03-21T18:39:00.233" v="26" actId="1076"/>
          <ac:spMkLst>
            <pc:docMk/>
            <pc:sldMk cId="2546101352" sldId="551"/>
            <ac:spMk id="3" creationId="{B71CDD71-C195-4196-AB45-BB51139B1A15}"/>
          </ac:spMkLst>
        </pc:spChg>
        <pc:spChg chg="mod">
          <ac:chgData name="Hunter Kirby" userId="e6fc5ae6-a79f-4844-9fe1-82cc905d4bff" providerId="ADAL" clId="{F0085C96-D23E-AB45-9FC9-94B8FD28D971}" dt="2024-03-21T18:39:20.236" v="30" actId="1076"/>
          <ac:spMkLst>
            <pc:docMk/>
            <pc:sldMk cId="2546101352" sldId="551"/>
            <ac:spMk id="22" creationId="{72D78CC9-FC85-4B49-A243-52FF60195789}"/>
          </ac:spMkLst>
        </pc:spChg>
        <pc:spChg chg="mod">
          <ac:chgData name="Hunter Kirby" userId="e6fc5ae6-a79f-4844-9fe1-82cc905d4bff" providerId="ADAL" clId="{F0085C96-D23E-AB45-9FC9-94B8FD28D971}" dt="2024-03-21T18:39:16.743" v="29" actId="1076"/>
          <ac:spMkLst>
            <pc:docMk/>
            <pc:sldMk cId="2546101352" sldId="551"/>
            <ac:spMk id="24" creationId="{8846A694-0633-461B-90E2-70227880EA39}"/>
          </ac:spMkLst>
        </pc:spChg>
        <pc:spChg chg="mod">
          <ac:chgData name="Hunter Kirby" userId="e6fc5ae6-a79f-4844-9fe1-82cc905d4bff" providerId="ADAL" clId="{F0085C96-D23E-AB45-9FC9-94B8FD28D971}" dt="2024-03-21T18:39:00.233" v="26" actId="1076"/>
          <ac:spMkLst>
            <pc:docMk/>
            <pc:sldMk cId="2546101352" sldId="551"/>
            <ac:spMk id="25" creationId="{C758B805-6301-4F13-ABB8-5287F44AFD49}"/>
          </ac:spMkLst>
        </pc:spChg>
        <pc:spChg chg="mod">
          <ac:chgData name="Hunter Kirby" userId="e6fc5ae6-a79f-4844-9fe1-82cc905d4bff" providerId="ADAL" clId="{F0085C96-D23E-AB45-9FC9-94B8FD28D971}" dt="2024-03-21T18:39:20.236" v="30" actId="1076"/>
          <ac:spMkLst>
            <pc:docMk/>
            <pc:sldMk cId="2546101352" sldId="551"/>
            <ac:spMk id="28" creationId="{F4E8B59E-EED8-43E6-8BC7-E56DC35180C5}"/>
          </ac:spMkLst>
        </pc:spChg>
        <pc:spChg chg="mod">
          <ac:chgData name="Hunter Kirby" userId="e6fc5ae6-a79f-4844-9fe1-82cc905d4bff" providerId="ADAL" clId="{F0085C96-D23E-AB45-9FC9-94B8FD28D971}" dt="2024-03-21T18:39:16.743" v="29" actId="1076"/>
          <ac:spMkLst>
            <pc:docMk/>
            <pc:sldMk cId="2546101352" sldId="551"/>
            <ac:spMk id="30" creationId="{B15DC245-CF34-496B-9F82-0500D7DB7FBC}"/>
          </ac:spMkLst>
        </pc:spChg>
        <pc:spChg chg="mod">
          <ac:chgData name="Hunter Kirby" userId="e6fc5ae6-a79f-4844-9fe1-82cc905d4bff" providerId="ADAL" clId="{F0085C96-D23E-AB45-9FC9-94B8FD28D971}" dt="2024-03-21T18:39:20.236" v="30" actId="1076"/>
          <ac:spMkLst>
            <pc:docMk/>
            <pc:sldMk cId="2546101352" sldId="551"/>
            <ac:spMk id="31" creationId="{77FC27C7-65A1-4043-8BF8-0E9F7A210547}"/>
          </ac:spMkLst>
        </pc:spChg>
        <pc:spChg chg="mod">
          <ac:chgData name="Hunter Kirby" userId="e6fc5ae6-a79f-4844-9fe1-82cc905d4bff" providerId="ADAL" clId="{F0085C96-D23E-AB45-9FC9-94B8FD28D971}" dt="2024-03-21T18:39:16.743" v="29" actId="1076"/>
          <ac:spMkLst>
            <pc:docMk/>
            <pc:sldMk cId="2546101352" sldId="551"/>
            <ac:spMk id="32" creationId="{2D16E6A5-A7C1-40B0-A53A-8BF970ACD92C}"/>
          </ac:spMkLst>
        </pc:spChg>
        <pc:picChg chg="mod">
          <ac:chgData name="Hunter Kirby" userId="e6fc5ae6-a79f-4844-9fe1-82cc905d4bff" providerId="ADAL" clId="{F0085C96-D23E-AB45-9FC9-94B8FD28D971}" dt="2024-03-21T18:38:55.153" v="25" actId="1076"/>
          <ac:picMkLst>
            <pc:docMk/>
            <pc:sldMk cId="2546101352" sldId="551"/>
            <ac:picMk id="10" creationId="{24F083AA-CE81-ACFB-BA20-8CFDE7D460ED}"/>
          </ac:picMkLst>
        </pc:picChg>
        <pc:picChg chg="mod">
          <ac:chgData name="Hunter Kirby" userId="e6fc5ae6-a79f-4844-9fe1-82cc905d4bff" providerId="ADAL" clId="{F0085C96-D23E-AB45-9FC9-94B8FD28D971}" dt="2024-03-21T18:38:55.153" v="25" actId="1076"/>
          <ac:picMkLst>
            <pc:docMk/>
            <pc:sldMk cId="2546101352" sldId="551"/>
            <ac:picMk id="20" creationId="{A5F99079-E3B4-4FE3-AB63-3F317BFCEC8F}"/>
          </ac:picMkLst>
        </pc:picChg>
      </pc:sldChg>
      <pc:sldChg chg="delCm">
        <pc:chgData name="Hunter Kirby" userId="e6fc5ae6-a79f-4844-9fe1-82cc905d4bff" providerId="ADAL" clId="{F0085C96-D23E-AB45-9FC9-94B8FD28D971}" dt="2024-03-20T17:46:20.507" v="0"/>
        <pc:sldMkLst>
          <pc:docMk/>
          <pc:sldMk cId="3003715034" sldId="11029"/>
        </pc:sldMkLst>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F0085C96-D23E-AB45-9FC9-94B8FD28D971}" dt="2024-03-20T17:46:20.507" v="0"/>
              <pc2:cmMkLst xmlns:pc2="http://schemas.microsoft.com/office/powerpoint/2019/9/main/command">
                <pc:docMk/>
                <pc:sldMk cId="3003715034" sldId="11029"/>
                <pc2:cmMk id="{C89E6E54-0096-4BE4-98C0-CFF5DE914748}"/>
              </pc2:cmMkLst>
            </pc226:cmChg>
          </p:ext>
        </pc:extLst>
      </pc:sldChg>
      <pc:sldChg chg="addSp delSp modSp mod">
        <pc:chgData name="Hunter Kirby" userId="e6fc5ae6-a79f-4844-9fe1-82cc905d4bff" providerId="ADAL" clId="{F0085C96-D23E-AB45-9FC9-94B8FD28D971}" dt="2024-03-21T18:42:13.470" v="109" actId="242"/>
        <pc:sldMkLst>
          <pc:docMk/>
          <pc:sldMk cId="113933397" sldId="11043"/>
        </pc:sldMkLst>
        <pc:spChg chg="add mod">
          <ac:chgData name="Hunter Kirby" userId="e6fc5ae6-a79f-4844-9fe1-82cc905d4bff" providerId="ADAL" clId="{F0085C96-D23E-AB45-9FC9-94B8FD28D971}" dt="2024-03-21T18:42:13.470" v="109" actId="242"/>
          <ac:spMkLst>
            <pc:docMk/>
            <pc:sldMk cId="113933397" sldId="11043"/>
            <ac:spMk id="3" creationId="{3BEDFA2F-E5B1-B62D-FBD9-8C7DB14B614C}"/>
          </ac:spMkLst>
        </pc:spChg>
        <pc:graphicFrameChg chg="del mod">
          <ac:chgData name="Hunter Kirby" userId="e6fc5ae6-a79f-4844-9fe1-82cc905d4bff" providerId="ADAL" clId="{F0085C96-D23E-AB45-9FC9-94B8FD28D971}" dt="2024-03-21T18:41:31.310" v="74" actId="478"/>
          <ac:graphicFrameMkLst>
            <pc:docMk/>
            <pc:sldMk cId="113933397" sldId="11043"/>
            <ac:graphicFrameMk id="9" creationId="{DDF6B843-5CED-9CD9-FC58-36DC4FE23FFF}"/>
          </ac:graphicFrameMkLst>
        </pc:graphicFrameChg>
      </pc:sldChg>
      <pc:sldChg chg="addSp delSp modSp mod chgLayout">
        <pc:chgData name="Hunter Kirby" userId="e6fc5ae6-a79f-4844-9fe1-82cc905d4bff" providerId="ADAL" clId="{F0085C96-D23E-AB45-9FC9-94B8FD28D971}" dt="2024-03-21T18:41:11.452" v="66" actId="700"/>
        <pc:sldMkLst>
          <pc:docMk/>
          <pc:sldMk cId="2412740502" sldId="11049"/>
        </pc:sldMkLst>
        <pc:spChg chg="mod ord">
          <ac:chgData name="Hunter Kirby" userId="e6fc5ae6-a79f-4844-9fe1-82cc905d4bff" providerId="ADAL" clId="{F0085C96-D23E-AB45-9FC9-94B8FD28D971}" dt="2024-03-21T18:41:11.452" v="66" actId="700"/>
          <ac:spMkLst>
            <pc:docMk/>
            <pc:sldMk cId="2412740502" sldId="11049"/>
            <ac:spMk id="3" creationId="{30333773-1D3B-42B3-9B80-B92C25EDCB50}"/>
          </ac:spMkLst>
        </pc:spChg>
        <pc:spChg chg="add mod ord">
          <ac:chgData name="Hunter Kirby" userId="e6fc5ae6-a79f-4844-9fe1-82cc905d4bff" providerId="ADAL" clId="{F0085C96-D23E-AB45-9FC9-94B8FD28D971}" dt="2024-03-21T18:41:11.452" v="66" actId="700"/>
          <ac:spMkLst>
            <pc:docMk/>
            <pc:sldMk cId="2412740502" sldId="11049"/>
            <ac:spMk id="5" creationId="{DD1C81CD-21F8-2781-172A-79970E7E005B}"/>
          </ac:spMkLst>
        </pc:spChg>
        <pc:spChg chg="mod ord">
          <ac:chgData name="Hunter Kirby" userId="e6fc5ae6-a79f-4844-9fe1-82cc905d4bff" providerId="ADAL" clId="{F0085C96-D23E-AB45-9FC9-94B8FD28D971}" dt="2024-03-21T18:41:11.452" v="66" actId="700"/>
          <ac:spMkLst>
            <pc:docMk/>
            <pc:sldMk cId="2412740502" sldId="11049"/>
            <ac:spMk id="7" creationId="{E3638092-9FC3-311C-8B3E-70042F417B7A}"/>
          </ac:spMkLst>
        </pc:spChg>
        <pc:graphicFrameChg chg="del mod">
          <ac:chgData name="Hunter Kirby" userId="e6fc5ae6-a79f-4844-9fe1-82cc905d4bff" providerId="ADAL" clId="{F0085C96-D23E-AB45-9FC9-94B8FD28D971}" dt="2024-03-21T18:40:16.442" v="33" actId="478"/>
          <ac:graphicFrameMkLst>
            <pc:docMk/>
            <pc:sldMk cId="2412740502" sldId="11049"/>
            <ac:graphicFrameMk id="11" creationId="{5893E69B-DFC0-EF6D-E78F-0E10DB01F364}"/>
          </ac:graphicFrameMkLst>
        </pc:graphicFrameChg>
        <pc:picChg chg="mod ord">
          <ac:chgData name="Hunter Kirby" userId="e6fc5ae6-a79f-4844-9fe1-82cc905d4bff" providerId="ADAL" clId="{F0085C96-D23E-AB45-9FC9-94B8FD28D971}" dt="2024-03-21T18:41:11.452" v="66" actId="700"/>
          <ac:picMkLst>
            <pc:docMk/>
            <pc:sldMk cId="2412740502" sldId="11049"/>
            <ac:picMk id="12" creationId="{622F51C1-8DBC-0E41-2A38-A08A3CB6B83F}"/>
          </ac:picMkLst>
        </pc:picChg>
      </pc:sldChg>
      <pc:sldChg chg="modSp new del mod">
        <pc:chgData name="Hunter Kirby" userId="e6fc5ae6-a79f-4844-9fe1-82cc905d4bff" providerId="ADAL" clId="{F0085C96-D23E-AB45-9FC9-94B8FD28D971}" dt="2024-03-21T18:41:17.130" v="72" actId="680"/>
        <pc:sldMkLst>
          <pc:docMk/>
          <pc:sldMk cId="1590571439" sldId="11052"/>
        </pc:sldMkLst>
        <pc:spChg chg="mod">
          <ac:chgData name="Hunter Kirby" userId="e6fc5ae6-a79f-4844-9fe1-82cc905d4bff" providerId="ADAL" clId="{F0085C96-D23E-AB45-9FC9-94B8FD28D971}" dt="2024-03-21T18:41:16.637" v="71" actId="20577"/>
          <ac:spMkLst>
            <pc:docMk/>
            <pc:sldMk cId="1590571439" sldId="11052"/>
            <ac:spMk id="5" creationId="{6C81DDCA-EE4F-C55F-67B0-4A722FEE3C9B}"/>
          </ac:spMkLst>
        </pc:spChg>
      </pc:sldChg>
    </pc:docChg>
  </pc:docChgLst>
  <pc:docChgLst>
    <pc:chgData name="Janelle Gieseke" userId="1065d469-00d3-4a33-b073-8dab6534bb61" providerId="ADAL" clId="{9FA8B1FB-03B4-4ABE-977E-01FA7AC913E0}"/>
    <pc:docChg chg="modSld">
      <pc:chgData name="Janelle Gieseke" userId="1065d469-00d3-4a33-b073-8dab6534bb61" providerId="ADAL" clId="{9FA8B1FB-03B4-4ABE-977E-01FA7AC913E0}" dt="2024-05-07T14:52:43.996" v="48" actId="14100"/>
      <pc:docMkLst>
        <pc:docMk/>
      </pc:docMkLst>
      <pc:sldChg chg="modSp mod">
        <pc:chgData name="Janelle Gieseke" userId="1065d469-00d3-4a33-b073-8dab6534bb61" providerId="ADAL" clId="{9FA8B1FB-03B4-4ABE-977E-01FA7AC913E0}" dt="2024-05-07T14:52:43.996" v="48" actId="14100"/>
        <pc:sldMkLst>
          <pc:docMk/>
          <pc:sldMk cId="1686753469" sldId="3319"/>
        </pc:sldMkLst>
        <pc:graphicFrameChg chg="mod modGraphic">
          <ac:chgData name="Janelle Gieseke" userId="1065d469-00d3-4a33-b073-8dab6534bb61" providerId="ADAL" clId="{9FA8B1FB-03B4-4ABE-977E-01FA7AC913E0}" dt="2024-05-07T14:52:43.996" v="48" actId="14100"/>
          <ac:graphicFrameMkLst>
            <pc:docMk/>
            <pc:sldMk cId="1686753469" sldId="3319"/>
            <ac:graphicFrameMk id="4" creationId="{E6A02AC1-32BE-8984-6924-88BFF4F9F2F3}"/>
          </ac:graphicFrameMkLst>
        </pc:graphicFrameChg>
      </pc:sldChg>
    </pc:docChg>
  </pc:docChgLst>
</pc:chgInfo>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68819-D493-443D-94B2-754FE0CA9C68}"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endParaRPr lang="en-US"/>
        </a:p>
      </dgm:t>
    </dgm:pt>
    <dgm:pt modelId="{29889D4D-6538-4069-A2D8-8063DB2D2EB6}">
      <dgm:prSet phldrT="[Text]"/>
      <dgm:spPr/>
      <dgm:t>
        <a:bodyPr/>
        <a:lstStyle/>
        <a:p>
          <a:r>
            <a:rPr lang="en-US" dirty="0"/>
            <a:t>Content</a:t>
          </a:r>
        </a:p>
      </dgm:t>
    </dgm:pt>
    <dgm:pt modelId="{FFE477C7-A851-4A00-B3F9-2A45F5F4D89B}" type="parTrans" cxnId="{8D4ECB2D-24AE-48C4-92E3-51A7045E372B}">
      <dgm:prSet/>
      <dgm:spPr/>
      <dgm:t>
        <a:bodyPr/>
        <a:lstStyle/>
        <a:p>
          <a:endParaRPr lang="en-US"/>
        </a:p>
      </dgm:t>
    </dgm:pt>
    <dgm:pt modelId="{DBF5AE97-66F0-41CC-8BF0-4AC648E2766D}" type="sibTrans" cxnId="{8D4ECB2D-24AE-48C4-92E3-51A7045E372B}">
      <dgm:prSet/>
      <dgm:spPr/>
      <dgm:t>
        <a:bodyPr/>
        <a:lstStyle/>
        <a:p>
          <a:endParaRPr lang="en-US"/>
        </a:p>
      </dgm:t>
    </dgm:pt>
    <dgm:pt modelId="{918585D6-AC14-4EE9-A5E4-EB263D1C67D6}">
      <dgm:prSet phldrT="[Text]"/>
      <dgm:spPr/>
      <dgm:t>
        <a:bodyPr/>
        <a:lstStyle/>
        <a:p>
          <a:r>
            <a:rPr lang="en-US" dirty="0"/>
            <a:t>Q &amp; A</a:t>
          </a:r>
        </a:p>
      </dgm:t>
    </dgm:pt>
    <dgm:pt modelId="{D0128904-15B3-4EE9-96BA-92AA4331436A}" type="parTrans" cxnId="{F38B2936-B4E4-4F8E-AA89-8F210B79AC95}">
      <dgm:prSet/>
      <dgm:spPr/>
      <dgm:t>
        <a:bodyPr/>
        <a:lstStyle/>
        <a:p>
          <a:endParaRPr lang="en-US"/>
        </a:p>
      </dgm:t>
    </dgm:pt>
    <dgm:pt modelId="{65105EB6-3317-4831-8242-79092F27D6F0}" type="sibTrans" cxnId="{F38B2936-B4E4-4F8E-AA89-8F210B79AC95}">
      <dgm:prSet/>
      <dgm:spPr/>
      <dgm:t>
        <a:bodyPr/>
        <a:lstStyle/>
        <a:p>
          <a:endParaRPr lang="en-US"/>
        </a:p>
      </dgm:t>
    </dgm:pt>
    <dgm:pt modelId="{ABFD576B-1EBE-43A0-B20D-2D3A96B5A68E}">
      <dgm:prSet phldrT="[Text]"/>
      <dgm:spPr/>
      <dgm:t>
        <a:bodyPr/>
        <a:lstStyle/>
        <a:p>
          <a:r>
            <a:rPr lang="en-US" dirty="0"/>
            <a:t>Demos</a:t>
          </a:r>
        </a:p>
      </dgm:t>
    </dgm:pt>
    <dgm:pt modelId="{8F58B5C9-F76E-488F-B9C1-23E54C22234D}" type="parTrans" cxnId="{1483647A-7F12-4B8E-90B5-CFA65A5F3F1D}">
      <dgm:prSet/>
      <dgm:spPr/>
      <dgm:t>
        <a:bodyPr/>
        <a:lstStyle/>
        <a:p>
          <a:endParaRPr lang="en-US"/>
        </a:p>
      </dgm:t>
    </dgm:pt>
    <dgm:pt modelId="{43247913-3604-407D-82CC-2DE0452CC7F7}" type="sibTrans" cxnId="{1483647A-7F12-4B8E-90B5-CFA65A5F3F1D}">
      <dgm:prSet/>
      <dgm:spPr/>
      <dgm:t>
        <a:bodyPr/>
        <a:lstStyle/>
        <a:p>
          <a:endParaRPr lang="en-US"/>
        </a:p>
      </dgm:t>
    </dgm:pt>
    <dgm:pt modelId="{F066E5CA-B528-477A-B4FD-941827E88512}">
      <dgm:prSet phldrT="[Text]"/>
      <dgm:spPr/>
      <dgm:t>
        <a:bodyPr/>
        <a:lstStyle/>
        <a:p>
          <a:r>
            <a:rPr lang="en-US" dirty="0"/>
            <a:t>Exercises</a:t>
          </a:r>
        </a:p>
      </dgm:t>
    </dgm:pt>
    <dgm:pt modelId="{220C0085-F95E-4651-8CE6-B406FB912B13}" type="parTrans" cxnId="{86F20665-8CC7-40A0-8401-3482BBEAB95F}">
      <dgm:prSet/>
      <dgm:spPr/>
      <dgm:t>
        <a:bodyPr/>
        <a:lstStyle/>
        <a:p>
          <a:endParaRPr lang="en-US"/>
        </a:p>
      </dgm:t>
    </dgm:pt>
    <dgm:pt modelId="{BCB38309-BE3B-43DC-B626-7BCC8323AE4B}" type="sibTrans" cxnId="{86F20665-8CC7-40A0-8401-3482BBEAB95F}">
      <dgm:prSet/>
      <dgm:spPr/>
      <dgm:t>
        <a:bodyPr/>
        <a:lstStyle/>
        <a:p>
          <a:endParaRPr lang="en-US"/>
        </a:p>
      </dgm:t>
    </dgm:pt>
    <dgm:pt modelId="{7ED19D33-455F-4BC0-A25F-C7685F98F7E1}" type="pres">
      <dgm:prSet presAssocID="{D6768819-D493-443D-94B2-754FE0CA9C68}" presName="Name0" presStyleCnt="0">
        <dgm:presLayoutVars>
          <dgm:dir/>
          <dgm:animLvl val="lvl"/>
          <dgm:resizeHandles val="exact"/>
        </dgm:presLayoutVars>
      </dgm:prSet>
      <dgm:spPr/>
    </dgm:pt>
    <dgm:pt modelId="{C2A75B40-0978-49BE-A140-43881E7CCA44}" type="pres">
      <dgm:prSet presAssocID="{D6768819-D493-443D-94B2-754FE0CA9C68}" presName="tSp" presStyleCnt="0"/>
      <dgm:spPr/>
    </dgm:pt>
    <dgm:pt modelId="{6DF57673-3FD2-41E7-868E-852A2DC8CA8F}" type="pres">
      <dgm:prSet presAssocID="{D6768819-D493-443D-94B2-754FE0CA9C68}" presName="bSp" presStyleCnt="0"/>
      <dgm:spPr/>
    </dgm:pt>
    <dgm:pt modelId="{9F3DDBAD-B363-40D3-A087-29C30A004E8B}" type="pres">
      <dgm:prSet presAssocID="{D6768819-D493-443D-94B2-754FE0CA9C68}" presName="process" presStyleCnt="0"/>
      <dgm:spPr/>
    </dgm:pt>
    <dgm:pt modelId="{81B83B55-0245-47BA-8776-4B9F977D80FA}" type="pres">
      <dgm:prSet presAssocID="{29889D4D-6538-4069-A2D8-8063DB2D2EB6}" presName="composite1" presStyleCnt="0"/>
      <dgm:spPr/>
    </dgm:pt>
    <dgm:pt modelId="{0CE69002-FFB8-41DC-88ED-C6B98C272BBB}" type="pres">
      <dgm:prSet presAssocID="{29889D4D-6538-4069-A2D8-8063DB2D2EB6}" presName="dummyNode1" presStyleLbl="node1" presStyleIdx="0" presStyleCnt="4"/>
      <dgm:spPr/>
    </dgm:pt>
    <dgm:pt modelId="{61EDFC8E-F714-4327-A30D-D85C6E1ED233}" type="pres">
      <dgm:prSet presAssocID="{29889D4D-6538-4069-A2D8-8063DB2D2EB6}" presName="childNode1" presStyleLbl="bgAcc1" presStyleIdx="0" presStyleCnt="4">
        <dgm:presLayoutVars>
          <dgm:bulletEnabled val="1"/>
        </dgm:presLayoutVars>
      </dgm:prSet>
      <dgm:spPr/>
    </dgm:pt>
    <dgm:pt modelId="{0FA58ADE-2C40-49D2-A211-382A91904C5C}" type="pres">
      <dgm:prSet presAssocID="{29889D4D-6538-4069-A2D8-8063DB2D2EB6}" presName="childNode1tx" presStyleLbl="bgAcc1" presStyleIdx="0" presStyleCnt="4">
        <dgm:presLayoutVars>
          <dgm:bulletEnabled val="1"/>
        </dgm:presLayoutVars>
      </dgm:prSet>
      <dgm:spPr/>
    </dgm:pt>
    <dgm:pt modelId="{8A0BCFDB-D560-4E4F-AC0C-C6B318D851A7}" type="pres">
      <dgm:prSet presAssocID="{29889D4D-6538-4069-A2D8-8063DB2D2EB6}" presName="parentNode1" presStyleLbl="node1" presStyleIdx="0" presStyleCnt="4">
        <dgm:presLayoutVars>
          <dgm:chMax val="1"/>
          <dgm:bulletEnabled val="1"/>
        </dgm:presLayoutVars>
      </dgm:prSet>
      <dgm:spPr/>
    </dgm:pt>
    <dgm:pt modelId="{660E6FD7-9A63-43A2-B69D-3DE5D28126F6}" type="pres">
      <dgm:prSet presAssocID="{29889D4D-6538-4069-A2D8-8063DB2D2EB6}" presName="connSite1" presStyleCnt="0"/>
      <dgm:spPr/>
    </dgm:pt>
    <dgm:pt modelId="{55BB7646-3E01-42C9-A2BF-AE503462F542}" type="pres">
      <dgm:prSet presAssocID="{DBF5AE97-66F0-41CC-8BF0-4AC648E2766D}" presName="Name9" presStyleLbl="sibTrans2D1" presStyleIdx="0" presStyleCnt="3"/>
      <dgm:spPr/>
    </dgm:pt>
    <dgm:pt modelId="{BCB08899-B124-46B9-B9CD-FFC99C448C00}" type="pres">
      <dgm:prSet presAssocID="{ABFD576B-1EBE-43A0-B20D-2D3A96B5A68E}" presName="composite2" presStyleCnt="0"/>
      <dgm:spPr/>
    </dgm:pt>
    <dgm:pt modelId="{B7D7FFF0-BC99-40A4-9C57-4CE4953E7B68}" type="pres">
      <dgm:prSet presAssocID="{ABFD576B-1EBE-43A0-B20D-2D3A96B5A68E}" presName="dummyNode2" presStyleLbl="node1" presStyleIdx="0" presStyleCnt="4"/>
      <dgm:spPr/>
    </dgm:pt>
    <dgm:pt modelId="{56659FF1-8A52-4E0C-8B0B-1BE1490186CB}" type="pres">
      <dgm:prSet presAssocID="{ABFD576B-1EBE-43A0-B20D-2D3A96B5A68E}" presName="childNode2" presStyleLbl="bgAcc1" presStyleIdx="1" presStyleCnt="4">
        <dgm:presLayoutVars>
          <dgm:bulletEnabled val="1"/>
        </dgm:presLayoutVars>
      </dgm:prSet>
      <dgm:spPr/>
    </dgm:pt>
    <dgm:pt modelId="{443597AC-FB5E-492D-9377-8B447D27C376}" type="pres">
      <dgm:prSet presAssocID="{ABFD576B-1EBE-43A0-B20D-2D3A96B5A68E}" presName="childNode2tx" presStyleLbl="bgAcc1" presStyleIdx="1" presStyleCnt="4">
        <dgm:presLayoutVars>
          <dgm:bulletEnabled val="1"/>
        </dgm:presLayoutVars>
      </dgm:prSet>
      <dgm:spPr/>
    </dgm:pt>
    <dgm:pt modelId="{C2E67900-C941-4818-B802-C55613A25D29}" type="pres">
      <dgm:prSet presAssocID="{ABFD576B-1EBE-43A0-B20D-2D3A96B5A68E}" presName="parentNode2" presStyleLbl="node1" presStyleIdx="1" presStyleCnt="4">
        <dgm:presLayoutVars>
          <dgm:chMax val="0"/>
          <dgm:bulletEnabled val="1"/>
        </dgm:presLayoutVars>
      </dgm:prSet>
      <dgm:spPr/>
    </dgm:pt>
    <dgm:pt modelId="{F240F7EE-E007-41A9-9DF7-83CA3FF29FC0}" type="pres">
      <dgm:prSet presAssocID="{ABFD576B-1EBE-43A0-B20D-2D3A96B5A68E}" presName="connSite2" presStyleCnt="0"/>
      <dgm:spPr/>
    </dgm:pt>
    <dgm:pt modelId="{8F2F3E50-0565-43EF-8C03-66CFBD8E6218}" type="pres">
      <dgm:prSet presAssocID="{43247913-3604-407D-82CC-2DE0452CC7F7}" presName="Name18" presStyleLbl="sibTrans2D1" presStyleIdx="1" presStyleCnt="3"/>
      <dgm:spPr/>
    </dgm:pt>
    <dgm:pt modelId="{8DE56CE9-9DDB-4545-A3B5-3020ECB7961A}" type="pres">
      <dgm:prSet presAssocID="{F066E5CA-B528-477A-B4FD-941827E88512}" presName="composite1" presStyleCnt="0"/>
      <dgm:spPr/>
    </dgm:pt>
    <dgm:pt modelId="{BBFC170D-18AC-4AE2-9914-8D1925FD174F}" type="pres">
      <dgm:prSet presAssocID="{F066E5CA-B528-477A-B4FD-941827E88512}" presName="dummyNode1" presStyleLbl="node1" presStyleIdx="1" presStyleCnt="4"/>
      <dgm:spPr/>
    </dgm:pt>
    <dgm:pt modelId="{E839A57F-938F-4B9C-9EEA-604F9756DAF1}" type="pres">
      <dgm:prSet presAssocID="{F066E5CA-B528-477A-B4FD-941827E88512}" presName="childNode1" presStyleLbl="bgAcc1" presStyleIdx="2" presStyleCnt="4">
        <dgm:presLayoutVars>
          <dgm:bulletEnabled val="1"/>
        </dgm:presLayoutVars>
      </dgm:prSet>
      <dgm:spPr/>
    </dgm:pt>
    <dgm:pt modelId="{79569F29-238F-4C61-9BFF-22E040986F7B}" type="pres">
      <dgm:prSet presAssocID="{F066E5CA-B528-477A-B4FD-941827E88512}" presName="childNode1tx" presStyleLbl="bgAcc1" presStyleIdx="2" presStyleCnt="4">
        <dgm:presLayoutVars>
          <dgm:bulletEnabled val="1"/>
        </dgm:presLayoutVars>
      </dgm:prSet>
      <dgm:spPr/>
    </dgm:pt>
    <dgm:pt modelId="{C4F8F27C-E6A3-4FEE-A4F3-644678790F27}" type="pres">
      <dgm:prSet presAssocID="{F066E5CA-B528-477A-B4FD-941827E88512}" presName="parentNode1" presStyleLbl="node1" presStyleIdx="2" presStyleCnt="4">
        <dgm:presLayoutVars>
          <dgm:chMax val="1"/>
          <dgm:bulletEnabled val="1"/>
        </dgm:presLayoutVars>
      </dgm:prSet>
      <dgm:spPr/>
    </dgm:pt>
    <dgm:pt modelId="{74C4EC0F-B829-48AE-9468-2D0D85A5C9E0}" type="pres">
      <dgm:prSet presAssocID="{F066E5CA-B528-477A-B4FD-941827E88512}" presName="connSite1" presStyleCnt="0"/>
      <dgm:spPr/>
    </dgm:pt>
    <dgm:pt modelId="{790B5F03-36DF-4C8E-8466-5868DE6372B5}" type="pres">
      <dgm:prSet presAssocID="{BCB38309-BE3B-43DC-B626-7BCC8323AE4B}" presName="Name9" presStyleLbl="sibTrans2D1" presStyleIdx="2" presStyleCnt="3"/>
      <dgm:spPr/>
    </dgm:pt>
    <dgm:pt modelId="{80923709-3D03-4D10-BB0A-014ED7FAE018}" type="pres">
      <dgm:prSet presAssocID="{918585D6-AC14-4EE9-A5E4-EB263D1C67D6}" presName="composite2" presStyleCnt="0"/>
      <dgm:spPr/>
    </dgm:pt>
    <dgm:pt modelId="{789F1356-3637-4807-B585-6C7394B2CBE7}" type="pres">
      <dgm:prSet presAssocID="{918585D6-AC14-4EE9-A5E4-EB263D1C67D6}" presName="dummyNode2" presStyleLbl="node1" presStyleIdx="2" presStyleCnt="4"/>
      <dgm:spPr/>
    </dgm:pt>
    <dgm:pt modelId="{E1174393-AE0A-4907-B00F-24C5ED796F8A}" type="pres">
      <dgm:prSet presAssocID="{918585D6-AC14-4EE9-A5E4-EB263D1C67D6}" presName="childNode2" presStyleLbl="bgAcc1" presStyleIdx="3" presStyleCnt="4">
        <dgm:presLayoutVars>
          <dgm:bulletEnabled val="1"/>
        </dgm:presLayoutVars>
      </dgm:prSet>
      <dgm:spPr/>
    </dgm:pt>
    <dgm:pt modelId="{A95AEACE-BCC6-48C7-BC18-7649A77011D9}" type="pres">
      <dgm:prSet presAssocID="{918585D6-AC14-4EE9-A5E4-EB263D1C67D6}" presName="childNode2tx" presStyleLbl="bgAcc1" presStyleIdx="3" presStyleCnt="4">
        <dgm:presLayoutVars>
          <dgm:bulletEnabled val="1"/>
        </dgm:presLayoutVars>
      </dgm:prSet>
      <dgm:spPr/>
    </dgm:pt>
    <dgm:pt modelId="{19DFD5D1-C7A4-46AB-9D68-3BD89BE3C3A6}" type="pres">
      <dgm:prSet presAssocID="{918585D6-AC14-4EE9-A5E4-EB263D1C67D6}" presName="parentNode2" presStyleLbl="node1" presStyleIdx="3" presStyleCnt="4">
        <dgm:presLayoutVars>
          <dgm:chMax val="0"/>
          <dgm:bulletEnabled val="1"/>
        </dgm:presLayoutVars>
      </dgm:prSet>
      <dgm:spPr/>
    </dgm:pt>
    <dgm:pt modelId="{CEEF583E-33D6-4B2A-AE3B-B11B57E13C1F}" type="pres">
      <dgm:prSet presAssocID="{918585D6-AC14-4EE9-A5E4-EB263D1C67D6}" presName="connSite2" presStyleCnt="0"/>
      <dgm:spPr/>
    </dgm:pt>
  </dgm:ptLst>
  <dgm:cxnLst>
    <dgm:cxn modelId="{8D4ECB2D-24AE-48C4-92E3-51A7045E372B}" srcId="{D6768819-D493-443D-94B2-754FE0CA9C68}" destId="{29889D4D-6538-4069-A2D8-8063DB2D2EB6}" srcOrd="0" destOrd="0" parTransId="{FFE477C7-A851-4A00-B3F9-2A45F5F4D89B}" sibTransId="{DBF5AE97-66F0-41CC-8BF0-4AC648E2766D}"/>
    <dgm:cxn modelId="{F38B2936-B4E4-4F8E-AA89-8F210B79AC95}" srcId="{D6768819-D493-443D-94B2-754FE0CA9C68}" destId="{918585D6-AC14-4EE9-A5E4-EB263D1C67D6}" srcOrd="3" destOrd="0" parTransId="{D0128904-15B3-4EE9-96BA-92AA4331436A}" sibTransId="{65105EB6-3317-4831-8242-79092F27D6F0}"/>
    <dgm:cxn modelId="{86F20665-8CC7-40A0-8401-3482BBEAB95F}" srcId="{D6768819-D493-443D-94B2-754FE0CA9C68}" destId="{F066E5CA-B528-477A-B4FD-941827E88512}" srcOrd="2" destOrd="0" parTransId="{220C0085-F95E-4651-8CE6-B406FB912B13}" sibTransId="{BCB38309-BE3B-43DC-B626-7BCC8323AE4B}"/>
    <dgm:cxn modelId="{0D24116C-921F-402B-B1D4-D0D8A15AC99A}" type="presOf" srcId="{DBF5AE97-66F0-41CC-8BF0-4AC648E2766D}" destId="{55BB7646-3E01-42C9-A2BF-AE503462F542}" srcOrd="0" destOrd="0" presId="urn:microsoft.com/office/officeart/2005/8/layout/hProcess4"/>
    <dgm:cxn modelId="{1154864D-1985-4F85-A0F8-720A7AC65771}" type="presOf" srcId="{43247913-3604-407D-82CC-2DE0452CC7F7}" destId="{8F2F3E50-0565-43EF-8C03-66CFBD8E6218}" srcOrd="0" destOrd="0" presId="urn:microsoft.com/office/officeart/2005/8/layout/hProcess4"/>
    <dgm:cxn modelId="{076DE970-61A6-4818-A878-F7B7A21DC023}" type="presOf" srcId="{BCB38309-BE3B-43DC-B626-7BCC8323AE4B}" destId="{790B5F03-36DF-4C8E-8466-5868DE6372B5}" srcOrd="0" destOrd="0" presId="urn:microsoft.com/office/officeart/2005/8/layout/hProcess4"/>
    <dgm:cxn modelId="{357EA772-B352-45A7-8BCE-35AB05E3234C}" type="presOf" srcId="{29889D4D-6538-4069-A2D8-8063DB2D2EB6}" destId="{8A0BCFDB-D560-4E4F-AC0C-C6B318D851A7}" srcOrd="0" destOrd="0" presId="urn:microsoft.com/office/officeart/2005/8/layout/hProcess4"/>
    <dgm:cxn modelId="{1483647A-7F12-4B8E-90B5-CFA65A5F3F1D}" srcId="{D6768819-D493-443D-94B2-754FE0CA9C68}" destId="{ABFD576B-1EBE-43A0-B20D-2D3A96B5A68E}" srcOrd="1" destOrd="0" parTransId="{8F58B5C9-F76E-488F-B9C1-23E54C22234D}" sibTransId="{43247913-3604-407D-82CC-2DE0452CC7F7}"/>
    <dgm:cxn modelId="{BFD087A2-4248-4F13-866B-9CA1B8748408}" type="presOf" srcId="{918585D6-AC14-4EE9-A5E4-EB263D1C67D6}" destId="{19DFD5D1-C7A4-46AB-9D68-3BD89BE3C3A6}" srcOrd="0" destOrd="0" presId="urn:microsoft.com/office/officeart/2005/8/layout/hProcess4"/>
    <dgm:cxn modelId="{3EF024DC-F742-4375-ABAD-3285FC0C789F}" type="presOf" srcId="{D6768819-D493-443D-94B2-754FE0CA9C68}" destId="{7ED19D33-455F-4BC0-A25F-C7685F98F7E1}" srcOrd="0" destOrd="0" presId="urn:microsoft.com/office/officeart/2005/8/layout/hProcess4"/>
    <dgm:cxn modelId="{A09F43E4-5ACA-40B4-8CA5-2010804B968A}" type="presOf" srcId="{ABFD576B-1EBE-43A0-B20D-2D3A96B5A68E}" destId="{C2E67900-C941-4818-B802-C55613A25D29}" srcOrd="0" destOrd="0" presId="urn:microsoft.com/office/officeart/2005/8/layout/hProcess4"/>
    <dgm:cxn modelId="{36089EE5-723C-4EC2-BE08-8064CD95CC97}" type="presOf" srcId="{F066E5CA-B528-477A-B4FD-941827E88512}" destId="{C4F8F27C-E6A3-4FEE-A4F3-644678790F27}" srcOrd="0" destOrd="0" presId="urn:microsoft.com/office/officeart/2005/8/layout/hProcess4"/>
    <dgm:cxn modelId="{39953634-DFCE-4A5F-9E24-E5C677E9F058}" type="presParOf" srcId="{7ED19D33-455F-4BC0-A25F-C7685F98F7E1}" destId="{C2A75B40-0978-49BE-A140-43881E7CCA44}" srcOrd="0" destOrd="0" presId="urn:microsoft.com/office/officeart/2005/8/layout/hProcess4"/>
    <dgm:cxn modelId="{0C14DBE3-8C90-4D65-8D85-675B40E5A73C}" type="presParOf" srcId="{7ED19D33-455F-4BC0-A25F-C7685F98F7E1}" destId="{6DF57673-3FD2-41E7-868E-852A2DC8CA8F}" srcOrd="1" destOrd="0" presId="urn:microsoft.com/office/officeart/2005/8/layout/hProcess4"/>
    <dgm:cxn modelId="{7F343671-B82E-40C9-8679-E05CFF7E5DBE}" type="presParOf" srcId="{7ED19D33-455F-4BC0-A25F-C7685F98F7E1}" destId="{9F3DDBAD-B363-40D3-A087-29C30A004E8B}" srcOrd="2" destOrd="0" presId="urn:microsoft.com/office/officeart/2005/8/layout/hProcess4"/>
    <dgm:cxn modelId="{20AE5FC4-5909-48DA-AAE2-203D3DBBD8B6}" type="presParOf" srcId="{9F3DDBAD-B363-40D3-A087-29C30A004E8B}" destId="{81B83B55-0245-47BA-8776-4B9F977D80FA}" srcOrd="0" destOrd="0" presId="urn:microsoft.com/office/officeart/2005/8/layout/hProcess4"/>
    <dgm:cxn modelId="{9D76B797-3A6D-45EE-99B3-A8E97654BFEB}" type="presParOf" srcId="{81B83B55-0245-47BA-8776-4B9F977D80FA}" destId="{0CE69002-FFB8-41DC-88ED-C6B98C272BBB}" srcOrd="0" destOrd="0" presId="urn:microsoft.com/office/officeart/2005/8/layout/hProcess4"/>
    <dgm:cxn modelId="{BFB69B27-00A1-4FDF-AB97-982A8E6AFE3B}" type="presParOf" srcId="{81B83B55-0245-47BA-8776-4B9F977D80FA}" destId="{61EDFC8E-F714-4327-A30D-D85C6E1ED233}" srcOrd="1" destOrd="0" presId="urn:microsoft.com/office/officeart/2005/8/layout/hProcess4"/>
    <dgm:cxn modelId="{7C40878B-8FC1-4928-8F27-1EBB36A2D797}" type="presParOf" srcId="{81B83B55-0245-47BA-8776-4B9F977D80FA}" destId="{0FA58ADE-2C40-49D2-A211-382A91904C5C}" srcOrd="2" destOrd="0" presId="urn:microsoft.com/office/officeart/2005/8/layout/hProcess4"/>
    <dgm:cxn modelId="{FD55040D-0103-4B31-99AC-D7DCEDF62AAC}" type="presParOf" srcId="{81B83B55-0245-47BA-8776-4B9F977D80FA}" destId="{8A0BCFDB-D560-4E4F-AC0C-C6B318D851A7}" srcOrd="3" destOrd="0" presId="urn:microsoft.com/office/officeart/2005/8/layout/hProcess4"/>
    <dgm:cxn modelId="{C7C93E95-C8C7-412A-9CD7-10CD4789439A}" type="presParOf" srcId="{81B83B55-0245-47BA-8776-4B9F977D80FA}" destId="{660E6FD7-9A63-43A2-B69D-3DE5D28126F6}" srcOrd="4" destOrd="0" presId="urn:microsoft.com/office/officeart/2005/8/layout/hProcess4"/>
    <dgm:cxn modelId="{DAE2BC65-BF4B-4797-8A14-DE9B84F962F3}" type="presParOf" srcId="{9F3DDBAD-B363-40D3-A087-29C30A004E8B}" destId="{55BB7646-3E01-42C9-A2BF-AE503462F542}" srcOrd="1" destOrd="0" presId="urn:microsoft.com/office/officeart/2005/8/layout/hProcess4"/>
    <dgm:cxn modelId="{9091408B-E17E-45C6-8629-388803753D37}" type="presParOf" srcId="{9F3DDBAD-B363-40D3-A087-29C30A004E8B}" destId="{BCB08899-B124-46B9-B9CD-FFC99C448C00}" srcOrd="2" destOrd="0" presId="urn:microsoft.com/office/officeart/2005/8/layout/hProcess4"/>
    <dgm:cxn modelId="{18DD8C32-FE14-4DD0-83A1-666F146178BE}" type="presParOf" srcId="{BCB08899-B124-46B9-B9CD-FFC99C448C00}" destId="{B7D7FFF0-BC99-40A4-9C57-4CE4953E7B68}" srcOrd="0" destOrd="0" presId="urn:microsoft.com/office/officeart/2005/8/layout/hProcess4"/>
    <dgm:cxn modelId="{DCCBC354-34E0-4EA8-9A0E-410A02DCA239}" type="presParOf" srcId="{BCB08899-B124-46B9-B9CD-FFC99C448C00}" destId="{56659FF1-8A52-4E0C-8B0B-1BE1490186CB}" srcOrd="1" destOrd="0" presId="urn:microsoft.com/office/officeart/2005/8/layout/hProcess4"/>
    <dgm:cxn modelId="{42D78886-BEF7-4786-80F9-D136DFA2D0AF}" type="presParOf" srcId="{BCB08899-B124-46B9-B9CD-FFC99C448C00}" destId="{443597AC-FB5E-492D-9377-8B447D27C376}" srcOrd="2" destOrd="0" presId="urn:microsoft.com/office/officeart/2005/8/layout/hProcess4"/>
    <dgm:cxn modelId="{826E46FB-2520-487D-BB77-8D4029194D36}" type="presParOf" srcId="{BCB08899-B124-46B9-B9CD-FFC99C448C00}" destId="{C2E67900-C941-4818-B802-C55613A25D29}" srcOrd="3" destOrd="0" presId="urn:microsoft.com/office/officeart/2005/8/layout/hProcess4"/>
    <dgm:cxn modelId="{EB5018A0-0545-4150-8314-21C0DC6D2C57}" type="presParOf" srcId="{BCB08899-B124-46B9-B9CD-FFC99C448C00}" destId="{F240F7EE-E007-41A9-9DF7-83CA3FF29FC0}" srcOrd="4" destOrd="0" presId="urn:microsoft.com/office/officeart/2005/8/layout/hProcess4"/>
    <dgm:cxn modelId="{D94B91FB-566C-479B-8537-C6A98A31D6AD}" type="presParOf" srcId="{9F3DDBAD-B363-40D3-A087-29C30A004E8B}" destId="{8F2F3E50-0565-43EF-8C03-66CFBD8E6218}" srcOrd="3" destOrd="0" presId="urn:microsoft.com/office/officeart/2005/8/layout/hProcess4"/>
    <dgm:cxn modelId="{FD3A32AC-F6AD-438C-9A48-9BAD6184E138}" type="presParOf" srcId="{9F3DDBAD-B363-40D3-A087-29C30A004E8B}" destId="{8DE56CE9-9DDB-4545-A3B5-3020ECB7961A}" srcOrd="4" destOrd="0" presId="urn:microsoft.com/office/officeart/2005/8/layout/hProcess4"/>
    <dgm:cxn modelId="{22DC919D-DB7F-4B4F-A15E-71F49D564714}" type="presParOf" srcId="{8DE56CE9-9DDB-4545-A3B5-3020ECB7961A}" destId="{BBFC170D-18AC-4AE2-9914-8D1925FD174F}" srcOrd="0" destOrd="0" presId="urn:microsoft.com/office/officeart/2005/8/layout/hProcess4"/>
    <dgm:cxn modelId="{17ED75DF-6AA4-425F-AA6C-B7A24A2DEDAE}" type="presParOf" srcId="{8DE56CE9-9DDB-4545-A3B5-3020ECB7961A}" destId="{E839A57F-938F-4B9C-9EEA-604F9756DAF1}" srcOrd="1" destOrd="0" presId="urn:microsoft.com/office/officeart/2005/8/layout/hProcess4"/>
    <dgm:cxn modelId="{4C35BFC3-9D62-403D-8464-4358DF204F28}" type="presParOf" srcId="{8DE56CE9-9DDB-4545-A3B5-3020ECB7961A}" destId="{79569F29-238F-4C61-9BFF-22E040986F7B}" srcOrd="2" destOrd="0" presId="urn:microsoft.com/office/officeart/2005/8/layout/hProcess4"/>
    <dgm:cxn modelId="{0563DCC8-BC8F-4F38-89F7-4E377BFB3E1A}" type="presParOf" srcId="{8DE56CE9-9DDB-4545-A3B5-3020ECB7961A}" destId="{C4F8F27C-E6A3-4FEE-A4F3-644678790F27}" srcOrd="3" destOrd="0" presId="urn:microsoft.com/office/officeart/2005/8/layout/hProcess4"/>
    <dgm:cxn modelId="{B8AAFFF2-B6A0-468E-8711-947CE7328596}" type="presParOf" srcId="{8DE56CE9-9DDB-4545-A3B5-3020ECB7961A}" destId="{74C4EC0F-B829-48AE-9468-2D0D85A5C9E0}" srcOrd="4" destOrd="0" presId="urn:microsoft.com/office/officeart/2005/8/layout/hProcess4"/>
    <dgm:cxn modelId="{6C72DA0E-A282-49D1-9275-DE86DA6D71BF}" type="presParOf" srcId="{9F3DDBAD-B363-40D3-A087-29C30A004E8B}" destId="{790B5F03-36DF-4C8E-8466-5868DE6372B5}" srcOrd="5" destOrd="0" presId="urn:microsoft.com/office/officeart/2005/8/layout/hProcess4"/>
    <dgm:cxn modelId="{AEC6F74F-8A88-466B-A32B-6F1B1117B132}" type="presParOf" srcId="{9F3DDBAD-B363-40D3-A087-29C30A004E8B}" destId="{80923709-3D03-4D10-BB0A-014ED7FAE018}" srcOrd="6" destOrd="0" presId="urn:microsoft.com/office/officeart/2005/8/layout/hProcess4"/>
    <dgm:cxn modelId="{C7439B2D-BB23-4A15-9C82-9830CC6A7751}" type="presParOf" srcId="{80923709-3D03-4D10-BB0A-014ED7FAE018}" destId="{789F1356-3637-4807-B585-6C7394B2CBE7}" srcOrd="0" destOrd="0" presId="urn:microsoft.com/office/officeart/2005/8/layout/hProcess4"/>
    <dgm:cxn modelId="{A6E9A67B-62E8-4B6F-B90C-3A06BFAEA253}" type="presParOf" srcId="{80923709-3D03-4D10-BB0A-014ED7FAE018}" destId="{E1174393-AE0A-4907-B00F-24C5ED796F8A}" srcOrd="1" destOrd="0" presId="urn:microsoft.com/office/officeart/2005/8/layout/hProcess4"/>
    <dgm:cxn modelId="{4F541662-DDE1-427C-9FA1-C705A8515DB2}" type="presParOf" srcId="{80923709-3D03-4D10-BB0A-014ED7FAE018}" destId="{A95AEACE-BCC6-48C7-BC18-7649A77011D9}" srcOrd="2" destOrd="0" presId="urn:microsoft.com/office/officeart/2005/8/layout/hProcess4"/>
    <dgm:cxn modelId="{5B35C2EE-EB91-40E0-840C-BED7FCF0892F}" type="presParOf" srcId="{80923709-3D03-4D10-BB0A-014ED7FAE018}" destId="{19DFD5D1-C7A4-46AB-9D68-3BD89BE3C3A6}" srcOrd="3" destOrd="0" presId="urn:microsoft.com/office/officeart/2005/8/layout/hProcess4"/>
    <dgm:cxn modelId="{7F7E325F-6FAA-4068-B2E0-2F5267701EE0}" type="presParOf" srcId="{80923709-3D03-4D10-BB0A-014ED7FAE018}" destId="{CEEF583E-33D6-4B2A-AE3B-B11B57E13C1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F035EB1-C7F6-44C2-8481-B5F5838EB6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118D1FD-1047-45CD-BC05-00F4D9430A30}">
      <dgm:prSet phldrT="[Text]"/>
      <dgm:spPr/>
      <dgm:t>
        <a:bodyPr/>
        <a:lstStyle/>
        <a:p>
          <a:r>
            <a:rPr lang="en-US" dirty="0"/>
            <a:t>Tecsys</a:t>
          </a:r>
        </a:p>
      </dgm:t>
    </dgm:pt>
    <dgm:pt modelId="{62C8BF5A-8CB8-41F4-8455-47CA3C1C641E}" type="parTrans" cxnId="{E0DE77B2-1C70-4AC9-9782-90C5D8BF86E9}">
      <dgm:prSet/>
      <dgm:spPr/>
      <dgm:t>
        <a:bodyPr/>
        <a:lstStyle/>
        <a:p>
          <a:endParaRPr lang="en-US"/>
        </a:p>
      </dgm:t>
    </dgm:pt>
    <dgm:pt modelId="{54D4F69C-83F4-4B61-95DE-89191AB52697}" type="sibTrans" cxnId="{E0DE77B2-1C70-4AC9-9782-90C5D8BF86E9}">
      <dgm:prSet/>
      <dgm:spPr/>
      <dgm:t>
        <a:bodyPr/>
        <a:lstStyle/>
        <a:p>
          <a:endParaRPr lang="en-US"/>
        </a:p>
      </dgm:t>
    </dgm:pt>
    <dgm:pt modelId="{47FAA19B-AF4D-4934-9466-4881187E6912}">
      <dgm:prSet/>
      <dgm:spPr/>
      <dgm:t>
        <a:bodyPr/>
        <a:lstStyle/>
        <a:p>
          <a:r>
            <a:rPr lang="en-US" dirty="0"/>
            <a:t>POU (SMS)</a:t>
          </a:r>
        </a:p>
      </dgm:t>
    </dgm:pt>
    <dgm:pt modelId="{8BD7958F-FC05-46A0-BD79-21C036605D0E}" type="parTrans" cxnId="{9FF771B9-63E9-4B72-A740-75DD7E5F0739}">
      <dgm:prSet/>
      <dgm:spPr/>
      <dgm:t>
        <a:bodyPr/>
        <a:lstStyle/>
        <a:p>
          <a:endParaRPr lang="en-US"/>
        </a:p>
      </dgm:t>
    </dgm:pt>
    <dgm:pt modelId="{866DA053-439F-48B6-9AD8-6758D8C89A5F}" type="sibTrans" cxnId="{9FF771B9-63E9-4B72-A740-75DD7E5F0739}">
      <dgm:prSet/>
      <dgm:spPr/>
      <dgm:t>
        <a:bodyPr/>
        <a:lstStyle/>
        <a:p>
          <a:endParaRPr lang="en-US"/>
        </a:p>
      </dgm:t>
    </dgm:pt>
    <dgm:pt modelId="{D6D67DBC-8729-4412-B9B9-036A234EAD26}">
      <dgm:prSet phldrT="[Text]"/>
      <dgm:spPr/>
      <dgm:t>
        <a:bodyPr/>
        <a:lstStyle/>
        <a:p>
          <a:r>
            <a:rPr lang="en-US" dirty="0">
              <a:solidFill>
                <a:schemeClr val="tx1"/>
              </a:solidFill>
            </a:rPr>
            <a:t>Software Platform</a:t>
          </a:r>
        </a:p>
      </dgm:t>
    </dgm:pt>
    <dgm:pt modelId="{82EBDF56-0C85-47DC-9501-06444FFAA89A}" type="parTrans" cxnId="{1BF40547-2E06-4ED6-8C6E-90492C41AD29}">
      <dgm:prSet/>
      <dgm:spPr/>
      <dgm:t>
        <a:bodyPr/>
        <a:lstStyle/>
        <a:p>
          <a:endParaRPr lang="en-US"/>
        </a:p>
      </dgm:t>
    </dgm:pt>
    <dgm:pt modelId="{4D8D7EF0-60F5-4106-A643-04EF715E449E}" type="sibTrans" cxnId="{1BF40547-2E06-4ED6-8C6E-90492C41AD29}">
      <dgm:prSet/>
      <dgm:spPr/>
      <dgm:t>
        <a:bodyPr/>
        <a:lstStyle/>
        <a:p>
          <a:endParaRPr lang="en-US"/>
        </a:p>
      </dgm:t>
    </dgm:pt>
    <dgm:pt modelId="{E3DF637D-F55B-4299-866F-21D84D2B9F92}">
      <dgm:prSet/>
      <dgm:spPr/>
      <dgm:t>
        <a:bodyPr/>
        <a:lstStyle/>
        <a:p>
          <a:r>
            <a:rPr lang="en-US" dirty="0">
              <a:solidFill>
                <a:schemeClr val="tx1"/>
              </a:solidFill>
            </a:rPr>
            <a:t>Point Of Use Management System</a:t>
          </a:r>
        </a:p>
      </dgm:t>
    </dgm:pt>
    <dgm:pt modelId="{75ED1BA4-03B4-4A9E-AA00-F41AE7CC3A5D}" type="parTrans" cxnId="{F6B9445E-B15D-4F36-9590-664515AF5A76}">
      <dgm:prSet/>
      <dgm:spPr/>
      <dgm:t>
        <a:bodyPr/>
        <a:lstStyle/>
        <a:p>
          <a:endParaRPr lang="en-US"/>
        </a:p>
      </dgm:t>
    </dgm:pt>
    <dgm:pt modelId="{E66F9257-B3FF-4EDC-B268-D4D3F9C293FD}" type="sibTrans" cxnId="{F6B9445E-B15D-4F36-9590-664515AF5A76}">
      <dgm:prSet/>
      <dgm:spPr/>
      <dgm:t>
        <a:bodyPr/>
        <a:lstStyle/>
        <a:p>
          <a:endParaRPr lang="en-US"/>
        </a:p>
      </dgm:t>
    </dgm:pt>
    <dgm:pt modelId="{30FBB353-EA5F-431C-A2B9-19C3AFFD5DA5}">
      <dgm:prSet/>
      <dgm:spPr/>
      <dgm:t>
        <a:bodyPr/>
        <a:lstStyle/>
        <a:p>
          <a:r>
            <a:rPr lang="en-US" dirty="0">
              <a:solidFill>
                <a:schemeClr val="bg1"/>
              </a:solidFill>
            </a:rPr>
            <a:t>SCM (DMS)</a:t>
          </a:r>
        </a:p>
      </dgm:t>
    </dgm:pt>
    <dgm:pt modelId="{ACAD7BA5-25FD-4A93-A3D7-108AFFBC83C7}" type="parTrans" cxnId="{4594E5D2-8736-4205-82A5-F7BBA12CB380}">
      <dgm:prSet/>
      <dgm:spPr/>
      <dgm:t>
        <a:bodyPr/>
        <a:lstStyle/>
        <a:p>
          <a:endParaRPr lang="en-US"/>
        </a:p>
      </dgm:t>
    </dgm:pt>
    <dgm:pt modelId="{605AD962-B786-460B-A18B-59ED6D3BB0C3}" type="sibTrans" cxnId="{4594E5D2-8736-4205-82A5-F7BBA12CB380}">
      <dgm:prSet/>
      <dgm:spPr/>
      <dgm:t>
        <a:bodyPr/>
        <a:lstStyle/>
        <a:p>
          <a:endParaRPr lang="en-US"/>
        </a:p>
      </dgm:t>
    </dgm:pt>
    <dgm:pt modelId="{69E04DC2-929E-4EDF-AEC6-CA066A286160}">
      <dgm:prSet/>
      <dgm:spPr/>
      <dgm:t>
        <a:bodyPr/>
        <a:lstStyle/>
        <a:p>
          <a:r>
            <a:rPr lang="en-US" dirty="0">
              <a:solidFill>
                <a:schemeClr val="tx1"/>
              </a:solidFill>
            </a:rPr>
            <a:t>Supply Chain Management System</a:t>
          </a:r>
        </a:p>
      </dgm:t>
    </dgm:pt>
    <dgm:pt modelId="{677BE2B4-0BE5-458A-84C0-A92107418213}" type="parTrans" cxnId="{404C6DB7-573A-474F-83EC-1425A77C2DDC}">
      <dgm:prSet/>
      <dgm:spPr/>
      <dgm:t>
        <a:bodyPr/>
        <a:lstStyle/>
        <a:p>
          <a:endParaRPr lang="en-US"/>
        </a:p>
      </dgm:t>
    </dgm:pt>
    <dgm:pt modelId="{88E4D173-8C3C-4513-83E6-B37958CCB18E}" type="sibTrans" cxnId="{404C6DB7-573A-474F-83EC-1425A77C2DDC}">
      <dgm:prSet/>
      <dgm:spPr/>
      <dgm:t>
        <a:bodyPr/>
        <a:lstStyle/>
        <a:p>
          <a:endParaRPr lang="en-US"/>
        </a:p>
      </dgm:t>
    </dgm:pt>
    <dgm:pt modelId="{1F6EB7BF-8337-4ADC-8B90-3D8C05D8AE1D}" type="pres">
      <dgm:prSet presAssocID="{9F035EB1-C7F6-44C2-8481-B5F5838EB6D3}" presName="Name0" presStyleCnt="0">
        <dgm:presLayoutVars>
          <dgm:dir/>
          <dgm:animLvl val="lvl"/>
          <dgm:resizeHandles val="exact"/>
        </dgm:presLayoutVars>
      </dgm:prSet>
      <dgm:spPr/>
    </dgm:pt>
    <dgm:pt modelId="{934CE36B-7433-44BF-8543-627290ED3EC1}" type="pres">
      <dgm:prSet presAssocID="{8118D1FD-1047-45CD-BC05-00F4D9430A30}" presName="linNode" presStyleCnt="0"/>
      <dgm:spPr/>
    </dgm:pt>
    <dgm:pt modelId="{8EFE6E23-9643-43EB-AD06-D4FB15C189EA}" type="pres">
      <dgm:prSet presAssocID="{8118D1FD-1047-45CD-BC05-00F4D9430A30}" presName="parentText" presStyleLbl="node1" presStyleIdx="0" presStyleCnt="3">
        <dgm:presLayoutVars>
          <dgm:chMax val="1"/>
          <dgm:bulletEnabled val="1"/>
        </dgm:presLayoutVars>
      </dgm:prSet>
      <dgm:spPr/>
    </dgm:pt>
    <dgm:pt modelId="{DF1B9197-507D-47A9-9A48-94003E316245}" type="pres">
      <dgm:prSet presAssocID="{8118D1FD-1047-45CD-BC05-00F4D9430A30}" presName="descendantText" presStyleLbl="alignAccFollowNode1" presStyleIdx="0" presStyleCnt="3">
        <dgm:presLayoutVars>
          <dgm:bulletEnabled val="1"/>
        </dgm:presLayoutVars>
      </dgm:prSet>
      <dgm:spPr/>
    </dgm:pt>
    <dgm:pt modelId="{B91C6F77-D911-411D-B4AA-5E256FB3DF6F}" type="pres">
      <dgm:prSet presAssocID="{54D4F69C-83F4-4B61-95DE-89191AB52697}" presName="sp" presStyleCnt="0"/>
      <dgm:spPr/>
    </dgm:pt>
    <dgm:pt modelId="{D76AB2A2-64C6-428F-8B14-EB8335631206}" type="pres">
      <dgm:prSet presAssocID="{47FAA19B-AF4D-4934-9466-4881187E6912}" presName="linNode" presStyleCnt="0"/>
      <dgm:spPr/>
    </dgm:pt>
    <dgm:pt modelId="{08FAEC8F-11E6-4675-B723-147C11F82E74}" type="pres">
      <dgm:prSet presAssocID="{47FAA19B-AF4D-4934-9466-4881187E6912}" presName="parentText" presStyleLbl="node1" presStyleIdx="1" presStyleCnt="3">
        <dgm:presLayoutVars>
          <dgm:chMax val="1"/>
          <dgm:bulletEnabled val="1"/>
        </dgm:presLayoutVars>
      </dgm:prSet>
      <dgm:spPr/>
    </dgm:pt>
    <dgm:pt modelId="{CD8BB3AD-B4F9-4EEF-BD26-9BB5F3FA23CE}" type="pres">
      <dgm:prSet presAssocID="{47FAA19B-AF4D-4934-9466-4881187E6912}" presName="descendantText" presStyleLbl="alignAccFollowNode1" presStyleIdx="1" presStyleCnt="3">
        <dgm:presLayoutVars>
          <dgm:bulletEnabled val="1"/>
        </dgm:presLayoutVars>
      </dgm:prSet>
      <dgm:spPr/>
    </dgm:pt>
    <dgm:pt modelId="{B5A3BC21-8C0A-488B-9DF4-0DD97F54A4C6}" type="pres">
      <dgm:prSet presAssocID="{866DA053-439F-48B6-9AD8-6758D8C89A5F}" presName="sp" presStyleCnt="0"/>
      <dgm:spPr/>
    </dgm:pt>
    <dgm:pt modelId="{82B32F9B-D027-4236-92F5-70B26C521653}" type="pres">
      <dgm:prSet presAssocID="{30FBB353-EA5F-431C-A2B9-19C3AFFD5DA5}" presName="linNode" presStyleCnt="0"/>
      <dgm:spPr/>
    </dgm:pt>
    <dgm:pt modelId="{D3821B4A-E23F-48A2-A75B-EAA3F7E27AB9}" type="pres">
      <dgm:prSet presAssocID="{30FBB353-EA5F-431C-A2B9-19C3AFFD5DA5}" presName="parentText" presStyleLbl="node1" presStyleIdx="2" presStyleCnt="3">
        <dgm:presLayoutVars>
          <dgm:chMax val="1"/>
          <dgm:bulletEnabled val="1"/>
        </dgm:presLayoutVars>
      </dgm:prSet>
      <dgm:spPr/>
    </dgm:pt>
    <dgm:pt modelId="{3692A039-2C7C-4045-8EAB-731DD222377A}" type="pres">
      <dgm:prSet presAssocID="{30FBB353-EA5F-431C-A2B9-19C3AFFD5DA5}" presName="descendantText" presStyleLbl="alignAccFollowNode1" presStyleIdx="2" presStyleCnt="3">
        <dgm:presLayoutVars>
          <dgm:bulletEnabled val="1"/>
        </dgm:presLayoutVars>
      </dgm:prSet>
      <dgm:spPr/>
    </dgm:pt>
  </dgm:ptLst>
  <dgm:cxnLst>
    <dgm:cxn modelId="{F6B9445E-B15D-4F36-9590-664515AF5A76}" srcId="{47FAA19B-AF4D-4934-9466-4881187E6912}" destId="{E3DF637D-F55B-4299-866F-21D84D2B9F92}" srcOrd="0" destOrd="0" parTransId="{75ED1BA4-03B4-4A9E-AA00-F41AE7CC3A5D}" sibTransId="{E66F9257-B3FF-4EDC-B268-D4D3F9C293FD}"/>
    <dgm:cxn modelId="{768FBA5F-AD52-472E-BAA0-622704F43326}" type="presOf" srcId="{30FBB353-EA5F-431C-A2B9-19C3AFFD5DA5}" destId="{D3821B4A-E23F-48A2-A75B-EAA3F7E27AB9}" srcOrd="0" destOrd="0" presId="urn:microsoft.com/office/officeart/2005/8/layout/vList5"/>
    <dgm:cxn modelId="{D4005C41-931B-4FE8-86EE-0E7390CA0A62}" type="presOf" srcId="{47FAA19B-AF4D-4934-9466-4881187E6912}" destId="{08FAEC8F-11E6-4675-B723-147C11F82E74}" srcOrd="0" destOrd="0" presId="urn:microsoft.com/office/officeart/2005/8/layout/vList5"/>
    <dgm:cxn modelId="{5D5F0F63-78D8-4F86-A8A7-CFD2F1DA1E46}" type="presOf" srcId="{8118D1FD-1047-45CD-BC05-00F4D9430A30}" destId="{8EFE6E23-9643-43EB-AD06-D4FB15C189EA}" srcOrd="0" destOrd="0" presId="urn:microsoft.com/office/officeart/2005/8/layout/vList5"/>
    <dgm:cxn modelId="{722FA646-444E-4748-ACF6-1FCB9052DCB7}" type="presOf" srcId="{69E04DC2-929E-4EDF-AEC6-CA066A286160}" destId="{3692A039-2C7C-4045-8EAB-731DD222377A}" srcOrd="0" destOrd="0" presId="urn:microsoft.com/office/officeart/2005/8/layout/vList5"/>
    <dgm:cxn modelId="{1BF40547-2E06-4ED6-8C6E-90492C41AD29}" srcId="{8118D1FD-1047-45CD-BC05-00F4D9430A30}" destId="{D6D67DBC-8729-4412-B9B9-036A234EAD26}" srcOrd="0" destOrd="0" parTransId="{82EBDF56-0C85-47DC-9501-06444FFAA89A}" sibTransId="{4D8D7EF0-60F5-4106-A643-04EF715E449E}"/>
    <dgm:cxn modelId="{E0DE77B2-1C70-4AC9-9782-90C5D8BF86E9}" srcId="{9F035EB1-C7F6-44C2-8481-B5F5838EB6D3}" destId="{8118D1FD-1047-45CD-BC05-00F4D9430A30}" srcOrd="0" destOrd="0" parTransId="{62C8BF5A-8CB8-41F4-8455-47CA3C1C641E}" sibTransId="{54D4F69C-83F4-4B61-95DE-89191AB52697}"/>
    <dgm:cxn modelId="{404C6DB7-573A-474F-83EC-1425A77C2DDC}" srcId="{30FBB353-EA5F-431C-A2B9-19C3AFFD5DA5}" destId="{69E04DC2-929E-4EDF-AEC6-CA066A286160}" srcOrd="0" destOrd="0" parTransId="{677BE2B4-0BE5-458A-84C0-A92107418213}" sibTransId="{88E4D173-8C3C-4513-83E6-B37958CCB18E}"/>
    <dgm:cxn modelId="{9FF771B9-63E9-4B72-A740-75DD7E5F0739}" srcId="{9F035EB1-C7F6-44C2-8481-B5F5838EB6D3}" destId="{47FAA19B-AF4D-4934-9466-4881187E6912}" srcOrd="1" destOrd="0" parTransId="{8BD7958F-FC05-46A0-BD79-21C036605D0E}" sibTransId="{866DA053-439F-48B6-9AD8-6758D8C89A5F}"/>
    <dgm:cxn modelId="{122C28CA-E8DE-43BF-BEED-AEE0EB8D6D93}" type="presOf" srcId="{D6D67DBC-8729-4412-B9B9-036A234EAD26}" destId="{DF1B9197-507D-47A9-9A48-94003E316245}" srcOrd="0" destOrd="0" presId="urn:microsoft.com/office/officeart/2005/8/layout/vList5"/>
    <dgm:cxn modelId="{2B308FD0-E5A9-4B2E-BE5E-CD030ACBEB92}" type="presOf" srcId="{9F035EB1-C7F6-44C2-8481-B5F5838EB6D3}" destId="{1F6EB7BF-8337-4ADC-8B90-3D8C05D8AE1D}" srcOrd="0" destOrd="0" presId="urn:microsoft.com/office/officeart/2005/8/layout/vList5"/>
    <dgm:cxn modelId="{4594E5D2-8736-4205-82A5-F7BBA12CB380}" srcId="{9F035EB1-C7F6-44C2-8481-B5F5838EB6D3}" destId="{30FBB353-EA5F-431C-A2B9-19C3AFFD5DA5}" srcOrd="2" destOrd="0" parTransId="{ACAD7BA5-25FD-4A93-A3D7-108AFFBC83C7}" sibTransId="{605AD962-B786-460B-A18B-59ED6D3BB0C3}"/>
    <dgm:cxn modelId="{E4A2D0F3-4907-4948-8CAF-A90BFE971C39}" type="presOf" srcId="{E3DF637D-F55B-4299-866F-21D84D2B9F92}" destId="{CD8BB3AD-B4F9-4EEF-BD26-9BB5F3FA23CE}" srcOrd="0" destOrd="0" presId="urn:microsoft.com/office/officeart/2005/8/layout/vList5"/>
    <dgm:cxn modelId="{932F2FAA-DA9C-4720-9442-E3974C85EADC}" type="presParOf" srcId="{1F6EB7BF-8337-4ADC-8B90-3D8C05D8AE1D}" destId="{934CE36B-7433-44BF-8543-627290ED3EC1}" srcOrd="0" destOrd="0" presId="urn:microsoft.com/office/officeart/2005/8/layout/vList5"/>
    <dgm:cxn modelId="{1BBAF070-8D25-4B67-90A7-5D2A5ECA3C6F}" type="presParOf" srcId="{934CE36B-7433-44BF-8543-627290ED3EC1}" destId="{8EFE6E23-9643-43EB-AD06-D4FB15C189EA}" srcOrd="0" destOrd="0" presId="urn:microsoft.com/office/officeart/2005/8/layout/vList5"/>
    <dgm:cxn modelId="{E7287A2F-B990-4AF1-8E20-FDF124A133FE}" type="presParOf" srcId="{934CE36B-7433-44BF-8543-627290ED3EC1}" destId="{DF1B9197-507D-47A9-9A48-94003E316245}" srcOrd="1" destOrd="0" presId="urn:microsoft.com/office/officeart/2005/8/layout/vList5"/>
    <dgm:cxn modelId="{CD5F2CE8-8376-46BD-B308-F261F2F019AD}" type="presParOf" srcId="{1F6EB7BF-8337-4ADC-8B90-3D8C05D8AE1D}" destId="{B91C6F77-D911-411D-B4AA-5E256FB3DF6F}" srcOrd="1" destOrd="0" presId="urn:microsoft.com/office/officeart/2005/8/layout/vList5"/>
    <dgm:cxn modelId="{DD3E549D-885D-4DAD-BF67-3CD20D84A7BC}" type="presParOf" srcId="{1F6EB7BF-8337-4ADC-8B90-3D8C05D8AE1D}" destId="{D76AB2A2-64C6-428F-8B14-EB8335631206}" srcOrd="2" destOrd="0" presId="urn:microsoft.com/office/officeart/2005/8/layout/vList5"/>
    <dgm:cxn modelId="{AAFC4E82-9B4F-4A88-9719-A9C1D5EF9696}" type="presParOf" srcId="{D76AB2A2-64C6-428F-8B14-EB8335631206}" destId="{08FAEC8F-11E6-4675-B723-147C11F82E74}" srcOrd="0" destOrd="0" presId="urn:microsoft.com/office/officeart/2005/8/layout/vList5"/>
    <dgm:cxn modelId="{8CB1C277-1DF8-4B8F-9C93-D96105241114}" type="presParOf" srcId="{D76AB2A2-64C6-428F-8B14-EB8335631206}" destId="{CD8BB3AD-B4F9-4EEF-BD26-9BB5F3FA23CE}" srcOrd="1" destOrd="0" presId="urn:microsoft.com/office/officeart/2005/8/layout/vList5"/>
    <dgm:cxn modelId="{2D3555BA-3A85-45C3-AEC4-F26E364D18E3}" type="presParOf" srcId="{1F6EB7BF-8337-4ADC-8B90-3D8C05D8AE1D}" destId="{B5A3BC21-8C0A-488B-9DF4-0DD97F54A4C6}" srcOrd="3" destOrd="0" presId="urn:microsoft.com/office/officeart/2005/8/layout/vList5"/>
    <dgm:cxn modelId="{37FAD03C-096A-48FB-8853-0E947F81F208}" type="presParOf" srcId="{1F6EB7BF-8337-4ADC-8B90-3D8C05D8AE1D}" destId="{82B32F9B-D027-4236-92F5-70B26C521653}" srcOrd="4" destOrd="0" presId="urn:microsoft.com/office/officeart/2005/8/layout/vList5"/>
    <dgm:cxn modelId="{145DC425-2377-4B4E-A93B-4A7FCAA3E6DA}" type="presParOf" srcId="{82B32F9B-D027-4236-92F5-70B26C521653}" destId="{D3821B4A-E23F-48A2-A75B-EAA3F7E27AB9}" srcOrd="0" destOrd="0" presId="urn:microsoft.com/office/officeart/2005/8/layout/vList5"/>
    <dgm:cxn modelId="{F9A61C29-B201-4F6E-A9F7-5E77A8800468}" type="presParOf" srcId="{82B32F9B-D027-4236-92F5-70B26C521653}" destId="{3692A039-2C7C-4045-8EAB-731DD222377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586650-4526-4350-9148-25D65E81C93F}"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US"/>
        </a:p>
      </dgm:t>
    </dgm:pt>
    <dgm:pt modelId="{878F0B62-212E-434C-AAB6-70808F0493F8}">
      <dgm:prSet phldrT="[Text]">
        <dgm:style>
          <a:lnRef idx="2">
            <a:schemeClr val="accent1">
              <a:shade val="15000"/>
            </a:schemeClr>
          </a:lnRef>
          <a:fillRef idx="1">
            <a:schemeClr val="accent1"/>
          </a:fillRef>
          <a:effectRef idx="0">
            <a:schemeClr val="accent1"/>
          </a:effectRef>
          <a:fontRef idx="minor">
            <a:schemeClr val="lt1"/>
          </a:fontRef>
        </dgm:style>
      </dgm:prSet>
      <dgm:spPr/>
      <dgm:t>
        <a:bodyPr/>
        <a:lstStyle/>
        <a:p>
          <a:pPr>
            <a:buFont typeface="Wingdings" panose="05000000000000000000" pitchFamily="2" charset="2"/>
            <a:buChar char="§"/>
          </a:pPr>
          <a:r>
            <a:rPr lang="en-US" altLang="en-US" dirty="0">
              <a:solidFill>
                <a:schemeClr val="bg1"/>
              </a:solidFill>
            </a:rPr>
            <a:t>Tecsys POU</a:t>
          </a:r>
          <a:endParaRPr lang="en-US" dirty="0">
            <a:solidFill>
              <a:schemeClr val="bg1"/>
            </a:solidFill>
          </a:endParaRPr>
        </a:p>
      </dgm:t>
    </dgm:pt>
    <dgm:pt modelId="{FEFDA6AA-6100-4B0B-8F0D-66BD67B16B86}" type="parTrans" cxnId="{498B54A6-7EFA-4E32-9EE8-A97892E876B9}">
      <dgm:prSet/>
      <dgm:spPr/>
      <dgm:t>
        <a:bodyPr/>
        <a:lstStyle/>
        <a:p>
          <a:endParaRPr lang="en-US"/>
        </a:p>
      </dgm:t>
    </dgm:pt>
    <dgm:pt modelId="{1EA3647F-ED0B-418D-932B-B8D5C1E54884}" type="sibTrans" cxnId="{498B54A6-7EFA-4E32-9EE8-A97892E876B9}">
      <dgm:prSet/>
      <dgm:spPr/>
      <dgm:t>
        <a:bodyPr/>
        <a:lstStyle/>
        <a:p>
          <a:endParaRPr lang="en-US"/>
        </a:p>
      </dgm:t>
    </dgm:pt>
    <dgm:pt modelId="{6A91B4A4-9D11-4AFD-BA16-6A5706656BF2}">
      <dgm:prSet/>
      <dgm:spPr/>
      <dgm:t>
        <a:bodyPr/>
        <a:lstStyle/>
        <a:p>
          <a:pPr algn="r" rtl="1"/>
          <a:r>
            <a:rPr lang="en-US" altLang="en-US" b="0" dirty="0"/>
            <a:t>Replaces :</a:t>
          </a:r>
        </a:p>
      </dgm:t>
    </dgm:pt>
    <dgm:pt modelId="{372102BA-93DA-4A41-943E-A770167827F9}" type="parTrans" cxnId="{F104DEFF-A8AF-4898-9B15-87CB52C9E165}">
      <dgm:prSet/>
      <dgm:spPr/>
      <dgm:t>
        <a:bodyPr/>
        <a:lstStyle/>
        <a:p>
          <a:endParaRPr lang="en-US"/>
        </a:p>
      </dgm:t>
    </dgm:pt>
    <dgm:pt modelId="{67C86D8A-B8EB-490C-B0B4-45C748B735EB}" type="sibTrans" cxnId="{F104DEFF-A8AF-4898-9B15-87CB52C9E165}">
      <dgm:prSet/>
      <dgm:spPr/>
      <dgm:t>
        <a:bodyPr/>
        <a:lstStyle/>
        <a:p>
          <a:endParaRPr lang="en-US"/>
        </a:p>
      </dgm:t>
    </dgm:pt>
    <dgm:pt modelId="{4E36B2E3-B5D9-4B0D-B27A-6C486E3F1C41}">
      <dgm:prSet/>
      <dgm:spPr/>
      <dgm:t>
        <a:bodyPr/>
        <a:lstStyle/>
        <a:p>
          <a:r>
            <a:rPr lang="en-US" altLang="en-US" dirty="0"/>
            <a:t>Interfaces with:</a:t>
          </a:r>
          <a:endParaRPr lang="en-US" altLang="en-US" b="1" dirty="0"/>
        </a:p>
      </dgm:t>
    </dgm:pt>
    <dgm:pt modelId="{FCE84F9B-A11A-486A-A0A0-CBAF0F401972}" type="parTrans" cxnId="{E51BC703-9188-4696-8BE9-206082B6BF09}">
      <dgm:prSet/>
      <dgm:spPr/>
      <dgm:t>
        <a:bodyPr/>
        <a:lstStyle/>
        <a:p>
          <a:endParaRPr lang="en-US"/>
        </a:p>
      </dgm:t>
    </dgm:pt>
    <dgm:pt modelId="{E9CCC55E-12C4-4C84-8EDB-FF311141F89F}" type="sibTrans" cxnId="{E51BC703-9188-4696-8BE9-206082B6BF09}">
      <dgm:prSet/>
      <dgm:spPr/>
      <dgm:t>
        <a:bodyPr/>
        <a:lstStyle/>
        <a:p>
          <a:endParaRPr lang="en-US"/>
        </a:p>
      </dgm:t>
    </dgm:pt>
    <dgm:pt modelId="{8A167129-FA3F-4B21-89A5-57A713060760}">
      <dgm:prSet/>
      <dgm:spPr/>
      <dgm:t>
        <a:bodyPr/>
        <a:lstStyle/>
        <a:p>
          <a:pPr algn="r" rtl="1"/>
          <a:r>
            <a:rPr lang="en-US" altLang="en-US" dirty="0"/>
            <a:t>Replenishments</a:t>
          </a:r>
        </a:p>
      </dgm:t>
    </dgm:pt>
    <dgm:pt modelId="{BC606B8D-C548-4B0C-AF53-85CD7C5733E6}" type="parTrans" cxnId="{B54B7845-4979-44E2-B77B-D60A41AE8E61}">
      <dgm:prSet/>
      <dgm:spPr/>
      <dgm:t>
        <a:bodyPr/>
        <a:lstStyle/>
        <a:p>
          <a:endParaRPr lang="en-US"/>
        </a:p>
      </dgm:t>
    </dgm:pt>
    <dgm:pt modelId="{CB28FE40-0454-4354-9A4D-3C863E7C2A45}" type="sibTrans" cxnId="{B54B7845-4979-44E2-B77B-D60A41AE8E61}">
      <dgm:prSet/>
      <dgm:spPr/>
      <dgm:t>
        <a:bodyPr/>
        <a:lstStyle/>
        <a:p>
          <a:endParaRPr lang="en-US"/>
        </a:p>
      </dgm:t>
    </dgm:pt>
    <dgm:pt modelId="{FCD7AF2F-0C41-4D7C-AB1A-08F52D551E35}">
      <dgm:prSet/>
      <dgm:spPr/>
      <dgm:t>
        <a:bodyPr/>
        <a:lstStyle/>
        <a:p>
          <a:pPr algn="r" rtl="1"/>
          <a:r>
            <a:rPr lang="en-US" altLang="en-US" dirty="0"/>
            <a:t>Inventory Management</a:t>
          </a:r>
        </a:p>
      </dgm:t>
    </dgm:pt>
    <dgm:pt modelId="{A00E4D8B-CF55-4628-9F5E-5869CB8C22AE}" type="parTrans" cxnId="{44F477BF-9BC5-47EA-9787-63ED2B103549}">
      <dgm:prSet/>
      <dgm:spPr/>
      <dgm:t>
        <a:bodyPr/>
        <a:lstStyle/>
        <a:p>
          <a:endParaRPr lang="en-US"/>
        </a:p>
      </dgm:t>
    </dgm:pt>
    <dgm:pt modelId="{27A029D4-CADC-4D0D-93A5-ECF3DC6E2FB1}" type="sibTrans" cxnId="{44F477BF-9BC5-47EA-9787-63ED2B103549}">
      <dgm:prSet/>
      <dgm:spPr/>
      <dgm:t>
        <a:bodyPr/>
        <a:lstStyle/>
        <a:p>
          <a:endParaRPr lang="en-US"/>
        </a:p>
      </dgm:t>
    </dgm:pt>
    <dgm:pt modelId="{87EFA580-C048-44F0-A992-C3D80AAEDDDC}">
      <dgm:prSet/>
      <dgm:spPr/>
      <dgm:t>
        <a:bodyPr/>
        <a:lstStyle/>
        <a:p>
          <a:pPr algn="r" rtl="1"/>
          <a:r>
            <a:rPr lang="en-US" altLang="en-US" dirty="0"/>
            <a:t>Case Cart Management</a:t>
          </a:r>
        </a:p>
      </dgm:t>
    </dgm:pt>
    <dgm:pt modelId="{3B9D7A30-012E-4BA0-BD07-4485BC72EC3B}" type="parTrans" cxnId="{FB74B979-4AC3-4BA1-AB9A-95BA2033A2B2}">
      <dgm:prSet/>
      <dgm:spPr/>
      <dgm:t>
        <a:bodyPr/>
        <a:lstStyle/>
        <a:p>
          <a:endParaRPr lang="en-US"/>
        </a:p>
      </dgm:t>
    </dgm:pt>
    <dgm:pt modelId="{B6CB2D3D-48B3-4B8B-B361-CB2E455C1D80}" type="sibTrans" cxnId="{FB74B979-4AC3-4BA1-AB9A-95BA2033A2B2}">
      <dgm:prSet/>
      <dgm:spPr/>
      <dgm:t>
        <a:bodyPr/>
        <a:lstStyle/>
        <a:p>
          <a:endParaRPr lang="en-US"/>
        </a:p>
      </dgm:t>
    </dgm:pt>
    <dgm:pt modelId="{C56A7861-0DB9-4CD0-A6F3-8CE57FB4E5B9}">
      <dgm:prSet/>
      <dgm:spPr/>
      <dgm:t>
        <a:bodyPr/>
        <a:lstStyle/>
        <a:p>
          <a:pPr algn="r" rtl="1"/>
          <a:r>
            <a:rPr lang="en-US" altLang="en-US" dirty="0"/>
            <a:t>Case Documentation</a:t>
          </a:r>
        </a:p>
      </dgm:t>
    </dgm:pt>
    <dgm:pt modelId="{0F89DC42-E761-4682-92A5-B35416F10D3B}" type="parTrans" cxnId="{729D4EE0-7D27-41D8-8443-E6F0BECA7DDD}">
      <dgm:prSet/>
      <dgm:spPr/>
      <dgm:t>
        <a:bodyPr/>
        <a:lstStyle/>
        <a:p>
          <a:endParaRPr lang="en-US"/>
        </a:p>
      </dgm:t>
    </dgm:pt>
    <dgm:pt modelId="{51429CDA-34B0-4921-A862-FE55E06110B9}" type="sibTrans" cxnId="{729D4EE0-7D27-41D8-8443-E6F0BECA7DDD}">
      <dgm:prSet/>
      <dgm:spPr/>
      <dgm:t>
        <a:bodyPr/>
        <a:lstStyle/>
        <a:p>
          <a:endParaRPr lang="en-US"/>
        </a:p>
      </dgm:t>
    </dgm:pt>
    <dgm:pt modelId="{4B5E0331-93FF-47E5-BC07-CED51538AD77}">
      <dgm:prSet phldrT="[Text]" custT="1"/>
      <dgm:spPr/>
      <dgm:t>
        <a:bodyPr/>
        <a:lstStyle/>
        <a:p>
          <a:pPr>
            <a:buFont typeface="Wingdings" panose="05000000000000000000" pitchFamily="2" charset="2"/>
            <a:buChar char="§"/>
          </a:pPr>
          <a:r>
            <a:rPr lang="en-US" altLang="en-US" sz="2200" dirty="0"/>
            <a:t>What it is:</a:t>
          </a:r>
        </a:p>
        <a:p>
          <a:pPr>
            <a:buFont typeface="Wingdings" panose="05000000000000000000" pitchFamily="2" charset="2"/>
            <a:buChar char="§"/>
          </a:pPr>
          <a:r>
            <a:rPr lang="en-US" altLang="en-US" sz="1800" dirty="0"/>
            <a:t>A healthcare centric inventory management solution that allows for a higher level of control and visibility over hospital inventory.</a:t>
          </a:r>
          <a:endParaRPr lang="en-US" sz="1800" dirty="0"/>
        </a:p>
      </dgm:t>
    </dgm:pt>
    <dgm:pt modelId="{C945739B-6D3B-4BB2-B6F0-EE3CE3A458A5}" type="parTrans" cxnId="{0A605F9F-DCE2-4AF9-8133-F6CA5126FCC8}">
      <dgm:prSet/>
      <dgm:spPr/>
      <dgm:t>
        <a:bodyPr/>
        <a:lstStyle/>
        <a:p>
          <a:endParaRPr lang="en-US"/>
        </a:p>
      </dgm:t>
    </dgm:pt>
    <dgm:pt modelId="{7CB43DD2-6B11-48AE-A440-C3D5DEB9442D}" type="sibTrans" cxnId="{0A605F9F-DCE2-4AF9-8133-F6CA5126FCC8}">
      <dgm:prSet/>
      <dgm:spPr/>
      <dgm:t>
        <a:bodyPr/>
        <a:lstStyle/>
        <a:p>
          <a:endParaRPr lang="en-US"/>
        </a:p>
      </dgm:t>
    </dgm:pt>
    <dgm:pt modelId="{F4B77FB5-5071-4EEB-8551-E342D0DEC39E}">
      <dgm:prSet/>
      <dgm:spPr/>
      <dgm:t>
        <a:bodyPr/>
        <a:lstStyle/>
        <a:p>
          <a:pPr algn="r" rtl="1"/>
          <a:r>
            <a:rPr lang="en-US" altLang="en-US" dirty="0"/>
            <a:t>Handles:</a:t>
          </a:r>
        </a:p>
      </dgm:t>
    </dgm:pt>
    <dgm:pt modelId="{55BD97C9-E226-49E6-ACA9-527B38FAE610}" type="parTrans" cxnId="{42FFC56B-6B64-4661-8B62-00D0C20EB661}">
      <dgm:prSet/>
      <dgm:spPr/>
      <dgm:t>
        <a:bodyPr/>
        <a:lstStyle/>
        <a:p>
          <a:endParaRPr lang="en-US"/>
        </a:p>
      </dgm:t>
    </dgm:pt>
    <dgm:pt modelId="{013BCB7D-73A1-4F36-98FB-0F6726A41B24}" type="sibTrans" cxnId="{42FFC56B-6B64-4661-8B62-00D0C20EB661}">
      <dgm:prSet/>
      <dgm:spPr/>
      <dgm:t>
        <a:bodyPr/>
        <a:lstStyle/>
        <a:p>
          <a:endParaRPr lang="en-US"/>
        </a:p>
      </dgm:t>
    </dgm:pt>
    <dgm:pt modelId="{525E4552-9990-4C0F-9DCA-88B0A8D169CA}">
      <dgm:prSet/>
      <dgm:spPr/>
      <dgm:t>
        <a:bodyPr/>
        <a:lstStyle/>
        <a:p>
          <a:pPr algn="r" rtl="1"/>
          <a:r>
            <a:rPr lang="en-US" altLang="en-US" b="0" dirty="0"/>
            <a:t>MSCM</a:t>
          </a:r>
        </a:p>
      </dgm:t>
    </dgm:pt>
    <dgm:pt modelId="{2CE61713-DA53-4142-BF73-F368B652D779}" type="parTrans" cxnId="{FD123391-6789-43EA-8D87-DD2EB4AC0A36}">
      <dgm:prSet/>
      <dgm:spPr/>
      <dgm:t>
        <a:bodyPr/>
        <a:lstStyle/>
        <a:p>
          <a:endParaRPr lang="en-US"/>
        </a:p>
      </dgm:t>
    </dgm:pt>
    <dgm:pt modelId="{736E2883-5DAA-4CB7-A128-F5E2D8A2005D}" type="sibTrans" cxnId="{FD123391-6789-43EA-8D87-DD2EB4AC0A36}">
      <dgm:prSet/>
      <dgm:spPr/>
      <dgm:t>
        <a:bodyPr/>
        <a:lstStyle/>
        <a:p>
          <a:endParaRPr lang="en-US"/>
        </a:p>
      </dgm:t>
    </dgm:pt>
    <dgm:pt modelId="{A5D98B5A-6DF5-4ED8-A6C8-544ADC2ED40E}">
      <dgm:prSet/>
      <dgm:spPr/>
      <dgm:t>
        <a:bodyPr/>
        <a:lstStyle/>
        <a:p>
          <a:r>
            <a:rPr lang="en-US" altLang="en-US" b="0" dirty="0"/>
            <a:t>Epic</a:t>
          </a:r>
        </a:p>
      </dgm:t>
    </dgm:pt>
    <dgm:pt modelId="{E32683A9-15A1-471A-819E-F1BA58EF46F9}" type="parTrans" cxnId="{B0655C24-9341-4F5B-8A78-6D6D4D539FCC}">
      <dgm:prSet/>
      <dgm:spPr/>
      <dgm:t>
        <a:bodyPr/>
        <a:lstStyle/>
        <a:p>
          <a:endParaRPr lang="en-US"/>
        </a:p>
      </dgm:t>
    </dgm:pt>
    <dgm:pt modelId="{97FC3EFD-3A2E-4977-AFEA-23F2F66170BF}" type="sibTrans" cxnId="{B0655C24-9341-4F5B-8A78-6D6D4D539FCC}">
      <dgm:prSet/>
      <dgm:spPr/>
      <dgm:t>
        <a:bodyPr/>
        <a:lstStyle/>
        <a:p>
          <a:endParaRPr lang="en-US"/>
        </a:p>
      </dgm:t>
    </dgm:pt>
    <dgm:pt modelId="{88127679-599E-4762-975F-1F72E7D6B05B}">
      <dgm:prSet/>
      <dgm:spPr/>
      <dgm:t>
        <a:bodyPr/>
        <a:lstStyle/>
        <a:p>
          <a:r>
            <a:rPr lang="en-US" altLang="en-US" b="0" dirty="0"/>
            <a:t>Workday</a:t>
          </a:r>
        </a:p>
      </dgm:t>
    </dgm:pt>
    <dgm:pt modelId="{D1AB50DF-A637-45E5-B86C-BA792C1612E1}" type="parTrans" cxnId="{825BB3B7-DE15-493B-9CF8-BF8D2A29A1E4}">
      <dgm:prSet/>
      <dgm:spPr/>
      <dgm:t>
        <a:bodyPr/>
        <a:lstStyle/>
        <a:p>
          <a:endParaRPr lang="en-US"/>
        </a:p>
      </dgm:t>
    </dgm:pt>
    <dgm:pt modelId="{8F80C400-1F1D-4C71-A16C-CE576B470038}" type="sibTrans" cxnId="{825BB3B7-DE15-493B-9CF8-BF8D2A29A1E4}">
      <dgm:prSet/>
      <dgm:spPr/>
      <dgm:t>
        <a:bodyPr/>
        <a:lstStyle/>
        <a:p>
          <a:endParaRPr lang="en-US"/>
        </a:p>
      </dgm:t>
    </dgm:pt>
    <dgm:pt modelId="{EEFBAE06-7718-47B4-8895-BA84555C29C1}" type="pres">
      <dgm:prSet presAssocID="{C5586650-4526-4350-9148-25D65E81C93F}" presName="diagram" presStyleCnt="0">
        <dgm:presLayoutVars>
          <dgm:chMax val="1"/>
          <dgm:dir/>
          <dgm:animLvl val="ctr"/>
          <dgm:resizeHandles val="exact"/>
        </dgm:presLayoutVars>
      </dgm:prSet>
      <dgm:spPr/>
    </dgm:pt>
    <dgm:pt modelId="{1AA47284-7804-414D-B33A-6FFE689FA9EC}" type="pres">
      <dgm:prSet presAssocID="{C5586650-4526-4350-9148-25D65E81C93F}" presName="matrix" presStyleCnt="0"/>
      <dgm:spPr/>
    </dgm:pt>
    <dgm:pt modelId="{133F311E-A98F-438F-A084-5ECDC1F4A82F}" type="pres">
      <dgm:prSet presAssocID="{C5586650-4526-4350-9148-25D65E81C93F}" presName="tile1" presStyleLbl="node1" presStyleIdx="0" presStyleCnt="4" custLinFactNeighborX="4" custLinFactNeighborY="-1746"/>
      <dgm:spPr/>
    </dgm:pt>
    <dgm:pt modelId="{96BBE089-9A00-4193-898B-A90AA0BC0CEE}" type="pres">
      <dgm:prSet presAssocID="{C5586650-4526-4350-9148-25D65E81C93F}" presName="tile1text" presStyleLbl="node1" presStyleIdx="0" presStyleCnt="4">
        <dgm:presLayoutVars>
          <dgm:chMax val="0"/>
          <dgm:chPref val="0"/>
          <dgm:bulletEnabled val="1"/>
        </dgm:presLayoutVars>
      </dgm:prSet>
      <dgm:spPr/>
    </dgm:pt>
    <dgm:pt modelId="{AAA19454-08EA-409B-A1F3-64772A1F46EC}" type="pres">
      <dgm:prSet presAssocID="{C5586650-4526-4350-9148-25D65E81C93F}" presName="tile2" presStyleLbl="node1" presStyleIdx="1" presStyleCnt="4"/>
      <dgm:spPr/>
    </dgm:pt>
    <dgm:pt modelId="{F302C881-55B5-47D1-88CB-8010CE8EFB3F}" type="pres">
      <dgm:prSet presAssocID="{C5586650-4526-4350-9148-25D65E81C93F}" presName="tile2text" presStyleLbl="node1" presStyleIdx="1" presStyleCnt="4">
        <dgm:presLayoutVars>
          <dgm:chMax val="0"/>
          <dgm:chPref val="0"/>
          <dgm:bulletEnabled val="1"/>
        </dgm:presLayoutVars>
      </dgm:prSet>
      <dgm:spPr/>
    </dgm:pt>
    <dgm:pt modelId="{258D6E67-27C1-44D3-ACCA-DACC3F6674C8}" type="pres">
      <dgm:prSet presAssocID="{C5586650-4526-4350-9148-25D65E81C93F}" presName="tile3" presStyleLbl="node1" presStyleIdx="2" presStyleCnt="4"/>
      <dgm:spPr/>
    </dgm:pt>
    <dgm:pt modelId="{457A81A9-5A0F-4CE6-B1D0-E98A97A7310C}" type="pres">
      <dgm:prSet presAssocID="{C5586650-4526-4350-9148-25D65E81C93F}" presName="tile3text" presStyleLbl="node1" presStyleIdx="2" presStyleCnt="4">
        <dgm:presLayoutVars>
          <dgm:chMax val="0"/>
          <dgm:chPref val="0"/>
          <dgm:bulletEnabled val="1"/>
        </dgm:presLayoutVars>
      </dgm:prSet>
      <dgm:spPr/>
    </dgm:pt>
    <dgm:pt modelId="{CE129484-79A9-4C77-8B11-0F4A0FBA8360}" type="pres">
      <dgm:prSet presAssocID="{C5586650-4526-4350-9148-25D65E81C93F}" presName="tile4" presStyleLbl="node1" presStyleIdx="3" presStyleCnt="4"/>
      <dgm:spPr/>
    </dgm:pt>
    <dgm:pt modelId="{3A3ED7A3-BFCA-44D0-9739-8A17C7FE499F}" type="pres">
      <dgm:prSet presAssocID="{C5586650-4526-4350-9148-25D65E81C93F}" presName="tile4text" presStyleLbl="node1" presStyleIdx="3" presStyleCnt="4">
        <dgm:presLayoutVars>
          <dgm:chMax val="0"/>
          <dgm:chPref val="0"/>
          <dgm:bulletEnabled val="1"/>
        </dgm:presLayoutVars>
      </dgm:prSet>
      <dgm:spPr/>
    </dgm:pt>
    <dgm:pt modelId="{385EC614-E3E7-430C-8AA1-325DFDE1FF21}" type="pres">
      <dgm:prSet presAssocID="{C5586650-4526-4350-9148-25D65E81C93F}" presName="centerTile" presStyleLbl="fgShp" presStyleIdx="0" presStyleCnt="1">
        <dgm:presLayoutVars>
          <dgm:chMax val="0"/>
          <dgm:chPref val="0"/>
        </dgm:presLayoutVars>
      </dgm:prSet>
      <dgm:spPr/>
    </dgm:pt>
  </dgm:ptLst>
  <dgm:cxnLst>
    <dgm:cxn modelId="{E51BC703-9188-4696-8BE9-206082B6BF09}" srcId="{878F0B62-212E-434C-AAB6-70808F0493F8}" destId="{4E36B2E3-B5D9-4B0D-B27A-6C486E3F1C41}" srcOrd="2" destOrd="0" parTransId="{FCE84F9B-A11A-486A-A0A0-CBAF0F401972}" sibTransId="{E9CCC55E-12C4-4C84-8EDB-FF311141F89F}"/>
    <dgm:cxn modelId="{2B568704-18E1-4F7F-86DA-52A15F943017}" type="presOf" srcId="{6A91B4A4-9D11-4AFD-BA16-6A5706656BF2}" destId="{AAA19454-08EA-409B-A1F3-64772A1F46EC}" srcOrd="0" destOrd="0" presId="urn:microsoft.com/office/officeart/2005/8/layout/matrix1"/>
    <dgm:cxn modelId="{0C1E2F0B-590D-4F6D-B856-B56DD6831F73}" type="presOf" srcId="{87EFA580-C048-44F0-A992-C3D80AAEDDDC}" destId="{CE129484-79A9-4C77-8B11-0F4A0FBA8360}" srcOrd="0" destOrd="3" presId="urn:microsoft.com/office/officeart/2005/8/layout/matrix1"/>
    <dgm:cxn modelId="{71F5D90D-6AEF-48A2-BE86-287C5BDEBFCE}" type="presOf" srcId="{4E36B2E3-B5D9-4B0D-B27A-6C486E3F1C41}" destId="{258D6E67-27C1-44D3-ACCA-DACC3F6674C8}" srcOrd="0" destOrd="0" presId="urn:microsoft.com/office/officeart/2005/8/layout/matrix1"/>
    <dgm:cxn modelId="{66E1480F-1273-4FD5-93AD-8FD9241498BB}" type="presOf" srcId="{FCD7AF2F-0C41-4D7C-AB1A-08F52D551E35}" destId="{3A3ED7A3-BFCA-44D0-9739-8A17C7FE499F}" srcOrd="1" destOrd="2" presId="urn:microsoft.com/office/officeart/2005/8/layout/matrix1"/>
    <dgm:cxn modelId="{589E4B13-ECAE-44CE-A7D2-8124114428F7}" type="presOf" srcId="{878F0B62-212E-434C-AAB6-70808F0493F8}" destId="{385EC614-E3E7-430C-8AA1-325DFDE1FF21}" srcOrd="0" destOrd="0" presId="urn:microsoft.com/office/officeart/2005/8/layout/matrix1"/>
    <dgm:cxn modelId="{13373A19-F383-4924-BC90-6E99183D0D76}" type="presOf" srcId="{87EFA580-C048-44F0-A992-C3D80AAEDDDC}" destId="{3A3ED7A3-BFCA-44D0-9739-8A17C7FE499F}" srcOrd="1" destOrd="3" presId="urn:microsoft.com/office/officeart/2005/8/layout/matrix1"/>
    <dgm:cxn modelId="{4190501C-4935-448A-8158-A938471F632D}" type="presOf" srcId="{525E4552-9990-4C0F-9DCA-88B0A8D169CA}" destId="{AAA19454-08EA-409B-A1F3-64772A1F46EC}" srcOrd="0" destOrd="1" presId="urn:microsoft.com/office/officeart/2005/8/layout/matrix1"/>
    <dgm:cxn modelId="{B0655C24-9341-4F5B-8A78-6D6D4D539FCC}" srcId="{4E36B2E3-B5D9-4B0D-B27A-6C486E3F1C41}" destId="{A5D98B5A-6DF5-4ED8-A6C8-544ADC2ED40E}" srcOrd="0" destOrd="0" parTransId="{E32683A9-15A1-471A-819E-F1BA58EF46F9}" sibTransId="{97FC3EFD-3A2E-4977-AFEA-23F2F66170BF}"/>
    <dgm:cxn modelId="{0F901125-086E-4D5C-8F7A-644AED133013}" type="presOf" srcId="{C56A7861-0DB9-4CD0-A6F3-8CE57FB4E5B9}" destId="{CE129484-79A9-4C77-8B11-0F4A0FBA8360}" srcOrd="0" destOrd="4" presId="urn:microsoft.com/office/officeart/2005/8/layout/matrix1"/>
    <dgm:cxn modelId="{968DE92E-D2CA-4682-9799-DC8D7E6199A1}" type="presOf" srcId="{4B5E0331-93FF-47E5-BC07-CED51538AD77}" destId="{133F311E-A98F-438F-A084-5ECDC1F4A82F}" srcOrd="0" destOrd="0" presId="urn:microsoft.com/office/officeart/2005/8/layout/matrix1"/>
    <dgm:cxn modelId="{DCA0985B-6202-474D-99BC-65D9495D49AE}" type="presOf" srcId="{88127679-599E-4762-975F-1F72E7D6B05B}" destId="{258D6E67-27C1-44D3-ACCA-DACC3F6674C8}" srcOrd="0" destOrd="2" presId="urn:microsoft.com/office/officeart/2005/8/layout/matrix1"/>
    <dgm:cxn modelId="{B54B7845-4979-44E2-B77B-D60A41AE8E61}" srcId="{F4B77FB5-5071-4EEB-8551-E342D0DEC39E}" destId="{8A167129-FA3F-4B21-89A5-57A713060760}" srcOrd="0" destOrd="0" parTransId="{BC606B8D-C548-4B0C-AF53-85CD7C5733E6}" sibTransId="{CB28FE40-0454-4354-9A4D-3C863E7C2A45}"/>
    <dgm:cxn modelId="{31E4AA65-A72F-4FAA-8D96-AB84764797B0}" type="presOf" srcId="{8A167129-FA3F-4B21-89A5-57A713060760}" destId="{3A3ED7A3-BFCA-44D0-9739-8A17C7FE499F}" srcOrd="1" destOrd="1" presId="urn:microsoft.com/office/officeart/2005/8/layout/matrix1"/>
    <dgm:cxn modelId="{05085046-661B-40CD-A64D-A37F2803EA78}" type="presOf" srcId="{C5586650-4526-4350-9148-25D65E81C93F}" destId="{EEFBAE06-7718-47B4-8895-BA84555C29C1}" srcOrd="0" destOrd="0" presId="urn:microsoft.com/office/officeart/2005/8/layout/matrix1"/>
    <dgm:cxn modelId="{42FFC56B-6B64-4661-8B62-00D0C20EB661}" srcId="{878F0B62-212E-434C-AAB6-70808F0493F8}" destId="{F4B77FB5-5071-4EEB-8551-E342D0DEC39E}" srcOrd="3" destOrd="0" parTransId="{55BD97C9-E226-49E6-ACA9-527B38FAE610}" sibTransId="{013BCB7D-73A1-4F36-98FB-0F6726A41B24}"/>
    <dgm:cxn modelId="{03E49E6C-7D56-43A9-8C3C-865B7C946C2A}" type="presOf" srcId="{525E4552-9990-4C0F-9DCA-88B0A8D169CA}" destId="{F302C881-55B5-47D1-88CB-8010CE8EFB3F}" srcOrd="1" destOrd="1" presId="urn:microsoft.com/office/officeart/2005/8/layout/matrix1"/>
    <dgm:cxn modelId="{B4194E74-97FA-4F04-A3E1-A7B9467D6EB7}" type="presOf" srcId="{F4B77FB5-5071-4EEB-8551-E342D0DEC39E}" destId="{CE129484-79A9-4C77-8B11-0F4A0FBA8360}" srcOrd="0" destOrd="0" presId="urn:microsoft.com/office/officeart/2005/8/layout/matrix1"/>
    <dgm:cxn modelId="{A8F87375-98F9-4CDF-B7DD-099365FFC51C}" type="presOf" srcId="{8A167129-FA3F-4B21-89A5-57A713060760}" destId="{CE129484-79A9-4C77-8B11-0F4A0FBA8360}" srcOrd="0" destOrd="1" presId="urn:microsoft.com/office/officeart/2005/8/layout/matrix1"/>
    <dgm:cxn modelId="{FB74B979-4AC3-4BA1-AB9A-95BA2033A2B2}" srcId="{F4B77FB5-5071-4EEB-8551-E342D0DEC39E}" destId="{87EFA580-C048-44F0-A992-C3D80AAEDDDC}" srcOrd="2" destOrd="0" parTransId="{3B9D7A30-012E-4BA0-BD07-4485BC72EC3B}" sibTransId="{B6CB2D3D-48B3-4B8B-B361-CB2E455C1D80}"/>
    <dgm:cxn modelId="{01C2317D-4306-4AAC-91E2-81668C6C5C30}" type="presOf" srcId="{F4B77FB5-5071-4EEB-8551-E342D0DEC39E}" destId="{3A3ED7A3-BFCA-44D0-9739-8A17C7FE499F}" srcOrd="1" destOrd="0" presId="urn:microsoft.com/office/officeart/2005/8/layout/matrix1"/>
    <dgm:cxn modelId="{4C0CE384-03C5-43B1-93CD-CA0DC937B776}" type="presOf" srcId="{88127679-599E-4762-975F-1F72E7D6B05B}" destId="{457A81A9-5A0F-4CE6-B1D0-E98A97A7310C}" srcOrd="1" destOrd="2" presId="urn:microsoft.com/office/officeart/2005/8/layout/matrix1"/>
    <dgm:cxn modelId="{FD123391-6789-43EA-8D87-DD2EB4AC0A36}" srcId="{6A91B4A4-9D11-4AFD-BA16-6A5706656BF2}" destId="{525E4552-9990-4C0F-9DCA-88B0A8D169CA}" srcOrd="0" destOrd="0" parTransId="{2CE61713-DA53-4142-BF73-F368B652D779}" sibTransId="{736E2883-5DAA-4CB7-A128-F5E2D8A2005D}"/>
    <dgm:cxn modelId="{0A605F9F-DCE2-4AF9-8133-F6CA5126FCC8}" srcId="{878F0B62-212E-434C-AAB6-70808F0493F8}" destId="{4B5E0331-93FF-47E5-BC07-CED51538AD77}" srcOrd="0" destOrd="0" parTransId="{C945739B-6D3B-4BB2-B6F0-EE3CE3A458A5}" sibTransId="{7CB43DD2-6B11-48AE-A440-C3D5DEB9442D}"/>
    <dgm:cxn modelId="{332237A6-49AD-4A5D-921C-3AF29E9EEA5C}" type="presOf" srcId="{A5D98B5A-6DF5-4ED8-A6C8-544ADC2ED40E}" destId="{457A81A9-5A0F-4CE6-B1D0-E98A97A7310C}" srcOrd="1" destOrd="1" presId="urn:microsoft.com/office/officeart/2005/8/layout/matrix1"/>
    <dgm:cxn modelId="{498B54A6-7EFA-4E32-9EE8-A97892E876B9}" srcId="{C5586650-4526-4350-9148-25D65E81C93F}" destId="{878F0B62-212E-434C-AAB6-70808F0493F8}" srcOrd="0" destOrd="0" parTransId="{FEFDA6AA-6100-4B0B-8F0D-66BD67B16B86}" sibTransId="{1EA3647F-ED0B-418D-932B-B8D5C1E54884}"/>
    <dgm:cxn modelId="{0C2EE0B0-B584-4AD6-9D68-42A29EBCA44F}" type="presOf" srcId="{4B5E0331-93FF-47E5-BC07-CED51538AD77}" destId="{96BBE089-9A00-4193-898B-A90AA0BC0CEE}" srcOrd="1" destOrd="0" presId="urn:microsoft.com/office/officeart/2005/8/layout/matrix1"/>
    <dgm:cxn modelId="{825BB3B7-DE15-493B-9CF8-BF8D2A29A1E4}" srcId="{4E36B2E3-B5D9-4B0D-B27A-6C486E3F1C41}" destId="{88127679-599E-4762-975F-1F72E7D6B05B}" srcOrd="1" destOrd="0" parTransId="{D1AB50DF-A637-45E5-B86C-BA792C1612E1}" sibTransId="{8F80C400-1F1D-4C71-A16C-CE576B470038}"/>
    <dgm:cxn modelId="{44F477BF-9BC5-47EA-9787-63ED2B103549}" srcId="{F4B77FB5-5071-4EEB-8551-E342D0DEC39E}" destId="{FCD7AF2F-0C41-4D7C-AB1A-08F52D551E35}" srcOrd="1" destOrd="0" parTransId="{A00E4D8B-CF55-4628-9F5E-5869CB8C22AE}" sibTransId="{27A029D4-CADC-4D0D-93A5-ECF3DC6E2FB1}"/>
    <dgm:cxn modelId="{5E95DDCD-74B2-41F9-8F3E-B0C9E24D1E38}" type="presOf" srcId="{A5D98B5A-6DF5-4ED8-A6C8-544ADC2ED40E}" destId="{258D6E67-27C1-44D3-ACCA-DACC3F6674C8}" srcOrd="0" destOrd="1" presId="urn:microsoft.com/office/officeart/2005/8/layout/matrix1"/>
    <dgm:cxn modelId="{B451B3DD-87E1-44E5-8EA8-2BAC4114D4B4}" type="presOf" srcId="{FCD7AF2F-0C41-4D7C-AB1A-08F52D551E35}" destId="{CE129484-79A9-4C77-8B11-0F4A0FBA8360}" srcOrd="0" destOrd="2" presId="urn:microsoft.com/office/officeart/2005/8/layout/matrix1"/>
    <dgm:cxn modelId="{729D4EE0-7D27-41D8-8443-E6F0BECA7DDD}" srcId="{F4B77FB5-5071-4EEB-8551-E342D0DEC39E}" destId="{C56A7861-0DB9-4CD0-A6F3-8CE57FB4E5B9}" srcOrd="3" destOrd="0" parTransId="{0F89DC42-E761-4682-92A5-B35416F10D3B}" sibTransId="{51429CDA-34B0-4921-A862-FE55E06110B9}"/>
    <dgm:cxn modelId="{0A4199E0-1AB9-42BA-AC9B-A7876739A16C}" type="presOf" srcId="{4E36B2E3-B5D9-4B0D-B27A-6C486E3F1C41}" destId="{457A81A9-5A0F-4CE6-B1D0-E98A97A7310C}" srcOrd="1" destOrd="0" presId="urn:microsoft.com/office/officeart/2005/8/layout/matrix1"/>
    <dgm:cxn modelId="{CA3241F3-0EA0-44D4-BB37-5588D976DADD}" type="presOf" srcId="{C56A7861-0DB9-4CD0-A6F3-8CE57FB4E5B9}" destId="{3A3ED7A3-BFCA-44D0-9739-8A17C7FE499F}" srcOrd="1" destOrd="4" presId="urn:microsoft.com/office/officeart/2005/8/layout/matrix1"/>
    <dgm:cxn modelId="{C42A0AF7-C873-4A4D-9405-861528904444}" type="presOf" srcId="{6A91B4A4-9D11-4AFD-BA16-6A5706656BF2}" destId="{F302C881-55B5-47D1-88CB-8010CE8EFB3F}" srcOrd="1" destOrd="0" presId="urn:microsoft.com/office/officeart/2005/8/layout/matrix1"/>
    <dgm:cxn modelId="{F104DEFF-A8AF-4898-9B15-87CB52C9E165}" srcId="{878F0B62-212E-434C-AAB6-70808F0493F8}" destId="{6A91B4A4-9D11-4AFD-BA16-6A5706656BF2}" srcOrd="1" destOrd="0" parTransId="{372102BA-93DA-4A41-943E-A770167827F9}" sibTransId="{67C86D8A-B8EB-490C-B0B4-45C748B735EB}"/>
    <dgm:cxn modelId="{CA27E8C1-ACE1-48E3-BFE6-1E0F0C81F919}" type="presParOf" srcId="{EEFBAE06-7718-47B4-8895-BA84555C29C1}" destId="{1AA47284-7804-414D-B33A-6FFE689FA9EC}" srcOrd="0" destOrd="0" presId="urn:microsoft.com/office/officeart/2005/8/layout/matrix1"/>
    <dgm:cxn modelId="{249F88D1-F053-4356-817E-EB7724D79E14}" type="presParOf" srcId="{1AA47284-7804-414D-B33A-6FFE689FA9EC}" destId="{133F311E-A98F-438F-A084-5ECDC1F4A82F}" srcOrd="0" destOrd="0" presId="urn:microsoft.com/office/officeart/2005/8/layout/matrix1"/>
    <dgm:cxn modelId="{5C7EEF6F-562E-432E-B09B-F61D3A3C479E}" type="presParOf" srcId="{1AA47284-7804-414D-B33A-6FFE689FA9EC}" destId="{96BBE089-9A00-4193-898B-A90AA0BC0CEE}" srcOrd="1" destOrd="0" presId="urn:microsoft.com/office/officeart/2005/8/layout/matrix1"/>
    <dgm:cxn modelId="{023D782F-CA55-44E0-A029-A6F89C0C5515}" type="presParOf" srcId="{1AA47284-7804-414D-B33A-6FFE689FA9EC}" destId="{AAA19454-08EA-409B-A1F3-64772A1F46EC}" srcOrd="2" destOrd="0" presId="urn:microsoft.com/office/officeart/2005/8/layout/matrix1"/>
    <dgm:cxn modelId="{92B509EE-E960-42D3-B1AC-C4ED2DAE8202}" type="presParOf" srcId="{1AA47284-7804-414D-B33A-6FFE689FA9EC}" destId="{F302C881-55B5-47D1-88CB-8010CE8EFB3F}" srcOrd="3" destOrd="0" presId="urn:microsoft.com/office/officeart/2005/8/layout/matrix1"/>
    <dgm:cxn modelId="{0011477C-4FCB-493A-A372-FCF399B60573}" type="presParOf" srcId="{1AA47284-7804-414D-B33A-6FFE689FA9EC}" destId="{258D6E67-27C1-44D3-ACCA-DACC3F6674C8}" srcOrd="4" destOrd="0" presId="urn:microsoft.com/office/officeart/2005/8/layout/matrix1"/>
    <dgm:cxn modelId="{9131DF12-BA21-4A07-9F36-537520D0FB80}" type="presParOf" srcId="{1AA47284-7804-414D-B33A-6FFE689FA9EC}" destId="{457A81A9-5A0F-4CE6-B1D0-E98A97A7310C}" srcOrd="5" destOrd="0" presId="urn:microsoft.com/office/officeart/2005/8/layout/matrix1"/>
    <dgm:cxn modelId="{07AB55CD-A051-4405-B2B3-0EB28269C4F7}" type="presParOf" srcId="{1AA47284-7804-414D-B33A-6FFE689FA9EC}" destId="{CE129484-79A9-4C77-8B11-0F4A0FBA8360}" srcOrd="6" destOrd="0" presId="urn:microsoft.com/office/officeart/2005/8/layout/matrix1"/>
    <dgm:cxn modelId="{B25A4CCA-98E4-48DD-8007-91A062B74763}" type="presParOf" srcId="{1AA47284-7804-414D-B33A-6FFE689FA9EC}" destId="{3A3ED7A3-BFCA-44D0-9739-8A17C7FE499F}" srcOrd="7" destOrd="0" presId="urn:microsoft.com/office/officeart/2005/8/layout/matrix1"/>
    <dgm:cxn modelId="{B633A38A-3FC5-4D8F-9241-8A8DA6372DFB}" type="presParOf" srcId="{EEFBAE06-7718-47B4-8895-BA84555C29C1}" destId="{385EC614-E3E7-430C-8AA1-325DFDE1FF2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B447B1-8586-481C-A0C3-080D151AD8BE}"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US"/>
        </a:p>
      </dgm:t>
    </dgm:pt>
    <dgm:pt modelId="{BC02BE10-9A16-464B-8DC5-2BCE1EA610F7}">
      <dgm:prSet phldrT="[Text]"/>
      <dgm:spPr/>
      <dgm:t>
        <a:bodyPr/>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Tools</a:t>
          </a:r>
          <a:endParaRPr lang="en-US" dirty="0"/>
        </a:p>
      </dgm:t>
    </dgm:pt>
    <dgm:pt modelId="{ACD2694D-EF46-4860-AB7B-D375B1096A1B}" type="parTrans" cxnId="{21DF8547-D6E5-40DA-BB55-27FF4F057E0B}">
      <dgm:prSet/>
      <dgm:spPr/>
      <dgm:t>
        <a:bodyPr/>
        <a:lstStyle/>
        <a:p>
          <a:endParaRPr lang="en-US"/>
        </a:p>
      </dgm:t>
    </dgm:pt>
    <dgm:pt modelId="{B293C009-4F6D-4A98-A031-F0C72E6F1D47}" type="sibTrans" cxnId="{21DF8547-D6E5-40DA-BB55-27FF4F057E0B}">
      <dgm:prSet/>
      <dgm:spPr/>
      <dgm:t>
        <a:bodyPr/>
        <a:lstStyle/>
        <a:p>
          <a:endParaRPr lang="en-US"/>
        </a:p>
      </dgm:t>
    </dgm:pt>
    <dgm:pt modelId="{6B495331-3414-400A-9516-16FF9A14B166}">
      <dgm:prSet/>
      <dgm:spPr/>
      <dgm:t>
        <a:bodyPr lIns="91440"/>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Allows the System Administrator to monitor system processes and look at statistics in the system</a:t>
          </a:r>
        </a:p>
      </dgm:t>
    </dgm:pt>
    <dgm:pt modelId="{8C3184D4-E1AA-4D0B-9197-F95D32999904}" type="parTrans" cxnId="{588779D7-391F-46F1-A639-27C25D606507}">
      <dgm:prSet/>
      <dgm:spPr/>
      <dgm:t>
        <a:bodyPr/>
        <a:lstStyle/>
        <a:p>
          <a:endParaRPr lang="en-US"/>
        </a:p>
      </dgm:t>
    </dgm:pt>
    <dgm:pt modelId="{A2B2CB0F-46F2-427E-963C-16074F6435E3}" type="sibTrans" cxnId="{588779D7-391F-46F1-A639-27C25D606507}">
      <dgm:prSet/>
      <dgm:spPr/>
      <dgm:t>
        <a:bodyPr/>
        <a:lstStyle/>
        <a:p>
          <a:endParaRPr lang="en-US"/>
        </a:p>
      </dgm:t>
    </dgm:pt>
    <dgm:pt modelId="{3AF3B3BF-25D0-4451-BA8B-3EF854F7B6C7}">
      <dgm:prSet/>
      <dgm:spPr/>
      <dgm:t>
        <a:bodyPr/>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Profile</a:t>
          </a:r>
        </a:p>
      </dgm:t>
    </dgm:pt>
    <dgm:pt modelId="{0F314986-3486-4948-BACC-F7FF660911AF}" type="parTrans" cxnId="{0AE82760-0E3C-42DC-9E3E-C2C8F300975C}">
      <dgm:prSet/>
      <dgm:spPr/>
      <dgm:t>
        <a:bodyPr/>
        <a:lstStyle/>
        <a:p>
          <a:endParaRPr lang="en-US"/>
        </a:p>
      </dgm:t>
    </dgm:pt>
    <dgm:pt modelId="{34BBD718-7DC6-4D85-922D-89A3B5A3D5F2}" type="sibTrans" cxnId="{0AE82760-0E3C-42DC-9E3E-C2C8F300975C}">
      <dgm:prSet/>
      <dgm:spPr/>
      <dgm:t>
        <a:bodyPr/>
        <a:lstStyle/>
        <a:p>
          <a:endParaRPr lang="en-US"/>
        </a:p>
      </dgm:t>
    </dgm:pt>
    <dgm:pt modelId="{A8AF38DC-C790-4C61-881A-2E0170C69248}">
      <dgm:prSet/>
      <dgm:spPr/>
      <dgm:t>
        <a:bodyPr lIns="91440"/>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Make changes to the general settings and update preferences</a:t>
          </a:r>
        </a:p>
      </dgm:t>
    </dgm:pt>
    <dgm:pt modelId="{7C1B8195-46BC-4D2B-8195-2D7B83539819}" type="parTrans" cxnId="{2C86DD65-27FA-4469-AA9F-FA231991E762}">
      <dgm:prSet/>
      <dgm:spPr/>
      <dgm:t>
        <a:bodyPr/>
        <a:lstStyle/>
        <a:p>
          <a:endParaRPr lang="en-US"/>
        </a:p>
      </dgm:t>
    </dgm:pt>
    <dgm:pt modelId="{774B171B-F99C-48A0-AE26-5E2F9887B09D}" type="sibTrans" cxnId="{2C86DD65-27FA-4469-AA9F-FA231991E762}">
      <dgm:prSet/>
      <dgm:spPr/>
      <dgm:t>
        <a:bodyPr/>
        <a:lstStyle/>
        <a:p>
          <a:endParaRPr lang="en-US"/>
        </a:p>
      </dgm:t>
    </dgm:pt>
    <dgm:pt modelId="{21878E86-077E-4F76-8C3D-6BD2A1EBC284}">
      <dgm:prSet/>
      <dgm:spPr/>
      <dgm:t>
        <a:bodyPr/>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Help</a:t>
          </a:r>
        </a:p>
      </dgm:t>
    </dgm:pt>
    <dgm:pt modelId="{A8E6AAB2-D6C9-45D4-BD9E-66A85D70511A}" type="parTrans" cxnId="{6378B3AB-1F99-45BE-80AB-A38E3F3CBCFB}">
      <dgm:prSet/>
      <dgm:spPr/>
      <dgm:t>
        <a:bodyPr/>
        <a:lstStyle/>
        <a:p>
          <a:endParaRPr lang="en-US"/>
        </a:p>
      </dgm:t>
    </dgm:pt>
    <dgm:pt modelId="{984C6C3B-2F9B-4D2D-A785-A9722B99E6BD}" type="sibTrans" cxnId="{6378B3AB-1F99-45BE-80AB-A38E3F3CBCFB}">
      <dgm:prSet/>
      <dgm:spPr/>
      <dgm:t>
        <a:bodyPr/>
        <a:lstStyle/>
        <a:p>
          <a:endParaRPr lang="en-US"/>
        </a:p>
      </dgm:t>
    </dgm:pt>
    <dgm:pt modelId="{C828BBF1-DE08-49AB-871F-3AB4DA143DF2}">
      <dgm:prSet/>
      <dgm:spPr/>
      <dgm:t>
        <a:bodyPr lIns="91440"/>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Quick go-to guide for software questions and help specific to the resource page</a:t>
          </a:r>
        </a:p>
      </dgm:t>
    </dgm:pt>
    <dgm:pt modelId="{392F9752-4637-4B07-B31F-02CD9E291702}" type="parTrans" cxnId="{B5D51999-4AF1-4C10-A37E-669A64C89EA5}">
      <dgm:prSet/>
      <dgm:spPr/>
      <dgm:t>
        <a:bodyPr/>
        <a:lstStyle/>
        <a:p>
          <a:endParaRPr lang="en-US"/>
        </a:p>
      </dgm:t>
    </dgm:pt>
    <dgm:pt modelId="{33073301-9564-498D-B5BF-C63412DB5936}" type="sibTrans" cxnId="{B5D51999-4AF1-4C10-A37E-669A64C89EA5}">
      <dgm:prSet/>
      <dgm:spPr/>
      <dgm:t>
        <a:bodyPr/>
        <a:lstStyle/>
        <a:p>
          <a:endParaRPr lang="en-US"/>
        </a:p>
      </dgm:t>
    </dgm:pt>
    <dgm:pt modelId="{1027638D-0A76-4108-A3D3-A6A2703E4C59}">
      <dgm:prSet/>
      <dgm:spPr/>
      <dgm:t>
        <a:bodyPr/>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Logout</a:t>
          </a:r>
        </a:p>
      </dgm:t>
    </dgm:pt>
    <dgm:pt modelId="{11A99540-9B6C-47C6-A93C-796E5BB43CCB}" type="parTrans" cxnId="{9ACE4F5D-C8BA-49B8-918C-8FE0AB2F73A9}">
      <dgm:prSet/>
      <dgm:spPr/>
      <dgm:t>
        <a:bodyPr/>
        <a:lstStyle/>
        <a:p>
          <a:endParaRPr lang="en-US"/>
        </a:p>
      </dgm:t>
    </dgm:pt>
    <dgm:pt modelId="{1F394D3C-348B-41B1-BFE9-B9C2AC9E7462}" type="sibTrans" cxnId="{9ACE4F5D-C8BA-49B8-918C-8FE0AB2F73A9}">
      <dgm:prSet/>
      <dgm:spPr/>
      <dgm:t>
        <a:bodyPr/>
        <a:lstStyle/>
        <a:p>
          <a:endParaRPr lang="en-US"/>
        </a:p>
      </dgm:t>
    </dgm:pt>
    <dgm:pt modelId="{72B253FB-BAC8-4067-A493-B55B1BAACA9A}">
      <dgm:prSet/>
      <dgm:spPr/>
      <dgm:t>
        <a:bodyPr lIns="91440"/>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End your session</a:t>
          </a:r>
        </a:p>
      </dgm:t>
    </dgm:pt>
    <dgm:pt modelId="{3D1E3E68-135C-4368-9F42-EAA58C170487}" type="parTrans" cxnId="{C234EA93-73E4-475B-9418-39F5D33D91FD}">
      <dgm:prSet/>
      <dgm:spPr/>
      <dgm:t>
        <a:bodyPr/>
        <a:lstStyle/>
        <a:p>
          <a:endParaRPr lang="en-US"/>
        </a:p>
      </dgm:t>
    </dgm:pt>
    <dgm:pt modelId="{87BF12B3-82BE-413E-B7EF-C4CB3095C9A8}" type="sibTrans" cxnId="{C234EA93-73E4-475B-9418-39F5D33D91FD}">
      <dgm:prSet/>
      <dgm:spPr/>
      <dgm:t>
        <a:bodyPr/>
        <a:lstStyle/>
        <a:p>
          <a:endParaRPr lang="en-US"/>
        </a:p>
      </dgm:t>
    </dgm:pt>
    <dgm:pt modelId="{50D97481-8104-4786-943B-E4BF9B49BBA7}">
      <dgm:prSet/>
      <dgm:spPr/>
      <dgm:t>
        <a:bodyPr/>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Go</a:t>
          </a:r>
        </a:p>
      </dgm:t>
    </dgm:pt>
    <dgm:pt modelId="{FD709C1E-0A26-4693-B8FC-56686EA09F1B}" type="parTrans" cxnId="{DF82401F-1F5D-48A1-B0B2-FF7307627EC9}">
      <dgm:prSet/>
      <dgm:spPr/>
      <dgm:t>
        <a:bodyPr/>
        <a:lstStyle/>
        <a:p>
          <a:endParaRPr lang="en-US"/>
        </a:p>
      </dgm:t>
    </dgm:pt>
    <dgm:pt modelId="{E8E92A7F-A804-4FD8-BD2E-F581E11D82E3}" type="sibTrans" cxnId="{DF82401F-1F5D-48A1-B0B2-FF7307627EC9}">
      <dgm:prSet/>
      <dgm:spPr/>
      <dgm:t>
        <a:bodyPr/>
        <a:lstStyle/>
        <a:p>
          <a:endParaRPr lang="en-US"/>
        </a:p>
      </dgm:t>
    </dgm:pt>
    <dgm:pt modelId="{B1B35A27-800C-414D-A2EA-B2B92FD96CC8}">
      <dgm:prSet/>
      <dgm:spPr/>
      <dgm:t>
        <a:bodyPr lIns="91440"/>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Access a specific resource page</a:t>
          </a:r>
        </a:p>
      </dgm:t>
    </dgm:pt>
    <dgm:pt modelId="{D7A9CAA8-87E1-434B-AA7D-32D6B781D471}" type="parTrans" cxnId="{1F448C3C-828A-428D-979E-E5B9CC53AE09}">
      <dgm:prSet/>
      <dgm:spPr/>
      <dgm:t>
        <a:bodyPr/>
        <a:lstStyle/>
        <a:p>
          <a:endParaRPr lang="en-US"/>
        </a:p>
      </dgm:t>
    </dgm:pt>
    <dgm:pt modelId="{245BB558-5394-4CDC-AEE4-7F431FBFA2CF}" type="sibTrans" cxnId="{1F448C3C-828A-428D-979E-E5B9CC53AE09}">
      <dgm:prSet/>
      <dgm:spPr/>
      <dgm:t>
        <a:bodyPr/>
        <a:lstStyle/>
        <a:p>
          <a:endParaRPr lang="en-US"/>
        </a:p>
      </dgm:t>
    </dgm:pt>
    <dgm:pt modelId="{9C82B751-77B0-49AA-96A0-593134455DE2}">
      <dgm:prSet/>
      <dgm:spPr/>
      <dgm:t>
        <a:bodyPr/>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Search</a:t>
          </a:r>
        </a:p>
      </dgm:t>
    </dgm:pt>
    <dgm:pt modelId="{FCC6EC4E-46BB-4B42-ADA4-35F7E988FA15}" type="parTrans" cxnId="{B39C6AEA-B219-415A-BFEA-07019918A723}">
      <dgm:prSet/>
      <dgm:spPr/>
      <dgm:t>
        <a:bodyPr/>
        <a:lstStyle/>
        <a:p>
          <a:endParaRPr lang="en-US"/>
        </a:p>
      </dgm:t>
    </dgm:pt>
    <dgm:pt modelId="{00AE03DF-5270-4CBD-8532-04150EE939F4}" type="sibTrans" cxnId="{B39C6AEA-B219-415A-BFEA-07019918A723}">
      <dgm:prSet/>
      <dgm:spPr/>
      <dgm:t>
        <a:bodyPr/>
        <a:lstStyle/>
        <a:p>
          <a:endParaRPr lang="en-US"/>
        </a:p>
      </dgm:t>
    </dgm:pt>
    <dgm:pt modelId="{6DCFFF4F-5893-4ED3-819A-1BDFC3561DBB}">
      <dgm:prSet/>
      <dgm:spPr/>
      <dgm:t>
        <a:bodyPr lIns="91440"/>
        <a:lstStyle/>
        <a:p>
          <a:pPr>
            <a:buFont typeface="Wingdings" panose="05000000000000000000" pitchFamily="2" charset="2"/>
            <a:buChar char="§"/>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Use keywords to view a list of resource locations</a:t>
          </a:r>
        </a:p>
      </dgm:t>
    </dgm:pt>
    <dgm:pt modelId="{C44C5E89-21FA-4FF6-A2E9-69F636A6D6D6}" type="parTrans" cxnId="{78A07795-0C27-433D-B25C-417123531136}">
      <dgm:prSet/>
      <dgm:spPr/>
      <dgm:t>
        <a:bodyPr/>
        <a:lstStyle/>
        <a:p>
          <a:endParaRPr lang="en-US"/>
        </a:p>
      </dgm:t>
    </dgm:pt>
    <dgm:pt modelId="{CDE05582-36D9-44FF-86CD-B0C8626B491C}" type="sibTrans" cxnId="{78A07795-0C27-433D-B25C-417123531136}">
      <dgm:prSet/>
      <dgm:spPr/>
      <dgm:t>
        <a:bodyPr/>
        <a:lstStyle/>
        <a:p>
          <a:endParaRPr lang="en-US"/>
        </a:p>
      </dgm:t>
    </dgm:pt>
    <dgm:pt modelId="{257024CF-170B-4520-B982-64C0E00F3806}" type="pres">
      <dgm:prSet presAssocID="{FFB447B1-8586-481C-A0C3-080D151AD8BE}" presName="Name0" presStyleCnt="0">
        <dgm:presLayoutVars>
          <dgm:chMax/>
          <dgm:chPref val="3"/>
          <dgm:dir/>
          <dgm:animOne val="branch"/>
          <dgm:animLvl val="lvl"/>
        </dgm:presLayoutVars>
      </dgm:prSet>
      <dgm:spPr/>
    </dgm:pt>
    <dgm:pt modelId="{14EBBE07-70AE-482E-99C2-4EE02EC34416}" type="pres">
      <dgm:prSet presAssocID="{BC02BE10-9A16-464B-8DC5-2BCE1EA610F7}" presName="composite" presStyleCnt="0"/>
      <dgm:spPr/>
    </dgm:pt>
    <dgm:pt modelId="{E91AE612-6590-43A3-A4E4-342AB872EC1F}" type="pres">
      <dgm:prSet presAssocID="{BC02BE10-9A16-464B-8DC5-2BCE1EA610F7}" presName="FirstChild" presStyleLbl="revTx" presStyleIdx="0" presStyleCnt="6">
        <dgm:presLayoutVars>
          <dgm:chMax val="0"/>
          <dgm:chPref val="0"/>
          <dgm:bulletEnabled val="1"/>
        </dgm:presLayoutVars>
      </dgm:prSet>
      <dgm:spPr/>
    </dgm:pt>
    <dgm:pt modelId="{E5C578D3-D12B-4F41-8BAB-4B0428F70734}" type="pres">
      <dgm:prSet presAssocID="{BC02BE10-9A16-464B-8DC5-2BCE1EA610F7}" presName="Parent" presStyleLbl="alignNode1" presStyleIdx="0" presStyleCnt="6">
        <dgm:presLayoutVars>
          <dgm:chMax val="3"/>
          <dgm:chPref val="3"/>
          <dgm:bulletEnabled val="1"/>
        </dgm:presLayoutVars>
      </dgm:prSet>
      <dgm:spPr/>
    </dgm:pt>
    <dgm:pt modelId="{B96E9F47-F9C3-4A1A-85C0-6F5755CA074F}" type="pres">
      <dgm:prSet presAssocID="{BC02BE10-9A16-464B-8DC5-2BCE1EA610F7}" presName="Accent" presStyleLbl="parChTrans1D1" presStyleIdx="0" presStyleCnt="6"/>
      <dgm:spPr/>
    </dgm:pt>
    <dgm:pt modelId="{601C3511-4583-4FD4-9CDC-D9A4FC589FDF}" type="pres">
      <dgm:prSet presAssocID="{B293C009-4F6D-4A98-A031-F0C72E6F1D47}" presName="sibTrans" presStyleCnt="0"/>
      <dgm:spPr/>
    </dgm:pt>
    <dgm:pt modelId="{F68F5C37-30BF-4660-8575-6C90B489933A}" type="pres">
      <dgm:prSet presAssocID="{3AF3B3BF-25D0-4451-BA8B-3EF854F7B6C7}" presName="composite" presStyleCnt="0"/>
      <dgm:spPr/>
    </dgm:pt>
    <dgm:pt modelId="{55AE853E-B0FB-4B21-B79D-C777E4CAF184}" type="pres">
      <dgm:prSet presAssocID="{3AF3B3BF-25D0-4451-BA8B-3EF854F7B6C7}" presName="FirstChild" presStyleLbl="revTx" presStyleIdx="1" presStyleCnt="6">
        <dgm:presLayoutVars>
          <dgm:chMax val="0"/>
          <dgm:chPref val="0"/>
          <dgm:bulletEnabled val="1"/>
        </dgm:presLayoutVars>
      </dgm:prSet>
      <dgm:spPr/>
    </dgm:pt>
    <dgm:pt modelId="{88235E9C-C58D-4E0F-86F8-03B56A1E63E7}" type="pres">
      <dgm:prSet presAssocID="{3AF3B3BF-25D0-4451-BA8B-3EF854F7B6C7}" presName="Parent" presStyleLbl="alignNode1" presStyleIdx="1" presStyleCnt="6">
        <dgm:presLayoutVars>
          <dgm:chMax val="3"/>
          <dgm:chPref val="3"/>
          <dgm:bulletEnabled val="1"/>
        </dgm:presLayoutVars>
      </dgm:prSet>
      <dgm:spPr/>
    </dgm:pt>
    <dgm:pt modelId="{4110F7D2-BA23-44CC-A1C5-989783560438}" type="pres">
      <dgm:prSet presAssocID="{3AF3B3BF-25D0-4451-BA8B-3EF854F7B6C7}" presName="Accent" presStyleLbl="parChTrans1D1" presStyleIdx="1" presStyleCnt="6"/>
      <dgm:spPr/>
    </dgm:pt>
    <dgm:pt modelId="{B9BE592E-68F4-4C28-8601-ADB203623CB6}" type="pres">
      <dgm:prSet presAssocID="{34BBD718-7DC6-4D85-922D-89A3B5A3D5F2}" presName="sibTrans" presStyleCnt="0"/>
      <dgm:spPr/>
    </dgm:pt>
    <dgm:pt modelId="{02AFD8DA-8B31-4360-B4E7-6549B4F3004D}" type="pres">
      <dgm:prSet presAssocID="{21878E86-077E-4F76-8C3D-6BD2A1EBC284}" presName="composite" presStyleCnt="0"/>
      <dgm:spPr/>
    </dgm:pt>
    <dgm:pt modelId="{1FE77CCF-3C7E-4AFD-AE69-673788A4A8FF}" type="pres">
      <dgm:prSet presAssocID="{21878E86-077E-4F76-8C3D-6BD2A1EBC284}" presName="FirstChild" presStyleLbl="revTx" presStyleIdx="2" presStyleCnt="6">
        <dgm:presLayoutVars>
          <dgm:chMax val="0"/>
          <dgm:chPref val="0"/>
          <dgm:bulletEnabled val="1"/>
        </dgm:presLayoutVars>
      </dgm:prSet>
      <dgm:spPr/>
    </dgm:pt>
    <dgm:pt modelId="{83088F9A-7547-49EA-BE79-D24F2DA192E6}" type="pres">
      <dgm:prSet presAssocID="{21878E86-077E-4F76-8C3D-6BD2A1EBC284}" presName="Parent" presStyleLbl="alignNode1" presStyleIdx="2" presStyleCnt="6">
        <dgm:presLayoutVars>
          <dgm:chMax val="3"/>
          <dgm:chPref val="3"/>
          <dgm:bulletEnabled val="1"/>
        </dgm:presLayoutVars>
      </dgm:prSet>
      <dgm:spPr/>
    </dgm:pt>
    <dgm:pt modelId="{BF2D222F-6641-4F64-8505-D83E2BC3CB63}" type="pres">
      <dgm:prSet presAssocID="{21878E86-077E-4F76-8C3D-6BD2A1EBC284}" presName="Accent" presStyleLbl="parChTrans1D1" presStyleIdx="2" presStyleCnt="6"/>
      <dgm:spPr/>
    </dgm:pt>
    <dgm:pt modelId="{5BC8CFBE-2E12-4B1A-9338-6D5FE7FBD943}" type="pres">
      <dgm:prSet presAssocID="{984C6C3B-2F9B-4D2D-A785-A9722B99E6BD}" presName="sibTrans" presStyleCnt="0"/>
      <dgm:spPr/>
    </dgm:pt>
    <dgm:pt modelId="{155746A6-1923-4CBA-BB3A-FD775E8F503D}" type="pres">
      <dgm:prSet presAssocID="{1027638D-0A76-4108-A3D3-A6A2703E4C59}" presName="composite" presStyleCnt="0"/>
      <dgm:spPr/>
    </dgm:pt>
    <dgm:pt modelId="{F5AC468B-7461-45B7-814A-5EC5B8C91B1B}" type="pres">
      <dgm:prSet presAssocID="{1027638D-0A76-4108-A3D3-A6A2703E4C59}" presName="FirstChild" presStyleLbl="revTx" presStyleIdx="3" presStyleCnt="6">
        <dgm:presLayoutVars>
          <dgm:chMax val="0"/>
          <dgm:chPref val="0"/>
          <dgm:bulletEnabled val="1"/>
        </dgm:presLayoutVars>
      </dgm:prSet>
      <dgm:spPr/>
    </dgm:pt>
    <dgm:pt modelId="{B945C4A9-0C97-48FF-B452-E6C18DA0E2E2}" type="pres">
      <dgm:prSet presAssocID="{1027638D-0A76-4108-A3D3-A6A2703E4C59}" presName="Parent" presStyleLbl="alignNode1" presStyleIdx="3" presStyleCnt="6">
        <dgm:presLayoutVars>
          <dgm:chMax val="3"/>
          <dgm:chPref val="3"/>
          <dgm:bulletEnabled val="1"/>
        </dgm:presLayoutVars>
      </dgm:prSet>
      <dgm:spPr/>
    </dgm:pt>
    <dgm:pt modelId="{6B67268D-57F6-45FA-A74D-3D12D0501969}" type="pres">
      <dgm:prSet presAssocID="{1027638D-0A76-4108-A3D3-A6A2703E4C59}" presName="Accent" presStyleLbl="parChTrans1D1" presStyleIdx="3" presStyleCnt="6"/>
      <dgm:spPr/>
    </dgm:pt>
    <dgm:pt modelId="{229996DE-5C1E-41B3-9E63-51BE6BE2368A}" type="pres">
      <dgm:prSet presAssocID="{1F394D3C-348B-41B1-BFE9-B9C2AC9E7462}" presName="sibTrans" presStyleCnt="0"/>
      <dgm:spPr/>
    </dgm:pt>
    <dgm:pt modelId="{EFDE3529-B001-4D0D-84AB-FE91712E2118}" type="pres">
      <dgm:prSet presAssocID="{50D97481-8104-4786-943B-E4BF9B49BBA7}" presName="composite" presStyleCnt="0"/>
      <dgm:spPr/>
    </dgm:pt>
    <dgm:pt modelId="{34CB276F-BB46-4853-B55C-9267D48A972E}" type="pres">
      <dgm:prSet presAssocID="{50D97481-8104-4786-943B-E4BF9B49BBA7}" presName="FirstChild" presStyleLbl="revTx" presStyleIdx="4" presStyleCnt="6">
        <dgm:presLayoutVars>
          <dgm:chMax val="0"/>
          <dgm:chPref val="0"/>
          <dgm:bulletEnabled val="1"/>
        </dgm:presLayoutVars>
      </dgm:prSet>
      <dgm:spPr/>
    </dgm:pt>
    <dgm:pt modelId="{1909CBFE-B5DF-4AF5-A2CD-572C8DFFCAAD}" type="pres">
      <dgm:prSet presAssocID="{50D97481-8104-4786-943B-E4BF9B49BBA7}" presName="Parent" presStyleLbl="alignNode1" presStyleIdx="4" presStyleCnt="6">
        <dgm:presLayoutVars>
          <dgm:chMax val="3"/>
          <dgm:chPref val="3"/>
          <dgm:bulletEnabled val="1"/>
        </dgm:presLayoutVars>
      </dgm:prSet>
      <dgm:spPr/>
    </dgm:pt>
    <dgm:pt modelId="{56D5367F-A5E1-4800-B2EB-B90C99FBE5DF}" type="pres">
      <dgm:prSet presAssocID="{50D97481-8104-4786-943B-E4BF9B49BBA7}" presName="Accent" presStyleLbl="parChTrans1D1" presStyleIdx="4" presStyleCnt="6"/>
      <dgm:spPr/>
    </dgm:pt>
    <dgm:pt modelId="{56668B91-5BEB-4A75-8257-56821E71E13F}" type="pres">
      <dgm:prSet presAssocID="{E8E92A7F-A804-4FD8-BD2E-F581E11D82E3}" presName="sibTrans" presStyleCnt="0"/>
      <dgm:spPr/>
    </dgm:pt>
    <dgm:pt modelId="{233B0A24-8A3E-405F-ABF7-07F885EF79A4}" type="pres">
      <dgm:prSet presAssocID="{9C82B751-77B0-49AA-96A0-593134455DE2}" presName="composite" presStyleCnt="0"/>
      <dgm:spPr/>
    </dgm:pt>
    <dgm:pt modelId="{90A72DDD-6E35-4F2A-A044-C4BB1A5D446E}" type="pres">
      <dgm:prSet presAssocID="{9C82B751-77B0-49AA-96A0-593134455DE2}" presName="FirstChild" presStyleLbl="revTx" presStyleIdx="5" presStyleCnt="6" custScaleY="100047">
        <dgm:presLayoutVars>
          <dgm:chMax val="0"/>
          <dgm:chPref val="0"/>
          <dgm:bulletEnabled val="1"/>
        </dgm:presLayoutVars>
      </dgm:prSet>
      <dgm:spPr/>
    </dgm:pt>
    <dgm:pt modelId="{4C78F7D1-E54E-4155-B17D-CF6532B6E54B}" type="pres">
      <dgm:prSet presAssocID="{9C82B751-77B0-49AA-96A0-593134455DE2}" presName="Parent" presStyleLbl="alignNode1" presStyleIdx="5" presStyleCnt="6">
        <dgm:presLayoutVars>
          <dgm:chMax val="3"/>
          <dgm:chPref val="3"/>
          <dgm:bulletEnabled val="1"/>
        </dgm:presLayoutVars>
      </dgm:prSet>
      <dgm:spPr/>
    </dgm:pt>
    <dgm:pt modelId="{7B102002-17DA-4D48-8902-6BF5FBD18606}" type="pres">
      <dgm:prSet presAssocID="{9C82B751-77B0-49AA-96A0-593134455DE2}" presName="Accent" presStyleLbl="parChTrans1D1" presStyleIdx="5" presStyleCnt="6"/>
      <dgm:spPr/>
    </dgm:pt>
  </dgm:ptLst>
  <dgm:cxnLst>
    <dgm:cxn modelId="{62FBB20B-B468-448B-A08D-55424591A6BB}" type="presOf" srcId="{9C82B751-77B0-49AA-96A0-593134455DE2}" destId="{4C78F7D1-E54E-4155-B17D-CF6532B6E54B}" srcOrd="0" destOrd="0" presId="urn:microsoft.com/office/officeart/2011/layout/TabList"/>
    <dgm:cxn modelId="{DB9F921D-1F86-4805-8A37-11611A02703C}" type="presOf" srcId="{1027638D-0A76-4108-A3D3-A6A2703E4C59}" destId="{B945C4A9-0C97-48FF-B452-E6C18DA0E2E2}" srcOrd="0" destOrd="0" presId="urn:microsoft.com/office/officeart/2011/layout/TabList"/>
    <dgm:cxn modelId="{DF82401F-1F5D-48A1-B0B2-FF7307627EC9}" srcId="{FFB447B1-8586-481C-A0C3-080D151AD8BE}" destId="{50D97481-8104-4786-943B-E4BF9B49BBA7}" srcOrd="4" destOrd="0" parTransId="{FD709C1E-0A26-4693-B8FC-56686EA09F1B}" sibTransId="{E8E92A7F-A804-4FD8-BD2E-F581E11D82E3}"/>
    <dgm:cxn modelId="{62469821-3A07-4B92-8B92-ACE0F1D739E1}" type="presOf" srcId="{50D97481-8104-4786-943B-E4BF9B49BBA7}" destId="{1909CBFE-B5DF-4AF5-A2CD-572C8DFFCAAD}" srcOrd="0" destOrd="0" presId="urn:microsoft.com/office/officeart/2011/layout/TabList"/>
    <dgm:cxn modelId="{AC035D2B-0B75-408A-B50E-FA178E5BC225}" type="presOf" srcId="{FFB447B1-8586-481C-A0C3-080D151AD8BE}" destId="{257024CF-170B-4520-B982-64C0E00F3806}" srcOrd="0" destOrd="0" presId="urn:microsoft.com/office/officeart/2011/layout/TabList"/>
    <dgm:cxn modelId="{1F448C3C-828A-428D-979E-E5B9CC53AE09}" srcId="{50D97481-8104-4786-943B-E4BF9B49BBA7}" destId="{B1B35A27-800C-414D-A2EA-B2B92FD96CC8}" srcOrd="0" destOrd="0" parTransId="{D7A9CAA8-87E1-434B-AA7D-32D6B781D471}" sibTransId="{245BB558-5394-4CDC-AEE4-7F431FBFA2CF}"/>
    <dgm:cxn modelId="{9ACE4F5D-C8BA-49B8-918C-8FE0AB2F73A9}" srcId="{FFB447B1-8586-481C-A0C3-080D151AD8BE}" destId="{1027638D-0A76-4108-A3D3-A6A2703E4C59}" srcOrd="3" destOrd="0" parTransId="{11A99540-9B6C-47C6-A93C-796E5BB43CCB}" sibTransId="{1F394D3C-348B-41B1-BFE9-B9C2AC9E7462}"/>
    <dgm:cxn modelId="{6FA4495F-3FE7-4D28-BEBC-BC9EA687135A}" type="presOf" srcId="{A8AF38DC-C790-4C61-881A-2E0170C69248}" destId="{55AE853E-B0FB-4B21-B79D-C777E4CAF184}" srcOrd="0" destOrd="0" presId="urn:microsoft.com/office/officeart/2011/layout/TabList"/>
    <dgm:cxn modelId="{0AE82760-0E3C-42DC-9E3E-C2C8F300975C}" srcId="{FFB447B1-8586-481C-A0C3-080D151AD8BE}" destId="{3AF3B3BF-25D0-4451-BA8B-3EF854F7B6C7}" srcOrd="1" destOrd="0" parTransId="{0F314986-3486-4948-BACC-F7FF660911AF}" sibTransId="{34BBD718-7DC6-4D85-922D-89A3B5A3D5F2}"/>
    <dgm:cxn modelId="{7D5A3E45-3750-48AB-85E4-F401A34A5C39}" type="presOf" srcId="{3AF3B3BF-25D0-4451-BA8B-3EF854F7B6C7}" destId="{88235E9C-C58D-4E0F-86F8-03B56A1E63E7}" srcOrd="0" destOrd="0" presId="urn:microsoft.com/office/officeart/2011/layout/TabList"/>
    <dgm:cxn modelId="{2C86DD65-27FA-4469-AA9F-FA231991E762}" srcId="{3AF3B3BF-25D0-4451-BA8B-3EF854F7B6C7}" destId="{A8AF38DC-C790-4C61-881A-2E0170C69248}" srcOrd="0" destOrd="0" parTransId="{7C1B8195-46BC-4D2B-8195-2D7B83539819}" sibTransId="{774B171B-F99C-48A0-AE26-5E2F9887B09D}"/>
    <dgm:cxn modelId="{21DF8547-D6E5-40DA-BB55-27FF4F057E0B}" srcId="{FFB447B1-8586-481C-A0C3-080D151AD8BE}" destId="{BC02BE10-9A16-464B-8DC5-2BCE1EA610F7}" srcOrd="0" destOrd="0" parTransId="{ACD2694D-EF46-4860-AB7B-D375B1096A1B}" sibTransId="{B293C009-4F6D-4A98-A031-F0C72E6F1D47}"/>
    <dgm:cxn modelId="{BDFDCB91-1A6B-4A8A-8C33-DA03C0B32EC4}" type="presOf" srcId="{C828BBF1-DE08-49AB-871F-3AB4DA143DF2}" destId="{1FE77CCF-3C7E-4AFD-AE69-673788A4A8FF}" srcOrd="0" destOrd="0" presId="urn:microsoft.com/office/officeart/2011/layout/TabList"/>
    <dgm:cxn modelId="{C234EA93-73E4-475B-9418-39F5D33D91FD}" srcId="{1027638D-0A76-4108-A3D3-A6A2703E4C59}" destId="{72B253FB-BAC8-4067-A493-B55B1BAACA9A}" srcOrd="0" destOrd="0" parTransId="{3D1E3E68-135C-4368-9F42-EAA58C170487}" sibTransId="{87BF12B3-82BE-413E-B7EF-C4CB3095C9A8}"/>
    <dgm:cxn modelId="{78A07795-0C27-433D-B25C-417123531136}" srcId="{9C82B751-77B0-49AA-96A0-593134455DE2}" destId="{6DCFFF4F-5893-4ED3-819A-1BDFC3561DBB}" srcOrd="0" destOrd="0" parTransId="{C44C5E89-21FA-4FF6-A2E9-69F636A6D6D6}" sibTransId="{CDE05582-36D9-44FF-86CD-B0C8626B491C}"/>
    <dgm:cxn modelId="{B5D51999-4AF1-4C10-A37E-669A64C89EA5}" srcId="{21878E86-077E-4F76-8C3D-6BD2A1EBC284}" destId="{C828BBF1-DE08-49AB-871F-3AB4DA143DF2}" srcOrd="0" destOrd="0" parTransId="{392F9752-4637-4B07-B31F-02CD9E291702}" sibTransId="{33073301-9564-498D-B5BF-C63412DB5936}"/>
    <dgm:cxn modelId="{6378B3AB-1F99-45BE-80AB-A38E3F3CBCFB}" srcId="{FFB447B1-8586-481C-A0C3-080D151AD8BE}" destId="{21878E86-077E-4F76-8C3D-6BD2A1EBC284}" srcOrd="2" destOrd="0" parTransId="{A8E6AAB2-D6C9-45D4-BD9E-66A85D70511A}" sibTransId="{984C6C3B-2F9B-4D2D-A785-A9722B99E6BD}"/>
    <dgm:cxn modelId="{7AABE6C3-934A-456A-A4AA-C4562D6CB3AC}" type="presOf" srcId="{21878E86-077E-4F76-8C3D-6BD2A1EBC284}" destId="{83088F9A-7547-49EA-BE79-D24F2DA192E6}" srcOrd="0" destOrd="0" presId="urn:microsoft.com/office/officeart/2011/layout/TabList"/>
    <dgm:cxn modelId="{01F01CC6-0932-48E6-AEBA-222C078A860C}" type="presOf" srcId="{6DCFFF4F-5893-4ED3-819A-1BDFC3561DBB}" destId="{90A72DDD-6E35-4F2A-A044-C4BB1A5D446E}" srcOrd="0" destOrd="0" presId="urn:microsoft.com/office/officeart/2011/layout/TabList"/>
    <dgm:cxn modelId="{CFFDCDCC-33F6-4F8C-B2C5-1FA309CAC076}" type="presOf" srcId="{72B253FB-BAC8-4067-A493-B55B1BAACA9A}" destId="{F5AC468B-7461-45B7-814A-5EC5B8C91B1B}" srcOrd="0" destOrd="0" presId="urn:microsoft.com/office/officeart/2011/layout/TabList"/>
    <dgm:cxn modelId="{AE3F2ACF-C512-4343-B142-A0BAFDFB4282}" type="presOf" srcId="{B1B35A27-800C-414D-A2EA-B2B92FD96CC8}" destId="{34CB276F-BB46-4853-B55C-9267D48A972E}" srcOrd="0" destOrd="0" presId="urn:microsoft.com/office/officeart/2011/layout/TabList"/>
    <dgm:cxn modelId="{685456D3-26F0-4303-9054-E3ED81090DAB}" type="presOf" srcId="{6B495331-3414-400A-9516-16FF9A14B166}" destId="{E91AE612-6590-43A3-A4E4-342AB872EC1F}" srcOrd="0" destOrd="0" presId="urn:microsoft.com/office/officeart/2011/layout/TabList"/>
    <dgm:cxn modelId="{588779D7-391F-46F1-A639-27C25D606507}" srcId="{BC02BE10-9A16-464B-8DC5-2BCE1EA610F7}" destId="{6B495331-3414-400A-9516-16FF9A14B166}" srcOrd="0" destOrd="0" parTransId="{8C3184D4-E1AA-4D0B-9197-F95D32999904}" sibTransId="{A2B2CB0F-46F2-427E-963C-16074F6435E3}"/>
    <dgm:cxn modelId="{242142DD-9290-41BD-B16E-9163D4D531C6}" type="presOf" srcId="{BC02BE10-9A16-464B-8DC5-2BCE1EA610F7}" destId="{E5C578D3-D12B-4F41-8BAB-4B0428F70734}" srcOrd="0" destOrd="0" presId="urn:microsoft.com/office/officeart/2011/layout/TabList"/>
    <dgm:cxn modelId="{B39C6AEA-B219-415A-BFEA-07019918A723}" srcId="{FFB447B1-8586-481C-A0C3-080D151AD8BE}" destId="{9C82B751-77B0-49AA-96A0-593134455DE2}" srcOrd="5" destOrd="0" parTransId="{FCC6EC4E-46BB-4B42-ADA4-35F7E988FA15}" sibTransId="{00AE03DF-5270-4CBD-8532-04150EE939F4}"/>
    <dgm:cxn modelId="{47CD2C8F-960C-4E4C-BDC9-2D0410BA3422}" type="presParOf" srcId="{257024CF-170B-4520-B982-64C0E00F3806}" destId="{14EBBE07-70AE-482E-99C2-4EE02EC34416}" srcOrd="0" destOrd="0" presId="urn:microsoft.com/office/officeart/2011/layout/TabList"/>
    <dgm:cxn modelId="{177A2470-60B7-411A-BDFC-4F100F3A7A2C}" type="presParOf" srcId="{14EBBE07-70AE-482E-99C2-4EE02EC34416}" destId="{E91AE612-6590-43A3-A4E4-342AB872EC1F}" srcOrd="0" destOrd="0" presId="urn:microsoft.com/office/officeart/2011/layout/TabList"/>
    <dgm:cxn modelId="{5E3DD31D-794F-4907-96C6-697A638CD641}" type="presParOf" srcId="{14EBBE07-70AE-482E-99C2-4EE02EC34416}" destId="{E5C578D3-D12B-4F41-8BAB-4B0428F70734}" srcOrd="1" destOrd="0" presId="urn:microsoft.com/office/officeart/2011/layout/TabList"/>
    <dgm:cxn modelId="{9BDBFE35-4801-42C3-9C22-1807D2CC9BC6}" type="presParOf" srcId="{14EBBE07-70AE-482E-99C2-4EE02EC34416}" destId="{B96E9F47-F9C3-4A1A-85C0-6F5755CA074F}" srcOrd="2" destOrd="0" presId="urn:microsoft.com/office/officeart/2011/layout/TabList"/>
    <dgm:cxn modelId="{57784FBB-DA4B-4FFB-98A1-5921D871ECC9}" type="presParOf" srcId="{257024CF-170B-4520-B982-64C0E00F3806}" destId="{601C3511-4583-4FD4-9CDC-D9A4FC589FDF}" srcOrd="1" destOrd="0" presId="urn:microsoft.com/office/officeart/2011/layout/TabList"/>
    <dgm:cxn modelId="{4BD704CD-37D0-4078-9E6B-AA2C6DF7B615}" type="presParOf" srcId="{257024CF-170B-4520-B982-64C0E00F3806}" destId="{F68F5C37-30BF-4660-8575-6C90B489933A}" srcOrd="2" destOrd="0" presId="urn:microsoft.com/office/officeart/2011/layout/TabList"/>
    <dgm:cxn modelId="{8F1A1C25-C3FE-45EF-BA59-D315B036F51A}" type="presParOf" srcId="{F68F5C37-30BF-4660-8575-6C90B489933A}" destId="{55AE853E-B0FB-4B21-B79D-C777E4CAF184}" srcOrd="0" destOrd="0" presId="urn:microsoft.com/office/officeart/2011/layout/TabList"/>
    <dgm:cxn modelId="{86B40163-0E00-4F26-8F86-48B32FD920CA}" type="presParOf" srcId="{F68F5C37-30BF-4660-8575-6C90B489933A}" destId="{88235E9C-C58D-4E0F-86F8-03B56A1E63E7}" srcOrd="1" destOrd="0" presId="urn:microsoft.com/office/officeart/2011/layout/TabList"/>
    <dgm:cxn modelId="{30A9FB2A-41C6-4E5F-A0DE-610E296DD2EC}" type="presParOf" srcId="{F68F5C37-30BF-4660-8575-6C90B489933A}" destId="{4110F7D2-BA23-44CC-A1C5-989783560438}" srcOrd="2" destOrd="0" presId="urn:microsoft.com/office/officeart/2011/layout/TabList"/>
    <dgm:cxn modelId="{3A300C04-1A2A-4CB8-84A0-592937341E6A}" type="presParOf" srcId="{257024CF-170B-4520-B982-64C0E00F3806}" destId="{B9BE592E-68F4-4C28-8601-ADB203623CB6}" srcOrd="3" destOrd="0" presId="urn:microsoft.com/office/officeart/2011/layout/TabList"/>
    <dgm:cxn modelId="{D32BFC87-27C9-48C4-B494-A25080365A61}" type="presParOf" srcId="{257024CF-170B-4520-B982-64C0E00F3806}" destId="{02AFD8DA-8B31-4360-B4E7-6549B4F3004D}" srcOrd="4" destOrd="0" presId="urn:microsoft.com/office/officeart/2011/layout/TabList"/>
    <dgm:cxn modelId="{CDEE42BD-C6DC-488F-AE9C-D002B32C6F66}" type="presParOf" srcId="{02AFD8DA-8B31-4360-B4E7-6549B4F3004D}" destId="{1FE77CCF-3C7E-4AFD-AE69-673788A4A8FF}" srcOrd="0" destOrd="0" presId="urn:microsoft.com/office/officeart/2011/layout/TabList"/>
    <dgm:cxn modelId="{BA233364-94CD-4FBB-A4E5-C93B462E3ABA}" type="presParOf" srcId="{02AFD8DA-8B31-4360-B4E7-6549B4F3004D}" destId="{83088F9A-7547-49EA-BE79-D24F2DA192E6}" srcOrd="1" destOrd="0" presId="urn:microsoft.com/office/officeart/2011/layout/TabList"/>
    <dgm:cxn modelId="{67C96FF8-8929-4544-9C27-6C317F1C5B01}" type="presParOf" srcId="{02AFD8DA-8B31-4360-B4E7-6549B4F3004D}" destId="{BF2D222F-6641-4F64-8505-D83E2BC3CB63}" srcOrd="2" destOrd="0" presId="urn:microsoft.com/office/officeart/2011/layout/TabList"/>
    <dgm:cxn modelId="{C33D049E-3F25-4449-A2A7-88CDCE2895DA}" type="presParOf" srcId="{257024CF-170B-4520-B982-64C0E00F3806}" destId="{5BC8CFBE-2E12-4B1A-9338-6D5FE7FBD943}" srcOrd="5" destOrd="0" presId="urn:microsoft.com/office/officeart/2011/layout/TabList"/>
    <dgm:cxn modelId="{AA9F28F1-8865-43CB-8979-54EBFBF9FB75}" type="presParOf" srcId="{257024CF-170B-4520-B982-64C0E00F3806}" destId="{155746A6-1923-4CBA-BB3A-FD775E8F503D}" srcOrd="6" destOrd="0" presId="urn:microsoft.com/office/officeart/2011/layout/TabList"/>
    <dgm:cxn modelId="{75414860-66F6-4567-BB89-A54EA34E56A0}" type="presParOf" srcId="{155746A6-1923-4CBA-BB3A-FD775E8F503D}" destId="{F5AC468B-7461-45B7-814A-5EC5B8C91B1B}" srcOrd="0" destOrd="0" presId="urn:microsoft.com/office/officeart/2011/layout/TabList"/>
    <dgm:cxn modelId="{B43C2585-DC0F-4462-802A-7F839BC0977D}" type="presParOf" srcId="{155746A6-1923-4CBA-BB3A-FD775E8F503D}" destId="{B945C4A9-0C97-48FF-B452-E6C18DA0E2E2}" srcOrd="1" destOrd="0" presId="urn:microsoft.com/office/officeart/2011/layout/TabList"/>
    <dgm:cxn modelId="{9F6BEDE2-514A-4DD5-8053-A3183BBB6159}" type="presParOf" srcId="{155746A6-1923-4CBA-BB3A-FD775E8F503D}" destId="{6B67268D-57F6-45FA-A74D-3D12D0501969}" srcOrd="2" destOrd="0" presId="urn:microsoft.com/office/officeart/2011/layout/TabList"/>
    <dgm:cxn modelId="{52B8CE99-3A04-443E-8369-D37F3171A617}" type="presParOf" srcId="{257024CF-170B-4520-B982-64C0E00F3806}" destId="{229996DE-5C1E-41B3-9E63-51BE6BE2368A}" srcOrd="7" destOrd="0" presId="urn:microsoft.com/office/officeart/2011/layout/TabList"/>
    <dgm:cxn modelId="{A3FB4398-07E0-4CD7-9FFA-FE207B7EB75B}" type="presParOf" srcId="{257024CF-170B-4520-B982-64C0E00F3806}" destId="{EFDE3529-B001-4D0D-84AB-FE91712E2118}" srcOrd="8" destOrd="0" presId="urn:microsoft.com/office/officeart/2011/layout/TabList"/>
    <dgm:cxn modelId="{3020C6B2-3281-4ABE-8D53-85EB8925F904}" type="presParOf" srcId="{EFDE3529-B001-4D0D-84AB-FE91712E2118}" destId="{34CB276F-BB46-4853-B55C-9267D48A972E}" srcOrd="0" destOrd="0" presId="urn:microsoft.com/office/officeart/2011/layout/TabList"/>
    <dgm:cxn modelId="{076ABE66-2E19-409C-9203-2996903F8D90}" type="presParOf" srcId="{EFDE3529-B001-4D0D-84AB-FE91712E2118}" destId="{1909CBFE-B5DF-4AF5-A2CD-572C8DFFCAAD}" srcOrd="1" destOrd="0" presId="urn:microsoft.com/office/officeart/2011/layout/TabList"/>
    <dgm:cxn modelId="{7CF49191-1C36-4828-9B08-F65DBBB75958}" type="presParOf" srcId="{EFDE3529-B001-4D0D-84AB-FE91712E2118}" destId="{56D5367F-A5E1-4800-B2EB-B90C99FBE5DF}" srcOrd="2" destOrd="0" presId="urn:microsoft.com/office/officeart/2011/layout/TabList"/>
    <dgm:cxn modelId="{66007BEF-8D03-4336-9984-74759333B182}" type="presParOf" srcId="{257024CF-170B-4520-B982-64C0E00F3806}" destId="{56668B91-5BEB-4A75-8257-56821E71E13F}" srcOrd="9" destOrd="0" presId="urn:microsoft.com/office/officeart/2011/layout/TabList"/>
    <dgm:cxn modelId="{93FF6271-E05C-475E-9398-B27E01E6730B}" type="presParOf" srcId="{257024CF-170B-4520-B982-64C0E00F3806}" destId="{233B0A24-8A3E-405F-ABF7-07F885EF79A4}" srcOrd="10" destOrd="0" presId="urn:microsoft.com/office/officeart/2011/layout/TabList"/>
    <dgm:cxn modelId="{15FC66BD-B624-42CD-8EC5-A2E40CF83BE3}" type="presParOf" srcId="{233B0A24-8A3E-405F-ABF7-07F885EF79A4}" destId="{90A72DDD-6E35-4F2A-A044-C4BB1A5D446E}" srcOrd="0" destOrd="0" presId="urn:microsoft.com/office/officeart/2011/layout/TabList"/>
    <dgm:cxn modelId="{D29FB46A-D2AD-4D97-AB63-8C1A812D6D7F}" type="presParOf" srcId="{233B0A24-8A3E-405F-ABF7-07F885EF79A4}" destId="{4C78F7D1-E54E-4155-B17D-CF6532B6E54B}" srcOrd="1" destOrd="0" presId="urn:microsoft.com/office/officeart/2011/layout/TabList"/>
    <dgm:cxn modelId="{501095E1-0E9F-44DD-9FBA-29F7CA396E6F}" type="presParOf" srcId="{233B0A24-8A3E-405F-ABF7-07F885EF79A4}" destId="{7B102002-17DA-4D48-8902-6BF5FBD18606}"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92268A-1FD6-4021-A300-99262FF3803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A0FB88A3-44DB-4BE1-AA53-460F1A7D25B2}">
      <dgm:prSet phldrT="[Text]"/>
      <dgm:spPr>
        <a:solidFill>
          <a:schemeClr val="accent3"/>
        </a:solidFill>
      </dgm:spPr>
      <dgm:t>
        <a:bodyPr/>
        <a:lstStyle/>
        <a:p>
          <a:pPr>
            <a:buClr>
              <a:srgbClr val="58595B"/>
            </a:buClr>
            <a:buSzTx/>
            <a:buFontTx/>
            <a:buNone/>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Select the “</a:t>
          </a:r>
          <a:r>
            <a:rPr kumimoji="0" lang="en-US" b="1" i="0" u="none" strike="noStrike" cap="none" spc="0" normalizeH="0" baseline="0" noProof="0" dirty="0">
              <a:ln/>
              <a:effectLst/>
              <a:uLnTx/>
              <a:uFillTx/>
              <a:latin typeface="Arial"/>
              <a:ea typeface="ＭＳ Ｐゴシック" charset="-128"/>
              <a:cs typeface="Segoe UI" panose="020B0502040204020203" pitchFamily="34" charset="0"/>
            </a:rPr>
            <a:t>+</a:t>
          </a: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 icon to expand and “</a:t>
          </a:r>
          <a:r>
            <a:rPr kumimoji="0" lang="en-US" b="1" i="0" u="none" strike="noStrike" cap="none" spc="0" normalizeH="0" baseline="0" noProof="0" dirty="0">
              <a:ln/>
              <a:effectLst/>
              <a:uLnTx/>
              <a:uFillTx/>
              <a:latin typeface="Arial"/>
              <a:ea typeface="ＭＳ Ｐゴシック" charset="-128"/>
              <a:cs typeface="Segoe UI" panose="020B0502040204020203" pitchFamily="34" charset="0"/>
            </a:rPr>
            <a:t>-</a:t>
          </a: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 to collapse</a:t>
          </a:r>
          <a:endParaRPr lang="en-US" dirty="0"/>
        </a:p>
      </dgm:t>
    </dgm:pt>
    <dgm:pt modelId="{DD9EB1A8-36EC-45B8-B515-6E89900E1C36}" type="parTrans" cxnId="{1AFB15CA-108A-46EF-BD17-2601B488957E}">
      <dgm:prSet/>
      <dgm:spPr/>
      <dgm:t>
        <a:bodyPr/>
        <a:lstStyle/>
        <a:p>
          <a:endParaRPr lang="en-US"/>
        </a:p>
      </dgm:t>
    </dgm:pt>
    <dgm:pt modelId="{A6786789-53F4-4FD0-8A35-7BA59EB21165}" type="sibTrans" cxnId="{1AFB15CA-108A-46EF-BD17-2601B488957E}">
      <dgm:prSet/>
      <dgm:spPr/>
      <dgm:t>
        <a:bodyPr/>
        <a:lstStyle/>
        <a:p>
          <a:endParaRPr lang="en-US"/>
        </a:p>
      </dgm:t>
    </dgm:pt>
    <dgm:pt modelId="{2FE8BAA1-86CB-4372-9D4F-950E3268A598}">
      <dgm:prSet phldrT="[Text]"/>
      <dgm:spPr>
        <a:solidFill>
          <a:schemeClr val="accent2"/>
        </a:solidFill>
      </dgm:spPr>
      <dgm:t>
        <a:bodyPr/>
        <a:lstStyle/>
        <a:p>
          <a:pPr>
            <a:buClr>
              <a:srgbClr val="58595B"/>
            </a:buClr>
            <a:buSzTx/>
            <a:buFontTx/>
            <a:buNone/>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All resources found on the handheld can also be found under Mobile POU</a:t>
          </a:r>
          <a:endParaRPr lang="en-US" dirty="0"/>
        </a:p>
      </dgm:t>
    </dgm:pt>
    <dgm:pt modelId="{74F39D6F-44B0-45A0-85FD-4955C22D7235}" type="parTrans" cxnId="{5C3A557E-E17E-4765-8D3F-08676555CE37}">
      <dgm:prSet/>
      <dgm:spPr/>
      <dgm:t>
        <a:bodyPr/>
        <a:lstStyle/>
        <a:p>
          <a:endParaRPr lang="en-US"/>
        </a:p>
      </dgm:t>
    </dgm:pt>
    <dgm:pt modelId="{6A777BCE-8180-4167-ABB0-8CD6D8F90E98}" type="sibTrans" cxnId="{5C3A557E-E17E-4765-8D3F-08676555CE37}">
      <dgm:prSet/>
      <dgm:spPr/>
      <dgm:t>
        <a:bodyPr/>
        <a:lstStyle/>
        <a:p>
          <a:endParaRPr lang="en-US"/>
        </a:p>
      </dgm:t>
    </dgm:pt>
    <dgm:pt modelId="{F5CB4021-6513-40B9-80F4-E4BFDE216769}">
      <dgm:prSet phldrT="[Text]"/>
      <dgm:spPr/>
      <dgm:t>
        <a:bodyPr/>
        <a:lstStyle/>
        <a:p>
          <a:pPr>
            <a:buClrTx/>
            <a:buSzTx/>
            <a:buFontTx/>
            <a:buNone/>
          </a:pPr>
          <a:r>
            <a:rPr kumimoji="0" lang="en-US" b="0" i="0" u="none" strike="noStrike" cap="none" spc="0" normalizeH="0" baseline="0" noProof="0" dirty="0">
              <a:ln/>
              <a:effectLst/>
              <a:uLnTx/>
              <a:uFillTx/>
              <a:latin typeface="Arial"/>
              <a:ea typeface="ＭＳ Ｐゴシック" charset="-128"/>
              <a:cs typeface="Segoe UI" panose="020B0502040204020203" pitchFamily="34" charset="0"/>
            </a:rPr>
            <a:t>Drag resources into the Bookmark bar for quick access</a:t>
          </a:r>
          <a:endParaRPr lang="en-US" dirty="0"/>
        </a:p>
      </dgm:t>
    </dgm:pt>
    <dgm:pt modelId="{8658FEED-B787-4EAE-AD0E-AE09B5CCBA5A}" type="parTrans" cxnId="{3314315F-13B6-4738-BD69-CC39894D7562}">
      <dgm:prSet/>
      <dgm:spPr/>
      <dgm:t>
        <a:bodyPr/>
        <a:lstStyle/>
        <a:p>
          <a:endParaRPr lang="en-US"/>
        </a:p>
      </dgm:t>
    </dgm:pt>
    <dgm:pt modelId="{4E6FA59D-70E7-4220-B88B-32CF19BDE819}" type="sibTrans" cxnId="{3314315F-13B6-4738-BD69-CC39894D7562}">
      <dgm:prSet/>
      <dgm:spPr/>
      <dgm:t>
        <a:bodyPr/>
        <a:lstStyle/>
        <a:p>
          <a:endParaRPr lang="en-US"/>
        </a:p>
      </dgm:t>
    </dgm:pt>
    <dgm:pt modelId="{05241967-7243-4511-B41F-85C79BE73E33}" type="pres">
      <dgm:prSet presAssocID="{4B92268A-1FD6-4021-A300-99262FF38034}" presName="linear" presStyleCnt="0">
        <dgm:presLayoutVars>
          <dgm:animLvl val="lvl"/>
          <dgm:resizeHandles val="exact"/>
        </dgm:presLayoutVars>
      </dgm:prSet>
      <dgm:spPr/>
    </dgm:pt>
    <dgm:pt modelId="{E3913FF8-A058-4D3E-B7C4-6D009C9FEFC0}" type="pres">
      <dgm:prSet presAssocID="{A0FB88A3-44DB-4BE1-AA53-460F1A7D25B2}" presName="parentText" presStyleLbl="node1" presStyleIdx="0" presStyleCnt="3">
        <dgm:presLayoutVars>
          <dgm:chMax val="0"/>
          <dgm:bulletEnabled val="1"/>
        </dgm:presLayoutVars>
      </dgm:prSet>
      <dgm:spPr/>
    </dgm:pt>
    <dgm:pt modelId="{321801A3-FFE7-4616-9B92-60E94A91AA4B}" type="pres">
      <dgm:prSet presAssocID="{A6786789-53F4-4FD0-8A35-7BA59EB21165}" presName="spacer" presStyleCnt="0"/>
      <dgm:spPr/>
    </dgm:pt>
    <dgm:pt modelId="{4393693A-43B1-4C55-8FAD-F52AF7A72C19}" type="pres">
      <dgm:prSet presAssocID="{2FE8BAA1-86CB-4372-9D4F-950E3268A598}" presName="parentText" presStyleLbl="node1" presStyleIdx="1" presStyleCnt="3">
        <dgm:presLayoutVars>
          <dgm:chMax val="0"/>
          <dgm:bulletEnabled val="1"/>
        </dgm:presLayoutVars>
      </dgm:prSet>
      <dgm:spPr/>
    </dgm:pt>
    <dgm:pt modelId="{CBBB0727-D51A-41A6-BF5C-E80225F6AC9A}" type="pres">
      <dgm:prSet presAssocID="{6A777BCE-8180-4167-ABB0-8CD6D8F90E98}" presName="spacer" presStyleCnt="0"/>
      <dgm:spPr/>
    </dgm:pt>
    <dgm:pt modelId="{02A22935-DF06-421A-AAC5-EBBC9F69D784}" type="pres">
      <dgm:prSet presAssocID="{F5CB4021-6513-40B9-80F4-E4BFDE216769}" presName="parentText" presStyleLbl="node1" presStyleIdx="2" presStyleCnt="3">
        <dgm:presLayoutVars>
          <dgm:chMax val="0"/>
          <dgm:bulletEnabled val="1"/>
        </dgm:presLayoutVars>
      </dgm:prSet>
      <dgm:spPr/>
    </dgm:pt>
  </dgm:ptLst>
  <dgm:cxnLst>
    <dgm:cxn modelId="{3314315F-13B6-4738-BD69-CC39894D7562}" srcId="{4B92268A-1FD6-4021-A300-99262FF38034}" destId="{F5CB4021-6513-40B9-80F4-E4BFDE216769}" srcOrd="2" destOrd="0" parTransId="{8658FEED-B787-4EAE-AD0E-AE09B5CCBA5A}" sibTransId="{4E6FA59D-70E7-4220-B88B-32CF19BDE819}"/>
    <dgm:cxn modelId="{0684057E-202A-4CC1-A11B-BC67D3F15894}" type="presOf" srcId="{4B92268A-1FD6-4021-A300-99262FF38034}" destId="{05241967-7243-4511-B41F-85C79BE73E33}" srcOrd="0" destOrd="0" presId="urn:microsoft.com/office/officeart/2005/8/layout/vList2"/>
    <dgm:cxn modelId="{5C3A557E-E17E-4765-8D3F-08676555CE37}" srcId="{4B92268A-1FD6-4021-A300-99262FF38034}" destId="{2FE8BAA1-86CB-4372-9D4F-950E3268A598}" srcOrd="1" destOrd="0" parTransId="{74F39D6F-44B0-45A0-85FD-4955C22D7235}" sibTransId="{6A777BCE-8180-4167-ABB0-8CD6D8F90E98}"/>
    <dgm:cxn modelId="{EE3CA8A7-286F-458E-8D8B-862C63803FF0}" type="presOf" srcId="{A0FB88A3-44DB-4BE1-AA53-460F1A7D25B2}" destId="{E3913FF8-A058-4D3E-B7C4-6D009C9FEFC0}" srcOrd="0" destOrd="0" presId="urn:microsoft.com/office/officeart/2005/8/layout/vList2"/>
    <dgm:cxn modelId="{D7001BAA-01A2-4CA0-82EA-656F596C2184}" type="presOf" srcId="{2FE8BAA1-86CB-4372-9D4F-950E3268A598}" destId="{4393693A-43B1-4C55-8FAD-F52AF7A72C19}" srcOrd="0" destOrd="0" presId="urn:microsoft.com/office/officeart/2005/8/layout/vList2"/>
    <dgm:cxn modelId="{1AFB15CA-108A-46EF-BD17-2601B488957E}" srcId="{4B92268A-1FD6-4021-A300-99262FF38034}" destId="{A0FB88A3-44DB-4BE1-AA53-460F1A7D25B2}" srcOrd="0" destOrd="0" parTransId="{DD9EB1A8-36EC-45B8-B515-6E89900E1C36}" sibTransId="{A6786789-53F4-4FD0-8A35-7BA59EB21165}"/>
    <dgm:cxn modelId="{66B357DA-8BD9-430D-86AC-B11A180293C9}" type="presOf" srcId="{F5CB4021-6513-40B9-80F4-E4BFDE216769}" destId="{02A22935-DF06-421A-AAC5-EBBC9F69D784}" srcOrd="0" destOrd="0" presId="urn:microsoft.com/office/officeart/2005/8/layout/vList2"/>
    <dgm:cxn modelId="{1041EBC0-F510-4965-B3AD-FF3B55631EC2}" type="presParOf" srcId="{05241967-7243-4511-B41F-85C79BE73E33}" destId="{E3913FF8-A058-4D3E-B7C4-6D009C9FEFC0}" srcOrd="0" destOrd="0" presId="urn:microsoft.com/office/officeart/2005/8/layout/vList2"/>
    <dgm:cxn modelId="{1FEF9C0B-FBB3-4FB9-BD49-5FBB91C0BCE0}" type="presParOf" srcId="{05241967-7243-4511-B41F-85C79BE73E33}" destId="{321801A3-FFE7-4616-9B92-60E94A91AA4B}" srcOrd="1" destOrd="0" presId="urn:microsoft.com/office/officeart/2005/8/layout/vList2"/>
    <dgm:cxn modelId="{50333B30-800B-4FD4-9E48-5AECCD0A4E51}" type="presParOf" srcId="{05241967-7243-4511-B41F-85C79BE73E33}" destId="{4393693A-43B1-4C55-8FAD-F52AF7A72C19}" srcOrd="2" destOrd="0" presId="urn:microsoft.com/office/officeart/2005/8/layout/vList2"/>
    <dgm:cxn modelId="{12D62321-9A22-4D64-A5E7-EB5F4982D457}" type="presParOf" srcId="{05241967-7243-4511-B41F-85C79BE73E33}" destId="{CBBB0727-D51A-41A6-BF5C-E80225F6AC9A}" srcOrd="3" destOrd="0" presId="urn:microsoft.com/office/officeart/2005/8/layout/vList2"/>
    <dgm:cxn modelId="{9D868FD2-0567-480E-8C0E-65EDEA0DE58D}" type="presParOf" srcId="{05241967-7243-4511-B41F-85C79BE73E33}" destId="{02A22935-DF06-421A-AAC5-EBBC9F69D78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6CCF85-27D4-496B-A779-055496248F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2242E9-79FB-4EE0-B223-60B4493E9E23}">
      <dgm:prSet phldrT="[Text]"/>
      <dgm:spPr/>
      <dgm:t>
        <a:bodyPr/>
        <a:lstStyle/>
        <a:p>
          <a:pPr>
            <a:buAutoNum type="arabicPeriod"/>
          </a:pPr>
          <a:r>
            <a:rPr lang="en-US" dirty="0"/>
            <a:t>Menu System</a:t>
          </a:r>
        </a:p>
      </dgm:t>
    </dgm:pt>
    <dgm:pt modelId="{17EFA8F3-95B9-4E89-A229-9BB61B7827C7}" type="parTrans" cxnId="{68398DC6-95BA-45B5-BD9F-ED6F8B462099}">
      <dgm:prSet/>
      <dgm:spPr/>
      <dgm:t>
        <a:bodyPr/>
        <a:lstStyle/>
        <a:p>
          <a:endParaRPr lang="en-US"/>
        </a:p>
      </dgm:t>
    </dgm:pt>
    <dgm:pt modelId="{378BB363-CFCD-418A-AD62-8D7C478D0CAF}" type="sibTrans" cxnId="{68398DC6-95BA-45B5-BD9F-ED6F8B462099}">
      <dgm:prSet/>
      <dgm:spPr/>
      <dgm:t>
        <a:bodyPr/>
        <a:lstStyle/>
        <a:p>
          <a:endParaRPr lang="en-US"/>
        </a:p>
      </dgm:t>
    </dgm:pt>
    <dgm:pt modelId="{5A8EE1EA-61ED-41D0-9EB5-1D875E73E176}">
      <dgm:prSet/>
      <dgm:spPr/>
      <dgm:t>
        <a:bodyPr/>
        <a:lstStyle/>
        <a:p>
          <a:r>
            <a:rPr lang="en-US" dirty="0"/>
            <a:t>Quick Launch</a:t>
          </a:r>
        </a:p>
      </dgm:t>
    </dgm:pt>
    <dgm:pt modelId="{45233D34-5BD6-4C29-94F8-13D77D64AB5A}" type="parTrans" cxnId="{DAB50CE3-4E5E-46D9-A2E6-A22B0B536030}">
      <dgm:prSet/>
      <dgm:spPr/>
      <dgm:t>
        <a:bodyPr/>
        <a:lstStyle/>
        <a:p>
          <a:endParaRPr lang="en-US"/>
        </a:p>
      </dgm:t>
    </dgm:pt>
    <dgm:pt modelId="{ED40908D-6901-4186-BE69-3BE0C86073E7}" type="sibTrans" cxnId="{DAB50CE3-4E5E-46D9-A2E6-A22B0B536030}">
      <dgm:prSet/>
      <dgm:spPr/>
      <dgm:t>
        <a:bodyPr/>
        <a:lstStyle/>
        <a:p>
          <a:endParaRPr lang="en-US"/>
        </a:p>
      </dgm:t>
    </dgm:pt>
    <dgm:pt modelId="{F511D7C0-D2F9-478E-B8FC-8AC5C7B912CC}">
      <dgm:prSet/>
      <dgm:spPr/>
      <dgm:t>
        <a:bodyPr/>
        <a:lstStyle/>
        <a:p>
          <a:r>
            <a:rPr lang="en-US" dirty="0"/>
            <a:t>Search</a:t>
          </a:r>
        </a:p>
      </dgm:t>
    </dgm:pt>
    <dgm:pt modelId="{7063391E-7156-4E0A-AD41-AD640E3A0580}" type="parTrans" cxnId="{407F9F60-972B-47A9-A04C-543E0467FA4C}">
      <dgm:prSet/>
      <dgm:spPr/>
      <dgm:t>
        <a:bodyPr/>
        <a:lstStyle/>
        <a:p>
          <a:endParaRPr lang="en-US"/>
        </a:p>
      </dgm:t>
    </dgm:pt>
    <dgm:pt modelId="{D0AF4B9B-F6F8-417D-85F3-63F7950F9D44}" type="sibTrans" cxnId="{407F9F60-972B-47A9-A04C-543E0467FA4C}">
      <dgm:prSet/>
      <dgm:spPr/>
      <dgm:t>
        <a:bodyPr/>
        <a:lstStyle/>
        <a:p>
          <a:endParaRPr lang="en-US"/>
        </a:p>
      </dgm:t>
    </dgm:pt>
    <dgm:pt modelId="{B674550D-BCDE-4C2F-ADD2-D37C665F7948}" type="pres">
      <dgm:prSet presAssocID="{EA6CCF85-27D4-496B-A779-055496248FD9}" presName="diagram" presStyleCnt="0">
        <dgm:presLayoutVars>
          <dgm:dir/>
          <dgm:resizeHandles val="exact"/>
        </dgm:presLayoutVars>
      </dgm:prSet>
      <dgm:spPr/>
    </dgm:pt>
    <dgm:pt modelId="{2C4B48BA-5539-42F9-9B3C-163F585181FE}" type="pres">
      <dgm:prSet presAssocID="{522242E9-79FB-4EE0-B223-60B4493E9E23}" presName="node" presStyleLbl="node1" presStyleIdx="0" presStyleCnt="3">
        <dgm:presLayoutVars>
          <dgm:bulletEnabled val="1"/>
        </dgm:presLayoutVars>
      </dgm:prSet>
      <dgm:spPr/>
    </dgm:pt>
    <dgm:pt modelId="{F11D09BA-DE7C-4363-A8EE-0ED59EFD9FD7}" type="pres">
      <dgm:prSet presAssocID="{378BB363-CFCD-418A-AD62-8D7C478D0CAF}" presName="sibTrans" presStyleCnt="0"/>
      <dgm:spPr/>
    </dgm:pt>
    <dgm:pt modelId="{CE1ED1B1-B5B8-453C-9535-1298DD3B1176}" type="pres">
      <dgm:prSet presAssocID="{5A8EE1EA-61ED-41D0-9EB5-1D875E73E176}" presName="node" presStyleLbl="node1" presStyleIdx="1" presStyleCnt="3">
        <dgm:presLayoutVars>
          <dgm:bulletEnabled val="1"/>
        </dgm:presLayoutVars>
      </dgm:prSet>
      <dgm:spPr/>
    </dgm:pt>
    <dgm:pt modelId="{A531D91A-40DE-49D3-9B94-CA9A495513DA}" type="pres">
      <dgm:prSet presAssocID="{ED40908D-6901-4186-BE69-3BE0C86073E7}" presName="sibTrans" presStyleCnt="0"/>
      <dgm:spPr/>
    </dgm:pt>
    <dgm:pt modelId="{240902C9-7A72-4F18-BD54-3E0B5E3BE283}" type="pres">
      <dgm:prSet presAssocID="{F511D7C0-D2F9-478E-B8FC-8AC5C7B912CC}" presName="node" presStyleLbl="node1" presStyleIdx="2" presStyleCnt="3">
        <dgm:presLayoutVars>
          <dgm:bulletEnabled val="1"/>
        </dgm:presLayoutVars>
      </dgm:prSet>
      <dgm:spPr/>
    </dgm:pt>
  </dgm:ptLst>
  <dgm:cxnLst>
    <dgm:cxn modelId="{1656DD03-7293-4D15-9C56-6BE7928EA630}" type="presOf" srcId="{F511D7C0-D2F9-478E-B8FC-8AC5C7B912CC}" destId="{240902C9-7A72-4F18-BD54-3E0B5E3BE283}" srcOrd="0" destOrd="0" presId="urn:microsoft.com/office/officeart/2005/8/layout/default"/>
    <dgm:cxn modelId="{407F9F60-972B-47A9-A04C-543E0467FA4C}" srcId="{EA6CCF85-27D4-496B-A779-055496248FD9}" destId="{F511D7C0-D2F9-478E-B8FC-8AC5C7B912CC}" srcOrd="2" destOrd="0" parTransId="{7063391E-7156-4E0A-AD41-AD640E3A0580}" sibTransId="{D0AF4B9B-F6F8-417D-85F3-63F7950F9D44}"/>
    <dgm:cxn modelId="{DCE25AB5-53D9-4789-BC2D-E6428D965B02}" type="presOf" srcId="{5A8EE1EA-61ED-41D0-9EB5-1D875E73E176}" destId="{CE1ED1B1-B5B8-453C-9535-1298DD3B1176}" srcOrd="0" destOrd="0" presId="urn:microsoft.com/office/officeart/2005/8/layout/default"/>
    <dgm:cxn modelId="{CC47B7BE-ED17-4AE6-A7C3-0CD0C715EAD7}" type="presOf" srcId="{EA6CCF85-27D4-496B-A779-055496248FD9}" destId="{B674550D-BCDE-4C2F-ADD2-D37C665F7948}" srcOrd="0" destOrd="0" presId="urn:microsoft.com/office/officeart/2005/8/layout/default"/>
    <dgm:cxn modelId="{68398DC6-95BA-45B5-BD9F-ED6F8B462099}" srcId="{EA6CCF85-27D4-496B-A779-055496248FD9}" destId="{522242E9-79FB-4EE0-B223-60B4493E9E23}" srcOrd="0" destOrd="0" parTransId="{17EFA8F3-95B9-4E89-A229-9BB61B7827C7}" sibTransId="{378BB363-CFCD-418A-AD62-8D7C478D0CAF}"/>
    <dgm:cxn modelId="{DAB50CE3-4E5E-46D9-A2E6-A22B0B536030}" srcId="{EA6CCF85-27D4-496B-A779-055496248FD9}" destId="{5A8EE1EA-61ED-41D0-9EB5-1D875E73E176}" srcOrd="1" destOrd="0" parTransId="{45233D34-5BD6-4C29-94F8-13D77D64AB5A}" sibTransId="{ED40908D-6901-4186-BE69-3BE0C86073E7}"/>
    <dgm:cxn modelId="{ADDE6BE7-BBB0-4877-B307-D354AD4CC30A}" type="presOf" srcId="{522242E9-79FB-4EE0-B223-60B4493E9E23}" destId="{2C4B48BA-5539-42F9-9B3C-163F585181FE}" srcOrd="0" destOrd="0" presId="urn:microsoft.com/office/officeart/2005/8/layout/default"/>
    <dgm:cxn modelId="{C7AAE277-3249-4321-847A-8D372A2FC64C}" type="presParOf" srcId="{B674550D-BCDE-4C2F-ADD2-D37C665F7948}" destId="{2C4B48BA-5539-42F9-9B3C-163F585181FE}" srcOrd="0" destOrd="0" presId="urn:microsoft.com/office/officeart/2005/8/layout/default"/>
    <dgm:cxn modelId="{F5BE3C52-8335-4628-B34C-14C186EB93B4}" type="presParOf" srcId="{B674550D-BCDE-4C2F-ADD2-D37C665F7948}" destId="{F11D09BA-DE7C-4363-A8EE-0ED59EFD9FD7}" srcOrd="1" destOrd="0" presId="urn:microsoft.com/office/officeart/2005/8/layout/default"/>
    <dgm:cxn modelId="{4E325524-768B-4082-A17A-AABDF7B91940}" type="presParOf" srcId="{B674550D-BCDE-4C2F-ADD2-D37C665F7948}" destId="{CE1ED1B1-B5B8-453C-9535-1298DD3B1176}" srcOrd="2" destOrd="0" presId="urn:microsoft.com/office/officeart/2005/8/layout/default"/>
    <dgm:cxn modelId="{499BF45C-30FD-4234-BAEB-9F9A1078BFD4}" type="presParOf" srcId="{B674550D-BCDE-4C2F-ADD2-D37C665F7948}" destId="{A531D91A-40DE-49D3-9B94-CA9A495513DA}" srcOrd="3" destOrd="0" presId="urn:microsoft.com/office/officeart/2005/8/layout/default"/>
    <dgm:cxn modelId="{52EB23E3-EE44-4301-8E77-ED446AFA66DF}" type="presParOf" srcId="{B674550D-BCDE-4C2F-ADD2-D37C665F7948}" destId="{240902C9-7A72-4F18-BD54-3E0B5E3BE28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922724-8B66-4DCE-9C6A-81A5E4D490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6AFEB70-9C6A-49A9-A46A-47FFAD767602}">
      <dgm:prSet phldrT="[Text]"/>
      <dgm:spPr/>
      <dgm:t>
        <a:bodyPr/>
        <a:lstStyle/>
        <a:p>
          <a:r>
            <a:rPr lang="en-US" dirty="0"/>
            <a:t>Print</a:t>
          </a:r>
        </a:p>
      </dgm:t>
    </dgm:pt>
    <dgm:pt modelId="{0F59E11C-13E5-4A51-AE22-7AF05A76680B}" type="parTrans" cxnId="{6322585E-8A13-48B8-9678-CA01108E831A}">
      <dgm:prSet/>
      <dgm:spPr/>
      <dgm:t>
        <a:bodyPr/>
        <a:lstStyle/>
        <a:p>
          <a:endParaRPr lang="en-US"/>
        </a:p>
      </dgm:t>
    </dgm:pt>
    <dgm:pt modelId="{742112CE-E4E4-4EA0-BD76-40E4F203A7E8}" type="sibTrans" cxnId="{6322585E-8A13-48B8-9678-CA01108E831A}">
      <dgm:prSet/>
      <dgm:spPr/>
      <dgm:t>
        <a:bodyPr/>
        <a:lstStyle/>
        <a:p>
          <a:endParaRPr lang="en-US"/>
        </a:p>
      </dgm:t>
    </dgm:pt>
    <dgm:pt modelId="{7260500C-299C-43B7-9650-73E9D1B9D018}">
      <dgm:prSet/>
      <dgm:spPr/>
      <dgm:t>
        <a:bodyPr/>
        <a:lstStyle/>
        <a:p>
          <a:r>
            <a:rPr lang="en-US" dirty="0"/>
            <a:t>All records viewed on the screen</a:t>
          </a:r>
        </a:p>
      </dgm:t>
    </dgm:pt>
    <dgm:pt modelId="{F6F5AA9F-06F1-431E-818B-7A555D35CFD8}" type="parTrans" cxnId="{98BBFEBA-18A3-4EBA-A37A-0D8A9FE5C6D4}">
      <dgm:prSet/>
      <dgm:spPr/>
      <dgm:t>
        <a:bodyPr/>
        <a:lstStyle/>
        <a:p>
          <a:endParaRPr lang="en-US"/>
        </a:p>
      </dgm:t>
    </dgm:pt>
    <dgm:pt modelId="{6BF8E54B-6ED2-42B9-81F8-368FB83DEBBC}" type="sibTrans" cxnId="{98BBFEBA-18A3-4EBA-A37A-0D8A9FE5C6D4}">
      <dgm:prSet/>
      <dgm:spPr/>
      <dgm:t>
        <a:bodyPr/>
        <a:lstStyle/>
        <a:p>
          <a:endParaRPr lang="en-US"/>
        </a:p>
      </dgm:t>
    </dgm:pt>
    <dgm:pt modelId="{FEC2BD72-BACB-42F8-9939-B50432999036}">
      <dgm:prSet/>
      <dgm:spPr/>
      <dgm:t>
        <a:bodyPr/>
        <a:lstStyle/>
        <a:p>
          <a:r>
            <a:rPr lang="en-US" dirty="0"/>
            <a:t>Export</a:t>
          </a:r>
        </a:p>
      </dgm:t>
    </dgm:pt>
    <dgm:pt modelId="{C4A1B75D-2270-4BB2-9C80-7BB109F16CFF}" type="parTrans" cxnId="{254C86B0-A9D2-4CE8-B266-164D6D61904B}">
      <dgm:prSet/>
      <dgm:spPr/>
      <dgm:t>
        <a:bodyPr/>
        <a:lstStyle/>
        <a:p>
          <a:endParaRPr lang="en-US"/>
        </a:p>
      </dgm:t>
    </dgm:pt>
    <dgm:pt modelId="{8E0A1B2E-1A81-475A-AE9B-F9A7F8F99C11}" type="sibTrans" cxnId="{254C86B0-A9D2-4CE8-B266-164D6D61904B}">
      <dgm:prSet/>
      <dgm:spPr/>
      <dgm:t>
        <a:bodyPr/>
        <a:lstStyle/>
        <a:p>
          <a:endParaRPr lang="en-US"/>
        </a:p>
      </dgm:t>
    </dgm:pt>
    <dgm:pt modelId="{5ED97C62-8848-4B4A-8D62-E40AB8A35CC3}">
      <dgm:prSet/>
      <dgm:spPr/>
      <dgm:t>
        <a:bodyPr/>
        <a:lstStyle/>
        <a:p>
          <a:r>
            <a:rPr lang="en-US" dirty="0"/>
            <a:t>All records from the search performed</a:t>
          </a:r>
        </a:p>
      </dgm:t>
    </dgm:pt>
    <dgm:pt modelId="{A7B2DF16-1B72-4E01-91A2-51F9585D0061}" type="parTrans" cxnId="{244CC938-62AC-4097-AA1C-B9E471AD37DB}">
      <dgm:prSet/>
      <dgm:spPr/>
      <dgm:t>
        <a:bodyPr/>
        <a:lstStyle/>
        <a:p>
          <a:endParaRPr lang="en-US"/>
        </a:p>
      </dgm:t>
    </dgm:pt>
    <dgm:pt modelId="{8137F7E3-9D78-428F-A973-5806240B7454}" type="sibTrans" cxnId="{244CC938-62AC-4097-AA1C-B9E471AD37DB}">
      <dgm:prSet/>
      <dgm:spPr/>
      <dgm:t>
        <a:bodyPr/>
        <a:lstStyle/>
        <a:p>
          <a:endParaRPr lang="en-US"/>
        </a:p>
      </dgm:t>
    </dgm:pt>
    <dgm:pt modelId="{F16D0505-1A88-4137-8D92-9C432B7B1113}">
      <dgm:prSet/>
      <dgm:spPr/>
      <dgm:t>
        <a:bodyPr/>
        <a:lstStyle/>
        <a:p>
          <a:r>
            <a:rPr lang="en-US" dirty="0"/>
            <a:t>Menu</a:t>
          </a:r>
        </a:p>
      </dgm:t>
    </dgm:pt>
    <dgm:pt modelId="{74EF704E-48C3-4D12-9444-F22A0EE65A1F}" type="parTrans" cxnId="{226A650C-4830-4911-924A-4E8584736E6D}">
      <dgm:prSet/>
      <dgm:spPr/>
      <dgm:t>
        <a:bodyPr/>
        <a:lstStyle/>
        <a:p>
          <a:endParaRPr lang="en-US"/>
        </a:p>
      </dgm:t>
    </dgm:pt>
    <dgm:pt modelId="{B276C009-74E4-49DA-9E89-79A546E55366}" type="sibTrans" cxnId="{226A650C-4830-4911-924A-4E8584736E6D}">
      <dgm:prSet/>
      <dgm:spPr/>
      <dgm:t>
        <a:bodyPr/>
        <a:lstStyle/>
        <a:p>
          <a:endParaRPr lang="en-US"/>
        </a:p>
      </dgm:t>
    </dgm:pt>
    <dgm:pt modelId="{8C5D853A-0043-4A0F-9FCA-0894A176D7AC}">
      <dgm:prSet/>
      <dgm:spPr/>
      <dgm:t>
        <a:bodyPr/>
        <a:lstStyle/>
        <a:p>
          <a:r>
            <a:rPr lang="en-US" dirty="0"/>
            <a:t>Edit All Records with Excel (all records)</a:t>
          </a:r>
        </a:p>
      </dgm:t>
    </dgm:pt>
    <dgm:pt modelId="{D259D74D-3E4E-4BF3-A0F3-32390ADB45CA}" type="parTrans" cxnId="{F4238486-40C1-4668-AC5D-33C227110223}">
      <dgm:prSet/>
      <dgm:spPr/>
      <dgm:t>
        <a:bodyPr/>
        <a:lstStyle/>
        <a:p>
          <a:endParaRPr lang="en-US"/>
        </a:p>
      </dgm:t>
    </dgm:pt>
    <dgm:pt modelId="{AAB5A185-3F0C-4DAA-81F4-89D48A5F88BD}" type="sibTrans" cxnId="{F4238486-40C1-4668-AC5D-33C227110223}">
      <dgm:prSet/>
      <dgm:spPr/>
      <dgm:t>
        <a:bodyPr/>
        <a:lstStyle/>
        <a:p>
          <a:endParaRPr lang="en-US"/>
        </a:p>
      </dgm:t>
    </dgm:pt>
    <dgm:pt modelId="{AF4F6ED6-501B-4D31-A838-AAFA25DAB55C}">
      <dgm:prSet/>
      <dgm:spPr/>
      <dgm:t>
        <a:bodyPr/>
        <a:lstStyle/>
        <a:p>
          <a:r>
            <a:rPr lang="en-US" dirty="0"/>
            <a:t>Update Fields (only selected records)</a:t>
          </a:r>
        </a:p>
      </dgm:t>
    </dgm:pt>
    <dgm:pt modelId="{1A7BDED3-6E2C-40F1-A6E6-AC65FB0A0E9B}" type="parTrans" cxnId="{2FF22447-4080-4B16-96C4-C132B3E4C0CD}">
      <dgm:prSet/>
      <dgm:spPr/>
      <dgm:t>
        <a:bodyPr/>
        <a:lstStyle/>
        <a:p>
          <a:endParaRPr lang="en-US"/>
        </a:p>
      </dgm:t>
    </dgm:pt>
    <dgm:pt modelId="{F6FC106B-9C02-4B70-9915-B94DB2BFF516}" type="sibTrans" cxnId="{2FF22447-4080-4B16-96C4-C132B3E4C0CD}">
      <dgm:prSet/>
      <dgm:spPr/>
      <dgm:t>
        <a:bodyPr/>
        <a:lstStyle/>
        <a:p>
          <a:endParaRPr lang="en-US"/>
        </a:p>
      </dgm:t>
    </dgm:pt>
    <dgm:pt modelId="{4678D109-4647-47C7-9444-43D96C8046C3}">
      <dgm:prSet/>
      <dgm:spPr/>
      <dgm:t>
        <a:bodyPr/>
        <a:lstStyle/>
        <a:p>
          <a:r>
            <a:rPr lang="en-US" dirty="0"/>
            <a:t>Print Labels (only selected records)</a:t>
          </a:r>
        </a:p>
      </dgm:t>
    </dgm:pt>
    <dgm:pt modelId="{861F6FBC-1C72-479D-96A1-8A5852EEAEA3}" type="parTrans" cxnId="{A175A692-A18D-4F29-ACD8-E7DD88209BEB}">
      <dgm:prSet/>
      <dgm:spPr/>
      <dgm:t>
        <a:bodyPr/>
        <a:lstStyle/>
        <a:p>
          <a:endParaRPr lang="en-US"/>
        </a:p>
      </dgm:t>
    </dgm:pt>
    <dgm:pt modelId="{A8EFCD70-8772-4356-834C-984E210FB173}" type="sibTrans" cxnId="{A175A692-A18D-4F29-ACD8-E7DD88209BEB}">
      <dgm:prSet/>
      <dgm:spPr/>
      <dgm:t>
        <a:bodyPr/>
        <a:lstStyle/>
        <a:p>
          <a:endParaRPr lang="en-US"/>
        </a:p>
      </dgm:t>
    </dgm:pt>
    <dgm:pt modelId="{1EC53403-0A36-48A6-B962-2463A9B9C3E2}">
      <dgm:prSet/>
      <dgm:spPr/>
      <dgm:t>
        <a:bodyPr/>
        <a:lstStyle/>
        <a:p>
          <a:r>
            <a:rPr lang="en-US" dirty="0"/>
            <a:t>Delete (only selected records)</a:t>
          </a:r>
        </a:p>
      </dgm:t>
    </dgm:pt>
    <dgm:pt modelId="{30CCF678-4817-48BC-9ED2-C0C32E553155}" type="parTrans" cxnId="{4F3AAF0E-46B2-44B8-84C1-039208F0324A}">
      <dgm:prSet/>
      <dgm:spPr/>
      <dgm:t>
        <a:bodyPr/>
        <a:lstStyle/>
        <a:p>
          <a:endParaRPr lang="en-US"/>
        </a:p>
      </dgm:t>
    </dgm:pt>
    <dgm:pt modelId="{C9BD9BB0-5BC2-4D5D-8EAA-331C37B18704}" type="sibTrans" cxnId="{4F3AAF0E-46B2-44B8-84C1-039208F0324A}">
      <dgm:prSet/>
      <dgm:spPr/>
      <dgm:t>
        <a:bodyPr/>
        <a:lstStyle/>
        <a:p>
          <a:endParaRPr lang="en-US"/>
        </a:p>
      </dgm:t>
    </dgm:pt>
    <dgm:pt modelId="{187D2426-3F43-4BF3-AF42-6A2C9C29AFBD}">
      <dgm:prSet/>
      <dgm:spPr/>
      <dgm:t>
        <a:bodyPr/>
        <a:lstStyle/>
        <a:p>
          <a:r>
            <a:rPr lang="en-US" dirty="0"/>
            <a:t>Edit with Excel (only selected records)</a:t>
          </a:r>
        </a:p>
      </dgm:t>
    </dgm:pt>
    <dgm:pt modelId="{0E9ED638-B8E0-46F3-8616-84159B0D8BEB}" type="parTrans" cxnId="{E45AC191-A0C9-42D8-AF7A-5947C029DF22}">
      <dgm:prSet/>
      <dgm:spPr/>
      <dgm:t>
        <a:bodyPr/>
        <a:lstStyle/>
        <a:p>
          <a:endParaRPr lang="en-US"/>
        </a:p>
      </dgm:t>
    </dgm:pt>
    <dgm:pt modelId="{61579EA3-F64C-4CC1-B71A-0211C7BD8FD3}" type="sibTrans" cxnId="{E45AC191-A0C9-42D8-AF7A-5947C029DF22}">
      <dgm:prSet/>
      <dgm:spPr/>
      <dgm:t>
        <a:bodyPr/>
        <a:lstStyle/>
        <a:p>
          <a:endParaRPr lang="en-US"/>
        </a:p>
      </dgm:t>
    </dgm:pt>
    <dgm:pt modelId="{53E9A0DE-0781-473B-9E92-CEB78D0477ED}">
      <dgm:prSet/>
      <dgm:spPr/>
      <dgm:t>
        <a:bodyPr/>
        <a:lstStyle/>
        <a:p>
          <a:r>
            <a:rPr lang="en-US" dirty="0"/>
            <a:t>Update Fields for All Records (all records)</a:t>
          </a:r>
        </a:p>
      </dgm:t>
    </dgm:pt>
    <dgm:pt modelId="{3DE95D54-3E52-4FF6-AAEE-25F58A71329F}" type="parTrans" cxnId="{5D85BBE0-AD85-4F3F-AB40-5222CD7B7CFF}">
      <dgm:prSet/>
      <dgm:spPr/>
      <dgm:t>
        <a:bodyPr/>
        <a:lstStyle/>
        <a:p>
          <a:endParaRPr lang="en-US"/>
        </a:p>
      </dgm:t>
    </dgm:pt>
    <dgm:pt modelId="{6CA9C00D-3644-421F-BB88-4407BBEC6F15}" type="sibTrans" cxnId="{5D85BBE0-AD85-4F3F-AB40-5222CD7B7CFF}">
      <dgm:prSet/>
      <dgm:spPr/>
      <dgm:t>
        <a:bodyPr/>
        <a:lstStyle/>
        <a:p>
          <a:endParaRPr lang="en-US"/>
        </a:p>
      </dgm:t>
    </dgm:pt>
    <dgm:pt modelId="{6648FC66-F4FF-4654-A356-CC1F3C98911A}">
      <dgm:prSet/>
      <dgm:spPr/>
      <dgm:t>
        <a:bodyPr/>
        <a:lstStyle/>
        <a:p>
          <a:r>
            <a:rPr lang="en-US" dirty="0"/>
            <a:t>Analyze with Excel (all records)</a:t>
          </a:r>
        </a:p>
      </dgm:t>
    </dgm:pt>
    <dgm:pt modelId="{3FCDA883-B897-4652-B422-8C79FB15B72E}" type="parTrans" cxnId="{D0DAF9D1-943D-4B4F-926C-CA7A86B742B0}">
      <dgm:prSet/>
      <dgm:spPr/>
      <dgm:t>
        <a:bodyPr/>
        <a:lstStyle/>
        <a:p>
          <a:endParaRPr lang="en-US"/>
        </a:p>
      </dgm:t>
    </dgm:pt>
    <dgm:pt modelId="{16C0BDA3-E97E-4224-A776-9DE980442FBF}" type="sibTrans" cxnId="{D0DAF9D1-943D-4B4F-926C-CA7A86B742B0}">
      <dgm:prSet/>
      <dgm:spPr/>
      <dgm:t>
        <a:bodyPr/>
        <a:lstStyle/>
        <a:p>
          <a:endParaRPr lang="en-US"/>
        </a:p>
      </dgm:t>
    </dgm:pt>
    <dgm:pt modelId="{511F45A1-6D81-4621-A85F-74FB6650383F}" type="pres">
      <dgm:prSet presAssocID="{B4922724-8B66-4DCE-9C6A-81A5E4D490A4}" presName="linear" presStyleCnt="0">
        <dgm:presLayoutVars>
          <dgm:dir/>
          <dgm:animLvl val="lvl"/>
          <dgm:resizeHandles val="exact"/>
        </dgm:presLayoutVars>
      </dgm:prSet>
      <dgm:spPr/>
    </dgm:pt>
    <dgm:pt modelId="{18E63500-450D-48AE-AEDC-3495C60CAE4A}" type="pres">
      <dgm:prSet presAssocID="{E6AFEB70-9C6A-49A9-A46A-47FFAD767602}" presName="parentLin" presStyleCnt="0"/>
      <dgm:spPr/>
    </dgm:pt>
    <dgm:pt modelId="{98F8E3F8-8E2C-43D6-89C9-483AFB166335}" type="pres">
      <dgm:prSet presAssocID="{E6AFEB70-9C6A-49A9-A46A-47FFAD767602}" presName="parentLeftMargin" presStyleLbl="node1" presStyleIdx="0" presStyleCnt="3"/>
      <dgm:spPr/>
    </dgm:pt>
    <dgm:pt modelId="{09FF047D-770E-4099-8800-DFD6619E5F5F}" type="pres">
      <dgm:prSet presAssocID="{E6AFEB70-9C6A-49A9-A46A-47FFAD767602}" presName="parentText" presStyleLbl="node1" presStyleIdx="0" presStyleCnt="3">
        <dgm:presLayoutVars>
          <dgm:chMax val="0"/>
          <dgm:bulletEnabled val="1"/>
        </dgm:presLayoutVars>
      </dgm:prSet>
      <dgm:spPr/>
    </dgm:pt>
    <dgm:pt modelId="{5B20D779-AE67-4F04-9D53-BB3DEE96CB23}" type="pres">
      <dgm:prSet presAssocID="{E6AFEB70-9C6A-49A9-A46A-47FFAD767602}" presName="negativeSpace" presStyleCnt="0"/>
      <dgm:spPr/>
    </dgm:pt>
    <dgm:pt modelId="{731976A1-0377-4C07-907F-516C977A06F9}" type="pres">
      <dgm:prSet presAssocID="{E6AFEB70-9C6A-49A9-A46A-47FFAD767602}" presName="childText" presStyleLbl="conFgAcc1" presStyleIdx="0" presStyleCnt="3">
        <dgm:presLayoutVars>
          <dgm:bulletEnabled val="1"/>
        </dgm:presLayoutVars>
      </dgm:prSet>
      <dgm:spPr/>
    </dgm:pt>
    <dgm:pt modelId="{3DFED32D-514E-41AA-B4CA-7A1CA31F567C}" type="pres">
      <dgm:prSet presAssocID="{742112CE-E4E4-4EA0-BD76-40E4F203A7E8}" presName="spaceBetweenRectangles" presStyleCnt="0"/>
      <dgm:spPr/>
    </dgm:pt>
    <dgm:pt modelId="{B81A24AD-B26F-41F2-A9B2-68099CE520D3}" type="pres">
      <dgm:prSet presAssocID="{FEC2BD72-BACB-42F8-9939-B50432999036}" presName="parentLin" presStyleCnt="0"/>
      <dgm:spPr/>
    </dgm:pt>
    <dgm:pt modelId="{9AD43F96-A1E0-4B42-86B7-17E135529012}" type="pres">
      <dgm:prSet presAssocID="{FEC2BD72-BACB-42F8-9939-B50432999036}" presName="parentLeftMargin" presStyleLbl="node1" presStyleIdx="0" presStyleCnt="3"/>
      <dgm:spPr/>
    </dgm:pt>
    <dgm:pt modelId="{3A73F7EB-4EB6-4ACE-87BE-A0ECF5202589}" type="pres">
      <dgm:prSet presAssocID="{FEC2BD72-BACB-42F8-9939-B50432999036}" presName="parentText" presStyleLbl="node1" presStyleIdx="1" presStyleCnt="3">
        <dgm:presLayoutVars>
          <dgm:chMax val="0"/>
          <dgm:bulletEnabled val="1"/>
        </dgm:presLayoutVars>
      </dgm:prSet>
      <dgm:spPr/>
    </dgm:pt>
    <dgm:pt modelId="{0E57D197-A1EA-49B1-A1B4-61938B9DF6B4}" type="pres">
      <dgm:prSet presAssocID="{FEC2BD72-BACB-42F8-9939-B50432999036}" presName="negativeSpace" presStyleCnt="0"/>
      <dgm:spPr/>
    </dgm:pt>
    <dgm:pt modelId="{9D634DCE-776C-4492-A6D4-5CC73D40B117}" type="pres">
      <dgm:prSet presAssocID="{FEC2BD72-BACB-42F8-9939-B50432999036}" presName="childText" presStyleLbl="conFgAcc1" presStyleIdx="1" presStyleCnt="3">
        <dgm:presLayoutVars>
          <dgm:bulletEnabled val="1"/>
        </dgm:presLayoutVars>
      </dgm:prSet>
      <dgm:spPr/>
    </dgm:pt>
    <dgm:pt modelId="{E300CFC2-B662-4F75-8701-583BC42C10EA}" type="pres">
      <dgm:prSet presAssocID="{8E0A1B2E-1A81-475A-AE9B-F9A7F8F99C11}" presName="spaceBetweenRectangles" presStyleCnt="0"/>
      <dgm:spPr/>
    </dgm:pt>
    <dgm:pt modelId="{7D88AB0F-08A0-4E87-8279-FE81746FC6EE}" type="pres">
      <dgm:prSet presAssocID="{F16D0505-1A88-4137-8D92-9C432B7B1113}" presName="parentLin" presStyleCnt="0"/>
      <dgm:spPr/>
    </dgm:pt>
    <dgm:pt modelId="{7C9E4204-4623-4044-ACE6-9E2BA66392D8}" type="pres">
      <dgm:prSet presAssocID="{F16D0505-1A88-4137-8D92-9C432B7B1113}" presName="parentLeftMargin" presStyleLbl="node1" presStyleIdx="1" presStyleCnt="3"/>
      <dgm:spPr/>
    </dgm:pt>
    <dgm:pt modelId="{9B568582-63DF-4750-B01A-477BDEE6CA9A}" type="pres">
      <dgm:prSet presAssocID="{F16D0505-1A88-4137-8D92-9C432B7B1113}" presName="parentText" presStyleLbl="node1" presStyleIdx="2" presStyleCnt="3">
        <dgm:presLayoutVars>
          <dgm:chMax val="0"/>
          <dgm:bulletEnabled val="1"/>
        </dgm:presLayoutVars>
      </dgm:prSet>
      <dgm:spPr/>
    </dgm:pt>
    <dgm:pt modelId="{CAAD757A-1510-4D35-AA50-D0ADF3283875}" type="pres">
      <dgm:prSet presAssocID="{F16D0505-1A88-4137-8D92-9C432B7B1113}" presName="negativeSpace" presStyleCnt="0"/>
      <dgm:spPr/>
    </dgm:pt>
    <dgm:pt modelId="{F77F1840-4A34-4D4C-B8D0-D3D15ABEB2FC}" type="pres">
      <dgm:prSet presAssocID="{F16D0505-1A88-4137-8D92-9C432B7B1113}" presName="childText" presStyleLbl="conFgAcc1" presStyleIdx="2" presStyleCnt="3">
        <dgm:presLayoutVars>
          <dgm:bulletEnabled val="1"/>
        </dgm:presLayoutVars>
      </dgm:prSet>
      <dgm:spPr/>
    </dgm:pt>
  </dgm:ptLst>
  <dgm:cxnLst>
    <dgm:cxn modelId="{226A650C-4830-4911-924A-4E8584736E6D}" srcId="{B4922724-8B66-4DCE-9C6A-81A5E4D490A4}" destId="{F16D0505-1A88-4137-8D92-9C432B7B1113}" srcOrd="2" destOrd="0" parTransId="{74EF704E-48C3-4D12-9444-F22A0EE65A1F}" sibTransId="{B276C009-74E4-49DA-9E89-79A546E55366}"/>
    <dgm:cxn modelId="{4F3AAF0E-46B2-44B8-84C1-039208F0324A}" srcId="{F16D0505-1A88-4137-8D92-9C432B7B1113}" destId="{1EC53403-0A36-48A6-B962-2463A9B9C3E2}" srcOrd="4" destOrd="0" parTransId="{30CCF678-4817-48BC-9ED2-C0C32E553155}" sibTransId="{C9BD9BB0-5BC2-4D5D-8EAA-331C37B18704}"/>
    <dgm:cxn modelId="{244CC938-62AC-4097-AA1C-B9E471AD37DB}" srcId="{FEC2BD72-BACB-42F8-9939-B50432999036}" destId="{5ED97C62-8848-4B4A-8D62-E40AB8A35CC3}" srcOrd="0" destOrd="0" parTransId="{A7B2DF16-1B72-4E01-91A2-51F9585D0061}" sibTransId="{8137F7E3-9D78-428F-A973-5806240B7454}"/>
    <dgm:cxn modelId="{6322585E-8A13-48B8-9678-CA01108E831A}" srcId="{B4922724-8B66-4DCE-9C6A-81A5E4D490A4}" destId="{E6AFEB70-9C6A-49A9-A46A-47FFAD767602}" srcOrd="0" destOrd="0" parTransId="{0F59E11C-13E5-4A51-AE22-7AF05A76680B}" sibTransId="{742112CE-E4E4-4EA0-BD76-40E4F203A7E8}"/>
    <dgm:cxn modelId="{35BC1260-1167-4507-A496-4F34085DEC3C}" type="presOf" srcId="{F16D0505-1A88-4137-8D92-9C432B7B1113}" destId="{7C9E4204-4623-4044-ACE6-9E2BA66392D8}" srcOrd="0" destOrd="0" presId="urn:microsoft.com/office/officeart/2005/8/layout/list1"/>
    <dgm:cxn modelId="{2FF22447-4080-4B16-96C4-C132B3E4C0CD}" srcId="{F16D0505-1A88-4137-8D92-9C432B7B1113}" destId="{AF4F6ED6-501B-4D31-A838-AAFA25DAB55C}" srcOrd="5" destOrd="0" parTransId="{1A7BDED3-6E2C-40F1-A6E6-AC65FB0A0E9B}" sibTransId="{F6FC106B-9C02-4B70-9915-B94DB2BFF516}"/>
    <dgm:cxn modelId="{ED52F748-D3A4-4970-A52D-13397A92007E}" type="presOf" srcId="{6648FC66-F4FF-4654-A356-CC1F3C98911A}" destId="{F77F1840-4A34-4D4C-B8D0-D3D15ABEB2FC}" srcOrd="0" destOrd="1" presId="urn:microsoft.com/office/officeart/2005/8/layout/list1"/>
    <dgm:cxn modelId="{ADB4314B-8A1F-47AB-9102-1F84FDA498AE}" type="presOf" srcId="{FEC2BD72-BACB-42F8-9939-B50432999036}" destId="{9AD43F96-A1E0-4B42-86B7-17E135529012}" srcOrd="0" destOrd="0" presId="urn:microsoft.com/office/officeart/2005/8/layout/list1"/>
    <dgm:cxn modelId="{11076271-747D-4F37-992D-A22BF6591F13}" type="presOf" srcId="{4678D109-4647-47C7-9444-43D96C8046C3}" destId="{F77F1840-4A34-4D4C-B8D0-D3D15ABEB2FC}" srcOrd="0" destOrd="6" presId="urn:microsoft.com/office/officeart/2005/8/layout/list1"/>
    <dgm:cxn modelId="{79A6D371-8478-4896-9932-F6DA621AF6A1}" type="presOf" srcId="{187D2426-3F43-4BF3-AF42-6A2C9C29AFBD}" destId="{F77F1840-4A34-4D4C-B8D0-D3D15ABEB2FC}" srcOrd="0" destOrd="3" presId="urn:microsoft.com/office/officeart/2005/8/layout/list1"/>
    <dgm:cxn modelId="{03691C7B-C63A-4528-85ED-D0D588153513}" type="presOf" srcId="{E6AFEB70-9C6A-49A9-A46A-47FFAD767602}" destId="{09FF047D-770E-4099-8800-DFD6619E5F5F}" srcOrd="1" destOrd="0" presId="urn:microsoft.com/office/officeart/2005/8/layout/list1"/>
    <dgm:cxn modelId="{54F2BC7B-3BA2-467F-A0C0-3051E9602781}" type="presOf" srcId="{B4922724-8B66-4DCE-9C6A-81A5E4D490A4}" destId="{511F45A1-6D81-4621-A85F-74FB6650383F}" srcOrd="0" destOrd="0" presId="urn:microsoft.com/office/officeart/2005/8/layout/list1"/>
    <dgm:cxn modelId="{F4238486-40C1-4668-AC5D-33C227110223}" srcId="{F16D0505-1A88-4137-8D92-9C432B7B1113}" destId="{8C5D853A-0043-4A0F-9FCA-0894A176D7AC}" srcOrd="0" destOrd="0" parTransId="{D259D74D-3E4E-4BF3-A0F3-32390ADB45CA}" sibTransId="{AAB5A185-3F0C-4DAA-81F4-89D48A5F88BD}"/>
    <dgm:cxn modelId="{992C9C87-8A35-4E6F-9EE2-27B137E01C05}" type="presOf" srcId="{FEC2BD72-BACB-42F8-9939-B50432999036}" destId="{3A73F7EB-4EB6-4ACE-87BE-A0ECF5202589}" srcOrd="1" destOrd="0" presId="urn:microsoft.com/office/officeart/2005/8/layout/list1"/>
    <dgm:cxn modelId="{A141E588-0421-4F42-9F62-19657223126B}" type="presOf" srcId="{1EC53403-0A36-48A6-B962-2463A9B9C3E2}" destId="{F77F1840-4A34-4D4C-B8D0-D3D15ABEB2FC}" srcOrd="0" destOrd="4" presId="urn:microsoft.com/office/officeart/2005/8/layout/list1"/>
    <dgm:cxn modelId="{E45AC191-A0C9-42D8-AF7A-5947C029DF22}" srcId="{F16D0505-1A88-4137-8D92-9C432B7B1113}" destId="{187D2426-3F43-4BF3-AF42-6A2C9C29AFBD}" srcOrd="3" destOrd="0" parTransId="{0E9ED638-B8E0-46F3-8616-84159B0D8BEB}" sibTransId="{61579EA3-F64C-4CC1-B71A-0211C7BD8FD3}"/>
    <dgm:cxn modelId="{A175A692-A18D-4F29-ACD8-E7DD88209BEB}" srcId="{F16D0505-1A88-4137-8D92-9C432B7B1113}" destId="{4678D109-4647-47C7-9444-43D96C8046C3}" srcOrd="6" destOrd="0" parTransId="{861F6FBC-1C72-479D-96A1-8A5852EEAEA3}" sibTransId="{A8EFCD70-8772-4356-834C-984E210FB173}"/>
    <dgm:cxn modelId="{8A7CFB9B-B5E4-428A-A6C2-31576646D59D}" type="presOf" srcId="{7260500C-299C-43B7-9650-73E9D1B9D018}" destId="{731976A1-0377-4C07-907F-516C977A06F9}" srcOrd="0" destOrd="0" presId="urn:microsoft.com/office/officeart/2005/8/layout/list1"/>
    <dgm:cxn modelId="{30CF03A8-D98A-490E-B394-99F17250B6CC}" type="presOf" srcId="{E6AFEB70-9C6A-49A9-A46A-47FFAD767602}" destId="{98F8E3F8-8E2C-43D6-89C9-483AFB166335}" srcOrd="0" destOrd="0" presId="urn:microsoft.com/office/officeart/2005/8/layout/list1"/>
    <dgm:cxn modelId="{254C86B0-A9D2-4CE8-B266-164D6D61904B}" srcId="{B4922724-8B66-4DCE-9C6A-81A5E4D490A4}" destId="{FEC2BD72-BACB-42F8-9939-B50432999036}" srcOrd="1" destOrd="0" parTransId="{C4A1B75D-2270-4BB2-9C80-7BB109F16CFF}" sibTransId="{8E0A1B2E-1A81-475A-AE9B-F9A7F8F99C11}"/>
    <dgm:cxn modelId="{98BBFEBA-18A3-4EBA-A37A-0D8A9FE5C6D4}" srcId="{E6AFEB70-9C6A-49A9-A46A-47FFAD767602}" destId="{7260500C-299C-43B7-9650-73E9D1B9D018}" srcOrd="0" destOrd="0" parTransId="{F6F5AA9F-06F1-431E-818B-7A555D35CFD8}" sibTransId="{6BF8E54B-6ED2-42B9-81F8-368FB83DEBBC}"/>
    <dgm:cxn modelId="{7C28D9C6-0311-43E9-8198-4B1240488896}" type="presOf" srcId="{F16D0505-1A88-4137-8D92-9C432B7B1113}" destId="{9B568582-63DF-4750-B01A-477BDEE6CA9A}" srcOrd="1" destOrd="0" presId="urn:microsoft.com/office/officeart/2005/8/layout/list1"/>
    <dgm:cxn modelId="{C39A70CB-E678-4C73-ADA4-395425C21321}" type="presOf" srcId="{8C5D853A-0043-4A0F-9FCA-0894A176D7AC}" destId="{F77F1840-4A34-4D4C-B8D0-D3D15ABEB2FC}" srcOrd="0" destOrd="0" presId="urn:microsoft.com/office/officeart/2005/8/layout/list1"/>
    <dgm:cxn modelId="{D0DAF9D1-943D-4B4F-926C-CA7A86B742B0}" srcId="{F16D0505-1A88-4137-8D92-9C432B7B1113}" destId="{6648FC66-F4FF-4654-A356-CC1F3C98911A}" srcOrd="1" destOrd="0" parTransId="{3FCDA883-B897-4652-B422-8C79FB15B72E}" sibTransId="{16C0BDA3-E97E-4224-A776-9DE980442FBF}"/>
    <dgm:cxn modelId="{663E73D3-8509-4E38-87D7-FC8627AA878C}" type="presOf" srcId="{53E9A0DE-0781-473B-9E92-CEB78D0477ED}" destId="{F77F1840-4A34-4D4C-B8D0-D3D15ABEB2FC}" srcOrd="0" destOrd="2" presId="urn:microsoft.com/office/officeart/2005/8/layout/list1"/>
    <dgm:cxn modelId="{C26E30DE-8E28-436C-AD87-89B5C3ED71B4}" type="presOf" srcId="{AF4F6ED6-501B-4D31-A838-AAFA25DAB55C}" destId="{F77F1840-4A34-4D4C-B8D0-D3D15ABEB2FC}" srcOrd="0" destOrd="5" presId="urn:microsoft.com/office/officeart/2005/8/layout/list1"/>
    <dgm:cxn modelId="{5D85BBE0-AD85-4F3F-AB40-5222CD7B7CFF}" srcId="{F16D0505-1A88-4137-8D92-9C432B7B1113}" destId="{53E9A0DE-0781-473B-9E92-CEB78D0477ED}" srcOrd="2" destOrd="0" parTransId="{3DE95D54-3E52-4FF6-AAEE-25F58A71329F}" sibTransId="{6CA9C00D-3644-421F-BB88-4407BBEC6F15}"/>
    <dgm:cxn modelId="{B4FC48E1-844F-4A3F-A8F1-048156FEC757}" type="presOf" srcId="{5ED97C62-8848-4B4A-8D62-E40AB8A35CC3}" destId="{9D634DCE-776C-4492-A6D4-5CC73D40B117}" srcOrd="0" destOrd="0" presId="urn:microsoft.com/office/officeart/2005/8/layout/list1"/>
    <dgm:cxn modelId="{BC07B7FD-375B-4F2B-BDAB-364F11090569}" type="presParOf" srcId="{511F45A1-6D81-4621-A85F-74FB6650383F}" destId="{18E63500-450D-48AE-AEDC-3495C60CAE4A}" srcOrd="0" destOrd="0" presId="urn:microsoft.com/office/officeart/2005/8/layout/list1"/>
    <dgm:cxn modelId="{F50B283E-4C01-4450-B97D-CE33B8D0E06A}" type="presParOf" srcId="{18E63500-450D-48AE-AEDC-3495C60CAE4A}" destId="{98F8E3F8-8E2C-43D6-89C9-483AFB166335}" srcOrd="0" destOrd="0" presId="urn:microsoft.com/office/officeart/2005/8/layout/list1"/>
    <dgm:cxn modelId="{A2FA07E1-4721-4659-94CD-69F1DA706D34}" type="presParOf" srcId="{18E63500-450D-48AE-AEDC-3495C60CAE4A}" destId="{09FF047D-770E-4099-8800-DFD6619E5F5F}" srcOrd="1" destOrd="0" presId="urn:microsoft.com/office/officeart/2005/8/layout/list1"/>
    <dgm:cxn modelId="{BE017901-420B-4322-A566-C05A40A00D9F}" type="presParOf" srcId="{511F45A1-6D81-4621-A85F-74FB6650383F}" destId="{5B20D779-AE67-4F04-9D53-BB3DEE96CB23}" srcOrd="1" destOrd="0" presId="urn:microsoft.com/office/officeart/2005/8/layout/list1"/>
    <dgm:cxn modelId="{DE29EE78-C1B9-4552-9E45-8A35E5BFF6E5}" type="presParOf" srcId="{511F45A1-6D81-4621-A85F-74FB6650383F}" destId="{731976A1-0377-4C07-907F-516C977A06F9}" srcOrd="2" destOrd="0" presId="urn:microsoft.com/office/officeart/2005/8/layout/list1"/>
    <dgm:cxn modelId="{4ACE9BB9-C929-4453-B433-FB18CB032F79}" type="presParOf" srcId="{511F45A1-6D81-4621-A85F-74FB6650383F}" destId="{3DFED32D-514E-41AA-B4CA-7A1CA31F567C}" srcOrd="3" destOrd="0" presId="urn:microsoft.com/office/officeart/2005/8/layout/list1"/>
    <dgm:cxn modelId="{C9F7F543-0295-405E-9E6E-DEFAB3A48D82}" type="presParOf" srcId="{511F45A1-6D81-4621-A85F-74FB6650383F}" destId="{B81A24AD-B26F-41F2-A9B2-68099CE520D3}" srcOrd="4" destOrd="0" presId="urn:microsoft.com/office/officeart/2005/8/layout/list1"/>
    <dgm:cxn modelId="{E02B27B6-476D-413B-B847-4B51D83804B0}" type="presParOf" srcId="{B81A24AD-B26F-41F2-A9B2-68099CE520D3}" destId="{9AD43F96-A1E0-4B42-86B7-17E135529012}" srcOrd="0" destOrd="0" presId="urn:microsoft.com/office/officeart/2005/8/layout/list1"/>
    <dgm:cxn modelId="{B014A59F-E499-474F-A7BD-81E89C4A5915}" type="presParOf" srcId="{B81A24AD-B26F-41F2-A9B2-68099CE520D3}" destId="{3A73F7EB-4EB6-4ACE-87BE-A0ECF5202589}" srcOrd="1" destOrd="0" presId="urn:microsoft.com/office/officeart/2005/8/layout/list1"/>
    <dgm:cxn modelId="{769BED4C-AFB3-4E99-9B67-298B8784B138}" type="presParOf" srcId="{511F45A1-6D81-4621-A85F-74FB6650383F}" destId="{0E57D197-A1EA-49B1-A1B4-61938B9DF6B4}" srcOrd="5" destOrd="0" presId="urn:microsoft.com/office/officeart/2005/8/layout/list1"/>
    <dgm:cxn modelId="{6A4EA879-DDCB-4CB4-B7C6-BA179C9DFB87}" type="presParOf" srcId="{511F45A1-6D81-4621-A85F-74FB6650383F}" destId="{9D634DCE-776C-4492-A6D4-5CC73D40B117}" srcOrd="6" destOrd="0" presId="urn:microsoft.com/office/officeart/2005/8/layout/list1"/>
    <dgm:cxn modelId="{AD634CEC-DD74-4F28-8BF9-D8690B06B6F8}" type="presParOf" srcId="{511F45A1-6D81-4621-A85F-74FB6650383F}" destId="{E300CFC2-B662-4F75-8701-583BC42C10EA}" srcOrd="7" destOrd="0" presId="urn:microsoft.com/office/officeart/2005/8/layout/list1"/>
    <dgm:cxn modelId="{6FC2252A-DB1C-4BFF-8D8D-904C85AA791F}" type="presParOf" srcId="{511F45A1-6D81-4621-A85F-74FB6650383F}" destId="{7D88AB0F-08A0-4E87-8279-FE81746FC6EE}" srcOrd="8" destOrd="0" presId="urn:microsoft.com/office/officeart/2005/8/layout/list1"/>
    <dgm:cxn modelId="{D2AFAB5F-EBCC-4201-8832-B9D9FFEBE8FC}" type="presParOf" srcId="{7D88AB0F-08A0-4E87-8279-FE81746FC6EE}" destId="{7C9E4204-4623-4044-ACE6-9E2BA66392D8}" srcOrd="0" destOrd="0" presId="urn:microsoft.com/office/officeart/2005/8/layout/list1"/>
    <dgm:cxn modelId="{3CB95EA1-DEED-430B-9A64-DEDC4AB0B34B}" type="presParOf" srcId="{7D88AB0F-08A0-4E87-8279-FE81746FC6EE}" destId="{9B568582-63DF-4750-B01A-477BDEE6CA9A}" srcOrd="1" destOrd="0" presId="urn:microsoft.com/office/officeart/2005/8/layout/list1"/>
    <dgm:cxn modelId="{E2F09425-014F-4E99-98F2-67278C237457}" type="presParOf" srcId="{511F45A1-6D81-4621-A85F-74FB6650383F}" destId="{CAAD757A-1510-4D35-AA50-D0ADF3283875}" srcOrd="9" destOrd="0" presId="urn:microsoft.com/office/officeart/2005/8/layout/list1"/>
    <dgm:cxn modelId="{5A16ED4A-C2AE-4042-85EF-4B554759BDCE}" type="presParOf" srcId="{511F45A1-6D81-4621-A85F-74FB6650383F}" destId="{F77F1840-4A34-4D4C-B8D0-D3D15ABEB2F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E7FCE7-8628-4D9B-87F0-7A9093AAC119}"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67F1B92B-BE76-4E06-9C85-CA6911770D57}">
      <dgm:prSet/>
      <dgm:spPr/>
      <dgm:t>
        <a:bodyPr/>
        <a:lstStyle/>
        <a:p>
          <a:r>
            <a:rPr lang="en-US" dirty="0">
              <a:ea typeface="ＭＳ Ｐゴシック"/>
              <a:cs typeface="Segoe UI"/>
            </a:rPr>
            <a:t>Enter search criteria.</a:t>
          </a:r>
        </a:p>
      </dgm:t>
    </dgm:pt>
    <dgm:pt modelId="{2E61BB7B-083E-4B33-A46B-0DCD6A03A47E}" type="parTrans" cxnId="{7AFF65AD-64EF-4BE8-A9D6-2DD4FA537AB4}">
      <dgm:prSet/>
      <dgm:spPr/>
      <dgm:t>
        <a:bodyPr/>
        <a:lstStyle/>
        <a:p>
          <a:endParaRPr lang="en-US"/>
        </a:p>
      </dgm:t>
    </dgm:pt>
    <dgm:pt modelId="{F5D9FC53-CFED-4137-AEC7-B4ED388A8CDC}" type="sibTrans" cxnId="{7AFF65AD-64EF-4BE8-A9D6-2DD4FA537AB4}">
      <dgm:prSet/>
      <dgm:spPr/>
      <dgm:t>
        <a:bodyPr/>
        <a:lstStyle/>
        <a:p>
          <a:endParaRPr lang="en-US"/>
        </a:p>
      </dgm:t>
    </dgm:pt>
    <dgm:pt modelId="{9752CCC8-AA22-401C-BC1C-5F16F7F2D28C}">
      <dgm:prSet/>
      <dgm:spPr/>
      <dgm:t>
        <a:bodyPr/>
        <a:lstStyle/>
        <a:p>
          <a:r>
            <a:rPr lang="en-US" dirty="0">
              <a:ea typeface="ＭＳ Ｐゴシック"/>
              <a:cs typeface="Segoe UI"/>
            </a:rPr>
            <a:t>Select </a:t>
          </a:r>
          <a:r>
            <a:rPr lang="en-US" b="1" dirty="0">
              <a:ea typeface="ＭＳ Ｐゴシック"/>
              <a:cs typeface="Segoe UI"/>
            </a:rPr>
            <a:t>Save Field Values</a:t>
          </a:r>
          <a:r>
            <a:rPr lang="en-US" dirty="0">
              <a:ea typeface="ＭＳ Ｐゴシック"/>
              <a:cs typeface="Segoe UI"/>
            </a:rPr>
            <a:t>.</a:t>
          </a:r>
        </a:p>
      </dgm:t>
    </dgm:pt>
    <dgm:pt modelId="{484DB99D-2C0D-4191-8D8C-6BDAD914CBEA}" type="parTrans" cxnId="{6B1F8739-0FB7-4C24-9822-1C53584E5F05}">
      <dgm:prSet/>
      <dgm:spPr/>
      <dgm:t>
        <a:bodyPr/>
        <a:lstStyle/>
        <a:p>
          <a:endParaRPr lang="en-US"/>
        </a:p>
      </dgm:t>
    </dgm:pt>
    <dgm:pt modelId="{2D74E30B-753B-4FE9-B746-DE83836F0D72}" type="sibTrans" cxnId="{6B1F8739-0FB7-4C24-9822-1C53584E5F05}">
      <dgm:prSet/>
      <dgm:spPr/>
      <dgm:t>
        <a:bodyPr/>
        <a:lstStyle/>
        <a:p>
          <a:endParaRPr lang="en-US"/>
        </a:p>
      </dgm:t>
    </dgm:pt>
    <dgm:pt modelId="{332631D8-B992-4501-8751-48C95C3D44F5}">
      <dgm:prSet/>
      <dgm:spPr/>
      <dgm:t>
        <a:bodyPr/>
        <a:lstStyle/>
        <a:p>
          <a:r>
            <a:rPr lang="en-US" dirty="0">
              <a:ea typeface="ＭＳ Ｐゴシック"/>
              <a:cs typeface="Segoe UI"/>
            </a:rPr>
            <a:t>Name the saved fields.</a:t>
          </a:r>
        </a:p>
      </dgm:t>
    </dgm:pt>
    <dgm:pt modelId="{00A85068-5B14-4427-B4CD-CEC8848347A7}" type="parTrans" cxnId="{B6511320-5DEB-44CB-A6DF-F23CA5BD0BAE}">
      <dgm:prSet/>
      <dgm:spPr/>
      <dgm:t>
        <a:bodyPr/>
        <a:lstStyle/>
        <a:p>
          <a:endParaRPr lang="en-US"/>
        </a:p>
      </dgm:t>
    </dgm:pt>
    <dgm:pt modelId="{F2F58884-3389-4650-8197-726A76E27C3C}" type="sibTrans" cxnId="{B6511320-5DEB-44CB-A6DF-F23CA5BD0BAE}">
      <dgm:prSet/>
      <dgm:spPr/>
      <dgm:t>
        <a:bodyPr/>
        <a:lstStyle/>
        <a:p>
          <a:endParaRPr lang="en-US"/>
        </a:p>
      </dgm:t>
    </dgm:pt>
    <dgm:pt modelId="{F4A9BD78-D140-464E-BF6C-1B27D52974F5}">
      <dgm:prSet/>
      <dgm:spPr/>
      <dgm:t>
        <a:bodyPr/>
        <a:lstStyle/>
        <a:p>
          <a:r>
            <a:rPr lang="en-US" dirty="0">
              <a:ea typeface="ＭＳ Ｐゴシック"/>
              <a:cs typeface="Segoe UI"/>
            </a:rPr>
            <a:t>Use the saved search criteria instead of entering the information manually.</a:t>
          </a:r>
        </a:p>
      </dgm:t>
    </dgm:pt>
    <dgm:pt modelId="{2020C5B4-B56F-450D-84FD-301A6E791D4B}" type="parTrans" cxnId="{EFC271F0-F605-46C6-812B-621BC8D834C5}">
      <dgm:prSet/>
      <dgm:spPr/>
      <dgm:t>
        <a:bodyPr/>
        <a:lstStyle/>
        <a:p>
          <a:endParaRPr lang="en-US"/>
        </a:p>
      </dgm:t>
    </dgm:pt>
    <dgm:pt modelId="{4F657839-A330-4D8E-9EEB-4A5071D66311}" type="sibTrans" cxnId="{EFC271F0-F605-46C6-812B-621BC8D834C5}">
      <dgm:prSet/>
      <dgm:spPr/>
      <dgm:t>
        <a:bodyPr/>
        <a:lstStyle/>
        <a:p>
          <a:endParaRPr lang="en-US"/>
        </a:p>
      </dgm:t>
    </dgm:pt>
    <dgm:pt modelId="{53D38427-5FC3-440A-8285-1BBEA2D9CE22}" type="pres">
      <dgm:prSet presAssocID="{8EE7FCE7-8628-4D9B-87F0-7A9093AAC119}" presName="Name0" presStyleCnt="0">
        <dgm:presLayoutVars>
          <dgm:chMax/>
          <dgm:chPref/>
          <dgm:dir/>
        </dgm:presLayoutVars>
      </dgm:prSet>
      <dgm:spPr/>
    </dgm:pt>
    <dgm:pt modelId="{CBC1AD31-E97C-4C88-9358-BDC761F2FA50}" type="pres">
      <dgm:prSet presAssocID="{67F1B92B-BE76-4E06-9C85-CA6911770D57}" presName="composite" presStyleCnt="0">
        <dgm:presLayoutVars>
          <dgm:chMax val="1"/>
          <dgm:chPref val="1"/>
        </dgm:presLayoutVars>
      </dgm:prSet>
      <dgm:spPr/>
    </dgm:pt>
    <dgm:pt modelId="{BE20A352-4A0E-46B3-BBF7-F82D58DB9BF8}" type="pres">
      <dgm:prSet presAssocID="{67F1B92B-BE76-4E06-9C85-CA6911770D57}" presName="Accent" presStyleLbl="trAlignAcc1" presStyleIdx="0" presStyleCnt="4">
        <dgm:presLayoutVars>
          <dgm:chMax val="0"/>
          <dgm:chPref val="0"/>
        </dgm:presLayoutVars>
      </dgm:prSet>
      <dgm:spPr/>
    </dgm:pt>
    <dgm:pt modelId="{0C796BED-5575-48E8-A717-4766B853420A}" type="pres">
      <dgm:prSet presAssocID="{67F1B92B-BE76-4E06-9C85-CA6911770D57}" presName="Image" presStyleLbl="alignImgPlace1" presStyleIdx="0" presStyleCnt="4">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800" t="-1501" r="-139069" b="-121107"/>
          </a:stretch>
        </a:blipFill>
      </dgm:spPr>
    </dgm:pt>
    <dgm:pt modelId="{B51A1335-74B8-47D3-AEC2-AF39170FBC60}" type="pres">
      <dgm:prSet presAssocID="{67F1B92B-BE76-4E06-9C85-CA6911770D57}" presName="ChildComposite" presStyleCnt="0"/>
      <dgm:spPr/>
    </dgm:pt>
    <dgm:pt modelId="{19FD12BB-D238-45E9-9A41-2849F402DC3E}" type="pres">
      <dgm:prSet presAssocID="{67F1B92B-BE76-4E06-9C85-CA6911770D57}" presName="Child" presStyleLbl="node1" presStyleIdx="0" presStyleCnt="0">
        <dgm:presLayoutVars>
          <dgm:chMax val="0"/>
          <dgm:chPref val="0"/>
          <dgm:bulletEnabled val="1"/>
        </dgm:presLayoutVars>
      </dgm:prSet>
      <dgm:spPr/>
    </dgm:pt>
    <dgm:pt modelId="{B253BA92-3B83-45A7-AD1F-08E8604A574E}" type="pres">
      <dgm:prSet presAssocID="{67F1B92B-BE76-4E06-9C85-CA6911770D57}" presName="Parent" presStyleLbl="revTx" presStyleIdx="0" presStyleCnt="4">
        <dgm:presLayoutVars>
          <dgm:chMax val="1"/>
          <dgm:chPref val="0"/>
          <dgm:bulletEnabled val="1"/>
        </dgm:presLayoutVars>
      </dgm:prSet>
      <dgm:spPr/>
    </dgm:pt>
    <dgm:pt modelId="{BE3F7D52-D32E-4353-A6EE-F306F60B0C1F}" type="pres">
      <dgm:prSet presAssocID="{F5D9FC53-CFED-4137-AEC7-B4ED388A8CDC}" presName="sibTrans" presStyleCnt="0"/>
      <dgm:spPr/>
    </dgm:pt>
    <dgm:pt modelId="{067C2953-B466-436F-A850-FC3B54124962}" type="pres">
      <dgm:prSet presAssocID="{9752CCC8-AA22-401C-BC1C-5F16F7F2D28C}" presName="composite" presStyleCnt="0">
        <dgm:presLayoutVars>
          <dgm:chMax val="1"/>
          <dgm:chPref val="1"/>
        </dgm:presLayoutVars>
      </dgm:prSet>
      <dgm:spPr/>
    </dgm:pt>
    <dgm:pt modelId="{E1A2B969-C976-4D9A-A9C3-9D679620FE04}" type="pres">
      <dgm:prSet presAssocID="{9752CCC8-AA22-401C-BC1C-5F16F7F2D28C}" presName="Accent" presStyleLbl="trAlignAcc1" presStyleIdx="1" presStyleCnt="4">
        <dgm:presLayoutVars>
          <dgm:chMax val="0"/>
          <dgm:chPref val="0"/>
        </dgm:presLayoutVars>
      </dgm:prSet>
      <dgm:spPr/>
    </dgm:pt>
    <dgm:pt modelId="{656BFD14-C975-46E9-925D-D8927FE779D4}" type="pres">
      <dgm:prSet presAssocID="{9752CCC8-AA22-401C-BC1C-5F16F7F2D28C}" presName="Image" presStyleLbl="alignImgPlace1" presStyleIdx="1" presStyleCnt="4">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999" r="-136958" b="-119961"/>
          </a:stretch>
        </a:blipFill>
      </dgm:spPr>
    </dgm:pt>
    <dgm:pt modelId="{DA2EE006-7115-4DD5-A51D-1DD8C55F9E41}" type="pres">
      <dgm:prSet presAssocID="{9752CCC8-AA22-401C-BC1C-5F16F7F2D28C}" presName="ChildComposite" presStyleCnt="0"/>
      <dgm:spPr/>
    </dgm:pt>
    <dgm:pt modelId="{2B2C1F9D-BF5B-4980-89D9-EA6AC1ADBED8}" type="pres">
      <dgm:prSet presAssocID="{9752CCC8-AA22-401C-BC1C-5F16F7F2D28C}" presName="Child" presStyleLbl="node1" presStyleIdx="0" presStyleCnt="0">
        <dgm:presLayoutVars>
          <dgm:chMax val="0"/>
          <dgm:chPref val="0"/>
          <dgm:bulletEnabled val="1"/>
        </dgm:presLayoutVars>
      </dgm:prSet>
      <dgm:spPr/>
    </dgm:pt>
    <dgm:pt modelId="{C0AD4584-F115-4EC7-B176-5704B0609A2C}" type="pres">
      <dgm:prSet presAssocID="{9752CCC8-AA22-401C-BC1C-5F16F7F2D28C}" presName="Parent" presStyleLbl="revTx" presStyleIdx="1" presStyleCnt="4">
        <dgm:presLayoutVars>
          <dgm:chMax val="1"/>
          <dgm:chPref val="0"/>
          <dgm:bulletEnabled val="1"/>
        </dgm:presLayoutVars>
      </dgm:prSet>
      <dgm:spPr/>
    </dgm:pt>
    <dgm:pt modelId="{4EEEB0B1-CF10-4B0A-A111-32EDEF9A426C}" type="pres">
      <dgm:prSet presAssocID="{2D74E30B-753B-4FE9-B746-DE83836F0D72}" presName="sibTrans" presStyleCnt="0"/>
      <dgm:spPr/>
    </dgm:pt>
    <dgm:pt modelId="{D411E722-E398-401A-969B-3C1219483636}" type="pres">
      <dgm:prSet presAssocID="{332631D8-B992-4501-8751-48C95C3D44F5}" presName="composite" presStyleCnt="0">
        <dgm:presLayoutVars>
          <dgm:chMax val="1"/>
          <dgm:chPref val="1"/>
        </dgm:presLayoutVars>
      </dgm:prSet>
      <dgm:spPr/>
    </dgm:pt>
    <dgm:pt modelId="{C1DB51FA-5AE6-4DE1-9476-49926DBFDE2B}" type="pres">
      <dgm:prSet presAssocID="{332631D8-B992-4501-8751-48C95C3D44F5}" presName="Accent" presStyleLbl="trAlignAcc1" presStyleIdx="2" presStyleCnt="4">
        <dgm:presLayoutVars>
          <dgm:chMax val="0"/>
          <dgm:chPref val="0"/>
        </dgm:presLayoutVars>
      </dgm:prSet>
      <dgm:spPr/>
    </dgm:pt>
    <dgm:pt modelId="{CA1D63CF-385B-488D-A43B-BA029946DB9B}" type="pres">
      <dgm:prSet presAssocID="{332631D8-B992-4501-8751-48C95C3D44F5}" presName="Image" presStyleLbl="alignImgPlace1" presStyleIdx="2" presStyleCnt="4">
        <dgm:presLayoutVars>
          <dgm:chMax val="0"/>
          <dgm:chPref val="0"/>
        </dgm:presLayoutVars>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87462" t="-3153" r="-5167" b="-38485"/>
          </a:stretch>
        </a:blipFill>
      </dgm:spPr>
    </dgm:pt>
    <dgm:pt modelId="{10F7EE0E-1FB4-4316-9D5A-F3FE68D760AD}" type="pres">
      <dgm:prSet presAssocID="{332631D8-B992-4501-8751-48C95C3D44F5}" presName="ChildComposite" presStyleCnt="0"/>
      <dgm:spPr/>
    </dgm:pt>
    <dgm:pt modelId="{51EC87AF-22A2-4E40-B237-AFF37C142D11}" type="pres">
      <dgm:prSet presAssocID="{332631D8-B992-4501-8751-48C95C3D44F5}" presName="Child" presStyleLbl="node1" presStyleIdx="0" presStyleCnt="0">
        <dgm:presLayoutVars>
          <dgm:chMax val="0"/>
          <dgm:chPref val="0"/>
          <dgm:bulletEnabled val="1"/>
        </dgm:presLayoutVars>
      </dgm:prSet>
      <dgm:spPr/>
    </dgm:pt>
    <dgm:pt modelId="{B39EFBA9-E4C9-4F07-9FB6-3FEBD1A3B51B}" type="pres">
      <dgm:prSet presAssocID="{332631D8-B992-4501-8751-48C95C3D44F5}" presName="Parent" presStyleLbl="revTx" presStyleIdx="2" presStyleCnt="4">
        <dgm:presLayoutVars>
          <dgm:chMax val="1"/>
          <dgm:chPref val="0"/>
          <dgm:bulletEnabled val="1"/>
        </dgm:presLayoutVars>
      </dgm:prSet>
      <dgm:spPr/>
    </dgm:pt>
    <dgm:pt modelId="{589A0403-3221-445E-B7C4-B4E809E4E579}" type="pres">
      <dgm:prSet presAssocID="{F2F58884-3389-4650-8197-726A76E27C3C}" presName="sibTrans" presStyleCnt="0"/>
      <dgm:spPr/>
    </dgm:pt>
    <dgm:pt modelId="{E1E9D5A0-A817-40CD-B7CD-828DCA68DEE1}" type="pres">
      <dgm:prSet presAssocID="{F4A9BD78-D140-464E-BF6C-1B27D52974F5}" presName="composite" presStyleCnt="0">
        <dgm:presLayoutVars>
          <dgm:chMax val="1"/>
          <dgm:chPref val="1"/>
        </dgm:presLayoutVars>
      </dgm:prSet>
      <dgm:spPr/>
    </dgm:pt>
    <dgm:pt modelId="{1BC61A23-2CEE-466A-B0BE-A4314432C9E7}" type="pres">
      <dgm:prSet presAssocID="{F4A9BD78-D140-464E-BF6C-1B27D52974F5}" presName="Accent" presStyleLbl="trAlignAcc1" presStyleIdx="3" presStyleCnt="4">
        <dgm:presLayoutVars>
          <dgm:chMax val="0"/>
          <dgm:chPref val="0"/>
        </dgm:presLayoutVars>
      </dgm:prSet>
      <dgm:spPr/>
    </dgm:pt>
    <dgm:pt modelId="{806D3FBB-DAFC-4031-A215-B29498BBF297}" type="pres">
      <dgm:prSet presAssocID="{F4A9BD78-D140-464E-BF6C-1B27D52974F5}" presName="Image" presStyleLbl="alignImgPlace1" presStyleIdx="3" presStyleCnt="4">
        <dgm:presLayoutVars>
          <dgm:chMax val="0"/>
          <dgm:chPref val="0"/>
        </dgm:presLayoutVars>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964" t="-512" r="-139056" b="-28754"/>
          </a:stretch>
        </a:blipFill>
      </dgm:spPr>
    </dgm:pt>
    <dgm:pt modelId="{998952FF-7B0C-4514-80F9-7D05CA2A2C12}" type="pres">
      <dgm:prSet presAssocID="{F4A9BD78-D140-464E-BF6C-1B27D52974F5}" presName="ChildComposite" presStyleCnt="0"/>
      <dgm:spPr/>
    </dgm:pt>
    <dgm:pt modelId="{FB1EA3A0-A7A9-4763-95BA-952C14E558C5}" type="pres">
      <dgm:prSet presAssocID="{F4A9BD78-D140-464E-BF6C-1B27D52974F5}" presName="Child" presStyleLbl="node1" presStyleIdx="0" presStyleCnt="0">
        <dgm:presLayoutVars>
          <dgm:chMax val="0"/>
          <dgm:chPref val="0"/>
          <dgm:bulletEnabled val="1"/>
        </dgm:presLayoutVars>
      </dgm:prSet>
      <dgm:spPr/>
    </dgm:pt>
    <dgm:pt modelId="{CFD52B86-8778-490E-90D7-9A11F8321ABF}" type="pres">
      <dgm:prSet presAssocID="{F4A9BD78-D140-464E-BF6C-1B27D52974F5}" presName="Parent" presStyleLbl="revTx" presStyleIdx="3" presStyleCnt="4">
        <dgm:presLayoutVars>
          <dgm:chMax val="1"/>
          <dgm:chPref val="0"/>
          <dgm:bulletEnabled val="1"/>
        </dgm:presLayoutVars>
      </dgm:prSet>
      <dgm:spPr/>
    </dgm:pt>
  </dgm:ptLst>
  <dgm:cxnLst>
    <dgm:cxn modelId="{B6511320-5DEB-44CB-A6DF-F23CA5BD0BAE}" srcId="{8EE7FCE7-8628-4D9B-87F0-7A9093AAC119}" destId="{332631D8-B992-4501-8751-48C95C3D44F5}" srcOrd="2" destOrd="0" parTransId="{00A85068-5B14-4427-B4CD-CEC8848347A7}" sibTransId="{F2F58884-3389-4650-8197-726A76E27C3C}"/>
    <dgm:cxn modelId="{6B1F8739-0FB7-4C24-9822-1C53584E5F05}" srcId="{8EE7FCE7-8628-4D9B-87F0-7A9093AAC119}" destId="{9752CCC8-AA22-401C-BC1C-5F16F7F2D28C}" srcOrd="1" destOrd="0" parTransId="{484DB99D-2C0D-4191-8D8C-6BDAD914CBEA}" sibTransId="{2D74E30B-753B-4FE9-B746-DE83836F0D72}"/>
    <dgm:cxn modelId="{F321D35F-4FCF-4CC0-BA50-5674FD7C86E1}" type="presOf" srcId="{8EE7FCE7-8628-4D9B-87F0-7A9093AAC119}" destId="{53D38427-5FC3-440A-8285-1BBEA2D9CE22}" srcOrd="0" destOrd="0" presId="urn:microsoft.com/office/officeart/2008/layout/CaptionedPictures"/>
    <dgm:cxn modelId="{CBABF566-ECF5-46C7-A455-E1B3998E323E}" type="presOf" srcId="{332631D8-B992-4501-8751-48C95C3D44F5}" destId="{B39EFBA9-E4C9-4F07-9FB6-3FEBD1A3B51B}" srcOrd="0" destOrd="0" presId="urn:microsoft.com/office/officeart/2008/layout/CaptionedPictures"/>
    <dgm:cxn modelId="{CC67104C-3859-41B6-A808-AB271760D99F}" type="presOf" srcId="{67F1B92B-BE76-4E06-9C85-CA6911770D57}" destId="{B253BA92-3B83-45A7-AD1F-08E8604A574E}" srcOrd="0" destOrd="0" presId="urn:microsoft.com/office/officeart/2008/layout/CaptionedPictures"/>
    <dgm:cxn modelId="{B9B75E9D-94B3-43C9-98A1-600BC2A325F9}" type="presOf" srcId="{9752CCC8-AA22-401C-BC1C-5F16F7F2D28C}" destId="{C0AD4584-F115-4EC7-B176-5704B0609A2C}" srcOrd="0" destOrd="0" presId="urn:microsoft.com/office/officeart/2008/layout/CaptionedPictures"/>
    <dgm:cxn modelId="{7AFF65AD-64EF-4BE8-A9D6-2DD4FA537AB4}" srcId="{8EE7FCE7-8628-4D9B-87F0-7A9093AAC119}" destId="{67F1B92B-BE76-4E06-9C85-CA6911770D57}" srcOrd="0" destOrd="0" parTransId="{2E61BB7B-083E-4B33-A46B-0DCD6A03A47E}" sibTransId="{F5D9FC53-CFED-4137-AEC7-B4ED388A8CDC}"/>
    <dgm:cxn modelId="{EFC271F0-F605-46C6-812B-621BC8D834C5}" srcId="{8EE7FCE7-8628-4D9B-87F0-7A9093AAC119}" destId="{F4A9BD78-D140-464E-BF6C-1B27D52974F5}" srcOrd="3" destOrd="0" parTransId="{2020C5B4-B56F-450D-84FD-301A6E791D4B}" sibTransId="{4F657839-A330-4D8E-9EEB-4A5071D66311}"/>
    <dgm:cxn modelId="{2C05EAF5-A00C-4395-93D4-A414F7342AA1}" type="presOf" srcId="{F4A9BD78-D140-464E-BF6C-1B27D52974F5}" destId="{CFD52B86-8778-490E-90D7-9A11F8321ABF}" srcOrd="0" destOrd="0" presId="urn:microsoft.com/office/officeart/2008/layout/CaptionedPictures"/>
    <dgm:cxn modelId="{810448A1-4582-438C-9456-D59467192B60}" type="presParOf" srcId="{53D38427-5FC3-440A-8285-1BBEA2D9CE22}" destId="{CBC1AD31-E97C-4C88-9358-BDC761F2FA50}" srcOrd="0" destOrd="0" presId="urn:microsoft.com/office/officeart/2008/layout/CaptionedPictures"/>
    <dgm:cxn modelId="{408C3A5C-C84C-444A-BE65-F63B6745E13D}" type="presParOf" srcId="{CBC1AD31-E97C-4C88-9358-BDC761F2FA50}" destId="{BE20A352-4A0E-46B3-BBF7-F82D58DB9BF8}" srcOrd="0" destOrd="0" presId="urn:microsoft.com/office/officeart/2008/layout/CaptionedPictures"/>
    <dgm:cxn modelId="{8FE82C43-740F-442B-8686-2F7D6A2D68A0}" type="presParOf" srcId="{CBC1AD31-E97C-4C88-9358-BDC761F2FA50}" destId="{0C796BED-5575-48E8-A717-4766B853420A}" srcOrd="1" destOrd="0" presId="urn:microsoft.com/office/officeart/2008/layout/CaptionedPictures"/>
    <dgm:cxn modelId="{10D1F004-B4C9-4FA6-92B2-1D08E16CED4E}" type="presParOf" srcId="{CBC1AD31-E97C-4C88-9358-BDC761F2FA50}" destId="{B51A1335-74B8-47D3-AEC2-AF39170FBC60}" srcOrd="2" destOrd="0" presId="urn:microsoft.com/office/officeart/2008/layout/CaptionedPictures"/>
    <dgm:cxn modelId="{B3EEED9E-9708-49E2-B546-D1CF67EF1745}" type="presParOf" srcId="{B51A1335-74B8-47D3-AEC2-AF39170FBC60}" destId="{19FD12BB-D238-45E9-9A41-2849F402DC3E}" srcOrd="0" destOrd="0" presId="urn:microsoft.com/office/officeart/2008/layout/CaptionedPictures"/>
    <dgm:cxn modelId="{B16A9014-19E5-42A2-BF67-23F849F9AEDF}" type="presParOf" srcId="{B51A1335-74B8-47D3-AEC2-AF39170FBC60}" destId="{B253BA92-3B83-45A7-AD1F-08E8604A574E}" srcOrd="1" destOrd="0" presId="urn:microsoft.com/office/officeart/2008/layout/CaptionedPictures"/>
    <dgm:cxn modelId="{E727A52E-8294-4122-8428-99C36E66D1B8}" type="presParOf" srcId="{53D38427-5FC3-440A-8285-1BBEA2D9CE22}" destId="{BE3F7D52-D32E-4353-A6EE-F306F60B0C1F}" srcOrd="1" destOrd="0" presId="urn:microsoft.com/office/officeart/2008/layout/CaptionedPictures"/>
    <dgm:cxn modelId="{4434AAFC-AC0A-49AD-97FB-9FD4097D90B8}" type="presParOf" srcId="{53D38427-5FC3-440A-8285-1BBEA2D9CE22}" destId="{067C2953-B466-436F-A850-FC3B54124962}" srcOrd="2" destOrd="0" presId="urn:microsoft.com/office/officeart/2008/layout/CaptionedPictures"/>
    <dgm:cxn modelId="{A765AE0B-9EE1-4630-8736-44AD6934B723}" type="presParOf" srcId="{067C2953-B466-436F-A850-FC3B54124962}" destId="{E1A2B969-C976-4D9A-A9C3-9D679620FE04}" srcOrd="0" destOrd="0" presId="urn:microsoft.com/office/officeart/2008/layout/CaptionedPictures"/>
    <dgm:cxn modelId="{A9F761E4-0ADE-49E9-9D4A-BB3D8AAE4BDC}" type="presParOf" srcId="{067C2953-B466-436F-A850-FC3B54124962}" destId="{656BFD14-C975-46E9-925D-D8927FE779D4}" srcOrd="1" destOrd="0" presId="urn:microsoft.com/office/officeart/2008/layout/CaptionedPictures"/>
    <dgm:cxn modelId="{04B77CEB-BC64-47EB-BC41-B59967D1F6BC}" type="presParOf" srcId="{067C2953-B466-436F-A850-FC3B54124962}" destId="{DA2EE006-7115-4DD5-A51D-1DD8C55F9E41}" srcOrd="2" destOrd="0" presId="urn:microsoft.com/office/officeart/2008/layout/CaptionedPictures"/>
    <dgm:cxn modelId="{FA16DE3F-08D4-4AD6-A57A-549B1B6EBF12}" type="presParOf" srcId="{DA2EE006-7115-4DD5-A51D-1DD8C55F9E41}" destId="{2B2C1F9D-BF5B-4980-89D9-EA6AC1ADBED8}" srcOrd="0" destOrd="0" presId="urn:microsoft.com/office/officeart/2008/layout/CaptionedPictures"/>
    <dgm:cxn modelId="{8C98322D-C098-40E2-B17A-B8E8485CBE5F}" type="presParOf" srcId="{DA2EE006-7115-4DD5-A51D-1DD8C55F9E41}" destId="{C0AD4584-F115-4EC7-B176-5704B0609A2C}" srcOrd="1" destOrd="0" presId="urn:microsoft.com/office/officeart/2008/layout/CaptionedPictures"/>
    <dgm:cxn modelId="{C32187B9-0EE7-4E5C-9954-0E9873666859}" type="presParOf" srcId="{53D38427-5FC3-440A-8285-1BBEA2D9CE22}" destId="{4EEEB0B1-CF10-4B0A-A111-32EDEF9A426C}" srcOrd="3" destOrd="0" presId="urn:microsoft.com/office/officeart/2008/layout/CaptionedPictures"/>
    <dgm:cxn modelId="{2231C933-DA2E-49D0-93E6-9B610834DAE1}" type="presParOf" srcId="{53D38427-5FC3-440A-8285-1BBEA2D9CE22}" destId="{D411E722-E398-401A-969B-3C1219483636}" srcOrd="4" destOrd="0" presId="urn:microsoft.com/office/officeart/2008/layout/CaptionedPictures"/>
    <dgm:cxn modelId="{BC7880AB-5FDA-4B6F-8AAD-D9BA3A165B4A}" type="presParOf" srcId="{D411E722-E398-401A-969B-3C1219483636}" destId="{C1DB51FA-5AE6-4DE1-9476-49926DBFDE2B}" srcOrd="0" destOrd="0" presId="urn:microsoft.com/office/officeart/2008/layout/CaptionedPictures"/>
    <dgm:cxn modelId="{CA05B128-F890-41CB-98D9-BB5302B7EEAF}" type="presParOf" srcId="{D411E722-E398-401A-969B-3C1219483636}" destId="{CA1D63CF-385B-488D-A43B-BA029946DB9B}" srcOrd="1" destOrd="0" presId="urn:microsoft.com/office/officeart/2008/layout/CaptionedPictures"/>
    <dgm:cxn modelId="{5798CFF7-CEDB-4C69-8949-4FB89AFBD5B5}" type="presParOf" srcId="{D411E722-E398-401A-969B-3C1219483636}" destId="{10F7EE0E-1FB4-4316-9D5A-F3FE68D760AD}" srcOrd="2" destOrd="0" presId="urn:microsoft.com/office/officeart/2008/layout/CaptionedPictures"/>
    <dgm:cxn modelId="{6EC64F3C-8D93-4B19-862A-A6790F7097AD}" type="presParOf" srcId="{10F7EE0E-1FB4-4316-9D5A-F3FE68D760AD}" destId="{51EC87AF-22A2-4E40-B237-AFF37C142D11}" srcOrd="0" destOrd="0" presId="urn:microsoft.com/office/officeart/2008/layout/CaptionedPictures"/>
    <dgm:cxn modelId="{10744E71-8FD4-4255-9E7B-064941F6EEF2}" type="presParOf" srcId="{10F7EE0E-1FB4-4316-9D5A-F3FE68D760AD}" destId="{B39EFBA9-E4C9-4F07-9FB6-3FEBD1A3B51B}" srcOrd="1" destOrd="0" presId="urn:microsoft.com/office/officeart/2008/layout/CaptionedPictures"/>
    <dgm:cxn modelId="{8216A192-F158-4A18-81D9-2D9F53CDE99C}" type="presParOf" srcId="{53D38427-5FC3-440A-8285-1BBEA2D9CE22}" destId="{589A0403-3221-445E-B7C4-B4E809E4E579}" srcOrd="5" destOrd="0" presId="urn:microsoft.com/office/officeart/2008/layout/CaptionedPictures"/>
    <dgm:cxn modelId="{F5934BB8-11FB-48E6-86FE-357B73555036}" type="presParOf" srcId="{53D38427-5FC3-440A-8285-1BBEA2D9CE22}" destId="{E1E9D5A0-A817-40CD-B7CD-828DCA68DEE1}" srcOrd="6" destOrd="0" presId="urn:microsoft.com/office/officeart/2008/layout/CaptionedPictures"/>
    <dgm:cxn modelId="{E68F1150-C596-453D-93FA-5CBCEBCAC443}" type="presParOf" srcId="{E1E9D5A0-A817-40CD-B7CD-828DCA68DEE1}" destId="{1BC61A23-2CEE-466A-B0BE-A4314432C9E7}" srcOrd="0" destOrd="0" presId="urn:microsoft.com/office/officeart/2008/layout/CaptionedPictures"/>
    <dgm:cxn modelId="{842AA15D-8283-44DD-8960-1C70E57E60D1}" type="presParOf" srcId="{E1E9D5A0-A817-40CD-B7CD-828DCA68DEE1}" destId="{806D3FBB-DAFC-4031-A215-B29498BBF297}" srcOrd="1" destOrd="0" presId="urn:microsoft.com/office/officeart/2008/layout/CaptionedPictures"/>
    <dgm:cxn modelId="{1EB64476-B05C-47A3-A75D-8B92881620D6}" type="presParOf" srcId="{E1E9D5A0-A817-40CD-B7CD-828DCA68DEE1}" destId="{998952FF-7B0C-4514-80F9-7D05CA2A2C12}" srcOrd="2" destOrd="0" presId="urn:microsoft.com/office/officeart/2008/layout/CaptionedPictures"/>
    <dgm:cxn modelId="{D849140E-FAC4-42EA-A9A2-EFCC6430C8F8}" type="presParOf" srcId="{998952FF-7B0C-4514-80F9-7D05CA2A2C12}" destId="{FB1EA3A0-A7A9-4763-95BA-952C14E558C5}" srcOrd="0" destOrd="0" presId="urn:microsoft.com/office/officeart/2008/layout/CaptionedPictures"/>
    <dgm:cxn modelId="{9B2662C3-D6EE-4F01-97C5-D66CDA78D015}" type="presParOf" srcId="{998952FF-7B0C-4514-80F9-7D05CA2A2C12}" destId="{CFD52B86-8778-490E-90D7-9A11F8321ABF}"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DFC8E-F714-4327-A30D-D85C6E1ED233}">
      <dsp:nvSpPr>
        <dsp:cNvPr id="0" name=""/>
        <dsp:cNvSpPr/>
      </dsp:nvSpPr>
      <dsp:spPr>
        <a:xfrm>
          <a:off x="4935" y="1127167"/>
          <a:ext cx="2234507" cy="184300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BB7646-3E01-42C9-A2BF-AE503462F542}">
      <dsp:nvSpPr>
        <dsp:cNvPr id="0" name=""/>
        <dsp:cNvSpPr/>
      </dsp:nvSpPr>
      <dsp:spPr>
        <a:xfrm>
          <a:off x="1212576" y="1393381"/>
          <a:ext cx="2719423" cy="2719423"/>
        </a:xfrm>
        <a:prstGeom prst="leftCircularArrow">
          <a:avLst>
            <a:gd name="adj1" fmla="val 4086"/>
            <a:gd name="adj2" fmla="val 514194"/>
            <a:gd name="adj3" fmla="val 2289704"/>
            <a:gd name="adj4" fmla="val 9024489"/>
            <a:gd name="adj5" fmla="val 476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0BCFDB-D560-4E4F-AC0C-C6B318D851A7}">
      <dsp:nvSpPr>
        <dsp:cNvPr id="0" name=""/>
        <dsp:cNvSpPr/>
      </dsp:nvSpPr>
      <dsp:spPr>
        <a:xfrm>
          <a:off x="501492" y="2575240"/>
          <a:ext cx="1986228" cy="7898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Content</a:t>
          </a:r>
        </a:p>
      </dsp:txBody>
      <dsp:txXfrm>
        <a:off x="524626" y="2598374"/>
        <a:ext cx="1939960" cy="743589"/>
      </dsp:txXfrm>
    </dsp:sp>
    <dsp:sp modelId="{56659FF1-8A52-4E0C-8B0B-1BE1490186CB}">
      <dsp:nvSpPr>
        <dsp:cNvPr id="0" name=""/>
        <dsp:cNvSpPr/>
      </dsp:nvSpPr>
      <dsp:spPr>
        <a:xfrm>
          <a:off x="3016857" y="1127167"/>
          <a:ext cx="2234507" cy="184300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2F3E50-0565-43EF-8C03-66CFBD8E6218}">
      <dsp:nvSpPr>
        <dsp:cNvPr id="0" name=""/>
        <dsp:cNvSpPr/>
      </dsp:nvSpPr>
      <dsp:spPr>
        <a:xfrm>
          <a:off x="4205878" y="-87730"/>
          <a:ext cx="3004943" cy="3004943"/>
        </a:xfrm>
        <a:prstGeom prst="circularArrow">
          <a:avLst>
            <a:gd name="adj1" fmla="val 3698"/>
            <a:gd name="adj2" fmla="val 460997"/>
            <a:gd name="adj3" fmla="val 19363492"/>
            <a:gd name="adj4" fmla="val 12575511"/>
            <a:gd name="adj5" fmla="val 431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E67900-C941-4818-B802-C55613A25D29}">
      <dsp:nvSpPr>
        <dsp:cNvPr id="0" name=""/>
        <dsp:cNvSpPr/>
      </dsp:nvSpPr>
      <dsp:spPr>
        <a:xfrm>
          <a:off x="3513415" y="732238"/>
          <a:ext cx="1986228" cy="7898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Demos</a:t>
          </a:r>
        </a:p>
      </dsp:txBody>
      <dsp:txXfrm>
        <a:off x="3536549" y="755372"/>
        <a:ext cx="1939960" cy="743589"/>
      </dsp:txXfrm>
    </dsp:sp>
    <dsp:sp modelId="{E839A57F-938F-4B9C-9EEA-604F9756DAF1}">
      <dsp:nvSpPr>
        <dsp:cNvPr id="0" name=""/>
        <dsp:cNvSpPr/>
      </dsp:nvSpPr>
      <dsp:spPr>
        <a:xfrm>
          <a:off x="6028780" y="1127167"/>
          <a:ext cx="2234507" cy="184300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B5F03-36DF-4C8E-8466-5868DE6372B5}">
      <dsp:nvSpPr>
        <dsp:cNvPr id="0" name=""/>
        <dsp:cNvSpPr/>
      </dsp:nvSpPr>
      <dsp:spPr>
        <a:xfrm>
          <a:off x="7236421" y="1393381"/>
          <a:ext cx="2719423" cy="2719423"/>
        </a:xfrm>
        <a:prstGeom prst="leftCircularArrow">
          <a:avLst>
            <a:gd name="adj1" fmla="val 4086"/>
            <a:gd name="adj2" fmla="val 514194"/>
            <a:gd name="adj3" fmla="val 2289704"/>
            <a:gd name="adj4" fmla="val 9024489"/>
            <a:gd name="adj5" fmla="val 476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F8F27C-E6A3-4FEE-A4F3-644678790F27}">
      <dsp:nvSpPr>
        <dsp:cNvPr id="0" name=""/>
        <dsp:cNvSpPr/>
      </dsp:nvSpPr>
      <dsp:spPr>
        <a:xfrm>
          <a:off x="6525338" y="2575240"/>
          <a:ext cx="1986228" cy="7898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Exercises</a:t>
          </a:r>
        </a:p>
      </dsp:txBody>
      <dsp:txXfrm>
        <a:off x="6548472" y="2598374"/>
        <a:ext cx="1939960" cy="743589"/>
      </dsp:txXfrm>
    </dsp:sp>
    <dsp:sp modelId="{E1174393-AE0A-4907-B00F-24C5ED796F8A}">
      <dsp:nvSpPr>
        <dsp:cNvPr id="0" name=""/>
        <dsp:cNvSpPr/>
      </dsp:nvSpPr>
      <dsp:spPr>
        <a:xfrm>
          <a:off x="9040703" y="1127167"/>
          <a:ext cx="2234507" cy="184300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FD5D1-C7A4-46AB-9D68-3BD89BE3C3A6}">
      <dsp:nvSpPr>
        <dsp:cNvPr id="0" name=""/>
        <dsp:cNvSpPr/>
      </dsp:nvSpPr>
      <dsp:spPr>
        <a:xfrm>
          <a:off x="9537260" y="732238"/>
          <a:ext cx="1986228" cy="7898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Q &amp; A</a:t>
          </a:r>
        </a:p>
      </dsp:txBody>
      <dsp:txXfrm>
        <a:off x="9560394" y="755372"/>
        <a:ext cx="1939960" cy="743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B9197-507D-47A9-9A48-94003E316245}">
      <dsp:nvSpPr>
        <dsp:cNvPr id="0" name=""/>
        <dsp:cNvSpPr/>
      </dsp:nvSpPr>
      <dsp:spPr>
        <a:xfrm rot="5400000">
          <a:off x="7219816" y="-2907285"/>
          <a:ext cx="1251979"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a:solidFill>
                <a:schemeClr val="tx1"/>
              </a:solidFill>
            </a:rPr>
            <a:t>Software Platform</a:t>
          </a:r>
        </a:p>
      </dsp:txBody>
      <dsp:txXfrm rot="-5400000">
        <a:off x="4153662" y="219986"/>
        <a:ext cx="7323171" cy="1129745"/>
      </dsp:txXfrm>
    </dsp:sp>
    <dsp:sp modelId="{8EFE6E23-9643-43EB-AD06-D4FB15C189EA}">
      <dsp:nvSpPr>
        <dsp:cNvPr id="0" name=""/>
        <dsp:cNvSpPr/>
      </dsp:nvSpPr>
      <dsp:spPr>
        <a:xfrm>
          <a:off x="0" y="2371"/>
          <a:ext cx="4153662" cy="1564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a:t>Tecsys</a:t>
          </a:r>
        </a:p>
      </dsp:txBody>
      <dsp:txXfrm>
        <a:off x="76396" y="78767"/>
        <a:ext cx="4000870" cy="1412182"/>
      </dsp:txXfrm>
    </dsp:sp>
    <dsp:sp modelId="{CD8BB3AD-B4F9-4EEF-BD26-9BB5F3FA23CE}">
      <dsp:nvSpPr>
        <dsp:cNvPr id="0" name=""/>
        <dsp:cNvSpPr/>
      </dsp:nvSpPr>
      <dsp:spPr>
        <a:xfrm rot="5400000">
          <a:off x="7219816" y="-1264062"/>
          <a:ext cx="1251979"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a:solidFill>
                <a:schemeClr val="tx1"/>
              </a:solidFill>
            </a:rPr>
            <a:t>Point Of Use Management System</a:t>
          </a:r>
        </a:p>
      </dsp:txBody>
      <dsp:txXfrm rot="-5400000">
        <a:off x="4153662" y="1863209"/>
        <a:ext cx="7323171" cy="1129745"/>
      </dsp:txXfrm>
    </dsp:sp>
    <dsp:sp modelId="{08FAEC8F-11E6-4675-B723-147C11F82E74}">
      <dsp:nvSpPr>
        <dsp:cNvPr id="0" name=""/>
        <dsp:cNvSpPr/>
      </dsp:nvSpPr>
      <dsp:spPr>
        <a:xfrm>
          <a:off x="0" y="1645593"/>
          <a:ext cx="4153662" cy="1564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a:t>POU (SMS)</a:t>
          </a:r>
        </a:p>
      </dsp:txBody>
      <dsp:txXfrm>
        <a:off x="76396" y="1721989"/>
        <a:ext cx="4000870" cy="1412182"/>
      </dsp:txXfrm>
    </dsp:sp>
    <dsp:sp modelId="{3692A039-2C7C-4045-8EAB-731DD222377A}">
      <dsp:nvSpPr>
        <dsp:cNvPr id="0" name=""/>
        <dsp:cNvSpPr/>
      </dsp:nvSpPr>
      <dsp:spPr>
        <a:xfrm rot="5400000">
          <a:off x="7219816" y="379159"/>
          <a:ext cx="1251979"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a:solidFill>
                <a:schemeClr val="tx1"/>
              </a:solidFill>
            </a:rPr>
            <a:t>Supply Chain Management System</a:t>
          </a:r>
        </a:p>
      </dsp:txBody>
      <dsp:txXfrm rot="-5400000">
        <a:off x="4153662" y="3506431"/>
        <a:ext cx="7323171" cy="1129745"/>
      </dsp:txXfrm>
    </dsp:sp>
    <dsp:sp modelId="{D3821B4A-E23F-48A2-A75B-EAA3F7E27AB9}">
      <dsp:nvSpPr>
        <dsp:cNvPr id="0" name=""/>
        <dsp:cNvSpPr/>
      </dsp:nvSpPr>
      <dsp:spPr>
        <a:xfrm>
          <a:off x="0" y="3288816"/>
          <a:ext cx="4153662" cy="1564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bg1"/>
              </a:solidFill>
            </a:rPr>
            <a:t>SCM (DMS)</a:t>
          </a:r>
        </a:p>
      </dsp:txBody>
      <dsp:txXfrm>
        <a:off x="76396" y="3365212"/>
        <a:ext cx="4000870" cy="1412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F311E-A98F-438F-A084-5ECDC1F4A82F}">
      <dsp:nvSpPr>
        <dsp:cNvPr id="0" name=""/>
        <dsp:cNvSpPr/>
      </dsp:nvSpPr>
      <dsp:spPr>
        <a:xfrm rot="16200000">
          <a:off x="1670677" y="-1670447"/>
          <a:ext cx="2428081" cy="5768975"/>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977900">
            <a:lnSpc>
              <a:spcPct val="90000"/>
            </a:lnSpc>
            <a:spcBef>
              <a:spcPct val="0"/>
            </a:spcBef>
            <a:spcAft>
              <a:spcPct val="35000"/>
            </a:spcAft>
            <a:buFont typeface="Wingdings" panose="05000000000000000000" pitchFamily="2" charset="2"/>
            <a:buNone/>
          </a:pPr>
          <a:r>
            <a:rPr lang="en-US" altLang="en-US" sz="2200" kern="1200" dirty="0"/>
            <a:t>What it is:</a:t>
          </a:r>
        </a:p>
        <a:p>
          <a:pPr marL="0" lvl="0" indent="0" algn="l" defTabSz="977900">
            <a:lnSpc>
              <a:spcPct val="90000"/>
            </a:lnSpc>
            <a:spcBef>
              <a:spcPct val="0"/>
            </a:spcBef>
            <a:spcAft>
              <a:spcPct val="35000"/>
            </a:spcAft>
            <a:buFont typeface="Wingdings" panose="05000000000000000000" pitchFamily="2" charset="2"/>
            <a:buNone/>
          </a:pPr>
          <a:r>
            <a:rPr lang="en-US" altLang="en-US" sz="1800" kern="1200" dirty="0"/>
            <a:t>A healthcare centric inventory management solution that allows for a higher level of control and visibility over hospital inventory.</a:t>
          </a:r>
          <a:endParaRPr lang="en-US" sz="1800" kern="1200" dirty="0"/>
        </a:p>
      </dsp:txBody>
      <dsp:txXfrm rot="5400000">
        <a:off x="230" y="0"/>
        <a:ext cx="5768975" cy="1821060"/>
      </dsp:txXfrm>
    </dsp:sp>
    <dsp:sp modelId="{AAA19454-08EA-409B-A1F3-64772A1F46EC}">
      <dsp:nvSpPr>
        <dsp:cNvPr id="0" name=""/>
        <dsp:cNvSpPr/>
      </dsp:nvSpPr>
      <dsp:spPr>
        <a:xfrm>
          <a:off x="5768975" y="0"/>
          <a:ext cx="5768975" cy="2428081"/>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r" defTabSz="1022350" rtl="1">
            <a:lnSpc>
              <a:spcPct val="90000"/>
            </a:lnSpc>
            <a:spcBef>
              <a:spcPct val="0"/>
            </a:spcBef>
            <a:spcAft>
              <a:spcPct val="35000"/>
            </a:spcAft>
            <a:buNone/>
          </a:pPr>
          <a:r>
            <a:rPr lang="en-US" altLang="en-US" sz="2300" b="0" kern="1200" dirty="0"/>
            <a:t>Replaces :</a:t>
          </a:r>
        </a:p>
        <a:p>
          <a:pPr marL="171450" lvl="1" indent="-171450" algn="r" defTabSz="800100" rtl="1">
            <a:lnSpc>
              <a:spcPct val="90000"/>
            </a:lnSpc>
            <a:spcBef>
              <a:spcPct val="0"/>
            </a:spcBef>
            <a:spcAft>
              <a:spcPct val="15000"/>
            </a:spcAft>
            <a:buChar char="•"/>
          </a:pPr>
          <a:r>
            <a:rPr lang="en-US" altLang="en-US" sz="1800" b="0" kern="1200" dirty="0"/>
            <a:t>MSCM</a:t>
          </a:r>
        </a:p>
      </dsp:txBody>
      <dsp:txXfrm>
        <a:off x="5768975" y="0"/>
        <a:ext cx="5768975" cy="1821060"/>
      </dsp:txXfrm>
    </dsp:sp>
    <dsp:sp modelId="{258D6E67-27C1-44D3-ACCA-DACC3F6674C8}">
      <dsp:nvSpPr>
        <dsp:cNvPr id="0" name=""/>
        <dsp:cNvSpPr/>
      </dsp:nvSpPr>
      <dsp:spPr>
        <a:xfrm rot="10800000">
          <a:off x="0" y="2428081"/>
          <a:ext cx="5768975" cy="2428081"/>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ct val="35000"/>
            </a:spcAft>
            <a:buNone/>
          </a:pPr>
          <a:r>
            <a:rPr lang="en-US" altLang="en-US" sz="2300" kern="1200" dirty="0"/>
            <a:t>Interfaces with:</a:t>
          </a:r>
          <a:endParaRPr lang="en-US" altLang="en-US" sz="2300" b="1" kern="1200" dirty="0"/>
        </a:p>
        <a:p>
          <a:pPr marL="171450" lvl="1" indent="-171450" algn="l" defTabSz="800100">
            <a:lnSpc>
              <a:spcPct val="90000"/>
            </a:lnSpc>
            <a:spcBef>
              <a:spcPct val="0"/>
            </a:spcBef>
            <a:spcAft>
              <a:spcPct val="15000"/>
            </a:spcAft>
            <a:buChar char="•"/>
          </a:pPr>
          <a:r>
            <a:rPr lang="en-US" altLang="en-US" sz="1800" b="0" kern="1200" dirty="0"/>
            <a:t>Epic</a:t>
          </a:r>
        </a:p>
        <a:p>
          <a:pPr marL="171450" lvl="1" indent="-171450" algn="l" defTabSz="800100">
            <a:lnSpc>
              <a:spcPct val="90000"/>
            </a:lnSpc>
            <a:spcBef>
              <a:spcPct val="0"/>
            </a:spcBef>
            <a:spcAft>
              <a:spcPct val="15000"/>
            </a:spcAft>
            <a:buChar char="•"/>
          </a:pPr>
          <a:r>
            <a:rPr lang="en-US" altLang="en-US" sz="1800" b="0" kern="1200" dirty="0"/>
            <a:t>Workday</a:t>
          </a:r>
        </a:p>
      </dsp:txBody>
      <dsp:txXfrm rot="10800000">
        <a:off x="0" y="3035101"/>
        <a:ext cx="5768975" cy="1821060"/>
      </dsp:txXfrm>
    </dsp:sp>
    <dsp:sp modelId="{CE129484-79A9-4C77-8B11-0F4A0FBA8360}">
      <dsp:nvSpPr>
        <dsp:cNvPr id="0" name=""/>
        <dsp:cNvSpPr/>
      </dsp:nvSpPr>
      <dsp:spPr>
        <a:xfrm rot="5400000">
          <a:off x="7439422" y="757633"/>
          <a:ext cx="2428081" cy="5768975"/>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r" defTabSz="1022350" rtl="1">
            <a:lnSpc>
              <a:spcPct val="90000"/>
            </a:lnSpc>
            <a:spcBef>
              <a:spcPct val="0"/>
            </a:spcBef>
            <a:spcAft>
              <a:spcPct val="35000"/>
            </a:spcAft>
            <a:buNone/>
          </a:pPr>
          <a:r>
            <a:rPr lang="en-US" altLang="en-US" sz="2300" kern="1200" dirty="0"/>
            <a:t>Handles:</a:t>
          </a:r>
        </a:p>
        <a:p>
          <a:pPr marL="171450" lvl="1" indent="-171450" algn="r" defTabSz="800100" rtl="1">
            <a:lnSpc>
              <a:spcPct val="90000"/>
            </a:lnSpc>
            <a:spcBef>
              <a:spcPct val="0"/>
            </a:spcBef>
            <a:spcAft>
              <a:spcPct val="15000"/>
            </a:spcAft>
            <a:buChar char="•"/>
          </a:pPr>
          <a:r>
            <a:rPr lang="en-US" altLang="en-US" sz="1800" kern="1200" dirty="0"/>
            <a:t>Replenishments</a:t>
          </a:r>
        </a:p>
        <a:p>
          <a:pPr marL="171450" lvl="1" indent="-171450" algn="r" defTabSz="800100" rtl="1">
            <a:lnSpc>
              <a:spcPct val="90000"/>
            </a:lnSpc>
            <a:spcBef>
              <a:spcPct val="0"/>
            </a:spcBef>
            <a:spcAft>
              <a:spcPct val="15000"/>
            </a:spcAft>
            <a:buChar char="•"/>
          </a:pPr>
          <a:r>
            <a:rPr lang="en-US" altLang="en-US" sz="1800" kern="1200" dirty="0"/>
            <a:t>Inventory Management</a:t>
          </a:r>
        </a:p>
        <a:p>
          <a:pPr marL="171450" lvl="1" indent="-171450" algn="r" defTabSz="800100" rtl="1">
            <a:lnSpc>
              <a:spcPct val="90000"/>
            </a:lnSpc>
            <a:spcBef>
              <a:spcPct val="0"/>
            </a:spcBef>
            <a:spcAft>
              <a:spcPct val="15000"/>
            </a:spcAft>
            <a:buChar char="•"/>
          </a:pPr>
          <a:r>
            <a:rPr lang="en-US" altLang="en-US" sz="1800" kern="1200" dirty="0"/>
            <a:t>Case Cart Management</a:t>
          </a:r>
        </a:p>
        <a:p>
          <a:pPr marL="171450" lvl="1" indent="-171450" algn="r" defTabSz="800100" rtl="1">
            <a:lnSpc>
              <a:spcPct val="90000"/>
            </a:lnSpc>
            <a:spcBef>
              <a:spcPct val="0"/>
            </a:spcBef>
            <a:spcAft>
              <a:spcPct val="15000"/>
            </a:spcAft>
            <a:buChar char="•"/>
          </a:pPr>
          <a:r>
            <a:rPr lang="en-US" altLang="en-US" sz="1800" kern="1200" dirty="0"/>
            <a:t>Case Documentation</a:t>
          </a:r>
        </a:p>
      </dsp:txBody>
      <dsp:txXfrm rot="-5400000">
        <a:off x="5768975" y="3035101"/>
        <a:ext cx="5768975" cy="1821060"/>
      </dsp:txXfrm>
    </dsp:sp>
    <dsp:sp modelId="{385EC614-E3E7-430C-8AA1-325DFDE1FF21}">
      <dsp:nvSpPr>
        <dsp:cNvPr id="0" name=""/>
        <dsp:cNvSpPr/>
      </dsp:nvSpPr>
      <dsp:spPr>
        <a:xfrm>
          <a:off x="4038282" y="1821060"/>
          <a:ext cx="3461385" cy="1214040"/>
        </a:xfrm>
        <a:prstGeom prst="roundRect">
          <a:avLst/>
        </a:prstGeom>
        <a:solidFill>
          <a:schemeClr val="accent1"/>
        </a:solidFill>
        <a:ln w="25400" cap="flat"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Wingdings" panose="05000000000000000000" pitchFamily="2" charset="2"/>
            <a:buNone/>
          </a:pPr>
          <a:r>
            <a:rPr lang="en-US" altLang="en-US" sz="2300" kern="1200" dirty="0">
              <a:solidFill>
                <a:schemeClr val="bg1"/>
              </a:solidFill>
            </a:rPr>
            <a:t>Tecsys POU</a:t>
          </a:r>
          <a:endParaRPr lang="en-US" sz="2300" kern="1200" dirty="0">
            <a:solidFill>
              <a:schemeClr val="bg1"/>
            </a:solidFill>
          </a:endParaRPr>
        </a:p>
      </dsp:txBody>
      <dsp:txXfrm>
        <a:off x="4097547" y="1880325"/>
        <a:ext cx="3342855" cy="1095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02002-17DA-4D48-8902-6BF5FBD18606}">
      <dsp:nvSpPr>
        <dsp:cNvPr id="0" name=""/>
        <dsp:cNvSpPr/>
      </dsp:nvSpPr>
      <dsp:spPr>
        <a:xfrm>
          <a:off x="0" y="4855820"/>
          <a:ext cx="5553075"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D5367F-A5E1-4800-B2EB-B90C99FBE5DF}">
      <dsp:nvSpPr>
        <dsp:cNvPr id="0" name=""/>
        <dsp:cNvSpPr/>
      </dsp:nvSpPr>
      <dsp:spPr>
        <a:xfrm>
          <a:off x="0" y="4039917"/>
          <a:ext cx="5553075"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67268D-57F6-45FA-A74D-3D12D0501969}">
      <dsp:nvSpPr>
        <dsp:cNvPr id="0" name=""/>
        <dsp:cNvSpPr/>
      </dsp:nvSpPr>
      <dsp:spPr>
        <a:xfrm>
          <a:off x="0" y="3224196"/>
          <a:ext cx="5553075"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2D222F-6641-4F64-8505-D83E2BC3CB63}">
      <dsp:nvSpPr>
        <dsp:cNvPr id="0" name=""/>
        <dsp:cNvSpPr/>
      </dsp:nvSpPr>
      <dsp:spPr>
        <a:xfrm>
          <a:off x="0" y="2408476"/>
          <a:ext cx="5553075"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10F7D2-BA23-44CC-A1C5-989783560438}">
      <dsp:nvSpPr>
        <dsp:cNvPr id="0" name=""/>
        <dsp:cNvSpPr/>
      </dsp:nvSpPr>
      <dsp:spPr>
        <a:xfrm>
          <a:off x="0" y="1592756"/>
          <a:ext cx="5553075"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6E9F47-F9C3-4A1A-85C0-6F5755CA074F}">
      <dsp:nvSpPr>
        <dsp:cNvPr id="0" name=""/>
        <dsp:cNvSpPr/>
      </dsp:nvSpPr>
      <dsp:spPr>
        <a:xfrm>
          <a:off x="0" y="777035"/>
          <a:ext cx="5553075"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1AE612-6590-43A3-A4E4-342AB872EC1F}">
      <dsp:nvSpPr>
        <dsp:cNvPr id="0" name=""/>
        <dsp:cNvSpPr/>
      </dsp:nvSpPr>
      <dsp:spPr>
        <a:xfrm>
          <a:off x="1443799" y="159"/>
          <a:ext cx="4109275" cy="77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32385" rIns="32385" bIns="32385" numCol="1" spcCol="1270" anchor="b" anchorCtr="0">
          <a:noAutofit/>
        </a:bodyPr>
        <a:lstStyle/>
        <a:p>
          <a:pPr marL="0" lvl="0" indent="0" algn="l" defTabSz="755650">
            <a:lnSpc>
              <a:spcPct val="90000"/>
            </a:lnSpc>
            <a:spcBef>
              <a:spcPct val="0"/>
            </a:spcBef>
            <a:spcAft>
              <a:spcPct val="35000"/>
            </a:spcAft>
            <a:buFont typeface="Wingdings" panose="05000000000000000000" pitchFamily="2" charset="2"/>
            <a:buNone/>
          </a:pPr>
          <a:r>
            <a:rPr kumimoji="0" lang="en-US" sz="1700" b="0" i="0" u="none" strike="noStrike" kern="1200" cap="none" spc="0" normalizeH="0" baseline="0" noProof="0" dirty="0">
              <a:ln/>
              <a:effectLst/>
              <a:uLnTx/>
              <a:uFillTx/>
              <a:latin typeface="Arial"/>
              <a:ea typeface="ＭＳ Ｐゴシック" charset="-128"/>
              <a:cs typeface="Segoe UI" panose="020B0502040204020203" pitchFamily="34" charset="0"/>
            </a:rPr>
            <a:t>Allows the System Administrator to monitor system processes and look at statistics in the system</a:t>
          </a:r>
        </a:p>
      </dsp:txBody>
      <dsp:txXfrm>
        <a:off x="1443799" y="159"/>
        <a:ext cx="4109275" cy="776876"/>
      </dsp:txXfrm>
    </dsp:sp>
    <dsp:sp modelId="{E5C578D3-D12B-4F41-8BAB-4B0428F70734}">
      <dsp:nvSpPr>
        <dsp:cNvPr id="0" name=""/>
        <dsp:cNvSpPr/>
      </dsp:nvSpPr>
      <dsp:spPr>
        <a:xfrm>
          <a:off x="0" y="159"/>
          <a:ext cx="1443799" cy="776876"/>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Font typeface="Wingdings" panose="05000000000000000000" pitchFamily="2" charset="2"/>
            <a:buNone/>
          </a:pPr>
          <a:r>
            <a:rPr kumimoji="0" lang="en-US" sz="2900" b="0" i="0" u="none" strike="noStrike" kern="1200" cap="none" spc="0" normalizeH="0" baseline="0" noProof="0" dirty="0">
              <a:ln/>
              <a:effectLst/>
              <a:uLnTx/>
              <a:uFillTx/>
              <a:latin typeface="Arial"/>
              <a:ea typeface="ＭＳ Ｐゴシック" charset="-128"/>
              <a:cs typeface="Segoe UI" panose="020B0502040204020203" pitchFamily="34" charset="0"/>
            </a:rPr>
            <a:t>Tools</a:t>
          </a:r>
          <a:endParaRPr lang="en-US" sz="2900" kern="1200" dirty="0"/>
        </a:p>
      </dsp:txBody>
      <dsp:txXfrm>
        <a:off x="37931" y="38090"/>
        <a:ext cx="1367937" cy="738945"/>
      </dsp:txXfrm>
    </dsp:sp>
    <dsp:sp modelId="{55AE853E-B0FB-4B21-B79D-C777E4CAF184}">
      <dsp:nvSpPr>
        <dsp:cNvPr id="0" name=""/>
        <dsp:cNvSpPr/>
      </dsp:nvSpPr>
      <dsp:spPr>
        <a:xfrm>
          <a:off x="1443799" y="815879"/>
          <a:ext cx="4109275" cy="77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32385" rIns="32385" bIns="32385" numCol="1" spcCol="1270" anchor="b" anchorCtr="0">
          <a:noAutofit/>
        </a:bodyPr>
        <a:lstStyle/>
        <a:p>
          <a:pPr marL="0" lvl="0" indent="0" algn="l" defTabSz="755650">
            <a:lnSpc>
              <a:spcPct val="90000"/>
            </a:lnSpc>
            <a:spcBef>
              <a:spcPct val="0"/>
            </a:spcBef>
            <a:spcAft>
              <a:spcPct val="35000"/>
            </a:spcAft>
            <a:buFont typeface="Wingdings" panose="05000000000000000000" pitchFamily="2" charset="2"/>
            <a:buNone/>
          </a:pPr>
          <a:r>
            <a:rPr kumimoji="0" lang="en-US" sz="1700" b="0" i="0" u="none" strike="noStrike" kern="1200" cap="none" spc="0" normalizeH="0" baseline="0" noProof="0" dirty="0">
              <a:ln/>
              <a:effectLst/>
              <a:uLnTx/>
              <a:uFillTx/>
              <a:latin typeface="Arial"/>
              <a:ea typeface="ＭＳ Ｐゴシック" charset="-128"/>
              <a:cs typeface="Segoe UI" panose="020B0502040204020203" pitchFamily="34" charset="0"/>
            </a:rPr>
            <a:t>Make changes to the general settings and update preferences</a:t>
          </a:r>
        </a:p>
      </dsp:txBody>
      <dsp:txXfrm>
        <a:off x="1443799" y="815879"/>
        <a:ext cx="4109275" cy="776876"/>
      </dsp:txXfrm>
    </dsp:sp>
    <dsp:sp modelId="{88235E9C-C58D-4E0F-86F8-03B56A1E63E7}">
      <dsp:nvSpPr>
        <dsp:cNvPr id="0" name=""/>
        <dsp:cNvSpPr/>
      </dsp:nvSpPr>
      <dsp:spPr>
        <a:xfrm>
          <a:off x="0" y="815879"/>
          <a:ext cx="1443799" cy="776876"/>
        </a:xfrm>
        <a:prstGeom prst="round2SameRect">
          <a:avLst>
            <a:gd name="adj1" fmla="val 16670"/>
            <a:gd name="adj2" fmla="val 0"/>
          </a:avLst>
        </a:prstGeom>
        <a:solidFill>
          <a:schemeClr val="accent2">
            <a:hueOff val="416445"/>
            <a:satOff val="-13559"/>
            <a:lumOff val="-510"/>
            <a:alphaOff val="0"/>
          </a:schemeClr>
        </a:solidFill>
        <a:ln w="25400" cap="flat" cmpd="sng" algn="ctr">
          <a:solidFill>
            <a:schemeClr val="accent2">
              <a:hueOff val="416445"/>
              <a:satOff val="-13559"/>
              <a:lumOff val="-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Font typeface="Wingdings" panose="05000000000000000000" pitchFamily="2" charset="2"/>
            <a:buNone/>
          </a:pPr>
          <a:r>
            <a:rPr kumimoji="0" lang="en-US" sz="2900" b="0" i="0" u="none" strike="noStrike" kern="1200" cap="none" spc="0" normalizeH="0" baseline="0" noProof="0" dirty="0">
              <a:ln/>
              <a:effectLst/>
              <a:uLnTx/>
              <a:uFillTx/>
              <a:latin typeface="Arial"/>
              <a:ea typeface="ＭＳ Ｐゴシック" charset="-128"/>
              <a:cs typeface="Segoe UI" panose="020B0502040204020203" pitchFamily="34" charset="0"/>
            </a:rPr>
            <a:t>Profile</a:t>
          </a:r>
        </a:p>
      </dsp:txBody>
      <dsp:txXfrm>
        <a:off x="37931" y="853810"/>
        <a:ext cx="1367937" cy="738945"/>
      </dsp:txXfrm>
    </dsp:sp>
    <dsp:sp modelId="{1FE77CCF-3C7E-4AFD-AE69-673788A4A8FF}">
      <dsp:nvSpPr>
        <dsp:cNvPr id="0" name=""/>
        <dsp:cNvSpPr/>
      </dsp:nvSpPr>
      <dsp:spPr>
        <a:xfrm>
          <a:off x="1443799" y="1631599"/>
          <a:ext cx="4109275" cy="77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32385" rIns="32385" bIns="32385" numCol="1" spcCol="1270" anchor="b" anchorCtr="0">
          <a:noAutofit/>
        </a:bodyPr>
        <a:lstStyle/>
        <a:p>
          <a:pPr marL="0" lvl="0" indent="0" algn="l" defTabSz="755650">
            <a:lnSpc>
              <a:spcPct val="90000"/>
            </a:lnSpc>
            <a:spcBef>
              <a:spcPct val="0"/>
            </a:spcBef>
            <a:spcAft>
              <a:spcPct val="35000"/>
            </a:spcAft>
            <a:buFont typeface="Wingdings" panose="05000000000000000000" pitchFamily="2" charset="2"/>
            <a:buNone/>
          </a:pPr>
          <a:r>
            <a:rPr kumimoji="0" lang="en-US" sz="1700" b="0" i="0" u="none" strike="noStrike" kern="1200" cap="none" spc="0" normalizeH="0" baseline="0" noProof="0" dirty="0">
              <a:ln/>
              <a:effectLst/>
              <a:uLnTx/>
              <a:uFillTx/>
              <a:latin typeface="Arial"/>
              <a:ea typeface="ＭＳ Ｐゴシック" charset="-128"/>
              <a:cs typeface="Segoe UI" panose="020B0502040204020203" pitchFamily="34" charset="0"/>
            </a:rPr>
            <a:t>Quick go-to guide for software questions and help specific to the resource page</a:t>
          </a:r>
        </a:p>
      </dsp:txBody>
      <dsp:txXfrm>
        <a:off x="1443799" y="1631599"/>
        <a:ext cx="4109275" cy="776876"/>
      </dsp:txXfrm>
    </dsp:sp>
    <dsp:sp modelId="{83088F9A-7547-49EA-BE79-D24F2DA192E6}">
      <dsp:nvSpPr>
        <dsp:cNvPr id="0" name=""/>
        <dsp:cNvSpPr/>
      </dsp:nvSpPr>
      <dsp:spPr>
        <a:xfrm>
          <a:off x="0" y="1631599"/>
          <a:ext cx="1443799" cy="776876"/>
        </a:xfrm>
        <a:prstGeom prst="round2SameRect">
          <a:avLst>
            <a:gd name="adj1" fmla="val 16670"/>
            <a:gd name="adj2" fmla="val 0"/>
          </a:avLst>
        </a:prstGeom>
        <a:solidFill>
          <a:schemeClr val="accent2">
            <a:hueOff val="832890"/>
            <a:satOff val="-27118"/>
            <a:lumOff val="-1019"/>
            <a:alphaOff val="0"/>
          </a:schemeClr>
        </a:solidFill>
        <a:ln w="25400" cap="flat" cmpd="sng" algn="ctr">
          <a:solidFill>
            <a:schemeClr val="accent2">
              <a:hueOff val="832890"/>
              <a:satOff val="-27118"/>
              <a:lumOff val="-10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Font typeface="Wingdings" panose="05000000000000000000" pitchFamily="2" charset="2"/>
            <a:buNone/>
          </a:pPr>
          <a:r>
            <a:rPr kumimoji="0" lang="en-US" sz="2900" b="0" i="0" u="none" strike="noStrike" kern="1200" cap="none" spc="0" normalizeH="0" baseline="0" noProof="0" dirty="0">
              <a:ln/>
              <a:effectLst/>
              <a:uLnTx/>
              <a:uFillTx/>
              <a:latin typeface="Arial"/>
              <a:ea typeface="ＭＳ Ｐゴシック" charset="-128"/>
              <a:cs typeface="Segoe UI" panose="020B0502040204020203" pitchFamily="34" charset="0"/>
            </a:rPr>
            <a:t>Help</a:t>
          </a:r>
        </a:p>
      </dsp:txBody>
      <dsp:txXfrm>
        <a:off x="37931" y="1669530"/>
        <a:ext cx="1367937" cy="738945"/>
      </dsp:txXfrm>
    </dsp:sp>
    <dsp:sp modelId="{F5AC468B-7461-45B7-814A-5EC5B8C91B1B}">
      <dsp:nvSpPr>
        <dsp:cNvPr id="0" name=""/>
        <dsp:cNvSpPr/>
      </dsp:nvSpPr>
      <dsp:spPr>
        <a:xfrm>
          <a:off x="1443799" y="2447320"/>
          <a:ext cx="4109275" cy="77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32385" rIns="32385" bIns="32385" numCol="1" spcCol="1270" anchor="b" anchorCtr="0">
          <a:noAutofit/>
        </a:bodyPr>
        <a:lstStyle/>
        <a:p>
          <a:pPr marL="0" lvl="0" indent="0" algn="l" defTabSz="755650">
            <a:lnSpc>
              <a:spcPct val="90000"/>
            </a:lnSpc>
            <a:spcBef>
              <a:spcPct val="0"/>
            </a:spcBef>
            <a:spcAft>
              <a:spcPct val="35000"/>
            </a:spcAft>
            <a:buFont typeface="Wingdings" panose="05000000000000000000" pitchFamily="2" charset="2"/>
            <a:buNone/>
          </a:pPr>
          <a:r>
            <a:rPr kumimoji="0" lang="en-US" sz="1700" b="0" i="0" u="none" strike="noStrike" kern="1200" cap="none" spc="0" normalizeH="0" baseline="0" noProof="0" dirty="0">
              <a:ln/>
              <a:effectLst/>
              <a:uLnTx/>
              <a:uFillTx/>
              <a:latin typeface="Arial"/>
              <a:ea typeface="ＭＳ Ｐゴシック" charset="-128"/>
              <a:cs typeface="Segoe UI" panose="020B0502040204020203" pitchFamily="34" charset="0"/>
            </a:rPr>
            <a:t>End your session</a:t>
          </a:r>
        </a:p>
      </dsp:txBody>
      <dsp:txXfrm>
        <a:off x="1443799" y="2447320"/>
        <a:ext cx="4109275" cy="776876"/>
      </dsp:txXfrm>
    </dsp:sp>
    <dsp:sp modelId="{B945C4A9-0C97-48FF-B452-E6C18DA0E2E2}">
      <dsp:nvSpPr>
        <dsp:cNvPr id="0" name=""/>
        <dsp:cNvSpPr/>
      </dsp:nvSpPr>
      <dsp:spPr>
        <a:xfrm>
          <a:off x="0" y="2447320"/>
          <a:ext cx="1443799" cy="776876"/>
        </a:xfrm>
        <a:prstGeom prst="round2SameRect">
          <a:avLst>
            <a:gd name="adj1" fmla="val 16670"/>
            <a:gd name="adj2" fmla="val 0"/>
          </a:avLst>
        </a:prstGeom>
        <a:solidFill>
          <a:schemeClr val="accent2">
            <a:hueOff val="1249335"/>
            <a:satOff val="-40678"/>
            <a:lumOff val="-1529"/>
            <a:alphaOff val="0"/>
          </a:schemeClr>
        </a:solidFill>
        <a:ln w="25400" cap="flat" cmpd="sng" algn="ctr">
          <a:solidFill>
            <a:schemeClr val="accent2">
              <a:hueOff val="1249335"/>
              <a:satOff val="-40678"/>
              <a:lumOff val="-15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Font typeface="Wingdings" panose="05000000000000000000" pitchFamily="2" charset="2"/>
            <a:buNone/>
          </a:pPr>
          <a:r>
            <a:rPr kumimoji="0" lang="en-US" sz="2900" b="0" i="0" u="none" strike="noStrike" kern="1200" cap="none" spc="0" normalizeH="0" baseline="0" noProof="0" dirty="0">
              <a:ln/>
              <a:effectLst/>
              <a:uLnTx/>
              <a:uFillTx/>
              <a:latin typeface="Arial"/>
              <a:ea typeface="ＭＳ Ｐゴシック" charset="-128"/>
              <a:cs typeface="Segoe UI" panose="020B0502040204020203" pitchFamily="34" charset="0"/>
            </a:rPr>
            <a:t>Logout</a:t>
          </a:r>
        </a:p>
      </dsp:txBody>
      <dsp:txXfrm>
        <a:off x="37931" y="2485251"/>
        <a:ext cx="1367937" cy="738945"/>
      </dsp:txXfrm>
    </dsp:sp>
    <dsp:sp modelId="{34CB276F-BB46-4853-B55C-9267D48A972E}">
      <dsp:nvSpPr>
        <dsp:cNvPr id="0" name=""/>
        <dsp:cNvSpPr/>
      </dsp:nvSpPr>
      <dsp:spPr>
        <a:xfrm>
          <a:off x="1443799" y="3263040"/>
          <a:ext cx="4109275" cy="77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32385" rIns="32385" bIns="32385" numCol="1" spcCol="1270" anchor="b" anchorCtr="0">
          <a:noAutofit/>
        </a:bodyPr>
        <a:lstStyle/>
        <a:p>
          <a:pPr marL="0" lvl="0" indent="0" algn="l" defTabSz="755650">
            <a:lnSpc>
              <a:spcPct val="90000"/>
            </a:lnSpc>
            <a:spcBef>
              <a:spcPct val="0"/>
            </a:spcBef>
            <a:spcAft>
              <a:spcPct val="35000"/>
            </a:spcAft>
            <a:buFont typeface="Wingdings" panose="05000000000000000000" pitchFamily="2" charset="2"/>
            <a:buNone/>
          </a:pPr>
          <a:r>
            <a:rPr kumimoji="0" lang="en-US" sz="1700" b="0" i="0" u="none" strike="noStrike" kern="1200" cap="none" spc="0" normalizeH="0" baseline="0" noProof="0" dirty="0">
              <a:ln/>
              <a:effectLst/>
              <a:uLnTx/>
              <a:uFillTx/>
              <a:latin typeface="Arial"/>
              <a:ea typeface="ＭＳ Ｐゴシック" charset="-128"/>
              <a:cs typeface="Segoe UI" panose="020B0502040204020203" pitchFamily="34" charset="0"/>
            </a:rPr>
            <a:t>Access a specific resource page</a:t>
          </a:r>
        </a:p>
      </dsp:txBody>
      <dsp:txXfrm>
        <a:off x="1443799" y="3263040"/>
        <a:ext cx="4109275" cy="776876"/>
      </dsp:txXfrm>
    </dsp:sp>
    <dsp:sp modelId="{1909CBFE-B5DF-4AF5-A2CD-572C8DFFCAAD}">
      <dsp:nvSpPr>
        <dsp:cNvPr id="0" name=""/>
        <dsp:cNvSpPr/>
      </dsp:nvSpPr>
      <dsp:spPr>
        <a:xfrm>
          <a:off x="0" y="3263040"/>
          <a:ext cx="1443799" cy="776876"/>
        </a:xfrm>
        <a:prstGeom prst="round2SameRect">
          <a:avLst>
            <a:gd name="adj1" fmla="val 16670"/>
            <a:gd name="adj2" fmla="val 0"/>
          </a:avLst>
        </a:prstGeom>
        <a:solidFill>
          <a:schemeClr val="accent2">
            <a:hueOff val="1665780"/>
            <a:satOff val="-54237"/>
            <a:lumOff val="-2038"/>
            <a:alphaOff val="0"/>
          </a:schemeClr>
        </a:solidFill>
        <a:ln w="25400" cap="flat" cmpd="sng" algn="ctr">
          <a:solidFill>
            <a:schemeClr val="accent2">
              <a:hueOff val="1665780"/>
              <a:satOff val="-54237"/>
              <a:lumOff val="-20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Font typeface="Wingdings" panose="05000000000000000000" pitchFamily="2" charset="2"/>
            <a:buNone/>
          </a:pPr>
          <a:r>
            <a:rPr kumimoji="0" lang="en-US" sz="2900" b="0" i="0" u="none" strike="noStrike" kern="1200" cap="none" spc="0" normalizeH="0" baseline="0" noProof="0" dirty="0">
              <a:ln/>
              <a:effectLst/>
              <a:uLnTx/>
              <a:uFillTx/>
              <a:latin typeface="Arial"/>
              <a:ea typeface="ＭＳ Ｐゴシック" charset="-128"/>
              <a:cs typeface="Segoe UI" panose="020B0502040204020203" pitchFamily="34" charset="0"/>
            </a:rPr>
            <a:t>Go</a:t>
          </a:r>
        </a:p>
      </dsp:txBody>
      <dsp:txXfrm>
        <a:off x="37931" y="3300971"/>
        <a:ext cx="1367937" cy="738945"/>
      </dsp:txXfrm>
    </dsp:sp>
    <dsp:sp modelId="{90A72DDD-6E35-4F2A-A044-C4BB1A5D446E}">
      <dsp:nvSpPr>
        <dsp:cNvPr id="0" name=""/>
        <dsp:cNvSpPr/>
      </dsp:nvSpPr>
      <dsp:spPr>
        <a:xfrm>
          <a:off x="1443799" y="4078761"/>
          <a:ext cx="4109275" cy="77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32385" rIns="32385" bIns="32385" numCol="1" spcCol="1270" anchor="b" anchorCtr="0">
          <a:noAutofit/>
        </a:bodyPr>
        <a:lstStyle/>
        <a:p>
          <a:pPr marL="0" lvl="0" indent="0" algn="l" defTabSz="755650">
            <a:lnSpc>
              <a:spcPct val="90000"/>
            </a:lnSpc>
            <a:spcBef>
              <a:spcPct val="0"/>
            </a:spcBef>
            <a:spcAft>
              <a:spcPct val="35000"/>
            </a:spcAft>
            <a:buFont typeface="Wingdings" panose="05000000000000000000" pitchFamily="2" charset="2"/>
            <a:buNone/>
          </a:pPr>
          <a:r>
            <a:rPr kumimoji="0" lang="en-US" sz="1700" b="0" i="0" u="none" strike="noStrike" kern="1200" cap="none" spc="0" normalizeH="0" baseline="0" noProof="0" dirty="0">
              <a:ln/>
              <a:effectLst/>
              <a:uLnTx/>
              <a:uFillTx/>
              <a:latin typeface="Arial"/>
              <a:ea typeface="ＭＳ Ｐゴシック" charset="-128"/>
              <a:cs typeface="Segoe UI" panose="020B0502040204020203" pitchFamily="34" charset="0"/>
            </a:rPr>
            <a:t>Use keywords to view a list of resource locations</a:t>
          </a:r>
        </a:p>
      </dsp:txBody>
      <dsp:txXfrm>
        <a:off x="1443799" y="4078761"/>
        <a:ext cx="4109275" cy="777241"/>
      </dsp:txXfrm>
    </dsp:sp>
    <dsp:sp modelId="{4C78F7D1-E54E-4155-B17D-CF6532B6E54B}">
      <dsp:nvSpPr>
        <dsp:cNvPr id="0" name=""/>
        <dsp:cNvSpPr/>
      </dsp:nvSpPr>
      <dsp:spPr>
        <a:xfrm>
          <a:off x="0" y="4078943"/>
          <a:ext cx="1443799" cy="776876"/>
        </a:xfrm>
        <a:prstGeom prst="round2SameRect">
          <a:avLst>
            <a:gd name="adj1" fmla="val 16670"/>
            <a:gd name="adj2" fmla="val 0"/>
          </a:avLst>
        </a:prstGeom>
        <a:solidFill>
          <a:schemeClr val="accent2">
            <a:hueOff val="2082225"/>
            <a:satOff val="-67796"/>
            <a:lumOff val="-2548"/>
            <a:alphaOff val="0"/>
          </a:schemeClr>
        </a:solidFill>
        <a:ln w="25400" cap="flat" cmpd="sng" algn="ctr">
          <a:solidFill>
            <a:schemeClr val="accent2">
              <a:hueOff val="2082225"/>
              <a:satOff val="-67796"/>
              <a:lumOff val="-25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Font typeface="Wingdings" panose="05000000000000000000" pitchFamily="2" charset="2"/>
            <a:buNone/>
          </a:pPr>
          <a:r>
            <a:rPr kumimoji="0" lang="en-US" sz="2900" b="0" i="0" u="none" strike="noStrike" kern="1200" cap="none" spc="0" normalizeH="0" baseline="0" noProof="0" dirty="0">
              <a:ln/>
              <a:effectLst/>
              <a:uLnTx/>
              <a:uFillTx/>
              <a:latin typeface="Arial"/>
              <a:ea typeface="ＭＳ Ｐゴシック" charset="-128"/>
              <a:cs typeface="Segoe UI" panose="020B0502040204020203" pitchFamily="34" charset="0"/>
            </a:rPr>
            <a:t>Search</a:t>
          </a:r>
        </a:p>
      </dsp:txBody>
      <dsp:txXfrm>
        <a:off x="37931" y="4116874"/>
        <a:ext cx="1367937" cy="738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13FF8-A058-4D3E-B7C4-6D009C9FEFC0}">
      <dsp:nvSpPr>
        <dsp:cNvPr id="0" name=""/>
        <dsp:cNvSpPr/>
      </dsp:nvSpPr>
      <dsp:spPr>
        <a:xfrm>
          <a:off x="0" y="35200"/>
          <a:ext cx="5607050" cy="1539573"/>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Clr>
              <a:srgbClr val="58595B"/>
            </a:buClr>
            <a:buSzTx/>
            <a:buFontTx/>
            <a:buNone/>
          </a:pPr>
          <a:r>
            <a:rPr kumimoji="0" lang="en-US" sz="2900" b="0" i="0" u="none" strike="noStrike" kern="1200" cap="none" spc="0" normalizeH="0" baseline="0" noProof="0" dirty="0">
              <a:ln/>
              <a:effectLst/>
              <a:uLnTx/>
              <a:uFillTx/>
              <a:latin typeface="Arial"/>
              <a:ea typeface="ＭＳ Ｐゴシック" charset="-128"/>
              <a:cs typeface="Segoe UI" panose="020B0502040204020203" pitchFamily="34" charset="0"/>
            </a:rPr>
            <a:t>Select the “</a:t>
          </a:r>
          <a:r>
            <a:rPr kumimoji="0" lang="en-US" sz="2900" b="1" i="0" u="none" strike="noStrike" kern="1200" cap="none" spc="0" normalizeH="0" baseline="0" noProof="0" dirty="0">
              <a:ln/>
              <a:effectLst/>
              <a:uLnTx/>
              <a:uFillTx/>
              <a:latin typeface="Arial"/>
              <a:ea typeface="ＭＳ Ｐゴシック" charset="-128"/>
              <a:cs typeface="Segoe UI" panose="020B0502040204020203" pitchFamily="34" charset="0"/>
            </a:rPr>
            <a:t>+</a:t>
          </a:r>
          <a:r>
            <a:rPr kumimoji="0" lang="en-US" sz="2900" b="0" i="0" u="none" strike="noStrike" kern="1200" cap="none" spc="0" normalizeH="0" baseline="0" noProof="0" dirty="0">
              <a:ln/>
              <a:effectLst/>
              <a:uLnTx/>
              <a:uFillTx/>
              <a:latin typeface="Arial"/>
              <a:ea typeface="ＭＳ Ｐゴシック" charset="-128"/>
              <a:cs typeface="Segoe UI" panose="020B0502040204020203" pitchFamily="34" charset="0"/>
            </a:rPr>
            <a:t>” icon to expand and “</a:t>
          </a:r>
          <a:r>
            <a:rPr kumimoji="0" lang="en-US" sz="2900" b="1" i="0" u="none" strike="noStrike" kern="1200" cap="none" spc="0" normalizeH="0" baseline="0" noProof="0" dirty="0">
              <a:ln/>
              <a:effectLst/>
              <a:uLnTx/>
              <a:uFillTx/>
              <a:latin typeface="Arial"/>
              <a:ea typeface="ＭＳ Ｐゴシック" charset="-128"/>
              <a:cs typeface="Segoe UI" panose="020B0502040204020203" pitchFamily="34" charset="0"/>
            </a:rPr>
            <a:t>-</a:t>
          </a:r>
          <a:r>
            <a:rPr kumimoji="0" lang="en-US" sz="2900" b="0" i="0" u="none" strike="noStrike" kern="1200" cap="none" spc="0" normalizeH="0" baseline="0" noProof="0" dirty="0">
              <a:ln/>
              <a:effectLst/>
              <a:uLnTx/>
              <a:uFillTx/>
              <a:latin typeface="Arial"/>
              <a:ea typeface="ＭＳ Ｐゴシック" charset="-128"/>
              <a:cs typeface="Segoe UI" panose="020B0502040204020203" pitchFamily="34" charset="0"/>
            </a:rPr>
            <a:t>” to collapse</a:t>
          </a:r>
          <a:endParaRPr lang="en-US" sz="2900" kern="1200" dirty="0"/>
        </a:p>
      </dsp:txBody>
      <dsp:txXfrm>
        <a:off x="75156" y="110356"/>
        <a:ext cx="5456738" cy="1389261"/>
      </dsp:txXfrm>
    </dsp:sp>
    <dsp:sp modelId="{4393693A-43B1-4C55-8FAD-F52AF7A72C19}">
      <dsp:nvSpPr>
        <dsp:cNvPr id="0" name=""/>
        <dsp:cNvSpPr/>
      </dsp:nvSpPr>
      <dsp:spPr>
        <a:xfrm>
          <a:off x="0" y="1658294"/>
          <a:ext cx="5607050" cy="153957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Clr>
              <a:srgbClr val="58595B"/>
            </a:buClr>
            <a:buSzTx/>
            <a:buFontTx/>
            <a:buNone/>
          </a:pPr>
          <a:r>
            <a:rPr kumimoji="0" lang="en-US" sz="2900" b="0" i="0" u="none" strike="noStrike" kern="1200" cap="none" spc="0" normalizeH="0" baseline="0" noProof="0" dirty="0">
              <a:ln/>
              <a:effectLst/>
              <a:uLnTx/>
              <a:uFillTx/>
              <a:latin typeface="Arial"/>
              <a:ea typeface="ＭＳ Ｐゴシック" charset="-128"/>
              <a:cs typeface="Segoe UI" panose="020B0502040204020203" pitchFamily="34" charset="0"/>
            </a:rPr>
            <a:t>All resources found on the handheld can also be found under Mobile POU</a:t>
          </a:r>
          <a:endParaRPr lang="en-US" sz="2900" kern="1200" dirty="0"/>
        </a:p>
      </dsp:txBody>
      <dsp:txXfrm>
        <a:off x="75156" y="1733450"/>
        <a:ext cx="5456738" cy="1389261"/>
      </dsp:txXfrm>
    </dsp:sp>
    <dsp:sp modelId="{02A22935-DF06-421A-AAC5-EBBC9F69D784}">
      <dsp:nvSpPr>
        <dsp:cNvPr id="0" name=""/>
        <dsp:cNvSpPr/>
      </dsp:nvSpPr>
      <dsp:spPr>
        <a:xfrm>
          <a:off x="0" y="3281387"/>
          <a:ext cx="5607050" cy="1539573"/>
        </a:xfrm>
        <a:prstGeom prst="roundRect">
          <a:avLst/>
        </a:prstGeom>
        <a:solidFill>
          <a:schemeClr val="accent4">
            <a:hueOff val="-671329"/>
            <a:satOff val="-13312"/>
            <a:lumOff val="-2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ClrTx/>
            <a:buSzTx/>
            <a:buFontTx/>
            <a:buNone/>
          </a:pPr>
          <a:r>
            <a:rPr kumimoji="0" lang="en-US" sz="2900" b="0" i="0" u="none" strike="noStrike" kern="1200" cap="none" spc="0" normalizeH="0" baseline="0" noProof="0" dirty="0">
              <a:ln/>
              <a:effectLst/>
              <a:uLnTx/>
              <a:uFillTx/>
              <a:latin typeface="Arial"/>
              <a:ea typeface="ＭＳ Ｐゴシック" charset="-128"/>
              <a:cs typeface="Segoe UI" panose="020B0502040204020203" pitchFamily="34" charset="0"/>
            </a:rPr>
            <a:t>Drag resources into the Bookmark bar for quick access</a:t>
          </a:r>
          <a:endParaRPr lang="en-US" sz="2900" kern="1200" dirty="0"/>
        </a:p>
      </dsp:txBody>
      <dsp:txXfrm>
        <a:off x="75156" y="3356543"/>
        <a:ext cx="5456738" cy="1389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B48BA-5539-42F9-9B3C-163F585181FE}">
      <dsp:nvSpPr>
        <dsp:cNvPr id="0" name=""/>
        <dsp:cNvSpPr/>
      </dsp:nvSpPr>
      <dsp:spPr>
        <a:xfrm>
          <a:off x="846778" y="1335"/>
          <a:ext cx="2341198" cy="14047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Menu System</a:t>
          </a:r>
        </a:p>
      </dsp:txBody>
      <dsp:txXfrm>
        <a:off x="846778" y="1335"/>
        <a:ext cx="2341198" cy="1404718"/>
      </dsp:txXfrm>
    </dsp:sp>
    <dsp:sp modelId="{CE1ED1B1-B5B8-453C-9535-1298DD3B1176}">
      <dsp:nvSpPr>
        <dsp:cNvPr id="0" name=""/>
        <dsp:cNvSpPr/>
      </dsp:nvSpPr>
      <dsp:spPr>
        <a:xfrm>
          <a:off x="3422096" y="1335"/>
          <a:ext cx="2341198" cy="14047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Quick Launch</a:t>
          </a:r>
        </a:p>
      </dsp:txBody>
      <dsp:txXfrm>
        <a:off x="3422096" y="1335"/>
        <a:ext cx="2341198" cy="1404718"/>
      </dsp:txXfrm>
    </dsp:sp>
    <dsp:sp modelId="{240902C9-7A72-4F18-BD54-3E0B5E3BE283}">
      <dsp:nvSpPr>
        <dsp:cNvPr id="0" name=""/>
        <dsp:cNvSpPr/>
      </dsp:nvSpPr>
      <dsp:spPr>
        <a:xfrm>
          <a:off x="5997414" y="1335"/>
          <a:ext cx="2341198" cy="14047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Search</a:t>
          </a:r>
        </a:p>
      </dsp:txBody>
      <dsp:txXfrm>
        <a:off x="5997414" y="1335"/>
        <a:ext cx="2341198" cy="1404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976A1-0377-4C07-907F-516C977A06F9}">
      <dsp:nvSpPr>
        <dsp:cNvPr id="0" name=""/>
        <dsp:cNvSpPr/>
      </dsp:nvSpPr>
      <dsp:spPr>
        <a:xfrm>
          <a:off x="0" y="349958"/>
          <a:ext cx="5607050" cy="7095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5169" tIns="354076" rIns="43516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All records viewed on the screen</a:t>
          </a:r>
        </a:p>
      </dsp:txBody>
      <dsp:txXfrm>
        <a:off x="0" y="349958"/>
        <a:ext cx="5607050" cy="709537"/>
      </dsp:txXfrm>
    </dsp:sp>
    <dsp:sp modelId="{09FF047D-770E-4099-8800-DFD6619E5F5F}">
      <dsp:nvSpPr>
        <dsp:cNvPr id="0" name=""/>
        <dsp:cNvSpPr/>
      </dsp:nvSpPr>
      <dsp:spPr>
        <a:xfrm>
          <a:off x="280352" y="99038"/>
          <a:ext cx="392493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755650">
            <a:lnSpc>
              <a:spcPct val="90000"/>
            </a:lnSpc>
            <a:spcBef>
              <a:spcPct val="0"/>
            </a:spcBef>
            <a:spcAft>
              <a:spcPct val="35000"/>
            </a:spcAft>
            <a:buNone/>
          </a:pPr>
          <a:r>
            <a:rPr lang="en-US" sz="1700" kern="1200" dirty="0"/>
            <a:t>Print</a:t>
          </a:r>
        </a:p>
      </dsp:txBody>
      <dsp:txXfrm>
        <a:off x="304850" y="123536"/>
        <a:ext cx="3875939" cy="452844"/>
      </dsp:txXfrm>
    </dsp:sp>
    <dsp:sp modelId="{9D634DCE-776C-4492-A6D4-5CC73D40B117}">
      <dsp:nvSpPr>
        <dsp:cNvPr id="0" name=""/>
        <dsp:cNvSpPr/>
      </dsp:nvSpPr>
      <dsp:spPr>
        <a:xfrm>
          <a:off x="0" y="1402216"/>
          <a:ext cx="5607050" cy="7095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5169" tIns="354076" rIns="43516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All records from the search performed</a:t>
          </a:r>
        </a:p>
      </dsp:txBody>
      <dsp:txXfrm>
        <a:off x="0" y="1402216"/>
        <a:ext cx="5607050" cy="709537"/>
      </dsp:txXfrm>
    </dsp:sp>
    <dsp:sp modelId="{3A73F7EB-4EB6-4ACE-87BE-A0ECF5202589}">
      <dsp:nvSpPr>
        <dsp:cNvPr id="0" name=""/>
        <dsp:cNvSpPr/>
      </dsp:nvSpPr>
      <dsp:spPr>
        <a:xfrm>
          <a:off x="280352" y="1151296"/>
          <a:ext cx="392493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755650">
            <a:lnSpc>
              <a:spcPct val="90000"/>
            </a:lnSpc>
            <a:spcBef>
              <a:spcPct val="0"/>
            </a:spcBef>
            <a:spcAft>
              <a:spcPct val="35000"/>
            </a:spcAft>
            <a:buNone/>
          </a:pPr>
          <a:r>
            <a:rPr lang="en-US" sz="1700" kern="1200" dirty="0"/>
            <a:t>Export</a:t>
          </a:r>
        </a:p>
      </dsp:txBody>
      <dsp:txXfrm>
        <a:off x="304850" y="1175794"/>
        <a:ext cx="3875939" cy="452844"/>
      </dsp:txXfrm>
    </dsp:sp>
    <dsp:sp modelId="{F77F1840-4A34-4D4C-B8D0-D3D15ABEB2FC}">
      <dsp:nvSpPr>
        <dsp:cNvPr id="0" name=""/>
        <dsp:cNvSpPr/>
      </dsp:nvSpPr>
      <dsp:spPr>
        <a:xfrm>
          <a:off x="0" y="2454473"/>
          <a:ext cx="5607050" cy="2302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5169" tIns="354076" rIns="43516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Edit All Records with Excel (all records)</a:t>
          </a:r>
        </a:p>
        <a:p>
          <a:pPr marL="171450" lvl="1" indent="-171450" algn="l" defTabSz="755650">
            <a:lnSpc>
              <a:spcPct val="90000"/>
            </a:lnSpc>
            <a:spcBef>
              <a:spcPct val="0"/>
            </a:spcBef>
            <a:spcAft>
              <a:spcPct val="15000"/>
            </a:spcAft>
            <a:buChar char="•"/>
          </a:pPr>
          <a:r>
            <a:rPr lang="en-US" sz="1700" kern="1200" dirty="0"/>
            <a:t>Analyze with Excel (all records)</a:t>
          </a:r>
        </a:p>
        <a:p>
          <a:pPr marL="171450" lvl="1" indent="-171450" algn="l" defTabSz="755650">
            <a:lnSpc>
              <a:spcPct val="90000"/>
            </a:lnSpc>
            <a:spcBef>
              <a:spcPct val="0"/>
            </a:spcBef>
            <a:spcAft>
              <a:spcPct val="15000"/>
            </a:spcAft>
            <a:buChar char="•"/>
          </a:pPr>
          <a:r>
            <a:rPr lang="en-US" sz="1700" kern="1200" dirty="0"/>
            <a:t>Update Fields for All Records (all records)</a:t>
          </a:r>
        </a:p>
        <a:p>
          <a:pPr marL="171450" lvl="1" indent="-171450" algn="l" defTabSz="755650">
            <a:lnSpc>
              <a:spcPct val="90000"/>
            </a:lnSpc>
            <a:spcBef>
              <a:spcPct val="0"/>
            </a:spcBef>
            <a:spcAft>
              <a:spcPct val="15000"/>
            </a:spcAft>
            <a:buChar char="•"/>
          </a:pPr>
          <a:r>
            <a:rPr lang="en-US" sz="1700" kern="1200" dirty="0"/>
            <a:t>Edit with Excel (only selected records)</a:t>
          </a:r>
        </a:p>
        <a:p>
          <a:pPr marL="171450" lvl="1" indent="-171450" algn="l" defTabSz="755650">
            <a:lnSpc>
              <a:spcPct val="90000"/>
            </a:lnSpc>
            <a:spcBef>
              <a:spcPct val="0"/>
            </a:spcBef>
            <a:spcAft>
              <a:spcPct val="15000"/>
            </a:spcAft>
            <a:buChar char="•"/>
          </a:pPr>
          <a:r>
            <a:rPr lang="en-US" sz="1700" kern="1200" dirty="0"/>
            <a:t>Delete (only selected records)</a:t>
          </a:r>
        </a:p>
        <a:p>
          <a:pPr marL="171450" lvl="1" indent="-171450" algn="l" defTabSz="755650">
            <a:lnSpc>
              <a:spcPct val="90000"/>
            </a:lnSpc>
            <a:spcBef>
              <a:spcPct val="0"/>
            </a:spcBef>
            <a:spcAft>
              <a:spcPct val="15000"/>
            </a:spcAft>
            <a:buChar char="•"/>
          </a:pPr>
          <a:r>
            <a:rPr lang="en-US" sz="1700" kern="1200" dirty="0"/>
            <a:t>Update Fields (only selected records)</a:t>
          </a:r>
        </a:p>
        <a:p>
          <a:pPr marL="171450" lvl="1" indent="-171450" algn="l" defTabSz="755650">
            <a:lnSpc>
              <a:spcPct val="90000"/>
            </a:lnSpc>
            <a:spcBef>
              <a:spcPct val="0"/>
            </a:spcBef>
            <a:spcAft>
              <a:spcPct val="15000"/>
            </a:spcAft>
            <a:buChar char="•"/>
          </a:pPr>
          <a:r>
            <a:rPr lang="en-US" sz="1700" kern="1200" dirty="0"/>
            <a:t>Print Labels (only selected records)</a:t>
          </a:r>
        </a:p>
      </dsp:txBody>
      <dsp:txXfrm>
        <a:off x="0" y="2454473"/>
        <a:ext cx="5607050" cy="2302650"/>
      </dsp:txXfrm>
    </dsp:sp>
    <dsp:sp modelId="{9B568582-63DF-4750-B01A-477BDEE6CA9A}">
      <dsp:nvSpPr>
        <dsp:cNvPr id="0" name=""/>
        <dsp:cNvSpPr/>
      </dsp:nvSpPr>
      <dsp:spPr>
        <a:xfrm>
          <a:off x="280352" y="2203553"/>
          <a:ext cx="392493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755650">
            <a:lnSpc>
              <a:spcPct val="90000"/>
            </a:lnSpc>
            <a:spcBef>
              <a:spcPct val="0"/>
            </a:spcBef>
            <a:spcAft>
              <a:spcPct val="35000"/>
            </a:spcAft>
            <a:buNone/>
          </a:pPr>
          <a:r>
            <a:rPr lang="en-US" sz="1700" kern="1200" dirty="0"/>
            <a:t>Menu</a:t>
          </a:r>
        </a:p>
      </dsp:txBody>
      <dsp:txXfrm>
        <a:off x="304850" y="2228051"/>
        <a:ext cx="3875939"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0A352-4A0E-46B3-BBF7-F82D58DB9BF8}">
      <dsp:nvSpPr>
        <dsp:cNvPr id="0" name=""/>
        <dsp:cNvSpPr/>
      </dsp:nvSpPr>
      <dsp:spPr>
        <a:xfrm>
          <a:off x="5473" y="1026717"/>
          <a:ext cx="2382317" cy="28027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796BED-5575-48E8-A717-4766B853420A}">
      <dsp:nvSpPr>
        <dsp:cNvPr id="0" name=""/>
        <dsp:cNvSpPr/>
      </dsp:nvSpPr>
      <dsp:spPr>
        <a:xfrm>
          <a:off x="124589" y="1138826"/>
          <a:ext cx="2144085" cy="182177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800" t="-1501" r="-139069" b="-12110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3BA92-3B83-45A7-AD1F-08E8604A574E}">
      <dsp:nvSpPr>
        <dsp:cNvPr id="0" name=""/>
        <dsp:cNvSpPr/>
      </dsp:nvSpPr>
      <dsp:spPr>
        <a:xfrm>
          <a:off x="124589" y="2960598"/>
          <a:ext cx="2144085" cy="75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ea typeface="ＭＳ Ｐゴシック"/>
              <a:cs typeface="Segoe UI"/>
            </a:rPr>
            <a:t>Enter search criteria.</a:t>
          </a:r>
        </a:p>
      </dsp:txBody>
      <dsp:txXfrm>
        <a:off x="124589" y="2960598"/>
        <a:ext cx="2144085" cy="756736"/>
      </dsp:txXfrm>
    </dsp:sp>
    <dsp:sp modelId="{E1A2B969-C976-4D9A-A9C3-9D679620FE04}">
      <dsp:nvSpPr>
        <dsp:cNvPr id="0" name=""/>
        <dsp:cNvSpPr/>
      </dsp:nvSpPr>
      <dsp:spPr>
        <a:xfrm>
          <a:off x="3053702" y="1026717"/>
          <a:ext cx="2382317" cy="28027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56BFD14-C975-46E9-925D-D8927FE779D4}">
      <dsp:nvSpPr>
        <dsp:cNvPr id="0" name=""/>
        <dsp:cNvSpPr/>
      </dsp:nvSpPr>
      <dsp:spPr>
        <a:xfrm>
          <a:off x="3172818" y="1138826"/>
          <a:ext cx="2144085" cy="182177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999" r="-136958" b="-11996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D4584-F115-4EC7-B176-5704B0609A2C}">
      <dsp:nvSpPr>
        <dsp:cNvPr id="0" name=""/>
        <dsp:cNvSpPr/>
      </dsp:nvSpPr>
      <dsp:spPr>
        <a:xfrm>
          <a:off x="3172818" y="2960598"/>
          <a:ext cx="2144085" cy="75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ea typeface="ＭＳ Ｐゴシック"/>
              <a:cs typeface="Segoe UI"/>
            </a:rPr>
            <a:t>Select </a:t>
          </a:r>
          <a:r>
            <a:rPr lang="en-US" sz="1300" b="1" kern="1200" dirty="0">
              <a:ea typeface="ＭＳ Ｐゴシック"/>
              <a:cs typeface="Segoe UI"/>
            </a:rPr>
            <a:t>Save Field Values</a:t>
          </a:r>
          <a:r>
            <a:rPr lang="en-US" sz="1300" kern="1200" dirty="0">
              <a:ea typeface="ＭＳ Ｐゴシック"/>
              <a:cs typeface="Segoe UI"/>
            </a:rPr>
            <a:t>.</a:t>
          </a:r>
        </a:p>
      </dsp:txBody>
      <dsp:txXfrm>
        <a:off x="3172818" y="2960598"/>
        <a:ext cx="2144085" cy="756736"/>
      </dsp:txXfrm>
    </dsp:sp>
    <dsp:sp modelId="{C1DB51FA-5AE6-4DE1-9476-49926DBFDE2B}">
      <dsp:nvSpPr>
        <dsp:cNvPr id="0" name=""/>
        <dsp:cNvSpPr/>
      </dsp:nvSpPr>
      <dsp:spPr>
        <a:xfrm>
          <a:off x="6101930" y="1026717"/>
          <a:ext cx="2382317" cy="28027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A1D63CF-385B-488D-A43B-BA029946DB9B}">
      <dsp:nvSpPr>
        <dsp:cNvPr id="0" name=""/>
        <dsp:cNvSpPr/>
      </dsp:nvSpPr>
      <dsp:spPr>
        <a:xfrm>
          <a:off x="6221046" y="1138826"/>
          <a:ext cx="2144085" cy="1821772"/>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87462" t="-3153" r="-5167" b="-3848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9EFBA9-E4C9-4F07-9FB6-3FEBD1A3B51B}">
      <dsp:nvSpPr>
        <dsp:cNvPr id="0" name=""/>
        <dsp:cNvSpPr/>
      </dsp:nvSpPr>
      <dsp:spPr>
        <a:xfrm>
          <a:off x="6221046" y="2960598"/>
          <a:ext cx="2144085" cy="75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ea typeface="ＭＳ Ｐゴシック"/>
              <a:cs typeface="Segoe UI"/>
            </a:rPr>
            <a:t>Name the saved fields.</a:t>
          </a:r>
        </a:p>
      </dsp:txBody>
      <dsp:txXfrm>
        <a:off x="6221046" y="2960598"/>
        <a:ext cx="2144085" cy="756736"/>
      </dsp:txXfrm>
    </dsp:sp>
    <dsp:sp modelId="{1BC61A23-2CEE-466A-B0BE-A4314432C9E7}">
      <dsp:nvSpPr>
        <dsp:cNvPr id="0" name=""/>
        <dsp:cNvSpPr/>
      </dsp:nvSpPr>
      <dsp:spPr>
        <a:xfrm>
          <a:off x="9150158" y="1026717"/>
          <a:ext cx="2382317" cy="28027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6D3FBB-DAFC-4031-A215-B29498BBF297}">
      <dsp:nvSpPr>
        <dsp:cNvPr id="0" name=""/>
        <dsp:cNvSpPr/>
      </dsp:nvSpPr>
      <dsp:spPr>
        <a:xfrm>
          <a:off x="9269274" y="1138826"/>
          <a:ext cx="2144085" cy="182177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964" t="-512" r="-139056" b="-2875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D52B86-8778-490E-90D7-9A11F8321ABF}">
      <dsp:nvSpPr>
        <dsp:cNvPr id="0" name=""/>
        <dsp:cNvSpPr/>
      </dsp:nvSpPr>
      <dsp:spPr>
        <a:xfrm>
          <a:off x="9269274" y="2960598"/>
          <a:ext cx="2144085" cy="75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ea typeface="ＭＳ Ｐゴシック"/>
              <a:cs typeface="Segoe UI"/>
            </a:rPr>
            <a:t>Use the saved search criteria instead of entering the information manually.</a:t>
          </a:r>
        </a:p>
      </dsp:txBody>
      <dsp:txXfrm>
        <a:off x="9269274" y="2960598"/>
        <a:ext cx="2144085" cy="7567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1B1489-166E-9F61-C094-88DAA4E169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81A988-616E-E7D4-7B2E-16D11BDB8D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2933F-6810-45A4-AA46-DFC55DB08B66}" type="datetimeFigureOut">
              <a:rPr lang="en-US" smtClean="0"/>
              <a:t>5/7/2024</a:t>
            </a:fld>
            <a:endParaRPr lang="en-US" dirty="0"/>
          </a:p>
        </p:txBody>
      </p:sp>
      <p:sp>
        <p:nvSpPr>
          <p:cNvPr id="4" name="Footer Placeholder 3">
            <a:extLst>
              <a:ext uri="{FF2B5EF4-FFF2-40B4-BE49-F238E27FC236}">
                <a16:creationId xmlns:a16="http://schemas.microsoft.com/office/drawing/2014/main" id="{738353CB-14CB-B111-1F98-5A4A7AE493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45F961A-F8E0-FA1A-3029-62A145C931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8D53FB-3CAF-434D-86DF-FA8C66690707}" type="slidenum">
              <a:rPr lang="en-US" smtClean="0"/>
              <a:t>‹#›</a:t>
            </a:fld>
            <a:endParaRPr lang="en-US" dirty="0"/>
          </a:p>
        </p:txBody>
      </p:sp>
    </p:spTree>
    <p:extLst>
      <p:ext uri="{BB962C8B-B14F-4D97-AF65-F5344CB8AC3E}">
        <p14:creationId xmlns:p14="http://schemas.microsoft.com/office/powerpoint/2010/main" val="286237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3B942-EBF6-4A44-AEA5-C546BA9AF697}" type="datetimeFigureOut">
              <a:rPr lang="en-US" smtClean="0"/>
              <a:t>5/7/2024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255E0-1D49-F147-BF7C-DC27F77647EF}" type="slidenum">
              <a:rPr lang="en-US" smtClean="0"/>
              <a:t>‹#›</a:t>
            </a:fld>
            <a:endParaRPr lang="en-US" dirty="0"/>
          </a:p>
        </p:txBody>
      </p:sp>
    </p:spTree>
    <p:extLst>
      <p:ext uri="{BB962C8B-B14F-4D97-AF65-F5344CB8AC3E}">
        <p14:creationId xmlns:p14="http://schemas.microsoft.com/office/powerpoint/2010/main" val="84682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3</a:t>
            </a:fld>
            <a:endParaRPr lang="en-US" dirty="0"/>
          </a:p>
        </p:txBody>
      </p:sp>
    </p:spTree>
    <p:extLst>
      <p:ext uri="{BB962C8B-B14F-4D97-AF65-F5344CB8AC3E}">
        <p14:creationId xmlns:p14="http://schemas.microsoft.com/office/powerpoint/2010/main" val="218722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2">
                    <a:lumMod val="50000"/>
                    <a:lumOff val="50000"/>
                  </a:schemeClr>
                </a:solidFill>
                <a:ea typeface="Calibri"/>
                <a:cs typeface="Calibri"/>
              </a:rPr>
              <a:t>Script:</a:t>
            </a:r>
          </a:p>
          <a:p>
            <a:pPr marL="171450" indent="-171450">
              <a:buFont typeface="Wingdings" panose="05000000000000000000" pitchFamily="2" charset="2"/>
              <a:buChar char="§"/>
              <a:defRPr/>
            </a:pPr>
            <a:r>
              <a:rPr lang="en-US" i="0" dirty="0">
                <a:solidFill>
                  <a:schemeClr val="tx2">
                    <a:lumMod val="50000"/>
                    <a:lumOff val="50000"/>
                  </a:schemeClr>
                </a:solidFill>
                <a:ea typeface="Calibri"/>
                <a:cs typeface="Calibri"/>
              </a:rPr>
              <a:t>On the home page, I first want to point out the locations that a user will be utilizing the most.</a:t>
            </a:r>
          </a:p>
          <a:p>
            <a:pPr marL="171450" indent="-171450">
              <a:buFont typeface="Wingdings" panose="05000000000000000000" pitchFamily="2" charset="2"/>
              <a:buChar char="§"/>
              <a:defRPr/>
            </a:pPr>
            <a:r>
              <a:rPr lang="en-US" i="0" dirty="0">
                <a:solidFill>
                  <a:schemeClr val="tx2">
                    <a:lumMod val="50000"/>
                    <a:lumOff val="50000"/>
                  </a:schemeClr>
                </a:solidFill>
                <a:ea typeface="Calibri"/>
                <a:cs typeface="Calibri"/>
              </a:rPr>
              <a:t>On the main screen, a user will see that there are two areas that they can go to for Case Inventory Management. </a:t>
            </a:r>
          </a:p>
          <a:p>
            <a:pPr marL="171450" indent="-171450">
              <a:buFont typeface="Wingdings" panose="05000000000000000000" pitchFamily="2" charset="2"/>
              <a:buChar char="§"/>
              <a:defRPr/>
            </a:pPr>
            <a:r>
              <a:rPr lang="en-US" i="0" dirty="0">
                <a:solidFill>
                  <a:schemeClr val="tx2">
                    <a:lumMod val="50000"/>
                    <a:lumOff val="50000"/>
                  </a:schemeClr>
                </a:solidFill>
                <a:ea typeface="Calibri"/>
                <a:cs typeface="Calibri"/>
              </a:rPr>
              <a:t>The third column is fully dedicated to Case Inventory Management. </a:t>
            </a:r>
          </a:p>
          <a:p>
            <a:pPr marL="171450" indent="-171450">
              <a:buFont typeface="Wingdings" panose="05000000000000000000" pitchFamily="2" charset="2"/>
              <a:buChar char="§"/>
              <a:defRPr/>
            </a:pPr>
            <a:r>
              <a:rPr lang="en-US" i="0" dirty="0">
                <a:solidFill>
                  <a:schemeClr val="tx2">
                    <a:lumMod val="50000"/>
                    <a:lumOff val="50000"/>
                  </a:schemeClr>
                </a:solidFill>
                <a:ea typeface="Calibri"/>
                <a:cs typeface="Calibri"/>
              </a:rPr>
              <a:t>In the fourth column, under Mobile SMS, a user will again see, Case Inventory Manager.  </a:t>
            </a:r>
          </a:p>
          <a:p>
            <a:pPr marL="171450" indent="-171450">
              <a:buFont typeface="Wingdings" panose="05000000000000000000" pitchFamily="2" charset="2"/>
              <a:buChar char="§"/>
              <a:defRPr/>
            </a:pPr>
            <a:r>
              <a:rPr lang="en-US" i="0" dirty="0">
                <a:solidFill>
                  <a:schemeClr val="tx2">
                    <a:lumMod val="50000"/>
                    <a:lumOff val="50000"/>
                  </a:schemeClr>
                </a:solidFill>
                <a:ea typeface="Calibri"/>
                <a:cs typeface="Calibri"/>
              </a:rPr>
              <a:t>As a note, this is the same view a user would see when using a mobile device.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58595B"/>
                </a:solidFill>
                <a:effectLst/>
                <a:uLnTx/>
                <a:uFillTx/>
                <a:latin typeface="Arial"/>
                <a:ea typeface="ＭＳ Ｐゴシック" charset="-128"/>
                <a:cs typeface="Segoe UI" panose="020B0502040204020203" pitchFamily="34" charset="0"/>
              </a:rPr>
              <a:t>The Home Menu layout changes based on user access. Layouts may be different than shown.</a:t>
            </a:r>
          </a:p>
          <a:p>
            <a:pPr marL="171450" indent="-171450">
              <a:buFont typeface="Wingdings" panose="05000000000000000000" pitchFamily="2" charset="2"/>
              <a:buChar char="§"/>
              <a:defRPr/>
            </a:pPr>
            <a:endParaRPr lang="en-US" i="0" dirty="0">
              <a:solidFill>
                <a:schemeClr val="tx2">
                  <a:lumMod val="50000"/>
                  <a:lumOff val="50000"/>
                </a:schemeClr>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54831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endParaRPr lang="en-US" dirty="0">
              <a:ea typeface="Calibri"/>
              <a:cs typeface="Calibri"/>
            </a:endParaRPr>
          </a:p>
          <a:p>
            <a:pPr marL="171450" indent="-171450">
              <a:buFont typeface="Wingdings" panose="05000000000000000000" pitchFamily="2" charset="2"/>
              <a:buChar char="§"/>
            </a:pPr>
            <a:r>
              <a:rPr lang="en-US" dirty="0"/>
              <a:t>Next, here’s a broad overview of the home menu for someone with the POU_administrator role. </a:t>
            </a:r>
          </a:p>
          <a:p>
            <a:pPr marL="171450" indent="-171450">
              <a:buFont typeface="Wingdings" panose="05000000000000000000" pitchFamily="2" charset="2"/>
              <a:buChar char="§"/>
            </a:pPr>
            <a:r>
              <a:rPr lang="en-US" dirty="0"/>
              <a:t>A user's home screen will reflect all resource pages that they have access to based on their security.</a:t>
            </a:r>
          </a:p>
          <a:p>
            <a:pPr marL="171450" indent="-171450">
              <a:buFont typeface="Wingdings" panose="05000000000000000000" pitchFamily="2" charset="2"/>
              <a:buChar char="§"/>
            </a:pPr>
            <a:r>
              <a:rPr lang="en-US" dirty="0"/>
              <a:t>Note, that there is a bookmark bar to the right of the screen. </a:t>
            </a:r>
          </a:p>
          <a:p>
            <a:pPr lvl="1">
              <a:buClrTx/>
              <a:buSzTx/>
              <a:buFont typeface="Wingdings" panose="05000000000000000000" pitchFamily="2" charset="2"/>
              <a:buChar char="§"/>
            </a:pPr>
            <a:r>
              <a:rPr kumimoji="0" lang="en-US" b="0" i="0" u="none" strike="noStrike" cap="none" spc="0" normalizeH="0" baseline="0" noProof="0" dirty="0">
                <a:ln>
                  <a:noFill/>
                </a:ln>
                <a:solidFill>
                  <a:srgbClr val="58595B"/>
                </a:solidFill>
                <a:effectLst/>
                <a:uLnTx/>
                <a:uFillTx/>
                <a:latin typeface="Arial"/>
                <a:ea typeface="ＭＳ Ｐゴシック" charset="-128"/>
                <a:cs typeface="Segoe UI" panose="020B0502040204020203" pitchFamily="34" charset="0"/>
              </a:rPr>
              <a:t>Drag and drop resources in the “</a:t>
            </a:r>
            <a:r>
              <a:rPr kumimoji="0" lang="en-US" b="1" i="0" u="none" strike="noStrike" cap="none" spc="0" normalizeH="0" baseline="0" noProof="0" dirty="0">
                <a:ln>
                  <a:noFill/>
                </a:ln>
                <a:solidFill>
                  <a:srgbClr val="58595B"/>
                </a:solidFill>
                <a:effectLst/>
                <a:uLnTx/>
                <a:uFillTx/>
                <a:latin typeface="Arial"/>
                <a:ea typeface="ＭＳ Ｐゴシック" charset="-128"/>
                <a:cs typeface="Segoe UI" panose="020B0502040204020203" pitchFamily="34" charset="0"/>
              </a:rPr>
              <a:t>Drag here to add</a:t>
            </a:r>
            <a:r>
              <a:rPr kumimoji="0" lang="en-US" b="0" i="0" u="none" strike="noStrike" cap="none" spc="0" normalizeH="0" baseline="0" noProof="0" dirty="0">
                <a:ln>
                  <a:noFill/>
                </a:ln>
                <a:solidFill>
                  <a:srgbClr val="58595B"/>
                </a:solidFill>
                <a:effectLst/>
                <a:uLnTx/>
                <a:uFillTx/>
                <a:latin typeface="Arial"/>
                <a:ea typeface="ＭＳ Ｐゴシック" charset="-128"/>
                <a:cs typeface="Segoe UI" panose="020B0502040204020203" pitchFamily="34" charset="0"/>
              </a:rPr>
              <a:t>” rectangle to bookmark them.</a:t>
            </a:r>
            <a:endParaRPr lang="en-US" dirty="0"/>
          </a:p>
          <a:p>
            <a:pPr lvl="1">
              <a:buClrTx/>
              <a:buSzTx/>
              <a:buFont typeface="Wingdings" panose="05000000000000000000" pitchFamily="2" charset="2"/>
              <a:buChar char="§"/>
            </a:pPr>
            <a:r>
              <a:rPr kumimoji="0" lang="en-US" b="0" i="0" u="none" strike="noStrike" cap="none" spc="0" normalizeH="0" baseline="0" noProof="0" dirty="0">
                <a:ln>
                  <a:noFill/>
                </a:ln>
                <a:solidFill>
                  <a:srgbClr val="58595B"/>
                </a:solidFill>
                <a:effectLst/>
                <a:uLnTx/>
                <a:uFillTx/>
                <a:latin typeface="Arial"/>
                <a:ea typeface="ＭＳ Ｐゴシック" charset="-128"/>
                <a:cs typeface="Segoe UI" panose="020B0502040204020203" pitchFamily="34" charset="0"/>
              </a:rPr>
              <a:t>To remove a resource from the Bookmarks, select the </a:t>
            </a:r>
            <a:r>
              <a:rPr kumimoji="0" lang="en-US" b="1" i="0" u="none" strike="noStrike" cap="none" spc="0" normalizeH="0" baseline="0" noProof="0" dirty="0">
                <a:ln>
                  <a:noFill/>
                </a:ln>
                <a:solidFill>
                  <a:srgbClr val="58595B"/>
                </a:solidFill>
                <a:effectLst/>
                <a:uLnTx/>
                <a:uFillTx/>
                <a:latin typeface="Arial"/>
                <a:ea typeface="ＭＳ Ｐゴシック" charset="-128"/>
                <a:cs typeface="Segoe UI" panose="020B0502040204020203" pitchFamily="34" charset="0"/>
              </a:rPr>
              <a:t>gear icon </a:t>
            </a:r>
            <a:r>
              <a:rPr kumimoji="0" lang="en-US" b="0" i="0" u="none" strike="noStrike" cap="none" spc="0" normalizeH="0" baseline="0" noProof="0" dirty="0">
                <a:ln>
                  <a:noFill/>
                </a:ln>
                <a:solidFill>
                  <a:srgbClr val="58595B"/>
                </a:solidFill>
                <a:effectLst/>
                <a:uLnTx/>
                <a:uFillTx/>
                <a:latin typeface="Arial"/>
                <a:ea typeface="ＭＳ Ｐゴシック" charset="-128"/>
                <a:cs typeface="Segoe UI" panose="020B0502040204020203" pitchFamily="34" charset="0"/>
              </a:rPr>
              <a:t>next to “Links.”</a:t>
            </a:r>
            <a:endParaRPr lang="en-US" dirty="0"/>
          </a:p>
          <a:p>
            <a:pPr marL="171450" indent="-171450">
              <a:buFont typeface="Wingdings" panose="05000000000000000000" pitchFamily="2" charset="2"/>
              <a:buChar char="§"/>
            </a:pPr>
            <a:r>
              <a:rPr lang="en-US" dirty="0"/>
              <a:t>It is also worth noting that in the Supply Administration section, a user will see Mobile SMS with a plus icon.  All of these resources will also be accessible and viewable on a mobile device.</a:t>
            </a:r>
          </a:p>
          <a:p>
            <a:pPr marL="628650" lvl="1" indent="-171450">
              <a:buFont typeface="Wingdings" panose="05000000000000000000" pitchFamily="2" charset="2"/>
              <a:buChar char="§"/>
            </a:pPr>
            <a:r>
              <a:rPr lang="en-US" dirty="0"/>
              <a:t>If you look at the POU Transactions and Queries section, you will also see the same resource pages that are in Mobile POU.  So, there are three ways to access the same thing.</a:t>
            </a:r>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287045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Sans-Serif"/>
              <a:buChar char="•"/>
            </a:pPr>
            <a:r>
              <a:rPr lang="en-US" dirty="0">
                <a:ea typeface="Calibri"/>
                <a:cs typeface="Calibri"/>
              </a:rPr>
              <a:t>As you can see, a user can simply select the resource page that they need from the home page, if they see it.</a:t>
            </a:r>
          </a:p>
          <a:p>
            <a:pPr marL="171450" indent="-171450">
              <a:buFont typeface="Arial,Sans-Serif"/>
              <a:buChar char="•"/>
            </a:pPr>
            <a:r>
              <a:rPr lang="en-US" dirty="0">
                <a:ea typeface="Calibri"/>
                <a:cs typeface="Calibri"/>
              </a:rPr>
              <a:t>Otherwise, a user can use the Quick Launch feature at the top right corner of the window.</a:t>
            </a:r>
            <a:endParaRPr lang="en-US" dirty="0"/>
          </a:p>
          <a:p>
            <a:pPr marL="171450" indent="-171450">
              <a:buFont typeface="Arial,Sans-Serif"/>
              <a:buChar char="•"/>
            </a:pPr>
            <a:r>
              <a:rPr lang="en-US" dirty="0"/>
              <a:t>The difference between Go and Search is that when a user selects Go, it would take them exactly to the resource page they requested, if they typed it in correctly.  </a:t>
            </a:r>
          </a:p>
          <a:p>
            <a:pPr marL="171450" indent="-171450">
              <a:buFont typeface="Arial,Sans-Serif"/>
              <a:buChar char="•"/>
            </a:pPr>
            <a:r>
              <a:rPr lang="en-US" dirty="0"/>
              <a:t>If they use the search button after typing in key words, it will provide them a list of all available resource locations that they can choose from.</a:t>
            </a:r>
          </a:p>
        </p:txBody>
      </p:sp>
      <p:sp>
        <p:nvSpPr>
          <p:cNvPr id="4" name="Slide Number Placeholder 3"/>
          <p:cNvSpPr>
            <a:spLocks noGrp="1"/>
          </p:cNvSpPr>
          <p:nvPr>
            <p:ph type="sldNum" sz="quarter" idx="5"/>
          </p:nvPr>
        </p:nvSpPr>
        <p:spPr/>
        <p:txBody>
          <a:bodyPr/>
          <a:lstStyle/>
          <a:p>
            <a:fld id="{B0B255E0-1D49-F147-BF7C-DC27F77647EF}" type="slidenum">
              <a:rPr lang="en-US" smtClean="0"/>
              <a:t>18</a:t>
            </a:fld>
            <a:endParaRPr lang="en-US" dirty="0"/>
          </a:p>
        </p:txBody>
      </p:sp>
    </p:spTree>
    <p:extLst>
      <p:ext uri="{BB962C8B-B14F-4D97-AF65-F5344CB8AC3E}">
        <p14:creationId xmlns:p14="http://schemas.microsoft.com/office/powerpoint/2010/main" val="4682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Wingdings" panose="05000000000000000000" pitchFamily="2" charset="2"/>
              <a:buChar char="§"/>
            </a:pPr>
            <a:r>
              <a:rPr lang="en-US" dirty="0"/>
              <a:t>Let’s move on to the structure of a resource page. </a:t>
            </a:r>
          </a:p>
          <a:p>
            <a:pPr marL="171450" indent="-171450">
              <a:buFont typeface="Wingdings" panose="05000000000000000000" pitchFamily="2" charset="2"/>
              <a:buChar char="§"/>
            </a:pPr>
            <a:r>
              <a:rPr lang="en-US" dirty="0"/>
              <a:t>The Item Lookup section of a page is for entering and refining searches. </a:t>
            </a:r>
          </a:p>
          <a:p>
            <a:pPr marL="171450" indent="-171450">
              <a:buFont typeface="Wingdings" panose="05000000000000000000" pitchFamily="2" charset="2"/>
              <a:buChar char="§"/>
            </a:pPr>
            <a:r>
              <a:rPr lang="en-US" dirty="0"/>
              <a:t>The Search Criteria section is universal across all resource pages. A user can use the filter button to help with a broad search using partial words.</a:t>
            </a:r>
          </a:p>
          <a:p>
            <a:pPr marL="628650" lvl="1" indent="-171450">
              <a:buFont typeface="Wingdings" panose="05000000000000000000" pitchFamily="2" charset="2"/>
              <a:buChar char="§"/>
            </a:pPr>
            <a:r>
              <a:rPr lang="en-US" dirty="0"/>
              <a:t>If there is a magnifying glass next to a searchable box, this will provide a drop-down list of all available options when selected.</a:t>
            </a:r>
          </a:p>
          <a:p>
            <a:pPr marL="171450" indent="-171450">
              <a:buFont typeface="Wingdings" panose="05000000000000000000" pitchFamily="2" charset="2"/>
              <a:buChar char="§"/>
            </a:pPr>
            <a:r>
              <a:rPr lang="en-US" dirty="0"/>
              <a:t>Once a user has selected search, the search results will populate at the bottom half of the screen.</a:t>
            </a:r>
          </a:p>
          <a:p>
            <a:pPr marL="171450" indent="-171450">
              <a:buFont typeface="Wingdings" panose="05000000000000000000" pitchFamily="2" charset="2"/>
              <a:buChar char="§"/>
            </a:pPr>
            <a:r>
              <a:rPr lang="en-US" dirty="0"/>
              <a:t>In the View Record section, if you press the arrow that is pointing to the right, it will take you to the details of that record.</a:t>
            </a:r>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70617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Wingdings" panose="05000000000000000000" pitchFamily="2" charset="2"/>
              <a:buChar char="§"/>
            </a:pPr>
            <a:r>
              <a:rPr lang="en-US" dirty="0"/>
              <a:t>Let’s discuss the Top Multi-Action Menu Options. </a:t>
            </a:r>
          </a:p>
          <a:p>
            <a:pPr marL="171450" indent="-171450">
              <a:buFont typeface="Wingdings" panose="05000000000000000000" pitchFamily="2" charset="2"/>
              <a:buChar char="§"/>
            </a:pPr>
            <a:r>
              <a:rPr lang="en-US" dirty="0"/>
              <a:t>Once a user has their search results, they can make updates or changes to the individual records, print, and export them to excel.</a:t>
            </a:r>
            <a:endParaRPr lang="en-US" dirty="0">
              <a:ea typeface="Calibri"/>
              <a:cs typeface="Calibri"/>
            </a:endParaRPr>
          </a:p>
          <a:p>
            <a:pPr marL="171450" indent="-171450">
              <a:buFont typeface="Wingdings" panose="05000000000000000000" pitchFamily="2" charset="2"/>
              <a:buChar char="§"/>
            </a:pPr>
            <a:r>
              <a:rPr lang="en-US" dirty="0"/>
              <a:t>They can select the rows that they would like to update or export by checking the box on each line. </a:t>
            </a:r>
          </a:p>
          <a:p>
            <a:pPr marL="171450" indent="-171450">
              <a:buFont typeface="Wingdings" panose="05000000000000000000" pitchFamily="2" charset="2"/>
              <a:buChar char="§"/>
            </a:pPr>
            <a:r>
              <a:rPr lang="en-US" dirty="0"/>
              <a:t>If all records are to be impacted, the user can press the blue box at the top of the search results section to select all of the results.</a:t>
            </a:r>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562657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Wingdings" panose="05000000000000000000" pitchFamily="2" charset="2"/>
              <a:buChar char="§"/>
            </a:pPr>
            <a:r>
              <a:rPr lang="en-US" dirty="0"/>
              <a:t>Note, that each line also has a Multi Action Menu. This is used when a user wants to make a change to an individual line.</a:t>
            </a:r>
          </a:p>
          <a:p>
            <a:pPr marL="171450" indent="-171450">
              <a:buFont typeface="Wingdings" panose="05000000000000000000" pitchFamily="2" charset="2"/>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p>
          <a:p>
            <a:pPr marL="171450" indent="-171450">
              <a:buFont typeface="Arial,Sans-Serif"/>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3082143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Wingdings" panose="05000000000000000000" pitchFamily="2" charset="2"/>
              <a:buChar char="§"/>
            </a:pPr>
            <a:r>
              <a:rPr lang="en-US" dirty="0"/>
              <a:t>Let’s dive deeper into the Search Criteria section.</a:t>
            </a:r>
          </a:p>
          <a:p>
            <a:pPr marL="171450" indent="-171450">
              <a:buFont typeface="Wingdings" panose="05000000000000000000" pitchFamily="2" charset="2"/>
              <a:buChar char="§"/>
            </a:pPr>
            <a:r>
              <a:rPr lang="en-US" dirty="0"/>
              <a:t>Users also have the capability to save search criteria.  </a:t>
            </a:r>
            <a:endParaRPr lang="en-US" dirty="0">
              <a:ea typeface="Calibri"/>
              <a:cs typeface="Calibri"/>
            </a:endParaRPr>
          </a:p>
          <a:p>
            <a:pPr marL="171450" indent="-171450">
              <a:buFont typeface="Wingdings" panose="05000000000000000000" pitchFamily="2" charset="2"/>
              <a:buChar char="§"/>
            </a:pPr>
            <a:r>
              <a:rPr lang="en-US" dirty="0"/>
              <a:t>This is used if a user has a search they are frequently entering and would like to save time.</a:t>
            </a:r>
          </a:p>
          <a:p>
            <a:pPr marL="171450" indent="-171450">
              <a:buFont typeface="Wingdings" panose="05000000000000000000" pitchFamily="2" charset="2"/>
              <a:buChar char="§"/>
            </a:pPr>
            <a:r>
              <a:rPr lang="en-US" dirty="0"/>
              <a:t>An example of a search criteria a user could save is if they only want to see Supply Orders with a status of New. </a:t>
            </a:r>
          </a:p>
          <a:p>
            <a:pPr marL="171450" indent="-171450">
              <a:buFont typeface="Wingdings" panose="05000000000000000000" pitchFamily="2" charset="2"/>
              <a:buChar char="§"/>
            </a:pPr>
            <a:r>
              <a:rPr lang="en-US" dirty="0"/>
              <a:t>Another example, is if there are certain Locations a user would like to easily navigate to without having to repeatedly type in the search requirements.</a:t>
            </a:r>
          </a:p>
          <a:p>
            <a:pPr marL="171450" indent="-171450">
              <a:buFont typeface="Wingdings" panose="05000000000000000000" pitchFamily="2" charset="2"/>
              <a:buChar char="§"/>
            </a:pPr>
            <a:r>
              <a:rPr lang="en-US" dirty="0"/>
              <a:t>A user can save a frequent search for the future by entering the search criteria and selecting the Save Field Values button. </a:t>
            </a:r>
          </a:p>
          <a:p>
            <a:pPr marL="171450" indent="-171450">
              <a:buFont typeface="Wingdings" panose="05000000000000000000" pitchFamily="2" charset="2"/>
              <a:buChar char="§"/>
            </a:pPr>
            <a:r>
              <a:rPr lang="en-US" dirty="0"/>
              <a:t>A user will need to name their saved search.</a:t>
            </a:r>
          </a:p>
          <a:p>
            <a:pPr marL="171450" indent="-171450">
              <a:buFont typeface="Wingdings" panose="05000000000000000000" pitchFamily="2" charset="2"/>
              <a:buChar char="§"/>
            </a:pPr>
            <a:r>
              <a:rPr lang="en-US" dirty="0"/>
              <a:t>So, the next time they enter a search, they will enter the title of their saved search, and the Search Criteria will prepopulate with the saved information. </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22</a:t>
            </a:fld>
            <a:endParaRPr lang="en-US" dirty="0"/>
          </a:p>
        </p:txBody>
      </p:sp>
    </p:spTree>
    <p:extLst>
      <p:ext uri="{BB962C8B-B14F-4D97-AF65-F5344CB8AC3E}">
        <p14:creationId xmlns:p14="http://schemas.microsoft.com/office/powerpoint/2010/main" val="249362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23</a:t>
            </a:fld>
            <a:endParaRPr lang="en-US" dirty="0"/>
          </a:p>
        </p:txBody>
      </p:sp>
    </p:spTree>
    <p:extLst>
      <p:ext uri="{BB962C8B-B14F-4D97-AF65-F5344CB8AC3E}">
        <p14:creationId xmlns:p14="http://schemas.microsoft.com/office/powerpoint/2010/main" val="193370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functionality covered today will follow the following 4-step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Watch the facilitator’s lead to follow the steps of how the functionality works to accomplish the scenario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Utilize the scripted example to facilitate a self-guided exercise</a:t>
            </a:r>
          </a:p>
          <a:p>
            <a:pPr marL="285750" indent="-285750">
              <a:buClr>
                <a:srgbClr val="6633CC"/>
              </a:buClr>
              <a:buFont typeface="Arial" panose="020B0604020202020204" pitchFamily="34" charset="0"/>
              <a:buChar char="•"/>
            </a:pPr>
            <a:r>
              <a:rPr lang="en-US" sz="1600" dirty="0"/>
              <a:t>Collective recap of the scripted scenario focusing on:</a:t>
            </a:r>
          </a:p>
          <a:p>
            <a:pPr marL="742950" lvl="1" indent="-285750">
              <a:buClr>
                <a:srgbClr val="6633CC"/>
              </a:buClr>
              <a:buFont typeface="Wingdings" pitchFamily="2" charset="2"/>
              <a:buChar char="ü"/>
            </a:pPr>
            <a:r>
              <a:rPr lang="en-US" sz="1200" dirty="0"/>
              <a:t>Key Takeaways</a:t>
            </a:r>
          </a:p>
          <a:p>
            <a:pPr marL="742950" lvl="1" indent="-285750">
              <a:buClr>
                <a:srgbClr val="6633CC"/>
              </a:buClr>
              <a:buFont typeface="Wingdings" pitchFamily="2" charset="2"/>
              <a:buChar char="ü"/>
            </a:pPr>
            <a:r>
              <a:rPr lang="en-US" sz="1200" dirty="0"/>
              <a:t>Challenges</a:t>
            </a:r>
          </a:p>
          <a:p>
            <a:pPr marL="742950" lvl="1" indent="-285750">
              <a:buClr>
                <a:srgbClr val="6633CC"/>
              </a:buClr>
              <a:buFont typeface="Wingdings" pitchFamily="2" charset="2"/>
              <a:buChar char="ü"/>
            </a:pPr>
            <a:r>
              <a:rPr lang="en-US" sz="1200" dirty="0"/>
              <a:t>Q &amp;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4FB8E-87F6-4D2D-9C11-6827051D08EC}" type="slidenum">
              <a:rPr lang="en-US" smtClean="0"/>
              <a:pPr/>
              <a:t>4</a:t>
            </a:fld>
            <a:endParaRPr lang="en-US" dirty="0"/>
          </a:p>
        </p:txBody>
      </p:sp>
    </p:spTree>
    <p:extLst>
      <p:ext uri="{BB962C8B-B14F-4D97-AF65-F5344CB8AC3E}">
        <p14:creationId xmlns:p14="http://schemas.microsoft.com/office/powerpoint/2010/main" val="266252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 panose="020B0604020202020204" pitchFamily="34" charset="0"/>
              <a:buChar char="•"/>
            </a:pPr>
            <a:r>
              <a:rPr lang="en-US" dirty="0"/>
              <a:t>SCM is a hub that is used to interface the master data into POU.  It is also used to transmit supply orders to the procurement tool for replenishment.</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8</a:t>
            </a:fld>
            <a:endParaRPr lang="en-US" dirty="0"/>
          </a:p>
        </p:txBody>
      </p:sp>
    </p:spTree>
    <p:extLst>
      <p:ext uri="{BB962C8B-B14F-4D97-AF65-F5344CB8AC3E}">
        <p14:creationId xmlns:p14="http://schemas.microsoft.com/office/powerpoint/2010/main" val="297913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 panose="020B0604020202020204" pitchFamily="34" charset="0"/>
              <a:buChar char="•"/>
            </a:pPr>
            <a:r>
              <a:rPr lang="en-US" dirty="0"/>
              <a:t>Tecsys POU is being implemented in surgical and procedural areas.  It will replace your organization’s current POU system, if you have one.</a:t>
            </a:r>
          </a:p>
          <a:p>
            <a:pPr marL="171450" indent="-171450">
              <a:buFont typeface="Arial" panose="020B0604020202020204" pitchFamily="34" charset="0"/>
              <a:buChar char="•"/>
            </a:pPr>
            <a:r>
              <a:rPr lang="en-US" dirty="0"/>
              <a:t>Mobile supply chain will still be used in all other areas.</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9</a:t>
            </a:fld>
            <a:endParaRPr lang="en-US" dirty="0"/>
          </a:p>
        </p:txBody>
      </p:sp>
    </p:spTree>
    <p:extLst>
      <p:ext uri="{BB962C8B-B14F-4D97-AF65-F5344CB8AC3E}">
        <p14:creationId xmlns:p14="http://schemas.microsoft.com/office/powerpoint/2010/main" val="229621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here the Solutions the organization already has or will be implementing.</a:t>
            </a:r>
          </a:p>
        </p:txBody>
      </p:sp>
      <p:sp>
        <p:nvSpPr>
          <p:cNvPr id="4" name="Slide Number Placeholder 3"/>
          <p:cNvSpPr>
            <a:spLocks noGrp="1"/>
          </p:cNvSpPr>
          <p:nvPr>
            <p:ph type="sldNum" sz="quarter" idx="5"/>
          </p:nvPr>
        </p:nvSpPr>
        <p:spPr/>
        <p:txBody>
          <a:bodyPr/>
          <a:lstStyle/>
          <a:p>
            <a:fld id="{B76EB5B7-B6D4-4DB0-805C-9530CB1110B6}" type="slidenum">
              <a:rPr lang="en-US" smtClean="0"/>
              <a:t>10</a:t>
            </a:fld>
            <a:endParaRPr lang="en-US" dirty="0"/>
          </a:p>
        </p:txBody>
      </p:sp>
    </p:spTree>
    <p:extLst>
      <p:ext uri="{BB962C8B-B14F-4D97-AF65-F5344CB8AC3E}">
        <p14:creationId xmlns:p14="http://schemas.microsoft.com/office/powerpoint/2010/main" val="220769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Script:</a:t>
            </a:r>
          </a:p>
          <a:p>
            <a:pPr marL="171450" indent="-171450">
              <a:buFont typeface="Arial" panose="020B0604020202020204" pitchFamily="34" charset="0"/>
              <a:buChar char="•"/>
            </a:pPr>
            <a:r>
              <a:rPr lang="en-CA" dirty="0"/>
              <a:t>Users will still be using a mobile handheld device for par counts.  In fact, it’s the same process handheld.  However, instead of using Mobile Supply Chain, users will be logging into Tecsys POU (SMS).</a:t>
            </a:r>
          </a:p>
          <a:p>
            <a:pPr marL="171450" indent="-171450">
              <a:buFont typeface="Arial" panose="020B0604020202020204" pitchFamily="34" charset="0"/>
              <a:buChar char="•"/>
            </a:pPr>
            <a:r>
              <a:rPr lang="en-CA" dirty="0"/>
              <a:t>The role of the handheld device is expanding to POU (SMS) as it can be used in case picking, as well as receiving, and the putaway of delivered items.</a:t>
            </a:r>
          </a:p>
        </p:txBody>
      </p:sp>
      <p:sp>
        <p:nvSpPr>
          <p:cNvPr id="4" name="Slide Number Placeholder 3"/>
          <p:cNvSpPr>
            <a:spLocks noGrp="1"/>
          </p:cNvSpPr>
          <p:nvPr>
            <p:ph type="sldNum" sz="quarter" idx="10"/>
          </p:nvPr>
        </p:nvSpPr>
        <p:spPr/>
        <p:txBody>
          <a:bodyPr/>
          <a:lstStyle/>
          <a:p>
            <a:fld id="{9E906566-0735-4AC9-870B-C333C0E7976C}" type="slidenum">
              <a:rPr lang="fr-CA" smtClean="0"/>
              <a:t>11</a:t>
            </a:fld>
            <a:endParaRPr lang="fr-CA" dirty="0"/>
          </a:p>
        </p:txBody>
      </p:sp>
    </p:spTree>
    <p:extLst>
      <p:ext uri="{BB962C8B-B14F-4D97-AF65-F5344CB8AC3E}">
        <p14:creationId xmlns:p14="http://schemas.microsoft.com/office/powerpoint/2010/main" val="205287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13</a:t>
            </a:fld>
            <a:endParaRPr lang="en-US" dirty="0"/>
          </a:p>
        </p:txBody>
      </p:sp>
    </p:spTree>
    <p:extLst>
      <p:ext uri="{BB962C8B-B14F-4D97-AF65-F5344CB8AC3E}">
        <p14:creationId xmlns:p14="http://schemas.microsoft.com/office/powerpoint/2010/main" val="273180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 panose="020B0604020202020204" pitchFamily="34" charset="0"/>
              <a:buChar char="•"/>
            </a:pPr>
            <a:r>
              <a:rPr lang="en-US" dirty="0"/>
              <a:t>You will be using SSO to go into Tecsys POU.</a:t>
            </a:r>
          </a:p>
        </p:txBody>
      </p:sp>
      <p:sp>
        <p:nvSpPr>
          <p:cNvPr id="4" name="Slide Number Placeholder 3"/>
          <p:cNvSpPr>
            <a:spLocks noGrp="1"/>
          </p:cNvSpPr>
          <p:nvPr>
            <p:ph type="sldNum" sz="quarter" idx="5"/>
          </p:nvPr>
        </p:nvSpPr>
        <p:spPr/>
        <p:txBody>
          <a:bodyPr/>
          <a:lstStyle/>
          <a:p>
            <a:fld id="{B0B255E0-1D49-F147-BF7C-DC27F77647EF}" type="slidenum">
              <a:rPr lang="en-US" smtClean="0"/>
              <a:t>14</a:t>
            </a:fld>
            <a:endParaRPr lang="en-US" dirty="0"/>
          </a:p>
        </p:txBody>
      </p:sp>
    </p:spTree>
    <p:extLst>
      <p:ext uri="{BB962C8B-B14F-4D97-AF65-F5344CB8AC3E}">
        <p14:creationId xmlns:p14="http://schemas.microsoft.com/office/powerpoint/2010/main" val="157198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Script:</a:t>
            </a:r>
          </a:p>
          <a:p>
            <a:pPr marL="171450" indent="-171450">
              <a:buFont typeface="Wingdings" panose="05000000000000000000" pitchFamily="2" charset="2"/>
              <a:buChar char="§"/>
            </a:pPr>
            <a:r>
              <a:rPr lang="en-US" dirty="0"/>
              <a:t>Before we get familiar with the main layout of Tecsys, let’s discuss some of the basic features that will help a user navigate the site.</a:t>
            </a:r>
          </a:p>
          <a:p>
            <a:pPr marL="171450" indent="-171450">
              <a:buFont typeface="Wingdings" panose="05000000000000000000" pitchFamily="2" charset="2"/>
              <a:buChar char="§"/>
            </a:pPr>
            <a:r>
              <a:rPr lang="en-US" dirty="0"/>
              <a:t>Users with System Administrator access can use Tools to monitor system process and look at statistics</a:t>
            </a:r>
          </a:p>
          <a:p>
            <a:pPr marL="171450" indent="-171450">
              <a:buFont typeface="Wingdings" panose="05000000000000000000" pitchFamily="2" charset="2"/>
              <a:buChar char="§"/>
            </a:pPr>
            <a:r>
              <a:rPr lang="en-US" dirty="0"/>
              <a:t>From your user profile you can make changes to the general settings and preferences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Users should utilize the Help feature while on a resource page or select Topic Help. This will take a user directly to the Help section for that resource.</a:t>
            </a:r>
          </a:p>
          <a:p>
            <a:pPr marL="171450" indent="-171450">
              <a:buFont typeface="Wingdings" panose="05000000000000000000" pitchFamily="2" charset="2"/>
              <a:buChar char="§"/>
            </a:pPr>
            <a:r>
              <a:rPr lang="en-US" dirty="0"/>
              <a:t>Select Logout to end your session in Tecsys</a:t>
            </a:r>
          </a:p>
          <a:p>
            <a:pPr marL="171450" indent="-171450">
              <a:buFont typeface="Wingdings" panose="05000000000000000000" pitchFamily="2" charset="2"/>
              <a:buChar char="§"/>
            </a:pPr>
            <a:r>
              <a:rPr lang="en-US" dirty="0"/>
              <a:t>Users can enter a specific resource page and select the Go button. If typed correctly, Go will take users directly to the exact resource page they requested. </a:t>
            </a:r>
            <a:endParaRPr lang="en-US" dirty="0">
              <a:ea typeface="Calibri"/>
              <a:cs typeface="Calibri"/>
            </a:endParaRPr>
          </a:p>
          <a:p>
            <a:pPr marL="171450" indent="-171450">
              <a:buFont typeface="Wingdings" panose="05000000000000000000" pitchFamily="2" charset="2"/>
              <a:buChar char="§"/>
            </a:pPr>
            <a:r>
              <a:rPr lang="en-US" dirty="0"/>
              <a:t>Users can use the search button by entering key words and selecting Search. This will provide users with a list of all available resource locations that they can choose from.</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87254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ing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dirty="0"/>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1153820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dirty="0"/>
              <a:t>Click to edit Master text styles</a:t>
            </a:r>
          </a:p>
          <a:p>
            <a:pPr lvl="1"/>
            <a:r>
              <a:rPr lang="en-US" dirty="0"/>
              <a:t>Second level</a:t>
            </a:r>
          </a:p>
          <a:p>
            <a:pPr lvl="6"/>
            <a:r>
              <a:rPr lang="en-US" dirty="0"/>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dirty="0"/>
          </a:p>
        </p:txBody>
      </p:sp>
    </p:spTree>
    <p:extLst>
      <p:ext uri="{BB962C8B-B14F-4D97-AF65-F5344CB8AC3E}">
        <p14:creationId xmlns:p14="http://schemas.microsoft.com/office/powerpoint/2010/main" val="357559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lf-Guided Exercise + 1 QR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solidFill>
        </p:spPr>
        <p:txBody>
          <a:bodyPr wrap="square" rtlCol="0" anchor="ctr" anchorCtr="0">
            <a:normAutofit/>
          </a:bodyPr>
          <a:lstStyle/>
          <a:p>
            <a:pPr algn="ctr"/>
            <a:endParaRPr lang="en-US" sz="2133" dirty="0">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9179" y="-8881"/>
            <a:ext cx="2767584" cy="6037147"/>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dirty="0">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
        <p:nvSpPr>
          <p:cNvPr id="34" name="Text Placeholder 8">
            <a:extLst>
              <a:ext uri="{FF2B5EF4-FFF2-40B4-BE49-F238E27FC236}">
                <a16:creationId xmlns:a16="http://schemas.microsoft.com/office/drawing/2014/main" id="{B7F0C397-92D2-1635-0E0B-0D90C21821B8}"/>
              </a:ext>
            </a:extLst>
          </p:cNvPr>
          <p:cNvSpPr>
            <a:spLocks noGrp="1"/>
          </p:cNvSpPr>
          <p:nvPr>
            <p:ph type="body" sz="quarter" idx="16" hasCustomPrompt="1"/>
          </p:nvPr>
        </p:nvSpPr>
        <p:spPr>
          <a:xfrm>
            <a:off x="4483912" y="2887268"/>
            <a:ext cx="7403288"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dirty="0"/>
          </a:p>
        </p:txBody>
      </p:sp>
      <p:pic>
        <p:nvPicPr>
          <p:cNvPr id="35" name="Picture 34">
            <a:extLst>
              <a:ext uri="{FF2B5EF4-FFF2-40B4-BE49-F238E27FC236}">
                <a16:creationId xmlns:a16="http://schemas.microsoft.com/office/drawing/2014/main" id="{9D585760-1A4A-558D-6FF2-7606B2244E9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196" y="2814399"/>
            <a:ext cx="1327605" cy="1327605"/>
          </a:xfrm>
          <a:prstGeom prst="rect">
            <a:avLst/>
          </a:prstGeom>
        </p:spPr>
      </p:pic>
      <p:sp>
        <p:nvSpPr>
          <p:cNvPr id="5" name="Rectangle 1">
            <a:extLst>
              <a:ext uri="{FF2B5EF4-FFF2-40B4-BE49-F238E27FC236}">
                <a16:creationId xmlns:a16="http://schemas.microsoft.com/office/drawing/2014/main" id="{8CAFEB94-EEF6-6D07-4BE6-1E3EAFF4593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dirty="0">
              <a:solidFill>
                <a:schemeClr val="bg1"/>
              </a:solidFill>
            </a:endParaRPr>
          </a:p>
        </p:txBody>
      </p:sp>
      <p:sp>
        <p:nvSpPr>
          <p:cNvPr id="8" name="Rectangle 1">
            <a:extLst>
              <a:ext uri="{FF2B5EF4-FFF2-40B4-BE49-F238E27FC236}">
                <a16:creationId xmlns:a16="http://schemas.microsoft.com/office/drawing/2014/main" id="{06EDE37C-2246-6C7D-1099-47DFCF743D32}"/>
              </a:ext>
              <a:ext uri="{C183D7F6-B498-43B3-948B-1728B52AA6E4}">
                <adec:decorative xmlns:adec="http://schemas.microsoft.com/office/drawing/2017/decorative" val="1"/>
              </a:ext>
            </a:extLst>
          </p:cNvPr>
          <p:cNvSpPr/>
          <p:nvPr/>
        </p:nvSpPr>
        <p:spPr>
          <a:xfrm flipV="1">
            <a:off x="-12529" y="5304429"/>
            <a:ext cx="198016"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dirty="0">
              <a:solidFill>
                <a:schemeClr val="bg1"/>
              </a:solidFill>
            </a:endParaRPr>
          </a:p>
        </p:txBody>
      </p:sp>
    </p:spTree>
    <p:extLst>
      <p:ext uri="{BB962C8B-B14F-4D97-AF65-F5344CB8AC3E}">
        <p14:creationId xmlns:p14="http://schemas.microsoft.com/office/powerpoint/2010/main" val="99655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lf-Guided Exercise + 2 QRG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62BCA-A301-73F3-E8F4-AD55B1677B96}"/>
              </a:ext>
            </a:extLst>
          </p:cNvPr>
          <p:cNvSpPr/>
          <p:nvPr/>
        </p:nvSpPr>
        <p:spPr>
          <a:xfrm>
            <a:off x="186264" y="-8880"/>
            <a:ext cx="2767584" cy="6037145"/>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dirty="0">
                <a:ln>
                  <a:noFill/>
                </a:ln>
                <a:solidFill>
                  <a:schemeClr val="bg1"/>
                </a:solidFill>
                <a:latin typeface="+mj-lt"/>
                <a:ea typeface="Open Sans" panose="020B0606030504020204" pitchFamily="34" charset="0"/>
                <a:cs typeface="Open Sans" panose="020B0606030504020204" pitchFamily="34" charset="0"/>
              </a:rPr>
              <a:t>EXERCISE</a:t>
            </a:r>
          </a:p>
        </p:txBody>
      </p:sp>
      <p:pic>
        <p:nvPicPr>
          <p:cNvPr id="11" name="Graphic 10" descr="Cursor with solid fill">
            <a:extLst>
              <a:ext uri="{FF2B5EF4-FFF2-40B4-BE49-F238E27FC236}">
                <a16:creationId xmlns:a16="http://schemas.microsoft.com/office/drawing/2014/main" id="{81B95DEA-AC67-F074-DE72-AC364A9A06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10" name="Title 20">
            <a:extLst>
              <a:ext uri="{FF2B5EF4-FFF2-40B4-BE49-F238E27FC236}">
                <a16:creationId xmlns:a16="http://schemas.microsoft.com/office/drawing/2014/main" id="{1B725A6C-5FD3-2C25-0DC7-6C723979DB8A}"/>
              </a:ext>
            </a:extLst>
          </p:cNvPr>
          <p:cNvSpPr>
            <a:spLocks noGrp="1"/>
          </p:cNvSpPr>
          <p:nvPr>
            <p:ph type="title" hasCustomPrompt="1"/>
          </p:nvPr>
        </p:nvSpPr>
        <p:spPr>
          <a:xfrm>
            <a:off x="3380942" y="343689"/>
            <a:ext cx="8506245"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8DDEBAAE-60F7-8BD9-7CC8-4A0DFA79055E}"/>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9" name="Text Placeholder 8">
            <a:extLst>
              <a:ext uri="{FF2B5EF4-FFF2-40B4-BE49-F238E27FC236}">
                <a16:creationId xmlns:a16="http://schemas.microsoft.com/office/drawing/2014/main" id="{8D9FBF95-0B4A-A8BC-BC1D-22AC91A65C7D}"/>
              </a:ext>
            </a:extLst>
          </p:cNvPr>
          <p:cNvSpPr>
            <a:spLocks noGrp="1"/>
          </p:cNvSpPr>
          <p:nvPr>
            <p:ph type="body" sz="quarter" idx="16" hasCustomPrompt="1"/>
          </p:nvPr>
        </p:nvSpPr>
        <p:spPr>
          <a:xfrm>
            <a:off x="4483912" y="2887268"/>
            <a:ext cx="7403275"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dirty="0"/>
          </a:p>
        </p:txBody>
      </p:sp>
      <p:sp>
        <p:nvSpPr>
          <p:cNvPr id="2" name="Text Placeholder 8">
            <a:extLst>
              <a:ext uri="{FF2B5EF4-FFF2-40B4-BE49-F238E27FC236}">
                <a16:creationId xmlns:a16="http://schemas.microsoft.com/office/drawing/2014/main" id="{7DAAB888-2A6A-E292-246E-19FAE8311ACC}"/>
              </a:ext>
            </a:extLst>
          </p:cNvPr>
          <p:cNvSpPr>
            <a:spLocks noGrp="1"/>
          </p:cNvSpPr>
          <p:nvPr>
            <p:ph type="body" sz="quarter" idx="19" hasCustomPrompt="1"/>
          </p:nvPr>
        </p:nvSpPr>
        <p:spPr>
          <a:xfrm>
            <a:off x="4483912" y="4227299"/>
            <a:ext cx="7403275" cy="543984"/>
          </a:xfrm>
          <a:prstGeom prst="rect">
            <a:avLst/>
          </a:prstGeom>
        </p:spPr>
        <p:txBody>
          <a:bodyPr/>
          <a:lstStyle>
            <a:lvl1pPr>
              <a:defRPr i="1">
                <a:solidFill>
                  <a:schemeClr val="tx2"/>
                </a:solidFill>
              </a:defRPr>
            </a:lvl1pPr>
          </a:lstStyle>
          <a:p>
            <a:pPr lvl="0"/>
            <a:r>
              <a:rPr lang="en-US"/>
              <a:t>Click to add title of QRG</a:t>
            </a:r>
          </a:p>
        </p:txBody>
      </p:sp>
      <p:pic>
        <p:nvPicPr>
          <p:cNvPr id="27" name="Picture 26">
            <a:extLst>
              <a:ext uri="{FF2B5EF4-FFF2-40B4-BE49-F238E27FC236}">
                <a16:creationId xmlns:a16="http://schemas.microsoft.com/office/drawing/2014/main" id="{F972EF75-4A6F-2433-570E-F1478D2978B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Picture 3">
            <a:extLst>
              <a:ext uri="{FF2B5EF4-FFF2-40B4-BE49-F238E27FC236}">
                <a16:creationId xmlns:a16="http://schemas.microsoft.com/office/drawing/2014/main" id="{6805AC12-976D-9D49-55C2-991AF2CCDC7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3918337"/>
            <a:ext cx="1092079" cy="1092079"/>
          </a:xfrm>
          <a:prstGeom prst="rect">
            <a:avLst/>
          </a:prstGeom>
        </p:spPr>
      </p:pic>
      <p:sp>
        <p:nvSpPr>
          <p:cNvPr id="8" name="Rectangle 7">
            <a:extLst>
              <a:ext uri="{FF2B5EF4-FFF2-40B4-BE49-F238E27FC236}">
                <a16:creationId xmlns:a16="http://schemas.microsoft.com/office/drawing/2014/main" id="{721CCFE5-81D3-B150-7F04-08E8F790AD36}"/>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
        <p:nvSpPr>
          <p:cNvPr id="5" name="Rectangle 1">
            <a:extLst>
              <a:ext uri="{FF2B5EF4-FFF2-40B4-BE49-F238E27FC236}">
                <a16:creationId xmlns:a16="http://schemas.microsoft.com/office/drawing/2014/main" id="{23C47E13-0FBA-8412-94DC-416F11DCAEC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dirty="0">
              <a:solidFill>
                <a:schemeClr val="bg1"/>
              </a:solidFill>
            </a:endParaRPr>
          </a:p>
        </p:txBody>
      </p:sp>
      <p:sp>
        <p:nvSpPr>
          <p:cNvPr id="12" name="Rectangle 1">
            <a:extLst>
              <a:ext uri="{FF2B5EF4-FFF2-40B4-BE49-F238E27FC236}">
                <a16:creationId xmlns:a16="http://schemas.microsoft.com/office/drawing/2014/main" id="{B8203C8E-B49A-1332-68BD-422CCC15988D}"/>
              </a:ext>
              <a:ext uri="{C183D7F6-B498-43B3-948B-1728B52AA6E4}">
                <adec:decorative xmlns:adec="http://schemas.microsoft.com/office/drawing/2017/decorative" val="1"/>
              </a:ext>
            </a:extLst>
          </p:cNvPr>
          <p:cNvSpPr/>
          <p:nvPr/>
        </p:nvSpPr>
        <p:spPr>
          <a:xfrm flipV="1">
            <a:off x="-12529" y="5304429"/>
            <a:ext cx="198793"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dirty="0">
              <a:solidFill>
                <a:schemeClr val="bg1"/>
              </a:solidFill>
            </a:endParaRPr>
          </a:p>
        </p:txBody>
      </p:sp>
    </p:spTree>
    <p:extLst>
      <p:ext uri="{BB962C8B-B14F-4D97-AF65-F5344CB8AC3E}">
        <p14:creationId xmlns:p14="http://schemas.microsoft.com/office/powerpoint/2010/main" val="379117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of 2">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834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22611"/>
            <a:ext cx="5601547" cy="3780477"/>
          </a:xfrm>
          <a:prstGeom prst="rect">
            <a:avLst/>
          </a:prstGeom>
          <a:solidFill>
            <a:schemeClr val="bg1">
              <a:lumMod val="95000"/>
            </a:schemeClr>
          </a:solidFill>
        </p:spPr>
        <p:txBody>
          <a:bodyPr lIns="118872" tIns="118872" rIns="118872" bIns="274320"/>
          <a:lstStyle>
            <a:lvl1pPr>
              <a:defRPr sz="1467" b="0" baseline="0">
                <a:solidFill>
                  <a:schemeClr val="accent2"/>
                </a:solidFill>
              </a:defRPr>
            </a:lvl1pPr>
            <a:lvl2pPr>
              <a:defRPr sz="1333" b="0" i="0" baseline="0">
                <a:solidFill>
                  <a:schemeClr val="accent2"/>
                </a:solidFill>
              </a:defRPr>
            </a:lvl2pPr>
            <a:lvl3pPr>
              <a:defRPr sz="1333" b="0" i="0" baseline="0"/>
            </a:lvl3pPr>
            <a:lvl4pPr>
              <a:defRPr sz="1333" b="0" i="0" baseline="0"/>
            </a:lvl4pPr>
            <a:lvl5pPr marL="228594" indent="-228594">
              <a:buFont typeface="Arial" panose="020B0604020202020204" pitchFamily="34" charset="0"/>
              <a:buChar cha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dirty="0"/>
          </a:p>
        </p:txBody>
      </p:sp>
      <p:sp>
        <p:nvSpPr>
          <p:cNvPr id="5" name="Rectangle 4">
            <a:extLst>
              <a:ext uri="{FF2B5EF4-FFF2-40B4-BE49-F238E27FC236}">
                <a16:creationId xmlns:a16="http://schemas.microsoft.com/office/drawing/2014/main" id="{BA930EE9-0855-22A1-D567-D5A62789F87D}"/>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8" name="Content Placeholder 8">
            <a:extLst>
              <a:ext uri="{FF2B5EF4-FFF2-40B4-BE49-F238E27FC236}">
                <a16:creationId xmlns:a16="http://schemas.microsoft.com/office/drawing/2014/main" id="{61E8DDAE-6D31-0FFB-AD7E-02C6773B780D}"/>
              </a:ext>
            </a:extLst>
          </p:cNvPr>
          <p:cNvSpPr>
            <a:spLocks noGrp="1"/>
          </p:cNvSpPr>
          <p:nvPr>
            <p:ph sz="quarter" idx="27"/>
          </p:nvPr>
        </p:nvSpPr>
        <p:spPr>
          <a:xfrm>
            <a:off x="627210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0" name="Content Placeholder 8">
            <a:extLst>
              <a:ext uri="{FF2B5EF4-FFF2-40B4-BE49-F238E27FC236}">
                <a16:creationId xmlns:a16="http://schemas.microsoft.com/office/drawing/2014/main" id="{EFE48A9E-F119-ADD2-78BB-4F1F5D97EFC6}"/>
              </a:ext>
            </a:extLst>
          </p:cNvPr>
          <p:cNvSpPr>
            <a:spLocks noGrp="1"/>
          </p:cNvSpPr>
          <p:nvPr>
            <p:ph sz="quarter" idx="28" hasCustomPrompt="1"/>
          </p:nvPr>
        </p:nvSpPr>
        <p:spPr>
          <a:xfrm>
            <a:off x="6272107" y="2322611"/>
            <a:ext cx="5601547" cy="3780477"/>
          </a:xfrm>
          <a:prstGeom prst="rect">
            <a:avLst/>
          </a:prstGeom>
          <a:solidFill>
            <a:schemeClr val="bg1">
              <a:lumMod val="95000"/>
            </a:schemeClr>
          </a:solidFill>
        </p:spPr>
        <p:txBody>
          <a:bodyPr lIns="118872" tIns="118872" rIns="118872" bIns="118872"/>
          <a:lstStyle>
            <a:lvl1pPr>
              <a:defRPr sz="1467" b="0"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Tree>
    <p:extLst>
      <p:ext uri="{BB962C8B-B14F-4D97-AF65-F5344CB8AC3E}">
        <p14:creationId xmlns:p14="http://schemas.microsoft.com/office/powerpoint/2010/main" val="241984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of 3">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4963" y="1342500"/>
            <a:ext cx="3650827"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25117" y="2334386"/>
            <a:ext cx="3650827"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lvl2pPr>
            <a:lvl3pPr>
              <a:defRPr sz="1333" b="0" i="0" baseline="0"/>
            </a:lvl3pPr>
            <a:lvl4pPr>
              <a:defRPr sz="1333" b="0" i="0" baseline="0"/>
            </a:lvl4pPr>
            <a:lvl5pPr>
              <a:defRPr sz="1333" b="0" i="0"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4264993" y="1342499"/>
            <a:ext cx="3616960"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4264993" y="2334385"/>
            <a:ext cx="3616960"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8158483" y="1337299"/>
            <a:ext cx="3705013"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8172024" y="2329185"/>
            <a:ext cx="3705013"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Title 3">
            <a:extLst>
              <a:ext uri="{FF2B5EF4-FFF2-40B4-BE49-F238E27FC236}">
                <a16:creationId xmlns:a16="http://schemas.microsoft.com/office/drawing/2014/main" id="{C8C15976-1057-47C1-84CF-4615E6169862}"/>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FADE1CA-9CF1-EFC4-1FAD-580B21D0E335}"/>
              </a:ext>
            </a:extLst>
          </p:cNvPr>
          <p:cNvSpPr>
            <a:spLocks noGrp="1"/>
          </p:cNvSpPr>
          <p:nvPr>
            <p:ph type="sldNum" sz="quarter" idx="22"/>
          </p:nvPr>
        </p:nvSpPr>
        <p:spPr/>
        <p:txBody>
          <a:bodyPr/>
          <a:lstStyle/>
          <a:p>
            <a:pPr defTabSz="761970"/>
            <a:fld id="{A59E24FB-11A7-44FD-AC96-67BDBF48A334}" type="slidenum">
              <a:rPr lang="en-US" smtClean="0"/>
              <a:pPr defTabSz="761970"/>
              <a:t>‹#›</a:t>
            </a:fld>
            <a:endParaRPr lang="en-US" dirty="0"/>
          </a:p>
        </p:txBody>
      </p:sp>
      <p:sp>
        <p:nvSpPr>
          <p:cNvPr id="2" name="Rectangle 1">
            <a:extLst>
              <a:ext uri="{FF2B5EF4-FFF2-40B4-BE49-F238E27FC236}">
                <a16:creationId xmlns:a16="http://schemas.microsoft.com/office/drawing/2014/main" id="{826B9668-90AD-9D1E-2CF3-8C255A22594A}"/>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Tree>
    <p:extLst>
      <p:ext uri="{BB962C8B-B14F-4D97-AF65-F5344CB8AC3E}">
        <p14:creationId xmlns:p14="http://schemas.microsoft.com/office/powerpoint/2010/main" val="296572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of 4">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318347" y="1343971"/>
            <a:ext cx="2458720" cy="1357637"/>
          </a:xfrm>
          <a:prstGeom prst="rect">
            <a:avLst/>
          </a:prstGeom>
          <a:solidFill>
            <a:schemeClr val="accent3"/>
          </a:solidFill>
        </p:spPr>
        <p:txBody>
          <a:bodyPr lIns="118872" tIns="118872" rIns="118872" bIns="118872" anchor="ctr"/>
          <a:lstStyle>
            <a:lvl1pPr>
              <a:spcBef>
                <a:spcPts val="133"/>
              </a:spcBef>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6363545" y="1343971"/>
            <a:ext cx="2458720"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6363545"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3373120" y="1343971"/>
            <a:ext cx="2458720" cy="1357637"/>
          </a:xfrm>
          <a:prstGeom prst="rect">
            <a:avLst/>
          </a:prstGeom>
          <a:solidFill>
            <a:schemeClr val="accent3"/>
          </a:solidFill>
        </p:spPr>
        <p:txBody>
          <a:bodyPr lIns="118872" tIns="118872" rIns="118872" bIns="118872" anchor="ctr"/>
          <a:lstStyle>
            <a:lvl1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3373120"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4" name="Content Placeholder 8">
            <a:extLst>
              <a:ext uri="{FF2B5EF4-FFF2-40B4-BE49-F238E27FC236}">
                <a16:creationId xmlns:a16="http://schemas.microsoft.com/office/drawing/2014/main" id="{46849DAC-0DEC-3345-B6FC-FA721CD5505E}"/>
              </a:ext>
            </a:extLst>
          </p:cNvPr>
          <p:cNvSpPr>
            <a:spLocks noGrp="1"/>
          </p:cNvSpPr>
          <p:nvPr>
            <p:ph sz="quarter" idx="23"/>
          </p:nvPr>
        </p:nvSpPr>
        <p:spPr>
          <a:xfrm>
            <a:off x="9421706" y="1384099"/>
            <a:ext cx="2465495"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21" name="Content Placeholder 8">
            <a:extLst>
              <a:ext uri="{FF2B5EF4-FFF2-40B4-BE49-F238E27FC236}">
                <a16:creationId xmlns:a16="http://schemas.microsoft.com/office/drawing/2014/main" id="{19FAECA8-2EF7-3949-822C-2043BF871AC1}"/>
              </a:ext>
            </a:extLst>
          </p:cNvPr>
          <p:cNvSpPr>
            <a:spLocks noGrp="1"/>
          </p:cNvSpPr>
          <p:nvPr>
            <p:ph sz="quarter" idx="24" hasCustomPrompt="1"/>
          </p:nvPr>
        </p:nvSpPr>
        <p:spPr>
          <a:xfrm>
            <a:off x="9421706" y="2375986"/>
            <a:ext cx="2465495"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dirty="0"/>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2" name="Rectangle 1">
            <a:extLst>
              <a:ext uri="{FF2B5EF4-FFF2-40B4-BE49-F238E27FC236}">
                <a16:creationId xmlns:a16="http://schemas.microsoft.com/office/drawing/2014/main" id="{98AE11A0-0C38-F581-087E-DED3AEC9AEF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Tree>
    <p:extLst>
      <p:ext uri="{BB962C8B-B14F-4D97-AF65-F5344CB8AC3E}">
        <p14:creationId xmlns:p14="http://schemas.microsoft.com/office/powerpoint/2010/main" val="2239412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dirty="0">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6605"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Tips &amp; Best </a:t>
            </a:r>
            <a:r>
              <a:rPr lang="en-US" sz="2667" b="1" cap="all" baseline="0" dirty="0">
                <a:solidFill>
                  <a:schemeClr val="bg1"/>
                </a:solidFill>
                <a:latin typeface="+mj-lt"/>
                <a:ea typeface="Open Sans" panose="020B0606030504020204" pitchFamily="34" charset="0"/>
                <a:cs typeface="Open Sans" panose="020B0606030504020204" pitchFamily="34" charset="0"/>
              </a:rPr>
              <a:t>Practices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dirty="0"/>
          </a:p>
        </p:txBody>
      </p:sp>
      <p:sp>
        <p:nvSpPr>
          <p:cNvPr id="4" name="Rectangle 1">
            <a:extLst>
              <a:ext uri="{FF2B5EF4-FFF2-40B4-BE49-F238E27FC236}">
                <a16:creationId xmlns:a16="http://schemas.microsoft.com/office/drawing/2014/main" id="{339F01B5-325A-2989-53A8-9451A9BC699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dirty="0">
              <a:solidFill>
                <a:schemeClr val="bg1"/>
              </a:solidFill>
            </a:endParaRPr>
          </a:p>
        </p:txBody>
      </p:sp>
      <p:sp>
        <p:nvSpPr>
          <p:cNvPr id="5" name="Rectangle 1">
            <a:extLst>
              <a:ext uri="{FF2B5EF4-FFF2-40B4-BE49-F238E27FC236}">
                <a16:creationId xmlns:a16="http://schemas.microsoft.com/office/drawing/2014/main" id="{CB0D13AD-B701-1289-751E-D0F9698B39CF}"/>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dirty="0">
              <a:solidFill>
                <a:schemeClr val="bg1"/>
              </a:solidFill>
            </a:endParaRPr>
          </a:p>
        </p:txBody>
      </p:sp>
      <p:sp>
        <p:nvSpPr>
          <p:cNvPr id="7" name="Content Placeholder 6">
            <a:extLst>
              <a:ext uri="{FF2B5EF4-FFF2-40B4-BE49-F238E27FC236}">
                <a16:creationId xmlns:a16="http://schemas.microsoft.com/office/drawing/2014/main" id="{65BA753D-82E3-ED5C-7499-70998A7B5A6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9570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odule 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dirty="0">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2941"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dirty="0">
                <a:solidFill>
                  <a:schemeClr val="bg1"/>
                </a:solidFill>
                <a:latin typeface="+mj-lt"/>
                <a:ea typeface="Open Sans" panose="020B0606030504020204" pitchFamily="34" charset="0"/>
                <a:cs typeface="Open Sans" panose="020B0606030504020204" pitchFamily="34" charset="0"/>
              </a:rPr>
              <a:t>Summary</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dirty="0"/>
          </a:p>
        </p:txBody>
      </p:sp>
      <p:sp>
        <p:nvSpPr>
          <p:cNvPr id="3" name="Content Placeholder 6">
            <a:extLst>
              <a:ext uri="{FF2B5EF4-FFF2-40B4-BE49-F238E27FC236}">
                <a16:creationId xmlns:a16="http://schemas.microsoft.com/office/drawing/2014/main" id="{38A2E976-4DE8-437F-CDE8-D7EC5FB406E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4" name="Rectangle 1">
            <a:extLst>
              <a:ext uri="{FF2B5EF4-FFF2-40B4-BE49-F238E27FC236}">
                <a16:creationId xmlns:a16="http://schemas.microsoft.com/office/drawing/2014/main" id="{97617462-17CC-6302-437F-757D52584A82}"/>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dirty="0">
              <a:solidFill>
                <a:schemeClr val="bg1"/>
              </a:solidFill>
            </a:endParaRPr>
          </a:p>
        </p:txBody>
      </p:sp>
      <p:sp>
        <p:nvSpPr>
          <p:cNvPr id="5" name="Rectangle 1">
            <a:extLst>
              <a:ext uri="{FF2B5EF4-FFF2-40B4-BE49-F238E27FC236}">
                <a16:creationId xmlns:a16="http://schemas.microsoft.com/office/drawing/2014/main" id="{7C58E57F-E5C1-3EAE-0BEA-6998A4303E88}"/>
              </a:ext>
              <a:ext uri="{C183D7F6-B498-43B3-948B-1728B52AA6E4}">
                <adec:decorative xmlns:adec="http://schemas.microsoft.com/office/drawing/2017/decorative" val="1"/>
              </a:ext>
            </a:extLst>
          </p:cNvPr>
          <p:cNvSpPr/>
          <p:nvPr/>
        </p:nvSpPr>
        <p:spPr>
          <a:xfrm flipV="1">
            <a:off x="-12529" y="5304429"/>
            <a:ext cx="19547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dirty="0">
              <a:solidFill>
                <a:schemeClr val="bg1"/>
              </a:solidFill>
            </a:endParaRPr>
          </a:p>
        </p:txBody>
      </p:sp>
    </p:spTree>
    <p:extLst>
      <p:ext uri="{BB962C8B-B14F-4D97-AF65-F5344CB8AC3E}">
        <p14:creationId xmlns:p14="http://schemas.microsoft.com/office/powerpoint/2010/main" val="46254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C1290C-B48E-5CFB-3023-CA79FF5AA731}"/>
              </a:ext>
            </a:extLst>
          </p:cNvPr>
          <p:cNvSpPr>
            <a:spLocks noGrp="1"/>
          </p:cNvSpPr>
          <p:nvPr>
            <p:ph type="sldNum" sz="quarter" idx="10"/>
          </p:nvPr>
        </p:nvSpPr>
        <p:spPr/>
        <p:txBody>
          <a:bodyPr/>
          <a:lstStyle>
            <a:lvl1pPr>
              <a:defRPr>
                <a:solidFill>
                  <a:schemeClr val="tx1"/>
                </a:solidFill>
              </a:defRPr>
            </a:lvl1pPr>
          </a:lstStyle>
          <a:p>
            <a:pPr defTabSz="761970"/>
            <a:fld id="{A59E24FB-11A7-44FD-AC96-67BDBF48A334}" type="slidenum">
              <a:rPr lang="en-US" smtClean="0"/>
              <a:pPr defTabSz="761970"/>
              <a:t>‹#›</a:t>
            </a:fld>
            <a:endParaRPr lang="en-US" dirty="0"/>
          </a:p>
        </p:txBody>
      </p:sp>
      <p:sp>
        <p:nvSpPr>
          <p:cNvPr id="9" name="Rectangle 8">
            <a:extLst>
              <a:ext uri="{FF2B5EF4-FFF2-40B4-BE49-F238E27FC236}">
                <a16:creationId xmlns:a16="http://schemas.microsoft.com/office/drawing/2014/main" id="{C4F07761-E3CC-D3AD-4B3D-5E5DC50BC84B}"/>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dirty="0">
              <a:solidFill>
                <a:schemeClr val="bg1"/>
              </a:solidFill>
            </a:endParaRPr>
          </a:p>
        </p:txBody>
      </p:sp>
      <p:sp>
        <p:nvSpPr>
          <p:cNvPr id="10" name="Rectangle 9">
            <a:extLst>
              <a:ext uri="{FF2B5EF4-FFF2-40B4-BE49-F238E27FC236}">
                <a16:creationId xmlns:a16="http://schemas.microsoft.com/office/drawing/2014/main" id="{F5C02322-8D6C-4400-DEE5-1E0E1C156261}"/>
              </a:ext>
            </a:extLst>
          </p:cNvPr>
          <p:cNvSpPr/>
          <p:nvPr/>
        </p:nvSpPr>
        <p:spPr>
          <a:xfrm>
            <a:off x="182941" y="-8878"/>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dirty="0">
                <a:solidFill>
                  <a:schemeClr val="bg1"/>
                </a:solidFill>
                <a:latin typeface="+mj-lt"/>
                <a:ea typeface="Open Sans" panose="020B0606030504020204" pitchFamily="34" charset="0"/>
                <a:cs typeface="Open Sans" panose="020B0606030504020204" pitchFamily="34" charset="0"/>
              </a:rPr>
              <a:t>Q &amp; A</a:t>
            </a:r>
          </a:p>
        </p:txBody>
      </p:sp>
      <p:sp>
        <p:nvSpPr>
          <p:cNvPr id="4" name="Rectangle 1">
            <a:extLst>
              <a:ext uri="{FF2B5EF4-FFF2-40B4-BE49-F238E27FC236}">
                <a16:creationId xmlns:a16="http://schemas.microsoft.com/office/drawing/2014/main" id="{0443A264-49F6-3204-C1D0-1BB84DB1C56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dirty="0">
              <a:solidFill>
                <a:schemeClr val="bg1"/>
              </a:solidFill>
            </a:endParaRPr>
          </a:p>
        </p:txBody>
      </p:sp>
      <p:sp>
        <p:nvSpPr>
          <p:cNvPr id="5" name="Rectangle 1">
            <a:extLst>
              <a:ext uri="{FF2B5EF4-FFF2-40B4-BE49-F238E27FC236}">
                <a16:creationId xmlns:a16="http://schemas.microsoft.com/office/drawing/2014/main" id="{DECAFEBF-33E9-AD77-B56B-4E1032B6BAEA}"/>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dirty="0">
              <a:solidFill>
                <a:schemeClr val="bg1"/>
              </a:solidFill>
            </a:endParaRPr>
          </a:p>
        </p:txBody>
      </p:sp>
      <p:pic>
        <p:nvPicPr>
          <p:cNvPr id="6" name="Graphic 5" descr="Badge Question Mark with solid fill">
            <a:extLst>
              <a:ext uri="{FF2B5EF4-FFF2-40B4-BE49-F238E27FC236}">
                <a16:creationId xmlns:a16="http://schemas.microsoft.com/office/drawing/2014/main" id="{7224556F-3DE8-8316-A879-D252FCE4BB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2661" y="1610955"/>
            <a:ext cx="2852546" cy="2852546"/>
          </a:xfrm>
          <a:prstGeom prst="rect">
            <a:avLst/>
          </a:prstGeom>
        </p:spPr>
      </p:pic>
    </p:spTree>
    <p:extLst>
      <p:ext uri="{BB962C8B-B14F-4D97-AF65-F5344CB8AC3E}">
        <p14:creationId xmlns:p14="http://schemas.microsoft.com/office/powerpoint/2010/main" val="1855663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odule Divider + Topic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dirty="0">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6" y="1398716"/>
            <a:ext cx="3664023" cy="4798883"/>
          </a:xfrm>
          <a:prstGeom prst="rect">
            <a:avLst/>
          </a:prstGeom>
          <a:solidFill>
            <a:schemeClr val="accent2"/>
          </a:solidFill>
        </p:spPr>
        <p:txBody>
          <a:bodyPr wrap="square" rtlCol="0" anchor="ctr" anchorCtr="0">
            <a:noAutofit/>
          </a:bodyPr>
          <a:lstStyle/>
          <a:p>
            <a:pPr algn="ctr"/>
            <a:endParaRPr lang="en-US" sz="2133" dirty="0">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5" y="-1"/>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Module</a:t>
            </a:r>
          </a:p>
        </p:txBody>
      </p:sp>
      <p:sp>
        <p:nvSpPr>
          <p:cNvPr id="21" name="Text Placeholder 20">
            <a:extLst>
              <a:ext uri="{FF2B5EF4-FFF2-40B4-BE49-F238E27FC236}">
                <a16:creationId xmlns:a16="http://schemas.microsoft.com/office/drawing/2014/main" id="{6E0C7393-5B50-3E1A-CC33-2ACFEF9B5DD7}"/>
              </a:ext>
              <a:ext uri="{C183D7F6-B498-43B3-948B-1728B52AA6E4}">
                <adec:decorative xmlns:adec="http://schemas.microsoft.com/office/drawing/2017/decorative" val="0"/>
              </a:ext>
            </a:extLst>
          </p:cNvPr>
          <p:cNvSpPr>
            <a:spLocks noGrp="1"/>
          </p:cNvSpPr>
          <p:nvPr>
            <p:ph type="body" sz="quarter" idx="10" hasCustomPrompt="1"/>
          </p:nvPr>
        </p:nvSpPr>
        <p:spPr>
          <a:xfrm>
            <a:off x="-6" y="2150134"/>
            <a:ext cx="3664023" cy="2521327"/>
          </a:xfrm>
        </p:spPr>
        <p:txBody>
          <a:bodyPr wrap="none" lIns="0" tIns="0" rIns="0" bIns="0" anchor="ctr">
            <a:noAutofit/>
          </a:bodyPr>
          <a:lstStyle>
            <a:lvl1pPr marL="0" indent="0" algn="ctr">
              <a:defRPr sz="12800" b="1">
                <a:solidFill>
                  <a:schemeClr val="bg1"/>
                </a:solidFill>
              </a:defRPr>
            </a:lvl1pPr>
          </a:lstStyle>
          <a:p>
            <a:pPr lvl="0"/>
            <a:r>
              <a:rPr lang="en-US"/>
              <a:t>#</a:t>
            </a:r>
          </a:p>
        </p:txBody>
      </p:sp>
      <p:sp>
        <p:nvSpPr>
          <p:cNvPr id="2" name="Title 1">
            <a:extLst>
              <a:ext uri="{C183D7F6-B498-43B3-948B-1728B52AA6E4}">
                <adec:decorative xmlns:adec="http://schemas.microsoft.com/office/drawing/2017/decorative" val="0"/>
              </a:ext>
            </a:extLst>
          </p:cNvPr>
          <p:cNvSpPr>
            <a:spLocks noGrp="1"/>
          </p:cNvSpPr>
          <p:nvPr>
            <p:ph type="title" hasCustomPrompt="1"/>
          </p:nvPr>
        </p:nvSpPr>
        <p:spPr>
          <a:xfrm>
            <a:off x="4017955" y="94827"/>
            <a:ext cx="7869244" cy="1303888"/>
          </a:xfrm>
          <a:prstGeom prst="rect">
            <a:avLst/>
          </a:prstGeom>
        </p:spPr>
        <p:txBody>
          <a:bodyPr vert="horz" lIns="0" tIns="182880" rIns="274320" bIns="182880" rtlCol="0" anchor="ctr" anchorCtr="0">
            <a:normAutofit/>
          </a:bodyPr>
          <a:lstStyle>
            <a:lvl1pPr marL="0">
              <a:defRPr lang="en-US" sz="3733" b="1" i="0" cap="none"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marL="0" lvl="0"/>
            <a:r>
              <a:rPr lang="en-US"/>
              <a:t>Module Title in Title Case</a:t>
            </a:r>
          </a:p>
        </p:txBody>
      </p:sp>
      <p:sp>
        <p:nvSpPr>
          <p:cNvPr id="5" name="TextBox 4">
            <a:extLst>
              <a:ext uri="{FF2B5EF4-FFF2-40B4-BE49-F238E27FC236}">
                <a16:creationId xmlns:a16="http://schemas.microsoft.com/office/drawing/2014/main" id="{74E1D317-CEE7-EB97-D3A8-31688372B612}"/>
              </a:ext>
            </a:extLst>
          </p:cNvPr>
          <p:cNvSpPr txBox="1"/>
          <p:nvPr/>
        </p:nvSpPr>
        <p:spPr>
          <a:xfrm>
            <a:off x="4017957" y="1493544"/>
            <a:ext cx="4113348" cy="656591"/>
          </a:xfrm>
          <a:prstGeom prst="rect">
            <a:avLst/>
          </a:prstGeom>
        </p:spPr>
        <p:txBody>
          <a:bodyPr vert="horz" wrap="square" lIns="0" tIns="121920" rIns="0" bIns="243840" rtlCol="0" anchor="t" anchorCtr="0">
            <a:noAutofit/>
          </a:bodyPr>
          <a:lstStyle/>
          <a:p>
            <a:pPr algn="l"/>
            <a:r>
              <a:rPr lang="en-US" sz="2133" b="0" i="1" cap="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Lessons in This Module</a:t>
            </a:r>
          </a:p>
        </p:txBody>
      </p:sp>
      <p:sp>
        <p:nvSpPr>
          <p:cNvPr id="3" name="Content Placeholder 6">
            <a:extLst>
              <a:ext uri="{FF2B5EF4-FFF2-40B4-BE49-F238E27FC236}">
                <a16:creationId xmlns:a16="http://schemas.microsoft.com/office/drawing/2014/main" id="{8B06DB72-36F8-5EDB-C0E7-6E776A552FC3}"/>
              </a:ext>
            </a:extLst>
          </p:cNvPr>
          <p:cNvSpPr>
            <a:spLocks noGrp="1"/>
          </p:cNvSpPr>
          <p:nvPr>
            <p:ph sz="quarter" idx="11" hasCustomPrompt="1"/>
          </p:nvPr>
        </p:nvSpPr>
        <p:spPr>
          <a:xfrm>
            <a:off x="4017956" y="2247116"/>
            <a:ext cx="7869245" cy="3761901"/>
          </a:xfrm>
        </p:spPr>
        <p:txBody>
          <a:bodyPr lIns="0" tIns="182880" rIns="274320" bIns="182880"/>
          <a:lstStyle>
            <a:lvl1pPr marL="380990" indent="-380990">
              <a:lnSpc>
                <a:spcPct val="150000"/>
              </a:lnSpc>
              <a:buClr>
                <a:schemeClr val="accent1"/>
              </a:buClr>
              <a:buSzPct val="125000"/>
              <a:buFont typeface="Wingdings" panose="05000000000000000000" pitchFamily="2" charset="2"/>
              <a:buChar char="§"/>
              <a:defRPr>
                <a:solidFill>
                  <a:schemeClr val="tx2"/>
                </a:solidFill>
              </a:defRPr>
            </a:lvl1pPr>
          </a:lstStyle>
          <a:p>
            <a:pPr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dirty="0"/>
          </a:p>
        </p:txBody>
      </p:sp>
    </p:spTree>
    <p:extLst>
      <p:ext uri="{BB962C8B-B14F-4D97-AF65-F5344CB8AC3E}">
        <p14:creationId xmlns:p14="http://schemas.microsoft.com/office/powerpoint/2010/main" val="752212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Lesson Divi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0550"/>
            <a:ext cx="12192000" cy="6197601"/>
          </a:xfrm>
          <a:prstGeom prst="rect">
            <a:avLst/>
          </a:prstGeom>
          <a:solidFill>
            <a:schemeClr val="accent2"/>
          </a:solidFill>
        </p:spPr>
        <p:txBody>
          <a:bodyPr wrap="square" rtlCol="0" anchor="ctr" anchorCtr="0">
            <a:normAutofit/>
          </a:bodyPr>
          <a:lstStyle/>
          <a:p>
            <a:pPr algn="ctr"/>
            <a:endParaRPr lang="en-US" sz="2133" dirty="0">
              <a:solidFill>
                <a:schemeClr val="bg1"/>
              </a:solidFill>
            </a:endParaRPr>
          </a:p>
        </p:txBody>
      </p:sp>
      <p:sp>
        <p:nvSpPr>
          <p:cNvPr id="2" name="Title 1"/>
          <p:cNvSpPr>
            <a:spLocks noGrp="1"/>
          </p:cNvSpPr>
          <p:nvPr>
            <p:ph type="title" hasCustomPrompt="1"/>
          </p:nvPr>
        </p:nvSpPr>
        <p:spPr>
          <a:xfrm>
            <a:off x="369869" y="1315944"/>
            <a:ext cx="11517331" cy="1666984"/>
          </a:xfrm>
          <a:prstGeom prst="rect">
            <a:avLst/>
          </a:prstGeom>
        </p:spPr>
        <p:txBody>
          <a:bodyPr vert="horz" lIns="0" tIns="0" rIns="0" bIns="0" rtlCol="0" anchor="b" anchorCtr="0">
            <a:normAutofit/>
          </a:bodyPr>
          <a:lstStyle>
            <a:lvl1pPr marL="0" indent="0" algn="l">
              <a:defRPr lang="en-US" sz="3733"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dirty="0"/>
          </a:p>
        </p:txBody>
      </p:sp>
      <p:sp>
        <p:nvSpPr>
          <p:cNvPr id="6" name="Rectangle 5">
            <a:extLst>
              <a:ext uri="{FF2B5EF4-FFF2-40B4-BE49-F238E27FC236}">
                <a16:creationId xmlns:a16="http://schemas.microsoft.com/office/drawing/2014/main" id="{E2DD4BE9-85BC-E4AF-2DDB-2E0E16E3C957}"/>
              </a:ext>
              <a:ext uri="{C183D7F6-B498-43B3-948B-1728B52AA6E4}">
                <adec:decorative xmlns:adec="http://schemas.microsoft.com/office/drawing/2017/decorative" val="1"/>
              </a:ext>
            </a:extLst>
          </p:cNvPr>
          <p:cNvSpPr/>
          <p:nvPr/>
        </p:nvSpPr>
        <p:spPr>
          <a:xfrm rot="5400000">
            <a:off x="6023545" y="-2329665"/>
            <a:ext cx="209979" cy="11517333"/>
          </a:xfrm>
          <a:prstGeom prst="rect">
            <a:avLst/>
          </a:prstGeom>
          <a:solidFill>
            <a:schemeClr val="accent1"/>
          </a:solidFill>
        </p:spPr>
        <p:txBody>
          <a:bodyPr vert="vert270" wrap="square" rtlCol="0" anchor="ctr" anchorCtr="0">
            <a:noAutofit/>
          </a:bodyPr>
          <a:lstStyle/>
          <a:p>
            <a:pPr algn="l"/>
            <a:endParaRPr lang="en-US" sz="2133" dirty="0">
              <a:solidFill>
                <a:schemeClr val="bg1"/>
              </a:solidFill>
            </a:endParaRPr>
          </a:p>
        </p:txBody>
      </p:sp>
      <p:sp>
        <p:nvSpPr>
          <p:cNvPr id="10" name="Text Placeholder 9">
            <a:extLst>
              <a:ext uri="{FF2B5EF4-FFF2-40B4-BE49-F238E27FC236}">
                <a16:creationId xmlns:a16="http://schemas.microsoft.com/office/drawing/2014/main" id="{DE2776E9-468C-6AC1-6E49-621C0FB59AF3}"/>
              </a:ext>
            </a:extLst>
          </p:cNvPr>
          <p:cNvSpPr>
            <a:spLocks noGrp="1"/>
          </p:cNvSpPr>
          <p:nvPr>
            <p:ph type="body" sz="quarter" idx="13" hasCustomPrompt="1"/>
          </p:nvPr>
        </p:nvSpPr>
        <p:spPr>
          <a:xfrm>
            <a:off x="404285" y="3725334"/>
            <a:ext cx="11482916" cy="1123951"/>
          </a:xfrm>
        </p:spPr>
        <p:txBody>
          <a:bodyPr/>
          <a:lstStyle>
            <a:lvl1pPr>
              <a:defRPr>
                <a:solidFill>
                  <a:schemeClr val="bg2"/>
                </a:solidFill>
              </a:defRPr>
            </a:lvl1pPr>
          </a:lstStyle>
          <a:p>
            <a:pPr lvl="0"/>
            <a:r>
              <a:rPr lang="en-US"/>
              <a:t>Module Title in Title Case</a:t>
            </a:r>
          </a:p>
        </p:txBody>
      </p:sp>
    </p:spTree>
    <p:extLst>
      <p:ext uri="{BB962C8B-B14F-4D97-AF65-F5344CB8AC3E}">
        <p14:creationId xmlns:p14="http://schemas.microsoft.com/office/powerpoint/2010/main" val="138940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Content + Subhead">
    <p:spTree>
      <p:nvGrpSpPr>
        <p:cNvPr id="1" name=""/>
        <p:cNvGrpSpPr/>
        <p:nvPr/>
      </p:nvGrpSpPr>
      <p:grpSpPr>
        <a:xfrm>
          <a:off x="0" y="0"/>
          <a:ext cx="0" cy="0"/>
          <a:chOff x="0" y="0"/>
          <a:chExt cx="0" cy="0"/>
        </a:xfrm>
      </p:grpSpPr>
      <p:sp>
        <p:nvSpPr>
          <p:cNvPr id="11" name="Title 12">
            <a:extLst>
              <a:ext uri="{FF2B5EF4-FFF2-40B4-BE49-F238E27FC236}">
                <a16:creationId xmlns:a16="http://schemas.microsoft.com/office/drawing/2014/main" id="{3C40C055-0C99-0EF8-6F81-23F8E83012E7}"/>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dirty="0"/>
              <a:t>Enter Slide Title in Title Case</a:t>
            </a:r>
          </a:p>
        </p:txBody>
      </p:sp>
      <p:sp>
        <p:nvSpPr>
          <p:cNvPr id="9" name="Text Placeholder 3"/>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dirty="0"/>
              <a:t>Subhead information goes here across multiple lines</a:t>
            </a:r>
            <a:br>
              <a:rPr lang="en-US" dirty="0"/>
            </a:br>
            <a:r>
              <a:rPr lang="en-US" dirty="0"/>
              <a:t>click to add text</a:t>
            </a: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40" y="1991833"/>
            <a:ext cx="11528461" cy="4097080"/>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dirty="0"/>
          </a:p>
        </p:txBody>
      </p:sp>
      <p:sp>
        <p:nvSpPr>
          <p:cNvPr id="12" name="Rectangle 11">
            <a:extLst>
              <a:ext uri="{FF2B5EF4-FFF2-40B4-BE49-F238E27FC236}">
                <a16:creationId xmlns:a16="http://schemas.microsoft.com/office/drawing/2014/main" id="{699BD777-66EE-7BFE-A993-29B787E98EE1}"/>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Tree>
    <p:extLst>
      <p:ext uri="{BB962C8B-B14F-4D97-AF65-F5344CB8AC3E}">
        <p14:creationId xmlns:p14="http://schemas.microsoft.com/office/powerpoint/2010/main" val="3276308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sson Objective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4B65E8-F432-A204-25F5-967EB25D0218}"/>
              </a:ext>
              <a:ext uri="{C183D7F6-B498-43B3-948B-1728B52AA6E4}">
                <adec:decorative xmlns:adec="http://schemas.microsoft.com/office/drawing/2017/decorative" val="1"/>
              </a:ext>
            </a:extLst>
          </p:cNvPr>
          <p:cNvSpPr/>
          <p:nvPr/>
        </p:nvSpPr>
        <p:spPr>
          <a:xfrm>
            <a:off x="-5" y="-1"/>
            <a:ext cx="12192000" cy="6170509"/>
          </a:xfrm>
          <a:prstGeom prst="rect">
            <a:avLst/>
          </a:prstGeom>
          <a:solidFill>
            <a:schemeClr val="bg1">
              <a:lumMod val="95000"/>
            </a:schemeClr>
          </a:solidFill>
        </p:spPr>
        <p:txBody>
          <a:bodyPr wrap="square" rtlCol="0" anchor="ctr" anchorCtr="0">
            <a:normAutofit/>
          </a:bodyPr>
          <a:lstStyle/>
          <a:p>
            <a:pPr algn="ctr"/>
            <a:endParaRPr lang="en-US" sz="2133" dirty="0">
              <a:solidFill>
                <a:schemeClr val="bg1"/>
              </a:solidFill>
            </a:endParaRPr>
          </a:p>
        </p:txBody>
      </p:sp>
      <p:sp>
        <p:nvSpPr>
          <p:cNvPr id="8" name="Rectangle 7">
            <a:extLst>
              <a:ext uri="{FF2B5EF4-FFF2-40B4-BE49-F238E27FC236}">
                <a16:creationId xmlns:a16="http://schemas.microsoft.com/office/drawing/2014/main" id="{FC184E9F-4779-C209-54F3-7ECFE517557A}"/>
              </a:ext>
              <a:ext uri="{C183D7F6-B498-43B3-948B-1728B52AA6E4}">
                <adec:decorative xmlns:adec="http://schemas.microsoft.com/office/drawing/2017/decorative" val="1"/>
              </a:ext>
            </a:extLst>
          </p:cNvPr>
          <p:cNvSpPr/>
          <p:nvPr/>
        </p:nvSpPr>
        <p:spPr>
          <a:xfrm>
            <a:off x="1" y="0"/>
            <a:ext cx="12192000" cy="2011680"/>
          </a:xfrm>
          <a:prstGeom prst="rect">
            <a:avLst/>
          </a:prstGeom>
          <a:solidFill>
            <a:schemeClr val="accent2"/>
          </a:solidFill>
        </p:spPr>
        <p:txBody>
          <a:bodyPr wrap="square" rtlCol="0" anchor="ctr" anchorCtr="0">
            <a:noAutofit/>
          </a:bodyPr>
          <a:lstStyle/>
          <a:p>
            <a:pPr algn="ctr"/>
            <a:endParaRPr lang="en-US" sz="2133" dirty="0">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 y="1"/>
            <a:ext cx="12191999" cy="1413468"/>
          </a:xfrm>
          <a:prstGeom prst="rect">
            <a:avLst/>
          </a:prstGeom>
          <a:solidFill>
            <a:schemeClr val="accent1"/>
          </a:solidFill>
        </p:spPr>
        <p:txBody>
          <a:bodyPr wrap="square" lIns="365760" tIns="365760" rIns="365760" bIns="365760" rtlCol="0" anchor="ctr" anchorCtr="0">
            <a:noAutofit/>
          </a:bodyPr>
          <a:lstStyle/>
          <a:p>
            <a:pPr algn="l"/>
            <a:endParaRPr lang="en-US" sz="3200" b="1" cap="all"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B47B5BC4-6F9D-2D73-4147-FE1A0BD6A440}"/>
              </a:ext>
              <a:ext uri="{C183D7F6-B498-43B3-948B-1728B52AA6E4}">
                <adec:decorative xmlns:adec="http://schemas.microsoft.com/office/drawing/2017/decorative" val="0"/>
              </a:ext>
            </a:extLst>
          </p:cNvPr>
          <p:cNvSpPr>
            <a:spLocks noGrp="1"/>
          </p:cNvSpPr>
          <p:nvPr>
            <p:ph type="title" hasCustomPrompt="1"/>
          </p:nvPr>
        </p:nvSpPr>
        <p:spPr>
          <a:xfrm>
            <a:off x="318347" y="372533"/>
            <a:ext cx="11562079" cy="562187"/>
          </a:xfrm>
          <a:prstGeom prst="rect">
            <a:avLst/>
          </a:prstGeom>
        </p:spPr>
        <p:txBody>
          <a:bodyPr anchor="ctr"/>
          <a:lstStyle>
            <a:lvl1pPr>
              <a:lnSpc>
                <a:spcPct val="125000"/>
              </a:lnSpc>
              <a:spcAft>
                <a:spcPts val="800"/>
              </a:spcAft>
              <a:defRPr>
                <a:solidFill>
                  <a:schemeClr val="bg1"/>
                </a:solidFill>
              </a:defRPr>
            </a:lvl1pPr>
          </a:lstStyle>
          <a:p>
            <a:r>
              <a:rPr lang="en-US"/>
              <a:t>Lesson Title in Title Case</a:t>
            </a:r>
          </a:p>
        </p:txBody>
      </p:sp>
      <p:sp>
        <p:nvSpPr>
          <p:cNvPr id="9" name="TextBox 8">
            <a:extLst>
              <a:ext uri="{FF2B5EF4-FFF2-40B4-BE49-F238E27FC236}">
                <a16:creationId xmlns:a16="http://schemas.microsoft.com/office/drawing/2014/main" id="{78B79B41-E532-250C-11D4-32AAA537F3CF}"/>
              </a:ext>
            </a:extLst>
          </p:cNvPr>
          <p:cNvSpPr txBox="1"/>
          <p:nvPr/>
        </p:nvSpPr>
        <p:spPr>
          <a:xfrm>
            <a:off x="318347" y="1586401"/>
            <a:ext cx="3380350" cy="287323"/>
          </a:xfrm>
          <a:prstGeom prst="rect">
            <a:avLst/>
          </a:prstGeom>
        </p:spPr>
        <p:txBody>
          <a:bodyPr vert="horz" wrap="square" lIns="0" tIns="0" rIns="0" bIns="0" rtlCol="0" anchor="ctr" anchorCtr="0">
            <a:spAutoFit/>
          </a:bodyPr>
          <a:lstStyle/>
          <a:p>
            <a:pPr algn="l"/>
            <a:r>
              <a:rPr lang="en-US" sz="1867" b="0" cap="all" baseline="0" dirty="0">
                <a:solidFill>
                  <a:schemeClr val="bg1"/>
                </a:solidFill>
                <a:latin typeface="+mj-lt"/>
                <a:ea typeface="Open Sans" panose="020B0606030504020204" pitchFamily="34" charset="0"/>
                <a:cs typeface="Open Sans" panose="020B0606030504020204" pitchFamily="34" charset="0"/>
              </a:rPr>
              <a:t>Lesson Objectives</a:t>
            </a:r>
          </a:p>
        </p:txBody>
      </p:sp>
      <p:sp>
        <p:nvSpPr>
          <p:cNvPr id="11" name="Content Placeholder 6">
            <a:extLst>
              <a:ext uri="{FF2B5EF4-FFF2-40B4-BE49-F238E27FC236}">
                <a16:creationId xmlns:a16="http://schemas.microsoft.com/office/drawing/2014/main" id="{674BC223-E271-8621-5DA4-4E00262E8896}"/>
              </a:ext>
            </a:extLst>
          </p:cNvPr>
          <p:cNvSpPr>
            <a:spLocks noGrp="1"/>
          </p:cNvSpPr>
          <p:nvPr>
            <p:ph sz="quarter" idx="11"/>
          </p:nvPr>
        </p:nvSpPr>
        <p:spPr>
          <a:xfrm>
            <a:off x="318348" y="2011681"/>
            <a:ext cx="5777653" cy="4158828"/>
          </a:xfrm>
        </p:spPr>
        <p:txBody>
          <a:bodyPr lIns="0" tIns="182880" rIns="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pic>
        <p:nvPicPr>
          <p:cNvPr id="16" name="Picture 15">
            <a:extLst>
              <a:ext uri="{FF2B5EF4-FFF2-40B4-BE49-F238E27FC236}">
                <a16:creationId xmlns:a16="http://schemas.microsoft.com/office/drawing/2014/main" id="{E17D9355-EC63-BCE9-F288-688279C1043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448" y="2991260"/>
            <a:ext cx="2524227" cy="2512787"/>
          </a:xfrm>
          <a:prstGeom prst="rect">
            <a:avLst/>
          </a:prstGeom>
        </p:spPr>
      </p:pic>
      <p:sp>
        <p:nvSpPr>
          <p:cNvPr id="17" name="Slide Number Placeholder 16">
            <a:extLst>
              <a:ext uri="{FF2B5EF4-FFF2-40B4-BE49-F238E27FC236}">
                <a16:creationId xmlns:a16="http://schemas.microsoft.com/office/drawing/2014/main" id="{890876CA-3F0F-DB5A-6F67-ACE18750E3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dirty="0"/>
          </a:p>
        </p:txBody>
      </p:sp>
    </p:spTree>
    <p:extLst>
      <p:ext uri="{BB962C8B-B14F-4D97-AF65-F5344CB8AC3E}">
        <p14:creationId xmlns:p14="http://schemas.microsoft.com/office/powerpoint/2010/main" val="3608617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urse Introduc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dirty="0">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8878" y="2"/>
            <a:ext cx="5679440" cy="6197597"/>
          </a:xfrm>
          <a:prstGeom prst="rect">
            <a:avLst/>
          </a:prstGeom>
          <a:solidFill>
            <a:schemeClr val="accent2"/>
          </a:solidFill>
        </p:spPr>
        <p:txBody>
          <a:bodyPr wrap="square" rtlCol="0" anchor="ctr" anchorCtr="0">
            <a:noAutofit/>
          </a:bodyPr>
          <a:lstStyle/>
          <a:p>
            <a:pPr algn="ctr"/>
            <a:endParaRPr lang="en-US" sz="2133" dirty="0">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5679445"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dirty="0"/>
          </a:p>
        </p:txBody>
      </p:sp>
      <p:sp>
        <p:nvSpPr>
          <p:cNvPr id="2" name="Text Placeholder 2">
            <a:extLst>
              <a:ext uri="{FF2B5EF4-FFF2-40B4-BE49-F238E27FC236}">
                <a16:creationId xmlns:a16="http://schemas.microsoft.com/office/drawing/2014/main" id="{D1C62712-1C22-A8FB-49DF-7DF09DC2E0FD}"/>
              </a:ext>
            </a:extLst>
          </p:cNvPr>
          <p:cNvSpPr>
            <a:spLocks noGrp="1"/>
          </p:cNvSpPr>
          <p:nvPr>
            <p:ph idx="1" hasCustomPrompt="1"/>
          </p:nvPr>
        </p:nvSpPr>
        <p:spPr>
          <a:xfrm>
            <a:off x="6096000" y="284482"/>
            <a:ext cx="5800947" cy="5638799"/>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Tree>
    <p:extLst>
      <p:ext uri="{BB962C8B-B14F-4D97-AF65-F5344CB8AC3E}">
        <p14:creationId xmlns:p14="http://schemas.microsoft.com/office/powerpoint/2010/main" val="155531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urse Wrap Up">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dirty="0">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0" y="-8876"/>
            <a:ext cx="12192000" cy="1398713"/>
          </a:xfrm>
          <a:prstGeom prst="rect">
            <a:avLst/>
          </a:prstGeom>
          <a:solidFill>
            <a:schemeClr val="accent2"/>
          </a:solidFill>
          <a:ln>
            <a:solidFill>
              <a:schemeClr val="accent2"/>
            </a:solidFill>
          </a:ln>
        </p:spPr>
        <p:txBody>
          <a:bodyPr wrap="square" rtlCol="0" anchor="ctr" anchorCtr="0">
            <a:noAutofit/>
          </a:bodyPr>
          <a:lstStyle/>
          <a:p>
            <a:pPr algn="ctr"/>
            <a:endParaRPr lang="en-US" sz="2133" dirty="0">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dirty="0">
                <a:solidFill>
                  <a:schemeClr val="bg1"/>
                </a:solidFill>
                <a:latin typeface="+mj-lt"/>
                <a:ea typeface="Open Sans" panose="020B0606030504020204" pitchFamily="34" charset="0"/>
                <a:cs typeface="Open Sans" panose="020B0606030504020204" pitchFamily="34" charset="0"/>
              </a:rPr>
              <a:t>Wrap Up</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dirty="0"/>
          </a:p>
        </p:txBody>
      </p:sp>
      <p:sp>
        <p:nvSpPr>
          <p:cNvPr id="8" name="Table Placeholder 5">
            <a:extLst>
              <a:ext uri="{FF2B5EF4-FFF2-40B4-BE49-F238E27FC236}">
                <a16:creationId xmlns:a16="http://schemas.microsoft.com/office/drawing/2014/main" id="{4E2117DA-CCFC-B27D-7CDC-86BDEBE26EE3}"/>
              </a:ext>
            </a:extLst>
          </p:cNvPr>
          <p:cNvSpPr>
            <a:spLocks noGrp="1"/>
          </p:cNvSpPr>
          <p:nvPr>
            <p:ph type="tbl" sz="quarter" idx="13"/>
          </p:nvPr>
        </p:nvSpPr>
        <p:spPr>
          <a:xfrm>
            <a:off x="264160" y="1530153"/>
            <a:ext cx="11623040" cy="4443924"/>
          </a:xfrm>
        </p:spPr>
        <p:txBody>
          <a:bodyPr wrap="square" anchor="ctr" anchorCtr="0"/>
          <a:lstStyle/>
          <a:p>
            <a:r>
              <a:rPr lang="en-US" dirty="0"/>
              <a:t>Click icon to add table</a:t>
            </a:r>
          </a:p>
        </p:txBody>
      </p:sp>
    </p:spTree>
    <p:extLst>
      <p:ext uri="{BB962C8B-B14F-4D97-AF65-F5344CB8AC3E}">
        <p14:creationId xmlns:p14="http://schemas.microsoft.com/office/powerpoint/2010/main" val="31413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pp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dirty="0">
              <a:solidFill>
                <a:schemeClr val="bg1"/>
              </a:solidFill>
            </a:endParaRP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dirty="0"/>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82940" y="-8877"/>
            <a:ext cx="2767584" cy="6037143"/>
          </a:xfrm>
          <a:prstGeom prst="rect">
            <a:avLst/>
          </a:prstGeom>
          <a:solidFill>
            <a:schemeClr val="accent2"/>
          </a:solidFill>
        </p:spPr>
        <p:txBody>
          <a:bodyPr wrap="square" lIns="0" tIns="365760" rIns="0" bIns="365760" rtlCol="0" anchor="ctr" anchorCtr="0">
            <a:noAutofit/>
          </a:bodyPr>
          <a:lstStyle/>
          <a:p>
            <a:pPr algn="ctr"/>
            <a:r>
              <a:rPr lang="en-US" sz="2667" b="1" cap="all" baseline="0" dirty="0">
                <a:solidFill>
                  <a:schemeClr val="bg1"/>
                </a:solidFill>
                <a:latin typeface="+mj-lt"/>
                <a:ea typeface="Open Sans" panose="020B0606030504020204" pitchFamily="34" charset="0"/>
                <a:cs typeface="Open Sans" panose="020B0606030504020204" pitchFamily="34" charset="0"/>
              </a:rPr>
              <a:t>Support</a:t>
            </a:r>
          </a:p>
        </p:txBody>
      </p:sp>
      <p:sp>
        <p:nvSpPr>
          <p:cNvPr id="4" name="Rectangle 1">
            <a:extLst>
              <a:ext uri="{FF2B5EF4-FFF2-40B4-BE49-F238E27FC236}">
                <a16:creationId xmlns:a16="http://schemas.microsoft.com/office/drawing/2014/main" id="{44B6819A-3F17-DDD3-6BE0-FC6F1BB791EA}"/>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dirty="0">
              <a:solidFill>
                <a:schemeClr val="bg1"/>
              </a:solidFill>
            </a:endParaRPr>
          </a:p>
        </p:txBody>
      </p:sp>
      <p:sp>
        <p:nvSpPr>
          <p:cNvPr id="5" name="Rectangle 1">
            <a:extLst>
              <a:ext uri="{FF2B5EF4-FFF2-40B4-BE49-F238E27FC236}">
                <a16:creationId xmlns:a16="http://schemas.microsoft.com/office/drawing/2014/main" id="{E3395703-58C0-E3F5-DC1B-4016055F2B03}"/>
              </a:ext>
              <a:ext uri="{C183D7F6-B498-43B3-948B-1728B52AA6E4}">
                <adec:decorative xmlns:adec="http://schemas.microsoft.com/office/drawing/2017/decorative" val="1"/>
              </a:ext>
            </a:extLst>
          </p:cNvPr>
          <p:cNvSpPr/>
          <p:nvPr/>
        </p:nvSpPr>
        <p:spPr>
          <a:xfrm flipV="1">
            <a:off x="-12529" y="5304429"/>
            <a:ext cx="195469"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dirty="0">
              <a:solidFill>
                <a:schemeClr val="bg1"/>
              </a:solidFill>
            </a:endParaRPr>
          </a:p>
        </p:txBody>
      </p:sp>
      <p:sp>
        <p:nvSpPr>
          <p:cNvPr id="3" name="Content Placeholder 3">
            <a:extLst>
              <a:ext uri="{FF2B5EF4-FFF2-40B4-BE49-F238E27FC236}">
                <a16:creationId xmlns:a16="http://schemas.microsoft.com/office/drawing/2014/main" id="{3EE69CE5-64EA-0229-92FD-D1335F26C879}"/>
              </a:ext>
            </a:extLst>
          </p:cNvPr>
          <p:cNvSpPr>
            <a:spLocks noGrp="1"/>
          </p:cNvSpPr>
          <p:nvPr>
            <p:ph sz="quarter" idx="11"/>
          </p:nvPr>
        </p:nvSpPr>
        <p:spPr>
          <a:xfrm>
            <a:off x="3431376" y="246582"/>
            <a:ext cx="8455825" cy="5603759"/>
          </a:xfrm>
        </p:spPr>
        <p:txBody>
          <a:bodyPr/>
          <a:lstStyle/>
          <a:p>
            <a:endParaRPr lang="en-US"/>
          </a:p>
        </p:txBody>
      </p:sp>
    </p:spTree>
    <p:extLst>
      <p:ext uri="{BB962C8B-B14F-4D97-AF65-F5344CB8AC3E}">
        <p14:creationId xmlns:p14="http://schemas.microsoft.com/office/powerpoint/2010/main" val="3557684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urse 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 uri="{C183D7F6-B498-43B3-948B-1728B52AA6E4}">
                <adec:decorative xmlns:adec="http://schemas.microsoft.com/office/drawing/2017/decorative" val="1"/>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dirty="0">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8911" y="-8882"/>
            <a:ext cx="2767584" cy="6037148"/>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dirty="0">
                <a:solidFill>
                  <a:schemeClr val="bg1"/>
                </a:solidFill>
                <a:latin typeface="+mj-lt"/>
                <a:ea typeface="Open Sans" panose="020B0606030504020204" pitchFamily="34" charset="0"/>
                <a:cs typeface="Open Sans" panose="020B0606030504020204" pitchFamily="34" charset="0"/>
              </a:rPr>
              <a:t>AGENDA</a:t>
            </a:r>
          </a:p>
        </p:txBody>
      </p:sp>
      <p:sp>
        <p:nvSpPr>
          <p:cNvPr id="6" name="Table Placeholder 5">
            <a:extLst>
              <a:ext uri="{FF2B5EF4-FFF2-40B4-BE49-F238E27FC236}">
                <a16:creationId xmlns:a16="http://schemas.microsoft.com/office/drawing/2014/main" id="{1A427B22-110E-6049-3DD6-0F9DF2115FE4}"/>
              </a:ext>
            </a:extLst>
          </p:cNvPr>
          <p:cNvSpPr>
            <a:spLocks noGrp="1"/>
          </p:cNvSpPr>
          <p:nvPr>
            <p:ph type="tbl" sz="quarter" idx="13"/>
          </p:nvPr>
        </p:nvSpPr>
        <p:spPr>
          <a:xfrm>
            <a:off x="3425952" y="243840"/>
            <a:ext cx="8461248" cy="5608320"/>
          </a:xfrm>
        </p:spPr>
        <p:txBody>
          <a:bodyPr wrap="square" anchor="ctr" anchorCtr="0"/>
          <a:lstStyle/>
          <a:p>
            <a:r>
              <a:rPr lang="en-US" dirty="0"/>
              <a:t>Click icon to add table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dirty="0"/>
          </a:p>
        </p:txBody>
      </p:sp>
      <p:sp>
        <p:nvSpPr>
          <p:cNvPr id="3" name="Rectangle 1">
            <a:extLst>
              <a:ext uri="{FF2B5EF4-FFF2-40B4-BE49-F238E27FC236}">
                <a16:creationId xmlns:a16="http://schemas.microsoft.com/office/drawing/2014/main" id="{E2F44A77-921D-6D3A-B9E0-FB3704FBF47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dirty="0">
              <a:solidFill>
                <a:schemeClr val="bg1"/>
              </a:solidFill>
            </a:endParaRPr>
          </a:p>
        </p:txBody>
      </p:sp>
      <p:sp>
        <p:nvSpPr>
          <p:cNvPr id="4" name="Rectangle 1">
            <a:extLst>
              <a:ext uri="{FF2B5EF4-FFF2-40B4-BE49-F238E27FC236}">
                <a16:creationId xmlns:a16="http://schemas.microsoft.com/office/drawing/2014/main" id="{F76F7FFB-5222-1D74-035C-D2D20840F408}"/>
              </a:ext>
              <a:ext uri="{C183D7F6-B498-43B3-948B-1728B52AA6E4}">
                <adec:decorative xmlns:adec="http://schemas.microsoft.com/office/drawing/2017/decorative" val="1"/>
              </a:ext>
            </a:extLst>
          </p:cNvPr>
          <p:cNvSpPr/>
          <p:nvPr/>
        </p:nvSpPr>
        <p:spPr>
          <a:xfrm flipV="1">
            <a:off x="-12529" y="5304429"/>
            <a:ext cx="2014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dirty="0">
              <a:solidFill>
                <a:schemeClr val="bg1"/>
              </a:solidFill>
            </a:endParaRPr>
          </a:p>
        </p:txBody>
      </p:sp>
    </p:spTree>
    <p:extLst>
      <p:ext uri="{BB962C8B-B14F-4D97-AF65-F5344CB8AC3E}">
        <p14:creationId xmlns:p14="http://schemas.microsoft.com/office/powerpoint/2010/main" val="3542745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1CEEC-F2CF-DD0F-1E9D-75DB85F38787}"/>
              </a:ext>
            </a:extLst>
          </p:cNvPr>
          <p:cNvSpPr>
            <a:spLocks noGrp="1"/>
          </p:cNvSpPr>
          <p:nvPr>
            <p:ph type="sldNum" sz="quarter" idx="10"/>
          </p:nvPr>
        </p:nvSpPr>
        <p:spPr/>
        <p:txBody>
          <a:bodyPr/>
          <a:lstStyle/>
          <a:p>
            <a:pPr defTabSz="761970"/>
            <a:fld id="{A59E24FB-11A7-44FD-AC96-67BDBF48A334}" type="slidenum">
              <a:rPr lang="en-US" smtClean="0"/>
              <a:pPr defTabSz="761970"/>
              <a:t>‹#›</a:t>
            </a:fld>
            <a:endParaRPr lang="en-US" dirty="0"/>
          </a:p>
        </p:txBody>
      </p:sp>
      <p:sp>
        <p:nvSpPr>
          <p:cNvPr id="8" name="Title Placeholder 11">
            <a:extLst>
              <a:ext uri="{FF2B5EF4-FFF2-40B4-BE49-F238E27FC236}">
                <a16:creationId xmlns:a16="http://schemas.microsoft.com/office/drawing/2014/main" id="{E3011FA0-6B9A-21DF-8C74-E1EBEED5E405}"/>
              </a:ext>
            </a:extLst>
          </p:cNvPr>
          <p:cNvSpPr txBox="1">
            <a:spLocks/>
          </p:cNvSpPr>
          <p:nvPr userDrawn="1"/>
        </p:nvSpPr>
        <p:spPr>
          <a:xfrm>
            <a:off x="386499" y="2627207"/>
            <a:ext cx="8735730"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4800" dirty="0">
                <a:solidFill>
                  <a:srgbClr val="FFFFFF"/>
                </a:solidFill>
              </a:rPr>
              <a:t>Enter Slide Title in Title Case</a:t>
            </a:r>
          </a:p>
        </p:txBody>
      </p:sp>
      <p:sp>
        <p:nvSpPr>
          <p:cNvPr id="9" name="Title Placeholder 11">
            <a:extLst>
              <a:ext uri="{FF2B5EF4-FFF2-40B4-BE49-F238E27FC236}">
                <a16:creationId xmlns:a16="http://schemas.microsoft.com/office/drawing/2014/main" id="{13C5C134-C430-8478-D87F-50699C33CE2F}"/>
              </a:ext>
            </a:extLst>
          </p:cNvPr>
          <p:cNvSpPr txBox="1">
            <a:spLocks/>
          </p:cNvSpPr>
          <p:nvPr userDrawn="1"/>
        </p:nvSpPr>
        <p:spPr>
          <a:xfrm>
            <a:off x="386499" y="3915937"/>
            <a:ext cx="5034587"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2200" dirty="0">
                <a:solidFill>
                  <a:srgbClr val="FFFFFF"/>
                </a:solidFill>
              </a:rPr>
              <a:t>Enter Slide Title in Title Case</a:t>
            </a:r>
          </a:p>
        </p:txBody>
      </p:sp>
      <p:pic>
        <p:nvPicPr>
          <p:cNvPr id="2" name="Picture 1">
            <a:extLst>
              <a:ext uri="{FF2B5EF4-FFF2-40B4-BE49-F238E27FC236}">
                <a16:creationId xmlns:a16="http://schemas.microsoft.com/office/drawing/2014/main" id="{03C0D4E6-D0BE-B27A-B793-D33A7A7563C5}"/>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481290" y="5207726"/>
            <a:ext cx="4782899" cy="1202768"/>
          </a:xfrm>
          <a:prstGeom prst="rect">
            <a:avLst/>
          </a:prstGeom>
        </p:spPr>
      </p:pic>
      <p:sp>
        <p:nvSpPr>
          <p:cNvPr id="6" name="AutoShape 3">
            <a:extLst>
              <a:ext uri="{FF2B5EF4-FFF2-40B4-BE49-F238E27FC236}">
                <a16:creationId xmlns:a16="http://schemas.microsoft.com/office/drawing/2014/main" id="{152C24F0-015B-F85A-51E2-B513E9D1D96A}"/>
              </a:ext>
            </a:extLst>
          </p:cNvPr>
          <p:cNvSpPr>
            <a:spLocks noChangeAspect="1" noChangeArrowheads="1" noTextEdit="1"/>
          </p:cNvSpPr>
          <p:nvPr userDrawn="1"/>
        </p:nvSpPr>
        <p:spPr bwMode="auto">
          <a:xfrm>
            <a:off x="0" y="-4763"/>
            <a:ext cx="12192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5">
            <a:extLst>
              <a:ext uri="{FF2B5EF4-FFF2-40B4-BE49-F238E27FC236}">
                <a16:creationId xmlns:a16="http://schemas.microsoft.com/office/drawing/2014/main" id="{6CCABADF-9BD0-DD04-DC94-AEEB2ABDE937}"/>
              </a:ext>
            </a:extLst>
          </p:cNvPr>
          <p:cNvSpPr>
            <a:spLocks/>
          </p:cNvSpPr>
          <p:nvPr userDrawn="1"/>
        </p:nvSpPr>
        <p:spPr bwMode="auto">
          <a:xfrm>
            <a:off x="-8878" y="-12700"/>
            <a:ext cx="12200878" cy="6865938"/>
          </a:xfrm>
          <a:custGeom>
            <a:avLst/>
            <a:gdLst>
              <a:gd name="T0" fmla="*/ 0 w 25599"/>
              <a:gd name="T1" fmla="*/ 14404 h 14404"/>
              <a:gd name="T2" fmla="*/ 0 w 25599"/>
              <a:gd name="T3" fmla="*/ 14404 h 14404"/>
              <a:gd name="T4" fmla="*/ 25599 w 25599"/>
              <a:gd name="T5" fmla="*/ 14404 h 14404"/>
              <a:gd name="T6" fmla="*/ 25599 w 25599"/>
              <a:gd name="T7" fmla="*/ 0 h 14404"/>
              <a:gd name="T8" fmla="*/ 0 w 25599"/>
              <a:gd name="T9" fmla="*/ 0 h 14404"/>
              <a:gd name="T10" fmla="*/ 0 w 25599"/>
              <a:gd name="T11" fmla="*/ 14404 h 14404"/>
            </a:gdLst>
            <a:ahLst/>
            <a:cxnLst>
              <a:cxn ang="0">
                <a:pos x="T0" y="T1"/>
              </a:cxn>
              <a:cxn ang="0">
                <a:pos x="T2" y="T3"/>
              </a:cxn>
              <a:cxn ang="0">
                <a:pos x="T4" y="T5"/>
              </a:cxn>
              <a:cxn ang="0">
                <a:pos x="T6" y="T7"/>
              </a:cxn>
              <a:cxn ang="0">
                <a:pos x="T8" y="T9"/>
              </a:cxn>
              <a:cxn ang="0">
                <a:pos x="T10" y="T11"/>
              </a:cxn>
            </a:cxnLst>
            <a:rect l="0" t="0" r="r" b="b"/>
            <a:pathLst>
              <a:path w="25599" h="14404">
                <a:moveTo>
                  <a:pt x="0" y="14404"/>
                </a:moveTo>
                <a:lnTo>
                  <a:pt x="0" y="14404"/>
                </a:lnTo>
                <a:lnTo>
                  <a:pt x="25599" y="14404"/>
                </a:lnTo>
                <a:lnTo>
                  <a:pt x="25599" y="0"/>
                </a:lnTo>
                <a:lnTo>
                  <a:pt x="0" y="0"/>
                </a:lnTo>
                <a:lnTo>
                  <a:pt x="0" y="14404"/>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3E31CBF5-BE1A-F332-EAF1-87B2B500CC9F}"/>
              </a:ext>
            </a:extLst>
          </p:cNvPr>
          <p:cNvSpPr>
            <a:spLocks/>
          </p:cNvSpPr>
          <p:nvPr userDrawn="1"/>
        </p:nvSpPr>
        <p:spPr bwMode="auto">
          <a:xfrm>
            <a:off x="0" y="4864100"/>
            <a:ext cx="9115425" cy="1993900"/>
          </a:xfrm>
          <a:custGeom>
            <a:avLst/>
            <a:gdLst>
              <a:gd name="T0" fmla="*/ 0 w 19131"/>
              <a:gd name="T1" fmla="*/ 4184 h 4184"/>
              <a:gd name="T2" fmla="*/ 0 w 19131"/>
              <a:gd name="T3" fmla="*/ 4184 h 4184"/>
              <a:gd name="T4" fmla="*/ 19131 w 19131"/>
              <a:gd name="T5" fmla="*/ 4184 h 4184"/>
              <a:gd name="T6" fmla="*/ 19131 w 19131"/>
              <a:gd name="T7" fmla="*/ 0 h 4184"/>
              <a:gd name="T8" fmla="*/ 0 w 19131"/>
              <a:gd name="T9" fmla="*/ 0 h 4184"/>
              <a:gd name="T10" fmla="*/ 0 w 19131"/>
              <a:gd name="T11" fmla="*/ 4184 h 4184"/>
            </a:gdLst>
            <a:ahLst/>
            <a:cxnLst>
              <a:cxn ang="0">
                <a:pos x="T0" y="T1"/>
              </a:cxn>
              <a:cxn ang="0">
                <a:pos x="T2" y="T3"/>
              </a:cxn>
              <a:cxn ang="0">
                <a:pos x="T4" y="T5"/>
              </a:cxn>
              <a:cxn ang="0">
                <a:pos x="T6" y="T7"/>
              </a:cxn>
              <a:cxn ang="0">
                <a:pos x="T8" y="T9"/>
              </a:cxn>
              <a:cxn ang="0">
                <a:pos x="T10" y="T11"/>
              </a:cxn>
            </a:cxnLst>
            <a:rect l="0" t="0" r="r" b="b"/>
            <a:pathLst>
              <a:path w="19131" h="4184">
                <a:moveTo>
                  <a:pt x="0" y="4184"/>
                </a:moveTo>
                <a:lnTo>
                  <a:pt x="0" y="4184"/>
                </a:lnTo>
                <a:lnTo>
                  <a:pt x="19131" y="4184"/>
                </a:lnTo>
                <a:lnTo>
                  <a:pt x="19131" y="0"/>
                </a:lnTo>
                <a:lnTo>
                  <a:pt x="0" y="0"/>
                </a:lnTo>
                <a:lnTo>
                  <a:pt x="0" y="418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B9AD855E-EA7E-0252-6B1F-0C6041271D87}"/>
              </a:ext>
            </a:extLst>
          </p:cNvPr>
          <p:cNvSpPr>
            <a:spLocks/>
          </p:cNvSpPr>
          <p:nvPr userDrawn="1"/>
        </p:nvSpPr>
        <p:spPr bwMode="auto">
          <a:xfrm>
            <a:off x="0" y="3502025"/>
            <a:ext cx="9115425" cy="1362075"/>
          </a:xfrm>
          <a:custGeom>
            <a:avLst/>
            <a:gdLst>
              <a:gd name="T0" fmla="*/ 0 w 19131"/>
              <a:gd name="T1" fmla="*/ 2858 h 2858"/>
              <a:gd name="T2" fmla="*/ 0 w 19131"/>
              <a:gd name="T3" fmla="*/ 2858 h 2858"/>
              <a:gd name="T4" fmla="*/ 19131 w 19131"/>
              <a:gd name="T5" fmla="*/ 2858 h 2858"/>
              <a:gd name="T6" fmla="*/ 19131 w 19131"/>
              <a:gd name="T7" fmla="*/ 0 h 2858"/>
              <a:gd name="T8" fmla="*/ 0 w 19131"/>
              <a:gd name="T9" fmla="*/ 0 h 2858"/>
              <a:gd name="T10" fmla="*/ 0 w 19131"/>
              <a:gd name="T11" fmla="*/ 2858 h 2858"/>
            </a:gdLst>
            <a:ahLst/>
            <a:cxnLst>
              <a:cxn ang="0">
                <a:pos x="T0" y="T1"/>
              </a:cxn>
              <a:cxn ang="0">
                <a:pos x="T2" y="T3"/>
              </a:cxn>
              <a:cxn ang="0">
                <a:pos x="T4" y="T5"/>
              </a:cxn>
              <a:cxn ang="0">
                <a:pos x="T6" y="T7"/>
              </a:cxn>
              <a:cxn ang="0">
                <a:pos x="T8" y="T9"/>
              </a:cxn>
              <a:cxn ang="0">
                <a:pos x="T10" y="T11"/>
              </a:cxn>
            </a:cxnLst>
            <a:rect l="0" t="0" r="r" b="b"/>
            <a:pathLst>
              <a:path w="19131" h="2858">
                <a:moveTo>
                  <a:pt x="0" y="2858"/>
                </a:moveTo>
                <a:lnTo>
                  <a:pt x="0" y="2858"/>
                </a:lnTo>
                <a:lnTo>
                  <a:pt x="19131" y="2858"/>
                </a:lnTo>
                <a:lnTo>
                  <a:pt x="19131" y="0"/>
                </a:lnTo>
                <a:lnTo>
                  <a:pt x="0" y="0"/>
                </a:lnTo>
                <a:lnTo>
                  <a:pt x="0" y="2858"/>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6E17F52F-1744-F2C6-1D6D-0C48CEB8A991}"/>
              </a:ext>
            </a:extLst>
          </p:cNvPr>
          <p:cNvSpPr>
            <a:spLocks/>
          </p:cNvSpPr>
          <p:nvPr userDrawn="1"/>
        </p:nvSpPr>
        <p:spPr bwMode="auto">
          <a:xfrm>
            <a:off x="9115425" y="418916"/>
            <a:ext cx="3076575" cy="6442258"/>
          </a:xfrm>
          <a:custGeom>
            <a:avLst/>
            <a:gdLst>
              <a:gd name="T0" fmla="*/ 0 w 6468"/>
              <a:gd name="T1" fmla="*/ 6468 h 13510"/>
              <a:gd name="T2" fmla="*/ 0 w 6468"/>
              <a:gd name="T3" fmla="*/ 6468 h 13510"/>
              <a:gd name="T4" fmla="*/ 0 w 6468"/>
              <a:gd name="T5" fmla="*/ 13510 h 13510"/>
              <a:gd name="T6" fmla="*/ 6468 w 6468"/>
              <a:gd name="T7" fmla="*/ 13510 h 13510"/>
              <a:gd name="T8" fmla="*/ 6468 w 6468"/>
              <a:gd name="T9" fmla="*/ 0 h 13510"/>
              <a:gd name="T10" fmla="*/ 0 w 6468"/>
              <a:gd name="T11" fmla="*/ 6468 h 13510"/>
            </a:gdLst>
            <a:ahLst/>
            <a:cxnLst>
              <a:cxn ang="0">
                <a:pos x="T0" y="T1"/>
              </a:cxn>
              <a:cxn ang="0">
                <a:pos x="T2" y="T3"/>
              </a:cxn>
              <a:cxn ang="0">
                <a:pos x="T4" y="T5"/>
              </a:cxn>
              <a:cxn ang="0">
                <a:pos x="T6" y="T7"/>
              </a:cxn>
              <a:cxn ang="0">
                <a:pos x="T8" y="T9"/>
              </a:cxn>
              <a:cxn ang="0">
                <a:pos x="T10" y="T11"/>
              </a:cxn>
            </a:cxnLst>
            <a:rect l="0" t="0" r="r" b="b"/>
            <a:pathLst>
              <a:path w="6468" h="13510">
                <a:moveTo>
                  <a:pt x="0" y="6468"/>
                </a:moveTo>
                <a:lnTo>
                  <a:pt x="0" y="6468"/>
                </a:lnTo>
                <a:lnTo>
                  <a:pt x="0" y="13510"/>
                </a:lnTo>
                <a:lnTo>
                  <a:pt x="6468" y="13510"/>
                </a:lnTo>
                <a:lnTo>
                  <a:pt x="6468" y="0"/>
                </a:lnTo>
                <a:lnTo>
                  <a:pt x="0" y="646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4" name="Picture 13" descr="A black and yellow logo&#10;&#10;Description automatically generated">
            <a:extLst>
              <a:ext uri="{FF2B5EF4-FFF2-40B4-BE49-F238E27FC236}">
                <a16:creationId xmlns:a16="http://schemas.microsoft.com/office/drawing/2014/main" id="{F9CDDAE8-8721-F5D0-A6BD-BBB9F8D550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1290" y="5173139"/>
            <a:ext cx="7761821" cy="1332838"/>
          </a:xfrm>
          <a:prstGeom prst="rect">
            <a:avLst/>
          </a:prstGeom>
        </p:spPr>
      </p:pic>
      <p:sp>
        <p:nvSpPr>
          <p:cNvPr id="15" name="Title 1">
            <a:extLst>
              <a:ext uri="{FF2B5EF4-FFF2-40B4-BE49-F238E27FC236}">
                <a16:creationId xmlns:a16="http://schemas.microsoft.com/office/drawing/2014/main" id="{6C1F618D-E4D9-A163-95B4-6D93CE80125A}"/>
              </a:ext>
            </a:extLst>
          </p:cNvPr>
          <p:cNvSpPr>
            <a:spLocks noGrp="1"/>
          </p:cNvSpPr>
          <p:nvPr userDrawn="1">
            <p:ph type="title" hasCustomPrompt="1"/>
          </p:nvPr>
        </p:nvSpPr>
        <p:spPr>
          <a:xfrm>
            <a:off x="477726" y="2295104"/>
            <a:ext cx="7720341" cy="1293918"/>
          </a:xfrm>
          <a:prstGeom prst="rect">
            <a:avLst/>
          </a:prstGeom>
        </p:spPr>
        <p:txBody>
          <a:bodyPr vert="horz" lIns="0" tIns="91440" rIns="0" bIns="91440" rtlCol="0" anchor="ctr" anchorCtr="0">
            <a:normAutofit/>
          </a:bodyPr>
          <a:lstStyle>
            <a:lvl1pPr marL="0">
              <a:lnSpc>
                <a:spcPct val="125000"/>
              </a:lnSpc>
              <a:defRPr lang="en-US" sz="4800"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dirty="0"/>
              <a:t>Training Title in Title Case</a:t>
            </a:r>
          </a:p>
        </p:txBody>
      </p:sp>
      <p:sp>
        <p:nvSpPr>
          <p:cNvPr id="16" name="Text Placeholder 11">
            <a:extLst>
              <a:ext uri="{FF2B5EF4-FFF2-40B4-BE49-F238E27FC236}">
                <a16:creationId xmlns:a16="http://schemas.microsoft.com/office/drawing/2014/main" id="{51ED13D7-0657-157F-E91D-3527C0810DE6}"/>
              </a:ext>
            </a:extLst>
          </p:cNvPr>
          <p:cNvSpPr>
            <a:spLocks noGrp="1"/>
          </p:cNvSpPr>
          <p:nvPr userDrawn="1">
            <p:ph type="body" sz="quarter" idx="11" hasCustomPrompt="1"/>
          </p:nvPr>
        </p:nvSpPr>
        <p:spPr>
          <a:xfrm>
            <a:off x="481290" y="4009348"/>
            <a:ext cx="7720340" cy="463224"/>
          </a:xfrm>
          <a:prstGeom prst="rect">
            <a:avLst/>
          </a:prstGeom>
        </p:spPr>
        <p:txBody>
          <a:bodyPr lIns="0">
            <a:noAutofit/>
          </a:bodyPr>
          <a:lstStyle>
            <a:lvl1pPr marL="0" indent="0">
              <a:defRPr sz="2400" b="0" i="0" baseline="0">
                <a:solidFill>
                  <a:schemeClr val="bg1"/>
                </a:solidFill>
                <a:latin typeface="+mn-lt"/>
                <a:ea typeface="Open Sans" panose="020B0606030504020204" pitchFamily="34" charset="0"/>
                <a:cs typeface="Open Sans" panose="020B0606030504020204" pitchFamily="34" charset="0"/>
              </a:defRPr>
            </a:lvl1pPr>
            <a:lvl2pPr>
              <a:defRPr sz="1600" baseline="0">
                <a:solidFill>
                  <a:schemeClr val="bg1"/>
                </a:solidFill>
              </a:defRPr>
            </a:lvl2pPr>
            <a:lvl3pPr>
              <a:defRPr sz="1600" baseline="0">
                <a:solidFill>
                  <a:schemeClr val="bg1"/>
                </a:solidFill>
              </a:defRPr>
            </a:lvl3pPr>
            <a:lvl4pPr>
              <a:defRPr sz="1600" baseline="0">
                <a:solidFill>
                  <a:schemeClr val="bg1"/>
                </a:solidFill>
              </a:defRPr>
            </a:lvl4pPr>
            <a:lvl5pPr>
              <a:defRPr sz="1600" baseline="0">
                <a:solidFill>
                  <a:schemeClr val="bg1"/>
                </a:solidFill>
              </a:defRPr>
            </a:lvl5pPr>
          </a:lstStyle>
          <a:p>
            <a:pPr marL="0" marR="0" lvl="0" indent="0" algn="l" defTabSz="121917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dirty="0"/>
              <a:t>Workstream in Title Case</a:t>
            </a:r>
          </a:p>
        </p:txBody>
      </p:sp>
    </p:spTree>
    <p:extLst>
      <p:ext uri="{BB962C8B-B14F-4D97-AF65-F5344CB8AC3E}">
        <p14:creationId xmlns:p14="http://schemas.microsoft.com/office/powerpoint/2010/main" val="3662948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Meet Your Facilitator">
    <p:spTree>
      <p:nvGrpSpPr>
        <p:cNvPr id="1" name=""/>
        <p:cNvGrpSpPr/>
        <p:nvPr/>
      </p:nvGrpSpPr>
      <p:grpSpPr>
        <a:xfrm>
          <a:off x="0" y="0"/>
          <a:ext cx="0" cy="0"/>
          <a:chOff x="0" y="0"/>
          <a:chExt cx="0" cy="0"/>
        </a:xfrm>
      </p:grpSpPr>
      <p:pic>
        <p:nvPicPr>
          <p:cNvPr id="4" name="Content Placeholder 9" descr="Handshake with solid fill">
            <a:extLst>
              <a:ext uri="{FF2B5EF4-FFF2-40B4-BE49-F238E27FC236}">
                <a16:creationId xmlns:a16="http://schemas.microsoft.com/office/drawing/2014/main" id="{DCDB51D6-C11D-A6C0-9DC4-94523C62E2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9152" y="2004305"/>
            <a:ext cx="3707441" cy="3707441"/>
          </a:xfrm>
          <a:prstGeom prst="rect">
            <a:avLst/>
          </a:prstGeom>
        </p:spPr>
      </p:pic>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18347" y="2004304"/>
            <a:ext cx="6604000" cy="4060768"/>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upload a high resolution picture of the facilitator.  </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dirty="0"/>
          </a:p>
        </p:txBody>
      </p:sp>
      <p:sp>
        <p:nvSpPr>
          <p:cNvPr id="7" name="Text Placeholder 6">
            <a:extLst>
              <a:ext uri="{FF2B5EF4-FFF2-40B4-BE49-F238E27FC236}">
                <a16:creationId xmlns:a16="http://schemas.microsoft.com/office/drawing/2014/main" id="{1DB93138-6168-DFE2-5C23-F55E34AA4886}"/>
              </a:ext>
            </a:extLst>
          </p:cNvPr>
          <p:cNvSpPr>
            <a:spLocks noGrp="1"/>
          </p:cNvSpPr>
          <p:nvPr>
            <p:ph type="body" sz="quarter" idx="18" hasCustomPrompt="1"/>
          </p:nvPr>
        </p:nvSpPr>
        <p:spPr>
          <a:xfrm>
            <a:off x="318347" y="1266991"/>
            <a:ext cx="6604000" cy="569383"/>
          </a:xfrm>
        </p:spPr>
        <p:txBody>
          <a:bodyPr>
            <a:noAutofit/>
          </a:bodyPr>
          <a:lstStyle>
            <a:lvl1pPr>
              <a:defRPr sz="2133" b="1" i="1">
                <a:solidFill>
                  <a:schemeClr val="tx2"/>
                </a:solidFill>
              </a:defRPr>
            </a:lvl1pPr>
          </a:lstStyle>
          <a:p>
            <a:pPr lvl="0"/>
            <a:r>
              <a:rPr lang="en-US"/>
              <a:t>Click to enter Facilitator’s Name</a:t>
            </a:r>
          </a:p>
        </p:txBody>
      </p:sp>
      <p:sp>
        <p:nvSpPr>
          <p:cNvPr id="8" name="Rectangle 7">
            <a:extLst>
              <a:ext uri="{FF2B5EF4-FFF2-40B4-BE49-F238E27FC236}">
                <a16:creationId xmlns:a16="http://schemas.microsoft.com/office/drawing/2014/main" id="{AAAFA489-2D38-E0A6-CFEF-8DCA7EA23B7D}"/>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
        <p:nvSpPr>
          <p:cNvPr id="9" name="Title 5">
            <a:extLst>
              <a:ext uri="{FF2B5EF4-FFF2-40B4-BE49-F238E27FC236}">
                <a16:creationId xmlns:a16="http://schemas.microsoft.com/office/drawing/2014/main" id="{BEFD38E4-EC9D-1F7E-79D5-96460EE837DC}"/>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0859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ngle SCreenshot + Subhea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E0847E8B-3C17-4040-117C-47741ADAF449}"/>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dirty="0"/>
              <a:t>Enter Slide Title in Title Case</a:t>
            </a:r>
          </a:p>
        </p:txBody>
      </p:sp>
      <p:sp>
        <p:nvSpPr>
          <p:cNvPr id="5" name="Text Placeholder 3">
            <a:extLst>
              <a:ext uri="{FF2B5EF4-FFF2-40B4-BE49-F238E27FC236}">
                <a16:creationId xmlns:a16="http://schemas.microsoft.com/office/drawing/2014/main" id="{C5ADA9D7-3A6B-A296-05D2-CF23E213F623}"/>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dirty="0"/>
              <a:t>Subhead information goes here across multiple lines</a:t>
            </a:r>
            <a:br>
              <a:rPr lang="en-US" dirty="0"/>
            </a:br>
            <a:r>
              <a:rPr lang="en-US" dirty="0"/>
              <a:t>click to add text</a:t>
            </a:r>
          </a:p>
        </p:txBody>
      </p:sp>
      <p:sp>
        <p:nvSpPr>
          <p:cNvPr id="4" name="Picture Placeholder 6">
            <a:extLst>
              <a:ext uri="{FF2B5EF4-FFF2-40B4-BE49-F238E27FC236}">
                <a16:creationId xmlns:a16="http://schemas.microsoft.com/office/drawing/2014/main" id="{ECB69D1E-26F5-616B-0161-BE9AC9BF81AE}"/>
              </a:ext>
            </a:extLst>
          </p:cNvPr>
          <p:cNvSpPr>
            <a:spLocks noGrp="1"/>
          </p:cNvSpPr>
          <p:nvPr>
            <p:ph type="pic" sz="quarter" idx="10" hasCustomPrompt="1"/>
          </p:nvPr>
        </p:nvSpPr>
        <p:spPr>
          <a:xfrm>
            <a:off x="358739" y="1935030"/>
            <a:ext cx="11538208" cy="4168060"/>
          </a:xfrm>
          <a:prstGeom prst="rect">
            <a:avLst/>
          </a:prstGeom>
          <a:ln>
            <a:solidFill>
              <a:schemeClr val="bg2"/>
            </a:solidFill>
          </a:ln>
        </p:spPr>
        <p:txBody>
          <a:bodyPr lIns="0" rIns="0"/>
          <a:lstStyle>
            <a:lvl1pPr>
              <a:defRPr/>
            </a:lvl1pPr>
          </a:lstStyle>
          <a:p>
            <a:r>
              <a:rPr lang="en-US" dirty="0"/>
              <a:t>Screenshot</a:t>
            </a:r>
          </a:p>
        </p:txBody>
      </p:sp>
      <p:sp>
        <p:nvSpPr>
          <p:cNvPr id="2" name="Rectangle 1">
            <a:extLst>
              <a:ext uri="{FF2B5EF4-FFF2-40B4-BE49-F238E27FC236}">
                <a16:creationId xmlns:a16="http://schemas.microsoft.com/office/drawing/2014/main" id="{ADC0718F-BB87-8D6C-D261-640B91DA007A}"/>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dirty="0"/>
          </a:p>
        </p:txBody>
      </p:sp>
    </p:spTree>
    <p:extLst>
      <p:ext uri="{BB962C8B-B14F-4D97-AF65-F5344CB8AC3E}">
        <p14:creationId xmlns:p14="http://schemas.microsoft.com/office/powerpoint/2010/main" val="349040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5552353"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dirty="0"/>
              <a:t>Click to edit Master text styles</a:t>
            </a:r>
          </a:p>
          <a:p>
            <a:pPr lvl="1"/>
            <a:r>
              <a:rPr lang="en-US" dirty="0"/>
              <a:t>Second level</a:t>
            </a:r>
          </a:p>
          <a:p>
            <a:pPr lvl="6"/>
            <a:r>
              <a:rPr lang="en-US" dirty="0"/>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246294"/>
            <a:ext cx="560628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dirty="0"/>
          </a:p>
        </p:txBody>
      </p:sp>
    </p:spTree>
    <p:extLst>
      <p:ext uri="{BB962C8B-B14F-4D97-AF65-F5344CB8AC3E}">
        <p14:creationId xmlns:p14="http://schemas.microsoft.com/office/powerpoint/2010/main" val="54666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ouble Content + Subhea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dirty="0"/>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935032"/>
            <a:ext cx="5552353"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935030"/>
            <a:ext cx="5606289"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4" name="Text Placeholder 3">
            <a:extLst>
              <a:ext uri="{FF2B5EF4-FFF2-40B4-BE49-F238E27FC236}">
                <a16:creationId xmlns:a16="http://schemas.microsoft.com/office/drawing/2014/main" id="{6240E3E7-16BB-8277-B1E8-14CC06F19B37}"/>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Tree>
    <p:extLst>
      <p:ext uri="{BB962C8B-B14F-4D97-AF65-F5344CB8AC3E}">
        <p14:creationId xmlns:p14="http://schemas.microsoft.com/office/powerpoint/2010/main" val="94907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0BD2857-9E82-1B3E-21B3-929703E3C815}"/>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dirty="0"/>
          </a:p>
        </p:txBody>
      </p:sp>
      <p:sp>
        <p:nvSpPr>
          <p:cNvPr id="4" name="Title 3">
            <a:extLst>
              <a:ext uri="{FF2B5EF4-FFF2-40B4-BE49-F238E27FC236}">
                <a16:creationId xmlns:a16="http://schemas.microsoft.com/office/drawing/2014/main" id="{75FCC573-65A1-89E9-2577-3975C945BB69}"/>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3F50D2C6-43E6-4498-20C2-077141E258A7}"/>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Tree>
    <p:extLst>
      <p:ext uri="{BB962C8B-B14F-4D97-AF65-F5344CB8AC3E}">
        <p14:creationId xmlns:p14="http://schemas.microsoft.com/office/powerpoint/2010/main" val="281448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318347" y="372533"/>
            <a:ext cx="11562079" cy="562187"/>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318347" y="1366685"/>
            <a:ext cx="11562076" cy="4729316"/>
          </a:xfrm>
        </p:spPr>
        <p:txBody>
          <a:bodyPr/>
          <a:lstStyle>
            <a:lvl2pPr marL="380990" indent="-380990">
              <a:lnSpc>
                <a:spcPct val="100000"/>
              </a:lnSpc>
              <a:buFont typeface="Wingdings" panose="05000000000000000000" pitchFamily="2" charset="2"/>
              <a:buChar char="ü"/>
              <a:defRPr/>
            </a:lvl2pPr>
            <a:lvl3pPr>
              <a:lnSpc>
                <a:spcPct val="10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3DB9C01-39F7-D7CD-C46B-9FF461D1F70B}"/>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dirty="0"/>
          </a:p>
        </p:txBody>
      </p:sp>
      <p:sp>
        <p:nvSpPr>
          <p:cNvPr id="8" name="Rectangle 7">
            <a:extLst>
              <a:ext uri="{FF2B5EF4-FFF2-40B4-BE49-F238E27FC236}">
                <a16:creationId xmlns:a16="http://schemas.microsoft.com/office/drawing/2014/main" id="{70B3B571-311B-4626-6FD3-D57F982E135F}"/>
              </a:ext>
              <a:ext uri="{C183D7F6-B498-43B3-948B-1728B52AA6E4}">
                <adec:decorative xmlns:adec="http://schemas.microsoft.com/office/drawing/2017/decorative" val="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Tree>
    <p:extLst>
      <p:ext uri="{BB962C8B-B14F-4D97-AF65-F5344CB8AC3E}">
        <p14:creationId xmlns:p14="http://schemas.microsoft.com/office/powerpoint/2010/main" val="200107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901E7B-1A9D-5E85-E9C1-5B97E522B2D0}"/>
              </a:ext>
              <a:ext uri="{C183D7F6-B498-43B3-948B-1728B52AA6E4}">
                <adec:decorative xmlns:adec="http://schemas.microsoft.com/office/drawing/2017/decorative" val="1"/>
              </a:ext>
            </a:extLst>
          </p:cNvPr>
          <p:cNvSpPr/>
          <p:nvPr/>
        </p:nvSpPr>
        <p:spPr>
          <a:xfrm>
            <a:off x="-5" y="-1"/>
            <a:ext cx="12192000" cy="6028268"/>
          </a:xfrm>
          <a:prstGeom prst="rect">
            <a:avLst/>
          </a:prstGeom>
          <a:solidFill>
            <a:schemeClr val="bg1">
              <a:lumMod val="95000"/>
            </a:schemeClr>
          </a:solidFill>
        </p:spPr>
        <p:txBody>
          <a:bodyPr wrap="square" rtlCol="0" anchor="ctr" anchorCtr="0">
            <a:normAutofit/>
          </a:bodyPr>
          <a:lstStyle/>
          <a:p>
            <a:pPr algn="ctr"/>
            <a:endParaRPr lang="en-US" sz="2133" dirty="0">
              <a:solidFill>
                <a:schemeClr val="bg1"/>
              </a:solidFill>
            </a:endParaRPr>
          </a:p>
        </p:txBody>
      </p:sp>
      <p:sp>
        <p:nvSpPr>
          <p:cNvPr id="14" name="Rectangle 13">
            <a:extLst>
              <a:ext uri="{FF2B5EF4-FFF2-40B4-BE49-F238E27FC236}">
                <a16:creationId xmlns:a16="http://schemas.microsoft.com/office/drawing/2014/main" id="{D5EDA0F1-7CE7-E397-B42F-E8FA32A8BC70}"/>
              </a:ext>
            </a:extLst>
          </p:cNvPr>
          <p:cNvSpPr/>
          <p:nvPr/>
        </p:nvSpPr>
        <p:spPr>
          <a:xfrm>
            <a:off x="189179" y="-8880"/>
            <a:ext cx="2767584" cy="6037146"/>
          </a:xfrm>
          <a:prstGeom prst="rect">
            <a:avLst/>
          </a:prstGeom>
          <a:solidFill>
            <a:schemeClr val="accent2"/>
          </a:solidFill>
          <a:ln>
            <a:noFill/>
          </a:ln>
        </p:spPr>
        <p:txBody>
          <a:bodyPr wrap="square" tIns="2194560" rtlCol="0" anchor="t" anchorCtr="0">
            <a:noAutofit/>
          </a:bodyPr>
          <a:lstStyle/>
          <a:p>
            <a:pPr algn="ctr"/>
            <a:r>
              <a:rPr lang="en-US" sz="2667" b="1" dirty="0">
                <a:ln>
                  <a:noFill/>
                </a:ln>
                <a:solidFill>
                  <a:schemeClr val="bg1"/>
                </a:solidFill>
                <a:latin typeface="+mj-lt"/>
                <a:ea typeface="Open Sans" panose="020B0606030504020204" pitchFamily="34" charset="0"/>
                <a:cs typeface="Open Sans" panose="020B0606030504020204" pitchFamily="34" charset="0"/>
              </a:rPr>
              <a:t>DEMO</a:t>
            </a:r>
          </a:p>
        </p:txBody>
      </p:sp>
      <p:pic>
        <p:nvPicPr>
          <p:cNvPr id="18" name="Graphic 17">
            <a:extLst>
              <a:ext uri="{FF2B5EF4-FFF2-40B4-BE49-F238E27FC236}">
                <a16:creationId xmlns:a16="http://schemas.microsoft.com/office/drawing/2014/main" id="{F078D5E8-5653-0D0E-DD86-BBA24EBD63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369" y="2719837"/>
            <a:ext cx="1425984" cy="1425984"/>
          </a:xfrm>
          <a:prstGeom prst="rect">
            <a:avLst/>
          </a:prstGeom>
        </p:spPr>
      </p:pic>
      <p:sp>
        <p:nvSpPr>
          <p:cNvPr id="21" name="Title 20">
            <a:extLst>
              <a:ext uri="{FF2B5EF4-FFF2-40B4-BE49-F238E27FC236}">
                <a16:creationId xmlns:a16="http://schemas.microsoft.com/office/drawing/2014/main" id="{3D95FAB7-16FD-F4D0-ED67-DDA349B69E52}"/>
              </a:ext>
            </a:extLst>
          </p:cNvPr>
          <p:cNvSpPr>
            <a:spLocks noGrp="1"/>
          </p:cNvSpPr>
          <p:nvPr>
            <p:ph type="title" hasCustomPrompt="1"/>
          </p:nvPr>
        </p:nvSpPr>
        <p:spPr>
          <a:xfrm>
            <a:off x="3380941" y="343689"/>
            <a:ext cx="8506257" cy="832919"/>
          </a:xfrm>
          <a:prstGeom prst="rect">
            <a:avLst/>
          </a:prstGeom>
        </p:spPr>
        <p:txBody>
          <a:bodyPr anchor="b"/>
          <a:lstStyle>
            <a:lvl1pPr>
              <a:defRPr>
                <a:solidFill>
                  <a:schemeClr val="tx2"/>
                </a:solidFill>
              </a:defRPr>
            </a:lvl1pPr>
          </a:lstStyle>
          <a:p>
            <a:r>
              <a:rPr lang="en-US" dirty="0"/>
              <a:t>Enter Slide Title in Title Case</a:t>
            </a:r>
          </a:p>
        </p:txBody>
      </p:sp>
      <p:sp>
        <p:nvSpPr>
          <p:cNvPr id="4" name="Text Placeholder 3"/>
          <p:cNvSpPr>
            <a:spLocks noGrp="1"/>
          </p:cNvSpPr>
          <p:nvPr>
            <p:ph type="body" sz="quarter" idx="15" hasCustomPrompt="1"/>
          </p:nvPr>
        </p:nvSpPr>
        <p:spPr>
          <a:xfrm>
            <a:off x="3380944" y="1433503"/>
            <a:ext cx="8506256"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dirty="0"/>
              <a:t>Subhead information goes here across multiple lines</a:t>
            </a:r>
            <a:br>
              <a:rPr lang="en-US" dirty="0"/>
            </a:br>
            <a:r>
              <a:rPr lang="en-US" dirty="0"/>
              <a:t>click to add text</a:t>
            </a:r>
          </a:p>
        </p:txBody>
      </p:sp>
      <p:sp>
        <p:nvSpPr>
          <p:cNvPr id="20" name="Rectangle 19">
            <a:extLst>
              <a:ext uri="{FF2B5EF4-FFF2-40B4-BE49-F238E27FC236}">
                <a16:creationId xmlns:a16="http://schemas.microsoft.com/office/drawing/2014/main" id="{596BEAB5-7365-2FC1-9D60-25D752CC11CC}"/>
              </a:ext>
              <a:ext uri="{C183D7F6-B498-43B3-948B-1728B52AA6E4}">
                <adec:decorative xmlns:adec="http://schemas.microsoft.com/office/drawing/2017/decorative" val="1"/>
              </a:ext>
            </a:extLst>
          </p:cNvPr>
          <p:cNvSpPr/>
          <p:nvPr/>
        </p:nvSpPr>
        <p:spPr>
          <a:xfrm>
            <a:off x="3380988" y="1275257"/>
            <a:ext cx="8506592"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78290B7-6E18-5E44-FFBA-9B3DC1ADDA49}"/>
              </a:ext>
            </a:extLst>
          </p:cNvPr>
          <p:cNvSpPr>
            <a:spLocks noGrp="1"/>
          </p:cNvSpPr>
          <p:nvPr>
            <p:ph type="sldNum" sz="quarter" idx="16"/>
          </p:nvPr>
        </p:nvSpPr>
        <p:spPr/>
        <p:txBody>
          <a:bodyPr/>
          <a:lstStyle/>
          <a:p>
            <a:pPr defTabSz="761970"/>
            <a:fld id="{A59E24FB-11A7-44FD-AC96-67BDBF48A334}" type="slidenum">
              <a:rPr lang="en-US" smtClean="0"/>
              <a:pPr defTabSz="761970"/>
              <a:t>‹#›</a:t>
            </a:fld>
            <a:endParaRPr lang="en-US" dirty="0"/>
          </a:p>
        </p:txBody>
      </p:sp>
      <p:sp>
        <p:nvSpPr>
          <p:cNvPr id="2" name="Rectangle 1">
            <a:extLst>
              <a:ext uri="{FF2B5EF4-FFF2-40B4-BE49-F238E27FC236}">
                <a16:creationId xmlns:a16="http://schemas.microsoft.com/office/drawing/2014/main" id="{2A4E8A9B-D0FD-BBB1-5FD7-BF1336E27DEF}"/>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dirty="0">
              <a:solidFill>
                <a:schemeClr val="bg1"/>
              </a:solidFill>
            </a:endParaRPr>
          </a:p>
        </p:txBody>
      </p:sp>
      <p:sp>
        <p:nvSpPr>
          <p:cNvPr id="7" name="Content Placeholder 6">
            <a:extLst>
              <a:ext uri="{FF2B5EF4-FFF2-40B4-BE49-F238E27FC236}">
                <a16:creationId xmlns:a16="http://schemas.microsoft.com/office/drawing/2014/main" id="{8E7041F5-5DF5-E7EE-A131-BAB3383EA577}"/>
              </a:ext>
            </a:extLst>
          </p:cNvPr>
          <p:cNvSpPr>
            <a:spLocks noGrp="1"/>
          </p:cNvSpPr>
          <p:nvPr>
            <p:ph sz="quarter" idx="11"/>
          </p:nvPr>
        </p:nvSpPr>
        <p:spPr>
          <a:xfrm>
            <a:off x="3380622" y="2080382"/>
            <a:ext cx="8506580" cy="3715657"/>
          </a:xfrm>
        </p:spPr>
        <p:txBody>
          <a:bodyPr lIns="274320" tIns="182880" rIns="274320" bIns="182880" anchor="t"/>
          <a:lstStyle>
            <a:lvl1pPr marL="380990" indent="-380990">
              <a:buClr>
                <a:schemeClr val="tx2"/>
              </a:buClr>
              <a:buSzPct val="125000"/>
              <a:buFont typeface="Wingdings" panose="05000000000000000000" pitchFamily="2" charset="2"/>
              <a:buChar char="§"/>
              <a:defRPr>
                <a:solidFill>
                  <a:schemeClr val="tx2"/>
                </a:solidFill>
              </a:defRPr>
            </a:lvl1pPr>
          </a:lstStyle>
          <a:p>
            <a:pPr lvl="0"/>
            <a:r>
              <a:rPr lang="en-US" dirty="0"/>
              <a:t>Click to edit Master text styles</a:t>
            </a:r>
          </a:p>
        </p:txBody>
      </p:sp>
      <p:sp>
        <p:nvSpPr>
          <p:cNvPr id="5" name="Rectangle 1">
            <a:extLst>
              <a:ext uri="{FF2B5EF4-FFF2-40B4-BE49-F238E27FC236}">
                <a16:creationId xmlns:a16="http://schemas.microsoft.com/office/drawing/2014/main" id="{BC076F6F-0990-69FE-E6FF-12D056C9BEAE}"/>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dirty="0">
              <a:solidFill>
                <a:schemeClr val="bg1"/>
              </a:solidFill>
            </a:endParaRPr>
          </a:p>
        </p:txBody>
      </p:sp>
    </p:spTree>
    <p:extLst>
      <p:ext uri="{BB962C8B-B14F-4D97-AF65-F5344CB8AC3E}">
        <p14:creationId xmlns:p14="http://schemas.microsoft.com/office/powerpoint/2010/main" val="415842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lf-Guided Exercis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lumMod val="95000"/>
            </a:schemeClr>
          </a:solidFill>
        </p:spPr>
        <p:txBody>
          <a:bodyPr wrap="square" rtlCol="0" anchor="ctr" anchorCtr="0">
            <a:normAutofit/>
          </a:bodyPr>
          <a:lstStyle/>
          <a:p>
            <a:pPr algn="ctr"/>
            <a:endParaRPr lang="en-US" sz="2133" dirty="0">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1496" y="-8878"/>
            <a:ext cx="2767584" cy="6037144"/>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dirty="0">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dirty="0">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dirty="0"/>
          </a:p>
        </p:txBody>
      </p:sp>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5" name="Content Placeholder 6">
            <a:extLst>
              <a:ext uri="{FF2B5EF4-FFF2-40B4-BE49-F238E27FC236}">
                <a16:creationId xmlns:a16="http://schemas.microsoft.com/office/drawing/2014/main" id="{6058A42B-8226-08D1-7EE6-36B16ABE66E5}"/>
              </a:ext>
            </a:extLst>
          </p:cNvPr>
          <p:cNvSpPr>
            <a:spLocks noGrp="1"/>
          </p:cNvSpPr>
          <p:nvPr>
            <p:ph sz="quarter" idx="11"/>
          </p:nvPr>
        </p:nvSpPr>
        <p:spPr>
          <a:xfrm>
            <a:off x="3380622" y="2080381"/>
            <a:ext cx="8506580" cy="3825968"/>
          </a:xfrm>
        </p:spPr>
        <p:txBody>
          <a:bodyPr lIns="274320" tIns="182880" rIns="274320" bIns="182880" anchor="t"/>
          <a:lstStyle>
            <a:lvl1pPr marL="380990" indent="-380990">
              <a:buClr>
                <a:schemeClr val="accent4"/>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8" name="Rectangle 1">
            <a:extLst>
              <a:ext uri="{FF2B5EF4-FFF2-40B4-BE49-F238E27FC236}">
                <a16:creationId xmlns:a16="http://schemas.microsoft.com/office/drawing/2014/main" id="{8B746ECE-0AA2-666C-1AD3-C76193688D77}"/>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dirty="0">
              <a:solidFill>
                <a:schemeClr val="bg1"/>
              </a:solidFill>
            </a:endParaRPr>
          </a:p>
        </p:txBody>
      </p:sp>
      <p:sp>
        <p:nvSpPr>
          <p:cNvPr id="9" name="Rectangle 1">
            <a:extLst>
              <a:ext uri="{FF2B5EF4-FFF2-40B4-BE49-F238E27FC236}">
                <a16:creationId xmlns:a16="http://schemas.microsoft.com/office/drawing/2014/main" id="{7910CAC1-FB78-6844-A5A0-C7E8053D1D85}"/>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dirty="0">
              <a:solidFill>
                <a:schemeClr val="bg1"/>
              </a:solidFill>
            </a:endParaRPr>
          </a:p>
        </p:txBody>
      </p:sp>
    </p:spTree>
    <p:extLst>
      <p:ext uri="{BB962C8B-B14F-4D97-AF65-F5344CB8AC3E}">
        <p14:creationId xmlns:p14="http://schemas.microsoft.com/office/powerpoint/2010/main" val="214340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8765BE21-E8D4-1784-09CF-3EC257A972E1}"/>
              </a:ext>
            </a:extLst>
          </p:cNvPr>
          <p:cNvSpPr>
            <a:spLocks noGrp="1"/>
          </p:cNvSpPr>
          <p:nvPr>
            <p:ph type="title"/>
          </p:nvPr>
        </p:nvSpPr>
        <p:spPr>
          <a:xfrm>
            <a:off x="353568" y="377953"/>
            <a:ext cx="11533632" cy="562185"/>
          </a:xfrm>
          <a:prstGeom prst="rect">
            <a:avLst/>
          </a:prstGeom>
        </p:spPr>
        <p:txBody>
          <a:bodyPr vert="horz" lIns="0" tIns="45720" rIns="0" bIns="45720" rtlCol="0" anchor="ctr">
            <a:noAutofit/>
          </a:bodyPr>
          <a:lstStyle/>
          <a:p>
            <a:r>
              <a:rPr lang="en-US" dirty="0"/>
              <a:t>Enter Slide Title in Title Case</a:t>
            </a:r>
          </a:p>
        </p:txBody>
      </p:sp>
      <p:sp>
        <p:nvSpPr>
          <p:cNvPr id="11" name="Text Placeholder 2">
            <a:extLst>
              <a:ext uri="{FF2B5EF4-FFF2-40B4-BE49-F238E27FC236}">
                <a16:creationId xmlns:a16="http://schemas.microsoft.com/office/drawing/2014/main" id="{BEB46357-9F0E-0291-6979-921BE6FBA102}"/>
              </a:ext>
            </a:extLst>
          </p:cNvPr>
          <p:cNvSpPr>
            <a:spLocks noGrp="1"/>
          </p:cNvSpPr>
          <p:nvPr>
            <p:ph type="body" idx="1"/>
          </p:nvPr>
        </p:nvSpPr>
        <p:spPr>
          <a:xfrm>
            <a:off x="353569" y="1243584"/>
            <a:ext cx="11526857" cy="48591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679EE3F-52A5-8E4C-9F02-62630F747F97}"/>
              </a:ext>
            </a:extLst>
          </p:cNvPr>
          <p:cNvSpPr>
            <a:spLocks noGrp="1"/>
          </p:cNvSpPr>
          <p:nvPr>
            <p:ph type="sldNum" sz="quarter" idx="4"/>
          </p:nvPr>
        </p:nvSpPr>
        <p:spPr>
          <a:xfrm>
            <a:off x="11431675" y="6329038"/>
            <a:ext cx="455525" cy="420591"/>
          </a:xfrm>
          <a:prstGeom prst="rect">
            <a:avLst/>
          </a:prstGeom>
        </p:spPr>
        <p:txBody>
          <a:bodyPr vert="horz" lIns="0" tIns="0" rIns="0" bIns="0" rtlCol="0" anchor="ctr" anchorCtr="0"/>
          <a:lstStyle>
            <a:lvl1pPr algn="r">
              <a:defRPr sz="1067"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defTabSz="761970"/>
            <a:fld id="{A59E24FB-11A7-44FD-AC96-67BDBF48A334}" type="slidenum">
              <a:rPr lang="en-US" smtClean="0"/>
              <a:pPr defTabSz="761970"/>
              <a:t>‹#›</a:t>
            </a:fld>
            <a:endParaRPr lang="en-US" dirty="0"/>
          </a:p>
        </p:txBody>
      </p:sp>
    </p:spTree>
    <p:extLst>
      <p:ext uri="{BB962C8B-B14F-4D97-AF65-F5344CB8AC3E}">
        <p14:creationId xmlns:p14="http://schemas.microsoft.com/office/powerpoint/2010/main" val="6057193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8" r:id="rId15"/>
    <p:sldLayoutId id="2147483809" r:id="rId16"/>
    <p:sldLayoutId id="2147483810" r:id="rId17"/>
    <p:sldLayoutId id="2147483811" r:id="rId18"/>
    <p:sldLayoutId id="2147483807" r:id="rId19"/>
    <p:sldLayoutId id="2147483812" r:id="rId20"/>
    <p:sldLayoutId id="2147483813" r:id="rId21"/>
    <p:sldLayoutId id="2147483815" r:id="rId22"/>
    <p:sldLayoutId id="2147483818" r:id="rId23"/>
    <p:sldLayoutId id="2147483817" r:id="rId24"/>
    <p:sldLayoutId id="2147483829" r:id="rId25"/>
    <p:sldLayoutId id="2147483830" r:id="rId26"/>
  </p:sldLayoutIdLst>
  <p:hf hdr="0" ftr="0" dt="0"/>
  <p:txStyles>
    <p:title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p:titleStyle>
    <p:bodyStyle>
      <a:lvl1pPr marL="0" indent="0" algn="l" defTabSz="1219170" rtl="0" eaLnBrk="1" latinLnBrk="0" hangingPunct="1">
        <a:spcBef>
          <a:spcPts val="267"/>
        </a:spcBef>
        <a:buFont typeface="Arial" panose="020B0604020202020204" pitchFamily="34" charset="0"/>
        <a:buNone/>
        <a:defRPr sz="2133" kern="1200" baseline="0">
          <a:solidFill>
            <a:schemeClr val="accent1"/>
          </a:solidFill>
          <a:latin typeface="+mn-lt"/>
          <a:ea typeface="Open Sans" panose="020B0606030504020204" pitchFamily="34" charset="0"/>
          <a:cs typeface="Open Sans" panose="020B0606030504020204" pitchFamily="34" charset="0"/>
        </a:defRPr>
      </a:lvl1pPr>
      <a:lvl2pPr marL="0" indent="0" algn="l" defTabSz="1219170" rtl="0" eaLnBrk="1" latinLnBrk="0" hangingPunct="1">
        <a:spcBef>
          <a:spcPts val="267"/>
        </a:spcBef>
        <a:buFontTx/>
        <a:buNone/>
        <a:defRPr sz="2133" b="0" kern="1200" baseline="0">
          <a:solidFill>
            <a:schemeClr val="tx2"/>
          </a:solidFill>
          <a:latin typeface="+mn-lt"/>
          <a:ea typeface="Open Sans" panose="020B0606030504020204" pitchFamily="34" charset="0"/>
          <a:cs typeface="Open Sans" panose="020B0606030504020204" pitchFamily="34" charset="0"/>
        </a:defRPr>
      </a:lvl2pPr>
      <a:lvl3pPr marL="2117" indent="0" algn="l" defTabSz="1219170" rtl="0" eaLnBrk="1" latinLnBrk="0" hangingPunct="1">
        <a:spcBef>
          <a:spcPts val="267"/>
        </a:spcBef>
        <a:buSzPct val="100000"/>
        <a:buFontTx/>
        <a:buNone/>
        <a:defRPr sz="2133" kern="1200" baseline="0">
          <a:solidFill>
            <a:schemeClr val="tx2"/>
          </a:solidFill>
          <a:latin typeface="+mn-lt"/>
          <a:ea typeface="Open Sans" panose="020B0606030504020204" pitchFamily="34" charset="0"/>
          <a:cs typeface="Open Sans" panose="020B0606030504020204" pitchFamily="34" charset="0"/>
        </a:defRPr>
      </a:lvl3pPr>
      <a:lvl4pPr marL="0" indent="0" algn="l" defTabSz="1219170" rtl="0" eaLnBrk="1" latinLnBrk="0" hangingPunct="1">
        <a:spcBef>
          <a:spcPts val="800"/>
        </a:spcBef>
        <a:buSzPct val="100000"/>
        <a:buFontTx/>
        <a:buNone/>
        <a:tabLst/>
        <a:defRPr sz="2133" kern="1200" baseline="0">
          <a:solidFill>
            <a:schemeClr val="tx2"/>
          </a:solidFill>
          <a:latin typeface="+mn-lt"/>
          <a:ea typeface="Open Sans" panose="020B0606030504020204" pitchFamily="34" charset="0"/>
          <a:cs typeface="Open Sans" panose="020B0606030504020204" pitchFamily="34" charset="0"/>
        </a:defRPr>
      </a:lvl4pPr>
      <a:lvl5pPr marL="228594" indent="-228594" algn="l" defTabSz="1219170" rtl="0" eaLnBrk="1" latinLnBrk="0" hangingPunct="1">
        <a:spcBef>
          <a:spcPts val="800"/>
        </a:spcBef>
        <a:buClr>
          <a:schemeClr val="tx2"/>
        </a:buClr>
        <a:buSzPct val="100000"/>
        <a:buFont typeface="Arial"/>
        <a:buChar char="•"/>
        <a:defRPr sz="2133" kern="1200" baseline="0">
          <a:solidFill>
            <a:schemeClr val="tx2"/>
          </a:solidFill>
          <a:latin typeface="+mn-lt"/>
          <a:ea typeface="Open Sans" panose="020B0606030504020204" pitchFamily="34" charset="0"/>
          <a:cs typeface="Open Sans" panose="020B0606030504020204" pitchFamily="34" charset="0"/>
        </a:defRPr>
      </a:lvl5pPr>
      <a:lvl6pPr marL="455073" indent="-220128" algn="l" defTabSz="1219170" rtl="0" eaLnBrk="1" latinLnBrk="0" hangingPunct="1">
        <a:spcBef>
          <a:spcPts val="533"/>
        </a:spcBef>
        <a:buClr>
          <a:schemeClr val="tx2"/>
        </a:buClr>
        <a:buSzPct val="80000"/>
        <a:buFont typeface="Wingdings" charset="2"/>
        <a:buChar char="§"/>
        <a:tabLst/>
        <a:defRPr sz="2133" kern="1200" baseline="0">
          <a:solidFill>
            <a:schemeClr val="tx2"/>
          </a:solidFill>
          <a:latin typeface="+mn-lt"/>
          <a:ea typeface="+mn-ea"/>
          <a:cs typeface="+mn-cs"/>
        </a:defRPr>
      </a:lvl6pPr>
      <a:lvl7pPr marL="683667" indent="-230712" algn="l" defTabSz="1219170" rtl="0" eaLnBrk="1" latinLnBrk="0" hangingPunct="1">
        <a:spcBef>
          <a:spcPts val="267"/>
        </a:spcBef>
        <a:buClr>
          <a:schemeClr val="tx2"/>
        </a:buClr>
        <a:buSzPct val="50000"/>
        <a:buFont typeface="Lucida Grande"/>
        <a:buChar char="▲"/>
        <a:tabLst/>
        <a:defRPr sz="2133" kern="1200" baseline="0">
          <a:solidFill>
            <a:schemeClr val="tx2"/>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69D6D8-0BE8-40BB-2430-FBA4B99CE554}"/>
              </a:ext>
            </a:extLst>
          </p:cNvPr>
          <p:cNvSpPr>
            <a:spLocks noGrp="1"/>
          </p:cNvSpPr>
          <p:nvPr>
            <p:ph type="title"/>
          </p:nvPr>
        </p:nvSpPr>
        <p:spPr/>
        <p:txBody>
          <a:bodyPr/>
          <a:lstStyle/>
          <a:p>
            <a:r>
              <a:rPr lang="en-US" dirty="0">
                <a:ea typeface="Open Sans"/>
                <a:cs typeface="Open Sans"/>
              </a:rPr>
              <a:t>Inventory Management</a:t>
            </a:r>
          </a:p>
        </p:txBody>
      </p:sp>
      <p:sp>
        <p:nvSpPr>
          <p:cNvPr id="7" name="Text Placeholder 6">
            <a:extLst>
              <a:ext uri="{FF2B5EF4-FFF2-40B4-BE49-F238E27FC236}">
                <a16:creationId xmlns:a16="http://schemas.microsoft.com/office/drawing/2014/main" id="{A900650A-9FCE-DCF6-668A-31BF6CFFEC19}"/>
              </a:ext>
            </a:extLst>
          </p:cNvPr>
          <p:cNvSpPr>
            <a:spLocks noGrp="1"/>
          </p:cNvSpPr>
          <p:nvPr>
            <p:ph type="body" sz="quarter" idx="11"/>
          </p:nvPr>
        </p:nvSpPr>
        <p:spPr/>
        <p:txBody>
          <a:bodyPr/>
          <a:lstStyle/>
          <a:p>
            <a:r>
              <a:rPr lang="en-US" dirty="0"/>
              <a:t>Point Of Use</a:t>
            </a:r>
          </a:p>
        </p:txBody>
      </p:sp>
    </p:spTree>
    <p:extLst>
      <p:ext uri="{BB962C8B-B14F-4D97-AF65-F5344CB8AC3E}">
        <p14:creationId xmlns:p14="http://schemas.microsoft.com/office/powerpoint/2010/main" val="183228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8A7E-8479-410F-8EBA-C9A17C484086}"/>
              </a:ext>
            </a:extLst>
          </p:cNvPr>
          <p:cNvSpPr>
            <a:spLocks noGrp="1"/>
          </p:cNvSpPr>
          <p:nvPr>
            <p:ph type="title"/>
          </p:nvPr>
        </p:nvSpPr>
        <p:spPr/>
        <p:txBody>
          <a:bodyPr/>
          <a:lstStyle/>
          <a:p>
            <a:r>
              <a:rPr lang="en-US" dirty="0"/>
              <a:t>Tecsys Point of Use (SMS) Solutions</a:t>
            </a:r>
          </a:p>
        </p:txBody>
      </p:sp>
      <p:sp>
        <p:nvSpPr>
          <p:cNvPr id="53" name="Slide Number Placeholder 52">
            <a:extLst>
              <a:ext uri="{FF2B5EF4-FFF2-40B4-BE49-F238E27FC236}">
                <a16:creationId xmlns:a16="http://schemas.microsoft.com/office/drawing/2014/main" id="{481F7E73-3974-48A1-9C20-4E3F84A22043}"/>
              </a:ext>
            </a:extLst>
          </p:cNvPr>
          <p:cNvSpPr>
            <a:spLocks noGrp="1"/>
          </p:cNvSpPr>
          <p:nvPr>
            <p:ph type="sldNum" sz="quarter" idx="17"/>
          </p:nvPr>
        </p:nvSpPr>
        <p:spPr/>
        <p:txBody>
          <a:bodyPr/>
          <a:lstStyle/>
          <a:p>
            <a:fld id="{323E9C68-546D-4A91-B41D-F52026CADD72}" type="slidenum">
              <a:rPr lang="en-US" smtClean="0"/>
              <a:pPr/>
              <a:t>10</a:t>
            </a:fld>
            <a:endParaRPr lang="en-US" dirty="0"/>
          </a:p>
        </p:txBody>
      </p:sp>
      <p:grpSp>
        <p:nvGrpSpPr>
          <p:cNvPr id="27" name="Group 26">
            <a:extLst>
              <a:ext uri="{FF2B5EF4-FFF2-40B4-BE49-F238E27FC236}">
                <a16:creationId xmlns:a16="http://schemas.microsoft.com/office/drawing/2014/main" id="{7E353D52-2465-9E55-5C26-B695236777C2}"/>
              </a:ext>
            </a:extLst>
          </p:cNvPr>
          <p:cNvGrpSpPr/>
          <p:nvPr/>
        </p:nvGrpSpPr>
        <p:grpSpPr>
          <a:xfrm>
            <a:off x="671249" y="2305133"/>
            <a:ext cx="10849502" cy="2488118"/>
            <a:chOff x="809935" y="2561611"/>
            <a:chExt cx="10849502" cy="2488118"/>
          </a:xfrm>
        </p:grpSpPr>
        <p:grpSp>
          <p:nvGrpSpPr>
            <p:cNvPr id="18" name="Group 17">
              <a:extLst>
                <a:ext uri="{FF2B5EF4-FFF2-40B4-BE49-F238E27FC236}">
                  <a16:creationId xmlns:a16="http://schemas.microsoft.com/office/drawing/2014/main" id="{C6DCDE50-F908-0B8A-F93C-8ECA4E2FAD5B}"/>
                </a:ext>
              </a:extLst>
            </p:cNvPr>
            <p:cNvGrpSpPr/>
            <p:nvPr/>
          </p:nvGrpSpPr>
          <p:grpSpPr>
            <a:xfrm>
              <a:off x="809935" y="2562461"/>
              <a:ext cx="8640918" cy="2487268"/>
              <a:chOff x="1642788" y="2200049"/>
              <a:chExt cx="8640918" cy="2487268"/>
            </a:xfrm>
          </p:grpSpPr>
          <p:grpSp>
            <p:nvGrpSpPr>
              <p:cNvPr id="16" name="Group 15">
                <a:extLst>
                  <a:ext uri="{FF2B5EF4-FFF2-40B4-BE49-F238E27FC236}">
                    <a16:creationId xmlns:a16="http://schemas.microsoft.com/office/drawing/2014/main" id="{36E09411-7585-7CD3-3CC4-50B0E4B94860}"/>
                  </a:ext>
                </a:extLst>
              </p:cNvPr>
              <p:cNvGrpSpPr/>
              <p:nvPr/>
            </p:nvGrpSpPr>
            <p:grpSpPr>
              <a:xfrm>
                <a:off x="1642788" y="2200049"/>
                <a:ext cx="8640918" cy="2487268"/>
                <a:chOff x="1717959" y="2200050"/>
                <a:chExt cx="8640918" cy="2487268"/>
              </a:xfrm>
            </p:grpSpPr>
            <p:sp>
              <p:nvSpPr>
                <p:cNvPr id="3" name="Google Shape;5523;p120">
                  <a:extLst>
                    <a:ext uri="{FF2B5EF4-FFF2-40B4-BE49-F238E27FC236}">
                      <a16:creationId xmlns:a16="http://schemas.microsoft.com/office/drawing/2014/main" id="{1E3694E6-2CDF-B141-2139-4F5AF1D4F502}"/>
                    </a:ext>
                  </a:extLst>
                </p:cNvPr>
                <p:cNvSpPr/>
                <p:nvPr/>
              </p:nvSpPr>
              <p:spPr>
                <a:xfrm>
                  <a:off x="1717959" y="2200050"/>
                  <a:ext cx="2519366" cy="2487268"/>
                </a:xfrm>
                <a:prstGeom prst="ellipse">
                  <a:avLst/>
                </a:prstGeom>
                <a:solidFill>
                  <a:schemeClr val="accent2">
                    <a:lumMod val="50000"/>
                    <a:alpha val="80000"/>
                  </a:schemeClr>
                </a:solidFill>
                <a:ln w="9525" cap="flat" cmpd="sng">
                  <a:solidFill>
                    <a:schemeClr val="accent2">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dirty="0">
                    <a:solidFill>
                      <a:schemeClr val="dk1"/>
                    </a:solidFill>
                    <a:latin typeface="Open Sans Light"/>
                    <a:ea typeface="Open Sans Light"/>
                    <a:cs typeface="Open Sans Light"/>
                    <a:sym typeface="Open Sans Light"/>
                  </a:endParaRPr>
                </a:p>
              </p:txBody>
            </p:sp>
            <p:sp>
              <p:nvSpPr>
                <p:cNvPr id="4" name="Google Shape;5527;p120">
                  <a:extLst>
                    <a:ext uri="{FF2B5EF4-FFF2-40B4-BE49-F238E27FC236}">
                      <a16:creationId xmlns:a16="http://schemas.microsoft.com/office/drawing/2014/main" id="{D3D0716D-2715-42ED-8A43-9B950CBA5E52}"/>
                    </a:ext>
                  </a:extLst>
                </p:cNvPr>
                <p:cNvSpPr/>
                <p:nvPr/>
              </p:nvSpPr>
              <p:spPr>
                <a:xfrm>
                  <a:off x="7839511" y="2200050"/>
                  <a:ext cx="2519366" cy="2487268"/>
                </a:xfrm>
                <a:prstGeom prst="ellipse">
                  <a:avLst/>
                </a:prstGeom>
                <a:solidFill>
                  <a:schemeClr val="accent6">
                    <a:lumMod val="50000"/>
                    <a:alpha val="80000"/>
                  </a:schemeClr>
                </a:solidFill>
                <a:ln w="9525" cap="flat" cmpd="sng">
                  <a:solidFill>
                    <a:schemeClr val="accent6">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dirty="0">
                    <a:solidFill>
                      <a:schemeClr val="dk1"/>
                    </a:solidFill>
                    <a:latin typeface="Open Sans Light"/>
                    <a:ea typeface="Open Sans Light"/>
                    <a:cs typeface="Open Sans Light"/>
                    <a:sym typeface="Open Sans Light"/>
                  </a:endParaRPr>
                </a:p>
              </p:txBody>
            </p:sp>
            <p:sp>
              <p:nvSpPr>
                <p:cNvPr id="8" name="Google Shape;5525;p120">
                  <a:extLst>
                    <a:ext uri="{FF2B5EF4-FFF2-40B4-BE49-F238E27FC236}">
                      <a16:creationId xmlns:a16="http://schemas.microsoft.com/office/drawing/2014/main" id="{07790DCE-55D7-4A53-B64E-EE842EEE64F8}"/>
                    </a:ext>
                  </a:extLst>
                </p:cNvPr>
                <p:cNvSpPr/>
                <p:nvPr/>
              </p:nvSpPr>
              <p:spPr>
                <a:xfrm>
                  <a:off x="5709092" y="2200050"/>
                  <a:ext cx="2519366" cy="2487268"/>
                </a:xfrm>
                <a:prstGeom prst="ellipse">
                  <a:avLst/>
                </a:prstGeom>
                <a:solidFill>
                  <a:schemeClr val="accent1">
                    <a:lumMod val="50000"/>
                    <a:alpha val="80000"/>
                  </a:schemeClr>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dirty="0">
                    <a:solidFill>
                      <a:schemeClr val="dk1"/>
                    </a:solidFill>
                    <a:latin typeface="Open Sans Light"/>
                    <a:ea typeface="Open Sans Light"/>
                    <a:cs typeface="Open Sans Light"/>
                    <a:sym typeface="Open Sans Light"/>
                  </a:endParaRPr>
                </a:p>
              </p:txBody>
            </p:sp>
            <p:sp>
              <p:nvSpPr>
                <p:cNvPr id="24" name="Google Shape;5523;p120">
                  <a:extLst>
                    <a:ext uri="{FF2B5EF4-FFF2-40B4-BE49-F238E27FC236}">
                      <a16:creationId xmlns:a16="http://schemas.microsoft.com/office/drawing/2014/main" id="{DE1702E6-BAB8-468B-A3FC-0C975786D1B3}"/>
                    </a:ext>
                  </a:extLst>
                </p:cNvPr>
                <p:cNvSpPr/>
                <p:nvPr/>
              </p:nvSpPr>
              <p:spPr>
                <a:xfrm>
                  <a:off x="3636939" y="2200050"/>
                  <a:ext cx="2519366" cy="2487268"/>
                </a:xfrm>
                <a:prstGeom prst="ellipse">
                  <a:avLst/>
                </a:prstGeom>
                <a:solidFill>
                  <a:schemeClr val="accent5">
                    <a:lumMod val="50000"/>
                    <a:alpha val="80000"/>
                  </a:schemeClr>
                </a:solidFill>
                <a:ln w="9525" cap="flat" cmpd="sng">
                  <a:solidFill>
                    <a:schemeClr val="accent5">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dirty="0">
                    <a:solidFill>
                      <a:schemeClr val="dk1"/>
                    </a:solidFill>
                    <a:latin typeface="Open Sans Light"/>
                    <a:ea typeface="Open Sans Light"/>
                    <a:cs typeface="Open Sans Light"/>
                    <a:sym typeface="Open Sans Light"/>
                  </a:endParaRPr>
                </a:p>
              </p:txBody>
            </p:sp>
          </p:grpSp>
          <p:sp>
            <p:nvSpPr>
              <p:cNvPr id="14" name="Google Shape;5545;p120">
                <a:extLst>
                  <a:ext uri="{FF2B5EF4-FFF2-40B4-BE49-F238E27FC236}">
                    <a16:creationId xmlns:a16="http://schemas.microsoft.com/office/drawing/2014/main" id="{1774D65B-92AD-4AE7-97BE-0D998FAAB3DF}"/>
                  </a:ext>
                </a:extLst>
              </p:cNvPr>
              <p:cNvSpPr/>
              <p:nvPr/>
            </p:nvSpPr>
            <p:spPr>
              <a:xfrm>
                <a:off x="5952595" y="3674810"/>
                <a:ext cx="2090629" cy="574504"/>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None/>
                </a:pPr>
                <a:r>
                  <a:rPr lang="en-US" sz="1467" dirty="0">
                    <a:solidFill>
                      <a:srgbClr val="FFFFFF"/>
                    </a:solidFill>
                    <a:latin typeface="Open Sans Light"/>
                    <a:ea typeface="Open Sans Light"/>
                    <a:cs typeface="Open Sans Light"/>
                    <a:sym typeface="Open Sans Light"/>
                  </a:rPr>
                  <a:t>Case Cart Management</a:t>
                </a:r>
                <a:endParaRPr sz="1467" dirty="0">
                  <a:solidFill>
                    <a:srgbClr val="FFFFFF"/>
                  </a:solidFill>
                  <a:latin typeface="Open Sans Light"/>
                  <a:ea typeface="Open Sans Light"/>
                  <a:cs typeface="Open Sans Light"/>
                  <a:sym typeface="Open Sans Light"/>
                </a:endParaRPr>
              </a:p>
            </p:txBody>
          </p:sp>
          <p:sp>
            <p:nvSpPr>
              <p:cNvPr id="15" name="Google Shape;5546;p120">
                <a:extLst>
                  <a:ext uri="{FF2B5EF4-FFF2-40B4-BE49-F238E27FC236}">
                    <a16:creationId xmlns:a16="http://schemas.microsoft.com/office/drawing/2014/main" id="{2A86E168-28F0-4578-8C1F-E45BBC9866F8}"/>
                  </a:ext>
                </a:extLst>
              </p:cNvPr>
              <p:cNvSpPr/>
              <p:nvPr/>
            </p:nvSpPr>
            <p:spPr>
              <a:xfrm>
                <a:off x="8077348" y="3674810"/>
                <a:ext cx="2090629" cy="735738"/>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None/>
                </a:pPr>
                <a:r>
                  <a:rPr lang="en-US" sz="1467" dirty="0">
                    <a:solidFill>
                      <a:srgbClr val="FFFFFF"/>
                    </a:solidFill>
                    <a:latin typeface="Open Sans Light"/>
                    <a:ea typeface="Open Sans Light"/>
                    <a:cs typeface="Open Sans Light"/>
                    <a:sym typeface="Open Sans Light"/>
                  </a:rPr>
                  <a:t>Case Documentation User Interface</a:t>
                </a:r>
              </a:p>
              <a:p>
                <a:pPr marL="0" marR="0" lvl="0" indent="0" algn="ctr" rtl="0">
                  <a:lnSpc>
                    <a:spcPct val="95000"/>
                  </a:lnSpc>
                  <a:spcBef>
                    <a:spcPts val="0"/>
                  </a:spcBef>
                  <a:spcAft>
                    <a:spcPts val="0"/>
                  </a:spcAft>
                  <a:buNone/>
                </a:pPr>
                <a:r>
                  <a:rPr lang="en-US" sz="1467" dirty="0">
                    <a:solidFill>
                      <a:srgbClr val="FFFFFF"/>
                    </a:solidFill>
                    <a:latin typeface="Open Sans Light"/>
                    <a:ea typeface="Open Sans Light"/>
                    <a:cs typeface="Open Sans Light"/>
                    <a:sym typeface="Open Sans Light"/>
                  </a:rPr>
                  <a:t>(CDUI)</a:t>
                </a:r>
                <a:endParaRPr sz="1467" dirty="0">
                  <a:solidFill>
                    <a:srgbClr val="FFFFFF"/>
                  </a:solidFill>
                  <a:latin typeface="Open Sans Light"/>
                  <a:ea typeface="Open Sans Light"/>
                  <a:cs typeface="Open Sans Light"/>
                  <a:sym typeface="Open Sans Light"/>
                </a:endParaRPr>
              </a:p>
            </p:txBody>
          </p:sp>
          <p:sp>
            <p:nvSpPr>
              <p:cNvPr id="17" name="Google Shape;23761;p528">
                <a:extLst>
                  <a:ext uri="{FF2B5EF4-FFF2-40B4-BE49-F238E27FC236}">
                    <a16:creationId xmlns:a16="http://schemas.microsoft.com/office/drawing/2014/main" id="{EB198BDC-F966-47C7-AB93-40D5FB9AD226}"/>
                  </a:ext>
                </a:extLst>
              </p:cNvPr>
              <p:cNvSpPr/>
              <p:nvPr/>
            </p:nvSpPr>
            <p:spPr>
              <a:xfrm>
                <a:off x="8577885" y="2852878"/>
                <a:ext cx="1089553" cy="702753"/>
              </a:xfrm>
              <a:custGeom>
                <a:avLst/>
                <a:gdLst/>
                <a:ahLst/>
                <a:cxnLst/>
                <a:rect l="l" t="t" r="r" b="b"/>
                <a:pathLst>
                  <a:path w="481" h="296" extrusionOk="0">
                    <a:moveTo>
                      <a:pt x="97" y="231"/>
                    </a:moveTo>
                    <a:cubicBezTo>
                      <a:pt x="385" y="231"/>
                      <a:pt x="385" y="231"/>
                      <a:pt x="385" y="231"/>
                    </a:cubicBezTo>
                    <a:cubicBezTo>
                      <a:pt x="387" y="231"/>
                      <a:pt x="389" y="229"/>
                      <a:pt x="389" y="227"/>
                    </a:cubicBezTo>
                    <a:cubicBezTo>
                      <a:pt x="389" y="35"/>
                      <a:pt x="389" y="35"/>
                      <a:pt x="389" y="35"/>
                    </a:cubicBezTo>
                    <a:cubicBezTo>
                      <a:pt x="389" y="33"/>
                      <a:pt x="387" y="31"/>
                      <a:pt x="385" y="31"/>
                    </a:cubicBezTo>
                    <a:cubicBezTo>
                      <a:pt x="97" y="31"/>
                      <a:pt x="97" y="31"/>
                      <a:pt x="97" y="31"/>
                    </a:cubicBezTo>
                    <a:cubicBezTo>
                      <a:pt x="94" y="31"/>
                      <a:pt x="92" y="33"/>
                      <a:pt x="92" y="35"/>
                    </a:cubicBezTo>
                    <a:cubicBezTo>
                      <a:pt x="92" y="227"/>
                      <a:pt x="92" y="227"/>
                      <a:pt x="92" y="227"/>
                    </a:cubicBezTo>
                    <a:cubicBezTo>
                      <a:pt x="92" y="229"/>
                      <a:pt x="94" y="231"/>
                      <a:pt x="97" y="231"/>
                    </a:cubicBezTo>
                    <a:close/>
                    <a:moveTo>
                      <a:pt x="102" y="40"/>
                    </a:moveTo>
                    <a:cubicBezTo>
                      <a:pt x="380" y="40"/>
                      <a:pt x="380" y="40"/>
                      <a:pt x="380" y="40"/>
                    </a:cubicBezTo>
                    <a:cubicBezTo>
                      <a:pt x="380" y="222"/>
                      <a:pt x="380" y="222"/>
                      <a:pt x="380" y="222"/>
                    </a:cubicBezTo>
                    <a:cubicBezTo>
                      <a:pt x="102" y="222"/>
                      <a:pt x="102" y="222"/>
                      <a:pt x="102" y="222"/>
                    </a:cubicBezTo>
                    <a:lnTo>
                      <a:pt x="102" y="40"/>
                    </a:lnTo>
                    <a:close/>
                    <a:moveTo>
                      <a:pt x="459" y="252"/>
                    </a:moveTo>
                    <a:cubicBezTo>
                      <a:pt x="414" y="252"/>
                      <a:pt x="414" y="252"/>
                      <a:pt x="414" y="252"/>
                    </a:cubicBezTo>
                    <a:cubicBezTo>
                      <a:pt x="419" y="247"/>
                      <a:pt x="422" y="239"/>
                      <a:pt x="422" y="231"/>
                    </a:cubicBezTo>
                    <a:cubicBezTo>
                      <a:pt x="422" y="31"/>
                      <a:pt x="422" y="31"/>
                      <a:pt x="422" y="31"/>
                    </a:cubicBezTo>
                    <a:cubicBezTo>
                      <a:pt x="422" y="14"/>
                      <a:pt x="409" y="0"/>
                      <a:pt x="392" y="0"/>
                    </a:cubicBezTo>
                    <a:cubicBezTo>
                      <a:pt x="90" y="0"/>
                      <a:pt x="90" y="0"/>
                      <a:pt x="90" y="0"/>
                    </a:cubicBezTo>
                    <a:cubicBezTo>
                      <a:pt x="73" y="0"/>
                      <a:pt x="59" y="14"/>
                      <a:pt x="59" y="31"/>
                    </a:cubicBezTo>
                    <a:cubicBezTo>
                      <a:pt x="59" y="231"/>
                      <a:pt x="59" y="231"/>
                      <a:pt x="59" y="231"/>
                    </a:cubicBezTo>
                    <a:cubicBezTo>
                      <a:pt x="59" y="239"/>
                      <a:pt x="62" y="247"/>
                      <a:pt x="68" y="252"/>
                    </a:cubicBezTo>
                    <a:cubicBezTo>
                      <a:pt x="22" y="252"/>
                      <a:pt x="22" y="252"/>
                      <a:pt x="22" y="252"/>
                    </a:cubicBezTo>
                    <a:cubicBezTo>
                      <a:pt x="10" y="252"/>
                      <a:pt x="0" y="262"/>
                      <a:pt x="0" y="274"/>
                    </a:cubicBezTo>
                    <a:cubicBezTo>
                      <a:pt x="0" y="286"/>
                      <a:pt x="10" y="296"/>
                      <a:pt x="22" y="296"/>
                    </a:cubicBezTo>
                    <a:cubicBezTo>
                      <a:pt x="459" y="296"/>
                      <a:pt x="459" y="296"/>
                      <a:pt x="459" y="296"/>
                    </a:cubicBezTo>
                    <a:cubicBezTo>
                      <a:pt x="471" y="296"/>
                      <a:pt x="481" y="286"/>
                      <a:pt x="481" y="274"/>
                    </a:cubicBezTo>
                    <a:cubicBezTo>
                      <a:pt x="481" y="262"/>
                      <a:pt x="471" y="252"/>
                      <a:pt x="459" y="252"/>
                    </a:cubicBezTo>
                    <a:close/>
                    <a:moveTo>
                      <a:pt x="68" y="31"/>
                    </a:moveTo>
                    <a:cubicBezTo>
                      <a:pt x="68" y="19"/>
                      <a:pt x="78" y="10"/>
                      <a:pt x="90" y="10"/>
                    </a:cubicBezTo>
                    <a:cubicBezTo>
                      <a:pt x="392" y="10"/>
                      <a:pt x="392" y="10"/>
                      <a:pt x="392" y="10"/>
                    </a:cubicBezTo>
                    <a:cubicBezTo>
                      <a:pt x="404" y="10"/>
                      <a:pt x="413" y="19"/>
                      <a:pt x="413" y="31"/>
                    </a:cubicBezTo>
                    <a:cubicBezTo>
                      <a:pt x="413" y="231"/>
                      <a:pt x="413" y="231"/>
                      <a:pt x="413" y="231"/>
                    </a:cubicBezTo>
                    <a:cubicBezTo>
                      <a:pt x="413" y="243"/>
                      <a:pt x="404" y="252"/>
                      <a:pt x="392" y="252"/>
                    </a:cubicBezTo>
                    <a:cubicBezTo>
                      <a:pt x="90" y="252"/>
                      <a:pt x="90" y="252"/>
                      <a:pt x="90" y="252"/>
                    </a:cubicBezTo>
                    <a:cubicBezTo>
                      <a:pt x="78" y="252"/>
                      <a:pt x="68" y="243"/>
                      <a:pt x="68" y="231"/>
                    </a:cubicBezTo>
                    <a:lnTo>
                      <a:pt x="68" y="31"/>
                    </a:lnTo>
                    <a:close/>
                    <a:moveTo>
                      <a:pt x="459" y="286"/>
                    </a:moveTo>
                    <a:cubicBezTo>
                      <a:pt x="22" y="286"/>
                      <a:pt x="22" y="286"/>
                      <a:pt x="22" y="286"/>
                    </a:cubicBezTo>
                    <a:cubicBezTo>
                      <a:pt x="15" y="286"/>
                      <a:pt x="10" y="281"/>
                      <a:pt x="10" y="274"/>
                    </a:cubicBezTo>
                    <a:cubicBezTo>
                      <a:pt x="10" y="267"/>
                      <a:pt x="15" y="262"/>
                      <a:pt x="22" y="262"/>
                    </a:cubicBezTo>
                    <a:cubicBezTo>
                      <a:pt x="459" y="262"/>
                      <a:pt x="459" y="262"/>
                      <a:pt x="459" y="262"/>
                    </a:cubicBezTo>
                    <a:cubicBezTo>
                      <a:pt x="466" y="262"/>
                      <a:pt x="472" y="267"/>
                      <a:pt x="472" y="274"/>
                    </a:cubicBezTo>
                    <a:cubicBezTo>
                      <a:pt x="472" y="281"/>
                      <a:pt x="466" y="286"/>
                      <a:pt x="459" y="28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Open Sans Light"/>
                  <a:ea typeface="Open Sans Light"/>
                  <a:cs typeface="Open Sans Light"/>
                  <a:sym typeface="Open Sans Light"/>
                </a:endParaRPr>
              </a:p>
            </p:txBody>
          </p:sp>
          <p:sp>
            <p:nvSpPr>
              <p:cNvPr id="19" name="Google Shape;24272;p542">
                <a:extLst>
                  <a:ext uri="{FF2B5EF4-FFF2-40B4-BE49-F238E27FC236}">
                    <a16:creationId xmlns:a16="http://schemas.microsoft.com/office/drawing/2014/main" id="{5091C8B6-6327-41CE-8A96-907FE17EE4FE}"/>
                  </a:ext>
                </a:extLst>
              </p:cNvPr>
              <p:cNvSpPr/>
              <p:nvPr/>
            </p:nvSpPr>
            <p:spPr>
              <a:xfrm>
                <a:off x="6634404" y="2909577"/>
                <a:ext cx="727008" cy="534106"/>
              </a:xfrm>
              <a:custGeom>
                <a:avLst/>
                <a:gdLst/>
                <a:ahLst/>
                <a:cxnLst/>
                <a:rect l="l" t="t" r="r" b="b"/>
                <a:pathLst>
                  <a:path w="632" h="469" extrusionOk="0">
                    <a:moveTo>
                      <a:pt x="623" y="109"/>
                    </a:moveTo>
                    <a:cubicBezTo>
                      <a:pt x="617" y="101"/>
                      <a:pt x="606" y="97"/>
                      <a:pt x="594" y="97"/>
                    </a:cubicBezTo>
                    <a:cubicBezTo>
                      <a:pt x="577" y="97"/>
                      <a:pt x="577" y="97"/>
                      <a:pt x="577" y="97"/>
                    </a:cubicBezTo>
                    <a:cubicBezTo>
                      <a:pt x="577" y="80"/>
                      <a:pt x="577" y="80"/>
                      <a:pt x="577" y="80"/>
                    </a:cubicBezTo>
                    <a:cubicBezTo>
                      <a:pt x="577" y="57"/>
                      <a:pt x="558" y="38"/>
                      <a:pt x="535" y="38"/>
                    </a:cubicBezTo>
                    <a:cubicBezTo>
                      <a:pt x="209" y="38"/>
                      <a:pt x="209" y="38"/>
                      <a:pt x="209" y="38"/>
                    </a:cubicBezTo>
                    <a:cubicBezTo>
                      <a:pt x="175" y="3"/>
                      <a:pt x="175" y="3"/>
                      <a:pt x="175" y="3"/>
                    </a:cubicBezTo>
                    <a:cubicBezTo>
                      <a:pt x="174" y="1"/>
                      <a:pt x="172" y="0"/>
                      <a:pt x="170" y="0"/>
                    </a:cubicBezTo>
                    <a:cubicBezTo>
                      <a:pt x="42" y="0"/>
                      <a:pt x="42" y="0"/>
                      <a:pt x="42" y="0"/>
                    </a:cubicBezTo>
                    <a:cubicBezTo>
                      <a:pt x="19" y="0"/>
                      <a:pt x="0" y="19"/>
                      <a:pt x="0" y="42"/>
                    </a:cubicBezTo>
                    <a:cubicBezTo>
                      <a:pt x="0" y="427"/>
                      <a:pt x="0" y="427"/>
                      <a:pt x="0" y="427"/>
                    </a:cubicBezTo>
                    <a:cubicBezTo>
                      <a:pt x="0" y="441"/>
                      <a:pt x="7" y="454"/>
                      <a:pt x="18" y="461"/>
                    </a:cubicBezTo>
                    <a:cubicBezTo>
                      <a:pt x="18" y="462"/>
                      <a:pt x="18" y="462"/>
                      <a:pt x="18" y="462"/>
                    </a:cubicBezTo>
                    <a:cubicBezTo>
                      <a:pt x="18" y="462"/>
                      <a:pt x="18" y="462"/>
                      <a:pt x="18" y="462"/>
                    </a:cubicBezTo>
                    <a:cubicBezTo>
                      <a:pt x="25" y="467"/>
                      <a:pt x="33" y="469"/>
                      <a:pt x="42" y="469"/>
                    </a:cubicBezTo>
                    <a:cubicBezTo>
                      <a:pt x="535" y="469"/>
                      <a:pt x="535" y="469"/>
                      <a:pt x="535" y="469"/>
                    </a:cubicBezTo>
                    <a:cubicBezTo>
                      <a:pt x="558" y="469"/>
                      <a:pt x="578" y="453"/>
                      <a:pt x="582" y="432"/>
                    </a:cubicBezTo>
                    <a:cubicBezTo>
                      <a:pt x="631" y="136"/>
                      <a:pt x="631" y="136"/>
                      <a:pt x="631" y="136"/>
                    </a:cubicBezTo>
                    <a:cubicBezTo>
                      <a:pt x="632" y="126"/>
                      <a:pt x="630" y="117"/>
                      <a:pt x="623" y="109"/>
                    </a:cubicBezTo>
                    <a:close/>
                    <a:moveTo>
                      <a:pt x="42" y="14"/>
                    </a:moveTo>
                    <a:cubicBezTo>
                      <a:pt x="167" y="14"/>
                      <a:pt x="167" y="14"/>
                      <a:pt x="167" y="14"/>
                    </a:cubicBezTo>
                    <a:cubicBezTo>
                      <a:pt x="200" y="50"/>
                      <a:pt x="200" y="50"/>
                      <a:pt x="200" y="50"/>
                    </a:cubicBezTo>
                    <a:cubicBezTo>
                      <a:pt x="202" y="51"/>
                      <a:pt x="204" y="52"/>
                      <a:pt x="206" y="52"/>
                    </a:cubicBezTo>
                    <a:cubicBezTo>
                      <a:pt x="535" y="52"/>
                      <a:pt x="535" y="52"/>
                      <a:pt x="535" y="52"/>
                    </a:cubicBezTo>
                    <a:cubicBezTo>
                      <a:pt x="550" y="52"/>
                      <a:pt x="563" y="65"/>
                      <a:pt x="563" y="80"/>
                    </a:cubicBezTo>
                    <a:cubicBezTo>
                      <a:pt x="563" y="97"/>
                      <a:pt x="563" y="97"/>
                      <a:pt x="563" y="97"/>
                    </a:cubicBezTo>
                    <a:cubicBezTo>
                      <a:pt x="101" y="97"/>
                      <a:pt x="101" y="97"/>
                      <a:pt x="101" y="97"/>
                    </a:cubicBezTo>
                    <a:cubicBezTo>
                      <a:pt x="78" y="97"/>
                      <a:pt x="57" y="113"/>
                      <a:pt x="54" y="134"/>
                    </a:cubicBezTo>
                    <a:cubicBezTo>
                      <a:pt x="14" y="377"/>
                      <a:pt x="14" y="377"/>
                      <a:pt x="14" y="377"/>
                    </a:cubicBezTo>
                    <a:cubicBezTo>
                      <a:pt x="14" y="42"/>
                      <a:pt x="14" y="42"/>
                      <a:pt x="14" y="42"/>
                    </a:cubicBezTo>
                    <a:cubicBezTo>
                      <a:pt x="14" y="27"/>
                      <a:pt x="26" y="14"/>
                      <a:pt x="42" y="14"/>
                    </a:cubicBezTo>
                    <a:close/>
                    <a:moveTo>
                      <a:pt x="617" y="134"/>
                    </a:moveTo>
                    <a:cubicBezTo>
                      <a:pt x="568" y="430"/>
                      <a:pt x="568" y="430"/>
                      <a:pt x="568" y="430"/>
                    </a:cubicBezTo>
                    <a:cubicBezTo>
                      <a:pt x="566" y="443"/>
                      <a:pt x="551" y="455"/>
                      <a:pt x="535" y="455"/>
                    </a:cubicBezTo>
                    <a:cubicBezTo>
                      <a:pt x="42" y="455"/>
                      <a:pt x="42" y="455"/>
                      <a:pt x="42" y="455"/>
                    </a:cubicBezTo>
                    <a:cubicBezTo>
                      <a:pt x="36" y="455"/>
                      <a:pt x="31" y="453"/>
                      <a:pt x="26" y="450"/>
                    </a:cubicBezTo>
                    <a:cubicBezTo>
                      <a:pt x="25" y="449"/>
                      <a:pt x="24" y="448"/>
                      <a:pt x="23" y="447"/>
                    </a:cubicBezTo>
                    <a:cubicBezTo>
                      <a:pt x="19" y="443"/>
                      <a:pt x="18" y="438"/>
                      <a:pt x="19" y="432"/>
                    </a:cubicBezTo>
                    <a:cubicBezTo>
                      <a:pt x="68" y="136"/>
                      <a:pt x="68" y="136"/>
                      <a:pt x="68" y="136"/>
                    </a:cubicBezTo>
                    <a:cubicBezTo>
                      <a:pt x="70" y="122"/>
                      <a:pt x="85" y="111"/>
                      <a:pt x="101" y="111"/>
                    </a:cubicBezTo>
                    <a:cubicBezTo>
                      <a:pt x="594" y="111"/>
                      <a:pt x="594" y="111"/>
                      <a:pt x="594" y="111"/>
                    </a:cubicBezTo>
                    <a:cubicBezTo>
                      <a:pt x="602" y="111"/>
                      <a:pt x="609" y="114"/>
                      <a:pt x="613" y="118"/>
                    </a:cubicBezTo>
                    <a:cubicBezTo>
                      <a:pt x="616" y="123"/>
                      <a:pt x="618" y="128"/>
                      <a:pt x="617" y="1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Open Sans Light"/>
                  <a:ea typeface="Open Sans Light"/>
                  <a:cs typeface="Open Sans Light"/>
                  <a:sym typeface="Open Sans Light"/>
                </a:endParaRPr>
              </a:p>
            </p:txBody>
          </p:sp>
          <p:sp>
            <p:nvSpPr>
              <p:cNvPr id="25" name="Google Shape;5542;p120">
                <a:extLst>
                  <a:ext uri="{FF2B5EF4-FFF2-40B4-BE49-F238E27FC236}">
                    <a16:creationId xmlns:a16="http://schemas.microsoft.com/office/drawing/2014/main" id="{E44C8261-5476-4CA7-BFF3-6AE863E87C22}"/>
                  </a:ext>
                </a:extLst>
              </p:cNvPr>
              <p:cNvSpPr/>
              <p:nvPr/>
            </p:nvSpPr>
            <p:spPr>
              <a:xfrm>
                <a:off x="3851308" y="3674810"/>
                <a:ext cx="2090629" cy="521256"/>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None/>
                </a:pPr>
                <a:r>
                  <a:rPr lang="en-US" sz="1467" dirty="0">
                    <a:solidFill>
                      <a:srgbClr val="FFFFFF"/>
                    </a:solidFill>
                    <a:latin typeface="Open Sans Light"/>
                    <a:ea typeface="Open Sans Light"/>
                    <a:cs typeface="Open Sans Light"/>
                    <a:sym typeface="Open Sans Light"/>
                  </a:rPr>
                  <a:t>Consignment Items &amp; UDI Tracking</a:t>
                </a:r>
                <a:endParaRPr sz="1467" dirty="0">
                  <a:solidFill>
                    <a:srgbClr val="FFFFFF"/>
                  </a:solidFill>
                  <a:latin typeface="Open Sans Light"/>
                  <a:ea typeface="Open Sans Light"/>
                  <a:cs typeface="Open Sans Light"/>
                  <a:sym typeface="Open Sans Light"/>
                </a:endParaRPr>
              </a:p>
            </p:txBody>
          </p:sp>
          <p:sp>
            <p:nvSpPr>
              <p:cNvPr id="26" name="Google Shape;24292;p542">
                <a:extLst>
                  <a:ext uri="{FF2B5EF4-FFF2-40B4-BE49-F238E27FC236}">
                    <a16:creationId xmlns:a16="http://schemas.microsoft.com/office/drawing/2014/main" id="{57E98D37-1BCB-4A84-B09D-451683618C75}"/>
                  </a:ext>
                </a:extLst>
              </p:cNvPr>
              <p:cNvSpPr/>
              <p:nvPr/>
            </p:nvSpPr>
            <p:spPr>
              <a:xfrm>
                <a:off x="4588435" y="2656039"/>
                <a:ext cx="616372" cy="899592"/>
              </a:xfrm>
              <a:custGeom>
                <a:avLst/>
                <a:gdLst/>
                <a:ahLst/>
                <a:cxnLst/>
                <a:rect l="l" t="t" r="r" b="b"/>
                <a:pathLst>
                  <a:path w="392" h="620" extrusionOk="0">
                    <a:moveTo>
                      <a:pt x="341" y="305"/>
                    </a:moveTo>
                    <a:cubicBezTo>
                      <a:pt x="345" y="308"/>
                      <a:pt x="345" y="313"/>
                      <a:pt x="341" y="317"/>
                    </a:cubicBezTo>
                    <a:cubicBezTo>
                      <a:pt x="181" y="479"/>
                      <a:pt x="181" y="479"/>
                      <a:pt x="181" y="479"/>
                    </a:cubicBezTo>
                    <a:cubicBezTo>
                      <a:pt x="180" y="481"/>
                      <a:pt x="178" y="482"/>
                      <a:pt x="175" y="482"/>
                    </a:cubicBezTo>
                    <a:cubicBezTo>
                      <a:pt x="175" y="482"/>
                      <a:pt x="175" y="482"/>
                      <a:pt x="175" y="482"/>
                    </a:cubicBezTo>
                    <a:cubicBezTo>
                      <a:pt x="173" y="482"/>
                      <a:pt x="171" y="481"/>
                      <a:pt x="170" y="479"/>
                    </a:cubicBezTo>
                    <a:cubicBezTo>
                      <a:pt x="76" y="385"/>
                      <a:pt x="76" y="385"/>
                      <a:pt x="76" y="385"/>
                    </a:cubicBezTo>
                    <a:cubicBezTo>
                      <a:pt x="73" y="382"/>
                      <a:pt x="73" y="377"/>
                      <a:pt x="76" y="374"/>
                    </a:cubicBezTo>
                    <a:cubicBezTo>
                      <a:pt x="79" y="371"/>
                      <a:pt x="84" y="371"/>
                      <a:pt x="87" y="374"/>
                    </a:cubicBezTo>
                    <a:cubicBezTo>
                      <a:pt x="175" y="462"/>
                      <a:pt x="175" y="462"/>
                      <a:pt x="175" y="462"/>
                    </a:cubicBezTo>
                    <a:cubicBezTo>
                      <a:pt x="330" y="305"/>
                      <a:pt x="330" y="305"/>
                      <a:pt x="330" y="305"/>
                    </a:cubicBezTo>
                    <a:cubicBezTo>
                      <a:pt x="333" y="302"/>
                      <a:pt x="338" y="302"/>
                      <a:pt x="341" y="305"/>
                    </a:cubicBezTo>
                    <a:close/>
                    <a:moveTo>
                      <a:pt x="392" y="143"/>
                    </a:moveTo>
                    <a:cubicBezTo>
                      <a:pt x="392" y="585"/>
                      <a:pt x="392" y="585"/>
                      <a:pt x="392" y="585"/>
                    </a:cubicBezTo>
                    <a:cubicBezTo>
                      <a:pt x="392" y="604"/>
                      <a:pt x="376" y="620"/>
                      <a:pt x="357" y="620"/>
                    </a:cubicBezTo>
                    <a:cubicBezTo>
                      <a:pt x="35" y="620"/>
                      <a:pt x="35" y="620"/>
                      <a:pt x="35" y="620"/>
                    </a:cubicBezTo>
                    <a:cubicBezTo>
                      <a:pt x="16" y="620"/>
                      <a:pt x="0" y="604"/>
                      <a:pt x="0" y="585"/>
                    </a:cubicBezTo>
                    <a:cubicBezTo>
                      <a:pt x="0" y="143"/>
                      <a:pt x="0" y="143"/>
                      <a:pt x="0" y="143"/>
                    </a:cubicBezTo>
                    <a:cubicBezTo>
                      <a:pt x="0" y="123"/>
                      <a:pt x="16" y="107"/>
                      <a:pt x="35" y="107"/>
                    </a:cubicBezTo>
                    <a:cubicBezTo>
                      <a:pt x="70" y="107"/>
                      <a:pt x="70" y="107"/>
                      <a:pt x="70" y="107"/>
                    </a:cubicBezTo>
                    <a:cubicBezTo>
                      <a:pt x="70" y="102"/>
                      <a:pt x="70" y="102"/>
                      <a:pt x="70" y="102"/>
                    </a:cubicBezTo>
                    <a:cubicBezTo>
                      <a:pt x="70" y="82"/>
                      <a:pt x="86" y="66"/>
                      <a:pt x="105" y="66"/>
                    </a:cubicBezTo>
                    <a:cubicBezTo>
                      <a:pt x="133" y="66"/>
                      <a:pt x="133" y="66"/>
                      <a:pt x="133" y="66"/>
                    </a:cubicBezTo>
                    <a:cubicBezTo>
                      <a:pt x="133" y="48"/>
                      <a:pt x="133" y="48"/>
                      <a:pt x="133" y="48"/>
                    </a:cubicBezTo>
                    <a:cubicBezTo>
                      <a:pt x="133" y="22"/>
                      <a:pt x="155" y="0"/>
                      <a:pt x="182" y="0"/>
                    </a:cubicBezTo>
                    <a:cubicBezTo>
                      <a:pt x="218" y="0"/>
                      <a:pt x="218" y="0"/>
                      <a:pt x="218" y="0"/>
                    </a:cubicBezTo>
                    <a:cubicBezTo>
                      <a:pt x="245" y="0"/>
                      <a:pt x="267" y="22"/>
                      <a:pt x="267" y="48"/>
                    </a:cubicBezTo>
                    <a:cubicBezTo>
                      <a:pt x="267" y="66"/>
                      <a:pt x="267" y="66"/>
                      <a:pt x="267" y="66"/>
                    </a:cubicBezTo>
                    <a:cubicBezTo>
                      <a:pt x="294" y="66"/>
                      <a:pt x="294" y="66"/>
                      <a:pt x="294" y="66"/>
                    </a:cubicBezTo>
                    <a:cubicBezTo>
                      <a:pt x="314" y="66"/>
                      <a:pt x="330" y="82"/>
                      <a:pt x="330" y="102"/>
                    </a:cubicBezTo>
                    <a:cubicBezTo>
                      <a:pt x="330" y="107"/>
                      <a:pt x="330" y="107"/>
                      <a:pt x="330" y="107"/>
                    </a:cubicBezTo>
                    <a:cubicBezTo>
                      <a:pt x="357" y="107"/>
                      <a:pt x="357" y="107"/>
                      <a:pt x="357" y="107"/>
                    </a:cubicBezTo>
                    <a:cubicBezTo>
                      <a:pt x="376" y="107"/>
                      <a:pt x="392" y="123"/>
                      <a:pt x="392" y="143"/>
                    </a:cubicBezTo>
                    <a:close/>
                    <a:moveTo>
                      <a:pt x="86" y="129"/>
                    </a:moveTo>
                    <a:cubicBezTo>
                      <a:pt x="86" y="139"/>
                      <a:pt x="95" y="148"/>
                      <a:pt x="105" y="148"/>
                    </a:cubicBezTo>
                    <a:cubicBezTo>
                      <a:pt x="294" y="148"/>
                      <a:pt x="294" y="148"/>
                      <a:pt x="294" y="148"/>
                    </a:cubicBezTo>
                    <a:cubicBezTo>
                      <a:pt x="305" y="148"/>
                      <a:pt x="314" y="139"/>
                      <a:pt x="314" y="129"/>
                    </a:cubicBezTo>
                    <a:cubicBezTo>
                      <a:pt x="314" y="102"/>
                      <a:pt x="314" y="102"/>
                      <a:pt x="314" y="102"/>
                    </a:cubicBezTo>
                    <a:cubicBezTo>
                      <a:pt x="314" y="91"/>
                      <a:pt x="305" y="82"/>
                      <a:pt x="294" y="82"/>
                    </a:cubicBezTo>
                    <a:cubicBezTo>
                      <a:pt x="259" y="82"/>
                      <a:pt x="259" y="82"/>
                      <a:pt x="259" y="82"/>
                    </a:cubicBezTo>
                    <a:cubicBezTo>
                      <a:pt x="254" y="82"/>
                      <a:pt x="251" y="79"/>
                      <a:pt x="251" y="74"/>
                    </a:cubicBezTo>
                    <a:cubicBezTo>
                      <a:pt x="251" y="48"/>
                      <a:pt x="251" y="48"/>
                      <a:pt x="251" y="48"/>
                    </a:cubicBezTo>
                    <a:cubicBezTo>
                      <a:pt x="251" y="30"/>
                      <a:pt x="236" y="16"/>
                      <a:pt x="218" y="16"/>
                    </a:cubicBezTo>
                    <a:cubicBezTo>
                      <a:pt x="182" y="16"/>
                      <a:pt x="182" y="16"/>
                      <a:pt x="182" y="16"/>
                    </a:cubicBezTo>
                    <a:cubicBezTo>
                      <a:pt x="164" y="16"/>
                      <a:pt x="149" y="30"/>
                      <a:pt x="149" y="48"/>
                    </a:cubicBezTo>
                    <a:cubicBezTo>
                      <a:pt x="149" y="74"/>
                      <a:pt x="149" y="74"/>
                      <a:pt x="149" y="74"/>
                    </a:cubicBezTo>
                    <a:cubicBezTo>
                      <a:pt x="149" y="79"/>
                      <a:pt x="146" y="82"/>
                      <a:pt x="141" y="82"/>
                    </a:cubicBezTo>
                    <a:cubicBezTo>
                      <a:pt x="105" y="82"/>
                      <a:pt x="105" y="82"/>
                      <a:pt x="105" y="82"/>
                    </a:cubicBezTo>
                    <a:cubicBezTo>
                      <a:pt x="95" y="82"/>
                      <a:pt x="86" y="91"/>
                      <a:pt x="86" y="102"/>
                    </a:cubicBezTo>
                    <a:lnTo>
                      <a:pt x="86" y="129"/>
                    </a:lnTo>
                    <a:close/>
                    <a:moveTo>
                      <a:pt x="376" y="143"/>
                    </a:moveTo>
                    <a:cubicBezTo>
                      <a:pt x="376" y="132"/>
                      <a:pt x="368" y="123"/>
                      <a:pt x="357" y="123"/>
                    </a:cubicBezTo>
                    <a:cubicBezTo>
                      <a:pt x="330" y="123"/>
                      <a:pt x="330" y="123"/>
                      <a:pt x="330" y="123"/>
                    </a:cubicBezTo>
                    <a:cubicBezTo>
                      <a:pt x="330" y="129"/>
                      <a:pt x="330" y="129"/>
                      <a:pt x="330" y="129"/>
                    </a:cubicBezTo>
                    <a:cubicBezTo>
                      <a:pt x="330" y="148"/>
                      <a:pt x="314" y="164"/>
                      <a:pt x="294" y="164"/>
                    </a:cubicBezTo>
                    <a:cubicBezTo>
                      <a:pt x="105" y="164"/>
                      <a:pt x="105" y="164"/>
                      <a:pt x="105" y="164"/>
                    </a:cubicBezTo>
                    <a:cubicBezTo>
                      <a:pt x="86" y="164"/>
                      <a:pt x="70" y="148"/>
                      <a:pt x="70" y="129"/>
                    </a:cubicBezTo>
                    <a:cubicBezTo>
                      <a:pt x="70" y="123"/>
                      <a:pt x="70" y="123"/>
                      <a:pt x="70" y="123"/>
                    </a:cubicBezTo>
                    <a:cubicBezTo>
                      <a:pt x="35" y="123"/>
                      <a:pt x="35" y="123"/>
                      <a:pt x="35" y="123"/>
                    </a:cubicBezTo>
                    <a:cubicBezTo>
                      <a:pt x="24" y="123"/>
                      <a:pt x="16" y="132"/>
                      <a:pt x="16" y="143"/>
                    </a:cubicBezTo>
                    <a:cubicBezTo>
                      <a:pt x="16" y="585"/>
                      <a:pt x="16" y="585"/>
                      <a:pt x="16" y="585"/>
                    </a:cubicBezTo>
                    <a:cubicBezTo>
                      <a:pt x="16" y="596"/>
                      <a:pt x="24" y="604"/>
                      <a:pt x="35" y="604"/>
                    </a:cubicBezTo>
                    <a:cubicBezTo>
                      <a:pt x="357" y="604"/>
                      <a:pt x="357" y="604"/>
                      <a:pt x="357" y="604"/>
                    </a:cubicBezTo>
                    <a:cubicBezTo>
                      <a:pt x="368" y="604"/>
                      <a:pt x="376" y="596"/>
                      <a:pt x="376" y="585"/>
                    </a:cubicBezTo>
                    <a:lnTo>
                      <a:pt x="376" y="14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Open Sans Light"/>
                  <a:ea typeface="Open Sans Light"/>
                  <a:cs typeface="Open Sans Light"/>
                  <a:sym typeface="Open Sans Light"/>
                </a:endParaRPr>
              </a:p>
            </p:txBody>
          </p:sp>
          <p:sp>
            <p:nvSpPr>
              <p:cNvPr id="5" name="Google Shape;5545;p120">
                <a:extLst>
                  <a:ext uri="{FF2B5EF4-FFF2-40B4-BE49-F238E27FC236}">
                    <a16:creationId xmlns:a16="http://schemas.microsoft.com/office/drawing/2014/main" id="{814E7BC3-7C7B-8021-6CA8-BA1AC5B81973}"/>
                  </a:ext>
                </a:extLst>
              </p:cNvPr>
              <p:cNvSpPr/>
              <p:nvPr/>
            </p:nvSpPr>
            <p:spPr>
              <a:xfrm>
                <a:off x="1943395" y="3693750"/>
                <a:ext cx="2090629" cy="521256"/>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None/>
                </a:pPr>
                <a:r>
                  <a:rPr lang="en-US" sz="1467" dirty="0">
                    <a:solidFill>
                      <a:srgbClr val="FFFFFF"/>
                    </a:solidFill>
                    <a:latin typeface="Open Sans Light"/>
                    <a:ea typeface="Open Sans Light"/>
                    <a:cs typeface="Open Sans Light"/>
                    <a:sym typeface="Open Sans Light"/>
                  </a:rPr>
                  <a:t>Inventory Management</a:t>
                </a:r>
                <a:endParaRPr sz="1467" dirty="0">
                  <a:solidFill>
                    <a:srgbClr val="FFFFFF"/>
                  </a:solidFill>
                  <a:latin typeface="Open Sans Light"/>
                  <a:ea typeface="Open Sans Light"/>
                  <a:cs typeface="Open Sans Light"/>
                  <a:sym typeface="Open Sans Light"/>
                </a:endParaRPr>
              </a:p>
            </p:txBody>
          </p:sp>
          <p:pic>
            <p:nvPicPr>
              <p:cNvPr id="7" name="Graphic 6" descr="Inventory outline">
                <a:extLst>
                  <a:ext uri="{FF2B5EF4-FFF2-40B4-BE49-F238E27FC236}">
                    <a16:creationId xmlns:a16="http://schemas.microsoft.com/office/drawing/2014/main" id="{0618112C-E9FC-1FAC-96E4-D475218B98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3490" y="2781382"/>
                <a:ext cx="914400" cy="914400"/>
              </a:xfrm>
              <a:prstGeom prst="rect">
                <a:avLst/>
              </a:prstGeom>
            </p:spPr>
          </p:pic>
        </p:grpSp>
        <p:sp>
          <p:nvSpPr>
            <p:cNvPr id="23" name="Google Shape;5527;p120">
              <a:extLst>
                <a:ext uri="{FF2B5EF4-FFF2-40B4-BE49-F238E27FC236}">
                  <a16:creationId xmlns:a16="http://schemas.microsoft.com/office/drawing/2014/main" id="{EB49B24F-72CF-F181-6B97-333B0A11957A}"/>
                </a:ext>
              </a:extLst>
            </p:cNvPr>
            <p:cNvSpPr/>
            <p:nvPr/>
          </p:nvSpPr>
          <p:spPr>
            <a:xfrm>
              <a:off x="9140071" y="2561611"/>
              <a:ext cx="2519366" cy="2487268"/>
            </a:xfrm>
            <a:prstGeom prst="ellipse">
              <a:avLst/>
            </a:prstGeom>
            <a:solidFill>
              <a:schemeClr val="accent2">
                <a:alpha val="80000"/>
              </a:schemeClr>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dirty="0">
                <a:solidFill>
                  <a:schemeClr val="dk1"/>
                </a:solidFill>
                <a:latin typeface="Open Sans Light"/>
                <a:ea typeface="Open Sans Light"/>
                <a:cs typeface="Open Sans Light"/>
                <a:sym typeface="Open Sans Light"/>
              </a:endParaRPr>
            </a:p>
          </p:txBody>
        </p:sp>
        <p:grpSp>
          <p:nvGrpSpPr>
            <p:cNvPr id="10" name="Google Shape;5531;p120">
              <a:extLst>
                <a:ext uri="{FF2B5EF4-FFF2-40B4-BE49-F238E27FC236}">
                  <a16:creationId xmlns:a16="http://schemas.microsoft.com/office/drawing/2014/main" id="{817E021C-C531-4685-9104-B2914FAA3D33}"/>
                </a:ext>
              </a:extLst>
            </p:cNvPr>
            <p:cNvGrpSpPr/>
            <p:nvPr/>
          </p:nvGrpSpPr>
          <p:grpSpPr>
            <a:xfrm>
              <a:off x="10143842" y="3046527"/>
              <a:ext cx="504498" cy="989922"/>
              <a:chOff x="10664825" y="1586324"/>
              <a:chExt cx="725488" cy="1441916"/>
            </a:xfrm>
          </p:grpSpPr>
          <p:sp>
            <p:nvSpPr>
              <p:cNvPr id="20" name="Google Shape;5532;p120">
                <a:extLst>
                  <a:ext uri="{FF2B5EF4-FFF2-40B4-BE49-F238E27FC236}">
                    <a16:creationId xmlns:a16="http://schemas.microsoft.com/office/drawing/2014/main" id="{30E88ACC-332A-4753-8928-68DD6B94F43C}"/>
                  </a:ext>
                </a:extLst>
              </p:cNvPr>
              <p:cNvSpPr/>
              <p:nvPr/>
            </p:nvSpPr>
            <p:spPr>
              <a:xfrm>
                <a:off x="10890251" y="1586324"/>
                <a:ext cx="273051" cy="274638"/>
              </a:xfrm>
              <a:custGeom>
                <a:avLst/>
                <a:gdLst/>
                <a:ahLst/>
                <a:cxnLst/>
                <a:rect l="l" t="t" r="r" b="b"/>
                <a:pathLst>
                  <a:path w="46" h="46" extrusionOk="0">
                    <a:moveTo>
                      <a:pt x="23" y="46"/>
                    </a:moveTo>
                    <a:cubicBezTo>
                      <a:pt x="35" y="46"/>
                      <a:pt x="46" y="36"/>
                      <a:pt x="46" y="23"/>
                    </a:cubicBezTo>
                    <a:cubicBezTo>
                      <a:pt x="46" y="11"/>
                      <a:pt x="35" y="0"/>
                      <a:pt x="23" y="0"/>
                    </a:cubicBezTo>
                    <a:cubicBezTo>
                      <a:pt x="10" y="0"/>
                      <a:pt x="0" y="11"/>
                      <a:pt x="0" y="23"/>
                    </a:cubicBezTo>
                    <a:cubicBezTo>
                      <a:pt x="0" y="36"/>
                      <a:pt x="10" y="46"/>
                      <a:pt x="23" y="46"/>
                    </a:cubicBezTo>
                    <a:close/>
                    <a:moveTo>
                      <a:pt x="23" y="5"/>
                    </a:moveTo>
                    <a:cubicBezTo>
                      <a:pt x="33" y="5"/>
                      <a:pt x="41" y="13"/>
                      <a:pt x="41" y="23"/>
                    </a:cubicBezTo>
                    <a:cubicBezTo>
                      <a:pt x="41" y="33"/>
                      <a:pt x="33" y="42"/>
                      <a:pt x="23" y="42"/>
                    </a:cubicBezTo>
                    <a:cubicBezTo>
                      <a:pt x="13" y="42"/>
                      <a:pt x="4" y="33"/>
                      <a:pt x="4" y="23"/>
                    </a:cubicBezTo>
                    <a:cubicBezTo>
                      <a:pt x="4" y="13"/>
                      <a:pt x="13" y="5"/>
                      <a:pt x="23" y="5"/>
                    </a:cubicBez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dirty="0">
                  <a:solidFill>
                    <a:schemeClr val="dk1"/>
                  </a:solidFill>
                  <a:latin typeface="Open Sans Light"/>
                  <a:ea typeface="Open Sans Light"/>
                  <a:cs typeface="Open Sans Light"/>
                  <a:sym typeface="Open Sans Light"/>
                </a:endParaRPr>
              </a:p>
            </p:txBody>
          </p:sp>
          <p:sp>
            <p:nvSpPr>
              <p:cNvPr id="21" name="Google Shape;5533;p120">
                <a:extLst>
                  <a:ext uri="{FF2B5EF4-FFF2-40B4-BE49-F238E27FC236}">
                    <a16:creationId xmlns:a16="http://schemas.microsoft.com/office/drawing/2014/main" id="{74E052B2-1F0C-475E-A3D8-84435576F7CE}"/>
                  </a:ext>
                </a:extLst>
              </p:cNvPr>
              <p:cNvSpPr/>
              <p:nvPr/>
            </p:nvSpPr>
            <p:spPr>
              <a:xfrm>
                <a:off x="10664825" y="1885240"/>
                <a:ext cx="725488" cy="1143000"/>
              </a:xfrm>
              <a:custGeom>
                <a:avLst/>
                <a:gdLst/>
                <a:ahLst/>
                <a:cxnLst/>
                <a:rect l="l" t="t" r="r" b="b"/>
                <a:pathLst>
                  <a:path w="122" h="192" extrusionOk="0">
                    <a:moveTo>
                      <a:pt x="121" y="85"/>
                    </a:moveTo>
                    <a:cubicBezTo>
                      <a:pt x="121" y="85"/>
                      <a:pt x="121" y="85"/>
                      <a:pt x="120" y="85"/>
                    </a:cubicBezTo>
                    <a:cubicBezTo>
                      <a:pt x="120" y="84"/>
                      <a:pt x="119" y="81"/>
                      <a:pt x="118" y="76"/>
                    </a:cubicBezTo>
                    <a:cubicBezTo>
                      <a:pt x="112" y="59"/>
                      <a:pt x="100" y="22"/>
                      <a:pt x="97" y="15"/>
                    </a:cubicBezTo>
                    <a:cubicBezTo>
                      <a:pt x="92" y="5"/>
                      <a:pt x="81" y="0"/>
                      <a:pt x="61" y="0"/>
                    </a:cubicBezTo>
                    <a:cubicBezTo>
                      <a:pt x="40" y="0"/>
                      <a:pt x="30" y="5"/>
                      <a:pt x="25" y="15"/>
                    </a:cubicBezTo>
                    <a:cubicBezTo>
                      <a:pt x="22" y="22"/>
                      <a:pt x="9" y="59"/>
                      <a:pt x="4" y="76"/>
                    </a:cubicBezTo>
                    <a:cubicBezTo>
                      <a:pt x="2" y="81"/>
                      <a:pt x="1" y="84"/>
                      <a:pt x="1" y="85"/>
                    </a:cubicBezTo>
                    <a:cubicBezTo>
                      <a:pt x="1" y="85"/>
                      <a:pt x="1" y="85"/>
                      <a:pt x="1" y="85"/>
                    </a:cubicBezTo>
                    <a:cubicBezTo>
                      <a:pt x="0" y="89"/>
                      <a:pt x="2" y="94"/>
                      <a:pt x="7" y="95"/>
                    </a:cubicBezTo>
                    <a:cubicBezTo>
                      <a:pt x="8" y="96"/>
                      <a:pt x="9" y="96"/>
                      <a:pt x="10" y="96"/>
                    </a:cubicBezTo>
                    <a:cubicBezTo>
                      <a:pt x="14" y="96"/>
                      <a:pt x="17" y="94"/>
                      <a:pt x="18" y="91"/>
                    </a:cubicBezTo>
                    <a:cubicBezTo>
                      <a:pt x="30" y="62"/>
                      <a:pt x="30" y="62"/>
                      <a:pt x="30" y="62"/>
                    </a:cubicBezTo>
                    <a:cubicBezTo>
                      <a:pt x="19" y="126"/>
                      <a:pt x="19" y="126"/>
                      <a:pt x="19" y="126"/>
                    </a:cubicBezTo>
                    <a:cubicBezTo>
                      <a:pt x="19" y="127"/>
                      <a:pt x="20" y="128"/>
                      <a:pt x="20" y="128"/>
                    </a:cubicBezTo>
                    <a:cubicBezTo>
                      <a:pt x="20" y="129"/>
                      <a:pt x="21" y="129"/>
                      <a:pt x="22" y="129"/>
                    </a:cubicBezTo>
                    <a:cubicBezTo>
                      <a:pt x="33" y="129"/>
                      <a:pt x="33" y="129"/>
                      <a:pt x="33" y="129"/>
                    </a:cubicBezTo>
                    <a:cubicBezTo>
                      <a:pt x="32" y="145"/>
                      <a:pt x="31" y="180"/>
                      <a:pt x="31" y="182"/>
                    </a:cubicBezTo>
                    <a:cubicBezTo>
                      <a:pt x="31" y="182"/>
                      <a:pt x="31" y="183"/>
                      <a:pt x="31" y="183"/>
                    </a:cubicBezTo>
                    <a:cubicBezTo>
                      <a:pt x="32" y="188"/>
                      <a:pt x="37" y="192"/>
                      <a:pt x="42" y="192"/>
                    </a:cubicBezTo>
                    <a:cubicBezTo>
                      <a:pt x="48" y="192"/>
                      <a:pt x="53" y="188"/>
                      <a:pt x="53" y="183"/>
                    </a:cubicBezTo>
                    <a:cubicBezTo>
                      <a:pt x="60" y="129"/>
                      <a:pt x="60" y="129"/>
                      <a:pt x="60" y="129"/>
                    </a:cubicBezTo>
                    <a:cubicBezTo>
                      <a:pt x="62" y="129"/>
                      <a:pt x="62" y="129"/>
                      <a:pt x="62" y="129"/>
                    </a:cubicBezTo>
                    <a:cubicBezTo>
                      <a:pt x="68" y="183"/>
                      <a:pt x="68" y="183"/>
                      <a:pt x="68" y="183"/>
                    </a:cubicBezTo>
                    <a:cubicBezTo>
                      <a:pt x="68" y="188"/>
                      <a:pt x="73" y="192"/>
                      <a:pt x="79" y="192"/>
                    </a:cubicBezTo>
                    <a:cubicBezTo>
                      <a:pt x="79" y="192"/>
                      <a:pt x="79" y="192"/>
                      <a:pt x="79" y="192"/>
                    </a:cubicBezTo>
                    <a:cubicBezTo>
                      <a:pt x="85" y="192"/>
                      <a:pt x="90" y="188"/>
                      <a:pt x="90" y="183"/>
                    </a:cubicBezTo>
                    <a:cubicBezTo>
                      <a:pt x="90" y="183"/>
                      <a:pt x="90" y="182"/>
                      <a:pt x="90" y="182"/>
                    </a:cubicBezTo>
                    <a:cubicBezTo>
                      <a:pt x="90" y="180"/>
                      <a:pt x="89" y="145"/>
                      <a:pt x="89" y="129"/>
                    </a:cubicBezTo>
                    <a:cubicBezTo>
                      <a:pt x="100" y="129"/>
                      <a:pt x="100" y="129"/>
                      <a:pt x="100" y="129"/>
                    </a:cubicBezTo>
                    <a:cubicBezTo>
                      <a:pt x="100" y="129"/>
                      <a:pt x="100" y="129"/>
                      <a:pt x="100" y="129"/>
                    </a:cubicBezTo>
                    <a:cubicBezTo>
                      <a:pt x="101" y="129"/>
                      <a:pt x="102" y="128"/>
                      <a:pt x="102" y="127"/>
                    </a:cubicBezTo>
                    <a:cubicBezTo>
                      <a:pt x="102" y="127"/>
                      <a:pt x="102" y="126"/>
                      <a:pt x="102" y="126"/>
                    </a:cubicBezTo>
                    <a:cubicBezTo>
                      <a:pt x="91" y="62"/>
                      <a:pt x="91" y="62"/>
                      <a:pt x="91" y="62"/>
                    </a:cubicBezTo>
                    <a:cubicBezTo>
                      <a:pt x="104" y="91"/>
                      <a:pt x="104" y="91"/>
                      <a:pt x="104" y="91"/>
                    </a:cubicBezTo>
                    <a:cubicBezTo>
                      <a:pt x="105" y="94"/>
                      <a:pt x="108" y="96"/>
                      <a:pt x="111" y="96"/>
                    </a:cubicBezTo>
                    <a:cubicBezTo>
                      <a:pt x="111" y="96"/>
                      <a:pt x="111" y="96"/>
                      <a:pt x="111" y="96"/>
                    </a:cubicBezTo>
                    <a:cubicBezTo>
                      <a:pt x="112" y="96"/>
                      <a:pt x="114" y="96"/>
                      <a:pt x="115" y="95"/>
                    </a:cubicBezTo>
                    <a:cubicBezTo>
                      <a:pt x="119" y="94"/>
                      <a:pt x="122" y="89"/>
                      <a:pt x="121" y="85"/>
                    </a:cubicBezTo>
                    <a:close/>
                    <a:moveTo>
                      <a:pt x="113" y="91"/>
                    </a:moveTo>
                    <a:cubicBezTo>
                      <a:pt x="112" y="91"/>
                      <a:pt x="112" y="91"/>
                      <a:pt x="111" y="91"/>
                    </a:cubicBezTo>
                    <a:cubicBezTo>
                      <a:pt x="111" y="91"/>
                      <a:pt x="111" y="91"/>
                      <a:pt x="111" y="91"/>
                    </a:cubicBezTo>
                    <a:cubicBezTo>
                      <a:pt x="110" y="91"/>
                      <a:pt x="108" y="91"/>
                      <a:pt x="108" y="89"/>
                    </a:cubicBezTo>
                    <a:cubicBezTo>
                      <a:pt x="88" y="42"/>
                      <a:pt x="88" y="42"/>
                      <a:pt x="88" y="42"/>
                    </a:cubicBezTo>
                    <a:cubicBezTo>
                      <a:pt x="87" y="41"/>
                      <a:pt x="86" y="40"/>
                      <a:pt x="85" y="41"/>
                    </a:cubicBezTo>
                    <a:cubicBezTo>
                      <a:pt x="84" y="41"/>
                      <a:pt x="83" y="42"/>
                      <a:pt x="83" y="43"/>
                    </a:cubicBezTo>
                    <a:cubicBezTo>
                      <a:pt x="97" y="124"/>
                      <a:pt x="97" y="124"/>
                      <a:pt x="97" y="124"/>
                    </a:cubicBezTo>
                    <a:cubicBezTo>
                      <a:pt x="86" y="124"/>
                      <a:pt x="86" y="124"/>
                      <a:pt x="86" y="124"/>
                    </a:cubicBezTo>
                    <a:cubicBezTo>
                      <a:pt x="86" y="124"/>
                      <a:pt x="85" y="125"/>
                      <a:pt x="84" y="125"/>
                    </a:cubicBezTo>
                    <a:cubicBezTo>
                      <a:pt x="84" y="126"/>
                      <a:pt x="84" y="126"/>
                      <a:pt x="84" y="127"/>
                    </a:cubicBezTo>
                    <a:cubicBezTo>
                      <a:pt x="84" y="127"/>
                      <a:pt x="84" y="141"/>
                      <a:pt x="85" y="155"/>
                    </a:cubicBezTo>
                    <a:cubicBezTo>
                      <a:pt x="85" y="162"/>
                      <a:pt x="85" y="169"/>
                      <a:pt x="85" y="174"/>
                    </a:cubicBezTo>
                    <a:cubicBezTo>
                      <a:pt x="85" y="179"/>
                      <a:pt x="85" y="181"/>
                      <a:pt x="85" y="182"/>
                    </a:cubicBezTo>
                    <a:cubicBezTo>
                      <a:pt x="85" y="182"/>
                      <a:pt x="85" y="182"/>
                      <a:pt x="85" y="182"/>
                    </a:cubicBezTo>
                    <a:cubicBezTo>
                      <a:pt x="85" y="185"/>
                      <a:pt x="82" y="187"/>
                      <a:pt x="79" y="187"/>
                    </a:cubicBezTo>
                    <a:cubicBezTo>
                      <a:pt x="79" y="190"/>
                      <a:pt x="79" y="190"/>
                      <a:pt x="79" y="190"/>
                    </a:cubicBezTo>
                    <a:cubicBezTo>
                      <a:pt x="79" y="187"/>
                      <a:pt x="79" y="187"/>
                      <a:pt x="79" y="187"/>
                    </a:cubicBezTo>
                    <a:cubicBezTo>
                      <a:pt x="76" y="187"/>
                      <a:pt x="73" y="185"/>
                      <a:pt x="73" y="182"/>
                    </a:cubicBezTo>
                    <a:cubicBezTo>
                      <a:pt x="66" y="127"/>
                      <a:pt x="66" y="127"/>
                      <a:pt x="66" y="127"/>
                    </a:cubicBezTo>
                    <a:cubicBezTo>
                      <a:pt x="66" y="125"/>
                      <a:pt x="65" y="124"/>
                      <a:pt x="64" y="124"/>
                    </a:cubicBezTo>
                    <a:cubicBezTo>
                      <a:pt x="58" y="124"/>
                      <a:pt x="58" y="124"/>
                      <a:pt x="58" y="124"/>
                    </a:cubicBezTo>
                    <a:cubicBezTo>
                      <a:pt x="56" y="124"/>
                      <a:pt x="55" y="125"/>
                      <a:pt x="55" y="127"/>
                    </a:cubicBezTo>
                    <a:cubicBezTo>
                      <a:pt x="49" y="182"/>
                      <a:pt x="49" y="182"/>
                      <a:pt x="49" y="182"/>
                    </a:cubicBezTo>
                    <a:cubicBezTo>
                      <a:pt x="49" y="185"/>
                      <a:pt x="46" y="187"/>
                      <a:pt x="42" y="187"/>
                    </a:cubicBezTo>
                    <a:cubicBezTo>
                      <a:pt x="39" y="187"/>
                      <a:pt x="36" y="185"/>
                      <a:pt x="36" y="182"/>
                    </a:cubicBezTo>
                    <a:cubicBezTo>
                      <a:pt x="36" y="182"/>
                      <a:pt x="36" y="182"/>
                      <a:pt x="36" y="182"/>
                    </a:cubicBezTo>
                    <a:cubicBezTo>
                      <a:pt x="36" y="182"/>
                      <a:pt x="36" y="181"/>
                      <a:pt x="36" y="180"/>
                    </a:cubicBezTo>
                    <a:cubicBezTo>
                      <a:pt x="36" y="179"/>
                      <a:pt x="36" y="176"/>
                      <a:pt x="36" y="174"/>
                    </a:cubicBezTo>
                    <a:cubicBezTo>
                      <a:pt x="36" y="169"/>
                      <a:pt x="37" y="162"/>
                      <a:pt x="37" y="155"/>
                    </a:cubicBezTo>
                    <a:cubicBezTo>
                      <a:pt x="37" y="141"/>
                      <a:pt x="38" y="127"/>
                      <a:pt x="38" y="127"/>
                    </a:cubicBezTo>
                    <a:cubicBezTo>
                      <a:pt x="38" y="126"/>
                      <a:pt x="37" y="126"/>
                      <a:pt x="37" y="125"/>
                    </a:cubicBezTo>
                    <a:cubicBezTo>
                      <a:pt x="36" y="125"/>
                      <a:pt x="36" y="124"/>
                      <a:pt x="35" y="124"/>
                    </a:cubicBezTo>
                    <a:cubicBezTo>
                      <a:pt x="24" y="124"/>
                      <a:pt x="24" y="124"/>
                      <a:pt x="24" y="124"/>
                    </a:cubicBezTo>
                    <a:cubicBezTo>
                      <a:pt x="38" y="43"/>
                      <a:pt x="38" y="43"/>
                      <a:pt x="38" y="43"/>
                    </a:cubicBezTo>
                    <a:cubicBezTo>
                      <a:pt x="38" y="42"/>
                      <a:pt x="38" y="41"/>
                      <a:pt x="36" y="41"/>
                    </a:cubicBezTo>
                    <a:cubicBezTo>
                      <a:pt x="35" y="40"/>
                      <a:pt x="34" y="41"/>
                      <a:pt x="34" y="42"/>
                    </a:cubicBezTo>
                    <a:cubicBezTo>
                      <a:pt x="14" y="89"/>
                      <a:pt x="14" y="89"/>
                      <a:pt x="14" y="89"/>
                    </a:cubicBezTo>
                    <a:cubicBezTo>
                      <a:pt x="13" y="91"/>
                      <a:pt x="12" y="91"/>
                      <a:pt x="10" y="91"/>
                    </a:cubicBezTo>
                    <a:cubicBezTo>
                      <a:pt x="9" y="91"/>
                      <a:pt x="9" y="91"/>
                      <a:pt x="8" y="91"/>
                    </a:cubicBezTo>
                    <a:cubicBezTo>
                      <a:pt x="6" y="90"/>
                      <a:pt x="5" y="88"/>
                      <a:pt x="5" y="86"/>
                    </a:cubicBezTo>
                    <a:cubicBezTo>
                      <a:pt x="5" y="86"/>
                      <a:pt x="5" y="86"/>
                      <a:pt x="5" y="86"/>
                    </a:cubicBezTo>
                    <a:cubicBezTo>
                      <a:pt x="6" y="86"/>
                      <a:pt x="6" y="85"/>
                      <a:pt x="6" y="84"/>
                    </a:cubicBezTo>
                    <a:cubicBezTo>
                      <a:pt x="7" y="83"/>
                      <a:pt x="7" y="81"/>
                      <a:pt x="8" y="78"/>
                    </a:cubicBezTo>
                    <a:cubicBezTo>
                      <a:pt x="13" y="62"/>
                      <a:pt x="26" y="23"/>
                      <a:pt x="29" y="17"/>
                    </a:cubicBezTo>
                    <a:cubicBezTo>
                      <a:pt x="32" y="11"/>
                      <a:pt x="38" y="5"/>
                      <a:pt x="61" y="5"/>
                    </a:cubicBezTo>
                    <a:cubicBezTo>
                      <a:pt x="84" y="5"/>
                      <a:pt x="90" y="11"/>
                      <a:pt x="93" y="17"/>
                    </a:cubicBezTo>
                    <a:cubicBezTo>
                      <a:pt x="96" y="23"/>
                      <a:pt x="108" y="62"/>
                      <a:pt x="113" y="78"/>
                    </a:cubicBezTo>
                    <a:cubicBezTo>
                      <a:pt x="114" y="80"/>
                      <a:pt x="115" y="83"/>
                      <a:pt x="115" y="84"/>
                    </a:cubicBezTo>
                    <a:cubicBezTo>
                      <a:pt x="116" y="85"/>
                      <a:pt x="116" y="86"/>
                      <a:pt x="116" y="86"/>
                    </a:cubicBezTo>
                    <a:cubicBezTo>
                      <a:pt x="116" y="86"/>
                      <a:pt x="116" y="86"/>
                      <a:pt x="116" y="86"/>
                    </a:cubicBezTo>
                    <a:cubicBezTo>
                      <a:pt x="117" y="88"/>
                      <a:pt x="115" y="90"/>
                      <a:pt x="113" y="91"/>
                    </a:cubicBez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dirty="0">
                  <a:solidFill>
                    <a:schemeClr val="dk1"/>
                  </a:solidFill>
                  <a:latin typeface="Open Sans Light"/>
                  <a:ea typeface="Open Sans Light"/>
                  <a:cs typeface="Open Sans Light"/>
                  <a:sym typeface="Open Sans Light"/>
                </a:endParaRPr>
              </a:p>
            </p:txBody>
          </p:sp>
          <p:sp>
            <p:nvSpPr>
              <p:cNvPr id="22" name="Google Shape;5534;p120">
                <a:extLst>
                  <a:ext uri="{FF2B5EF4-FFF2-40B4-BE49-F238E27FC236}">
                    <a16:creationId xmlns:a16="http://schemas.microsoft.com/office/drawing/2014/main" id="{2132C0A4-98F4-4F7D-8010-42AC9A0E0BD7}"/>
                  </a:ext>
                </a:extLst>
              </p:cNvPr>
              <p:cNvSpPr/>
              <p:nvPr/>
            </p:nvSpPr>
            <p:spPr>
              <a:xfrm>
                <a:off x="10926762" y="1947298"/>
                <a:ext cx="195263" cy="285751"/>
              </a:xfrm>
              <a:custGeom>
                <a:avLst/>
                <a:gdLst/>
                <a:ahLst/>
                <a:cxnLst/>
                <a:rect l="l" t="t" r="r" b="b"/>
                <a:pathLst>
                  <a:path w="33" h="48" extrusionOk="0">
                    <a:moveTo>
                      <a:pt x="27" y="0"/>
                    </a:moveTo>
                    <a:cubicBezTo>
                      <a:pt x="24" y="0"/>
                      <a:pt x="21" y="2"/>
                      <a:pt x="21" y="6"/>
                    </a:cubicBezTo>
                    <a:cubicBezTo>
                      <a:pt x="21" y="8"/>
                      <a:pt x="22" y="10"/>
                      <a:pt x="25" y="11"/>
                    </a:cubicBezTo>
                    <a:cubicBezTo>
                      <a:pt x="24" y="17"/>
                      <a:pt x="21" y="22"/>
                      <a:pt x="17" y="22"/>
                    </a:cubicBezTo>
                    <a:cubicBezTo>
                      <a:pt x="13" y="22"/>
                      <a:pt x="9" y="17"/>
                      <a:pt x="9" y="11"/>
                    </a:cubicBezTo>
                    <a:cubicBezTo>
                      <a:pt x="11" y="10"/>
                      <a:pt x="13" y="8"/>
                      <a:pt x="13" y="6"/>
                    </a:cubicBezTo>
                    <a:cubicBezTo>
                      <a:pt x="13" y="2"/>
                      <a:pt x="10" y="0"/>
                      <a:pt x="6" y="0"/>
                    </a:cubicBezTo>
                    <a:cubicBezTo>
                      <a:pt x="3" y="0"/>
                      <a:pt x="0" y="2"/>
                      <a:pt x="0" y="6"/>
                    </a:cubicBezTo>
                    <a:cubicBezTo>
                      <a:pt x="0" y="8"/>
                      <a:pt x="2" y="10"/>
                      <a:pt x="4" y="11"/>
                    </a:cubicBezTo>
                    <a:cubicBezTo>
                      <a:pt x="5" y="19"/>
                      <a:pt x="9" y="25"/>
                      <a:pt x="14" y="26"/>
                    </a:cubicBezTo>
                    <a:cubicBezTo>
                      <a:pt x="14" y="37"/>
                      <a:pt x="14" y="37"/>
                      <a:pt x="14" y="37"/>
                    </a:cubicBezTo>
                    <a:cubicBezTo>
                      <a:pt x="12" y="38"/>
                      <a:pt x="11" y="40"/>
                      <a:pt x="11" y="42"/>
                    </a:cubicBezTo>
                    <a:cubicBezTo>
                      <a:pt x="11" y="46"/>
                      <a:pt x="13" y="48"/>
                      <a:pt x="17" y="48"/>
                    </a:cubicBezTo>
                    <a:cubicBezTo>
                      <a:pt x="20" y="48"/>
                      <a:pt x="23" y="46"/>
                      <a:pt x="23" y="42"/>
                    </a:cubicBezTo>
                    <a:cubicBezTo>
                      <a:pt x="23" y="40"/>
                      <a:pt x="21" y="38"/>
                      <a:pt x="19" y="37"/>
                    </a:cubicBezTo>
                    <a:cubicBezTo>
                      <a:pt x="19" y="26"/>
                      <a:pt x="19" y="26"/>
                      <a:pt x="19" y="26"/>
                    </a:cubicBezTo>
                    <a:cubicBezTo>
                      <a:pt x="25" y="25"/>
                      <a:pt x="29" y="19"/>
                      <a:pt x="29" y="11"/>
                    </a:cubicBezTo>
                    <a:cubicBezTo>
                      <a:pt x="31" y="10"/>
                      <a:pt x="33" y="8"/>
                      <a:pt x="33" y="6"/>
                    </a:cubicBezTo>
                    <a:cubicBezTo>
                      <a:pt x="33" y="2"/>
                      <a:pt x="30" y="0"/>
                      <a:pt x="27" y="0"/>
                    </a:cubicBezTo>
                    <a:close/>
                    <a:moveTo>
                      <a:pt x="6" y="4"/>
                    </a:moveTo>
                    <a:cubicBezTo>
                      <a:pt x="7" y="4"/>
                      <a:pt x="8" y="5"/>
                      <a:pt x="8" y="6"/>
                    </a:cubicBezTo>
                    <a:cubicBezTo>
                      <a:pt x="8" y="7"/>
                      <a:pt x="7" y="7"/>
                      <a:pt x="6" y="7"/>
                    </a:cubicBezTo>
                    <a:cubicBezTo>
                      <a:pt x="6" y="7"/>
                      <a:pt x="5" y="7"/>
                      <a:pt x="5" y="6"/>
                    </a:cubicBezTo>
                    <a:cubicBezTo>
                      <a:pt x="5" y="5"/>
                      <a:pt x="6" y="4"/>
                      <a:pt x="6" y="4"/>
                    </a:cubicBezTo>
                    <a:close/>
                    <a:moveTo>
                      <a:pt x="17" y="44"/>
                    </a:moveTo>
                    <a:cubicBezTo>
                      <a:pt x="16" y="44"/>
                      <a:pt x="15" y="43"/>
                      <a:pt x="15" y="42"/>
                    </a:cubicBezTo>
                    <a:cubicBezTo>
                      <a:pt x="15" y="42"/>
                      <a:pt x="16" y="41"/>
                      <a:pt x="17" y="41"/>
                    </a:cubicBezTo>
                    <a:cubicBezTo>
                      <a:pt x="17" y="41"/>
                      <a:pt x="18" y="42"/>
                      <a:pt x="18" y="42"/>
                    </a:cubicBezTo>
                    <a:cubicBezTo>
                      <a:pt x="18" y="43"/>
                      <a:pt x="17" y="44"/>
                      <a:pt x="17" y="44"/>
                    </a:cubicBezTo>
                    <a:close/>
                    <a:moveTo>
                      <a:pt x="27" y="4"/>
                    </a:moveTo>
                    <a:cubicBezTo>
                      <a:pt x="28" y="4"/>
                      <a:pt x="28" y="5"/>
                      <a:pt x="28" y="6"/>
                    </a:cubicBezTo>
                    <a:cubicBezTo>
                      <a:pt x="28" y="7"/>
                      <a:pt x="28" y="7"/>
                      <a:pt x="27" y="7"/>
                    </a:cubicBezTo>
                    <a:cubicBezTo>
                      <a:pt x="26" y="7"/>
                      <a:pt x="26" y="7"/>
                      <a:pt x="26" y="6"/>
                    </a:cubicBezTo>
                    <a:cubicBezTo>
                      <a:pt x="26" y="5"/>
                      <a:pt x="26" y="4"/>
                      <a:pt x="27" y="4"/>
                    </a:cubicBez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dirty="0">
                  <a:solidFill>
                    <a:schemeClr val="dk1"/>
                  </a:solidFill>
                  <a:latin typeface="Open Sans Light"/>
                  <a:ea typeface="Open Sans Light"/>
                  <a:cs typeface="Open Sans Light"/>
                  <a:sym typeface="Open Sans Light"/>
                </a:endParaRPr>
              </a:p>
            </p:txBody>
          </p:sp>
        </p:grpSp>
        <p:sp>
          <p:nvSpPr>
            <p:cNvPr id="12" name="Google Shape;5543;p120">
              <a:extLst>
                <a:ext uri="{FF2B5EF4-FFF2-40B4-BE49-F238E27FC236}">
                  <a16:creationId xmlns:a16="http://schemas.microsoft.com/office/drawing/2014/main" id="{FF73FF76-D48F-4B17-A70E-7FFECDFBE3F8}"/>
                </a:ext>
              </a:extLst>
            </p:cNvPr>
            <p:cNvSpPr/>
            <p:nvPr/>
          </p:nvSpPr>
          <p:spPr>
            <a:xfrm>
              <a:off x="9369248" y="4043278"/>
              <a:ext cx="2090629" cy="521256"/>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None/>
              </a:pPr>
              <a:r>
                <a:rPr lang="en-US" sz="1467" dirty="0">
                  <a:solidFill>
                    <a:srgbClr val="FFFFFF"/>
                  </a:solidFill>
                  <a:latin typeface="Open Sans Light"/>
                  <a:ea typeface="Open Sans Light"/>
                  <a:cs typeface="Open Sans Light"/>
                  <a:sym typeface="Open Sans Light"/>
                </a:rPr>
                <a:t>Tissue &amp; Implant Tracking</a:t>
              </a:r>
              <a:endParaRPr sz="1467" dirty="0">
                <a:solidFill>
                  <a:srgbClr val="FFFFFF"/>
                </a:solidFill>
                <a:latin typeface="Open Sans Light"/>
                <a:ea typeface="Open Sans Light"/>
                <a:cs typeface="Open Sans Light"/>
                <a:sym typeface="Open Sans Light"/>
              </a:endParaRPr>
            </a:p>
          </p:txBody>
        </p:sp>
      </p:grpSp>
    </p:spTree>
    <p:extLst>
      <p:ext uri="{BB962C8B-B14F-4D97-AF65-F5344CB8AC3E}">
        <p14:creationId xmlns:p14="http://schemas.microsoft.com/office/powerpoint/2010/main" val="116301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B15DC245-CF34-496B-9F82-0500D7DB7FBC}"/>
              </a:ext>
            </a:extLst>
          </p:cNvPr>
          <p:cNvSpPr/>
          <p:nvPr/>
        </p:nvSpPr>
        <p:spPr>
          <a:xfrm>
            <a:off x="6267983" y="2372203"/>
            <a:ext cx="2788049" cy="278804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solidFill>
                <a:schemeClr val="tx2"/>
              </a:solidFill>
            </a:endParaRPr>
          </a:p>
        </p:txBody>
      </p:sp>
      <p:sp>
        <p:nvSpPr>
          <p:cNvPr id="25" name="Rounded Rectangle 24">
            <a:extLst>
              <a:ext uri="{FF2B5EF4-FFF2-40B4-BE49-F238E27FC236}">
                <a16:creationId xmlns:a16="http://schemas.microsoft.com/office/drawing/2014/main" id="{C758B805-6301-4F13-ABB8-5287F44AFD49}"/>
              </a:ext>
            </a:extLst>
          </p:cNvPr>
          <p:cNvSpPr/>
          <p:nvPr/>
        </p:nvSpPr>
        <p:spPr>
          <a:xfrm>
            <a:off x="3399954" y="2401985"/>
            <a:ext cx="2743200" cy="27432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solidFill>
                <a:schemeClr val="tx2"/>
              </a:solidFill>
            </a:endParaRPr>
          </a:p>
        </p:txBody>
      </p:sp>
      <p:pic>
        <p:nvPicPr>
          <p:cNvPr id="20" name="Picture 19">
            <a:extLst>
              <a:ext uri="{FF2B5EF4-FFF2-40B4-BE49-F238E27FC236}">
                <a16:creationId xmlns:a16="http://schemas.microsoft.com/office/drawing/2014/main" id="{A5F99079-E3B4-4FE3-AB63-3F317BFCEC8F}"/>
              </a:ext>
            </a:extLst>
          </p:cNvPr>
          <p:cNvPicPr>
            <a:picLocks noChangeAspect="1"/>
          </p:cNvPicPr>
          <p:nvPr/>
        </p:nvPicPr>
        <p:blipFill>
          <a:blip r:embed="rId3"/>
          <a:stretch>
            <a:fillRect/>
          </a:stretch>
        </p:blipFill>
        <p:spPr>
          <a:xfrm>
            <a:off x="358987" y="1333501"/>
            <a:ext cx="2916138" cy="4977429"/>
          </a:xfrm>
          <a:prstGeom prst="rect">
            <a:avLst/>
          </a:prstGeom>
        </p:spPr>
      </p:pic>
      <p:sp>
        <p:nvSpPr>
          <p:cNvPr id="2" name="Rectangle 1">
            <a:extLst>
              <a:ext uri="{FF2B5EF4-FFF2-40B4-BE49-F238E27FC236}">
                <a16:creationId xmlns:a16="http://schemas.microsoft.com/office/drawing/2014/main" id="{3677FDAC-3AC7-4C46-A71D-0AA8215C1AEC}"/>
              </a:ext>
            </a:extLst>
          </p:cNvPr>
          <p:cNvSpPr/>
          <p:nvPr/>
        </p:nvSpPr>
        <p:spPr>
          <a:xfrm>
            <a:off x="3605824" y="3411855"/>
            <a:ext cx="2319725" cy="1293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anose="05000000000000000000" pitchFamily="2" charset="2"/>
              <a:buChar char="ü"/>
            </a:pPr>
            <a:r>
              <a:rPr lang="en-US" sz="1600" dirty="0">
                <a:solidFill>
                  <a:schemeClr val="bg1"/>
                </a:solidFill>
              </a:rPr>
              <a:t>Supply Order Pick</a:t>
            </a:r>
          </a:p>
          <a:p>
            <a:pPr marL="285750" indent="-285750">
              <a:buFont typeface="Wingdings" panose="05000000000000000000" pitchFamily="2" charset="2"/>
              <a:buChar char="ü"/>
            </a:pPr>
            <a:r>
              <a:rPr lang="en-US" sz="1600" dirty="0">
                <a:solidFill>
                  <a:schemeClr val="bg1"/>
                </a:solidFill>
              </a:rPr>
              <a:t>Supply Counts</a:t>
            </a:r>
          </a:p>
          <a:p>
            <a:pPr marL="285750" indent="-285750">
              <a:buFont typeface="Wingdings" panose="05000000000000000000" pitchFamily="2" charset="2"/>
              <a:buChar char="ü"/>
            </a:pPr>
            <a:r>
              <a:rPr lang="en-US" sz="1600" dirty="0">
                <a:solidFill>
                  <a:schemeClr val="bg1"/>
                </a:solidFill>
              </a:rPr>
              <a:t>Adjustments</a:t>
            </a:r>
          </a:p>
          <a:p>
            <a:pPr marL="285750" indent="-285750">
              <a:buFont typeface="Wingdings" panose="05000000000000000000" pitchFamily="2" charset="2"/>
              <a:buChar char="ü"/>
            </a:pPr>
            <a:r>
              <a:rPr lang="en-US" sz="1600" dirty="0">
                <a:solidFill>
                  <a:schemeClr val="bg1"/>
                </a:solidFill>
              </a:rPr>
              <a:t>Transfers</a:t>
            </a:r>
          </a:p>
          <a:p>
            <a:pPr marL="285750" indent="-285750">
              <a:buFont typeface="Wingdings" panose="05000000000000000000" pitchFamily="2" charset="2"/>
              <a:buChar char="ü"/>
            </a:pPr>
            <a:r>
              <a:rPr lang="en-US" sz="1600" dirty="0">
                <a:solidFill>
                  <a:schemeClr val="bg1"/>
                </a:solidFill>
              </a:rPr>
              <a:t>Returns</a:t>
            </a:r>
          </a:p>
        </p:txBody>
      </p:sp>
      <p:sp>
        <p:nvSpPr>
          <p:cNvPr id="24" name="Rectangle 23">
            <a:extLst>
              <a:ext uri="{FF2B5EF4-FFF2-40B4-BE49-F238E27FC236}">
                <a16:creationId xmlns:a16="http://schemas.microsoft.com/office/drawing/2014/main" id="{8846A694-0633-461B-90E2-70227880EA39}"/>
              </a:ext>
            </a:extLst>
          </p:cNvPr>
          <p:cNvSpPr/>
          <p:nvPr/>
        </p:nvSpPr>
        <p:spPr>
          <a:xfrm>
            <a:off x="6353452" y="3125285"/>
            <a:ext cx="2743200" cy="2077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anose="05000000000000000000" pitchFamily="2" charset="2"/>
              <a:buChar char="ü"/>
            </a:pPr>
            <a:r>
              <a:rPr lang="en-US" sz="1600" dirty="0">
                <a:solidFill>
                  <a:schemeClr val="bg1"/>
                </a:solidFill>
              </a:rPr>
              <a:t>Cart Assignment</a:t>
            </a:r>
          </a:p>
          <a:p>
            <a:pPr marL="285750" indent="-285750">
              <a:buFont typeface="Wingdings" panose="05000000000000000000" pitchFamily="2" charset="2"/>
              <a:buChar char="ü"/>
            </a:pPr>
            <a:r>
              <a:rPr lang="en-US" sz="1600" dirty="0">
                <a:solidFill>
                  <a:schemeClr val="bg1"/>
                </a:solidFill>
              </a:rPr>
              <a:t>Case Pick</a:t>
            </a:r>
          </a:p>
          <a:p>
            <a:pPr marL="285750" indent="-285750">
              <a:buFont typeface="Wingdings" panose="05000000000000000000" pitchFamily="2" charset="2"/>
              <a:buChar char="ü"/>
            </a:pPr>
            <a:r>
              <a:rPr lang="en-US" sz="1600" dirty="0">
                <a:solidFill>
                  <a:schemeClr val="bg1"/>
                </a:solidFill>
              </a:rPr>
              <a:t>Case Verification</a:t>
            </a:r>
          </a:p>
          <a:p>
            <a:pPr marL="285750" indent="-285750">
              <a:buFont typeface="Wingdings" panose="05000000000000000000" pitchFamily="2" charset="2"/>
              <a:buChar char="ü"/>
            </a:pPr>
            <a:r>
              <a:rPr lang="en-US" sz="1600" dirty="0">
                <a:solidFill>
                  <a:schemeClr val="bg1"/>
                </a:solidFill>
              </a:rPr>
              <a:t>Case Putaway</a:t>
            </a:r>
          </a:p>
          <a:p>
            <a:pPr marL="285750" indent="-285750">
              <a:buFont typeface="Wingdings" panose="05000000000000000000" pitchFamily="2" charset="2"/>
              <a:buChar char="ü"/>
            </a:pPr>
            <a:r>
              <a:rPr lang="en-US" sz="1600" dirty="0">
                <a:solidFill>
                  <a:schemeClr val="bg1"/>
                </a:solidFill>
              </a:rPr>
              <a:t>Cart Item Reassignment</a:t>
            </a:r>
          </a:p>
          <a:p>
            <a:pPr marL="285750" indent="-285750">
              <a:buFont typeface="Wingdings" panose="05000000000000000000" pitchFamily="2" charset="2"/>
              <a:buChar char="ü"/>
            </a:pPr>
            <a:r>
              <a:rPr lang="en-US" sz="1600" dirty="0">
                <a:solidFill>
                  <a:schemeClr val="bg1"/>
                </a:solidFill>
              </a:rPr>
              <a:t>Cart Waypoints</a:t>
            </a:r>
          </a:p>
        </p:txBody>
      </p:sp>
      <p:sp>
        <p:nvSpPr>
          <p:cNvPr id="28" name="Rounded Rectangle 27">
            <a:extLst>
              <a:ext uri="{FF2B5EF4-FFF2-40B4-BE49-F238E27FC236}">
                <a16:creationId xmlns:a16="http://schemas.microsoft.com/office/drawing/2014/main" id="{F4E8B59E-EED8-43E6-8BC7-E56DC35180C5}"/>
              </a:ext>
            </a:extLst>
          </p:cNvPr>
          <p:cNvSpPr>
            <a:spLocks noChangeAspect="1"/>
          </p:cNvSpPr>
          <p:nvPr/>
        </p:nvSpPr>
        <p:spPr>
          <a:xfrm>
            <a:off x="9221481" y="2417052"/>
            <a:ext cx="2743200" cy="27432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solidFill>
                <a:schemeClr val="bg1"/>
              </a:solidFill>
            </a:endParaRPr>
          </a:p>
          <a:p>
            <a:pPr algn="ctr"/>
            <a:endParaRPr lang="en-CA" dirty="0">
              <a:solidFill>
                <a:schemeClr val="bg1"/>
              </a:solidFill>
            </a:endParaRPr>
          </a:p>
        </p:txBody>
      </p:sp>
      <p:sp>
        <p:nvSpPr>
          <p:cNvPr id="22" name="Rectangle 21">
            <a:extLst>
              <a:ext uri="{FF2B5EF4-FFF2-40B4-BE49-F238E27FC236}">
                <a16:creationId xmlns:a16="http://schemas.microsoft.com/office/drawing/2014/main" id="{72D78CC9-FC85-4B49-A243-52FF60195789}"/>
              </a:ext>
            </a:extLst>
          </p:cNvPr>
          <p:cNvSpPr/>
          <p:nvPr/>
        </p:nvSpPr>
        <p:spPr>
          <a:xfrm>
            <a:off x="9875218" y="3427110"/>
            <a:ext cx="1595471" cy="578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600" dirty="0">
                <a:solidFill>
                  <a:schemeClr val="bg1"/>
                </a:solidFill>
              </a:rPr>
              <a:t>Receiving</a:t>
            </a:r>
          </a:p>
          <a:p>
            <a:pPr marL="285750" indent="-285750">
              <a:buFont typeface="Wingdings" panose="05000000000000000000" pitchFamily="2" charset="2"/>
              <a:buChar char="ü"/>
            </a:pPr>
            <a:r>
              <a:rPr lang="en-US" sz="1600" dirty="0">
                <a:solidFill>
                  <a:schemeClr val="bg1"/>
                </a:solidFill>
              </a:rPr>
              <a:t>Putaway</a:t>
            </a:r>
          </a:p>
        </p:txBody>
      </p:sp>
      <p:sp>
        <p:nvSpPr>
          <p:cNvPr id="3" name="TextBox 2">
            <a:extLst>
              <a:ext uri="{FF2B5EF4-FFF2-40B4-BE49-F238E27FC236}">
                <a16:creationId xmlns:a16="http://schemas.microsoft.com/office/drawing/2014/main" id="{B71CDD71-C195-4196-AB45-BB51139B1A15}"/>
              </a:ext>
            </a:extLst>
          </p:cNvPr>
          <p:cNvSpPr txBox="1"/>
          <p:nvPr/>
        </p:nvSpPr>
        <p:spPr>
          <a:xfrm>
            <a:off x="3810757" y="2541709"/>
            <a:ext cx="1954005" cy="707886"/>
          </a:xfrm>
          <a:prstGeom prst="rect">
            <a:avLst/>
          </a:prstGeom>
          <a:noFill/>
        </p:spPr>
        <p:txBody>
          <a:bodyPr wrap="square" rtlCol="0">
            <a:spAutoFit/>
          </a:bodyPr>
          <a:lstStyle/>
          <a:p>
            <a:pPr algn="ctr">
              <a:buClr>
                <a:schemeClr val="tx2"/>
              </a:buClr>
            </a:pPr>
            <a:r>
              <a:rPr lang="en-US" sz="2000" b="1" dirty="0">
                <a:solidFill>
                  <a:schemeClr val="bg1"/>
                </a:solidFill>
                <a:latin typeface="Segoe UI" panose="020B0502040204020203" pitchFamily="34" charset="0"/>
                <a:cs typeface="Segoe UI" panose="020B0502040204020203" pitchFamily="34" charset="0"/>
              </a:rPr>
              <a:t>Supply Management</a:t>
            </a:r>
          </a:p>
        </p:txBody>
      </p:sp>
      <p:sp>
        <p:nvSpPr>
          <p:cNvPr id="31" name="TextBox 30">
            <a:extLst>
              <a:ext uri="{FF2B5EF4-FFF2-40B4-BE49-F238E27FC236}">
                <a16:creationId xmlns:a16="http://schemas.microsoft.com/office/drawing/2014/main" id="{77FC27C7-65A1-4043-8BF8-0E9F7A210547}"/>
              </a:ext>
            </a:extLst>
          </p:cNvPr>
          <p:cNvSpPr txBox="1"/>
          <p:nvPr/>
        </p:nvSpPr>
        <p:spPr>
          <a:xfrm>
            <a:off x="9641891" y="2562523"/>
            <a:ext cx="1936386" cy="707886"/>
          </a:xfrm>
          <a:prstGeom prst="rect">
            <a:avLst/>
          </a:prstGeom>
          <a:noFill/>
        </p:spPr>
        <p:txBody>
          <a:bodyPr wrap="square" rtlCol="0">
            <a:spAutoFit/>
          </a:bodyPr>
          <a:lstStyle/>
          <a:p>
            <a:pPr algn="ctr">
              <a:buClr>
                <a:schemeClr val="tx2"/>
              </a:buClr>
            </a:pPr>
            <a:r>
              <a:rPr lang="en-US" sz="2000" b="1" dirty="0">
                <a:solidFill>
                  <a:schemeClr val="bg1"/>
                </a:solidFill>
                <a:latin typeface="Segoe UI" panose="020B0502040204020203" pitchFamily="34" charset="0"/>
                <a:cs typeface="Segoe UI" panose="020B0502040204020203" pitchFamily="34" charset="0"/>
              </a:rPr>
              <a:t>Delivery Management</a:t>
            </a:r>
          </a:p>
        </p:txBody>
      </p:sp>
      <p:sp>
        <p:nvSpPr>
          <p:cNvPr id="32" name="TextBox 31">
            <a:extLst>
              <a:ext uri="{FF2B5EF4-FFF2-40B4-BE49-F238E27FC236}">
                <a16:creationId xmlns:a16="http://schemas.microsoft.com/office/drawing/2014/main" id="{2D16E6A5-A7C1-40B0-A53A-8BF970ACD92C}"/>
              </a:ext>
            </a:extLst>
          </p:cNvPr>
          <p:cNvSpPr txBox="1"/>
          <p:nvPr/>
        </p:nvSpPr>
        <p:spPr>
          <a:xfrm>
            <a:off x="6693815" y="2568683"/>
            <a:ext cx="1936386" cy="707886"/>
          </a:xfrm>
          <a:prstGeom prst="rect">
            <a:avLst/>
          </a:prstGeom>
          <a:noFill/>
        </p:spPr>
        <p:txBody>
          <a:bodyPr wrap="square" rtlCol="0">
            <a:spAutoFit/>
          </a:bodyPr>
          <a:lstStyle/>
          <a:p>
            <a:pPr algn="ctr">
              <a:buClr>
                <a:schemeClr val="tx2"/>
              </a:buClr>
            </a:pPr>
            <a:r>
              <a:rPr lang="en-US" sz="2000" b="1" dirty="0">
                <a:solidFill>
                  <a:schemeClr val="bg1"/>
                </a:solidFill>
                <a:latin typeface="Segoe UI" panose="020B0502040204020203" pitchFamily="34" charset="0"/>
                <a:cs typeface="Segoe UI" panose="020B0502040204020203" pitchFamily="34" charset="0"/>
              </a:rPr>
              <a:t>Case Management</a:t>
            </a:r>
          </a:p>
        </p:txBody>
      </p:sp>
      <p:sp>
        <p:nvSpPr>
          <p:cNvPr id="7" name="Rectangle 6">
            <a:extLst>
              <a:ext uri="{FF2B5EF4-FFF2-40B4-BE49-F238E27FC236}">
                <a16:creationId xmlns:a16="http://schemas.microsoft.com/office/drawing/2014/main" id="{D682C8ED-4B04-722D-4445-4561BD7F44C7}"/>
              </a:ext>
            </a:extLst>
          </p:cNvPr>
          <p:cNvSpPr/>
          <p:nvPr/>
        </p:nvSpPr>
        <p:spPr>
          <a:xfrm>
            <a:off x="1992767" y="2712570"/>
            <a:ext cx="352327" cy="18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16FB27A5-71C3-F286-F6C4-8CCEC6F20B49}"/>
              </a:ext>
            </a:extLst>
          </p:cNvPr>
          <p:cNvSpPr>
            <a:spLocks noGrp="1"/>
          </p:cNvSpPr>
          <p:nvPr>
            <p:ph type="title"/>
          </p:nvPr>
        </p:nvSpPr>
        <p:spPr/>
        <p:txBody>
          <a:bodyPr/>
          <a:lstStyle/>
          <a:p>
            <a:r>
              <a:rPr lang="en-US" dirty="0"/>
              <a:t>Mobile Supply Chain</a:t>
            </a:r>
          </a:p>
        </p:txBody>
      </p:sp>
      <p:pic>
        <p:nvPicPr>
          <p:cNvPr id="10" name="Picture 9">
            <a:extLst>
              <a:ext uri="{FF2B5EF4-FFF2-40B4-BE49-F238E27FC236}">
                <a16:creationId xmlns:a16="http://schemas.microsoft.com/office/drawing/2014/main" id="{24F083AA-CE81-ACFB-BA20-8CFDE7D460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3816" y="1728039"/>
            <a:ext cx="2690144" cy="4006598"/>
          </a:xfrm>
          <a:prstGeom prst="rect">
            <a:avLst/>
          </a:prstGeom>
        </p:spPr>
      </p:pic>
    </p:spTree>
    <p:extLst>
      <p:ext uri="{BB962C8B-B14F-4D97-AF65-F5344CB8AC3E}">
        <p14:creationId xmlns:p14="http://schemas.microsoft.com/office/powerpoint/2010/main" val="254610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5AD40E-FD33-2171-9FFE-613D653D778E}"/>
              </a:ext>
            </a:extLst>
          </p:cNvPr>
          <p:cNvSpPr>
            <a:spLocks noGrp="1"/>
          </p:cNvSpPr>
          <p:nvPr>
            <p:ph type="sldNum" sz="quarter" idx="10"/>
          </p:nvPr>
        </p:nvSpPr>
        <p:spPr/>
        <p:txBody>
          <a:bodyPr/>
          <a:lstStyle/>
          <a:p>
            <a:pPr defTabSz="761970"/>
            <a:fld id="{A59E24FB-11A7-44FD-AC96-67BDBF48A334}" type="slidenum">
              <a:rPr lang="en-US" smtClean="0"/>
              <a:pPr defTabSz="761970"/>
              <a:t>12</a:t>
            </a:fld>
            <a:endParaRPr lang="en-US" dirty="0"/>
          </a:p>
        </p:txBody>
      </p:sp>
    </p:spTree>
    <p:extLst>
      <p:ext uri="{BB962C8B-B14F-4D97-AF65-F5344CB8AC3E}">
        <p14:creationId xmlns:p14="http://schemas.microsoft.com/office/powerpoint/2010/main" val="344331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EAF19-FBFE-C6E6-24C0-FD019C9EE3BB}"/>
              </a:ext>
            </a:extLst>
          </p:cNvPr>
          <p:cNvSpPr>
            <a:spLocks noGrp="1"/>
          </p:cNvSpPr>
          <p:nvPr>
            <p:ph type="title"/>
          </p:nvPr>
        </p:nvSpPr>
        <p:spPr/>
        <p:txBody>
          <a:bodyPr>
            <a:normAutofit/>
          </a:bodyPr>
          <a:lstStyle/>
          <a:p>
            <a:r>
              <a:rPr lang="en-US" dirty="0"/>
              <a:t>Main Layout and Navigation</a:t>
            </a:r>
          </a:p>
        </p:txBody>
      </p:sp>
      <p:sp>
        <p:nvSpPr>
          <p:cNvPr id="5" name="Slide Number Placeholder 4">
            <a:extLst>
              <a:ext uri="{FF2B5EF4-FFF2-40B4-BE49-F238E27FC236}">
                <a16:creationId xmlns:a16="http://schemas.microsoft.com/office/drawing/2014/main" id="{5EF3850B-4BD0-DE38-BCD6-FFA7899DA129}"/>
              </a:ext>
            </a:extLst>
          </p:cNvPr>
          <p:cNvSpPr>
            <a:spLocks noGrp="1"/>
          </p:cNvSpPr>
          <p:nvPr>
            <p:ph type="sldNum" sz="quarter" idx="12"/>
          </p:nvPr>
        </p:nvSpPr>
        <p:spPr/>
        <p:txBody>
          <a:bodyPr/>
          <a:lstStyle/>
          <a:p>
            <a:fld id="{A59E24FB-11A7-44FD-AC96-67BDBF48A334}" type="slidenum">
              <a:rPr lang="en-US" smtClean="0"/>
              <a:pPr/>
              <a:t>13</a:t>
            </a:fld>
            <a:endParaRPr lang="en-US" dirty="0"/>
          </a:p>
        </p:txBody>
      </p:sp>
      <p:sp>
        <p:nvSpPr>
          <p:cNvPr id="2" name="Text Placeholder 1">
            <a:extLst>
              <a:ext uri="{FF2B5EF4-FFF2-40B4-BE49-F238E27FC236}">
                <a16:creationId xmlns:a16="http://schemas.microsoft.com/office/drawing/2014/main" id="{D736C2B7-59D6-3940-FD8E-7547E8CFAD21}"/>
              </a:ext>
            </a:extLst>
          </p:cNvPr>
          <p:cNvSpPr>
            <a:spLocks noGrp="1"/>
          </p:cNvSpPr>
          <p:nvPr>
            <p:ph type="body" sz="quarter" idx="13"/>
          </p:nvPr>
        </p:nvSpPr>
        <p:spPr/>
        <p:txBody>
          <a:bodyPr/>
          <a:lstStyle/>
          <a:p>
            <a:r>
              <a:rPr lang="en-US" dirty="0"/>
              <a:t>Introduction to Tecsys POU</a:t>
            </a:r>
          </a:p>
        </p:txBody>
      </p:sp>
    </p:spTree>
    <p:extLst>
      <p:ext uri="{BB962C8B-B14F-4D97-AF65-F5344CB8AC3E}">
        <p14:creationId xmlns:p14="http://schemas.microsoft.com/office/powerpoint/2010/main" val="1985019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37CD-4150-65E4-588B-6EB9C8F50792}"/>
              </a:ext>
            </a:extLst>
          </p:cNvPr>
          <p:cNvSpPr>
            <a:spLocks noGrp="1"/>
          </p:cNvSpPr>
          <p:nvPr>
            <p:ph type="title"/>
          </p:nvPr>
        </p:nvSpPr>
        <p:spPr/>
        <p:txBody>
          <a:bodyPr/>
          <a:lstStyle/>
          <a:p>
            <a:r>
              <a:rPr lang="en-US" dirty="0"/>
              <a:t>Main Layout and Navigation</a:t>
            </a:r>
          </a:p>
        </p:txBody>
      </p:sp>
      <p:sp>
        <p:nvSpPr>
          <p:cNvPr id="3" name="Content Placeholder 2">
            <a:extLst>
              <a:ext uri="{FF2B5EF4-FFF2-40B4-BE49-F238E27FC236}">
                <a16:creationId xmlns:a16="http://schemas.microsoft.com/office/drawing/2014/main" id="{9E54ACC8-6C26-84F7-220B-F1C59C4ACF88}"/>
              </a:ext>
            </a:extLst>
          </p:cNvPr>
          <p:cNvSpPr>
            <a:spLocks noGrp="1"/>
          </p:cNvSpPr>
          <p:nvPr>
            <p:ph sz="quarter" idx="11"/>
          </p:nvPr>
        </p:nvSpPr>
        <p:spPr/>
        <p:txBody>
          <a:bodyPr/>
          <a:lstStyle/>
          <a:p>
            <a:r>
              <a:rPr lang="en-US" dirty="0"/>
              <a:t>Log in to Tecsys.</a:t>
            </a:r>
          </a:p>
          <a:p>
            <a:r>
              <a:rPr lang="en-US" dirty="0"/>
              <a:t>Navigate the Tecsys home menu. </a:t>
            </a:r>
          </a:p>
          <a:p>
            <a:r>
              <a:rPr lang="en-US" dirty="0"/>
              <a:t>Execute and save a search. </a:t>
            </a:r>
          </a:p>
        </p:txBody>
      </p:sp>
      <p:sp>
        <p:nvSpPr>
          <p:cNvPr id="4" name="Slide Number Placeholder 3">
            <a:extLst>
              <a:ext uri="{FF2B5EF4-FFF2-40B4-BE49-F238E27FC236}">
                <a16:creationId xmlns:a16="http://schemas.microsoft.com/office/drawing/2014/main" id="{F271D02A-F069-BE02-818A-ABFADCFF70EE}"/>
              </a:ext>
            </a:extLst>
          </p:cNvPr>
          <p:cNvSpPr>
            <a:spLocks noGrp="1"/>
          </p:cNvSpPr>
          <p:nvPr>
            <p:ph type="sldNum" sz="quarter" idx="12"/>
          </p:nvPr>
        </p:nvSpPr>
        <p:spPr/>
        <p:txBody>
          <a:bodyPr/>
          <a:lstStyle/>
          <a:p>
            <a:pPr defTabSz="761970"/>
            <a:fld id="{A59E24FB-11A7-44FD-AC96-67BDBF48A334}" type="slidenum">
              <a:rPr lang="en-US" smtClean="0"/>
              <a:pPr defTabSz="761970"/>
              <a:t>14</a:t>
            </a:fld>
            <a:endParaRPr lang="en-US" dirty="0"/>
          </a:p>
        </p:txBody>
      </p:sp>
    </p:spTree>
    <p:extLst>
      <p:ext uri="{BB962C8B-B14F-4D97-AF65-F5344CB8AC3E}">
        <p14:creationId xmlns:p14="http://schemas.microsoft.com/office/powerpoint/2010/main" val="277529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9D16699-9A0A-4A7E-8252-39BD55AE941D}"/>
              </a:ext>
            </a:extLst>
          </p:cNvPr>
          <p:cNvSpPr>
            <a:spLocks noGrp="1"/>
          </p:cNvSpPr>
          <p:nvPr>
            <p:ph type="title"/>
          </p:nvPr>
        </p:nvSpPr>
        <p:spPr>
          <a:xfrm>
            <a:off x="358987" y="372533"/>
            <a:ext cx="11528213" cy="562187"/>
          </a:xfrm>
        </p:spPr>
        <p:txBody>
          <a:bodyPr/>
          <a:lstStyle/>
          <a:p>
            <a:r>
              <a:rPr lang="en-US" dirty="0"/>
              <a:t>Navigation</a:t>
            </a:r>
          </a:p>
        </p:txBody>
      </p:sp>
      <p:graphicFrame>
        <p:nvGraphicFramePr>
          <p:cNvPr id="17" name="Content Placeholder 16">
            <a:extLst>
              <a:ext uri="{FF2B5EF4-FFF2-40B4-BE49-F238E27FC236}">
                <a16:creationId xmlns:a16="http://schemas.microsoft.com/office/drawing/2014/main" id="{4DE228A6-0CC5-BC9A-1C3B-C88A07D4605B}"/>
              </a:ext>
            </a:extLst>
          </p:cNvPr>
          <p:cNvGraphicFramePr>
            <a:graphicFrameLocks noGrp="1"/>
          </p:cNvGraphicFramePr>
          <p:nvPr>
            <p:ph idx="1"/>
            <p:extLst>
              <p:ext uri="{D42A27DB-BD31-4B8C-83A1-F6EECF244321}">
                <p14:modId xmlns:p14="http://schemas.microsoft.com/office/powerpoint/2010/main" val="1823459603"/>
              </p:ext>
            </p:extLst>
          </p:nvPr>
        </p:nvGraphicFramePr>
        <p:xfrm>
          <a:off x="358775" y="1246188"/>
          <a:ext cx="5553075"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descr="A screenshot of a computer&#10;&#10;Description automatically generated">
            <a:extLst>
              <a:ext uri="{FF2B5EF4-FFF2-40B4-BE49-F238E27FC236}">
                <a16:creationId xmlns:a16="http://schemas.microsoft.com/office/drawing/2014/main" id="{8F926008-4E71-F32D-2011-8E4D4CE655C6}"/>
              </a:ext>
            </a:extLst>
          </p:cNvPr>
          <p:cNvPicPr>
            <a:picLocks noGrp="1" noChangeAspect="1"/>
          </p:cNvPicPr>
          <p:nvPr>
            <p:ph idx="18"/>
          </p:nvPr>
        </p:nvPicPr>
        <p:blipFill>
          <a:blip r:embed="rId8">
            <a:extLst>
              <a:ext uri="{28A0092B-C50C-407E-A947-70E740481C1C}">
                <a14:useLocalDpi xmlns:a14="http://schemas.microsoft.com/office/drawing/2010/main" val="0"/>
              </a:ext>
            </a:extLst>
          </a:blip>
          <a:stretch>
            <a:fillRect/>
          </a:stretch>
        </p:blipFill>
        <p:spPr>
          <a:xfrm>
            <a:off x="6280150" y="2569765"/>
            <a:ext cx="5607050" cy="2209008"/>
          </a:xfrm>
          <a:ln>
            <a:solidFill>
              <a:schemeClr val="bg1">
                <a:lumMod val="85000"/>
              </a:schemeClr>
            </a:solidFill>
          </a:ln>
        </p:spPr>
      </p:pic>
      <p:sp>
        <p:nvSpPr>
          <p:cNvPr id="21" name="Slide Number Placeholder 20">
            <a:extLst>
              <a:ext uri="{FF2B5EF4-FFF2-40B4-BE49-F238E27FC236}">
                <a16:creationId xmlns:a16="http://schemas.microsoft.com/office/drawing/2014/main" id="{6FFCD4A1-ADD2-4835-A602-2D0D56FA1A27}"/>
              </a:ext>
            </a:extLst>
          </p:cNvPr>
          <p:cNvSpPr>
            <a:spLocks noGrp="1"/>
          </p:cNvSpPr>
          <p:nvPr>
            <p:ph type="sldNum" sz="quarter" idx="17"/>
          </p:nvPr>
        </p:nvSpPr>
        <p:spPr>
          <a:xfrm>
            <a:off x="11431675" y="6329038"/>
            <a:ext cx="455525" cy="420591"/>
          </a:xfrm>
        </p:spPr>
        <p:txBody>
          <a:bodyPr/>
          <a:lstStyle/>
          <a:p>
            <a:pPr lvl="0"/>
            <a:fld id="{323E9C68-546D-4A91-B41D-F52026CADD72}" type="slidenum">
              <a:rPr lang="en-US" noProof="0" smtClean="0"/>
              <a:pPr lvl="0"/>
              <a:t>15</a:t>
            </a:fld>
            <a:endParaRPr lang="en-US" noProof="0" dirty="0"/>
          </a:p>
        </p:txBody>
      </p:sp>
    </p:spTree>
    <p:extLst>
      <p:ext uri="{BB962C8B-B14F-4D97-AF65-F5344CB8AC3E}">
        <p14:creationId xmlns:p14="http://schemas.microsoft.com/office/powerpoint/2010/main" val="144994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1D1CF5-6A8F-FA44-1D23-B20E38099BEC}"/>
              </a:ext>
            </a:extLst>
          </p:cNvPr>
          <p:cNvSpPr>
            <a:spLocks noGrp="1"/>
          </p:cNvSpPr>
          <p:nvPr>
            <p:ph type="title"/>
          </p:nvPr>
        </p:nvSpPr>
        <p:spPr>
          <a:xfrm>
            <a:off x="358987" y="372533"/>
            <a:ext cx="11528213" cy="562187"/>
          </a:xfrm>
        </p:spPr>
        <p:txBody>
          <a:bodyPr/>
          <a:lstStyle/>
          <a:p>
            <a:r>
              <a:rPr lang="en-US" dirty="0"/>
              <a:t>Home Menu POU (SMS)</a:t>
            </a:r>
          </a:p>
        </p:txBody>
      </p:sp>
      <p:sp>
        <p:nvSpPr>
          <p:cNvPr id="5" name="Text Placeholder 4">
            <a:extLst>
              <a:ext uri="{FF2B5EF4-FFF2-40B4-BE49-F238E27FC236}">
                <a16:creationId xmlns:a16="http://schemas.microsoft.com/office/drawing/2014/main" id="{EDB4B58B-650B-64E2-4AFE-3DDFA04A4835}"/>
              </a:ext>
            </a:extLst>
          </p:cNvPr>
          <p:cNvSpPr>
            <a:spLocks noGrp="1"/>
          </p:cNvSpPr>
          <p:nvPr>
            <p:ph type="body" sz="quarter" idx="15"/>
          </p:nvPr>
        </p:nvSpPr>
        <p:spPr>
          <a:xfrm>
            <a:off x="358738" y="1177189"/>
            <a:ext cx="11528463" cy="645859"/>
          </a:xfrm>
        </p:spPr>
        <p:txBody>
          <a:bodyPr>
            <a:normAutofit/>
          </a:bodyPr>
          <a:lstStyle/>
          <a:p>
            <a:r>
              <a:rPr lang="en-US" dirty="0"/>
              <a:t>Case picking and putaway options appear under the Case Inventory Manager and Mobile POU areas.</a:t>
            </a:r>
          </a:p>
        </p:txBody>
      </p:sp>
      <p:pic>
        <p:nvPicPr>
          <p:cNvPr id="12" name="Picture Placeholder 11">
            <a:extLst>
              <a:ext uri="{FF2B5EF4-FFF2-40B4-BE49-F238E27FC236}">
                <a16:creationId xmlns:a16="http://schemas.microsoft.com/office/drawing/2014/main" id="{9EDB4033-7173-A4DA-73FB-F0C1E312522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9602" b="9602"/>
          <a:stretch/>
        </p:blipFill>
        <p:spPr>
          <a:xfrm>
            <a:off x="358775" y="1177189"/>
            <a:ext cx="11474487" cy="4925161"/>
          </a:xfrm>
          <a:ln w="12700">
            <a:solidFill>
              <a:schemeClr val="bg1">
                <a:lumMod val="85000"/>
              </a:schemeClr>
            </a:solidFill>
          </a:ln>
        </p:spPr>
      </p:pic>
      <p:sp>
        <p:nvSpPr>
          <p:cNvPr id="4" name="Slide Number Placeholder 3">
            <a:extLst>
              <a:ext uri="{FF2B5EF4-FFF2-40B4-BE49-F238E27FC236}">
                <a16:creationId xmlns:a16="http://schemas.microsoft.com/office/drawing/2014/main" id="{3A7DF3A2-4B8C-E758-98EA-A9C114A6255D}"/>
              </a:ext>
            </a:extLst>
          </p:cNvPr>
          <p:cNvSpPr>
            <a:spLocks noGrp="1"/>
          </p:cNvSpPr>
          <p:nvPr>
            <p:ph type="sldNum" sz="quarter" idx="17"/>
          </p:nvPr>
        </p:nvSpPr>
        <p:spPr>
          <a:xfrm>
            <a:off x="11431675" y="6329038"/>
            <a:ext cx="455525" cy="420591"/>
          </a:xfrm>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485263"/>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31520" rtl="0" eaLnBrk="1" fontAlgn="base" latinLnBrk="0" hangingPunct="1">
                <a:lnSpc>
                  <a:spcPct val="100000"/>
                </a:lnSpc>
                <a:spcBef>
                  <a:spcPct val="0"/>
                </a:spcBef>
                <a:spcAft>
                  <a:spcPct val="0"/>
                </a:spcAft>
                <a:buClrTx/>
                <a:buSzTx/>
                <a:buFontTx/>
                <a:buNone/>
                <a:tabLst/>
                <a:defRPr/>
              </a:pPr>
              <a:t>16</a:t>
            </a:fld>
            <a:endParaRPr kumimoji="0" lang="en-US" sz="1067" b="0" i="0" u="none" strike="noStrike" kern="1200" cap="none" spc="0" normalizeH="0" baseline="0" noProof="0" dirty="0">
              <a:ln>
                <a:noFill/>
              </a:ln>
              <a:solidFill>
                <a:srgbClr val="48526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683626F0-D4EE-49F7-419F-63EE81752CDC}"/>
              </a:ext>
            </a:extLst>
          </p:cNvPr>
          <p:cNvSpPr/>
          <p:nvPr/>
        </p:nvSpPr>
        <p:spPr>
          <a:xfrm>
            <a:off x="4992760" y="1557745"/>
            <a:ext cx="1947302" cy="2369485"/>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3025AAC-CF92-C10A-A69D-5075984DFF96}"/>
              </a:ext>
            </a:extLst>
          </p:cNvPr>
          <p:cNvSpPr/>
          <p:nvPr/>
        </p:nvSpPr>
        <p:spPr>
          <a:xfrm>
            <a:off x="7115913" y="3088044"/>
            <a:ext cx="2133596" cy="1143987"/>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8897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a:extLst>
              <a:ext uri="{FF2B5EF4-FFF2-40B4-BE49-F238E27FC236}">
                <a16:creationId xmlns:a16="http://schemas.microsoft.com/office/drawing/2014/main" id="{D1D88CBF-00B6-3315-2A32-D608A0EE2613}"/>
              </a:ext>
            </a:extLst>
          </p:cNvPr>
          <p:cNvSpPr>
            <a:spLocks noGrp="1"/>
          </p:cNvSpPr>
          <p:nvPr>
            <p:ph type="title"/>
          </p:nvPr>
        </p:nvSpPr>
        <p:spPr/>
        <p:txBody>
          <a:bodyPr/>
          <a:lstStyle/>
          <a:p>
            <a:r>
              <a:rPr lang="en-US" dirty="0"/>
              <a:t>Home Menu</a:t>
            </a:r>
          </a:p>
        </p:txBody>
      </p:sp>
      <p:pic>
        <p:nvPicPr>
          <p:cNvPr id="7" name="Content Placeholder 6">
            <a:extLst>
              <a:ext uri="{FF2B5EF4-FFF2-40B4-BE49-F238E27FC236}">
                <a16:creationId xmlns:a16="http://schemas.microsoft.com/office/drawing/2014/main" id="{D163FD43-6A07-1FE1-782C-B193EC10599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72945" y="1246188"/>
            <a:ext cx="5524734" cy="4856162"/>
          </a:xfrm>
          <a:ln w="12700">
            <a:solidFill>
              <a:schemeClr val="bg1">
                <a:lumMod val="85000"/>
              </a:schemeClr>
            </a:solidFill>
          </a:ln>
        </p:spPr>
      </p:pic>
      <p:graphicFrame>
        <p:nvGraphicFramePr>
          <p:cNvPr id="9" name="Content Placeholder 8">
            <a:extLst>
              <a:ext uri="{FF2B5EF4-FFF2-40B4-BE49-F238E27FC236}">
                <a16:creationId xmlns:a16="http://schemas.microsoft.com/office/drawing/2014/main" id="{DDF6B843-5CED-9CD9-FC58-36DC4FE23FFF}"/>
              </a:ext>
            </a:extLst>
          </p:cNvPr>
          <p:cNvGraphicFramePr>
            <a:graphicFrameLocks noGrp="1"/>
          </p:cNvGraphicFramePr>
          <p:nvPr>
            <p:ph idx="18"/>
            <p:extLst>
              <p:ext uri="{D42A27DB-BD31-4B8C-83A1-F6EECF244321}">
                <p14:modId xmlns:p14="http://schemas.microsoft.com/office/powerpoint/2010/main" val="1820810299"/>
              </p:ext>
            </p:extLst>
          </p:nvPr>
        </p:nvGraphicFramePr>
        <p:xfrm>
          <a:off x="6280150" y="1246188"/>
          <a:ext cx="5607050" cy="4856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1B1CB912-59AB-4990-8589-FB3DE6ADF614}"/>
              </a:ext>
            </a:extLst>
          </p:cNvPr>
          <p:cNvSpPr>
            <a:spLocks noGrp="1"/>
          </p:cNvSpPr>
          <p:nvPr>
            <p:ph type="sldNum" sz="quarter" idx="17"/>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31520" rtl="0" eaLnBrk="1" fontAlgn="base" latinLnBrk="0" hangingPunct="1">
                <a:lnSpc>
                  <a:spcPct val="100000"/>
                </a:lnSpc>
                <a:spcBef>
                  <a:spcPct val="0"/>
                </a:spcBef>
                <a:spcAft>
                  <a:spcPct val="0"/>
                </a:spcAft>
                <a:buClrTx/>
                <a:buSzTx/>
                <a:buFontTx/>
                <a:buNone/>
                <a:tabLst/>
                <a:defRPr/>
              </a:pPr>
              <a:t>17</a:t>
            </a:fld>
            <a:endParaRPr kumimoji="0" lang="en-US" sz="1067" b="0" i="0" u="none" strike="noStrike" kern="1200" cap="none" spc="0" normalizeH="0" baseline="0" noProof="0" dirty="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B1C78775-CA91-B949-1025-A88EFA4FD000}"/>
              </a:ext>
            </a:extLst>
          </p:cNvPr>
          <p:cNvSpPr/>
          <p:nvPr/>
        </p:nvSpPr>
        <p:spPr>
          <a:xfrm>
            <a:off x="2195025" y="3476956"/>
            <a:ext cx="163630" cy="271914"/>
          </a:xfrm>
          <a:prstGeom prst="rect">
            <a:avLst/>
          </a:prstGeom>
          <a:noFill/>
          <a:ln w="38100">
            <a:solidFill>
              <a:srgbClr val="74DB74"/>
            </a:solidFill>
          </a:ln>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128"/>
            </a:endParaRPr>
          </a:p>
        </p:txBody>
      </p:sp>
      <p:sp>
        <p:nvSpPr>
          <p:cNvPr id="14" name="Rectangle 13">
            <a:extLst>
              <a:ext uri="{FF2B5EF4-FFF2-40B4-BE49-F238E27FC236}">
                <a16:creationId xmlns:a16="http://schemas.microsoft.com/office/drawing/2014/main" id="{509EFAF5-3099-DFD4-9D8B-E0662533DD2B}"/>
              </a:ext>
            </a:extLst>
          </p:cNvPr>
          <p:cNvSpPr/>
          <p:nvPr/>
        </p:nvSpPr>
        <p:spPr>
          <a:xfrm>
            <a:off x="2109784" y="3028325"/>
            <a:ext cx="577240" cy="186313"/>
          </a:xfrm>
          <a:prstGeom prst="rect">
            <a:avLst/>
          </a:prstGeom>
          <a:noFill/>
          <a:ln w="38100">
            <a:solidFill>
              <a:srgbClr val="00594C"/>
            </a:solidFill>
          </a:ln>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128"/>
            </a:endParaRPr>
          </a:p>
        </p:txBody>
      </p:sp>
      <p:sp>
        <p:nvSpPr>
          <p:cNvPr id="16" name="Rectangle 15">
            <a:extLst>
              <a:ext uri="{FF2B5EF4-FFF2-40B4-BE49-F238E27FC236}">
                <a16:creationId xmlns:a16="http://schemas.microsoft.com/office/drawing/2014/main" id="{AEBDA22D-B3E8-B7E4-AF21-5AEAF1E93EC4}"/>
              </a:ext>
            </a:extLst>
          </p:cNvPr>
          <p:cNvSpPr/>
          <p:nvPr/>
        </p:nvSpPr>
        <p:spPr>
          <a:xfrm>
            <a:off x="3985846" y="1641231"/>
            <a:ext cx="1926005" cy="4461118"/>
          </a:xfrm>
          <a:prstGeom prst="rect">
            <a:avLst/>
          </a:prstGeom>
          <a:noFill/>
          <a:ln w="38100">
            <a:solidFill>
              <a:srgbClr val="2364AA"/>
            </a:solidFill>
          </a:ln>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128"/>
            </a:endParaRPr>
          </a:p>
        </p:txBody>
      </p:sp>
    </p:spTree>
    <p:extLst>
      <p:ext uri="{BB962C8B-B14F-4D97-AF65-F5344CB8AC3E}">
        <p14:creationId xmlns:p14="http://schemas.microsoft.com/office/powerpoint/2010/main" val="244529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7CB11D-E078-AF6F-F696-AB034A975BAC}"/>
              </a:ext>
            </a:extLst>
          </p:cNvPr>
          <p:cNvSpPr>
            <a:spLocks noGrp="1"/>
          </p:cNvSpPr>
          <p:nvPr>
            <p:ph type="title"/>
          </p:nvPr>
        </p:nvSpPr>
        <p:spPr/>
        <p:txBody>
          <a:bodyPr/>
          <a:lstStyle/>
          <a:p>
            <a:r>
              <a:rPr lang="en-US" dirty="0"/>
              <a:t>Menu Search</a:t>
            </a:r>
          </a:p>
        </p:txBody>
      </p:sp>
      <p:sp>
        <p:nvSpPr>
          <p:cNvPr id="4" name="Slide Number Placeholder 3">
            <a:extLst>
              <a:ext uri="{FF2B5EF4-FFF2-40B4-BE49-F238E27FC236}">
                <a16:creationId xmlns:a16="http://schemas.microsoft.com/office/drawing/2014/main" id="{E5BE56C6-1774-42D8-E866-531629ED7F5D}"/>
              </a:ext>
            </a:extLst>
          </p:cNvPr>
          <p:cNvSpPr>
            <a:spLocks noGrp="1"/>
          </p:cNvSpPr>
          <p:nvPr>
            <p:ph type="sldNum" sz="quarter" idx="17"/>
          </p:nvPr>
        </p:nvSpPr>
        <p:spPr/>
        <p:txBody>
          <a:bodyPr/>
          <a:lstStyle/>
          <a:p>
            <a:fld id="{A59E24FB-11A7-44FD-AC96-67BDBF48A334}" type="slidenum">
              <a:rPr lang="en-US" smtClean="0"/>
              <a:pPr/>
              <a:t>18</a:t>
            </a:fld>
            <a:endParaRPr lang="en-US" dirty="0"/>
          </a:p>
        </p:txBody>
      </p:sp>
      <p:graphicFrame>
        <p:nvGraphicFramePr>
          <p:cNvPr id="22" name="Content Placeholder 21">
            <a:extLst>
              <a:ext uri="{FF2B5EF4-FFF2-40B4-BE49-F238E27FC236}">
                <a16:creationId xmlns:a16="http://schemas.microsoft.com/office/drawing/2014/main" id="{8A14761C-8DE0-8E79-0EFE-146BE59CC48C}"/>
              </a:ext>
            </a:extLst>
          </p:cNvPr>
          <p:cNvGraphicFramePr>
            <a:graphicFrameLocks noGrp="1"/>
          </p:cNvGraphicFramePr>
          <p:nvPr>
            <p:ph idx="18"/>
          </p:nvPr>
        </p:nvGraphicFramePr>
        <p:xfrm>
          <a:off x="1358745" y="1960975"/>
          <a:ext cx="9185391" cy="1407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F430CA71-AD73-DC6E-5FA8-5B1B9259EB25}"/>
              </a:ext>
            </a:extLst>
          </p:cNvPr>
          <p:cNvSpPr>
            <a:spLocks noGrp="1"/>
          </p:cNvSpPr>
          <p:nvPr>
            <p:ph type="body" sz="quarter" idx="15"/>
          </p:nvPr>
        </p:nvSpPr>
        <p:spPr/>
        <p:txBody>
          <a:bodyPr/>
          <a:lstStyle/>
          <a:p>
            <a:r>
              <a:rPr lang="en-US" dirty="0"/>
              <a:t>There are three ways to launch resource pages. </a:t>
            </a:r>
          </a:p>
          <a:p>
            <a:endParaRPr lang="en-US" dirty="0"/>
          </a:p>
        </p:txBody>
      </p:sp>
      <p:pic>
        <p:nvPicPr>
          <p:cNvPr id="18" name="Content Placeholder 17" descr="A screenshot of a computer&#10;&#10;Description automatically generated">
            <a:extLst>
              <a:ext uri="{FF2B5EF4-FFF2-40B4-BE49-F238E27FC236}">
                <a16:creationId xmlns:a16="http://schemas.microsoft.com/office/drawing/2014/main" id="{2E153ED0-7960-CD15-DD7D-20E541745C75}"/>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2276044" y="3606117"/>
            <a:ext cx="7395473" cy="2411297"/>
          </a:xfrm>
          <a:prstGeom prst="rect">
            <a:avLst/>
          </a:prstGeom>
          <a:ln>
            <a:solidFill>
              <a:schemeClr val="bg1">
                <a:lumMod val="75000"/>
              </a:schemeClr>
            </a:solidFill>
          </a:ln>
        </p:spPr>
      </p:pic>
      <p:sp>
        <p:nvSpPr>
          <p:cNvPr id="19" name="Rectangle 18">
            <a:extLst>
              <a:ext uri="{FF2B5EF4-FFF2-40B4-BE49-F238E27FC236}">
                <a16:creationId xmlns:a16="http://schemas.microsoft.com/office/drawing/2014/main" id="{A5D21E3B-CEB2-6C7F-108A-D5FAFBC14344}"/>
              </a:ext>
            </a:extLst>
          </p:cNvPr>
          <p:cNvSpPr/>
          <p:nvPr/>
        </p:nvSpPr>
        <p:spPr>
          <a:xfrm>
            <a:off x="2276044" y="4350115"/>
            <a:ext cx="4482692" cy="1667300"/>
          </a:xfrm>
          <a:prstGeom prst="rect">
            <a:avLst/>
          </a:prstGeom>
          <a:noFill/>
          <a:ln w="38100">
            <a:solidFill>
              <a:schemeClr val="accent2"/>
            </a:solidFill>
          </a:ln>
        </p:spPr>
        <p:txBody>
          <a:bodyPr wrap="square" rtlCol="0" anchor="ctr" anchorCtr="0">
            <a:noAutofit/>
          </a:bodyPr>
          <a:lstStyle/>
          <a:p>
            <a:pPr algn="ctr"/>
            <a:endParaRPr lang="en-US" sz="1600" dirty="0">
              <a:solidFill>
                <a:schemeClr val="bg1"/>
              </a:solidFill>
            </a:endParaRPr>
          </a:p>
        </p:txBody>
      </p:sp>
      <p:sp>
        <p:nvSpPr>
          <p:cNvPr id="20" name="Rectangle 19">
            <a:extLst>
              <a:ext uri="{FF2B5EF4-FFF2-40B4-BE49-F238E27FC236}">
                <a16:creationId xmlns:a16="http://schemas.microsoft.com/office/drawing/2014/main" id="{947981EA-87FA-C674-8D64-EE1DA686B914}"/>
              </a:ext>
            </a:extLst>
          </p:cNvPr>
          <p:cNvSpPr/>
          <p:nvPr/>
        </p:nvSpPr>
        <p:spPr>
          <a:xfrm>
            <a:off x="6482182" y="4056908"/>
            <a:ext cx="2145191" cy="155280"/>
          </a:xfrm>
          <a:prstGeom prst="rect">
            <a:avLst/>
          </a:prstGeom>
          <a:noFill/>
          <a:ln w="38100">
            <a:solidFill>
              <a:schemeClr val="accent2"/>
            </a:solidFill>
          </a:ln>
        </p:spPr>
        <p:txBody>
          <a:bodyPr wrap="square" rtlCol="0" anchor="ctr" anchorCtr="0">
            <a:noAutofit/>
          </a:bodyPr>
          <a:lstStyle/>
          <a:p>
            <a:pPr algn="ctr"/>
            <a:endParaRPr lang="en-US" sz="1600" dirty="0">
              <a:solidFill>
                <a:schemeClr val="bg1"/>
              </a:solidFill>
            </a:endParaRPr>
          </a:p>
        </p:txBody>
      </p:sp>
      <p:sp>
        <p:nvSpPr>
          <p:cNvPr id="21" name="Rectangle 20">
            <a:extLst>
              <a:ext uri="{FF2B5EF4-FFF2-40B4-BE49-F238E27FC236}">
                <a16:creationId xmlns:a16="http://schemas.microsoft.com/office/drawing/2014/main" id="{189F2D66-D644-09FB-24E1-F8CBBCFBF75E}"/>
              </a:ext>
            </a:extLst>
          </p:cNvPr>
          <p:cNvSpPr/>
          <p:nvPr/>
        </p:nvSpPr>
        <p:spPr>
          <a:xfrm>
            <a:off x="9033367" y="4056908"/>
            <a:ext cx="429288" cy="155280"/>
          </a:xfrm>
          <a:prstGeom prst="rect">
            <a:avLst/>
          </a:prstGeom>
          <a:noFill/>
          <a:ln w="38100">
            <a:solidFill>
              <a:schemeClr val="accent2"/>
            </a:solidFill>
          </a:ln>
        </p:spPr>
        <p:txBody>
          <a:bodyPr wrap="square" rtlCol="0" anchor="ctr" anchorCtr="0">
            <a:noAutofit/>
          </a:bodyPr>
          <a:lstStyle/>
          <a:p>
            <a:pPr algn="ctr"/>
            <a:endParaRPr lang="en-US" sz="1600" dirty="0">
              <a:solidFill>
                <a:schemeClr val="bg1"/>
              </a:solidFill>
            </a:endParaRPr>
          </a:p>
        </p:txBody>
      </p:sp>
    </p:spTree>
    <p:extLst>
      <p:ext uri="{BB962C8B-B14F-4D97-AF65-F5344CB8AC3E}">
        <p14:creationId xmlns:p14="http://schemas.microsoft.com/office/powerpoint/2010/main" val="315141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BA869E6-6DDC-5F7B-F392-70EC47BCC0ED}"/>
              </a:ext>
            </a:extLst>
          </p:cNvPr>
          <p:cNvSpPr>
            <a:spLocks noGrp="1"/>
          </p:cNvSpPr>
          <p:nvPr>
            <p:ph type="title"/>
          </p:nvPr>
        </p:nvSpPr>
        <p:spPr>
          <a:xfrm>
            <a:off x="358987" y="372533"/>
            <a:ext cx="11528213" cy="562187"/>
          </a:xfrm>
        </p:spPr>
        <p:txBody>
          <a:bodyPr/>
          <a:lstStyle/>
          <a:p>
            <a:r>
              <a:rPr lang="en-US" dirty="0"/>
              <a:t>Resource Structure</a:t>
            </a:r>
          </a:p>
        </p:txBody>
      </p:sp>
      <p:pic>
        <p:nvPicPr>
          <p:cNvPr id="18" name="Content Placeholder 17">
            <a:extLst>
              <a:ext uri="{FF2B5EF4-FFF2-40B4-BE49-F238E27FC236}">
                <a16:creationId xmlns:a16="http://schemas.microsoft.com/office/drawing/2014/main" id="{1BBA8E3D-DCD7-765E-421A-70121D6A08F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49805" y="1246188"/>
            <a:ext cx="9155889" cy="4856162"/>
          </a:xfrm>
          <a:ln w="12700">
            <a:solidFill>
              <a:schemeClr val="bg1">
                <a:lumMod val="75000"/>
              </a:schemeClr>
            </a:solidFill>
          </a:ln>
        </p:spPr>
      </p:pic>
      <p:sp>
        <p:nvSpPr>
          <p:cNvPr id="3" name="Slide Number Placeholder 2">
            <a:extLst>
              <a:ext uri="{FF2B5EF4-FFF2-40B4-BE49-F238E27FC236}">
                <a16:creationId xmlns:a16="http://schemas.microsoft.com/office/drawing/2014/main" id="{A9F2B7C0-4648-4448-8516-3E50B3275315}"/>
              </a:ext>
            </a:extLst>
          </p:cNvPr>
          <p:cNvSpPr>
            <a:spLocks noGrp="1"/>
          </p:cNvSpPr>
          <p:nvPr>
            <p:ph type="sldNum" sz="quarter" idx="17"/>
          </p:nvPr>
        </p:nvSpPr>
        <p:spPr>
          <a:xfrm>
            <a:off x="11431675" y="6329038"/>
            <a:ext cx="455525" cy="420591"/>
          </a:xfrm>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F6D450AD-4F41-4DE0-BAD6-B4263EBF9D4B}" type="slidenum">
              <a:rPr kumimoji="0" lang="en-US" sz="1067" b="0" i="0" u="none" strike="noStrike" kern="1200" cap="none" spc="0" normalizeH="0" baseline="0" noProof="0" smtClean="0">
                <a:ln>
                  <a:noFill/>
                </a:ln>
                <a:solidFill>
                  <a:srgbClr val="485263"/>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31520" rtl="0" eaLnBrk="1" fontAlgn="base" latinLnBrk="0" hangingPunct="1">
                <a:lnSpc>
                  <a:spcPct val="100000"/>
                </a:lnSpc>
                <a:spcBef>
                  <a:spcPct val="0"/>
                </a:spcBef>
                <a:spcAft>
                  <a:spcPct val="0"/>
                </a:spcAft>
                <a:buClrTx/>
                <a:buSzTx/>
                <a:buFontTx/>
                <a:buNone/>
                <a:tabLst/>
                <a:defRPr/>
              </a:pPr>
              <a:t>19</a:t>
            </a:fld>
            <a:endParaRPr kumimoji="0" lang="en-US" sz="1067" b="0" i="0" u="none" strike="noStrike" kern="1200" cap="none" spc="0" normalizeH="0" baseline="0" noProof="0" dirty="0">
              <a:ln>
                <a:noFill/>
              </a:ln>
              <a:solidFill>
                <a:srgbClr val="48526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991EA91D-37DB-4844-845E-06B2790D922E}"/>
              </a:ext>
            </a:extLst>
          </p:cNvPr>
          <p:cNvSpPr/>
          <p:nvPr/>
        </p:nvSpPr>
        <p:spPr>
          <a:xfrm>
            <a:off x="1865014" y="3200400"/>
            <a:ext cx="131737" cy="253949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7139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EAA04D1-D28C-3323-2E95-FADD2400AB40}"/>
              </a:ext>
            </a:extLst>
          </p:cNvPr>
          <p:cNvSpPr>
            <a:spLocks noGrp="1"/>
          </p:cNvSpPr>
          <p:nvPr>
            <p:ph idx="1"/>
          </p:nvPr>
        </p:nvSpPr>
        <p:spPr/>
        <p:txBody>
          <a:bodyPr/>
          <a:lstStyle/>
          <a:p>
            <a:endParaRPr lang="en-US" dirty="0"/>
          </a:p>
        </p:txBody>
      </p:sp>
      <p:sp>
        <p:nvSpPr>
          <p:cNvPr id="3" name="Slide Number Placeholder 2">
            <a:extLst>
              <a:ext uri="{FF2B5EF4-FFF2-40B4-BE49-F238E27FC236}">
                <a16:creationId xmlns:a16="http://schemas.microsoft.com/office/drawing/2014/main" id="{62D9FADD-E24A-CA5C-384D-7F025B548FB5}"/>
              </a:ext>
            </a:extLst>
          </p:cNvPr>
          <p:cNvSpPr>
            <a:spLocks noGrp="1"/>
          </p:cNvSpPr>
          <p:nvPr>
            <p:ph type="sldNum" sz="quarter" idx="17"/>
          </p:nvPr>
        </p:nvSpPr>
        <p:spPr/>
        <p:txBody>
          <a:bodyPr/>
          <a:lstStyle/>
          <a:p>
            <a:pPr defTabSz="761970"/>
            <a:fld id="{A59E24FB-11A7-44FD-AC96-67BDBF48A334}" type="slidenum">
              <a:rPr lang="en-US" smtClean="0"/>
              <a:pPr defTabSz="761970"/>
              <a:t>2</a:t>
            </a:fld>
            <a:endParaRPr lang="en-US" dirty="0"/>
          </a:p>
        </p:txBody>
      </p:sp>
      <p:sp>
        <p:nvSpPr>
          <p:cNvPr id="7" name="Text Placeholder 6">
            <a:extLst>
              <a:ext uri="{FF2B5EF4-FFF2-40B4-BE49-F238E27FC236}">
                <a16:creationId xmlns:a16="http://schemas.microsoft.com/office/drawing/2014/main" id="{B6CF2E30-328D-E350-A51F-F6CB05484C51}"/>
              </a:ext>
            </a:extLst>
          </p:cNvPr>
          <p:cNvSpPr>
            <a:spLocks noGrp="1"/>
          </p:cNvSpPr>
          <p:nvPr>
            <p:ph type="body" sz="quarter" idx="18"/>
          </p:nvPr>
        </p:nvSpPr>
        <p:spPr/>
        <p:txBody>
          <a:bodyPr/>
          <a:lstStyle/>
          <a:p>
            <a:endParaRPr lang="en-US" dirty="0"/>
          </a:p>
        </p:txBody>
      </p:sp>
      <p:sp>
        <p:nvSpPr>
          <p:cNvPr id="5" name="Title 4">
            <a:extLst>
              <a:ext uri="{FF2B5EF4-FFF2-40B4-BE49-F238E27FC236}">
                <a16:creationId xmlns:a16="http://schemas.microsoft.com/office/drawing/2014/main" id="{6819126E-71EB-3FCC-3B87-A3F085C72056}"/>
              </a:ext>
            </a:extLst>
          </p:cNvPr>
          <p:cNvSpPr>
            <a:spLocks noGrp="1"/>
          </p:cNvSpPr>
          <p:nvPr>
            <p:ph type="title"/>
          </p:nvPr>
        </p:nvSpPr>
        <p:spPr/>
        <p:txBody>
          <a:bodyPr/>
          <a:lstStyle/>
          <a:p>
            <a:r>
              <a:rPr lang="en-US" dirty="0"/>
              <a:t>Meet Your Facilitator</a:t>
            </a:r>
          </a:p>
        </p:txBody>
      </p:sp>
    </p:spTree>
    <p:extLst>
      <p:ext uri="{BB962C8B-B14F-4D97-AF65-F5344CB8AC3E}">
        <p14:creationId xmlns:p14="http://schemas.microsoft.com/office/powerpoint/2010/main" val="561014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638092-9FC3-311C-8B3E-70042F417B7A}"/>
              </a:ext>
            </a:extLst>
          </p:cNvPr>
          <p:cNvSpPr>
            <a:spLocks noGrp="1"/>
          </p:cNvSpPr>
          <p:nvPr>
            <p:ph type="title"/>
          </p:nvPr>
        </p:nvSpPr>
        <p:spPr/>
        <p:txBody>
          <a:bodyPr/>
          <a:lstStyle/>
          <a:p>
            <a:r>
              <a:rPr lang="en-US" dirty="0"/>
              <a:t>Multi-Action Menu</a:t>
            </a:r>
          </a:p>
        </p:txBody>
      </p:sp>
      <p:pic>
        <p:nvPicPr>
          <p:cNvPr id="12" name="Content Placeholder 11" descr="A screenshot of a computer&#10;&#10;Description automatically generated">
            <a:extLst>
              <a:ext uri="{FF2B5EF4-FFF2-40B4-BE49-F238E27FC236}">
                <a16:creationId xmlns:a16="http://schemas.microsoft.com/office/drawing/2014/main" id="{622F51C1-8DBC-0E41-2A38-A08A3CB6B8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775" y="1761543"/>
            <a:ext cx="5553075" cy="3825451"/>
          </a:xfrm>
          <a:ln w="12700">
            <a:solidFill>
              <a:schemeClr val="bg1">
                <a:lumMod val="75000"/>
              </a:schemeClr>
            </a:solidFill>
          </a:ln>
        </p:spPr>
      </p:pic>
      <p:sp>
        <p:nvSpPr>
          <p:cNvPr id="3" name="Slide Number Placeholder 2">
            <a:extLst>
              <a:ext uri="{FF2B5EF4-FFF2-40B4-BE49-F238E27FC236}">
                <a16:creationId xmlns:a16="http://schemas.microsoft.com/office/drawing/2014/main" id="{30333773-1D3B-42B3-9B80-B92C25EDCB50}"/>
              </a:ext>
            </a:extLst>
          </p:cNvPr>
          <p:cNvSpPr>
            <a:spLocks noGrp="1"/>
          </p:cNvSpPr>
          <p:nvPr>
            <p:ph type="sldNum" sz="quarter" idx="17"/>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F6D450AD-4F41-4DE0-BAD6-B4263EBF9D4B}"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31520" rtl="0" eaLnBrk="1" fontAlgn="base" latinLnBrk="0" hangingPunct="1">
                <a:lnSpc>
                  <a:spcPct val="100000"/>
                </a:lnSpc>
                <a:spcBef>
                  <a:spcPct val="0"/>
                </a:spcBef>
                <a:spcAft>
                  <a:spcPct val="0"/>
                </a:spcAft>
                <a:buClrTx/>
                <a:buSzTx/>
                <a:buFontTx/>
                <a:buNone/>
                <a:tabLst/>
                <a:defRPr/>
              </a:pPr>
              <a:t>20</a:t>
            </a:fld>
            <a:endParaRPr kumimoji="0" lang="en-US" sz="1067" b="0" i="0" u="none" strike="noStrike" kern="1200" cap="none" spc="0" normalizeH="0" baseline="0" noProof="0" dirty="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826E435-6637-D868-8329-397F5DB93991}"/>
              </a:ext>
            </a:extLst>
          </p:cNvPr>
          <p:cNvSpPr/>
          <p:nvPr/>
        </p:nvSpPr>
        <p:spPr>
          <a:xfrm>
            <a:off x="1426464" y="3499338"/>
            <a:ext cx="622144" cy="167054"/>
          </a:xfrm>
          <a:prstGeom prst="rect">
            <a:avLst/>
          </a:prstGeom>
          <a:noFill/>
          <a:ln w="38100">
            <a:solidFill>
              <a:schemeClr val="accent5"/>
            </a:solidFill>
          </a:ln>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128"/>
            </a:endParaRPr>
          </a:p>
        </p:txBody>
      </p:sp>
      <p:graphicFrame>
        <p:nvGraphicFramePr>
          <p:cNvPr id="11" name="Content Placeholder 10">
            <a:extLst>
              <a:ext uri="{FF2B5EF4-FFF2-40B4-BE49-F238E27FC236}">
                <a16:creationId xmlns:a16="http://schemas.microsoft.com/office/drawing/2014/main" id="{5893E69B-DFC0-EF6D-E78F-0E10DB01F364}"/>
              </a:ext>
            </a:extLst>
          </p:cNvPr>
          <p:cNvGraphicFramePr>
            <a:graphicFrameLocks noGrp="1"/>
          </p:cNvGraphicFramePr>
          <p:nvPr>
            <p:ph idx="18"/>
          </p:nvPr>
        </p:nvGraphicFramePr>
        <p:xfrm>
          <a:off x="6280150" y="1246188"/>
          <a:ext cx="5607050" cy="4856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690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19FA98-C73C-B16A-62F3-DDFD5C84FE92}"/>
              </a:ext>
            </a:extLst>
          </p:cNvPr>
          <p:cNvSpPr>
            <a:spLocks noGrp="1"/>
          </p:cNvSpPr>
          <p:nvPr>
            <p:ph type="title"/>
          </p:nvPr>
        </p:nvSpPr>
        <p:spPr/>
        <p:txBody>
          <a:bodyPr/>
          <a:lstStyle/>
          <a:p>
            <a:r>
              <a:rPr lang="en-US" dirty="0"/>
              <a:t>Record Multi-Action Menu </a:t>
            </a:r>
          </a:p>
        </p:txBody>
      </p:sp>
      <p:pic>
        <p:nvPicPr>
          <p:cNvPr id="5" name="Content Placeholder 4" descr="A screenshot of a computer&#10;&#10;Description automatically generated">
            <a:extLst>
              <a:ext uri="{FF2B5EF4-FFF2-40B4-BE49-F238E27FC236}">
                <a16:creationId xmlns:a16="http://schemas.microsoft.com/office/drawing/2014/main" id="{644B06D5-0A53-EC71-8ABE-0DB578E747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2461" y="1246188"/>
            <a:ext cx="4405703" cy="4856162"/>
          </a:xfrm>
          <a:ln w="12700">
            <a:solidFill>
              <a:schemeClr val="bg1">
                <a:lumMod val="75000"/>
              </a:schemeClr>
            </a:solidFill>
          </a:ln>
        </p:spPr>
      </p:pic>
      <p:sp>
        <p:nvSpPr>
          <p:cNvPr id="3" name="Slide Number Placeholder 2">
            <a:extLst>
              <a:ext uri="{FF2B5EF4-FFF2-40B4-BE49-F238E27FC236}">
                <a16:creationId xmlns:a16="http://schemas.microsoft.com/office/drawing/2014/main" id="{30333773-1D3B-42B3-9B80-B92C25EDCB50}"/>
              </a:ext>
            </a:extLst>
          </p:cNvPr>
          <p:cNvSpPr>
            <a:spLocks noGrp="1"/>
          </p:cNvSpPr>
          <p:nvPr>
            <p:ph type="sldNum" sz="quarter" idx="17"/>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F6D450AD-4F41-4DE0-BAD6-B4263EBF9D4B}"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31520" rtl="0" eaLnBrk="1" fontAlgn="base" latinLnBrk="0" hangingPunct="1">
                <a:lnSpc>
                  <a:spcPct val="100000"/>
                </a:lnSpc>
                <a:spcBef>
                  <a:spcPct val="0"/>
                </a:spcBef>
                <a:spcAft>
                  <a:spcPct val="0"/>
                </a:spcAft>
                <a:buClrTx/>
                <a:buSzTx/>
                <a:buFontTx/>
                <a:buNone/>
                <a:tabLst/>
                <a:defRPr/>
              </a:pPr>
              <a:t>21</a:t>
            </a:fld>
            <a:endParaRPr kumimoji="0" lang="en-US" sz="1067" b="0" i="0" u="none" strike="noStrike" kern="1200" cap="none" spc="0" normalizeH="0" baseline="0" noProof="0" dirty="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91855E0F-79FF-4C67-8BD8-AC81CDCF63E4}"/>
              </a:ext>
            </a:extLst>
          </p:cNvPr>
          <p:cNvSpPr/>
          <p:nvPr/>
        </p:nvSpPr>
        <p:spPr>
          <a:xfrm>
            <a:off x="2228472" y="2843694"/>
            <a:ext cx="202130" cy="178665"/>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D4E"/>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9896068D-C32B-C7B2-ACDF-8ED90B8A07FB}"/>
              </a:ext>
            </a:extLst>
          </p:cNvPr>
          <p:cNvSpPr>
            <a:spLocks noGrp="1"/>
          </p:cNvSpPr>
          <p:nvPr>
            <p:ph idx="18"/>
          </p:nvPr>
        </p:nvSpPr>
        <p:spPr/>
        <p:txBody>
          <a:bodyPr/>
          <a:lstStyle/>
          <a:p>
            <a:r>
              <a:rPr lang="en-US" dirty="0"/>
              <a:t>Menu</a:t>
            </a:r>
          </a:p>
          <a:p>
            <a:pPr marL="342900" indent="-342900">
              <a:buFont typeface="Arial" panose="020B0604020202020204" pitchFamily="34" charset="0"/>
              <a:buChar char="•"/>
            </a:pPr>
            <a:r>
              <a:rPr lang="en-US" dirty="0"/>
              <a:t>Edit with Excel</a:t>
            </a:r>
          </a:p>
          <a:p>
            <a:pPr marL="342900" indent="-342900">
              <a:buFont typeface="Arial" panose="020B0604020202020204" pitchFamily="34" charset="0"/>
              <a:buChar char="•"/>
            </a:pPr>
            <a:r>
              <a:rPr lang="en-US" dirty="0"/>
              <a:t>Delete</a:t>
            </a:r>
          </a:p>
          <a:p>
            <a:pPr marL="342900" indent="-342900">
              <a:buFont typeface="Arial" panose="020B0604020202020204" pitchFamily="34" charset="0"/>
              <a:buChar char="•"/>
            </a:pPr>
            <a:r>
              <a:rPr lang="en-US" dirty="0"/>
              <a:t>Update Fields</a:t>
            </a:r>
          </a:p>
          <a:p>
            <a:pPr marL="342900" indent="-342900">
              <a:buFont typeface="Arial" panose="020B0604020202020204" pitchFamily="34" charset="0"/>
              <a:buChar char="•"/>
            </a:pPr>
            <a:r>
              <a:rPr lang="en-US" dirty="0"/>
              <a:t>Generate Supply Order</a:t>
            </a:r>
          </a:p>
          <a:p>
            <a:pPr marL="342900" indent="-342900">
              <a:buFont typeface="Arial" panose="020B0604020202020204" pitchFamily="34" charset="0"/>
              <a:buChar char="•"/>
            </a:pPr>
            <a:r>
              <a:rPr lang="en-US" dirty="0"/>
              <a:t>Print Bin Labels</a:t>
            </a:r>
          </a:p>
          <a:p>
            <a:endParaRPr lang="en-US" dirty="0"/>
          </a:p>
          <a:p>
            <a:r>
              <a:rPr lang="en-US" dirty="0"/>
              <a:t>These actions will only be applied to the record on the same line as the menu. To edit, delete, or update multiple records at once, use the menu at the top.</a:t>
            </a:r>
          </a:p>
          <a:p>
            <a:endParaRPr lang="en-US" dirty="0"/>
          </a:p>
          <a:p>
            <a:endParaRPr lang="en-US" dirty="0"/>
          </a:p>
          <a:p>
            <a:endParaRPr lang="en-US" dirty="0"/>
          </a:p>
        </p:txBody>
      </p:sp>
    </p:spTree>
    <p:extLst>
      <p:ext uri="{BB962C8B-B14F-4D97-AF65-F5344CB8AC3E}">
        <p14:creationId xmlns:p14="http://schemas.microsoft.com/office/powerpoint/2010/main" val="4100399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21DB-8486-6DAE-F084-6B5DB900F7E0}"/>
              </a:ext>
            </a:extLst>
          </p:cNvPr>
          <p:cNvSpPr>
            <a:spLocks noGrp="1"/>
          </p:cNvSpPr>
          <p:nvPr>
            <p:ph type="title"/>
          </p:nvPr>
        </p:nvSpPr>
        <p:spPr>
          <a:xfrm>
            <a:off x="358987" y="372533"/>
            <a:ext cx="11528213" cy="562187"/>
          </a:xfrm>
        </p:spPr>
        <p:txBody>
          <a:bodyPr/>
          <a:lstStyle/>
          <a:p>
            <a:r>
              <a:rPr lang="en-US" dirty="0"/>
              <a:t>Save Search </a:t>
            </a:r>
          </a:p>
        </p:txBody>
      </p:sp>
      <p:graphicFrame>
        <p:nvGraphicFramePr>
          <p:cNvPr id="5" name="Content Placeholder 4">
            <a:extLst>
              <a:ext uri="{FF2B5EF4-FFF2-40B4-BE49-F238E27FC236}">
                <a16:creationId xmlns:a16="http://schemas.microsoft.com/office/drawing/2014/main" id="{F4258627-A552-4452-B751-F268D0695290}"/>
              </a:ext>
            </a:extLst>
          </p:cNvPr>
          <p:cNvGraphicFramePr>
            <a:graphicFrameLocks noGrp="1"/>
          </p:cNvGraphicFramePr>
          <p:nvPr>
            <p:ph idx="1"/>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C49E78C-2C7A-ACAE-E554-4BF2BF11FCD1}"/>
              </a:ext>
            </a:extLst>
          </p:cNvPr>
          <p:cNvSpPr>
            <a:spLocks noGrp="1"/>
          </p:cNvSpPr>
          <p:nvPr>
            <p:ph type="sldNum" sz="quarter" idx="17"/>
          </p:nvPr>
        </p:nvSpPr>
        <p:spPr>
          <a:xfrm>
            <a:off x="11431675" y="6329038"/>
            <a:ext cx="455525" cy="420591"/>
          </a:xfrm>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485263"/>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31520" rtl="0" eaLnBrk="1" fontAlgn="base" latinLnBrk="0" hangingPunct="1">
                <a:lnSpc>
                  <a:spcPct val="100000"/>
                </a:lnSpc>
                <a:spcBef>
                  <a:spcPct val="0"/>
                </a:spcBef>
                <a:spcAft>
                  <a:spcPct val="0"/>
                </a:spcAft>
                <a:buClrTx/>
                <a:buSzTx/>
                <a:buFontTx/>
                <a:buNone/>
                <a:tabLst/>
                <a:defRPr/>
              </a:pPr>
              <a:t>22</a:t>
            </a:fld>
            <a:endParaRPr kumimoji="0" lang="en-US" sz="1067" b="0" i="0" u="none" strike="noStrike" kern="1200" cap="none" spc="0" normalizeH="0" baseline="0" noProof="0" dirty="0">
              <a:ln>
                <a:noFill/>
              </a:ln>
              <a:solidFill>
                <a:srgbClr val="48526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0DBAC377-41E6-5794-3671-3AB687C80B2B}"/>
              </a:ext>
            </a:extLst>
          </p:cNvPr>
          <p:cNvSpPr/>
          <p:nvPr/>
        </p:nvSpPr>
        <p:spPr>
          <a:xfrm>
            <a:off x="4044462" y="2920482"/>
            <a:ext cx="762000" cy="186612"/>
          </a:xfrm>
          <a:prstGeom prst="rect">
            <a:avLst/>
          </a:prstGeom>
          <a:noFill/>
          <a:ln w="38100">
            <a:solidFill>
              <a:schemeClr val="accent5"/>
            </a:solidFill>
          </a:ln>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128"/>
            </a:endParaRPr>
          </a:p>
        </p:txBody>
      </p:sp>
      <p:sp>
        <p:nvSpPr>
          <p:cNvPr id="13" name="Rectangle 12">
            <a:extLst>
              <a:ext uri="{FF2B5EF4-FFF2-40B4-BE49-F238E27FC236}">
                <a16:creationId xmlns:a16="http://schemas.microsoft.com/office/drawing/2014/main" id="{D3C2718B-A1EF-B089-D2CB-A23099636FEA}"/>
              </a:ext>
            </a:extLst>
          </p:cNvPr>
          <p:cNvSpPr/>
          <p:nvPr/>
        </p:nvSpPr>
        <p:spPr>
          <a:xfrm>
            <a:off x="475862" y="3107094"/>
            <a:ext cx="2192694" cy="933061"/>
          </a:xfrm>
          <a:prstGeom prst="rect">
            <a:avLst/>
          </a:prstGeom>
          <a:noFill/>
          <a:ln w="38100">
            <a:solidFill>
              <a:schemeClr val="accent5"/>
            </a:solidFill>
          </a:ln>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128"/>
            </a:endParaRPr>
          </a:p>
        </p:txBody>
      </p:sp>
    </p:spTree>
    <p:extLst>
      <p:ext uri="{BB962C8B-B14F-4D97-AF65-F5344CB8AC3E}">
        <p14:creationId xmlns:p14="http://schemas.microsoft.com/office/powerpoint/2010/main" val="371658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A80B-9691-F914-C4DB-0DF2F8258452}"/>
              </a:ext>
            </a:extLst>
          </p:cNvPr>
          <p:cNvSpPr>
            <a:spLocks noGrp="1"/>
          </p:cNvSpPr>
          <p:nvPr>
            <p:ph type="title"/>
          </p:nvPr>
        </p:nvSpPr>
        <p:spPr/>
        <p:txBody>
          <a:bodyPr/>
          <a:lstStyle/>
          <a:p>
            <a:r>
              <a:rPr lang="en-US" dirty="0"/>
              <a:t>Navigate the System</a:t>
            </a:r>
          </a:p>
        </p:txBody>
      </p:sp>
      <p:sp>
        <p:nvSpPr>
          <p:cNvPr id="3" name="Text Placeholder 2">
            <a:extLst>
              <a:ext uri="{FF2B5EF4-FFF2-40B4-BE49-F238E27FC236}">
                <a16:creationId xmlns:a16="http://schemas.microsoft.com/office/drawing/2014/main" id="{8FDF97DF-37F3-9E24-D7DC-A1942E57CC77}"/>
              </a:ext>
            </a:extLst>
          </p:cNvPr>
          <p:cNvSpPr>
            <a:spLocks noGrp="1"/>
          </p:cNvSpPr>
          <p:nvPr>
            <p:ph type="body" sz="quarter" idx="15"/>
          </p:nvPr>
        </p:nvSpPr>
        <p:spPr/>
        <p:txBody>
          <a:bodyPr/>
          <a:lstStyle/>
          <a:p>
            <a:r>
              <a:rPr lang="en-US" dirty="0"/>
              <a:t>Learn how to log in to the system, navigate the application, and perform searches. </a:t>
            </a:r>
          </a:p>
        </p:txBody>
      </p:sp>
      <p:sp>
        <p:nvSpPr>
          <p:cNvPr id="4" name="Text Placeholder 3">
            <a:extLst>
              <a:ext uri="{FF2B5EF4-FFF2-40B4-BE49-F238E27FC236}">
                <a16:creationId xmlns:a16="http://schemas.microsoft.com/office/drawing/2014/main" id="{6133411F-5F5E-E8EE-333D-50D8DC54529A}"/>
              </a:ext>
            </a:extLst>
          </p:cNvPr>
          <p:cNvSpPr>
            <a:spLocks noGrp="1"/>
          </p:cNvSpPr>
          <p:nvPr>
            <p:ph type="body" sz="quarter" idx="16"/>
          </p:nvPr>
        </p:nvSpPr>
        <p:spPr/>
        <p:txBody>
          <a:bodyPr/>
          <a:lstStyle/>
          <a:p>
            <a:r>
              <a:rPr lang="en-US" dirty="0"/>
              <a:t>Login to the System</a:t>
            </a:r>
          </a:p>
        </p:txBody>
      </p:sp>
      <p:sp>
        <p:nvSpPr>
          <p:cNvPr id="5" name="Slide Number Placeholder 4">
            <a:extLst>
              <a:ext uri="{FF2B5EF4-FFF2-40B4-BE49-F238E27FC236}">
                <a16:creationId xmlns:a16="http://schemas.microsoft.com/office/drawing/2014/main" id="{A22F12E3-5A23-98DB-B6FE-57A89EEED018}"/>
              </a:ext>
            </a:extLst>
          </p:cNvPr>
          <p:cNvSpPr>
            <a:spLocks noGrp="1"/>
          </p:cNvSpPr>
          <p:nvPr>
            <p:ph type="sldNum" sz="quarter" idx="18"/>
          </p:nvPr>
        </p:nvSpPr>
        <p:spPr/>
        <p:txBody>
          <a:bodyPr/>
          <a:lstStyle/>
          <a:p>
            <a:pPr defTabSz="761970"/>
            <a:fld id="{A59E24FB-11A7-44FD-AC96-67BDBF48A334}" type="slidenum">
              <a:rPr lang="en-US" smtClean="0"/>
              <a:pPr defTabSz="761970"/>
              <a:t>23</a:t>
            </a:fld>
            <a:endParaRPr lang="en-US" dirty="0"/>
          </a:p>
        </p:txBody>
      </p:sp>
      <p:sp>
        <p:nvSpPr>
          <p:cNvPr id="6" name="Text Placeholder 5">
            <a:extLst>
              <a:ext uri="{FF2B5EF4-FFF2-40B4-BE49-F238E27FC236}">
                <a16:creationId xmlns:a16="http://schemas.microsoft.com/office/drawing/2014/main" id="{D0A947A6-25A9-9AB0-F160-423619C4BA70}"/>
              </a:ext>
            </a:extLst>
          </p:cNvPr>
          <p:cNvSpPr>
            <a:spLocks noGrp="1"/>
          </p:cNvSpPr>
          <p:nvPr>
            <p:ph type="body" sz="quarter" idx="19"/>
          </p:nvPr>
        </p:nvSpPr>
        <p:spPr/>
        <p:txBody>
          <a:bodyPr/>
          <a:lstStyle/>
          <a:p>
            <a:r>
              <a:rPr lang="en-US" dirty="0"/>
              <a:t>Search the System</a:t>
            </a:r>
          </a:p>
        </p:txBody>
      </p:sp>
    </p:spTree>
    <p:extLst>
      <p:ext uri="{BB962C8B-B14F-4D97-AF65-F5344CB8AC3E}">
        <p14:creationId xmlns:p14="http://schemas.microsoft.com/office/powerpoint/2010/main" val="153867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62EF16-40FB-9CA0-1354-0E1AED574B89}"/>
              </a:ext>
            </a:extLst>
          </p:cNvPr>
          <p:cNvSpPr>
            <a:spLocks noGrp="1"/>
          </p:cNvSpPr>
          <p:nvPr>
            <p:ph type="sldNum" sz="quarter" idx="10"/>
          </p:nvPr>
        </p:nvSpPr>
        <p:spPr/>
        <p:txBody>
          <a:bodyPr/>
          <a:lstStyle/>
          <a:p>
            <a:pPr defTabSz="761970"/>
            <a:fld id="{A59E24FB-11A7-44FD-AC96-67BDBF48A334}" type="slidenum">
              <a:rPr lang="en-US" smtClean="0"/>
              <a:pPr defTabSz="761970"/>
              <a:t>24</a:t>
            </a:fld>
            <a:endParaRPr lang="en-US" dirty="0"/>
          </a:p>
        </p:txBody>
      </p:sp>
    </p:spTree>
    <p:extLst>
      <p:ext uri="{BB962C8B-B14F-4D97-AF65-F5344CB8AC3E}">
        <p14:creationId xmlns:p14="http://schemas.microsoft.com/office/powerpoint/2010/main" val="164588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22E251-FA2E-DFB1-2BEB-52CD5A9437AF}"/>
              </a:ext>
            </a:extLst>
          </p:cNvPr>
          <p:cNvSpPr>
            <a:spLocks noGrp="1"/>
          </p:cNvSpPr>
          <p:nvPr>
            <p:ph type="sldNum" sz="quarter" idx="12"/>
          </p:nvPr>
        </p:nvSpPr>
        <p:spPr/>
        <p:txBody>
          <a:bodyPr/>
          <a:lstStyle/>
          <a:p>
            <a:pPr defTabSz="761970"/>
            <a:fld id="{A59E24FB-11A7-44FD-AC96-67BDBF48A334}" type="slidenum">
              <a:rPr lang="en-US" smtClean="0"/>
              <a:pPr defTabSz="761970"/>
              <a:t>3</a:t>
            </a:fld>
            <a:endParaRPr lang="en-US" dirty="0"/>
          </a:p>
        </p:txBody>
      </p:sp>
      <p:graphicFrame>
        <p:nvGraphicFramePr>
          <p:cNvPr id="4" name="Table 63">
            <a:extLst>
              <a:ext uri="{FF2B5EF4-FFF2-40B4-BE49-F238E27FC236}">
                <a16:creationId xmlns:a16="http://schemas.microsoft.com/office/drawing/2014/main" id="{E6A02AC1-32BE-8984-6924-88BFF4F9F2F3}"/>
              </a:ext>
            </a:extLst>
          </p:cNvPr>
          <p:cNvGraphicFramePr>
            <a:graphicFrameLocks noGrp="1"/>
          </p:cNvGraphicFramePr>
          <p:nvPr>
            <p:ph type="tbl" sz="quarter" idx="13"/>
            <p:extLst>
              <p:ext uri="{D42A27DB-BD31-4B8C-83A1-F6EECF244321}">
                <p14:modId xmlns:p14="http://schemas.microsoft.com/office/powerpoint/2010/main" val="1882175097"/>
              </p:ext>
            </p:extLst>
          </p:nvPr>
        </p:nvGraphicFramePr>
        <p:xfrm>
          <a:off x="3414674" y="108371"/>
          <a:ext cx="8265057" cy="5894864"/>
        </p:xfrm>
        <a:graphic>
          <a:graphicData uri="http://schemas.openxmlformats.org/drawingml/2006/table">
            <a:tbl>
              <a:tblPr firstCol="1">
                <a:tableStyleId>{2D5ABB26-0587-4C30-8999-92F81FD0307C}</a:tableStyleId>
              </a:tblPr>
              <a:tblGrid>
                <a:gridCol w="1884338">
                  <a:extLst>
                    <a:ext uri="{9D8B030D-6E8A-4147-A177-3AD203B41FA5}">
                      <a16:colId xmlns:a16="http://schemas.microsoft.com/office/drawing/2014/main" val="2727941581"/>
                    </a:ext>
                  </a:extLst>
                </a:gridCol>
                <a:gridCol w="6380719">
                  <a:extLst>
                    <a:ext uri="{9D8B030D-6E8A-4147-A177-3AD203B41FA5}">
                      <a16:colId xmlns:a16="http://schemas.microsoft.com/office/drawing/2014/main" val="2028198560"/>
                    </a:ext>
                  </a:extLst>
                </a:gridCol>
              </a:tblGrid>
              <a:tr h="736858">
                <a:tc>
                  <a:txBody>
                    <a:bodyPr/>
                    <a:lstStyle/>
                    <a:p>
                      <a:r>
                        <a:rPr lang="en-US" sz="1800" dirty="0">
                          <a:solidFill>
                            <a:schemeClr val="tx2"/>
                          </a:solidFill>
                          <a:latin typeface="+mn-lt"/>
                        </a:rPr>
                        <a:t>Module 1</a:t>
                      </a:r>
                    </a:p>
                  </a:txBody>
                  <a:tcPr marL="121920" marR="121920" marT="60960" marB="60960"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latin typeface="+mn-lt"/>
                        </a:rPr>
                        <a:t>Introduction to Tecsys POU</a:t>
                      </a:r>
                    </a:p>
                  </a:txBody>
                  <a:tcPr marL="121920" marR="121920" marT="60960" marB="6096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1074013"/>
                  </a:ext>
                </a:extLst>
              </a:tr>
              <a:tr h="736858">
                <a:tc>
                  <a:txBody>
                    <a:bodyPr/>
                    <a:lstStyle/>
                    <a:p>
                      <a:r>
                        <a:rPr lang="en-US" sz="1800" dirty="0">
                          <a:solidFill>
                            <a:schemeClr val="tx2"/>
                          </a:solidFill>
                          <a:latin typeface="+mn-lt"/>
                        </a:rPr>
                        <a:t>Module 2</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mn-lt"/>
                          <a:ea typeface="+mn-ea"/>
                          <a:cs typeface="+mn-cs"/>
                        </a:rPr>
                        <a:t>General Configuration</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572885"/>
                  </a:ext>
                </a:extLst>
              </a:tr>
              <a:tr h="736858">
                <a:tc>
                  <a:txBody>
                    <a:bodyPr/>
                    <a:lstStyle/>
                    <a:p>
                      <a:r>
                        <a:rPr lang="en-US" sz="1800" dirty="0">
                          <a:solidFill>
                            <a:schemeClr val="tx2"/>
                          </a:solidFill>
                          <a:latin typeface="+mn-lt"/>
                        </a:rPr>
                        <a:t>Module 3</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mn-lt"/>
                          <a:ea typeface="+mn-ea"/>
                          <a:cs typeface="+mn-cs"/>
                        </a:rPr>
                        <a:t>Barcode Tracking Configuration</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830069"/>
                  </a:ext>
                </a:extLst>
              </a:tr>
              <a:tr h="736858">
                <a:tc>
                  <a:txBody>
                    <a:bodyPr/>
                    <a:lstStyle/>
                    <a:p>
                      <a:r>
                        <a:rPr lang="en-US" sz="1800" dirty="0">
                          <a:solidFill>
                            <a:schemeClr val="tx2"/>
                          </a:solidFill>
                          <a:latin typeface="+mn-lt"/>
                        </a:rPr>
                        <a:t>Module 4</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mn-lt"/>
                          <a:ea typeface="+mn-ea"/>
                          <a:cs typeface="+mn-cs"/>
                        </a:rPr>
                        <a:t>Recalls and Expired Items</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925974"/>
                  </a:ext>
                </a:extLst>
              </a:tr>
              <a:tr h="736858">
                <a:tc>
                  <a:txBody>
                    <a:bodyPr/>
                    <a:lstStyle/>
                    <a:p>
                      <a:r>
                        <a:rPr lang="en-US" sz="1800" dirty="0">
                          <a:solidFill>
                            <a:schemeClr val="tx2"/>
                          </a:solidFill>
                          <a:latin typeface="+mn-lt"/>
                        </a:rPr>
                        <a:t>Module 5</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mn-lt"/>
                          <a:ea typeface="+mn-ea"/>
                          <a:cs typeface="+mn-cs"/>
                        </a:rPr>
                        <a:t>Inventory Replenishment</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007482"/>
                  </a:ext>
                </a:extLst>
              </a:tr>
              <a:tr h="736858">
                <a:tc>
                  <a:txBody>
                    <a:bodyPr/>
                    <a:lstStyle/>
                    <a:p>
                      <a:r>
                        <a:rPr lang="en-US" sz="1800" dirty="0">
                          <a:solidFill>
                            <a:schemeClr val="tx2"/>
                          </a:solidFill>
                          <a:latin typeface="+mn-lt"/>
                        </a:rPr>
                        <a:t>Module 6</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mn-lt"/>
                          <a:ea typeface="+mn-ea"/>
                          <a:cs typeface="+mn-cs"/>
                        </a:rPr>
                        <a:t>Inventory Maintenance</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4053774"/>
                  </a:ext>
                </a:extLst>
              </a:tr>
              <a:tr h="736858">
                <a:tc>
                  <a:txBody>
                    <a:bodyPr/>
                    <a:lstStyle/>
                    <a:p>
                      <a:r>
                        <a:rPr lang="en-US" sz="1800" dirty="0">
                          <a:solidFill>
                            <a:schemeClr val="tx2"/>
                          </a:solidFill>
                          <a:latin typeface="+mn-lt"/>
                        </a:rPr>
                        <a:t>Module 7</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mn-lt"/>
                          <a:ea typeface="+mn-ea"/>
                          <a:cs typeface="+mn-cs"/>
                        </a:rPr>
                        <a:t>POU (SMS) Operations Monitor</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947978"/>
                  </a:ext>
                </a:extLst>
              </a:tr>
              <a:tr h="736858">
                <a:tc>
                  <a:txBody>
                    <a:bodyPr/>
                    <a:lstStyle/>
                    <a:p>
                      <a:r>
                        <a:rPr lang="en-US" sz="1800" dirty="0">
                          <a:solidFill>
                            <a:schemeClr val="tx2"/>
                          </a:solidFill>
                          <a:latin typeface="+mn-lt"/>
                        </a:rPr>
                        <a:t>Module 8</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chemeClr val="tx2"/>
                          </a:solidFill>
                          <a:effectLst/>
                          <a:uLnTx/>
                          <a:uFillTx/>
                          <a:latin typeface="+mn-lt"/>
                          <a:ea typeface="+mn-ea"/>
                          <a:cs typeface="+mn-cs"/>
                        </a:rPr>
                        <a:t>Tecsys</a:t>
                      </a:r>
                      <a:r>
                        <a:rPr kumimoji="0" lang="en-US" sz="1800" b="0" i="0" u="none" strike="noStrike" kern="1200" cap="none" spc="0" normalizeH="0" baseline="0" noProof="0" dirty="0">
                          <a:ln>
                            <a:noFill/>
                          </a:ln>
                          <a:solidFill>
                            <a:schemeClr val="tx2"/>
                          </a:solidFill>
                          <a:effectLst/>
                          <a:uLnTx/>
                          <a:uFillTx/>
                          <a:latin typeface="+mn-lt"/>
                          <a:ea typeface="+mn-ea"/>
                          <a:cs typeface="+mn-cs"/>
                        </a:rPr>
                        <a:t> SCM Financials via SCM Hub</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581663"/>
                  </a:ext>
                </a:extLst>
              </a:tr>
            </a:tbl>
          </a:graphicData>
        </a:graphic>
      </p:graphicFrame>
    </p:spTree>
    <p:extLst>
      <p:ext uri="{BB962C8B-B14F-4D97-AF65-F5344CB8AC3E}">
        <p14:creationId xmlns:p14="http://schemas.microsoft.com/office/powerpoint/2010/main" val="168675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84888D-8D8D-1BA8-B08D-A6EE608E7308}"/>
              </a:ext>
            </a:extLst>
          </p:cNvPr>
          <p:cNvSpPr>
            <a:spLocks noGrp="1"/>
          </p:cNvSpPr>
          <p:nvPr>
            <p:ph type="title"/>
          </p:nvPr>
        </p:nvSpPr>
        <p:spPr/>
        <p:txBody>
          <a:bodyPr/>
          <a:lstStyle/>
          <a:p>
            <a:r>
              <a:rPr lang="en-US" dirty="0"/>
              <a:t>Training Structure &amp; Flow</a:t>
            </a:r>
          </a:p>
        </p:txBody>
      </p:sp>
      <p:sp>
        <p:nvSpPr>
          <p:cNvPr id="11" name="Text Placeholder 10">
            <a:extLst>
              <a:ext uri="{FF2B5EF4-FFF2-40B4-BE49-F238E27FC236}">
                <a16:creationId xmlns:a16="http://schemas.microsoft.com/office/drawing/2014/main" id="{ADE565DE-C316-D35D-AC87-2A69B87A4E25}"/>
              </a:ext>
            </a:extLst>
          </p:cNvPr>
          <p:cNvSpPr>
            <a:spLocks noGrp="1"/>
          </p:cNvSpPr>
          <p:nvPr>
            <p:ph type="body" sz="quarter" idx="15"/>
          </p:nvPr>
        </p:nvSpPr>
        <p:spPr/>
        <p:txBody>
          <a:bodyPr/>
          <a:lstStyle/>
          <a:p>
            <a:r>
              <a:rPr lang="en-US" dirty="0"/>
              <a:t>Each functionality covered today will follow the following 4-step process:</a:t>
            </a:r>
          </a:p>
          <a:p>
            <a:endParaRPr lang="en-US" dirty="0"/>
          </a:p>
        </p:txBody>
      </p:sp>
      <p:graphicFrame>
        <p:nvGraphicFramePr>
          <p:cNvPr id="5" name="Content Placeholder 4">
            <a:extLst>
              <a:ext uri="{FF2B5EF4-FFF2-40B4-BE49-F238E27FC236}">
                <a16:creationId xmlns:a16="http://schemas.microsoft.com/office/drawing/2014/main" id="{37860EB4-1BEA-92E4-2ED3-3511638ACD67}"/>
              </a:ext>
            </a:extLst>
          </p:cNvPr>
          <p:cNvGraphicFramePr>
            <a:graphicFrameLocks noGrp="1"/>
          </p:cNvGraphicFramePr>
          <p:nvPr>
            <p:ph idx="1"/>
          </p:nvPr>
        </p:nvGraphicFramePr>
        <p:xfrm>
          <a:off x="358775" y="1992313"/>
          <a:ext cx="11528425" cy="4097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C684D8C-9773-CDB6-AFF9-9AC0FC1D7D2D}"/>
              </a:ext>
            </a:extLst>
          </p:cNvPr>
          <p:cNvSpPr>
            <a:spLocks noGrp="1"/>
          </p:cNvSpPr>
          <p:nvPr>
            <p:ph type="sldNum" sz="quarter" idx="17"/>
          </p:nvPr>
        </p:nvSpPr>
        <p:spPr/>
        <p:txBody>
          <a:bodyPr/>
          <a:lstStyle/>
          <a:p>
            <a:fld id="{EF03F2D8-09E8-4F65-B5E4-919B7BA10877}" type="slidenum">
              <a:rPr lang="en-US" smtClean="0"/>
              <a:pPr/>
              <a:t>4</a:t>
            </a:fld>
            <a:endParaRPr lang="en-US" dirty="0"/>
          </a:p>
        </p:txBody>
      </p:sp>
    </p:spTree>
    <p:extLst>
      <p:ext uri="{BB962C8B-B14F-4D97-AF65-F5344CB8AC3E}">
        <p14:creationId xmlns:p14="http://schemas.microsoft.com/office/powerpoint/2010/main" val="345308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0DAB08-7B5D-3918-CF73-EDE5037D7763}"/>
              </a:ext>
            </a:extLst>
          </p:cNvPr>
          <p:cNvSpPr>
            <a:spLocks noGrp="1"/>
          </p:cNvSpPr>
          <p:nvPr>
            <p:ph type="body" sz="quarter" idx="10"/>
          </p:nvPr>
        </p:nvSpPr>
        <p:spPr/>
        <p:txBody>
          <a:bodyPr/>
          <a:lstStyle/>
          <a:p>
            <a:r>
              <a:rPr lang="en-US" dirty="0"/>
              <a:t>1</a:t>
            </a:r>
          </a:p>
        </p:txBody>
      </p:sp>
      <p:sp>
        <p:nvSpPr>
          <p:cNvPr id="4" name="Title 3">
            <a:extLst>
              <a:ext uri="{FF2B5EF4-FFF2-40B4-BE49-F238E27FC236}">
                <a16:creationId xmlns:a16="http://schemas.microsoft.com/office/drawing/2014/main" id="{E98494A4-7586-5B75-39AA-08D0A6D560F5}"/>
              </a:ext>
            </a:extLst>
          </p:cNvPr>
          <p:cNvSpPr>
            <a:spLocks noGrp="1"/>
          </p:cNvSpPr>
          <p:nvPr>
            <p:ph type="title"/>
          </p:nvPr>
        </p:nvSpPr>
        <p:spPr/>
        <p:txBody>
          <a:bodyPr/>
          <a:lstStyle/>
          <a:p>
            <a:r>
              <a:rPr lang="en-US" dirty="0"/>
              <a:t>Introduction to Tecsys POU</a:t>
            </a:r>
          </a:p>
        </p:txBody>
      </p:sp>
      <p:sp>
        <p:nvSpPr>
          <p:cNvPr id="9" name="Content Placeholder 8">
            <a:extLst>
              <a:ext uri="{FF2B5EF4-FFF2-40B4-BE49-F238E27FC236}">
                <a16:creationId xmlns:a16="http://schemas.microsoft.com/office/drawing/2014/main" id="{E9318FD1-7E17-3727-DA3C-E3F94DCDBF9D}"/>
              </a:ext>
            </a:extLst>
          </p:cNvPr>
          <p:cNvSpPr>
            <a:spLocks noGrp="1"/>
          </p:cNvSpPr>
          <p:nvPr>
            <p:ph sz="quarter" idx="11"/>
          </p:nvPr>
        </p:nvSpPr>
        <p:spPr/>
        <p:txBody>
          <a:bodyPr/>
          <a:lstStyle/>
          <a:p>
            <a:r>
              <a:rPr lang="en-US" dirty="0"/>
              <a:t>Overview of the POU (SMS) Solution</a:t>
            </a:r>
          </a:p>
          <a:p>
            <a:r>
              <a:rPr lang="en-US" dirty="0"/>
              <a:t>Menu Layout and Navigation</a:t>
            </a:r>
          </a:p>
        </p:txBody>
      </p:sp>
      <p:sp>
        <p:nvSpPr>
          <p:cNvPr id="2" name="Slide Number Placeholder 1">
            <a:extLst>
              <a:ext uri="{FF2B5EF4-FFF2-40B4-BE49-F238E27FC236}">
                <a16:creationId xmlns:a16="http://schemas.microsoft.com/office/drawing/2014/main" id="{FC33F5F6-4CD0-C443-4E54-47626D4BA8E6}"/>
              </a:ext>
            </a:extLst>
          </p:cNvPr>
          <p:cNvSpPr>
            <a:spLocks noGrp="1"/>
          </p:cNvSpPr>
          <p:nvPr>
            <p:ph type="sldNum" sz="quarter" idx="12"/>
          </p:nvPr>
        </p:nvSpPr>
        <p:spPr/>
        <p:txBody>
          <a:bodyPr/>
          <a:lstStyle/>
          <a:p>
            <a:fld id="{A59E24FB-11A7-44FD-AC96-67BDBF48A334}" type="slidenum">
              <a:rPr lang="en-US" smtClean="0"/>
              <a:pPr/>
              <a:t>5</a:t>
            </a:fld>
            <a:endParaRPr lang="en-US" dirty="0"/>
          </a:p>
        </p:txBody>
      </p:sp>
    </p:spTree>
    <p:extLst>
      <p:ext uri="{BB962C8B-B14F-4D97-AF65-F5344CB8AC3E}">
        <p14:creationId xmlns:p14="http://schemas.microsoft.com/office/powerpoint/2010/main" val="129767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683567-80FA-BD40-DD77-AA8A30245BF3}"/>
              </a:ext>
            </a:extLst>
          </p:cNvPr>
          <p:cNvSpPr>
            <a:spLocks noGrp="1"/>
          </p:cNvSpPr>
          <p:nvPr>
            <p:ph type="title"/>
          </p:nvPr>
        </p:nvSpPr>
        <p:spPr/>
        <p:txBody>
          <a:bodyPr/>
          <a:lstStyle/>
          <a:p>
            <a:r>
              <a:rPr lang="en-US" dirty="0"/>
              <a:t>Overview of the POU (SMS) Solution</a:t>
            </a:r>
          </a:p>
        </p:txBody>
      </p:sp>
      <p:sp>
        <p:nvSpPr>
          <p:cNvPr id="2" name="Text Placeholder 1">
            <a:extLst>
              <a:ext uri="{FF2B5EF4-FFF2-40B4-BE49-F238E27FC236}">
                <a16:creationId xmlns:a16="http://schemas.microsoft.com/office/drawing/2014/main" id="{C3BD5A1C-D9E6-43AB-A580-997110C3583A}"/>
              </a:ext>
            </a:extLst>
          </p:cNvPr>
          <p:cNvSpPr>
            <a:spLocks noGrp="1"/>
          </p:cNvSpPr>
          <p:nvPr>
            <p:ph type="body" sz="quarter" idx="13"/>
          </p:nvPr>
        </p:nvSpPr>
        <p:spPr/>
        <p:txBody>
          <a:bodyPr>
            <a:normAutofit/>
          </a:bodyPr>
          <a:lstStyle/>
          <a:p>
            <a:r>
              <a:rPr lang="en-US" dirty="0">
                <a:solidFill>
                  <a:schemeClr val="bg1"/>
                </a:solidFill>
              </a:rPr>
              <a:t>Introduction to Tecsys POU</a:t>
            </a:r>
            <a:endParaRPr lang="en-CA" dirty="0">
              <a:solidFill>
                <a:schemeClr val="bg1"/>
              </a:solidFill>
            </a:endParaRPr>
          </a:p>
        </p:txBody>
      </p:sp>
    </p:spTree>
    <p:extLst>
      <p:ext uri="{BB962C8B-B14F-4D97-AF65-F5344CB8AC3E}">
        <p14:creationId xmlns:p14="http://schemas.microsoft.com/office/powerpoint/2010/main" val="123686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DB10-D265-BE8E-4D66-A3364B115D2C}"/>
              </a:ext>
            </a:extLst>
          </p:cNvPr>
          <p:cNvSpPr>
            <a:spLocks noGrp="1"/>
          </p:cNvSpPr>
          <p:nvPr>
            <p:ph type="title"/>
          </p:nvPr>
        </p:nvSpPr>
        <p:spPr/>
        <p:txBody>
          <a:bodyPr/>
          <a:lstStyle/>
          <a:p>
            <a:r>
              <a:rPr lang="en-US" dirty="0"/>
              <a:t>Overview of the POU (SMS) Solution</a:t>
            </a:r>
          </a:p>
        </p:txBody>
      </p:sp>
      <p:sp>
        <p:nvSpPr>
          <p:cNvPr id="3" name="Content Placeholder 2">
            <a:extLst>
              <a:ext uri="{FF2B5EF4-FFF2-40B4-BE49-F238E27FC236}">
                <a16:creationId xmlns:a16="http://schemas.microsoft.com/office/drawing/2014/main" id="{F2147690-F47B-0A77-BD66-112CDBB5ED69}"/>
              </a:ext>
            </a:extLst>
          </p:cNvPr>
          <p:cNvSpPr>
            <a:spLocks noGrp="1"/>
          </p:cNvSpPr>
          <p:nvPr>
            <p:ph sz="quarter" idx="11"/>
          </p:nvPr>
        </p:nvSpPr>
        <p:spPr>
          <a:xfrm>
            <a:off x="318348" y="2011681"/>
            <a:ext cx="7251829" cy="4158828"/>
          </a:xfrm>
        </p:spPr>
        <p:txBody>
          <a:bodyPr/>
          <a:lstStyle/>
          <a:p>
            <a:r>
              <a:rPr lang="en-US" dirty="0"/>
              <a:t>Identify the benefits of the Tecsys Point of Use solution.</a:t>
            </a:r>
          </a:p>
          <a:p>
            <a:r>
              <a:rPr lang="en-US" dirty="0"/>
              <a:t>Recognize the features available in the Tecsys mobile supply chain. </a:t>
            </a:r>
          </a:p>
        </p:txBody>
      </p:sp>
      <p:sp>
        <p:nvSpPr>
          <p:cNvPr id="4" name="Slide Number Placeholder 3">
            <a:extLst>
              <a:ext uri="{FF2B5EF4-FFF2-40B4-BE49-F238E27FC236}">
                <a16:creationId xmlns:a16="http://schemas.microsoft.com/office/drawing/2014/main" id="{391E6E10-E688-26D9-9C34-BCF17D4DC7A2}"/>
              </a:ext>
            </a:extLst>
          </p:cNvPr>
          <p:cNvSpPr>
            <a:spLocks noGrp="1"/>
          </p:cNvSpPr>
          <p:nvPr>
            <p:ph type="sldNum" sz="quarter" idx="12"/>
          </p:nvPr>
        </p:nvSpPr>
        <p:spPr/>
        <p:txBody>
          <a:bodyPr/>
          <a:lstStyle/>
          <a:p>
            <a:pPr defTabSz="761970"/>
            <a:fld id="{A59E24FB-11A7-44FD-AC96-67BDBF48A334}" type="slidenum">
              <a:rPr lang="en-US" smtClean="0"/>
              <a:pPr defTabSz="761970"/>
              <a:t>7</a:t>
            </a:fld>
            <a:endParaRPr lang="en-US" dirty="0"/>
          </a:p>
        </p:txBody>
      </p:sp>
    </p:spTree>
    <p:extLst>
      <p:ext uri="{BB962C8B-B14F-4D97-AF65-F5344CB8AC3E}">
        <p14:creationId xmlns:p14="http://schemas.microsoft.com/office/powerpoint/2010/main" val="382226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D471-C170-188E-A581-4937011037F5}"/>
              </a:ext>
            </a:extLst>
          </p:cNvPr>
          <p:cNvSpPr>
            <a:spLocks noGrp="1"/>
          </p:cNvSpPr>
          <p:nvPr>
            <p:ph type="title"/>
          </p:nvPr>
        </p:nvSpPr>
        <p:spPr/>
        <p:txBody>
          <a:bodyPr/>
          <a:lstStyle/>
          <a:p>
            <a:r>
              <a:rPr lang="en-US" dirty="0"/>
              <a:t>What’s in the Name?</a:t>
            </a:r>
          </a:p>
        </p:txBody>
      </p:sp>
      <p:graphicFrame>
        <p:nvGraphicFramePr>
          <p:cNvPr id="5" name="Content Placeholder 4">
            <a:extLst>
              <a:ext uri="{FF2B5EF4-FFF2-40B4-BE49-F238E27FC236}">
                <a16:creationId xmlns:a16="http://schemas.microsoft.com/office/drawing/2014/main" id="{A40FF0A0-2C7A-04A4-D4C1-D358A1467326}"/>
              </a:ext>
            </a:extLst>
          </p:cNvPr>
          <p:cNvGraphicFramePr>
            <a:graphicFrameLocks noGrp="1"/>
          </p:cNvGraphicFramePr>
          <p:nvPr>
            <p:ph idx="1"/>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25A47BC-9EEC-2673-66AF-FF4F15F2A583}"/>
              </a:ext>
            </a:extLst>
          </p:cNvPr>
          <p:cNvSpPr>
            <a:spLocks noGrp="1"/>
          </p:cNvSpPr>
          <p:nvPr>
            <p:ph type="sldNum" sz="quarter" idx="17"/>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485263"/>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31520" rtl="0" eaLnBrk="1" fontAlgn="base" latinLnBrk="0" hangingPunct="1">
                <a:lnSpc>
                  <a:spcPct val="100000"/>
                </a:lnSpc>
                <a:spcBef>
                  <a:spcPct val="0"/>
                </a:spcBef>
                <a:spcAft>
                  <a:spcPct val="0"/>
                </a:spcAft>
                <a:buClrTx/>
                <a:buSzTx/>
                <a:buFontTx/>
                <a:buNone/>
                <a:tabLst/>
                <a:defRPr/>
              </a:pPr>
              <a:t>8</a:t>
            </a:fld>
            <a:endParaRPr kumimoji="0" lang="en-US" sz="1067" b="0" i="0" u="none" strike="noStrike" kern="1200" cap="none" spc="0" normalizeH="0" baseline="0" noProof="0" dirty="0">
              <a:ln>
                <a:noFill/>
              </a:ln>
              <a:solidFill>
                <a:srgbClr val="48526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371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4593E-85E8-1B54-1366-0B2FBE3D966D}"/>
              </a:ext>
            </a:extLst>
          </p:cNvPr>
          <p:cNvSpPr>
            <a:spLocks noGrp="1"/>
          </p:cNvSpPr>
          <p:nvPr>
            <p:ph type="title"/>
          </p:nvPr>
        </p:nvSpPr>
        <p:spPr/>
        <p:txBody>
          <a:bodyPr/>
          <a:lstStyle/>
          <a:p>
            <a:r>
              <a:rPr lang="en-US" altLang="en-US" dirty="0"/>
              <a:t>What is Tecsys POU (SMS)?</a:t>
            </a:r>
            <a:endParaRPr lang="en-US" dirty="0"/>
          </a:p>
        </p:txBody>
      </p:sp>
      <p:graphicFrame>
        <p:nvGraphicFramePr>
          <p:cNvPr id="5" name="Content Placeholder 4">
            <a:extLst>
              <a:ext uri="{FF2B5EF4-FFF2-40B4-BE49-F238E27FC236}">
                <a16:creationId xmlns:a16="http://schemas.microsoft.com/office/drawing/2014/main" id="{9BC644BA-0A98-1AA9-9EB4-CC7AE30C8949}"/>
              </a:ext>
            </a:extLst>
          </p:cNvPr>
          <p:cNvGraphicFramePr>
            <a:graphicFrameLocks noGrp="1"/>
          </p:cNvGraphicFramePr>
          <p:nvPr>
            <p:ph idx="1"/>
            <p:extLst>
              <p:ext uri="{D42A27DB-BD31-4B8C-83A1-F6EECF244321}">
                <p14:modId xmlns:p14="http://schemas.microsoft.com/office/powerpoint/2010/main" val="1430460783"/>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A4D24E4-ECC4-5836-EE28-BE74EDF06AAB}"/>
              </a:ext>
            </a:extLst>
          </p:cNvPr>
          <p:cNvSpPr>
            <a:spLocks noGrp="1"/>
          </p:cNvSpPr>
          <p:nvPr>
            <p:ph type="sldNum" sz="quarter" idx="17"/>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9</a:t>
            </a:fld>
            <a:endParaRPr kumimoji="0" lang="en-US" sz="1067" b="0" i="0" u="none" strike="noStrike" kern="1200" cap="none" spc="0" normalizeH="0" baseline="0" noProof="0" dirty="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22353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BSWH_PPTtheme">
  <a:themeElements>
    <a:clrScheme name="VUMC">
      <a:dk1>
        <a:srgbClr val="58595B"/>
      </a:dk1>
      <a:lt1>
        <a:srgbClr val="FFFFFF"/>
      </a:lt1>
      <a:dk2>
        <a:srgbClr val="58595B"/>
      </a:dk2>
      <a:lt2>
        <a:srgbClr val="F2EEE4"/>
      </a:lt2>
      <a:accent1>
        <a:srgbClr val="282D4E"/>
      </a:accent1>
      <a:accent2>
        <a:srgbClr val="005D83"/>
      </a:accent2>
      <a:accent3>
        <a:srgbClr val="282D4E"/>
      </a:accent3>
      <a:accent4>
        <a:srgbClr val="F2EEE4"/>
      </a:accent4>
      <a:accent5>
        <a:srgbClr val="BEAD9A"/>
      </a:accent5>
      <a:accent6>
        <a:srgbClr val="BFBDBE"/>
      </a:accent6>
      <a:hlink>
        <a:srgbClr val="0033A1"/>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square" rtlCol="0" anchor="ctr" anchorCtr="0">
        <a:noAutofit/>
      </a:bodyPr>
      <a:lstStyle>
        <a:defPPr algn="ctr">
          <a:defRPr sz="1600" dirty="0" err="1">
            <a:solidFill>
              <a:schemeClr val="bg1"/>
            </a:solidFill>
          </a:defRPr>
        </a:defPPr>
      </a:lstStyle>
    </a:spDef>
    <a:lnDef>
      <a:spPr>
        <a:ln w="9525" cmpd="sng">
          <a:solidFill>
            <a:schemeClr val="accent6"/>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nchor="t" anchorCtr="0">
        <a:spAutoFit/>
      </a:bodyPr>
      <a:lstStyle>
        <a:defPPr algn="l">
          <a:defRPr sz="1200" baseline="0" dirty="0" err="1" smtClean="0"/>
        </a:defPPr>
      </a:lstStyle>
    </a:txDef>
  </a:objectDefaults>
  <a:extraClrSchemeLst/>
  <a:extLst>
    <a:ext uri="{05A4C25C-085E-4340-85A3-A5531E510DB2}">
      <thm15:themeFamily xmlns:thm15="http://schemas.microsoft.com/office/thememl/2012/main" name="BSWH_PPTtheme" id="{D9D9CE08-FDF8-43DF-9E65-6F31F871B056}" vid="{844F6B87-BAD3-485C-B338-5AB3F6A30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E65E4E217F7C438F699B69DC92BF3E" ma:contentTypeVersion="7" ma:contentTypeDescription="Create a new document." ma:contentTypeScope="" ma:versionID="bd414cab4cc32ab143dc5746656b5c49">
  <xsd:schema xmlns:xsd="http://www.w3.org/2001/XMLSchema" xmlns:xs="http://www.w3.org/2001/XMLSchema" xmlns:p="http://schemas.microsoft.com/office/2006/metadata/properties" xmlns:ns2="8ca80444-c863-4272-8826-bd8caf9306d9" xmlns:ns3="23db3e79-9fe4-47be-a2d9-89dfb5e62360" targetNamespace="http://schemas.microsoft.com/office/2006/metadata/properties" ma:root="true" ma:fieldsID="600c0fbe239c8f5e4a40abc593fceb52" ns2:_="" ns3:_="">
    <xsd:import namespace="8ca80444-c863-4272-8826-bd8caf9306d9"/>
    <xsd:import namespace="23db3e79-9fe4-47be-a2d9-89dfb5e623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80444-c863-4272-8826-bd8caf930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Comments" ma:index="14" nillable="true" ma:displayName="Comments" ma:description="Comments on SPO"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b3e79-9fe4-47be-a2d9-89dfb5e623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3db3e79-9fe4-47be-a2d9-89dfb5e62360">
      <UserInfo>
        <DisplayName>RiseNow Infrastructure</DisplayName>
        <AccountId>94</AccountId>
        <AccountType/>
      </UserInfo>
      <UserInfo>
        <DisplayName>Sam Day</DisplayName>
        <AccountId>2187</AccountId>
        <AccountType/>
      </UserInfo>
      <UserInfo>
        <DisplayName>Justin Bartlett</DisplayName>
        <AccountId>5605</AccountId>
        <AccountType/>
      </UserInfo>
    </SharedWithUsers>
    <Comments xmlns="8ca80444-c863-4272-8826-bd8caf9306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8127FA-9E85-4BD2-AA40-D36C767E5237}"/>
</file>

<file path=customXml/itemProps2.xml><?xml version="1.0" encoding="utf-8"?>
<ds:datastoreItem xmlns:ds="http://schemas.openxmlformats.org/officeDocument/2006/customXml" ds:itemID="{5F549F82-0776-46EE-AB19-75BA9B741973}">
  <ds:schemaRefs>
    <ds:schemaRef ds:uri="a8e24b0a-3e99-4e25-8d82-10583d5f4fc1"/>
    <ds:schemaRef ds:uri="http://purl.org/dc/dcmityp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3a03e3cb-7154-4c8b-812f-7b093fe31fd4"/>
  </ds:schemaRefs>
</ds:datastoreItem>
</file>

<file path=customXml/itemProps3.xml><?xml version="1.0" encoding="utf-8"?>
<ds:datastoreItem xmlns:ds="http://schemas.openxmlformats.org/officeDocument/2006/customXml" ds:itemID="{EF21DE4D-224F-4E4B-A58E-C172F0EF9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1948</TotalTime>
  <Words>1825</Words>
  <Application>Microsoft Office PowerPoint</Application>
  <PresentationFormat>Widescreen</PresentationFormat>
  <Paragraphs>251</Paragraphs>
  <Slides>24</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ＭＳ Ｐゴシック</vt:lpstr>
      <vt:lpstr>Arial</vt:lpstr>
      <vt:lpstr>Arial,Sans-Serif</vt:lpstr>
      <vt:lpstr>Calibri</vt:lpstr>
      <vt:lpstr>Courier New</vt:lpstr>
      <vt:lpstr>Lucida Grande</vt:lpstr>
      <vt:lpstr>Open Sans</vt:lpstr>
      <vt:lpstr>Open Sans Light</vt:lpstr>
      <vt:lpstr>Segoe UI</vt:lpstr>
      <vt:lpstr>Wingdings</vt:lpstr>
      <vt:lpstr>BSWH_PPTtheme</vt:lpstr>
      <vt:lpstr>Inventory Management</vt:lpstr>
      <vt:lpstr>Meet Your Facilitator</vt:lpstr>
      <vt:lpstr>PowerPoint Presentation</vt:lpstr>
      <vt:lpstr>Training Structure &amp; Flow</vt:lpstr>
      <vt:lpstr>Introduction to Tecsys POU</vt:lpstr>
      <vt:lpstr>Overview of the POU (SMS) Solution</vt:lpstr>
      <vt:lpstr>Overview of the POU (SMS) Solution</vt:lpstr>
      <vt:lpstr>What’s in the Name?</vt:lpstr>
      <vt:lpstr>What is Tecsys POU (SMS)?</vt:lpstr>
      <vt:lpstr>Tecsys Point of Use (SMS) Solutions</vt:lpstr>
      <vt:lpstr>Mobile Supply Chain</vt:lpstr>
      <vt:lpstr>PowerPoint Presentation</vt:lpstr>
      <vt:lpstr>Main Layout and Navigation</vt:lpstr>
      <vt:lpstr>Main Layout and Navigation</vt:lpstr>
      <vt:lpstr>Navigation</vt:lpstr>
      <vt:lpstr>Home Menu POU (SMS)</vt:lpstr>
      <vt:lpstr>Home Menu</vt:lpstr>
      <vt:lpstr>Menu Search</vt:lpstr>
      <vt:lpstr>Resource Structure</vt:lpstr>
      <vt:lpstr>Multi-Action Menu</vt:lpstr>
      <vt:lpstr>Record Multi-Action Menu </vt:lpstr>
      <vt:lpstr>Save Search </vt:lpstr>
      <vt:lpstr>Navigate the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Kiosk Solution</dc:title>
  <dc:creator>Andrea Baaco</dc:creator>
  <cp:lastModifiedBy>Janelle Gieseke</cp:lastModifiedBy>
  <cp:revision>2</cp:revision>
  <dcterms:created xsi:type="dcterms:W3CDTF">2021-02-11T05:59:23Z</dcterms:created>
  <dcterms:modified xsi:type="dcterms:W3CDTF">2024-05-07T14:52:46Z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0x0101003AE65E4E217F7C438F699B69DC92BF3E</vt:lpwstr>
  </property>
</Properties>
</file>