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Lst>
  <p:notesMasterIdLst>
    <p:notesMasterId r:id="rId45"/>
  </p:notesMasterIdLst>
  <p:handoutMasterIdLst>
    <p:handoutMasterId r:id="rId46"/>
  </p:handoutMasterIdLst>
  <p:sldIdLst>
    <p:sldId id="3351" r:id="rId5"/>
    <p:sldId id="3327" r:id="rId6"/>
    <p:sldId id="3413" r:id="rId7"/>
    <p:sldId id="3428" r:id="rId8"/>
    <p:sldId id="2480" r:id="rId9"/>
    <p:sldId id="3423" r:id="rId10"/>
    <p:sldId id="3336" r:id="rId11"/>
    <p:sldId id="3354" r:id="rId12"/>
    <p:sldId id="265" r:id="rId13"/>
    <p:sldId id="341" r:id="rId14"/>
    <p:sldId id="2680" r:id="rId15"/>
    <p:sldId id="3429" r:id="rId16"/>
    <p:sldId id="3430" r:id="rId17"/>
    <p:sldId id="2682" r:id="rId18"/>
    <p:sldId id="3427" r:id="rId19"/>
    <p:sldId id="3260" r:id="rId20"/>
    <p:sldId id="3431" r:id="rId21"/>
    <p:sldId id="3432" r:id="rId22"/>
    <p:sldId id="3358" r:id="rId23"/>
    <p:sldId id="3342" r:id="rId24"/>
    <p:sldId id="3355" r:id="rId25"/>
    <p:sldId id="2644" r:id="rId26"/>
    <p:sldId id="2731" r:id="rId27"/>
    <p:sldId id="3433" r:id="rId28"/>
    <p:sldId id="309" r:id="rId29"/>
    <p:sldId id="2668" r:id="rId30"/>
    <p:sldId id="3326" r:id="rId31"/>
    <p:sldId id="3434" r:id="rId32"/>
    <p:sldId id="3344" r:id="rId33"/>
    <p:sldId id="3435" r:id="rId34"/>
    <p:sldId id="3436" r:id="rId35"/>
    <p:sldId id="3437" r:id="rId36"/>
    <p:sldId id="3345" r:id="rId37"/>
    <p:sldId id="3356" r:id="rId38"/>
    <p:sldId id="3438" r:id="rId39"/>
    <p:sldId id="2657" r:id="rId40"/>
    <p:sldId id="2707" r:id="rId41"/>
    <p:sldId id="3412" r:id="rId42"/>
    <p:sldId id="3360" r:id="rId43"/>
    <p:sldId id="2697" r:id="rId44"/>
  </p:sldIdLst>
  <p:sldSz cx="12192000" cy="6858000"/>
  <p:notesSz cx="6858000" cy="9144000"/>
  <p:defaultTextStyle>
    <a:defPPr>
      <a:defRPr lang="en-US"/>
    </a:defPPr>
    <a:lvl1pPr algn="l" defTabSz="73152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731520" algn="l" defTabSz="73152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1463040" algn="l" defTabSz="73152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2194560" algn="l" defTabSz="73152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2926080" algn="l" defTabSz="73152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3657600" algn="l" defTabSz="731520" rtl="0" eaLnBrk="1" latinLnBrk="0" hangingPunct="1">
      <a:defRPr kern="1200">
        <a:solidFill>
          <a:schemeClr val="tx1"/>
        </a:solidFill>
        <a:latin typeface="Arial" charset="0"/>
        <a:ea typeface="ＭＳ Ｐゴシック" charset="-128"/>
        <a:cs typeface="ＭＳ Ｐゴシック" charset="-128"/>
      </a:defRPr>
    </a:lvl6pPr>
    <a:lvl7pPr marL="4389120" algn="l" defTabSz="731520" rtl="0" eaLnBrk="1" latinLnBrk="0" hangingPunct="1">
      <a:defRPr kern="1200">
        <a:solidFill>
          <a:schemeClr val="tx1"/>
        </a:solidFill>
        <a:latin typeface="Arial" charset="0"/>
        <a:ea typeface="ＭＳ Ｐゴシック" charset="-128"/>
        <a:cs typeface="ＭＳ Ｐゴシック" charset="-128"/>
      </a:defRPr>
    </a:lvl7pPr>
    <a:lvl8pPr marL="5120640" algn="l" defTabSz="731520" rtl="0" eaLnBrk="1" latinLnBrk="0" hangingPunct="1">
      <a:defRPr kern="1200">
        <a:solidFill>
          <a:schemeClr val="tx1"/>
        </a:solidFill>
        <a:latin typeface="Arial" charset="0"/>
        <a:ea typeface="ＭＳ Ｐゴシック" charset="-128"/>
        <a:cs typeface="ＭＳ Ｐゴシック" charset="-128"/>
      </a:defRPr>
    </a:lvl8pPr>
    <a:lvl9pPr marL="5852160" algn="l" defTabSz="731520" rtl="0" eaLnBrk="1" latinLnBrk="0" hangingPunct="1">
      <a:defRPr kern="1200">
        <a:solidFill>
          <a:schemeClr val="tx1"/>
        </a:solidFill>
        <a:latin typeface="Arial" charset="0"/>
        <a:ea typeface="ＭＳ Ｐゴシック" charset="-128"/>
        <a:cs typeface="ＭＳ Ｐゴシック" charset="-128"/>
      </a:defRPr>
    </a:lvl9pPr>
  </p:defaultTextStyle>
  <p:extLst>
    <p:ext uri="{521415D9-36F7-43E2-AB2F-B90AF26B5E84}">
      <p14:sectionLst xmlns:p14="http://schemas.microsoft.com/office/powerpoint/2010/main">
        <p14:section name="Module 2: General Configuration" id="{32A70D2B-B978-4FEE-B10C-717CA771F305}">
          <p14:sldIdLst>
            <p14:sldId id="3351"/>
          </p14:sldIdLst>
        </p14:section>
        <p14:section name="POU (SMS) General Configuration" id="{1A51BC0A-C330-4719-9883-732115107A0E}">
          <p14:sldIdLst>
            <p14:sldId id="3327"/>
            <p14:sldId id="3413"/>
            <p14:sldId id="3428"/>
            <p14:sldId id="2480"/>
            <p14:sldId id="3423"/>
          </p14:sldIdLst>
        </p14:section>
        <p14:section name="Items Configuration" id="{521980CE-32B0-4472-A1F8-413F1FE8E7F1}">
          <p14:sldIdLst>
            <p14:sldId id="3336"/>
            <p14:sldId id="3354"/>
            <p14:sldId id="265"/>
            <p14:sldId id="341"/>
            <p14:sldId id="2680"/>
            <p14:sldId id="3429"/>
            <p14:sldId id="3430"/>
            <p14:sldId id="2682"/>
            <p14:sldId id="3427"/>
            <p14:sldId id="3260"/>
            <p14:sldId id="3431"/>
            <p14:sldId id="3432"/>
            <p14:sldId id="3358"/>
          </p14:sldIdLst>
        </p14:section>
        <p14:section name="Main Structure" id="{044E6C75-0396-4BA0-99FA-6F09250FD5A6}">
          <p14:sldIdLst>
            <p14:sldId id="3342"/>
            <p14:sldId id="3355"/>
            <p14:sldId id="2644"/>
            <p14:sldId id="2731"/>
            <p14:sldId id="3433"/>
            <p14:sldId id="309"/>
            <p14:sldId id="2668"/>
            <p14:sldId id="3326"/>
            <p14:sldId id="3434"/>
            <p14:sldId id="3344"/>
            <p14:sldId id="3435"/>
            <p14:sldId id="3436"/>
            <p14:sldId id="3437"/>
          </p14:sldIdLst>
        </p14:section>
        <p14:section name="Location Items Configuration" id="{D799A7FF-AFE1-428E-9F1A-D1FEC738383C}">
          <p14:sldIdLst>
            <p14:sldId id="3345"/>
            <p14:sldId id="3356"/>
            <p14:sldId id="3438"/>
            <p14:sldId id="2657"/>
            <p14:sldId id="2707"/>
            <p14:sldId id="3412"/>
            <p14:sldId id="3360"/>
            <p14:sldId id="269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694102-EFEB-E472-C4DD-F6BBFA5B27D9}" name="Hunter Kirby" initials="HJK" userId="Hunter Kirby" providerId="None"/>
  <p188:author id="{51BF2F33-8342-32B6-6815-EE60A2055DC4}" name="Sam Day" initials="SD" userId="S::Sam.Day@risenow.com::c1ed0136-0341-4341-902d-14e0f9b74320" providerId="AD"/>
  <p188:author id="{10399D4D-81F3-193F-D4FB-BE08B84DEC05}" name="Alex-Sandra Mailhot" initials="ASM" userId="S::alexsandra.mailhot@tecsys.com::8b43605f-6066-4d87-abe5-da47b07fa405" providerId="AD"/>
  <p188:author id="{7C8BF54E-964A-1081-FEEC-E061D10B5244}" name="Michael Dattilo" initials="MD" userId="S::michael.dattilo@tecsys.com::057ffa46-cf49-49db-ba05-5a8f779e1e35" providerId="AD"/>
  <p188:author id="{8F972165-776F-A826-A5B7-9CE7707E0DA0}" name="Janelle Gieseke" initials="JG" userId="S::janelle.gieseke@risenow.com::1065d469-00d3-4a33-b073-8dab6534bb61" providerId="AD"/>
  <p188:author id="{C960698C-9237-6E45-CC85-000A8068C57C}" name="Van Bemmel, Gina" initials="VG" userId="S::gina.vanbemmel_bswhealth.org#ext#@tecsys4.onmicrosoft.com::db3dea0a-9edd-4704-8653-8b644ec4ffd8" providerId="AD"/>
  <p188:author id="{1018A38F-E256-C678-6B76-035D66BC3E2F}" name="Sam Day" initials="" userId="S::sam.day@risenow.com::c1ed0136-0341-4341-902d-14e0f9b74320" providerId="AD"/>
  <p188:author id="{04DE9DAA-D2F9-0210-AEE3-8163790CC8D5}" name="Chloé Mayer" initials="CM" userId="S::chloe.mayer@tecsys.com::99040465-6e88-4033-bb2c-f1e60db7a595" providerId="AD"/>
  <p188:author id="{97800CB5-7343-F833-4BF7-DE25D3621FF4}" name="Elmira Oskui" initials="EO" userId="S::elmira.oskui@tecsys.com::bdbdfc42-c791-4e69-9a11-e3ae8466b04e" providerId="AD"/>
  <p188:author id="{AED515B6-C755-DFC1-68A7-340312636A88}" name="Geordan Ferri" initials="GF" userId="S::geordan.ferri@tecsys.com::d4db6638-ba66-448d-bd19-24c8bd3af1f3" providerId="AD"/>
  <p188:author id="{64AB1AE4-D08C-1593-07B4-C877BF2B5370}" name="Justin Bartlett" initials="JB" userId="S::justin.bartlett@risenow.com::54a8ef73-d308-4a32-b310-99625dd8c3fd" providerId="AD"/>
  <p188:author id="{B57000E8-37B6-80F0-F869-227F002D8446}" name="Kathy Hartnett" initials="KH" userId="S::kathy.hartnett@risenow.com::bba9e19c-65ed-4f72-ab54-5ff52c5f834c" providerId="AD"/>
  <p188:author id="{0BEB0AED-6D81-6985-698A-903E661185DA}" name="Hunter Kirby" initials="HK" userId="S::hunter.kirby@risenow.com::e6fc5ae6-a79f-4844-9fe1-82cc905d4bff" providerId="AD"/>
  <p188:author id="{EC6E37FB-1178-E4BF-587E-F67C400DBE41}" name="Heather Pattison" initials="HP" userId="S::heather.pattison@tecsys.com::f49d196d-2875-4417-a8bd-9b99c06e50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stine Noël-Fournier" initials="JN" lastIdx="3" clrIdx="0">
    <p:extLst>
      <p:ext uri="{19B8F6BF-5375-455C-9EA6-DF929625EA0E}">
        <p15:presenceInfo xmlns:p15="http://schemas.microsoft.com/office/powerpoint/2012/main" userId="S::justine.noel-fournier@tecsys.com::a61cb65e-e8c5-4dfc-8c3d-bb61c08f1eb1" providerId="AD"/>
      </p:ext>
    </p:extLst>
  </p:cmAuthor>
  <p:cmAuthor id="2" name="Andrea Baaco" initials="AB" lastIdx="1" clrIdx="1">
    <p:extLst>
      <p:ext uri="{19B8F6BF-5375-455C-9EA6-DF929625EA0E}">
        <p15:presenceInfo xmlns:p15="http://schemas.microsoft.com/office/powerpoint/2012/main" userId="S::andrea.baaco@tecsys.com::b8eea17f-7066-42bd-b1f3-4d4012682af9" providerId="AD"/>
      </p:ext>
    </p:extLst>
  </p:cmAuthor>
  <p:cmAuthor id="3" name="Elmira Oskui" initials="EO" lastIdx="1" clrIdx="2">
    <p:extLst>
      <p:ext uri="{19B8F6BF-5375-455C-9EA6-DF929625EA0E}">
        <p15:presenceInfo xmlns:p15="http://schemas.microsoft.com/office/powerpoint/2012/main" userId="S::elmira.oskui@tecsys.com::bdbdfc42-c791-4e69-9a11-e3ae8466b0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D8EE"/>
    <a:srgbClr val="009900"/>
    <a:srgbClr val="FFFFFF"/>
    <a:srgbClr val="FEFEFE"/>
    <a:srgbClr val="4B1F63"/>
    <a:srgbClr val="E6E6E6"/>
    <a:srgbClr val="5F277E"/>
    <a:srgbClr val="008FBE"/>
    <a:srgbClr val="FFB71B"/>
    <a:srgbClr val="C7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F76053-7B47-4377-BB61-72DFDB59B122}" v="2" dt="2024-04-19T18:12:24.058"/>
    <p1510:client id="{9D0524DE-C063-425D-B13F-BA64CD4BCDC2}" v="1" dt="2024-04-18T19:00:37.352"/>
    <p1510:client id="{D4559CEF-C16B-428A-BD67-290BD211329B}" v="91" dt="2024-04-18T21:13:23.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519" autoAdjust="0"/>
    <p:restoredTop sz="68814" autoAdjust="0"/>
  </p:normalViewPr>
  <p:slideViewPr>
    <p:cSldViewPr snapToGrid="0">
      <p:cViewPr varScale="1">
        <p:scale>
          <a:sx n="109" d="100"/>
          <a:sy n="109" d="100"/>
        </p:scale>
        <p:origin x="858" y="10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1" d="100"/>
          <a:sy n="81" d="100"/>
        </p:scale>
        <p:origin x="581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lle Gieseke" userId="1065d469-00d3-4a33-b073-8dab6534bb61" providerId="ADAL" clId="{9D0524DE-C063-425D-B13F-BA64CD4BCDC2}"/>
    <pc:docChg chg="modSld">
      <pc:chgData name="Janelle Gieseke" userId="1065d469-00d3-4a33-b073-8dab6534bb61" providerId="ADAL" clId="{9D0524DE-C063-425D-B13F-BA64CD4BCDC2}" dt="2024-04-19T13:35:21.988" v="42"/>
      <pc:docMkLst>
        <pc:docMk/>
      </pc:docMkLst>
      <pc:sldChg chg="delCm">
        <pc:chgData name="Janelle Gieseke" userId="1065d469-00d3-4a33-b073-8dab6534bb61" providerId="ADAL" clId="{9D0524DE-C063-425D-B13F-BA64CD4BCDC2}" dt="2024-04-19T13:35:16.305" v="41"/>
        <pc:sldMkLst>
          <pc:docMk/>
          <pc:sldMk cId="3071633685" sldId="265"/>
        </pc:sldMkLst>
        <pc:extLst>
          <p:ext xmlns:p="http://schemas.openxmlformats.org/presentationml/2006/main" uri="{D6D511B9-2390-475A-947B-AFAB55BFBCF1}">
            <pc226:cmChg xmlns:pc226="http://schemas.microsoft.com/office/powerpoint/2022/06/main/command" chg="del">
              <pc226:chgData name="Janelle Gieseke" userId="1065d469-00d3-4a33-b073-8dab6534bb61" providerId="ADAL" clId="{9D0524DE-C063-425D-B13F-BA64CD4BCDC2}" dt="2024-04-19T13:35:16.305" v="41"/>
              <pc2:cmMkLst xmlns:pc2="http://schemas.microsoft.com/office/powerpoint/2019/9/main/command">
                <pc:docMk/>
                <pc:sldMk cId="3071633685" sldId="265"/>
                <pc2:cmMk id="{C934D499-0CE3-4AD4-8C20-D151C2F8C469}"/>
              </pc2:cmMkLst>
            </pc226:cmChg>
          </p:ext>
        </pc:extLst>
      </pc:sldChg>
      <pc:sldChg chg="modSp mod modNotes modNotesTx">
        <pc:chgData name="Janelle Gieseke" userId="1065d469-00d3-4a33-b073-8dab6534bb61" providerId="ADAL" clId="{9D0524DE-C063-425D-B13F-BA64CD4BCDC2}" dt="2024-04-18T19:00:37.352" v="40"/>
        <pc:sldMkLst>
          <pc:docMk/>
          <pc:sldMk cId="3293469686" sldId="309"/>
        </pc:sldMkLst>
        <pc:spChg chg="mod">
          <ac:chgData name="Janelle Gieseke" userId="1065d469-00d3-4a33-b073-8dab6534bb61" providerId="ADAL" clId="{9D0524DE-C063-425D-B13F-BA64CD4BCDC2}" dt="2024-04-18T19:00:19.280" v="27" actId="20577"/>
          <ac:spMkLst>
            <pc:docMk/>
            <pc:sldMk cId="3293469686" sldId="309"/>
            <ac:spMk id="2" creationId="{00000000-0000-0000-0000-000000000000}"/>
          </ac:spMkLst>
        </pc:spChg>
        <pc:graphicFrameChg chg="mod">
          <ac:chgData name="Janelle Gieseke" userId="1065d469-00d3-4a33-b073-8dab6534bb61" providerId="ADAL" clId="{9D0524DE-C063-425D-B13F-BA64CD4BCDC2}" dt="2024-04-18T19:00:37.352" v="40"/>
          <ac:graphicFrameMkLst>
            <pc:docMk/>
            <pc:sldMk cId="3293469686" sldId="309"/>
            <ac:graphicFrameMk id="4" creationId="{D141A297-FBC2-E220-FF45-CC5D898EA944}"/>
          </ac:graphicFrameMkLst>
        </pc:graphicFrameChg>
      </pc:sldChg>
      <pc:sldChg chg="delCm">
        <pc:chgData name="Janelle Gieseke" userId="1065d469-00d3-4a33-b073-8dab6534bb61" providerId="ADAL" clId="{9D0524DE-C063-425D-B13F-BA64CD4BCDC2}" dt="2024-04-19T13:35:21.988" v="42"/>
        <pc:sldMkLst>
          <pc:docMk/>
          <pc:sldMk cId="2713209806" sldId="341"/>
        </pc:sldMkLst>
        <pc:extLst>
          <p:ext xmlns:p="http://schemas.openxmlformats.org/presentationml/2006/main" uri="{D6D511B9-2390-475A-947B-AFAB55BFBCF1}">
            <pc226:cmChg xmlns:pc226="http://schemas.microsoft.com/office/powerpoint/2022/06/main/command" chg="del">
              <pc226:chgData name="Janelle Gieseke" userId="1065d469-00d3-4a33-b073-8dab6534bb61" providerId="ADAL" clId="{9D0524DE-C063-425D-B13F-BA64CD4BCDC2}" dt="2024-04-19T13:35:21.988" v="42"/>
              <pc2:cmMkLst xmlns:pc2="http://schemas.microsoft.com/office/powerpoint/2019/9/main/command">
                <pc:docMk/>
                <pc:sldMk cId="2713209806" sldId="341"/>
                <pc2:cmMk id="{303E45A3-DC7B-43F1-9028-448E062C686E}"/>
              </pc2:cmMkLst>
            </pc226:cmChg>
          </p:ext>
        </pc:extLst>
      </pc:sldChg>
      <pc:sldChg chg="modNotesTx">
        <pc:chgData name="Janelle Gieseke" userId="1065d469-00d3-4a33-b073-8dab6534bb61" providerId="ADAL" clId="{9D0524DE-C063-425D-B13F-BA64CD4BCDC2}" dt="2024-04-18T19:00:00.366" v="11" actId="20577"/>
        <pc:sldMkLst>
          <pc:docMk/>
          <pc:sldMk cId="1607652710" sldId="2644"/>
        </pc:sldMkLst>
      </pc:sldChg>
      <pc:sldChg chg="modSp mod modNotesTx">
        <pc:chgData name="Janelle Gieseke" userId="1065d469-00d3-4a33-b073-8dab6534bb61" providerId="ADAL" clId="{9D0524DE-C063-425D-B13F-BA64CD4BCDC2}" dt="2024-04-18T19:00:13.793" v="23" actId="20577"/>
        <pc:sldMkLst>
          <pc:docMk/>
          <pc:sldMk cId="335297569" sldId="3433"/>
        </pc:sldMkLst>
        <pc:spChg chg="mod">
          <ac:chgData name="Janelle Gieseke" userId="1065d469-00d3-4a33-b073-8dab6534bb61" providerId="ADAL" clId="{9D0524DE-C063-425D-B13F-BA64CD4BCDC2}" dt="2024-04-18T19:00:08.528" v="17" actId="20577"/>
          <ac:spMkLst>
            <pc:docMk/>
            <pc:sldMk cId="335297569" sldId="3433"/>
            <ac:spMk id="10" creationId="{3F04DE8B-E481-636B-67EE-B52AC962938A}"/>
          </ac:spMkLst>
        </pc:spChg>
      </pc:sldChg>
      <pc:sldChg chg="modSp modNotes">
        <pc:chgData name="Janelle Gieseke" userId="1065d469-00d3-4a33-b073-8dab6534bb61" providerId="ADAL" clId="{9D0524DE-C063-425D-B13F-BA64CD4BCDC2}" dt="2024-04-18T19:00:37.352" v="40"/>
        <pc:sldMkLst>
          <pc:docMk/>
          <pc:sldMk cId="2975866161" sldId="3434"/>
        </pc:sldMkLst>
        <pc:graphicFrameChg chg="mod">
          <ac:chgData name="Janelle Gieseke" userId="1065d469-00d3-4a33-b073-8dab6534bb61" providerId="ADAL" clId="{9D0524DE-C063-425D-B13F-BA64CD4BCDC2}" dt="2024-04-18T19:00:37.352" v="40"/>
          <ac:graphicFrameMkLst>
            <pc:docMk/>
            <pc:sldMk cId="2975866161" sldId="3434"/>
            <ac:graphicFrameMk id="2" creationId="{5F3FC0C9-940B-2752-5B0F-498C0572EEB2}"/>
          </ac:graphicFrameMkLst>
        </pc:graphicFrameChg>
      </pc:sldChg>
      <pc:sldChg chg="modNotes">
        <pc:chgData name="Janelle Gieseke" userId="1065d469-00d3-4a33-b073-8dab6534bb61" providerId="ADAL" clId="{9D0524DE-C063-425D-B13F-BA64CD4BCDC2}" dt="2024-04-18T19:00:37.352" v="40"/>
        <pc:sldMkLst>
          <pc:docMk/>
          <pc:sldMk cId="3785086782" sldId="3435"/>
        </pc:sldMkLst>
      </pc:sldChg>
      <pc:sldChg chg="modSp modNotes">
        <pc:chgData name="Janelle Gieseke" userId="1065d469-00d3-4a33-b073-8dab6534bb61" providerId="ADAL" clId="{9D0524DE-C063-425D-B13F-BA64CD4BCDC2}" dt="2024-04-18T19:00:37.352" v="40"/>
        <pc:sldMkLst>
          <pc:docMk/>
          <pc:sldMk cId="142219727" sldId="3436"/>
        </pc:sldMkLst>
        <pc:graphicFrameChg chg="mod">
          <ac:chgData name="Janelle Gieseke" userId="1065d469-00d3-4a33-b073-8dab6534bb61" providerId="ADAL" clId="{9D0524DE-C063-425D-B13F-BA64CD4BCDC2}" dt="2024-04-18T19:00:37.352" v="40"/>
          <ac:graphicFrameMkLst>
            <pc:docMk/>
            <pc:sldMk cId="142219727" sldId="3436"/>
            <ac:graphicFrameMk id="5" creationId="{FD23DB5D-0BBC-202B-CF12-E42BF1CB4E36}"/>
          </ac:graphicFrameMkLst>
        </pc:graphicFrameChg>
      </pc:sldChg>
      <pc:sldChg chg="modSp modNotes">
        <pc:chgData name="Janelle Gieseke" userId="1065d469-00d3-4a33-b073-8dab6534bb61" providerId="ADAL" clId="{9D0524DE-C063-425D-B13F-BA64CD4BCDC2}" dt="2024-04-18T19:00:37.352" v="40"/>
        <pc:sldMkLst>
          <pc:docMk/>
          <pc:sldMk cId="2546064511" sldId="3437"/>
        </pc:sldMkLst>
        <pc:graphicFrameChg chg="mod">
          <ac:chgData name="Janelle Gieseke" userId="1065d469-00d3-4a33-b073-8dab6534bb61" providerId="ADAL" clId="{9D0524DE-C063-425D-B13F-BA64CD4BCDC2}" dt="2024-04-18T19:00:37.352" v="40"/>
          <ac:graphicFrameMkLst>
            <pc:docMk/>
            <pc:sldMk cId="2546064511" sldId="3437"/>
            <ac:graphicFrameMk id="14" creationId="{26AD2F17-7BF6-F748-5B8E-D64E1D53F7ED}"/>
          </ac:graphicFrameMkLst>
        </pc:graphicFrameChg>
      </pc:sldChg>
    </pc:docChg>
  </pc:docChgLst>
  <pc:docChgLst>
    <pc:chgData name="Sam Day" userId="c1ed0136-0341-4341-902d-14e0f9b74320" providerId="ADAL" clId="{D4559CEF-C16B-428A-BD67-290BD211329B}"/>
    <pc:docChg chg="delSld modSld delMainMaster modMainMaster modSection">
      <pc:chgData name="Sam Day" userId="c1ed0136-0341-4341-902d-14e0f9b74320" providerId="ADAL" clId="{D4559CEF-C16B-428A-BD67-290BD211329B}" dt="2024-04-18T21:13:23.111" v="572" actId="20577"/>
      <pc:docMkLst>
        <pc:docMk/>
      </pc:docMkLst>
      <pc:sldChg chg="modNotesTx">
        <pc:chgData name="Sam Day" userId="c1ed0136-0341-4341-902d-14e0f9b74320" providerId="ADAL" clId="{D4559CEF-C16B-428A-BD67-290BD211329B}" dt="2024-04-17T15:56:35.457" v="341" actId="20577"/>
        <pc:sldMkLst>
          <pc:docMk/>
          <pc:sldMk cId="3071633685" sldId="265"/>
        </pc:sldMkLst>
      </pc:sldChg>
      <pc:sldChg chg="modSp mod modNotesTx">
        <pc:chgData name="Sam Day" userId="c1ed0136-0341-4341-902d-14e0f9b74320" providerId="ADAL" clId="{D4559CEF-C16B-428A-BD67-290BD211329B}" dt="2024-04-17T20:08:40.842" v="430" actId="20577"/>
        <pc:sldMkLst>
          <pc:docMk/>
          <pc:sldMk cId="3293469686" sldId="309"/>
        </pc:sldMkLst>
        <pc:spChg chg="mod">
          <ac:chgData name="Sam Day" userId="c1ed0136-0341-4341-902d-14e0f9b74320" providerId="ADAL" clId="{D4559CEF-C16B-428A-BD67-290BD211329B}" dt="2024-04-17T20:08:00.362" v="382" actId="20577"/>
          <ac:spMkLst>
            <pc:docMk/>
            <pc:sldMk cId="3293469686" sldId="309"/>
            <ac:spMk id="2" creationId="{00000000-0000-0000-0000-000000000000}"/>
          </ac:spMkLst>
        </pc:spChg>
        <pc:graphicFrameChg chg="mod">
          <ac:chgData name="Sam Day" userId="c1ed0136-0341-4341-902d-14e0f9b74320" providerId="ADAL" clId="{D4559CEF-C16B-428A-BD67-290BD211329B}" dt="2024-04-17T20:08:08.905" v="394" actId="20577"/>
          <ac:graphicFrameMkLst>
            <pc:docMk/>
            <pc:sldMk cId="3293469686" sldId="309"/>
            <ac:graphicFrameMk id="4" creationId="{D141A297-FBC2-E220-FF45-CC5D898EA944}"/>
          </ac:graphicFrameMkLst>
        </pc:graphicFrameChg>
      </pc:sldChg>
      <pc:sldChg chg="modNotesTx">
        <pc:chgData name="Sam Day" userId="c1ed0136-0341-4341-902d-14e0f9b74320" providerId="ADAL" clId="{D4559CEF-C16B-428A-BD67-290BD211329B}" dt="2024-04-17T15:54:52.414" v="261" actId="20577"/>
        <pc:sldMkLst>
          <pc:docMk/>
          <pc:sldMk cId="2713209806" sldId="341"/>
        </pc:sldMkLst>
      </pc:sldChg>
      <pc:sldChg chg="del">
        <pc:chgData name="Sam Day" userId="c1ed0136-0341-4341-902d-14e0f9b74320" providerId="ADAL" clId="{D4559CEF-C16B-428A-BD67-290BD211329B}" dt="2024-04-04T20:04:32.801" v="66" actId="47"/>
        <pc:sldMkLst>
          <pc:docMk/>
          <pc:sldMk cId="1410250402" sldId="2435"/>
        </pc:sldMkLst>
      </pc:sldChg>
      <pc:sldChg chg="del">
        <pc:chgData name="Sam Day" userId="c1ed0136-0341-4341-902d-14e0f9b74320" providerId="ADAL" clId="{D4559CEF-C16B-428A-BD67-290BD211329B}" dt="2024-04-04T20:06:25.548" v="71" actId="47"/>
        <pc:sldMkLst>
          <pc:docMk/>
          <pc:sldMk cId="716776992" sldId="2442"/>
        </pc:sldMkLst>
      </pc:sldChg>
      <pc:sldChg chg="del">
        <pc:chgData name="Sam Day" userId="c1ed0136-0341-4341-902d-14e0f9b74320" providerId="ADAL" clId="{D4559CEF-C16B-428A-BD67-290BD211329B}" dt="2024-04-04T20:05:58.850" v="70" actId="47"/>
        <pc:sldMkLst>
          <pc:docMk/>
          <pc:sldMk cId="2004871868" sldId="2643"/>
        </pc:sldMkLst>
      </pc:sldChg>
      <pc:sldChg chg="modNotesTx">
        <pc:chgData name="Sam Day" userId="c1ed0136-0341-4341-902d-14e0f9b74320" providerId="ADAL" clId="{D4559CEF-C16B-428A-BD67-290BD211329B}" dt="2024-04-17T22:22:11.148" v="538" actId="20577"/>
        <pc:sldMkLst>
          <pc:docMk/>
          <pc:sldMk cId="1607652710" sldId="2644"/>
        </pc:sldMkLst>
      </pc:sldChg>
      <pc:sldChg chg="modNotesTx">
        <pc:chgData name="Sam Day" userId="c1ed0136-0341-4341-902d-14e0f9b74320" providerId="ADAL" clId="{D4559CEF-C16B-428A-BD67-290BD211329B}" dt="2024-04-17T15:54:12.761" v="196" actId="20577"/>
        <pc:sldMkLst>
          <pc:docMk/>
          <pc:sldMk cId="451628608" sldId="2657"/>
        </pc:sldMkLst>
      </pc:sldChg>
      <pc:sldChg chg="modNotesTx">
        <pc:chgData name="Sam Day" userId="c1ed0136-0341-4341-902d-14e0f9b74320" providerId="ADAL" clId="{D4559CEF-C16B-428A-BD67-290BD211329B}" dt="2024-04-17T22:25:02.162" v="554" actId="20577"/>
        <pc:sldMkLst>
          <pc:docMk/>
          <pc:sldMk cId="139749561" sldId="2668"/>
        </pc:sldMkLst>
      </pc:sldChg>
      <pc:sldChg chg="modNotesTx">
        <pc:chgData name="Sam Day" userId="c1ed0136-0341-4341-902d-14e0f9b74320" providerId="ADAL" clId="{D4559CEF-C16B-428A-BD67-290BD211329B}" dt="2024-04-17T15:54:21.749" v="209" actId="20577"/>
        <pc:sldMkLst>
          <pc:docMk/>
          <pc:sldMk cId="102049121" sldId="2707"/>
        </pc:sldMkLst>
      </pc:sldChg>
      <pc:sldChg chg="modSp">
        <pc:chgData name="Sam Day" userId="c1ed0136-0341-4341-902d-14e0f9b74320" providerId="ADAL" clId="{D4559CEF-C16B-428A-BD67-290BD211329B}" dt="2024-04-17T15:53:49.535" v="161" actId="20577"/>
        <pc:sldMkLst>
          <pc:docMk/>
          <pc:sldMk cId="3507395504" sldId="2731"/>
        </pc:sldMkLst>
        <pc:graphicFrameChg chg="mod">
          <ac:chgData name="Sam Day" userId="c1ed0136-0341-4341-902d-14e0f9b74320" providerId="ADAL" clId="{D4559CEF-C16B-428A-BD67-290BD211329B}" dt="2024-04-17T15:53:49.535" v="161" actId="20577"/>
          <ac:graphicFrameMkLst>
            <pc:docMk/>
            <pc:sldMk cId="3507395504" sldId="2731"/>
            <ac:graphicFrameMk id="3" creationId="{6FEEC3B4-D2D7-571A-14AB-38EDB729FD38}"/>
          </ac:graphicFrameMkLst>
        </pc:graphicFrameChg>
      </pc:sldChg>
      <pc:sldChg chg="del">
        <pc:chgData name="Sam Day" userId="c1ed0136-0341-4341-902d-14e0f9b74320" providerId="ADAL" clId="{D4559CEF-C16B-428A-BD67-290BD211329B}" dt="2024-04-04T20:01:05.556" v="60" actId="47"/>
        <pc:sldMkLst>
          <pc:docMk/>
          <pc:sldMk cId="2111835752" sldId="2732"/>
        </pc:sldMkLst>
      </pc:sldChg>
      <pc:sldChg chg="del">
        <pc:chgData name="Sam Day" userId="c1ed0136-0341-4341-902d-14e0f9b74320" providerId="ADAL" clId="{D4559CEF-C16B-428A-BD67-290BD211329B}" dt="2024-04-04T20:02:07.167" v="61" actId="47"/>
        <pc:sldMkLst>
          <pc:docMk/>
          <pc:sldMk cId="1724475402" sldId="2734"/>
        </pc:sldMkLst>
      </pc:sldChg>
      <pc:sldChg chg="del">
        <pc:chgData name="Sam Day" userId="c1ed0136-0341-4341-902d-14e0f9b74320" providerId="ADAL" clId="{D4559CEF-C16B-428A-BD67-290BD211329B}" dt="2024-04-04T19:45:23.338" v="22" actId="47"/>
        <pc:sldMkLst>
          <pc:docMk/>
          <pc:sldMk cId="1073613285" sldId="3249"/>
        </pc:sldMkLst>
      </pc:sldChg>
      <pc:sldChg chg="del">
        <pc:chgData name="Sam Day" userId="c1ed0136-0341-4341-902d-14e0f9b74320" providerId="ADAL" clId="{D4559CEF-C16B-428A-BD67-290BD211329B}" dt="2024-04-17T22:44:28.834" v="555"/>
        <pc:sldMkLst>
          <pc:docMk/>
          <pc:sldMk cId="4083157082" sldId="3250"/>
        </pc:sldMkLst>
      </pc:sldChg>
      <pc:sldChg chg="del">
        <pc:chgData name="Sam Day" userId="c1ed0136-0341-4341-902d-14e0f9b74320" providerId="ADAL" clId="{D4559CEF-C16B-428A-BD67-290BD211329B}" dt="2024-04-04T19:52:15.826" v="44" actId="47"/>
        <pc:sldMkLst>
          <pc:docMk/>
          <pc:sldMk cId="79032975" sldId="3337"/>
        </pc:sldMkLst>
      </pc:sldChg>
      <pc:sldChg chg="del">
        <pc:chgData name="Sam Day" userId="c1ed0136-0341-4341-902d-14e0f9b74320" providerId="ADAL" clId="{D4559CEF-C16B-428A-BD67-290BD211329B}" dt="2024-04-04T19:57:36.810" v="47" actId="47"/>
        <pc:sldMkLst>
          <pc:docMk/>
          <pc:sldMk cId="1852150469" sldId="3340"/>
        </pc:sldMkLst>
      </pc:sldChg>
      <pc:sldChg chg="modSp mod modNotesTx">
        <pc:chgData name="Sam Day" userId="c1ed0136-0341-4341-902d-14e0f9b74320" providerId="ADAL" clId="{D4559CEF-C16B-428A-BD67-290BD211329B}" dt="2024-04-17T15:54:05.028" v="183" actId="20577"/>
        <pc:sldMkLst>
          <pc:docMk/>
          <pc:sldMk cId="4042093429" sldId="3344"/>
        </pc:sldMkLst>
        <pc:spChg chg="mod">
          <ac:chgData name="Sam Day" userId="c1ed0136-0341-4341-902d-14e0f9b74320" providerId="ADAL" clId="{D4559CEF-C16B-428A-BD67-290BD211329B}" dt="2024-04-17T15:53:57.041" v="174" actId="20577"/>
          <ac:spMkLst>
            <pc:docMk/>
            <pc:sldMk cId="4042093429" sldId="3344"/>
            <ac:spMk id="10" creationId="{DC319D80-209F-B9F9-3495-9397B178318D}"/>
          </ac:spMkLst>
        </pc:spChg>
      </pc:sldChg>
      <pc:sldChg chg="delCm">
        <pc:chgData name="Sam Day" userId="c1ed0136-0341-4341-902d-14e0f9b74320" providerId="ADAL" clId="{D4559CEF-C16B-428A-BD67-290BD211329B}" dt="2024-04-05T15:13:26.382" v="72"/>
        <pc:sldMkLst>
          <pc:docMk/>
          <pc:sldMk cId="687852929" sldId="3351"/>
        </pc:sldMkLst>
        <pc:extLst>
          <p:ext xmlns:p="http://schemas.openxmlformats.org/presentationml/2006/main" uri="{D6D511B9-2390-475A-947B-AFAB55BFBCF1}">
            <pc226:cmChg xmlns:pc226="http://schemas.microsoft.com/office/powerpoint/2022/06/main/command" chg="del">
              <pc226:chgData name="Sam Day" userId="c1ed0136-0341-4341-902d-14e0f9b74320" providerId="ADAL" clId="{D4559CEF-C16B-428A-BD67-290BD211329B}" dt="2024-04-05T15:13:26.382" v="72"/>
              <pc2:cmMkLst xmlns:pc2="http://schemas.microsoft.com/office/powerpoint/2019/9/main/command">
                <pc:docMk/>
                <pc:sldMk cId="687852929" sldId="3351"/>
                <pc2:cmMk id="{1E10B493-991C-4C2E-A1F8-394FBB9E123C}"/>
              </pc2:cmMkLst>
            </pc226:cmChg>
          </p:ext>
        </pc:extLst>
      </pc:sldChg>
      <pc:sldChg chg="del">
        <pc:chgData name="Sam Day" userId="c1ed0136-0341-4341-902d-14e0f9b74320" providerId="ADAL" clId="{D4559CEF-C16B-428A-BD67-290BD211329B}" dt="2024-04-04T19:57:57.081" v="48" actId="47"/>
        <pc:sldMkLst>
          <pc:docMk/>
          <pc:sldMk cId="3051837693" sldId="3424"/>
        </pc:sldMkLst>
      </pc:sldChg>
      <pc:sldChg chg="del">
        <pc:chgData name="Sam Day" userId="c1ed0136-0341-4341-902d-14e0f9b74320" providerId="ADAL" clId="{D4559CEF-C16B-428A-BD67-290BD211329B}" dt="2024-04-04T19:56:51.448" v="46" actId="47"/>
        <pc:sldMkLst>
          <pc:docMk/>
          <pc:sldMk cId="1096617988" sldId="3425"/>
        </pc:sldMkLst>
      </pc:sldChg>
      <pc:sldChg chg="modNotesTx">
        <pc:chgData name="Sam Day" userId="c1ed0136-0341-4341-902d-14e0f9b74320" providerId="ADAL" clId="{D4559CEF-C16B-428A-BD67-290BD211329B}" dt="2024-04-17T15:53:29.197" v="130" actId="20577"/>
        <pc:sldMkLst>
          <pc:docMk/>
          <pc:sldMk cId="48427589" sldId="3427"/>
        </pc:sldMkLst>
      </pc:sldChg>
      <pc:sldChg chg="del">
        <pc:chgData name="Sam Day" userId="c1ed0136-0341-4341-902d-14e0f9b74320" providerId="ADAL" clId="{D4559CEF-C16B-428A-BD67-290BD211329B}" dt="2024-04-04T19:44:43.248" v="0"/>
        <pc:sldMkLst>
          <pc:docMk/>
          <pc:sldMk cId="1496777849" sldId="3428"/>
        </pc:sldMkLst>
      </pc:sldChg>
      <pc:sldChg chg="modSp modNotesTx">
        <pc:chgData name="Sam Day" userId="c1ed0136-0341-4341-902d-14e0f9b74320" providerId="ADAL" clId="{D4559CEF-C16B-428A-BD67-290BD211329B}" dt="2024-04-17T15:55:38.872" v="319" actId="20577"/>
        <pc:sldMkLst>
          <pc:docMk/>
          <pc:sldMk cId="4025528466" sldId="3428"/>
        </pc:sldMkLst>
        <pc:graphicFrameChg chg="mod">
          <ac:chgData name="Sam Day" userId="c1ed0136-0341-4341-902d-14e0f9b74320" providerId="ADAL" clId="{D4559CEF-C16B-428A-BD67-290BD211329B}" dt="2024-04-17T15:54:30.946" v="222" actId="20577"/>
          <ac:graphicFrameMkLst>
            <pc:docMk/>
            <pc:sldMk cId="4025528466" sldId="3428"/>
            <ac:graphicFrameMk id="10" creationId="{F59146CD-4937-10F7-B690-0E78FE5CA833}"/>
          </ac:graphicFrameMkLst>
        </pc:graphicFrameChg>
      </pc:sldChg>
      <pc:sldChg chg="modNotesTx">
        <pc:chgData name="Sam Day" userId="c1ed0136-0341-4341-902d-14e0f9b74320" providerId="ADAL" clId="{D4559CEF-C16B-428A-BD67-290BD211329B}" dt="2024-04-17T15:55:05.768" v="275" actId="20577"/>
        <pc:sldMkLst>
          <pc:docMk/>
          <pc:sldMk cId="1528350237" sldId="3429"/>
        </pc:sldMkLst>
      </pc:sldChg>
      <pc:sldChg chg="modSp mod">
        <pc:chgData name="Sam Day" userId="c1ed0136-0341-4341-902d-14e0f9b74320" providerId="ADAL" clId="{D4559CEF-C16B-428A-BD67-290BD211329B}" dt="2024-04-04T19:56:47.925" v="45" actId="207"/>
        <pc:sldMkLst>
          <pc:docMk/>
          <pc:sldMk cId="1768733113" sldId="3430"/>
        </pc:sldMkLst>
        <pc:spChg chg="mod">
          <ac:chgData name="Sam Day" userId="c1ed0136-0341-4341-902d-14e0f9b74320" providerId="ADAL" clId="{D4559CEF-C16B-428A-BD67-290BD211329B}" dt="2024-04-04T19:56:47.925" v="45" actId="207"/>
          <ac:spMkLst>
            <pc:docMk/>
            <pc:sldMk cId="1768733113" sldId="3430"/>
            <ac:spMk id="3" creationId="{93A3A597-CE60-1836-5149-E5E4D6871754}"/>
          </ac:spMkLst>
        </pc:spChg>
      </pc:sldChg>
      <pc:sldChg chg="modNotesTx">
        <pc:chgData name="Sam Day" userId="c1ed0136-0341-4341-902d-14e0f9b74320" providerId="ADAL" clId="{D4559CEF-C16B-428A-BD67-290BD211329B}" dt="2024-04-17T22:22:06.738" v="536" actId="20577"/>
        <pc:sldMkLst>
          <pc:docMk/>
          <pc:sldMk cId="2848928286" sldId="3431"/>
        </pc:sldMkLst>
      </pc:sldChg>
      <pc:sldChg chg="modSp mod">
        <pc:chgData name="Sam Day" userId="c1ed0136-0341-4341-902d-14e0f9b74320" providerId="ADAL" clId="{D4559CEF-C16B-428A-BD67-290BD211329B}" dt="2024-04-17T15:53:40.239" v="148" actId="20577"/>
        <pc:sldMkLst>
          <pc:docMk/>
          <pc:sldMk cId="2776301414" sldId="3432"/>
        </pc:sldMkLst>
        <pc:spChg chg="mod">
          <ac:chgData name="Sam Day" userId="c1ed0136-0341-4341-902d-14e0f9b74320" providerId="ADAL" clId="{D4559CEF-C16B-428A-BD67-290BD211329B}" dt="2024-04-17T15:53:40.239" v="148" actId="20577"/>
          <ac:spMkLst>
            <pc:docMk/>
            <pc:sldMk cId="2776301414" sldId="3432"/>
            <ac:spMk id="2" creationId="{4FD6E940-062F-AC53-D7CC-2E825628D1C8}"/>
          </ac:spMkLst>
        </pc:spChg>
      </pc:sldChg>
      <pc:sldChg chg="modSp mod modNotesTx">
        <pc:chgData name="Sam Day" userId="c1ed0136-0341-4341-902d-14e0f9b74320" providerId="ADAL" clId="{D4559CEF-C16B-428A-BD67-290BD211329B}" dt="2024-04-17T22:22:20.472" v="542" actId="20577"/>
        <pc:sldMkLst>
          <pc:docMk/>
          <pc:sldMk cId="335297569" sldId="3433"/>
        </pc:sldMkLst>
        <pc:spChg chg="mod">
          <ac:chgData name="Sam Day" userId="c1ed0136-0341-4341-902d-14e0f9b74320" providerId="ADAL" clId="{D4559CEF-C16B-428A-BD67-290BD211329B}" dt="2024-04-17T22:22:16.221" v="540" actId="20577"/>
          <ac:spMkLst>
            <pc:docMk/>
            <pc:sldMk cId="335297569" sldId="3433"/>
            <ac:spMk id="10" creationId="{3F04DE8B-E481-636B-67EE-B52AC962938A}"/>
          </ac:spMkLst>
        </pc:spChg>
      </pc:sldChg>
      <pc:sldChg chg="modSp modNotesTx">
        <pc:chgData name="Sam Day" userId="c1ed0136-0341-4341-902d-14e0f9b74320" providerId="ADAL" clId="{D4559CEF-C16B-428A-BD67-290BD211329B}" dt="2024-04-18T21:13:23.111" v="572" actId="20577"/>
        <pc:sldMkLst>
          <pc:docMk/>
          <pc:sldMk cId="2975866161" sldId="3434"/>
        </pc:sldMkLst>
        <pc:graphicFrameChg chg="mod">
          <ac:chgData name="Sam Day" userId="c1ed0136-0341-4341-902d-14e0f9b74320" providerId="ADAL" clId="{D4559CEF-C16B-428A-BD67-290BD211329B}" dt="2024-04-18T21:13:23.111" v="572" actId="20577"/>
          <ac:graphicFrameMkLst>
            <pc:docMk/>
            <pc:sldMk cId="2975866161" sldId="3434"/>
            <ac:graphicFrameMk id="2" creationId="{5F3FC0C9-940B-2752-5B0F-498C0572EEB2}"/>
          </ac:graphicFrameMkLst>
        </pc:graphicFrameChg>
      </pc:sldChg>
      <pc:sldChg chg="modSp mod modNotesTx">
        <pc:chgData name="Sam Day" userId="c1ed0136-0341-4341-902d-14e0f9b74320" providerId="ADAL" clId="{D4559CEF-C16B-428A-BD67-290BD211329B}" dt="2024-04-18T21:09:32.401" v="561" actId="20577"/>
        <pc:sldMkLst>
          <pc:docMk/>
          <pc:sldMk cId="3785086782" sldId="3435"/>
        </pc:sldMkLst>
        <pc:spChg chg="mod">
          <ac:chgData name="Sam Day" userId="c1ed0136-0341-4341-902d-14e0f9b74320" providerId="ADAL" clId="{D4559CEF-C16B-428A-BD67-290BD211329B}" dt="2024-04-17T22:22:33.388" v="546" actId="20577"/>
          <ac:spMkLst>
            <pc:docMk/>
            <pc:sldMk cId="3785086782" sldId="3435"/>
            <ac:spMk id="7" creationId="{8F022825-FE2D-6839-5DD6-54F5F3FCA188}"/>
          </ac:spMkLst>
        </pc:spChg>
      </pc:sldChg>
      <pc:sldChg chg="modSp addCm delCm modNotesTx">
        <pc:chgData name="Sam Day" userId="c1ed0136-0341-4341-902d-14e0f9b74320" providerId="ADAL" clId="{D4559CEF-C16B-428A-BD67-290BD211329B}" dt="2024-04-18T21:09:54.624" v="566" actId="20577"/>
        <pc:sldMkLst>
          <pc:docMk/>
          <pc:sldMk cId="142219727" sldId="3436"/>
        </pc:sldMkLst>
        <pc:graphicFrameChg chg="mod">
          <ac:chgData name="Sam Day" userId="c1ed0136-0341-4341-902d-14e0f9b74320" providerId="ADAL" clId="{D4559CEF-C16B-428A-BD67-290BD211329B}" dt="2024-04-18T21:09:46.016" v="564" actId="20577"/>
          <ac:graphicFrameMkLst>
            <pc:docMk/>
            <pc:sldMk cId="142219727" sldId="3436"/>
            <ac:graphicFrameMk id="5" creationId="{FD23DB5D-0BBC-202B-CF12-E42BF1CB4E36}"/>
          </ac:graphicFrameMkLst>
        </pc:graphicFrameChg>
        <pc:extLst>
          <p:ext xmlns:p="http://schemas.openxmlformats.org/presentationml/2006/main" uri="{D6D511B9-2390-475A-947B-AFAB55BFBCF1}">
            <pc226:cmChg xmlns:pc226="http://schemas.microsoft.com/office/powerpoint/2022/06/main/command" chg="add del">
              <pc226:chgData name="Sam Day" userId="c1ed0136-0341-4341-902d-14e0f9b74320" providerId="ADAL" clId="{D4559CEF-C16B-428A-BD67-290BD211329B}" dt="2024-04-17T22:44:59.406" v="557"/>
              <pc2:cmMkLst xmlns:pc2="http://schemas.microsoft.com/office/powerpoint/2019/9/main/command">
                <pc:docMk/>
                <pc:sldMk cId="142219727" sldId="3436"/>
                <pc2:cmMk id="{2B4D5691-2FF8-45AC-AE9D-D8C6CEFCBF30}"/>
              </pc2:cmMkLst>
            </pc226:cmChg>
          </p:ext>
        </pc:extLst>
      </pc:sldChg>
      <pc:sldChg chg="del">
        <pc:chgData name="Sam Day" userId="c1ed0136-0341-4341-902d-14e0f9b74320" providerId="ADAL" clId="{D4559CEF-C16B-428A-BD67-290BD211329B}" dt="2024-04-04T20:05:28.492" v="69" actId="47"/>
        <pc:sldMkLst>
          <pc:docMk/>
          <pc:sldMk cId="430466591" sldId="3437"/>
        </pc:sldMkLst>
      </pc:sldChg>
      <pc:sldChg chg="modSp modNotesTx">
        <pc:chgData name="Sam Day" userId="c1ed0136-0341-4341-902d-14e0f9b74320" providerId="ADAL" clId="{D4559CEF-C16B-428A-BD67-290BD211329B}" dt="2024-04-18T21:10:01.288" v="568" actId="20577"/>
        <pc:sldMkLst>
          <pc:docMk/>
          <pc:sldMk cId="2546064511" sldId="3437"/>
        </pc:sldMkLst>
        <pc:graphicFrameChg chg="mod">
          <ac:chgData name="Sam Day" userId="c1ed0136-0341-4341-902d-14e0f9b74320" providerId="ADAL" clId="{D4559CEF-C16B-428A-BD67-290BD211329B}" dt="2024-04-18T21:10:01.288" v="568" actId="20577"/>
          <ac:graphicFrameMkLst>
            <pc:docMk/>
            <pc:sldMk cId="2546064511" sldId="3437"/>
            <ac:graphicFrameMk id="14" creationId="{26AD2F17-7BF6-F748-5B8E-D64E1D53F7ED}"/>
          </ac:graphicFrameMkLst>
        </pc:graphicFrameChg>
      </pc:sldChg>
      <pc:sldChg chg="modNotesTx">
        <pc:chgData name="Sam Day" userId="c1ed0136-0341-4341-902d-14e0f9b74320" providerId="ADAL" clId="{D4559CEF-C16B-428A-BD67-290BD211329B}" dt="2024-04-17T15:55:19.673" v="289" actId="20577"/>
        <pc:sldMkLst>
          <pc:docMk/>
          <pc:sldMk cId="2663429042" sldId="3438"/>
        </pc:sldMkLst>
      </pc:sldChg>
      <pc:sldMasterChg chg="delSldLayout modSldLayout">
        <pc:chgData name="Sam Day" userId="c1ed0136-0341-4341-902d-14e0f9b74320" providerId="ADAL" clId="{D4559CEF-C16B-428A-BD67-290BD211329B}" dt="2024-04-05T15:16:08.735" v="76" actId="207"/>
        <pc:sldMasterMkLst>
          <pc:docMk/>
          <pc:sldMasterMk cId="605719399" sldId="2147483792"/>
        </pc:sldMasterMkLst>
        <pc:sldLayoutChg chg="modSp mod">
          <pc:chgData name="Sam Day" userId="c1ed0136-0341-4341-902d-14e0f9b74320" providerId="ADAL" clId="{D4559CEF-C16B-428A-BD67-290BD211329B}" dt="2024-04-05T15:16:08.735" v="76" actId="207"/>
          <pc:sldLayoutMkLst>
            <pc:docMk/>
            <pc:sldMasterMk cId="605719399" sldId="2147483792"/>
            <pc:sldLayoutMk cId="996557012" sldId="2147483802"/>
          </pc:sldLayoutMkLst>
          <pc:spChg chg="mod">
            <ac:chgData name="Sam Day" userId="c1ed0136-0341-4341-902d-14e0f9b74320" providerId="ADAL" clId="{D4559CEF-C16B-428A-BD67-290BD211329B}" dt="2024-04-05T15:16:08.735" v="76" actId="207"/>
            <ac:spMkLst>
              <pc:docMk/>
              <pc:sldMasterMk cId="605719399" sldId="2147483792"/>
              <pc:sldLayoutMk cId="996557012" sldId="2147483802"/>
              <ac:spMk id="36" creationId="{3DDA5A95-CA4A-FB6B-B8CE-7057C634410A}"/>
            </ac:spMkLst>
          </pc:spChg>
        </pc:sldLayoutChg>
        <pc:sldLayoutChg chg="modSp mod">
          <pc:chgData name="Sam Day" userId="c1ed0136-0341-4341-902d-14e0f9b74320" providerId="ADAL" clId="{D4559CEF-C16B-428A-BD67-290BD211329B}" dt="2024-04-05T15:13:52.345" v="75" actId="14100"/>
          <pc:sldLayoutMkLst>
            <pc:docMk/>
            <pc:sldMasterMk cId="605719399" sldId="2147483792"/>
            <pc:sldLayoutMk cId="3608617228" sldId="2147483812"/>
          </pc:sldLayoutMkLst>
          <pc:spChg chg="mod">
            <ac:chgData name="Sam Day" userId="c1ed0136-0341-4341-902d-14e0f9b74320" providerId="ADAL" clId="{D4559CEF-C16B-428A-BD67-290BD211329B}" dt="2024-04-05T15:13:52.345" v="75" actId="14100"/>
            <ac:spMkLst>
              <pc:docMk/>
              <pc:sldMasterMk cId="605719399" sldId="2147483792"/>
              <pc:sldLayoutMk cId="3608617228" sldId="2147483812"/>
              <ac:spMk id="9" creationId="{78B79B41-E532-250C-11D4-32AAA537F3CF}"/>
            </ac:spMkLst>
          </pc:spChg>
        </pc:sldLayoutChg>
        <pc:sldLayoutChg chg="del">
          <pc:chgData name="Sam Day" userId="c1ed0136-0341-4341-902d-14e0f9b74320" providerId="ADAL" clId="{D4559CEF-C16B-428A-BD67-290BD211329B}" dt="2024-04-05T15:13:37.529" v="73" actId="2696"/>
          <pc:sldLayoutMkLst>
            <pc:docMk/>
            <pc:sldMasterMk cId="605719399" sldId="2147483792"/>
            <pc:sldLayoutMk cId="1455518863" sldId="2147483816"/>
          </pc:sldLayoutMkLst>
        </pc:sldLayoutChg>
      </pc:sldMasterChg>
      <pc:sldMasterChg chg="del delSldLayout">
        <pc:chgData name="Sam Day" userId="c1ed0136-0341-4341-902d-14e0f9b74320" providerId="ADAL" clId="{D4559CEF-C16B-428A-BD67-290BD211329B}" dt="2024-04-05T15:16:36.364" v="104" actId="2696"/>
        <pc:sldMasterMkLst>
          <pc:docMk/>
          <pc:sldMasterMk cId="97772487" sldId="2147483830"/>
        </pc:sldMasterMkLst>
        <pc:sldLayoutChg chg="del">
          <pc:chgData name="Sam Day" userId="c1ed0136-0341-4341-902d-14e0f9b74320" providerId="ADAL" clId="{D4559CEF-C16B-428A-BD67-290BD211329B}" dt="2024-04-05T15:16:36.277" v="88" actId="2696"/>
          <pc:sldLayoutMkLst>
            <pc:docMk/>
            <pc:sldMasterMk cId="97772487" sldId="2147483830"/>
            <pc:sldLayoutMk cId="1592657575" sldId="2147483831"/>
          </pc:sldLayoutMkLst>
        </pc:sldLayoutChg>
        <pc:sldLayoutChg chg="del">
          <pc:chgData name="Sam Day" userId="c1ed0136-0341-4341-902d-14e0f9b74320" providerId="ADAL" clId="{D4559CEF-C16B-428A-BD67-290BD211329B}" dt="2024-04-05T15:16:36.294" v="89" actId="2696"/>
          <pc:sldLayoutMkLst>
            <pc:docMk/>
            <pc:sldMasterMk cId="97772487" sldId="2147483830"/>
            <pc:sldLayoutMk cId="1607961972" sldId="2147483832"/>
          </pc:sldLayoutMkLst>
        </pc:sldLayoutChg>
        <pc:sldLayoutChg chg="del">
          <pc:chgData name="Sam Day" userId="c1ed0136-0341-4341-902d-14e0f9b74320" providerId="ADAL" clId="{D4559CEF-C16B-428A-BD67-290BD211329B}" dt="2024-04-05T15:16:36.304" v="90" actId="2696"/>
          <pc:sldLayoutMkLst>
            <pc:docMk/>
            <pc:sldMasterMk cId="97772487" sldId="2147483830"/>
            <pc:sldLayoutMk cId="1779374750" sldId="2147483833"/>
          </pc:sldLayoutMkLst>
        </pc:sldLayoutChg>
        <pc:sldLayoutChg chg="del">
          <pc:chgData name="Sam Day" userId="c1ed0136-0341-4341-902d-14e0f9b74320" providerId="ADAL" clId="{D4559CEF-C16B-428A-BD67-290BD211329B}" dt="2024-04-05T15:16:36.309" v="91" actId="2696"/>
          <pc:sldLayoutMkLst>
            <pc:docMk/>
            <pc:sldMasterMk cId="97772487" sldId="2147483830"/>
            <pc:sldLayoutMk cId="2304539290" sldId="2147483834"/>
          </pc:sldLayoutMkLst>
        </pc:sldLayoutChg>
        <pc:sldLayoutChg chg="del">
          <pc:chgData name="Sam Day" userId="c1ed0136-0341-4341-902d-14e0f9b74320" providerId="ADAL" clId="{D4559CEF-C16B-428A-BD67-290BD211329B}" dt="2024-04-05T15:16:36.313" v="92" actId="2696"/>
          <pc:sldLayoutMkLst>
            <pc:docMk/>
            <pc:sldMasterMk cId="97772487" sldId="2147483830"/>
            <pc:sldLayoutMk cId="3884008824" sldId="2147483835"/>
          </pc:sldLayoutMkLst>
        </pc:sldLayoutChg>
        <pc:sldLayoutChg chg="del">
          <pc:chgData name="Sam Day" userId="c1ed0136-0341-4341-902d-14e0f9b74320" providerId="ADAL" clId="{D4559CEF-C16B-428A-BD67-290BD211329B}" dt="2024-04-05T15:16:36.316" v="93" actId="2696"/>
          <pc:sldLayoutMkLst>
            <pc:docMk/>
            <pc:sldMasterMk cId="97772487" sldId="2147483830"/>
            <pc:sldLayoutMk cId="1909412029" sldId="2147483836"/>
          </pc:sldLayoutMkLst>
        </pc:sldLayoutChg>
        <pc:sldLayoutChg chg="del">
          <pc:chgData name="Sam Day" userId="c1ed0136-0341-4341-902d-14e0f9b74320" providerId="ADAL" clId="{D4559CEF-C16B-428A-BD67-290BD211329B}" dt="2024-04-05T15:16:36.319" v="94" actId="2696"/>
          <pc:sldLayoutMkLst>
            <pc:docMk/>
            <pc:sldMasterMk cId="97772487" sldId="2147483830"/>
            <pc:sldLayoutMk cId="1938212758" sldId="2147483837"/>
          </pc:sldLayoutMkLst>
        </pc:sldLayoutChg>
        <pc:sldLayoutChg chg="del">
          <pc:chgData name="Sam Day" userId="c1ed0136-0341-4341-902d-14e0f9b74320" providerId="ADAL" clId="{D4559CEF-C16B-428A-BD67-290BD211329B}" dt="2024-04-05T15:16:36.328" v="95" actId="2696"/>
          <pc:sldLayoutMkLst>
            <pc:docMk/>
            <pc:sldMasterMk cId="97772487" sldId="2147483830"/>
            <pc:sldLayoutMk cId="513411921" sldId="2147483838"/>
          </pc:sldLayoutMkLst>
        </pc:sldLayoutChg>
        <pc:sldLayoutChg chg="del">
          <pc:chgData name="Sam Day" userId="c1ed0136-0341-4341-902d-14e0f9b74320" providerId="ADAL" clId="{D4559CEF-C16B-428A-BD67-290BD211329B}" dt="2024-04-05T15:16:36.334" v="96" actId="2696"/>
          <pc:sldLayoutMkLst>
            <pc:docMk/>
            <pc:sldMasterMk cId="97772487" sldId="2147483830"/>
            <pc:sldLayoutMk cId="620313633" sldId="2147483839"/>
          </pc:sldLayoutMkLst>
        </pc:sldLayoutChg>
        <pc:sldLayoutChg chg="del">
          <pc:chgData name="Sam Day" userId="c1ed0136-0341-4341-902d-14e0f9b74320" providerId="ADAL" clId="{D4559CEF-C16B-428A-BD67-290BD211329B}" dt="2024-04-05T15:16:36.340" v="97" actId="2696"/>
          <pc:sldLayoutMkLst>
            <pc:docMk/>
            <pc:sldMasterMk cId="97772487" sldId="2147483830"/>
            <pc:sldLayoutMk cId="935628282" sldId="2147483840"/>
          </pc:sldLayoutMkLst>
        </pc:sldLayoutChg>
        <pc:sldLayoutChg chg="del">
          <pc:chgData name="Sam Day" userId="c1ed0136-0341-4341-902d-14e0f9b74320" providerId="ADAL" clId="{D4559CEF-C16B-428A-BD67-290BD211329B}" dt="2024-04-05T15:16:36.345" v="98" actId="2696"/>
          <pc:sldLayoutMkLst>
            <pc:docMk/>
            <pc:sldMasterMk cId="97772487" sldId="2147483830"/>
            <pc:sldLayoutMk cId="3741027740" sldId="2147483841"/>
          </pc:sldLayoutMkLst>
        </pc:sldLayoutChg>
        <pc:sldLayoutChg chg="del">
          <pc:chgData name="Sam Day" userId="c1ed0136-0341-4341-902d-14e0f9b74320" providerId="ADAL" clId="{D4559CEF-C16B-428A-BD67-290BD211329B}" dt="2024-04-05T15:16:36.348" v="99" actId="2696"/>
          <pc:sldLayoutMkLst>
            <pc:docMk/>
            <pc:sldMasterMk cId="97772487" sldId="2147483830"/>
            <pc:sldLayoutMk cId="2860505654" sldId="2147483842"/>
          </pc:sldLayoutMkLst>
        </pc:sldLayoutChg>
        <pc:sldLayoutChg chg="del">
          <pc:chgData name="Sam Day" userId="c1ed0136-0341-4341-902d-14e0f9b74320" providerId="ADAL" clId="{D4559CEF-C16B-428A-BD67-290BD211329B}" dt="2024-04-05T15:16:36.349" v="100" actId="2696"/>
          <pc:sldLayoutMkLst>
            <pc:docMk/>
            <pc:sldMasterMk cId="97772487" sldId="2147483830"/>
            <pc:sldLayoutMk cId="3205510392" sldId="2147483843"/>
          </pc:sldLayoutMkLst>
        </pc:sldLayoutChg>
        <pc:sldLayoutChg chg="del">
          <pc:chgData name="Sam Day" userId="c1ed0136-0341-4341-902d-14e0f9b74320" providerId="ADAL" clId="{D4559CEF-C16B-428A-BD67-290BD211329B}" dt="2024-04-05T15:16:36.351" v="101" actId="2696"/>
          <pc:sldLayoutMkLst>
            <pc:docMk/>
            <pc:sldMasterMk cId="97772487" sldId="2147483830"/>
            <pc:sldLayoutMk cId="4082644820" sldId="2147483844"/>
          </pc:sldLayoutMkLst>
        </pc:sldLayoutChg>
        <pc:sldLayoutChg chg="del">
          <pc:chgData name="Sam Day" userId="c1ed0136-0341-4341-902d-14e0f9b74320" providerId="ADAL" clId="{D4559CEF-C16B-428A-BD67-290BD211329B}" dt="2024-04-05T15:16:36.354" v="102" actId="2696"/>
          <pc:sldLayoutMkLst>
            <pc:docMk/>
            <pc:sldMasterMk cId="97772487" sldId="2147483830"/>
            <pc:sldLayoutMk cId="1087348707" sldId="2147483845"/>
          </pc:sldLayoutMkLst>
        </pc:sldLayoutChg>
        <pc:sldLayoutChg chg="del">
          <pc:chgData name="Sam Day" userId="c1ed0136-0341-4341-902d-14e0f9b74320" providerId="ADAL" clId="{D4559CEF-C16B-428A-BD67-290BD211329B}" dt="2024-04-05T15:16:36.356" v="103" actId="2696"/>
          <pc:sldLayoutMkLst>
            <pc:docMk/>
            <pc:sldMasterMk cId="97772487" sldId="2147483830"/>
            <pc:sldLayoutMk cId="1255314761" sldId="2147483846"/>
          </pc:sldLayoutMkLst>
        </pc:sldLayoutChg>
        <pc:sldLayoutChg chg="del">
          <pc:chgData name="Sam Day" userId="c1ed0136-0341-4341-902d-14e0f9b74320" providerId="ADAL" clId="{D4559CEF-C16B-428A-BD67-290BD211329B}" dt="2024-04-05T15:16:28.193" v="87" actId="2696"/>
          <pc:sldLayoutMkLst>
            <pc:docMk/>
            <pc:sldMasterMk cId="97772487" sldId="2147483830"/>
            <pc:sldLayoutMk cId="3435115118" sldId="2147483847"/>
          </pc:sldLayoutMkLst>
        </pc:sldLayoutChg>
        <pc:sldLayoutChg chg="del">
          <pc:chgData name="Sam Day" userId="c1ed0136-0341-4341-902d-14e0f9b74320" providerId="ADAL" clId="{D4559CEF-C16B-428A-BD67-290BD211329B}" dt="2024-04-05T15:16:27.550" v="86" actId="2696"/>
          <pc:sldLayoutMkLst>
            <pc:docMk/>
            <pc:sldMasterMk cId="97772487" sldId="2147483830"/>
            <pc:sldLayoutMk cId="154459392" sldId="2147483848"/>
          </pc:sldLayoutMkLst>
        </pc:sldLayoutChg>
        <pc:sldLayoutChg chg="del">
          <pc:chgData name="Sam Day" userId="c1ed0136-0341-4341-902d-14e0f9b74320" providerId="ADAL" clId="{D4559CEF-C16B-428A-BD67-290BD211329B}" dt="2024-04-05T15:16:27.110" v="85" actId="2696"/>
          <pc:sldLayoutMkLst>
            <pc:docMk/>
            <pc:sldMasterMk cId="97772487" sldId="2147483830"/>
            <pc:sldLayoutMk cId="3566501283" sldId="2147483849"/>
          </pc:sldLayoutMkLst>
        </pc:sldLayoutChg>
        <pc:sldLayoutChg chg="del">
          <pc:chgData name="Sam Day" userId="c1ed0136-0341-4341-902d-14e0f9b74320" providerId="ADAL" clId="{D4559CEF-C16B-428A-BD67-290BD211329B}" dt="2024-04-05T15:16:26.737" v="84" actId="2696"/>
          <pc:sldLayoutMkLst>
            <pc:docMk/>
            <pc:sldMasterMk cId="97772487" sldId="2147483830"/>
            <pc:sldLayoutMk cId="2271186081" sldId="2147483850"/>
          </pc:sldLayoutMkLst>
        </pc:sldLayoutChg>
        <pc:sldLayoutChg chg="del">
          <pc:chgData name="Sam Day" userId="c1ed0136-0341-4341-902d-14e0f9b74320" providerId="ADAL" clId="{D4559CEF-C16B-428A-BD67-290BD211329B}" dt="2024-04-05T15:16:26.327" v="83" actId="2696"/>
          <pc:sldLayoutMkLst>
            <pc:docMk/>
            <pc:sldMasterMk cId="97772487" sldId="2147483830"/>
            <pc:sldLayoutMk cId="1569294710" sldId="2147483851"/>
          </pc:sldLayoutMkLst>
        </pc:sldLayoutChg>
        <pc:sldLayoutChg chg="del">
          <pc:chgData name="Sam Day" userId="c1ed0136-0341-4341-902d-14e0f9b74320" providerId="ADAL" clId="{D4559CEF-C16B-428A-BD67-290BD211329B}" dt="2024-04-05T15:16:25.888" v="82" actId="2696"/>
          <pc:sldLayoutMkLst>
            <pc:docMk/>
            <pc:sldMasterMk cId="97772487" sldId="2147483830"/>
            <pc:sldLayoutMk cId="2674029536" sldId="2147483852"/>
          </pc:sldLayoutMkLst>
        </pc:sldLayoutChg>
        <pc:sldLayoutChg chg="del">
          <pc:chgData name="Sam Day" userId="c1ed0136-0341-4341-902d-14e0f9b74320" providerId="ADAL" clId="{D4559CEF-C16B-428A-BD67-290BD211329B}" dt="2024-04-05T15:16:25.167" v="81" actId="2696"/>
          <pc:sldLayoutMkLst>
            <pc:docMk/>
            <pc:sldMasterMk cId="97772487" sldId="2147483830"/>
            <pc:sldLayoutMk cId="1100915287" sldId="2147483853"/>
          </pc:sldLayoutMkLst>
        </pc:sldLayoutChg>
        <pc:sldLayoutChg chg="del">
          <pc:chgData name="Sam Day" userId="c1ed0136-0341-4341-902d-14e0f9b74320" providerId="ADAL" clId="{D4559CEF-C16B-428A-BD67-290BD211329B}" dt="2024-04-05T15:16:24.397" v="80" actId="2696"/>
          <pc:sldLayoutMkLst>
            <pc:docMk/>
            <pc:sldMasterMk cId="97772487" sldId="2147483830"/>
            <pc:sldLayoutMk cId="2974789428" sldId="2147483854"/>
          </pc:sldLayoutMkLst>
        </pc:sldLayoutChg>
        <pc:sldLayoutChg chg="del">
          <pc:chgData name="Sam Day" userId="c1ed0136-0341-4341-902d-14e0f9b74320" providerId="ADAL" clId="{D4559CEF-C16B-428A-BD67-290BD211329B}" dt="2024-04-05T15:16:23.305" v="79" actId="2696"/>
          <pc:sldLayoutMkLst>
            <pc:docMk/>
            <pc:sldMasterMk cId="97772487" sldId="2147483830"/>
            <pc:sldLayoutMk cId="216333275" sldId="2147483855"/>
          </pc:sldLayoutMkLst>
        </pc:sldLayoutChg>
        <pc:sldLayoutChg chg="del">
          <pc:chgData name="Sam Day" userId="c1ed0136-0341-4341-902d-14e0f9b74320" providerId="ADAL" clId="{D4559CEF-C16B-428A-BD67-290BD211329B}" dt="2024-04-05T15:16:20.430" v="77" actId="2696"/>
          <pc:sldLayoutMkLst>
            <pc:docMk/>
            <pc:sldMasterMk cId="97772487" sldId="2147483830"/>
            <pc:sldLayoutMk cId="472234475" sldId="2147483856"/>
          </pc:sldLayoutMkLst>
        </pc:sldLayoutChg>
        <pc:sldLayoutChg chg="del">
          <pc:chgData name="Sam Day" userId="c1ed0136-0341-4341-902d-14e0f9b74320" providerId="ADAL" clId="{D4559CEF-C16B-428A-BD67-290BD211329B}" dt="2024-04-05T15:16:22.900" v="78" actId="2696"/>
          <pc:sldLayoutMkLst>
            <pc:docMk/>
            <pc:sldMasterMk cId="97772487" sldId="2147483830"/>
            <pc:sldLayoutMk cId="395204511" sldId="2147483857"/>
          </pc:sldLayoutMkLst>
        </pc:sldLayoutChg>
      </pc:sldMasterChg>
    </pc:docChg>
  </pc:docChgLst>
  <pc:docChgLst>
    <pc:chgData name="Hunter Kirby" userId="e6fc5ae6-a79f-4844-9fe1-82cc905d4bff" providerId="ADAL" clId="{80955CF7-BCB7-8E47-82C9-C37760D779E2}"/>
    <pc:docChg chg="addSld delSld modSld delSection modSection">
      <pc:chgData name="Hunter Kirby" userId="e6fc5ae6-a79f-4844-9fe1-82cc905d4bff" providerId="ADAL" clId="{80955CF7-BCB7-8E47-82C9-C37760D779E2}" dt="2024-03-20T17:13:29.159" v="29" actId="17851"/>
      <pc:docMkLst>
        <pc:docMk/>
      </pc:docMkLst>
      <pc:sldChg chg="add del">
        <pc:chgData name="Hunter Kirby" userId="e6fc5ae6-a79f-4844-9fe1-82cc905d4bff" providerId="ADAL" clId="{80955CF7-BCB7-8E47-82C9-C37760D779E2}" dt="2024-03-20T17:11:31.068" v="26"/>
        <pc:sldMkLst>
          <pc:docMk/>
          <pc:sldMk cId="2546101352" sldId="551"/>
        </pc:sldMkLst>
      </pc:sldChg>
      <pc:sldChg chg="add del">
        <pc:chgData name="Hunter Kirby" userId="e6fc5ae6-a79f-4844-9fe1-82cc905d4bff" providerId="ADAL" clId="{80955CF7-BCB7-8E47-82C9-C37760D779E2}" dt="2024-03-20T17:11:31.068" v="26"/>
        <pc:sldMkLst>
          <pc:docMk/>
          <pc:sldMk cId="3453088737" sldId="632"/>
        </pc:sldMkLst>
      </pc:sldChg>
      <pc:sldChg chg="add del">
        <pc:chgData name="Hunter Kirby" userId="e6fc5ae6-a79f-4844-9fe1-82cc905d4bff" providerId="ADAL" clId="{80955CF7-BCB7-8E47-82C9-C37760D779E2}" dt="2024-03-20T17:11:31.068" v="26"/>
        <pc:sldMkLst>
          <pc:docMk/>
          <pc:sldMk cId="1236863642" sldId="2519"/>
        </pc:sldMkLst>
      </pc:sldChg>
      <pc:sldChg chg="add del">
        <pc:chgData name="Hunter Kirby" userId="e6fc5ae6-a79f-4844-9fe1-82cc905d4bff" providerId="ADAL" clId="{80955CF7-BCB7-8E47-82C9-C37760D779E2}" dt="2024-03-20T17:11:31.068" v="26"/>
        <pc:sldMkLst>
          <pc:docMk/>
          <pc:sldMk cId="1163011480" sldId="3021"/>
        </pc:sldMkLst>
      </pc:sldChg>
      <pc:sldChg chg="add del">
        <pc:chgData name="Hunter Kirby" userId="e6fc5ae6-a79f-4844-9fe1-82cc905d4bff" providerId="ADAL" clId="{80955CF7-BCB7-8E47-82C9-C37760D779E2}" dt="2024-03-20T17:11:31.068" v="26"/>
        <pc:sldMkLst>
          <pc:docMk/>
          <pc:sldMk cId="1985019139" sldId="3252"/>
        </pc:sldMkLst>
      </pc:sldChg>
      <pc:sldChg chg="add del">
        <pc:chgData name="Hunter Kirby" userId="e6fc5ae6-a79f-4844-9fe1-82cc905d4bff" providerId="ADAL" clId="{80955CF7-BCB7-8E47-82C9-C37760D779E2}" dt="2024-03-20T17:11:31.068" v="26"/>
        <pc:sldMkLst>
          <pc:docMk/>
          <pc:sldMk cId="561014216" sldId="3318"/>
        </pc:sldMkLst>
      </pc:sldChg>
      <pc:sldChg chg="add del">
        <pc:chgData name="Hunter Kirby" userId="e6fc5ae6-a79f-4844-9fe1-82cc905d4bff" providerId="ADAL" clId="{80955CF7-BCB7-8E47-82C9-C37760D779E2}" dt="2024-03-20T17:11:31.068" v="26"/>
        <pc:sldMkLst>
          <pc:docMk/>
          <pc:sldMk cId="1686753469" sldId="3319"/>
        </pc:sldMkLst>
      </pc:sldChg>
      <pc:sldChg chg="add del">
        <pc:chgData name="Hunter Kirby" userId="e6fc5ae6-a79f-4844-9fe1-82cc905d4bff" providerId="ADAL" clId="{80955CF7-BCB7-8E47-82C9-C37760D779E2}" dt="2024-03-20T17:11:31.068" v="26"/>
        <pc:sldMkLst>
          <pc:docMk/>
          <pc:sldMk cId="1297670850" sldId="3323"/>
        </pc:sldMkLst>
      </pc:sldChg>
      <pc:sldChg chg="add del">
        <pc:chgData name="Hunter Kirby" userId="e6fc5ae6-a79f-4844-9fe1-82cc905d4bff" providerId="ADAL" clId="{80955CF7-BCB7-8E47-82C9-C37760D779E2}" dt="2024-03-20T17:11:31.068" v="26"/>
        <pc:sldMkLst>
          <pc:docMk/>
          <pc:sldMk cId="3822266768" sldId="3324"/>
        </pc:sldMkLst>
      </pc:sldChg>
      <pc:sldChg chg="add del">
        <pc:chgData name="Hunter Kirby" userId="e6fc5ae6-a79f-4844-9fe1-82cc905d4bff" providerId="ADAL" clId="{80955CF7-BCB7-8E47-82C9-C37760D779E2}" dt="2024-03-20T17:11:31.068" v="26"/>
        <pc:sldMkLst>
          <pc:docMk/>
          <pc:sldMk cId="3443314231" sldId="3327"/>
        </pc:sldMkLst>
      </pc:sldChg>
      <pc:sldChg chg="add del">
        <pc:chgData name="Hunter Kirby" userId="e6fc5ae6-a79f-4844-9fe1-82cc905d4bff" providerId="ADAL" clId="{80955CF7-BCB7-8E47-82C9-C37760D779E2}" dt="2024-03-20T17:11:31.068" v="26"/>
        <pc:sldMkLst>
          <pc:docMk/>
          <pc:sldMk cId="2775294901" sldId="3328"/>
        </pc:sldMkLst>
      </pc:sldChg>
      <pc:sldChg chg="add del">
        <pc:chgData name="Hunter Kirby" userId="e6fc5ae6-a79f-4844-9fe1-82cc905d4bff" providerId="ADAL" clId="{80955CF7-BCB7-8E47-82C9-C37760D779E2}" dt="2024-03-20T17:11:31.068" v="26"/>
        <pc:sldMkLst>
          <pc:docMk/>
          <pc:sldMk cId="1538678938" sldId="3331"/>
        </pc:sldMkLst>
      </pc:sldChg>
      <pc:sldChg chg="add del">
        <pc:chgData name="Hunter Kirby" userId="e6fc5ae6-a79f-4844-9fe1-82cc905d4bff" providerId="ADAL" clId="{80955CF7-BCB7-8E47-82C9-C37760D779E2}" dt="2024-03-20T17:11:31.068" v="26"/>
        <pc:sldMkLst>
          <pc:docMk/>
          <pc:sldMk cId="1645884881" sldId="3332"/>
        </pc:sldMkLst>
      </pc:sldChg>
      <pc:sldChg chg="add del">
        <pc:chgData name="Hunter Kirby" userId="e6fc5ae6-a79f-4844-9fe1-82cc905d4bff" providerId="ADAL" clId="{80955CF7-BCB7-8E47-82C9-C37760D779E2}" dt="2024-03-20T17:11:31.068" v="26"/>
        <pc:sldMkLst>
          <pc:docMk/>
          <pc:sldMk cId="3003715034" sldId="11029"/>
        </pc:sldMkLst>
      </pc:sldChg>
      <pc:sldChg chg="add del">
        <pc:chgData name="Hunter Kirby" userId="e6fc5ae6-a79f-4844-9fe1-82cc905d4bff" providerId="ADAL" clId="{80955CF7-BCB7-8E47-82C9-C37760D779E2}" dt="2024-03-20T17:11:31.068" v="26"/>
        <pc:sldMkLst>
          <pc:docMk/>
          <pc:sldMk cId="2222353995" sldId="11030"/>
        </pc:sldMkLst>
      </pc:sldChg>
      <pc:sldChg chg="add del">
        <pc:chgData name="Hunter Kirby" userId="e6fc5ae6-a79f-4844-9fe1-82cc905d4bff" providerId="ADAL" clId="{80955CF7-BCB7-8E47-82C9-C37760D779E2}" dt="2024-03-20T17:11:31.068" v="26"/>
        <pc:sldMkLst>
          <pc:docMk/>
          <pc:sldMk cId="1449949721" sldId="11041"/>
        </pc:sldMkLst>
      </pc:sldChg>
      <pc:sldChg chg="add del">
        <pc:chgData name="Hunter Kirby" userId="e6fc5ae6-a79f-4844-9fe1-82cc905d4bff" providerId="ADAL" clId="{80955CF7-BCB7-8E47-82C9-C37760D779E2}" dt="2024-03-20T17:11:31.068" v="26"/>
        <pc:sldMkLst>
          <pc:docMk/>
          <pc:sldMk cId="3151413838" sldId="11042"/>
        </pc:sldMkLst>
      </pc:sldChg>
      <pc:sldChg chg="modSp add del">
        <pc:chgData name="Hunter Kirby" userId="e6fc5ae6-a79f-4844-9fe1-82cc905d4bff" providerId="ADAL" clId="{80955CF7-BCB7-8E47-82C9-C37760D779E2}" dt="2024-03-20T17:13:18.460" v="28" actId="12100"/>
        <pc:sldMkLst>
          <pc:docMk/>
          <pc:sldMk cId="113933397" sldId="11043"/>
        </pc:sldMkLst>
        <pc:graphicFrameChg chg="mod">
          <ac:chgData name="Hunter Kirby" userId="e6fc5ae6-a79f-4844-9fe1-82cc905d4bff" providerId="ADAL" clId="{80955CF7-BCB7-8E47-82C9-C37760D779E2}" dt="2024-03-20T17:13:18.460" v="28" actId="12100"/>
          <ac:graphicFrameMkLst>
            <pc:docMk/>
            <pc:sldMk cId="113933397" sldId="11043"/>
            <ac:graphicFrameMk id="9" creationId="{DDF6B843-5CED-9CD9-FC58-36DC4FE23FFF}"/>
          </ac:graphicFrameMkLst>
        </pc:graphicFrameChg>
      </pc:sldChg>
      <pc:sldChg chg="add del">
        <pc:chgData name="Hunter Kirby" userId="e6fc5ae6-a79f-4844-9fe1-82cc905d4bff" providerId="ADAL" clId="{80955CF7-BCB7-8E47-82C9-C37760D779E2}" dt="2024-03-20T17:11:31.068" v="26"/>
        <pc:sldMkLst>
          <pc:docMk/>
          <pc:sldMk cId="471397811" sldId="11045"/>
        </pc:sldMkLst>
      </pc:sldChg>
      <pc:sldChg chg="add del">
        <pc:chgData name="Hunter Kirby" userId="e6fc5ae6-a79f-4844-9fe1-82cc905d4bff" providerId="ADAL" clId="{80955CF7-BCB7-8E47-82C9-C37760D779E2}" dt="2024-03-20T17:11:31.068" v="26"/>
        <pc:sldMkLst>
          <pc:docMk/>
          <pc:sldMk cId="4100399245" sldId="11047"/>
        </pc:sldMkLst>
      </pc:sldChg>
      <pc:sldChg chg="add del">
        <pc:chgData name="Hunter Kirby" userId="e6fc5ae6-a79f-4844-9fe1-82cc905d4bff" providerId="ADAL" clId="{80955CF7-BCB7-8E47-82C9-C37760D779E2}" dt="2024-03-20T17:11:31.068" v="26"/>
        <pc:sldMkLst>
          <pc:docMk/>
          <pc:sldMk cId="371658204" sldId="11048"/>
        </pc:sldMkLst>
      </pc:sldChg>
      <pc:sldChg chg="add del">
        <pc:chgData name="Hunter Kirby" userId="e6fc5ae6-a79f-4844-9fe1-82cc905d4bff" providerId="ADAL" clId="{80955CF7-BCB7-8E47-82C9-C37760D779E2}" dt="2024-03-20T17:11:31.068" v="26"/>
        <pc:sldMkLst>
          <pc:docMk/>
          <pc:sldMk cId="2412740502" sldId="11049"/>
        </pc:sldMkLst>
      </pc:sldChg>
      <pc:sldChg chg="add del">
        <pc:chgData name="Hunter Kirby" userId="e6fc5ae6-a79f-4844-9fe1-82cc905d4bff" providerId="ADAL" clId="{80955CF7-BCB7-8E47-82C9-C37760D779E2}" dt="2024-03-20T17:11:31.068" v="26"/>
        <pc:sldMkLst>
          <pc:docMk/>
          <pc:sldMk cId="1788979819" sldId="11050"/>
        </pc:sldMkLst>
      </pc:sldChg>
      <pc:sldChg chg="add del delCm">
        <pc:chgData name="Hunter Kirby" userId="e6fc5ae6-a79f-4844-9fe1-82cc905d4bff" providerId="ADAL" clId="{80955CF7-BCB7-8E47-82C9-C37760D779E2}" dt="2024-03-20T17:11:42.776" v="27"/>
        <pc:sldMkLst>
          <pc:docMk/>
          <pc:sldMk cId="1832284264" sldId="11051"/>
        </pc:sldMkLst>
        <pc:extLst>
          <p:ext xmlns:p="http://schemas.openxmlformats.org/presentationml/2006/main" uri="{D6D511B9-2390-475A-947B-AFAB55BFBCF1}">
            <pc226:cmChg xmlns:pc226="http://schemas.microsoft.com/office/powerpoint/2022/06/main/command" chg="del">
              <pc226:chgData name="Hunter Kirby" userId="e6fc5ae6-a79f-4844-9fe1-82cc905d4bff" providerId="ADAL" clId="{80955CF7-BCB7-8E47-82C9-C37760D779E2}" dt="2024-03-20T17:11:42.776" v="27"/>
              <pc2:cmMkLst xmlns:pc2="http://schemas.microsoft.com/office/powerpoint/2019/9/main/command">
                <pc:docMk/>
                <pc:sldMk cId="1832284264" sldId="11051"/>
                <pc2:cmMk id="{CE90DB63-A8FC-4066-BAC1-E5C273D09065}"/>
              </pc2:cmMkLst>
            </pc226:cmChg>
          </p:ext>
        </pc:extLst>
      </pc:sldChg>
      <pc:sldMasterChg chg="delSldLayout">
        <pc:chgData name="Hunter Kirby" userId="e6fc5ae6-a79f-4844-9fe1-82cc905d4bff" providerId="ADAL" clId="{80955CF7-BCB7-8E47-82C9-C37760D779E2}" dt="2024-03-20T17:11:29.153" v="2" actId="2696"/>
        <pc:sldMasterMkLst>
          <pc:docMk/>
          <pc:sldMasterMk cId="605719399" sldId="2147483792"/>
        </pc:sldMasterMkLst>
        <pc:sldLayoutChg chg="del">
          <pc:chgData name="Hunter Kirby" userId="e6fc5ae6-a79f-4844-9fe1-82cc905d4bff" providerId="ADAL" clId="{80955CF7-BCB7-8E47-82C9-C37760D779E2}" dt="2024-03-20T17:11:29.153" v="2" actId="2696"/>
          <pc:sldLayoutMkLst>
            <pc:docMk/>
            <pc:sldMasterMk cId="605719399" sldId="2147483792"/>
            <pc:sldLayoutMk cId="3605771601" sldId="2147483830"/>
          </pc:sldLayoutMkLst>
        </pc:sldLayoutChg>
      </pc:sldMasterChg>
    </pc:docChg>
  </pc:docChgLst>
  <pc:docChgLst>
    <pc:chgData name="Justin Bartlett" userId="54a8ef73-d308-4a32-b310-99625dd8c3fd" providerId="ADAL" clId="{5CFDF567-68F4-4964-97FE-104AEDF3DB59}"/>
    <pc:docChg chg="">
      <pc:chgData name="Justin Bartlett" userId="54a8ef73-d308-4a32-b310-99625dd8c3fd" providerId="ADAL" clId="{5CFDF567-68F4-4964-97FE-104AEDF3DB59}" dt="2024-04-17T13:54:12.712" v="2"/>
      <pc:docMkLst>
        <pc:docMk/>
      </pc:docMkLst>
      <pc:sldChg chg="addCm">
        <pc:chgData name="Justin Bartlett" userId="54a8ef73-d308-4a32-b310-99625dd8c3fd" providerId="ADAL" clId="{5CFDF567-68F4-4964-97FE-104AEDF3DB59}" dt="2024-04-17T13:53:32.852" v="0"/>
        <pc:sldMkLst>
          <pc:docMk/>
          <pc:sldMk cId="3071633685" sldId="265"/>
        </pc:sldMkLst>
        <pc:extLst>
          <p:ext xmlns:p="http://schemas.openxmlformats.org/presentationml/2006/main" uri="{D6D511B9-2390-475A-947B-AFAB55BFBCF1}">
            <pc226:cmChg xmlns:pc226="http://schemas.microsoft.com/office/powerpoint/2022/06/main/command" chg="add">
              <pc226:chgData name="Justin Bartlett" userId="54a8ef73-d308-4a32-b310-99625dd8c3fd" providerId="ADAL" clId="{5CFDF567-68F4-4964-97FE-104AEDF3DB59}" dt="2024-04-17T13:53:32.852" v="0"/>
              <pc2:cmMkLst xmlns:pc2="http://schemas.microsoft.com/office/powerpoint/2019/9/main/command">
                <pc:docMk/>
                <pc:sldMk cId="3071633685" sldId="265"/>
                <pc2:cmMk id="{C934D499-0CE3-4AD4-8C20-D151C2F8C469}"/>
              </pc2:cmMkLst>
            </pc226:cmChg>
          </p:ext>
        </pc:extLst>
      </pc:sldChg>
      <pc:sldChg chg="addCm modCm">
        <pc:chgData name="Justin Bartlett" userId="54a8ef73-d308-4a32-b310-99625dd8c3fd" providerId="ADAL" clId="{5CFDF567-68F4-4964-97FE-104AEDF3DB59}" dt="2024-04-17T13:54:12.712" v="2"/>
        <pc:sldMkLst>
          <pc:docMk/>
          <pc:sldMk cId="2713209806" sldId="341"/>
        </pc:sldMkLst>
        <pc:extLst>
          <p:ext xmlns:p="http://schemas.openxmlformats.org/presentationml/2006/main" uri="{D6D511B9-2390-475A-947B-AFAB55BFBCF1}">
            <pc226:cmChg xmlns:pc226="http://schemas.microsoft.com/office/powerpoint/2022/06/main/command" chg="add mod">
              <pc226:chgData name="Justin Bartlett" userId="54a8ef73-d308-4a32-b310-99625dd8c3fd" providerId="ADAL" clId="{5CFDF567-68F4-4964-97FE-104AEDF3DB59}" dt="2024-04-17T13:54:12.712" v="2"/>
              <pc2:cmMkLst xmlns:pc2="http://schemas.microsoft.com/office/powerpoint/2019/9/main/command">
                <pc:docMk/>
                <pc:sldMk cId="2713209806" sldId="341"/>
                <pc2:cmMk id="{303E45A3-DC7B-43F1-9028-448E062C686E}"/>
              </pc2:cmMkLst>
            </pc226:cmChg>
          </p:ext>
        </pc:extLst>
      </pc:sldChg>
    </pc:docChg>
  </pc:docChgLst>
  <pc:docChgLst>
    <pc:chgData name="Rebecca DeSantis" userId="96ce93bd-d761-4476-9c31-e9be55a74f37" providerId="ADAL" clId="{73F76053-7B47-4377-BB61-72DFDB59B122}"/>
    <pc:docChg chg="undo redo custSel modSld">
      <pc:chgData name="Rebecca DeSantis" userId="96ce93bd-d761-4476-9c31-e9be55a74f37" providerId="ADAL" clId="{73F76053-7B47-4377-BB61-72DFDB59B122}" dt="2024-04-19T18:12:24.057" v="16" actId="12100"/>
      <pc:docMkLst>
        <pc:docMk/>
      </pc:docMkLst>
      <pc:sldChg chg="modSp mod">
        <pc:chgData name="Rebecca DeSantis" userId="96ce93bd-d761-4476-9c31-e9be55a74f37" providerId="ADAL" clId="{73F76053-7B47-4377-BB61-72DFDB59B122}" dt="2024-04-19T18:10:07.593" v="0" actId="6549"/>
        <pc:sldMkLst>
          <pc:docMk/>
          <pc:sldMk cId="3071633685" sldId="265"/>
        </pc:sldMkLst>
        <pc:spChg chg="mod">
          <ac:chgData name="Rebecca DeSantis" userId="96ce93bd-d761-4476-9c31-e9be55a74f37" providerId="ADAL" clId="{73F76053-7B47-4377-BB61-72DFDB59B122}" dt="2024-04-19T18:10:07.593" v="0" actId="6549"/>
          <ac:spMkLst>
            <pc:docMk/>
            <pc:sldMk cId="3071633685" sldId="265"/>
            <ac:spMk id="11" creationId="{A720CA74-0D42-27F3-217E-08A3B5137410}"/>
          </ac:spMkLst>
        </pc:spChg>
      </pc:sldChg>
      <pc:sldChg chg="modSp mod">
        <pc:chgData name="Rebecca DeSantis" userId="96ce93bd-d761-4476-9c31-e9be55a74f37" providerId="ADAL" clId="{73F76053-7B47-4377-BB61-72DFDB59B122}" dt="2024-04-19T18:11:45.715" v="14" actId="20577"/>
        <pc:sldMkLst>
          <pc:docMk/>
          <pc:sldMk cId="2688096294" sldId="2682"/>
        </pc:sldMkLst>
        <pc:spChg chg="mod">
          <ac:chgData name="Rebecca DeSantis" userId="96ce93bd-d761-4476-9c31-e9be55a74f37" providerId="ADAL" clId="{73F76053-7B47-4377-BB61-72DFDB59B122}" dt="2024-04-19T18:11:45.715" v="14" actId="20577"/>
          <ac:spMkLst>
            <pc:docMk/>
            <pc:sldMk cId="2688096294" sldId="2682"/>
            <ac:spMk id="4" creationId="{00000000-0000-0000-0000-000000000000}"/>
          </ac:spMkLst>
        </pc:spChg>
      </pc:sldChg>
      <pc:sldChg chg="addSp delSp modSp mod chgLayout">
        <pc:chgData name="Rebecca DeSantis" userId="96ce93bd-d761-4476-9c31-e9be55a74f37" providerId="ADAL" clId="{73F76053-7B47-4377-BB61-72DFDB59B122}" dt="2024-04-19T18:11:27.206" v="12" actId="6264"/>
        <pc:sldMkLst>
          <pc:docMk/>
          <pc:sldMk cId="48427589" sldId="3427"/>
        </pc:sldMkLst>
        <pc:spChg chg="add del mod">
          <ac:chgData name="Rebecca DeSantis" userId="96ce93bd-d761-4476-9c31-e9be55a74f37" providerId="ADAL" clId="{73F76053-7B47-4377-BB61-72DFDB59B122}" dt="2024-04-19T18:11:27.206" v="12" actId="6264"/>
          <ac:spMkLst>
            <pc:docMk/>
            <pc:sldMk cId="48427589" sldId="3427"/>
            <ac:spMk id="2" creationId="{ED728D19-84CE-2EAF-BC11-2EF21013C587}"/>
          </ac:spMkLst>
        </pc:spChg>
        <pc:spChg chg="add del mod">
          <ac:chgData name="Rebecca DeSantis" userId="96ce93bd-d761-4476-9c31-e9be55a74f37" providerId="ADAL" clId="{73F76053-7B47-4377-BB61-72DFDB59B122}" dt="2024-04-19T18:11:27.206" v="12" actId="6264"/>
          <ac:spMkLst>
            <pc:docMk/>
            <pc:sldMk cId="48427589" sldId="3427"/>
            <ac:spMk id="3" creationId="{20BC93A0-711A-9015-6CBA-09EAAF8F87F7}"/>
          </ac:spMkLst>
        </pc:spChg>
        <pc:spChg chg="add del mod">
          <ac:chgData name="Rebecca DeSantis" userId="96ce93bd-d761-4476-9c31-e9be55a74f37" providerId="ADAL" clId="{73F76053-7B47-4377-BB61-72DFDB59B122}" dt="2024-04-19T18:11:27.206" v="12" actId="6264"/>
          <ac:spMkLst>
            <pc:docMk/>
            <pc:sldMk cId="48427589" sldId="3427"/>
            <ac:spMk id="4" creationId="{FFC93DA8-AB4A-AC3B-C50D-371F6DBC941D}"/>
          </ac:spMkLst>
        </pc:spChg>
        <pc:spChg chg="mod ord">
          <ac:chgData name="Rebecca DeSantis" userId="96ce93bd-d761-4476-9c31-e9be55a74f37" providerId="ADAL" clId="{73F76053-7B47-4377-BB61-72DFDB59B122}" dt="2024-04-19T18:11:27.206" v="12" actId="6264"/>
          <ac:spMkLst>
            <pc:docMk/>
            <pc:sldMk cId="48427589" sldId="3427"/>
            <ac:spMk id="5" creationId="{64B89CD3-16C8-4288-8955-FF16E93D708C}"/>
          </ac:spMkLst>
        </pc:spChg>
        <pc:spChg chg="add del mod">
          <ac:chgData name="Rebecca DeSantis" userId="96ce93bd-d761-4476-9c31-e9be55a74f37" providerId="ADAL" clId="{73F76053-7B47-4377-BB61-72DFDB59B122}" dt="2024-04-19T18:11:27.206" v="12" actId="6264"/>
          <ac:spMkLst>
            <pc:docMk/>
            <pc:sldMk cId="48427589" sldId="3427"/>
            <ac:spMk id="6" creationId="{32E7E4B5-3B72-5276-8ACD-3A2251326156}"/>
          </ac:spMkLst>
        </pc:spChg>
        <pc:spChg chg="mod ord">
          <ac:chgData name="Rebecca DeSantis" userId="96ce93bd-d761-4476-9c31-e9be55a74f37" providerId="ADAL" clId="{73F76053-7B47-4377-BB61-72DFDB59B122}" dt="2024-04-19T18:11:27.206" v="12" actId="6264"/>
          <ac:spMkLst>
            <pc:docMk/>
            <pc:sldMk cId="48427589" sldId="3427"/>
            <ac:spMk id="7" creationId="{89F241D0-1115-90F0-3EB2-8D3F1D411B77}"/>
          </ac:spMkLst>
        </pc:spChg>
        <pc:spChg chg="mod ord">
          <ac:chgData name="Rebecca DeSantis" userId="96ce93bd-d761-4476-9c31-e9be55a74f37" providerId="ADAL" clId="{73F76053-7B47-4377-BB61-72DFDB59B122}" dt="2024-04-19T18:11:27.206" v="12" actId="6264"/>
          <ac:spMkLst>
            <pc:docMk/>
            <pc:sldMk cId="48427589" sldId="3427"/>
            <ac:spMk id="1083" creationId="{00000000-0000-0000-0000-000000000000}"/>
          </ac:spMkLst>
        </pc:spChg>
        <pc:picChg chg="mod ord">
          <ac:chgData name="Rebecca DeSantis" userId="96ce93bd-d761-4476-9c31-e9be55a74f37" providerId="ADAL" clId="{73F76053-7B47-4377-BB61-72DFDB59B122}" dt="2024-04-19T18:11:27.206" v="12" actId="6264"/>
          <ac:picMkLst>
            <pc:docMk/>
            <pc:sldMk cId="48427589" sldId="3427"/>
            <ac:picMk id="14" creationId="{CB74963E-954C-D793-6A6E-BB47210C0CD4}"/>
          </ac:picMkLst>
        </pc:picChg>
      </pc:sldChg>
      <pc:sldChg chg="modSp">
        <pc:chgData name="Rebecca DeSantis" userId="96ce93bd-d761-4476-9c31-e9be55a74f37" providerId="ADAL" clId="{73F76053-7B47-4377-BB61-72DFDB59B122}" dt="2024-04-19T18:12:24.057" v="16" actId="12100"/>
        <pc:sldMkLst>
          <pc:docMk/>
          <pc:sldMk cId="2975866161" sldId="3434"/>
        </pc:sldMkLst>
        <pc:graphicFrameChg chg="mod">
          <ac:chgData name="Rebecca DeSantis" userId="96ce93bd-d761-4476-9c31-e9be55a74f37" providerId="ADAL" clId="{73F76053-7B47-4377-BB61-72DFDB59B122}" dt="2024-04-19T18:12:24.057" v="16" actId="12100"/>
          <ac:graphicFrameMkLst>
            <pc:docMk/>
            <pc:sldMk cId="2975866161" sldId="3434"/>
            <ac:graphicFrameMk id="2" creationId="{5F3FC0C9-940B-2752-5B0F-498C0572EEB2}"/>
          </ac:graphicFrameMkLst>
        </pc:graphicFrameChg>
      </pc:sldChg>
    </pc:docChg>
  </pc:docChgLst>
  <pc:docChgLst>
    <pc:chgData name="Hunter Kirby" userId="e6fc5ae6-a79f-4844-9fe1-82cc905d4bff" providerId="ADAL" clId="{F0085C96-D23E-AB45-9FC9-94B8FD28D971}"/>
    <pc:docChg chg="">
      <pc:chgData name="Hunter Kirby" userId="e6fc5ae6-a79f-4844-9fe1-82cc905d4bff" providerId="ADAL" clId="{F0085C96-D23E-AB45-9FC9-94B8FD28D971}" dt="2024-03-20T17:46:20.507" v="0"/>
      <pc:docMkLst>
        <pc:docMk/>
      </pc:docMkLst>
      <pc:sldChg chg="delCm">
        <pc:chgData name="Hunter Kirby" userId="e6fc5ae6-a79f-4844-9fe1-82cc905d4bff" providerId="ADAL" clId="{F0085C96-D23E-AB45-9FC9-94B8FD28D971}" dt="2024-03-20T17:46:20.507" v="0"/>
        <pc:sldMkLst>
          <pc:docMk/>
          <pc:sldMk cId="3003715034" sldId="11029"/>
        </pc:sldMkLst>
        <pc:extLst>
          <p:ext xmlns:p="http://schemas.openxmlformats.org/presentationml/2006/main" uri="{D6D511B9-2390-475A-947B-AFAB55BFBCF1}">
            <pc226:cmChg xmlns:pc226="http://schemas.microsoft.com/office/powerpoint/2022/06/main/command" chg="del">
              <pc226:chgData name="Hunter Kirby" userId="e6fc5ae6-a79f-4844-9fe1-82cc905d4bff" providerId="ADAL" clId="{F0085C96-D23E-AB45-9FC9-94B8FD28D971}" dt="2024-03-20T17:46:20.507" v="0"/>
              <pc2:cmMkLst xmlns:pc2="http://schemas.microsoft.com/office/powerpoint/2019/9/main/command">
                <pc:docMk/>
                <pc:sldMk cId="3003715034" sldId="11029"/>
                <pc2:cmMk id="{C89E6E54-0096-4BE4-98C0-CFF5DE914748}"/>
              </pc2:cmMkLst>
            </pc226:cmChg>
          </p:ext>
        </pc:extLst>
      </pc:sldChg>
    </pc:docChg>
  </pc:docChgLst>
  <pc:docChgLst>
    <pc:chgData name="Hunter Kirby" userId="e6fc5ae6-a79f-4844-9fe1-82cc905d4bff" providerId="ADAL" clId="{244FDB86-6275-9D49-8785-5C9B72CB7EA1}"/>
    <pc:docChg chg="undo redo custSel addSld delSld modSld delSection modSection">
      <pc:chgData name="Hunter Kirby" userId="e6fc5ae6-a79f-4844-9fe1-82cc905d4bff" providerId="ADAL" clId="{244FDB86-6275-9D49-8785-5C9B72CB7EA1}" dt="2024-03-22T15:07:20.820" v="552" actId="18676"/>
      <pc:docMkLst>
        <pc:docMk/>
      </pc:docMkLst>
      <pc:sldChg chg="modSp add mod">
        <pc:chgData name="Hunter Kirby" userId="e6fc5ae6-a79f-4844-9fe1-82cc905d4bff" providerId="ADAL" clId="{244FDB86-6275-9D49-8785-5C9B72CB7EA1}" dt="2024-03-21T19:44:42.744" v="380" actId="1582"/>
        <pc:sldMkLst>
          <pc:docMk/>
          <pc:sldMk cId="3071633685" sldId="265"/>
        </pc:sldMkLst>
        <pc:picChg chg="mod">
          <ac:chgData name="Hunter Kirby" userId="e6fc5ae6-a79f-4844-9fe1-82cc905d4bff" providerId="ADAL" clId="{244FDB86-6275-9D49-8785-5C9B72CB7EA1}" dt="2024-03-21T19:44:42.744" v="380" actId="1582"/>
          <ac:picMkLst>
            <pc:docMk/>
            <pc:sldMk cId="3071633685" sldId="265"/>
            <ac:picMk id="9" creationId="{F25727B0-CBEF-4A7A-B5BA-0C87EDB58DE8}"/>
          </ac:picMkLst>
        </pc:picChg>
      </pc:sldChg>
      <pc:sldChg chg="add">
        <pc:chgData name="Hunter Kirby" userId="e6fc5ae6-a79f-4844-9fe1-82cc905d4bff" providerId="ADAL" clId="{244FDB86-6275-9D49-8785-5C9B72CB7EA1}" dt="2024-03-20T18:09:15.950" v="26"/>
        <pc:sldMkLst>
          <pc:docMk/>
          <pc:sldMk cId="3293469686" sldId="309"/>
        </pc:sldMkLst>
      </pc:sldChg>
      <pc:sldChg chg="modSp add mod">
        <pc:chgData name="Hunter Kirby" userId="e6fc5ae6-a79f-4844-9fe1-82cc905d4bff" providerId="ADAL" clId="{244FDB86-6275-9D49-8785-5C9B72CB7EA1}" dt="2024-03-21T19:44:50.774" v="382" actId="208"/>
        <pc:sldMkLst>
          <pc:docMk/>
          <pc:sldMk cId="2713209806" sldId="341"/>
        </pc:sldMkLst>
        <pc:picChg chg="mod">
          <ac:chgData name="Hunter Kirby" userId="e6fc5ae6-a79f-4844-9fe1-82cc905d4bff" providerId="ADAL" clId="{244FDB86-6275-9D49-8785-5C9B72CB7EA1}" dt="2024-03-21T19:44:50.774" v="382" actId="208"/>
          <ac:picMkLst>
            <pc:docMk/>
            <pc:sldMk cId="2713209806" sldId="341"/>
            <ac:picMk id="7" creationId="{C597F8BF-9880-7E22-1BBC-60CC5F496766}"/>
          </ac:picMkLst>
        </pc:picChg>
      </pc:sldChg>
      <pc:sldChg chg="del">
        <pc:chgData name="Hunter Kirby" userId="e6fc5ae6-a79f-4844-9fe1-82cc905d4bff" providerId="ADAL" clId="{244FDB86-6275-9D49-8785-5C9B72CB7EA1}" dt="2024-03-20T18:09:14.828" v="11" actId="2696"/>
        <pc:sldMkLst>
          <pc:docMk/>
          <pc:sldMk cId="2546101352" sldId="551"/>
        </pc:sldMkLst>
      </pc:sldChg>
      <pc:sldChg chg="del">
        <pc:chgData name="Hunter Kirby" userId="e6fc5ae6-a79f-4844-9fe1-82cc905d4bff" providerId="ADAL" clId="{244FDB86-6275-9D49-8785-5C9B72CB7EA1}" dt="2024-03-20T18:09:14.709" v="4" actId="2696"/>
        <pc:sldMkLst>
          <pc:docMk/>
          <pc:sldMk cId="3453088737" sldId="632"/>
        </pc:sldMkLst>
      </pc:sldChg>
      <pc:sldChg chg="add">
        <pc:chgData name="Hunter Kirby" userId="e6fc5ae6-a79f-4844-9fe1-82cc905d4bff" providerId="ADAL" clId="{244FDB86-6275-9D49-8785-5C9B72CB7EA1}" dt="2024-03-20T18:09:15.950" v="26"/>
        <pc:sldMkLst>
          <pc:docMk/>
          <pc:sldMk cId="1410250402" sldId="2435"/>
        </pc:sldMkLst>
      </pc:sldChg>
      <pc:sldChg chg="modSp add">
        <pc:chgData name="Hunter Kirby" userId="e6fc5ae6-a79f-4844-9fe1-82cc905d4bff" providerId="ADAL" clId="{244FDB86-6275-9D49-8785-5C9B72CB7EA1}" dt="2024-03-22T15:06:46.581" v="548" actId="20577"/>
        <pc:sldMkLst>
          <pc:docMk/>
          <pc:sldMk cId="716776992" sldId="2442"/>
        </pc:sldMkLst>
        <pc:graphicFrameChg chg="mod">
          <ac:chgData name="Hunter Kirby" userId="e6fc5ae6-a79f-4844-9fe1-82cc905d4bff" providerId="ADAL" clId="{244FDB86-6275-9D49-8785-5C9B72CB7EA1}" dt="2024-03-22T15:06:46.581" v="548" actId="20577"/>
          <ac:graphicFrameMkLst>
            <pc:docMk/>
            <pc:sldMk cId="716776992" sldId="2442"/>
            <ac:graphicFrameMk id="3" creationId="{AE0B4CC4-9A04-B65F-D3BC-AA573A12DFD4}"/>
          </ac:graphicFrameMkLst>
        </pc:graphicFrameChg>
      </pc:sldChg>
      <pc:sldChg chg="modSp add">
        <pc:chgData name="Hunter Kirby" userId="e6fc5ae6-a79f-4844-9fe1-82cc905d4bff" providerId="ADAL" clId="{244FDB86-6275-9D49-8785-5C9B72CB7EA1}" dt="2024-03-20T18:24:42.114" v="28" actId="12100"/>
        <pc:sldMkLst>
          <pc:docMk/>
          <pc:sldMk cId="3302369292" sldId="2480"/>
        </pc:sldMkLst>
        <pc:graphicFrameChg chg="mod">
          <ac:chgData name="Hunter Kirby" userId="e6fc5ae6-a79f-4844-9fe1-82cc905d4bff" providerId="ADAL" clId="{244FDB86-6275-9D49-8785-5C9B72CB7EA1}" dt="2024-03-20T18:24:42.114" v="28" actId="12100"/>
          <ac:graphicFrameMkLst>
            <pc:docMk/>
            <pc:sldMk cId="3302369292" sldId="2480"/>
            <ac:graphicFrameMk id="10" creationId="{9B513224-01E9-5813-1D88-65C619873970}"/>
          </ac:graphicFrameMkLst>
        </pc:graphicFrameChg>
      </pc:sldChg>
      <pc:sldChg chg="del">
        <pc:chgData name="Hunter Kirby" userId="e6fc5ae6-a79f-4844-9fe1-82cc905d4bff" providerId="ADAL" clId="{244FDB86-6275-9D49-8785-5C9B72CB7EA1}" dt="2024-03-20T18:09:14.715" v="6" actId="2696"/>
        <pc:sldMkLst>
          <pc:docMk/>
          <pc:sldMk cId="1236863642" sldId="2519"/>
        </pc:sldMkLst>
      </pc:sldChg>
      <pc:sldChg chg="modSp add mod">
        <pc:chgData name="Hunter Kirby" userId="e6fc5ae6-a79f-4844-9fe1-82cc905d4bff" providerId="ADAL" clId="{244FDB86-6275-9D49-8785-5C9B72CB7EA1}" dt="2024-03-22T15:03:33.534" v="543" actId="20577"/>
        <pc:sldMkLst>
          <pc:docMk/>
          <pc:sldMk cId="2004871868" sldId="2643"/>
        </pc:sldMkLst>
        <pc:spChg chg="mod">
          <ac:chgData name="Hunter Kirby" userId="e6fc5ae6-a79f-4844-9fe1-82cc905d4bff" providerId="ADAL" clId="{244FDB86-6275-9D49-8785-5C9B72CB7EA1}" dt="2024-03-22T15:03:33.534" v="543" actId="20577"/>
          <ac:spMkLst>
            <pc:docMk/>
            <pc:sldMk cId="2004871868" sldId="2643"/>
            <ac:spMk id="5" creationId="{9ADE33C9-EDA3-DABD-89E1-5614645A9648}"/>
          </ac:spMkLst>
        </pc:spChg>
      </pc:sldChg>
      <pc:sldChg chg="modSp add mod">
        <pc:chgData name="Hunter Kirby" userId="e6fc5ae6-a79f-4844-9fe1-82cc905d4bff" providerId="ADAL" clId="{244FDB86-6275-9D49-8785-5C9B72CB7EA1}" dt="2024-03-21T20:25:28.166" v="506" actId="20577"/>
        <pc:sldMkLst>
          <pc:docMk/>
          <pc:sldMk cId="1607652710" sldId="2644"/>
        </pc:sldMkLst>
        <pc:spChg chg="mod">
          <ac:chgData name="Hunter Kirby" userId="e6fc5ae6-a79f-4844-9fe1-82cc905d4bff" providerId="ADAL" clId="{244FDB86-6275-9D49-8785-5C9B72CB7EA1}" dt="2024-03-21T20:25:28.166" v="506" actId="20577"/>
          <ac:spMkLst>
            <pc:docMk/>
            <pc:sldMk cId="1607652710" sldId="2644"/>
            <ac:spMk id="12" creationId="{4B217713-B5DE-04C6-56F1-A906BE08247C}"/>
          </ac:spMkLst>
        </pc:spChg>
      </pc:sldChg>
      <pc:sldChg chg="modSp add mod">
        <pc:chgData name="Hunter Kirby" userId="e6fc5ae6-a79f-4844-9fe1-82cc905d4bff" providerId="ADAL" clId="{244FDB86-6275-9D49-8785-5C9B72CB7EA1}" dt="2024-03-22T15:07:07.811" v="551" actId="208"/>
        <pc:sldMkLst>
          <pc:docMk/>
          <pc:sldMk cId="451628608" sldId="2657"/>
        </pc:sldMkLst>
        <pc:picChg chg="mod">
          <ac:chgData name="Hunter Kirby" userId="e6fc5ae6-a79f-4844-9fe1-82cc905d4bff" providerId="ADAL" clId="{244FDB86-6275-9D49-8785-5C9B72CB7EA1}" dt="2024-03-22T15:07:07.811" v="551" actId="208"/>
          <ac:picMkLst>
            <pc:docMk/>
            <pc:sldMk cId="451628608" sldId="2657"/>
            <ac:picMk id="6" creationId="{3B37F09F-465B-9ED7-1027-9752503955CC}"/>
          </ac:picMkLst>
        </pc:picChg>
      </pc:sldChg>
      <pc:sldChg chg="add">
        <pc:chgData name="Hunter Kirby" userId="e6fc5ae6-a79f-4844-9fe1-82cc905d4bff" providerId="ADAL" clId="{244FDB86-6275-9D49-8785-5C9B72CB7EA1}" dt="2024-03-20T18:09:15.950" v="26"/>
        <pc:sldMkLst>
          <pc:docMk/>
          <pc:sldMk cId="139749561" sldId="2668"/>
        </pc:sldMkLst>
      </pc:sldChg>
      <pc:sldChg chg="addSp delSp modSp add mod">
        <pc:chgData name="Hunter Kirby" userId="e6fc5ae6-a79f-4844-9fe1-82cc905d4bff" providerId="ADAL" clId="{244FDB86-6275-9D49-8785-5C9B72CB7EA1}" dt="2024-03-21T19:45:37.764" v="391"/>
        <pc:sldMkLst>
          <pc:docMk/>
          <pc:sldMk cId="2706677560" sldId="2680"/>
        </pc:sldMkLst>
        <pc:spChg chg="add del mod">
          <ac:chgData name="Hunter Kirby" userId="e6fc5ae6-a79f-4844-9fe1-82cc905d4bff" providerId="ADAL" clId="{244FDB86-6275-9D49-8785-5C9B72CB7EA1}" dt="2024-03-21T19:45:37.764" v="391"/>
          <ac:spMkLst>
            <pc:docMk/>
            <pc:sldMk cId="2706677560" sldId="2680"/>
            <ac:spMk id="4" creationId="{42BA535D-D9A3-5A8A-3EB1-BCBF28D0D74C}"/>
          </ac:spMkLst>
        </pc:spChg>
        <pc:picChg chg="add mod">
          <ac:chgData name="Hunter Kirby" userId="e6fc5ae6-a79f-4844-9fe1-82cc905d4bff" providerId="ADAL" clId="{244FDB86-6275-9D49-8785-5C9B72CB7EA1}" dt="2024-03-21T19:45:37.764" v="391"/>
          <ac:picMkLst>
            <pc:docMk/>
            <pc:sldMk cId="2706677560" sldId="2680"/>
            <ac:picMk id="5" creationId="{1BE80D02-0FCA-BF4E-F377-F3041D901B9C}"/>
          </ac:picMkLst>
        </pc:picChg>
        <pc:picChg chg="del mod modCrop">
          <ac:chgData name="Hunter Kirby" userId="e6fc5ae6-a79f-4844-9fe1-82cc905d4bff" providerId="ADAL" clId="{244FDB86-6275-9D49-8785-5C9B72CB7EA1}" dt="2024-03-21T19:45:36.434" v="390" actId="21"/>
          <ac:picMkLst>
            <pc:docMk/>
            <pc:sldMk cId="2706677560" sldId="2680"/>
            <ac:picMk id="8" creationId="{0B68004F-5CD7-7C6A-F516-3A2B204B58C8}"/>
          </ac:picMkLst>
        </pc:picChg>
      </pc:sldChg>
      <pc:sldChg chg="add">
        <pc:chgData name="Hunter Kirby" userId="e6fc5ae6-a79f-4844-9fe1-82cc905d4bff" providerId="ADAL" clId="{244FDB86-6275-9D49-8785-5C9B72CB7EA1}" dt="2024-03-20T18:09:15.950" v="26"/>
        <pc:sldMkLst>
          <pc:docMk/>
          <pc:sldMk cId="2688096294" sldId="2682"/>
        </pc:sldMkLst>
      </pc:sldChg>
      <pc:sldChg chg="add">
        <pc:chgData name="Hunter Kirby" userId="e6fc5ae6-a79f-4844-9fe1-82cc905d4bff" providerId="ADAL" clId="{244FDB86-6275-9D49-8785-5C9B72CB7EA1}" dt="2024-03-20T18:09:15.950" v="26"/>
        <pc:sldMkLst>
          <pc:docMk/>
          <pc:sldMk cId="3712496913" sldId="2697"/>
        </pc:sldMkLst>
      </pc:sldChg>
      <pc:sldChg chg="add">
        <pc:chgData name="Hunter Kirby" userId="e6fc5ae6-a79f-4844-9fe1-82cc905d4bff" providerId="ADAL" clId="{244FDB86-6275-9D49-8785-5C9B72CB7EA1}" dt="2024-03-20T18:09:15.950" v="26"/>
        <pc:sldMkLst>
          <pc:docMk/>
          <pc:sldMk cId="102049121" sldId="2707"/>
        </pc:sldMkLst>
      </pc:sldChg>
      <pc:sldChg chg="modSp add">
        <pc:chgData name="Hunter Kirby" userId="e6fc5ae6-a79f-4844-9fe1-82cc905d4bff" providerId="ADAL" clId="{244FDB86-6275-9D49-8785-5C9B72CB7EA1}" dt="2024-03-21T20:25:49.095" v="517" actId="13782"/>
        <pc:sldMkLst>
          <pc:docMk/>
          <pc:sldMk cId="3507395504" sldId="2731"/>
        </pc:sldMkLst>
        <pc:graphicFrameChg chg="mod">
          <ac:chgData name="Hunter Kirby" userId="e6fc5ae6-a79f-4844-9fe1-82cc905d4bff" providerId="ADAL" clId="{244FDB86-6275-9D49-8785-5C9B72CB7EA1}" dt="2024-03-21T20:25:49.095" v="517" actId="13782"/>
          <ac:graphicFrameMkLst>
            <pc:docMk/>
            <pc:sldMk cId="3507395504" sldId="2731"/>
            <ac:graphicFrameMk id="3" creationId="{6FEEC3B4-D2D7-571A-14AB-38EDB729FD38}"/>
          </ac:graphicFrameMkLst>
        </pc:graphicFrameChg>
      </pc:sldChg>
      <pc:sldChg chg="add">
        <pc:chgData name="Hunter Kirby" userId="e6fc5ae6-a79f-4844-9fe1-82cc905d4bff" providerId="ADAL" clId="{244FDB86-6275-9D49-8785-5C9B72CB7EA1}" dt="2024-03-20T18:09:15.950" v="26"/>
        <pc:sldMkLst>
          <pc:docMk/>
          <pc:sldMk cId="2111835752" sldId="2732"/>
        </pc:sldMkLst>
      </pc:sldChg>
      <pc:sldChg chg="add">
        <pc:chgData name="Hunter Kirby" userId="e6fc5ae6-a79f-4844-9fe1-82cc905d4bff" providerId="ADAL" clId="{244FDB86-6275-9D49-8785-5C9B72CB7EA1}" dt="2024-03-20T18:09:15.950" v="26"/>
        <pc:sldMkLst>
          <pc:docMk/>
          <pc:sldMk cId="1724475402" sldId="2734"/>
        </pc:sldMkLst>
      </pc:sldChg>
      <pc:sldChg chg="del">
        <pc:chgData name="Hunter Kirby" userId="e6fc5ae6-a79f-4844-9fe1-82cc905d4bff" providerId="ADAL" clId="{244FDB86-6275-9D49-8785-5C9B72CB7EA1}" dt="2024-03-20T18:09:14.821" v="10" actId="2696"/>
        <pc:sldMkLst>
          <pc:docMk/>
          <pc:sldMk cId="1163011480" sldId="3021"/>
        </pc:sldMkLst>
      </pc:sldChg>
      <pc:sldChg chg="addSp delSp modSp add mod">
        <pc:chgData name="Hunter Kirby" userId="e6fc5ae6-a79f-4844-9fe1-82cc905d4bff" providerId="ADAL" clId="{244FDB86-6275-9D49-8785-5C9B72CB7EA1}" dt="2024-03-21T19:41:49.014" v="376" actId="1076"/>
        <pc:sldMkLst>
          <pc:docMk/>
          <pc:sldMk cId="1073613285" sldId="3249"/>
        </pc:sldMkLst>
        <pc:spChg chg="add del mod">
          <ac:chgData name="Hunter Kirby" userId="e6fc5ae6-a79f-4844-9fe1-82cc905d4bff" providerId="ADAL" clId="{244FDB86-6275-9D49-8785-5C9B72CB7EA1}" dt="2024-03-21T18:50:09.523" v="40" actId="478"/>
          <ac:spMkLst>
            <pc:docMk/>
            <pc:sldMk cId="1073613285" sldId="3249"/>
            <ac:spMk id="3" creationId="{77F7D334-2505-B503-EADC-AA32FB9BBE1E}"/>
          </ac:spMkLst>
        </pc:spChg>
        <pc:spChg chg="add mod">
          <ac:chgData name="Hunter Kirby" userId="e6fc5ae6-a79f-4844-9fe1-82cc905d4bff" providerId="ADAL" clId="{244FDB86-6275-9D49-8785-5C9B72CB7EA1}" dt="2024-03-21T19:41:11.359" v="361" actId="14100"/>
          <ac:spMkLst>
            <pc:docMk/>
            <pc:sldMk cId="1073613285" sldId="3249"/>
            <ac:spMk id="7" creationId="{D0B2BAC9-A6D8-2AA9-E806-607C82BD34DE}"/>
          </ac:spMkLst>
        </pc:spChg>
        <pc:spChg chg="add del mod">
          <ac:chgData name="Hunter Kirby" userId="e6fc5ae6-a79f-4844-9fe1-82cc905d4bff" providerId="ADAL" clId="{244FDB86-6275-9D49-8785-5C9B72CB7EA1}" dt="2024-03-21T19:41:49.014" v="376" actId="1076"/>
          <ac:spMkLst>
            <pc:docMk/>
            <pc:sldMk cId="1073613285" sldId="3249"/>
            <ac:spMk id="12" creationId="{5767613D-45C2-B67F-FE83-AE5759634459}"/>
          </ac:spMkLst>
        </pc:spChg>
        <pc:graphicFrameChg chg="add mod modGraphic">
          <ac:chgData name="Hunter Kirby" userId="e6fc5ae6-a79f-4844-9fe1-82cc905d4bff" providerId="ADAL" clId="{244FDB86-6275-9D49-8785-5C9B72CB7EA1}" dt="2024-03-21T19:41:49.014" v="376" actId="1076"/>
          <ac:graphicFrameMkLst>
            <pc:docMk/>
            <pc:sldMk cId="1073613285" sldId="3249"/>
            <ac:graphicFrameMk id="9" creationId="{12667709-66C9-C8C5-0477-CD54646938F1}"/>
          </ac:graphicFrameMkLst>
        </pc:graphicFrameChg>
        <pc:graphicFrameChg chg="add del mod">
          <ac:chgData name="Hunter Kirby" userId="e6fc5ae6-a79f-4844-9fe1-82cc905d4bff" providerId="ADAL" clId="{244FDB86-6275-9D49-8785-5C9B72CB7EA1}" dt="2024-03-21T19:24:00.534" v="64" actId="478"/>
          <ac:graphicFrameMkLst>
            <pc:docMk/>
            <pc:sldMk cId="1073613285" sldId="3249"/>
            <ac:graphicFrameMk id="10" creationId="{F59146CD-4937-10F7-B690-0E78FE5CA833}"/>
          </ac:graphicFrameMkLst>
        </pc:graphicFrameChg>
        <pc:picChg chg="add del mod">
          <ac:chgData name="Hunter Kirby" userId="e6fc5ae6-a79f-4844-9fe1-82cc905d4bff" providerId="ADAL" clId="{244FDB86-6275-9D49-8785-5C9B72CB7EA1}" dt="2024-03-21T19:26:10.311" v="96" actId="478"/>
          <ac:picMkLst>
            <pc:docMk/>
            <pc:sldMk cId="1073613285" sldId="3249"/>
            <ac:picMk id="8" creationId="{54D6987F-75A7-C464-D720-FB199AADFDEB}"/>
          </ac:picMkLst>
        </pc:picChg>
      </pc:sldChg>
      <pc:sldChg chg="delSp modSp add mod chgLayout">
        <pc:chgData name="Hunter Kirby" userId="e6fc5ae6-a79f-4844-9fe1-82cc905d4bff" providerId="ADAL" clId="{244FDB86-6275-9D49-8785-5C9B72CB7EA1}" dt="2024-03-22T14:56:12.197" v="542" actId="255"/>
        <pc:sldMkLst>
          <pc:docMk/>
          <pc:sldMk cId="4083157082" sldId="3250"/>
        </pc:sldMkLst>
        <pc:spChg chg="mod ord">
          <ac:chgData name="Hunter Kirby" userId="e6fc5ae6-a79f-4844-9fe1-82cc905d4bff" providerId="ADAL" clId="{244FDB86-6275-9D49-8785-5C9B72CB7EA1}" dt="2024-03-22T14:55:41.187" v="531" actId="700"/>
          <ac:spMkLst>
            <pc:docMk/>
            <pc:sldMk cId="4083157082" sldId="3250"/>
            <ac:spMk id="4" creationId="{6B4CEE05-6216-43E4-AA16-85AD5D60F227}"/>
          </ac:spMkLst>
        </pc:spChg>
        <pc:spChg chg="mod ord">
          <ac:chgData name="Hunter Kirby" userId="e6fc5ae6-a79f-4844-9fe1-82cc905d4bff" providerId="ADAL" clId="{244FDB86-6275-9D49-8785-5C9B72CB7EA1}" dt="2024-03-22T14:55:41.187" v="531" actId="700"/>
          <ac:spMkLst>
            <pc:docMk/>
            <pc:sldMk cId="4083157082" sldId="3250"/>
            <ac:spMk id="6" creationId="{0360EBC8-9792-4225-AD88-4BBC26549C4F}"/>
          </ac:spMkLst>
        </pc:spChg>
        <pc:spChg chg="mod ord">
          <ac:chgData name="Hunter Kirby" userId="e6fc5ae6-a79f-4844-9fe1-82cc905d4bff" providerId="ADAL" clId="{244FDB86-6275-9D49-8785-5C9B72CB7EA1}" dt="2024-03-22T14:56:12.197" v="542" actId="255"/>
          <ac:spMkLst>
            <pc:docMk/>
            <pc:sldMk cId="4083157082" sldId="3250"/>
            <ac:spMk id="10" creationId="{6C939E78-AC41-433D-996A-04E8949F354A}"/>
          </ac:spMkLst>
        </pc:spChg>
        <pc:graphicFrameChg chg="mod">
          <ac:chgData name="Hunter Kirby" userId="e6fc5ae6-a79f-4844-9fe1-82cc905d4bff" providerId="ADAL" clId="{244FDB86-6275-9D49-8785-5C9B72CB7EA1}" dt="2024-03-22T14:56:03.119" v="536" actId="1076"/>
          <ac:graphicFrameMkLst>
            <pc:docMk/>
            <pc:sldMk cId="4083157082" sldId="3250"/>
            <ac:graphicFrameMk id="2" creationId="{FD23DB5D-0BBC-202B-CF12-E42BF1CB4E36}"/>
          </ac:graphicFrameMkLst>
        </pc:graphicFrameChg>
        <pc:graphicFrameChg chg="del mod">
          <ac:chgData name="Hunter Kirby" userId="e6fc5ae6-a79f-4844-9fe1-82cc905d4bff" providerId="ADAL" clId="{244FDB86-6275-9D49-8785-5C9B72CB7EA1}" dt="2024-03-22T14:55:35.074" v="528" actId="478"/>
          <ac:graphicFrameMkLst>
            <pc:docMk/>
            <pc:sldMk cId="4083157082" sldId="3250"/>
            <ac:graphicFrameMk id="7" creationId="{7E5D94C8-4052-264B-0A24-1843CDB61525}"/>
          </ac:graphicFrameMkLst>
        </pc:graphicFrameChg>
        <pc:picChg chg="mod ord">
          <ac:chgData name="Hunter Kirby" userId="e6fc5ae6-a79f-4844-9fe1-82cc905d4bff" providerId="ADAL" clId="{244FDB86-6275-9D49-8785-5C9B72CB7EA1}" dt="2024-03-22T14:55:41.187" v="531" actId="700"/>
          <ac:picMkLst>
            <pc:docMk/>
            <pc:sldMk cId="4083157082" sldId="3250"/>
            <ac:picMk id="3" creationId="{06074025-FB6C-204C-4CDD-ED5D342EB4FC}"/>
          </ac:picMkLst>
        </pc:picChg>
      </pc:sldChg>
      <pc:sldChg chg="del">
        <pc:chgData name="Hunter Kirby" userId="e6fc5ae6-a79f-4844-9fe1-82cc905d4bff" providerId="ADAL" clId="{244FDB86-6275-9D49-8785-5C9B72CB7EA1}" dt="2024-03-20T18:09:14.834" v="13" actId="2696"/>
        <pc:sldMkLst>
          <pc:docMk/>
          <pc:sldMk cId="1985019139" sldId="3252"/>
        </pc:sldMkLst>
      </pc:sldChg>
      <pc:sldChg chg="addSp delSp modSp add mod">
        <pc:chgData name="Hunter Kirby" userId="e6fc5ae6-a79f-4844-9fe1-82cc905d4bff" providerId="ADAL" clId="{244FDB86-6275-9D49-8785-5C9B72CB7EA1}" dt="2024-03-21T19:56:56.363" v="457" actId="478"/>
        <pc:sldMkLst>
          <pc:docMk/>
          <pc:sldMk cId="1215450049" sldId="3260"/>
        </pc:sldMkLst>
        <pc:spChg chg="add del mod topLvl">
          <ac:chgData name="Hunter Kirby" userId="e6fc5ae6-a79f-4844-9fe1-82cc905d4bff" providerId="ADAL" clId="{244FDB86-6275-9D49-8785-5C9B72CB7EA1}" dt="2024-03-21T19:56:44.521" v="454" actId="478"/>
          <ac:spMkLst>
            <pc:docMk/>
            <pc:sldMk cId="1215450049" sldId="3260"/>
            <ac:spMk id="8" creationId="{FC898732-52F8-4188-95C0-9EEDD992CA4A}"/>
          </ac:spMkLst>
        </pc:spChg>
        <pc:spChg chg="del">
          <ac:chgData name="Hunter Kirby" userId="e6fc5ae6-a79f-4844-9fe1-82cc905d4bff" providerId="ADAL" clId="{244FDB86-6275-9D49-8785-5C9B72CB7EA1}" dt="2024-03-21T19:56:56.363" v="457" actId="478"/>
          <ac:spMkLst>
            <pc:docMk/>
            <pc:sldMk cId="1215450049" sldId="3260"/>
            <ac:spMk id="9" creationId="{7C38815A-F0D7-4F2D-AD5A-C4CA5A3D3A11}"/>
          </ac:spMkLst>
        </pc:spChg>
        <pc:grpChg chg="add del">
          <ac:chgData name="Hunter Kirby" userId="e6fc5ae6-a79f-4844-9fe1-82cc905d4bff" providerId="ADAL" clId="{244FDB86-6275-9D49-8785-5C9B72CB7EA1}" dt="2024-03-21T19:56:44.521" v="454" actId="478"/>
          <ac:grpSpMkLst>
            <pc:docMk/>
            <pc:sldMk cId="1215450049" sldId="3260"/>
            <ac:grpSpMk id="2" creationId="{E9A33412-318A-CABF-2932-09DAB45B86D8}"/>
          </ac:grpSpMkLst>
        </pc:grpChg>
        <pc:picChg chg="mod topLvl modCrop">
          <ac:chgData name="Hunter Kirby" userId="e6fc5ae6-a79f-4844-9fe1-82cc905d4bff" providerId="ADAL" clId="{244FDB86-6275-9D49-8785-5C9B72CB7EA1}" dt="2024-03-21T19:56:54.223" v="456" actId="1076"/>
          <ac:picMkLst>
            <pc:docMk/>
            <pc:sldMk cId="1215450049" sldId="3260"/>
            <ac:picMk id="10" creationId="{5C82032E-AE87-430C-A776-863332750A49}"/>
          </ac:picMkLst>
        </pc:picChg>
      </pc:sldChg>
      <pc:sldChg chg="del">
        <pc:chgData name="Hunter Kirby" userId="e6fc5ae6-a79f-4844-9fe1-82cc905d4bff" providerId="ADAL" clId="{244FDB86-6275-9D49-8785-5C9B72CB7EA1}" dt="2024-03-20T18:09:14.681" v="1" actId="2696"/>
        <pc:sldMkLst>
          <pc:docMk/>
          <pc:sldMk cId="561014216" sldId="3318"/>
        </pc:sldMkLst>
      </pc:sldChg>
      <pc:sldChg chg="del">
        <pc:chgData name="Hunter Kirby" userId="e6fc5ae6-a79f-4844-9fe1-82cc905d4bff" providerId="ADAL" clId="{244FDB86-6275-9D49-8785-5C9B72CB7EA1}" dt="2024-03-20T18:09:14.694" v="3" actId="2696"/>
        <pc:sldMkLst>
          <pc:docMk/>
          <pc:sldMk cId="1686753469" sldId="3319"/>
        </pc:sldMkLst>
      </pc:sldChg>
      <pc:sldChg chg="del">
        <pc:chgData name="Hunter Kirby" userId="e6fc5ae6-a79f-4844-9fe1-82cc905d4bff" providerId="ADAL" clId="{244FDB86-6275-9D49-8785-5C9B72CB7EA1}" dt="2024-03-20T18:09:14.711" v="5" actId="2696"/>
        <pc:sldMkLst>
          <pc:docMk/>
          <pc:sldMk cId="1297670850" sldId="3323"/>
        </pc:sldMkLst>
      </pc:sldChg>
      <pc:sldChg chg="del">
        <pc:chgData name="Hunter Kirby" userId="e6fc5ae6-a79f-4844-9fe1-82cc905d4bff" providerId="ADAL" clId="{244FDB86-6275-9D49-8785-5C9B72CB7EA1}" dt="2024-03-20T18:09:14.722" v="7" actId="2696"/>
        <pc:sldMkLst>
          <pc:docMk/>
          <pc:sldMk cId="3822266768" sldId="3324"/>
        </pc:sldMkLst>
      </pc:sldChg>
      <pc:sldChg chg="add">
        <pc:chgData name="Hunter Kirby" userId="e6fc5ae6-a79f-4844-9fe1-82cc905d4bff" providerId="ADAL" clId="{244FDB86-6275-9D49-8785-5C9B72CB7EA1}" dt="2024-03-20T18:09:15.950" v="26"/>
        <pc:sldMkLst>
          <pc:docMk/>
          <pc:sldMk cId="2426498397" sldId="3326"/>
        </pc:sldMkLst>
      </pc:sldChg>
      <pc:sldChg chg="add">
        <pc:chgData name="Hunter Kirby" userId="e6fc5ae6-a79f-4844-9fe1-82cc905d4bff" providerId="ADAL" clId="{244FDB86-6275-9D49-8785-5C9B72CB7EA1}" dt="2024-03-20T18:09:15.950" v="26"/>
        <pc:sldMkLst>
          <pc:docMk/>
          <pc:sldMk cId="1392844985" sldId="3327"/>
        </pc:sldMkLst>
      </pc:sldChg>
      <pc:sldChg chg="del">
        <pc:chgData name="Hunter Kirby" userId="e6fc5ae6-a79f-4844-9fe1-82cc905d4bff" providerId="ADAL" clId="{244FDB86-6275-9D49-8785-5C9B72CB7EA1}" dt="2024-03-20T18:09:14.830" v="12" actId="2696"/>
        <pc:sldMkLst>
          <pc:docMk/>
          <pc:sldMk cId="3443314231" sldId="3327"/>
        </pc:sldMkLst>
      </pc:sldChg>
      <pc:sldChg chg="del">
        <pc:chgData name="Hunter Kirby" userId="e6fc5ae6-a79f-4844-9fe1-82cc905d4bff" providerId="ADAL" clId="{244FDB86-6275-9D49-8785-5C9B72CB7EA1}" dt="2024-03-20T18:09:14.842" v="14" actId="2696"/>
        <pc:sldMkLst>
          <pc:docMk/>
          <pc:sldMk cId="2775294901" sldId="3328"/>
        </pc:sldMkLst>
      </pc:sldChg>
      <pc:sldChg chg="del">
        <pc:chgData name="Hunter Kirby" userId="e6fc5ae6-a79f-4844-9fe1-82cc905d4bff" providerId="ADAL" clId="{244FDB86-6275-9D49-8785-5C9B72CB7EA1}" dt="2024-03-20T18:09:15.092" v="23" actId="2696"/>
        <pc:sldMkLst>
          <pc:docMk/>
          <pc:sldMk cId="1538678938" sldId="3331"/>
        </pc:sldMkLst>
      </pc:sldChg>
      <pc:sldChg chg="del">
        <pc:chgData name="Hunter Kirby" userId="e6fc5ae6-a79f-4844-9fe1-82cc905d4bff" providerId="ADAL" clId="{244FDB86-6275-9D49-8785-5C9B72CB7EA1}" dt="2024-03-20T18:09:15.098" v="24" actId="2696"/>
        <pc:sldMkLst>
          <pc:docMk/>
          <pc:sldMk cId="1645884881" sldId="3332"/>
        </pc:sldMkLst>
      </pc:sldChg>
      <pc:sldChg chg="add">
        <pc:chgData name="Hunter Kirby" userId="e6fc5ae6-a79f-4844-9fe1-82cc905d4bff" providerId="ADAL" clId="{244FDB86-6275-9D49-8785-5C9B72CB7EA1}" dt="2024-03-20T18:09:15.950" v="26"/>
        <pc:sldMkLst>
          <pc:docMk/>
          <pc:sldMk cId="652386801" sldId="3336"/>
        </pc:sldMkLst>
      </pc:sldChg>
      <pc:sldChg chg="modSp add mod">
        <pc:chgData name="Hunter Kirby" userId="e6fc5ae6-a79f-4844-9fe1-82cc905d4bff" providerId="ADAL" clId="{244FDB86-6275-9D49-8785-5C9B72CB7EA1}" dt="2024-03-21T19:47:12.240" v="393" actId="208"/>
        <pc:sldMkLst>
          <pc:docMk/>
          <pc:sldMk cId="79032975" sldId="3337"/>
        </pc:sldMkLst>
        <pc:picChg chg="mod">
          <ac:chgData name="Hunter Kirby" userId="e6fc5ae6-a79f-4844-9fe1-82cc905d4bff" providerId="ADAL" clId="{244FDB86-6275-9D49-8785-5C9B72CB7EA1}" dt="2024-03-21T19:47:12.240" v="393" actId="208"/>
          <ac:picMkLst>
            <pc:docMk/>
            <pc:sldMk cId="79032975" sldId="3337"/>
            <ac:picMk id="9" creationId="{D2FCE438-0996-80EE-90B2-B9BB2B1549B0}"/>
          </ac:picMkLst>
        </pc:picChg>
      </pc:sldChg>
      <pc:sldChg chg="addSp delSp modSp add mod modClrScheme chgLayout">
        <pc:chgData name="Hunter Kirby" userId="e6fc5ae6-a79f-4844-9fe1-82cc905d4bff" providerId="ADAL" clId="{244FDB86-6275-9D49-8785-5C9B72CB7EA1}" dt="2024-03-21T19:57:04.754" v="458" actId="1076"/>
        <pc:sldMkLst>
          <pc:docMk/>
          <pc:sldMk cId="1852150469" sldId="3340"/>
        </pc:sldMkLst>
        <pc:spChg chg="mod ord">
          <ac:chgData name="Hunter Kirby" userId="e6fc5ae6-a79f-4844-9fe1-82cc905d4bff" providerId="ADAL" clId="{244FDB86-6275-9D49-8785-5C9B72CB7EA1}" dt="2024-03-21T19:54:54.437" v="419" actId="700"/>
          <ac:spMkLst>
            <pc:docMk/>
            <pc:sldMk cId="1852150469" sldId="3340"/>
            <ac:spMk id="4" creationId="{D04682BD-85E5-4773-BB25-92A8ABA1D3BB}"/>
          </ac:spMkLst>
        </pc:spChg>
        <pc:spChg chg="mod ord">
          <ac:chgData name="Hunter Kirby" userId="e6fc5ae6-a79f-4844-9fe1-82cc905d4bff" providerId="ADAL" clId="{244FDB86-6275-9D49-8785-5C9B72CB7EA1}" dt="2024-03-21T19:54:54.437" v="419" actId="700"/>
          <ac:spMkLst>
            <pc:docMk/>
            <pc:sldMk cId="1852150469" sldId="3340"/>
            <ac:spMk id="6" creationId="{17D3C6E5-BD6E-6B70-6128-FC8DEB5786E1}"/>
          </ac:spMkLst>
        </pc:spChg>
        <pc:spChg chg="add del mod ord">
          <ac:chgData name="Hunter Kirby" userId="e6fc5ae6-a79f-4844-9fe1-82cc905d4bff" providerId="ADAL" clId="{244FDB86-6275-9D49-8785-5C9B72CB7EA1}" dt="2024-03-21T19:54:54.437" v="419" actId="700"/>
          <ac:spMkLst>
            <pc:docMk/>
            <pc:sldMk cId="1852150469" sldId="3340"/>
            <ac:spMk id="9" creationId="{3D0D5A93-E587-93C5-67D7-C6BCB8C5CE9D}"/>
          </ac:spMkLst>
        </pc:spChg>
        <pc:spChg chg="add mod ord">
          <ac:chgData name="Hunter Kirby" userId="e6fc5ae6-a79f-4844-9fe1-82cc905d4bff" providerId="ADAL" clId="{244FDB86-6275-9D49-8785-5C9B72CB7EA1}" dt="2024-03-21T19:55:42.953" v="442" actId="20577"/>
          <ac:spMkLst>
            <pc:docMk/>
            <pc:sldMk cId="1852150469" sldId="3340"/>
            <ac:spMk id="10" creationId="{CC1051F4-7A20-ED63-913B-7181587134B4}"/>
          </ac:spMkLst>
        </pc:spChg>
        <pc:spChg chg="add del mod ord">
          <ac:chgData name="Hunter Kirby" userId="e6fc5ae6-a79f-4844-9fe1-82cc905d4bff" providerId="ADAL" clId="{244FDB86-6275-9D49-8785-5C9B72CB7EA1}" dt="2024-03-21T19:55:10.950" v="428" actId="478"/>
          <ac:spMkLst>
            <pc:docMk/>
            <pc:sldMk cId="1852150469" sldId="3340"/>
            <ac:spMk id="11" creationId="{E9FFE1F0-3B5C-2EF3-EC6A-E42D44238B1C}"/>
          </ac:spMkLst>
        </pc:spChg>
        <pc:grpChg chg="del">
          <ac:chgData name="Hunter Kirby" userId="e6fc5ae6-a79f-4844-9fe1-82cc905d4bff" providerId="ADAL" clId="{244FDB86-6275-9D49-8785-5C9B72CB7EA1}" dt="2024-03-21T19:54:56.506" v="421" actId="21"/>
          <ac:grpSpMkLst>
            <pc:docMk/>
            <pc:sldMk cId="1852150469" sldId="3340"/>
            <ac:grpSpMk id="3" creationId="{9BF9DFA7-659A-49B0-C9EE-16A32F5D708A}"/>
          </ac:grpSpMkLst>
        </pc:grpChg>
        <pc:grpChg chg="add del mod">
          <ac:chgData name="Hunter Kirby" userId="e6fc5ae6-a79f-4844-9fe1-82cc905d4bff" providerId="ADAL" clId="{244FDB86-6275-9D49-8785-5C9B72CB7EA1}" dt="2024-03-21T19:55:00.143" v="424" actId="21"/>
          <ac:grpSpMkLst>
            <pc:docMk/>
            <pc:sldMk cId="1852150469" sldId="3340"/>
            <ac:grpSpMk id="12" creationId="{3A1A07B8-F393-4D41-C358-824B9E4173E5}"/>
          </ac:grpSpMkLst>
        </pc:grpChg>
        <pc:grpChg chg="add mod">
          <ac:chgData name="Hunter Kirby" userId="e6fc5ae6-a79f-4844-9fe1-82cc905d4bff" providerId="ADAL" clId="{244FDB86-6275-9D49-8785-5C9B72CB7EA1}" dt="2024-03-21T19:57:04.754" v="458" actId="1076"/>
          <ac:grpSpMkLst>
            <pc:docMk/>
            <pc:sldMk cId="1852150469" sldId="3340"/>
            <ac:grpSpMk id="15" creationId="{C119B741-470D-51CF-1E97-AEC2E0D8E644}"/>
          </ac:grpSpMkLst>
        </pc:grpChg>
        <pc:graphicFrameChg chg="del mod">
          <ac:chgData name="Hunter Kirby" userId="e6fc5ae6-a79f-4844-9fe1-82cc905d4bff" providerId="ADAL" clId="{244FDB86-6275-9D49-8785-5C9B72CB7EA1}" dt="2024-03-21T19:54:50.955" v="418" actId="478"/>
          <ac:graphicFrameMkLst>
            <pc:docMk/>
            <pc:sldMk cId="1852150469" sldId="3340"/>
            <ac:graphicFrameMk id="7" creationId="{406D2215-E062-3C75-1B72-FFA119E4076A}"/>
          </ac:graphicFrameMkLst>
        </pc:graphicFrameChg>
        <pc:picChg chg="mod">
          <ac:chgData name="Hunter Kirby" userId="e6fc5ae6-a79f-4844-9fe1-82cc905d4bff" providerId="ADAL" clId="{244FDB86-6275-9D49-8785-5C9B72CB7EA1}" dt="2024-03-21T19:54:57.846" v="422"/>
          <ac:picMkLst>
            <pc:docMk/>
            <pc:sldMk cId="1852150469" sldId="3340"/>
            <ac:picMk id="13" creationId="{C3C0D3A2-9436-4846-7734-FE030CB807C3}"/>
          </ac:picMkLst>
        </pc:picChg>
        <pc:picChg chg="mod">
          <ac:chgData name="Hunter Kirby" userId="e6fc5ae6-a79f-4844-9fe1-82cc905d4bff" providerId="ADAL" clId="{244FDB86-6275-9D49-8785-5C9B72CB7EA1}" dt="2024-03-21T19:54:57.846" v="422"/>
          <ac:picMkLst>
            <pc:docMk/>
            <pc:sldMk cId="1852150469" sldId="3340"/>
            <ac:picMk id="14" creationId="{9AF1DCCF-F8B0-A539-2167-44A238E0CEA6}"/>
          </ac:picMkLst>
        </pc:picChg>
        <pc:picChg chg="mod">
          <ac:chgData name="Hunter Kirby" userId="e6fc5ae6-a79f-4844-9fe1-82cc905d4bff" providerId="ADAL" clId="{244FDB86-6275-9D49-8785-5C9B72CB7EA1}" dt="2024-03-21T19:55:27.794" v="435" actId="208"/>
          <ac:picMkLst>
            <pc:docMk/>
            <pc:sldMk cId="1852150469" sldId="3340"/>
            <ac:picMk id="16" creationId="{361122F9-7C61-D156-4338-D23B59DA44A8}"/>
          </ac:picMkLst>
        </pc:picChg>
        <pc:picChg chg="mod">
          <ac:chgData name="Hunter Kirby" userId="e6fc5ae6-a79f-4844-9fe1-82cc905d4bff" providerId="ADAL" clId="{244FDB86-6275-9D49-8785-5C9B72CB7EA1}" dt="2024-03-21T19:55:27.794" v="435" actId="208"/>
          <ac:picMkLst>
            <pc:docMk/>
            <pc:sldMk cId="1852150469" sldId="3340"/>
            <ac:picMk id="17" creationId="{CEFF4411-484A-22C7-F35C-409CABF364F1}"/>
          </ac:picMkLst>
        </pc:picChg>
      </pc:sldChg>
      <pc:sldChg chg="add">
        <pc:chgData name="Hunter Kirby" userId="e6fc5ae6-a79f-4844-9fe1-82cc905d4bff" providerId="ADAL" clId="{244FDB86-6275-9D49-8785-5C9B72CB7EA1}" dt="2024-03-20T18:09:15.950" v="26"/>
        <pc:sldMkLst>
          <pc:docMk/>
          <pc:sldMk cId="895835741" sldId="3342"/>
        </pc:sldMkLst>
      </pc:sldChg>
      <pc:sldChg chg="modSp add mod">
        <pc:chgData name="Hunter Kirby" userId="e6fc5ae6-a79f-4844-9fe1-82cc905d4bff" providerId="ADAL" clId="{244FDB86-6275-9D49-8785-5C9B72CB7EA1}" dt="2024-03-21T20:38:03.247" v="518" actId="12"/>
        <pc:sldMkLst>
          <pc:docMk/>
          <pc:sldMk cId="4042093429" sldId="3344"/>
        </pc:sldMkLst>
        <pc:spChg chg="mod">
          <ac:chgData name="Hunter Kirby" userId="e6fc5ae6-a79f-4844-9fe1-82cc905d4bff" providerId="ADAL" clId="{244FDB86-6275-9D49-8785-5C9B72CB7EA1}" dt="2024-03-21T20:38:03.247" v="518" actId="12"/>
          <ac:spMkLst>
            <pc:docMk/>
            <pc:sldMk cId="4042093429" sldId="3344"/>
            <ac:spMk id="10" creationId="{DC319D80-209F-B9F9-3495-9397B178318D}"/>
          </ac:spMkLst>
        </pc:spChg>
      </pc:sldChg>
      <pc:sldChg chg="add">
        <pc:chgData name="Hunter Kirby" userId="e6fc5ae6-a79f-4844-9fe1-82cc905d4bff" providerId="ADAL" clId="{244FDB86-6275-9D49-8785-5C9B72CB7EA1}" dt="2024-03-20T18:09:15.950" v="26"/>
        <pc:sldMkLst>
          <pc:docMk/>
          <pc:sldMk cId="3190975299" sldId="3345"/>
        </pc:sldMkLst>
      </pc:sldChg>
      <pc:sldChg chg="add modCm">
        <pc:chgData name="Hunter Kirby" userId="e6fc5ae6-a79f-4844-9fe1-82cc905d4bff" providerId="ADAL" clId="{244FDB86-6275-9D49-8785-5C9B72CB7EA1}" dt="2024-03-20T18:09:27.641" v="27"/>
        <pc:sldMkLst>
          <pc:docMk/>
          <pc:sldMk cId="687852929" sldId="3351"/>
        </pc:sldMkLst>
        <pc:extLst>
          <p:ext xmlns:p="http://schemas.openxmlformats.org/presentationml/2006/main" uri="{D6D511B9-2390-475A-947B-AFAB55BFBCF1}">
            <pc226:cmChg xmlns:pc226="http://schemas.microsoft.com/office/powerpoint/2022/06/main/command" chg="">
              <pc226:chgData name="Hunter Kirby" userId="e6fc5ae6-a79f-4844-9fe1-82cc905d4bff" providerId="ADAL" clId="{244FDB86-6275-9D49-8785-5C9B72CB7EA1}" dt="2024-03-20T18:09:27.641" v="27"/>
              <pc2:cmMkLst xmlns:pc2="http://schemas.microsoft.com/office/powerpoint/2019/9/main/command">
                <pc:docMk/>
                <pc:sldMk cId="687852929" sldId="3351"/>
                <pc2:cmMk id="{1E10B493-991C-4C2E-A1F8-394FBB9E123C}"/>
              </pc2:cmMkLst>
              <pc226:cmRplyChg chg="add">
                <pc226:chgData name="Hunter Kirby" userId="e6fc5ae6-a79f-4844-9fe1-82cc905d4bff" providerId="ADAL" clId="{244FDB86-6275-9D49-8785-5C9B72CB7EA1}" dt="2024-03-20T18:09:27.641" v="27"/>
                <pc2:cmRplyMkLst xmlns:pc2="http://schemas.microsoft.com/office/powerpoint/2019/9/main/command">
                  <pc:docMk/>
                  <pc:sldMk cId="687852929" sldId="3351"/>
                  <pc2:cmMk id="{1E10B493-991C-4C2E-A1F8-394FBB9E123C}"/>
                  <pc2:cmRplyMk id="{6EEBE07F-BE2E-3644-B098-D59CA7CAAD6C}"/>
                </pc2:cmRplyMkLst>
              </pc226:cmRplyChg>
            </pc226:cmChg>
          </p:ext>
        </pc:extLst>
      </pc:sldChg>
      <pc:sldChg chg="add">
        <pc:chgData name="Hunter Kirby" userId="e6fc5ae6-a79f-4844-9fe1-82cc905d4bff" providerId="ADAL" clId="{244FDB86-6275-9D49-8785-5C9B72CB7EA1}" dt="2024-03-20T18:09:15.950" v="26"/>
        <pc:sldMkLst>
          <pc:docMk/>
          <pc:sldMk cId="3207979870" sldId="3354"/>
        </pc:sldMkLst>
      </pc:sldChg>
      <pc:sldChg chg="add">
        <pc:chgData name="Hunter Kirby" userId="e6fc5ae6-a79f-4844-9fe1-82cc905d4bff" providerId="ADAL" clId="{244FDB86-6275-9D49-8785-5C9B72CB7EA1}" dt="2024-03-20T18:09:15.950" v="26"/>
        <pc:sldMkLst>
          <pc:docMk/>
          <pc:sldMk cId="1885049784" sldId="3355"/>
        </pc:sldMkLst>
      </pc:sldChg>
      <pc:sldChg chg="add">
        <pc:chgData name="Hunter Kirby" userId="e6fc5ae6-a79f-4844-9fe1-82cc905d4bff" providerId="ADAL" clId="{244FDB86-6275-9D49-8785-5C9B72CB7EA1}" dt="2024-03-20T18:09:15.950" v="26"/>
        <pc:sldMkLst>
          <pc:docMk/>
          <pc:sldMk cId="2905247335" sldId="3356"/>
        </pc:sldMkLst>
      </pc:sldChg>
      <pc:sldChg chg="add">
        <pc:chgData name="Hunter Kirby" userId="e6fc5ae6-a79f-4844-9fe1-82cc905d4bff" providerId="ADAL" clId="{244FDB86-6275-9D49-8785-5C9B72CB7EA1}" dt="2024-03-20T18:09:15.950" v="26"/>
        <pc:sldMkLst>
          <pc:docMk/>
          <pc:sldMk cId="2754420132" sldId="3358"/>
        </pc:sldMkLst>
      </pc:sldChg>
      <pc:sldChg chg="add">
        <pc:chgData name="Hunter Kirby" userId="e6fc5ae6-a79f-4844-9fe1-82cc905d4bff" providerId="ADAL" clId="{244FDB86-6275-9D49-8785-5C9B72CB7EA1}" dt="2024-03-20T18:09:15.950" v="26"/>
        <pc:sldMkLst>
          <pc:docMk/>
          <pc:sldMk cId="2523525357" sldId="3360"/>
        </pc:sldMkLst>
      </pc:sldChg>
      <pc:sldChg chg="add">
        <pc:chgData name="Hunter Kirby" userId="e6fc5ae6-a79f-4844-9fe1-82cc905d4bff" providerId="ADAL" clId="{244FDB86-6275-9D49-8785-5C9B72CB7EA1}" dt="2024-03-20T18:09:15.950" v="26"/>
        <pc:sldMkLst>
          <pc:docMk/>
          <pc:sldMk cId="4146189453" sldId="3412"/>
        </pc:sldMkLst>
      </pc:sldChg>
      <pc:sldChg chg="add">
        <pc:chgData name="Hunter Kirby" userId="e6fc5ae6-a79f-4844-9fe1-82cc905d4bff" providerId="ADAL" clId="{244FDB86-6275-9D49-8785-5C9B72CB7EA1}" dt="2024-03-20T18:09:15.950" v="26"/>
        <pc:sldMkLst>
          <pc:docMk/>
          <pc:sldMk cId="341850797" sldId="3413"/>
        </pc:sldMkLst>
      </pc:sldChg>
      <pc:sldChg chg="add">
        <pc:chgData name="Hunter Kirby" userId="e6fc5ae6-a79f-4844-9fe1-82cc905d4bff" providerId="ADAL" clId="{244FDB86-6275-9D49-8785-5C9B72CB7EA1}" dt="2024-03-20T18:09:15.950" v="26"/>
        <pc:sldMkLst>
          <pc:docMk/>
          <pc:sldMk cId="4245446785" sldId="3423"/>
        </pc:sldMkLst>
      </pc:sldChg>
      <pc:sldChg chg="addSp delSp modSp add mod modClrScheme chgLayout">
        <pc:chgData name="Hunter Kirby" userId="e6fc5ae6-a79f-4844-9fe1-82cc905d4bff" providerId="ADAL" clId="{244FDB86-6275-9D49-8785-5C9B72CB7EA1}" dt="2024-03-21T20:16:46.786" v="481" actId="1582"/>
        <pc:sldMkLst>
          <pc:docMk/>
          <pc:sldMk cId="3051837693" sldId="3424"/>
        </pc:sldMkLst>
        <pc:spChg chg="del mod">
          <ac:chgData name="Hunter Kirby" userId="e6fc5ae6-a79f-4844-9fe1-82cc905d4bff" providerId="ADAL" clId="{244FDB86-6275-9D49-8785-5C9B72CB7EA1}" dt="2024-03-21T19:57:19.113" v="461" actId="478"/>
          <ac:spMkLst>
            <pc:docMk/>
            <pc:sldMk cId="3051837693" sldId="3424"/>
            <ac:spMk id="2" creationId="{4FD6E940-062F-AC53-D7CC-2E825628D1C8}"/>
          </ac:spMkLst>
        </pc:spChg>
        <pc:spChg chg="add mod ord">
          <ac:chgData name="Hunter Kirby" userId="e6fc5ae6-a79f-4844-9fe1-82cc905d4bff" providerId="ADAL" clId="{244FDB86-6275-9D49-8785-5C9B72CB7EA1}" dt="2024-03-21T19:57:24.942" v="465" actId="20577"/>
          <ac:spMkLst>
            <pc:docMk/>
            <pc:sldMk cId="3051837693" sldId="3424"/>
            <ac:spMk id="3" creationId="{F1BE3C58-98A1-C032-B251-3B9E91D140DE}"/>
          </ac:spMkLst>
        </pc:spChg>
        <pc:spChg chg="mod ord">
          <ac:chgData name="Hunter Kirby" userId="e6fc5ae6-a79f-4844-9fe1-82cc905d4bff" providerId="ADAL" clId="{244FDB86-6275-9D49-8785-5C9B72CB7EA1}" dt="2024-03-21T19:57:22.986" v="462" actId="700"/>
          <ac:spMkLst>
            <pc:docMk/>
            <pc:sldMk cId="3051837693" sldId="3424"/>
            <ac:spMk id="4" creationId="{D88E960B-5492-BDAE-A064-8DA9B3B83B4A}"/>
          </ac:spMkLst>
        </pc:spChg>
        <pc:spChg chg="mod ord">
          <ac:chgData name="Hunter Kirby" userId="e6fc5ae6-a79f-4844-9fe1-82cc905d4bff" providerId="ADAL" clId="{244FDB86-6275-9D49-8785-5C9B72CB7EA1}" dt="2024-03-21T19:57:22.986" v="462" actId="700"/>
          <ac:spMkLst>
            <pc:docMk/>
            <pc:sldMk cId="3051837693" sldId="3424"/>
            <ac:spMk id="5" creationId="{82659945-DFE0-46C9-9241-53D8E378A210}"/>
          </ac:spMkLst>
        </pc:spChg>
        <pc:spChg chg="add del mod">
          <ac:chgData name="Hunter Kirby" userId="e6fc5ae6-a79f-4844-9fe1-82cc905d4bff" providerId="ADAL" clId="{244FDB86-6275-9D49-8785-5C9B72CB7EA1}" dt="2024-03-21T19:57:39.074" v="471" actId="478"/>
          <ac:spMkLst>
            <pc:docMk/>
            <pc:sldMk cId="3051837693" sldId="3424"/>
            <ac:spMk id="7" creationId="{80AA4939-4FE3-408B-B5BF-95CFFD2C5859}"/>
          </ac:spMkLst>
        </pc:spChg>
        <pc:spChg chg="add del mod ord modCrop">
          <ac:chgData name="Hunter Kirby" userId="e6fc5ae6-a79f-4844-9fe1-82cc905d4bff" providerId="ADAL" clId="{244FDB86-6275-9D49-8785-5C9B72CB7EA1}" dt="2024-03-21T20:16:46.786" v="481" actId="1582"/>
          <ac:spMkLst>
            <pc:docMk/>
            <pc:sldMk cId="3051837693" sldId="3424"/>
            <ac:spMk id="9" creationId="{A17144C3-E0B6-511B-B299-E6CAE2D631D6}"/>
          </ac:spMkLst>
        </pc:spChg>
        <pc:spChg chg="mod ord">
          <ac:chgData name="Hunter Kirby" userId="e6fc5ae6-a79f-4844-9fe1-82cc905d4bff" providerId="ADAL" clId="{244FDB86-6275-9D49-8785-5C9B72CB7EA1}" dt="2024-03-21T19:57:22.986" v="462" actId="700"/>
          <ac:spMkLst>
            <pc:docMk/>
            <pc:sldMk cId="3051837693" sldId="3424"/>
            <ac:spMk id="11" creationId="{F419484E-C434-69F1-2478-1BB64D636081}"/>
          </ac:spMkLst>
        </pc:spChg>
      </pc:sldChg>
      <pc:sldChg chg="modSp add mod">
        <pc:chgData name="Hunter Kirby" userId="e6fc5ae6-a79f-4844-9fe1-82cc905d4bff" providerId="ADAL" clId="{244FDB86-6275-9D49-8785-5C9B72CB7EA1}" dt="2024-03-21T19:47:44.117" v="394" actId="208"/>
        <pc:sldMkLst>
          <pc:docMk/>
          <pc:sldMk cId="1096617988" sldId="3425"/>
        </pc:sldMkLst>
        <pc:spChg chg="mod">
          <ac:chgData name="Hunter Kirby" userId="e6fc5ae6-a79f-4844-9fe1-82cc905d4bff" providerId="ADAL" clId="{244FDB86-6275-9D49-8785-5C9B72CB7EA1}" dt="2024-03-20T18:24:55.416" v="29" actId="207"/>
          <ac:spMkLst>
            <pc:docMk/>
            <pc:sldMk cId="1096617988" sldId="3425"/>
            <ac:spMk id="3" creationId="{93A3A597-CE60-1836-5149-E5E4D6871754}"/>
          </ac:spMkLst>
        </pc:spChg>
        <pc:picChg chg="mod">
          <ac:chgData name="Hunter Kirby" userId="e6fc5ae6-a79f-4844-9fe1-82cc905d4bff" providerId="ADAL" clId="{244FDB86-6275-9D49-8785-5C9B72CB7EA1}" dt="2024-03-21T19:47:44.117" v="394" actId="208"/>
          <ac:picMkLst>
            <pc:docMk/>
            <pc:sldMk cId="1096617988" sldId="3425"/>
            <ac:picMk id="16" creationId="{3273818C-CCB2-540F-ABF1-951FD524EF2E}"/>
          </ac:picMkLst>
        </pc:picChg>
      </pc:sldChg>
      <pc:sldChg chg="modSp add mod">
        <pc:chgData name="Hunter Kirby" userId="e6fc5ae6-a79f-4844-9fe1-82cc905d4bff" providerId="ADAL" clId="{244FDB86-6275-9D49-8785-5C9B72CB7EA1}" dt="2024-03-21T19:54:24.436" v="416" actId="20577"/>
        <pc:sldMkLst>
          <pc:docMk/>
          <pc:sldMk cId="48427589" sldId="3427"/>
        </pc:sldMkLst>
        <pc:spChg chg="mod">
          <ac:chgData name="Hunter Kirby" userId="e6fc5ae6-a79f-4844-9fe1-82cc905d4bff" providerId="ADAL" clId="{244FDB86-6275-9D49-8785-5C9B72CB7EA1}" dt="2024-03-21T19:54:24.436" v="416" actId="20577"/>
          <ac:spMkLst>
            <pc:docMk/>
            <pc:sldMk cId="48427589" sldId="3427"/>
            <ac:spMk id="7" creationId="{89F241D0-1115-90F0-3EB2-8D3F1D411B77}"/>
          </ac:spMkLst>
        </pc:spChg>
        <pc:picChg chg="mod modCrop">
          <ac:chgData name="Hunter Kirby" userId="e6fc5ae6-a79f-4844-9fe1-82cc905d4bff" providerId="ADAL" clId="{244FDB86-6275-9D49-8785-5C9B72CB7EA1}" dt="2024-03-21T19:53:55.461" v="395" actId="732"/>
          <ac:picMkLst>
            <pc:docMk/>
            <pc:sldMk cId="48427589" sldId="3427"/>
            <ac:picMk id="14" creationId="{CB74963E-954C-D793-6A6E-BB47210C0CD4}"/>
          </ac:picMkLst>
        </pc:picChg>
      </pc:sldChg>
      <pc:sldChg chg="new del">
        <pc:chgData name="Hunter Kirby" userId="e6fc5ae6-a79f-4844-9fe1-82cc905d4bff" providerId="ADAL" clId="{244FDB86-6275-9D49-8785-5C9B72CB7EA1}" dt="2024-03-21T20:21:27.433" v="500" actId="680"/>
        <pc:sldMkLst>
          <pc:docMk/>
          <pc:sldMk cId="3327363708" sldId="3428"/>
        </pc:sldMkLst>
      </pc:sldChg>
      <pc:sldChg chg="del">
        <pc:chgData name="Hunter Kirby" userId="e6fc5ae6-a79f-4844-9fe1-82cc905d4bff" providerId="ADAL" clId="{244FDB86-6275-9D49-8785-5C9B72CB7EA1}" dt="2024-03-20T18:09:14.750" v="8" actId="2696"/>
        <pc:sldMkLst>
          <pc:docMk/>
          <pc:sldMk cId="3003715034" sldId="11029"/>
        </pc:sldMkLst>
      </pc:sldChg>
      <pc:sldChg chg="del">
        <pc:chgData name="Hunter Kirby" userId="e6fc5ae6-a79f-4844-9fe1-82cc905d4bff" providerId="ADAL" clId="{244FDB86-6275-9D49-8785-5C9B72CB7EA1}" dt="2024-03-20T18:09:14.807" v="9" actId="2696"/>
        <pc:sldMkLst>
          <pc:docMk/>
          <pc:sldMk cId="2222353995" sldId="11030"/>
        </pc:sldMkLst>
      </pc:sldChg>
      <pc:sldChg chg="del">
        <pc:chgData name="Hunter Kirby" userId="e6fc5ae6-a79f-4844-9fe1-82cc905d4bff" providerId="ADAL" clId="{244FDB86-6275-9D49-8785-5C9B72CB7EA1}" dt="2024-03-20T18:09:14.867" v="15" actId="2696"/>
        <pc:sldMkLst>
          <pc:docMk/>
          <pc:sldMk cId="1449949721" sldId="11041"/>
        </pc:sldMkLst>
      </pc:sldChg>
      <pc:sldChg chg="del">
        <pc:chgData name="Hunter Kirby" userId="e6fc5ae6-a79f-4844-9fe1-82cc905d4bff" providerId="ADAL" clId="{244FDB86-6275-9D49-8785-5C9B72CB7EA1}" dt="2024-03-20T18:09:14.907" v="18" actId="2696"/>
        <pc:sldMkLst>
          <pc:docMk/>
          <pc:sldMk cId="3151413838" sldId="11042"/>
        </pc:sldMkLst>
      </pc:sldChg>
      <pc:sldChg chg="del">
        <pc:chgData name="Hunter Kirby" userId="e6fc5ae6-a79f-4844-9fe1-82cc905d4bff" providerId="ADAL" clId="{244FDB86-6275-9D49-8785-5C9B72CB7EA1}" dt="2024-03-20T18:09:14.898" v="17" actId="2696"/>
        <pc:sldMkLst>
          <pc:docMk/>
          <pc:sldMk cId="113933397" sldId="11043"/>
        </pc:sldMkLst>
      </pc:sldChg>
      <pc:sldChg chg="del">
        <pc:chgData name="Hunter Kirby" userId="e6fc5ae6-a79f-4844-9fe1-82cc905d4bff" providerId="ADAL" clId="{244FDB86-6275-9D49-8785-5C9B72CB7EA1}" dt="2024-03-20T18:09:14.917" v="19" actId="2696"/>
        <pc:sldMkLst>
          <pc:docMk/>
          <pc:sldMk cId="471397811" sldId="11045"/>
        </pc:sldMkLst>
      </pc:sldChg>
      <pc:sldChg chg="del">
        <pc:chgData name="Hunter Kirby" userId="e6fc5ae6-a79f-4844-9fe1-82cc905d4bff" providerId="ADAL" clId="{244FDB86-6275-9D49-8785-5C9B72CB7EA1}" dt="2024-03-20T18:09:15.076" v="21" actId="2696"/>
        <pc:sldMkLst>
          <pc:docMk/>
          <pc:sldMk cId="4100399245" sldId="11047"/>
        </pc:sldMkLst>
      </pc:sldChg>
      <pc:sldChg chg="del">
        <pc:chgData name="Hunter Kirby" userId="e6fc5ae6-a79f-4844-9fe1-82cc905d4bff" providerId="ADAL" clId="{244FDB86-6275-9D49-8785-5C9B72CB7EA1}" dt="2024-03-20T18:09:15.090" v="22" actId="2696"/>
        <pc:sldMkLst>
          <pc:docMk/>
          <pc:sldMk cId="371658204" sldId="11048"/>
        </pc:sldMkLst>
      </pc:sldChg>
      <pc:sldChg chg="del">
        <pc:chgData name="Hunter Kirby" userId="e6fc5ae6-a79f-4844-9fe1-82cc905d4bff" providerId="ADAL" clId="{244FDB86-6275-9D49-8785-5C9B72CB7EA1}" dt="2024-03-20T18:09:15.070" v="20" actId="2696"/>
        <pc:sldMkLst>
          <pc:docMk/>
          <pc:sldMk cId="2412740502" sldId="11049"/>
        </pc:sldMkLst>
      </pc:sldChg>
      <pc:sldChg chg="del">
        <pc:chgData name="Hunter Kirby" userId="e6fc5ae6-a79f-4844-9fe1-82cc905d4bff" providerId="ADAL" clId="{244FDB86-6275-9D49-8785-5C9B72CB7EA1}" dt="2024-03-20T18:09:14.873" v="16" actId="2696"/>
        <pc:sldMkLst>
          <pc:docMk/>
          <pc:sldMk cId="1788979819" sldId="11050"/>
        </pc:sldMkLst>
      </pc:sldChg>
      <pc:sldChg chg="del">
        <pc:chgData name="Hunter Kirby" userId="e6fc5ae6-a79f-4844-9fe1-82cc905d4bff" providerId="ADAL" clId="{244FDB86-6275-9D49-8785-5C9B72CB7EA1}" dt="2024-03-20T18:09:14.675" v="0" actId="2696"/>
        <pc:sldMkLst>
          <pc:docMk/>
          <pc:sldMk cId="1832284264" sldId="11051"/>
        </pc:sldMkLst>
      </pc:sldChg>
      <pc:sldMasterChg chg="delSldLayout">
        <pc:chgData name="Hunter Kirby" userId="e6fc5ae6-a79f-4844-9fe1-82cc905d4bff" providerId="ADAL" clId="{244FDB86-6275-9D49-8785-5C9B72CB7EA1}" dt="2024-03-20T18:09:14.685" v="2" actId="2696"/>
        <pc:sldMasterMkLst>
          <pc:docMk/>
          <pc:sldMasterMk cId="605719399" sldId="2147483792"/>
        </pc:sldMasterMkLst>
        <pc:sldLayoutChg chg="del">
          <pc:chgData name="Hunter Kirby" userId="e6fc5ae6-a79f-4844-9fe1-82cc905d4bff" providerId="ADAL" clId="{244FDB86-6275-9D49-8785-5C9B72CB7EA1}" dt="2024-03-20T18:09:14.685" v="2" actId="2696"/>
          <pc:sldLayoutMkLst>
            <pc:docMk/>
            <pc:sldMasterMk cId="605719399" sldId="2147483792"/>
            <pc:sldLayoutMk cId="3608597078" sldId="2147483830"/>
          </pc:sldLayoutMkLst>
        </pc:sldLayoutChg>
      </pc:sldMasterChg>
    </pc:docChg>
  </pc:docChgLst>
</pc:chgInfo>
</file>

<file path=ppt/diagrams/_rels/data10.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D34C2C-E049-40EA-AD3C-A058A862FF6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EE6ED47-7B52-40C4-AFA0-7E1EB6F385D9}">
      <dgm:prSet phldrT="[Text]"/>
      <dgm:spPr/>
      <dgm:t>
        <a:bodyPr/>
        <a:lstStyle/>
        <a:p>
          <a:pPr>
            <a:buFont typeface="Wingdings" panose="05000000000000000000" pitchFamily="2" charset="2"/>
            <a:buChar char="§"/>
          </a:pPr>
          <a:r>
            <a:rPr lang="en-US">
              <a:ea typeface="Open Sans"/>
              <a:cs typeface="Open Sans"/>
            </a:rPr>
            <a:t>The Master Data configured into the Tecsys application is the core data that is used as a basis for any transaction.</a:t>
          </a:r>
          <a:endParaRPr lang="en-US"/>
        </a:p>
      </dgm:t>
    </dgm:pt>
    <dgm:pt modelId="{BEB4D3BA-5F20-4C60-BFE4-AAB3A7D6893E}" type="parTrans" cxnId="{4C11A6EC-AB35-40F7-9B3F-894121852573}">
      <dgm:prSet/>
      <dgm:spPr/>
      <dgm:t>
        <a:bodyPr/>
        <a:lstStyle/>
        <a:p>
          <a:endParaRPr lang="en-US"/>
        </a:p>
      </dgm:t>
    </dgm:pt>
    <dgm:pt modelId="{113BFA17-5C51-4135-A3B0-395A16F0CDFF}" type="sibTrans" cxnId="{4C11A6EC-AB35-40F7-9B3F-894121852573}">
      <dgm:prSet/>
      <dgm:spPr/>
      <dgm:t>
        <a:bodyPr/>
        <a:lstStyle/>
        <a:p>
          <a:endParaRPr lang="en-US"/>
        </a:p>
      </dgm:t>
    </dgm:pt>
    <dgm:pt modelId="{A812FA21-86BD-4899-94A5-3B71943870BB}">
      <dgm:prSet/>
      <dgm:spPr/>
      <dgm:t>
        <a:bodyPr/>
        <a:lstStyle/>
        <a:p>
          <a:r>
            <a:rPr lang="en-US" dirty="0"/>
            <a:t>Users cannot perform transactions without it being configured first.</a:t>
          </a:r>
          <a:endParaRPr lang="en-US" dirty="0">
            <a:cs typeface="Arial"/>
          </a:endParaRPr>
        </a:p>
      </dgm:t>
    </dgm:pt>
    <dgm:pt modelId="{101C9261-CA90-4231-9F57-B0580883DC4E}" type="parTrans" cxnId="{615D4F9E-080C-4A09-8766-16063E734D0F}">
      <dgm:prSet/>
      <dgm:spPr/>
      <dgm:t>
        <a:bodyPr/>
        <a:lstStyle/>
        <a:p>
          <a:endParaRPr lang="en-US"/>
        </a:p>
      </dgm:t>
    </dgm:pt>
    <dgm:pt modelId="{FA6931C0-D92D-43ED-A23F-EF261B2D1B48}" type="sibTrans" cxnId="{615D4F9E-080C-4A09-8766-16063E734D0F}">
      <dgm:prSet/>
      <dgm:spPr/>
      <dgm:t>
        <a:bodyPr/>
        <a:lstStyle/>
        <a:p>
          <a:endParaRPr lang="en-US"/>
        </a:p>
      </dgm:t>
    </dgm:pt>
    <dgm:pt modelId="{E2AF7436-09D2-4C89-8D98-EC6C274A8987}">
      <dgm:prSet/>
      <dgm:spPr/>
      <dgm:t>
        <a:bodyPr/>
        <a:lstStyle/>
        <a:p>
          <a:r>
            <a:rPr lang="en-US">
              <a:ea typeface="Open Sans"/>
              <a:cs typeface="Open Sans"/>
            </a:rPr>
            <a:t>Examples include items, locations, manufacturers, vendors, etc.</a:t>
          </a:r>
        </a:p>
      </dgm:t>
    </dgm:pt>
    <dgm:pt modelId="{0E61A769-5655-420F-BED8-7A4363BC0F55}" type="parTrans" cxnId="{0A756739-3F3C-4FE1-99CC-50E96547C2F9}">
      <dgm:prSet/>
      <dgm:spPr/>
      <dgm:t>
        <a:bodyPr/>
        <a:lstStyle/>
        <a:p>
          <a:endParaRPr lang="en-US"/>
        </a:p>
      </dgm:t>
    </dgm:pt>
    <dgm:pt modelId="{16D630AD-EFBC-46E6-96E3-EB172741445B}" type="sibTrans" cxnId="{0A756739-3F3C-4FE1-99CC-50E96547C2F9}">
      <dgm:prSet/>
      <dgm:spPr/>
      <dgm:t>
        <a:bodyPr/>
        <a:lstStyle/>
        <a:p>
          <a:endParaRPr lang="en-US"/>
        </a:p>
      </dgm:t>
    </dgm:pt>
    <dgm:pt modelId="{660D8B23-2BAA-4BEC-9925-EDBF98FD374D}">
      <dgm:prSet/>
      <dgm:spPr/>
      <dgm:t>
        <a:bodyPr/>
        <a:lstStyle/>
        <a:p>
          <a:r>
            <a:rPr lang="en-US" dirty="0">
              <a:ea typeface="Open Sans"/>
              <a:cs typeface="Open Sans"/>
            </a:rPr>
            <a:t>A portion of the Master Data is being interfaced from Epic and Workday through Supply Chain Management (SCM/DMS) to POU (SMS).</a:t>
          </a:r>
        </a:p>
      </dgm:t>
    </dgm:pt>
    <dgm:pt modelId="{A3F1BD53-7DD6-4DA7-BDA8-EC8799EF3B50}" type="parTrans" cxnId="{8C33B999-1B2F-44F9-B039-6DF518FCD598}">
      <dgm:prSet/>
      <dgm:spPr/>
      <dgm:t>
        <a:bodyPr/>
        <a:lstStyle/>
        <a:p>
          <a:endParaRPr lang="en-US"/>
        </a:p>
      </dgm:t>
    </dgm:pt>
    <dgm:pt modelId="{4E78A4D7-EA3E-4EA7-A885-6BEC5DD8D7A8}" type="sibTrans" cxnId="{8C33B999-1B2F-44F9-B039-6DF518FCD598}">
      <dgm:prSet/>
      <dgm:spPr/>
      <dgm:t>
        <a:bodyPr/>
        <a:lstStyle/>
        <a:p>
          <a:endParaRPr lang="en-US"/>
        </a:p>
      </dgm:t>
    </dgm:pt>
    <dgm:pt modelId="{0ABAAE0B-0658-42DA-9ED5-7EA96F5E3310}">
      <dgm:prSet/>
      <dgm:spPr/>
      <dgm:t>
        <a:bodyPr/>
        <a:lstStyle/>
        <a:p>
          <a:r>
            <a:rPr lang="en-CA"/>
            <a:t>Items </a:t>
          </a:r>
        </a:p>
      </dgm:t>
    </dgm:pt>
    <dgm:pt modelId="{BEE8F6B0-DC29-4A9C-BD6E-CC1167FFB3EF}" type="parTrans" cxnId="{17F9FD6A-B75B-42A7-9590-43D3F6202027}">
      <dgm:prSet/>
      <dgm:spPr/>
      <dgm:t>
        <a:bodyPr/>
        <a:lstStyle/>
        <a:p>
          <a:endParaRPr lang="en-US"/>
        </a:p>
      </dgm:t>
    </dgm:pt>
    <dgm:pt modelId="{6FCDB858-9D3A-4529-9866-04D96077550F}" type="sibTrans" cxnId="{17F9FD6A-B75B-42A7-9590-43D3F6202027}">
      <dgm:prSet/>
      <dgm:spPr/>
      <dgm:t>
        <a:bodyPr/>
        <a:lstStyle/>
        <a:p>
          <a:endParaRPr lang="en-US"/>
        </a:p>
      </dgm:t>
    </dgm:pt>
    <dgm:pt modelId="{B6D80F7E-7762-4A0B-8DA4-7554848AC62F}">
      <dgm:prSet/>
      <dgm:spPr/>
      <dgm:t>
        <a:bodyPr/>
        <a:lstStyle/>
        <a:p>
          <a:r>
            <a:rPr lang="en-CA"/>
            <a:t>Manufacturer / Manufacturer Items</a:t>
          </a:r>
          <a:endParaRPr lang="en-CA">
            <a:cs typeface="Arial"/>
          </a:endParaRPr>
        </a:p>
      </dgm:t>
    </dgm:pt>
    <dgm:pt modelId="{1140F840-146B-47F3-BE91-F8218E73FCF6}" type="parTrans" cxnId="{FC94DD87-FB59-430A-89FD-015127297B8F}">
      <dgm:prSet/>
      <dgm:spPr/>
      <dgm:t>
        <a:bodyPr/>
        <a:lstStyle/>
        <a:p>
          <a:endParaRPr lang="en-US"/>
        </a:p>
      </dgm:t>
    </dgm:pt>
    <dgm:pt modelId="{B09D6F32-4AFE-4E78-8604-AE7D8FC9FAB1}" type="sibTrans" cxnId="{FC94DD87-FB59-430A-89FD-015127297B8F}">
      <dgm:prSet/>
      <dgm:spPr/>
      <dgm:t>
        <a:bodyPr/>
        <a:lstStyle/>
        <a:p>
          <a:endParaRPr lang="en-US"/>
        </a:p>
      </dgm:t>
    </dgm:pt>
    <dgm:pt modelId="{BE17BE44-03FE-4628-9E14-87208CA677B3}">
      <dgm:prSet/>
      <dgm:spPr/>
      <dgm:t>
        <a:bodyPr/>
        <a:lstStyle/>
        <a:p>
          <a:r>
            <a:rPr lang="en-CA"/>
            <a:t>Vendors</a:t>
          </a:r>
          <a:endParaRPr lang="en-CA">
            <a:cs typeface="Arial"/>
          </a:endParaRPr>
        </a:p>
      </dgm:t>
    </dgm:pt>
    <dgm:pt modelId="{65AEA3C3-9A13-4E31-8803-A8B20EEFF027}" type="parTrans" cxnId="{A5881DB1-CF7C-448D-B354-3472A3211038}">
      <dgm:prSet/>
      <dgm:spPr/>
      <dgm:t>
        <a:bodyPr/>
        <a:lstStyle/>
        <a:p>
          <a:endParaRPr lang="en-US"/>
        </a:p>
      </dgm:t>
    </dgm:pt>
    <dgm:pt modelId="{4D201C0D-1569-427A-BC89-B8621DEC4D32}" type="sibTrans" cxnId="{A5881DB1-CF7C-448D-B354-3472A3211038}">
      <dgm:prSet/>
      <dgm:spPr/>
      <dgm:t>
        <a:bodyPr/>
        <a:lstStyle/>
        <a:p>
          <a:endParaRPr lang="en-US"/>
        </a:p>
      </dgm:t>
    </dgm:pt>
    <dgm:pt modelId="{7EE2DAF3-F9CA-44EF-B5DF-E723F6E7CBDC}">
      <dgm:prSet/>
      <dgm:spPr/>
      <dgm:t>
        <a:bodyPr/>
        <a:lstStyle/>
        <a:p>
          <a:r>
            <a:rPr lang="en-CA"/>
            <a:t>Vendor Catalogs </a:t>
          </a:r>
          <a:endParaRPr lang="en-CA">
            <a:cs typeface="Arial"/>
          </a:endParaRPr>
        </a:p>
      </dgm:t>
    </dgm:pt>
    <dgm:pt modelId="{118951F8-8E75-415D-A7D6-430C87A16094}" type="parTrans" cxnId="{7B6CBE44-9D2B-4E49-B3AC-A46E778436AA}">
      <dgm:prSet/>
      <dgm:spPr/>
      <dgm:t>
        <a:bodyPr/>
        <a:lstStyle/>
        <a:p>
          <a:endParaRPr lang="en-US"/>
        </a:p>
      </dgm:t>
    </dgm:pt>
    <dgm:pt modelId="{623AA9C3-BF94-4214-9715-E7F7E915761E}" type="sibTrans" cxnId="{7B6CBE44-9D2B-4E49-B3AC-A46E778436AA}">
      <dgm:prSet/>
      <dgm:spPr/>
      <dgm:t>
        <a:bodyPr/>
        <a:lstStyle/>
        <a:p>
          <a:endParaRPr lang="en-US"/>
        </a:p>
      </dgm:t>
    </dgm:pt>
    <dgm:pt modelId="{F3CD3D4B-851C-E347-9598-B82D569FA002}" type="pres">
      <dgm:prSet presAssocID="{CDD34C2C-E049-40EA-AD3C-A058A862FF6A}" presName="linear" presStyleCnt="0">
        <dgm:presLayoutVars>
          <dgm:animLvl val="lvl"/>
          <dgm:resizeHandles val="exact"/>
        </dgm:presLayoutVars>
      </dgm:prSet>
      <dgm:spPr/>
    </dgm:pt>
    <dgm:pt modelId="{8D7C2F69-A48F-8644-808D-8D72A3A3298C}" type="pres">
      <dgm:prSet presAssocID="{BEE6ED47-7B52-40C4-AFA0-7E1EB6F385D9}" presName="parentText" presStyleLbl="node1" presStyleIdx="0" presStyleCnt="2">
        <dgm:presLayoutVars>
          <dgm:chMax val="0"/>
          <dgm:bulletEnabled val="1"/>
        </dgm:presLayoutVars>
      </dgm:prSet>
      <dgm:spPr/>
    </dgm:pt>
    <dgm:pt modelId="{5D04ED55-094E-F144-A54B-7FF500C04383}" type="pres">
      <dgm:prSet presAssocID="{BEE6ED47-7B52-40C4-AFA0-7E1EB6F385D9}" presName="childText" presStyleLbl="revTx" presStyleIdx="0" presStyleCnt="2">
        <dgm:presLayoutVars>
          <dgm:bulletEnabled val="1"/>
        </dgm:presLayoutVars>
      </dgm:prSet>
      <dgm:spPr/>
    </dgm:pt>
    <dgm:pt modelId="{2B83B9AE-58E7-0B45-8D81-947F64C7AEFA}" type="pres">
      <dgm:prSet presAssocID="{660D8B23-2BAA-4BEC-9925-EDBF98FD374D}" presName="parentText" presStyleLbl="node1" presStyleIdx="1" presStyleCnt="2">
        <dgm:presLayoutVars>
          <dgm:chMax val="0"/>
          <dgm:bulletEnabled val="1"/>
        </dgm:presLayoutVars>
      </dgm:prSet>
      <dgm:spPr/>
    </dgm:pt>
    <dgm:pt modelId="{6CE2BFD5-646D-DE4D-830D-0831E0A56EC6}" type="pres">
      <dgm:prSet presAssocID="{660D8B23-2BAA-4BEC-9925-EDBF98FD374D}" presName="childText" presStyleLbl="revTx" presStyleIdx="1" presStyleCnt="2">
        <dgm:presLayoutVars>
          <dgm:bulletEnabled val="1"/>
        </dgm:presLayoutVars>
      </dgm:prSet>
      <dgm:spPr/>
    </dgm:pt>
  </dgm:ptLst>
  <dgm:cxnLst>
    <dgm:cxn modelId="{22EB2909-14D4-FA40-AB36-8CD99EF64C53}" type="presOf" srcId="{0ABAAE0B-0658-42DA-9ED5-7EA96F5E3310}" destId="{6CE2BFD5-646D-DE4D-830D-0831E0A56EC6}" srcOrd="0" destOrd="0" presId="urn:microsoft.com/office/officeart/2005/8/layout/vList2"/>
    <dgm:cxn modelId="{0A756739-3F3C-4FE1-99CC-50E96547C2F9}" srcId="{BEE6ED47-7B52-40C4-AFA0-7E1EB6F385D9}" destId="{E2AF7436-09D2-4C89-8D98-EC6C274A8987}" srcOrd="1" destOrd="0" parTransId="{0E61A769-5655-420F-BED8-7A4363BC0F55}" sibTransId="{16D630AD-EFBC-46E6-96E3-EB172741445B}"/>
    <dgm:cxn modelId="{09DEFC63-72B2-EC45-9AAE-33FCE3A1FBAF}" type="presOf" srcId="{660D8B23-2BAA-4BEC-9925-EDBF98FD374D}" destId="{2B83B9AE-58E7-0B45-8D81-947F64C7AEFA}" srcOrd="0" destOrd="0" presId="urn:microsoft.com/office/officeart/2005/8/layout/vList2"/>
    <dgm:cxn modelId="{7B6CBE44-9D2B-4E49-B3AC-A46E778436AA}" srcId="{660D8B23-2BAA-4BEC-9925-EDBF98FD374D}" destId="{7EE2DAF3-F9CA-44EF-B5DF-E723F6E7CBDC}" srcOrd="3" destOrd="0" parTransId="{118951F8-8E75-415D-A7D6-430C87A16094}" sibTransId="{623AA9C3-BF94-4214-9715-E7F7E915761E}"/>
    <dgm:cxn modelId="{17F9FD6A-B75B-42A7-9590-43D3F6202027}" srcId="{660D8B23-2BAA-4BEC-9925-EDBF98FD374D}" destId="{0ABAAE0B-0658-42DA-9ED5-7EA96F5E3310}" srcOrd="0" destOrd="0" parTransId="{BEE8F6B0-DC29-4A9C-BD6E-CC1167FFB3EF}" sibTransId="{6FCDB858-9D3A-4529-9866-04D96077550F}"/>
    <dgm:cxn modelId="{BFBAEC7D-1C49-A046-A748-7EB525D88882}" type="presOf" srcId="{B6D80F7E-7762-4A0B-8DA4-7554848AC62F}" destId="{6CE2BFD5-646D-DE4D-830D-0831E0A56EC6}" srcOrd="0" destOrd="1" presId="urn:microsoft.com/office/officeart/2005/8/layout/vList2"/>
    <dgm:cxn modelId="{AEE41985-845C-5644-BEA2-57EA25585D32}" type="presOf" srcId="{7EE2DAF3-F9CA-44EF-B5DF-E723F6E7CBDC}" destId="{6CE2BFD5-646D-DE4D-830D-0831E0A56EC6}" srcOrd="0" destOrd="3" presId="urn:microsoft.com/office/officeart/2005/8/layout/vList2"/>
    <dgm:cxn modelId="{14CFE085-E6B4-9C43-A080-E54B174ADD14}" type="presOf" srcId="{BEE6ED47-7B52-40C4-AFA0-7E1EB6F385D9}" destId="{8D7C2F69-A48F-8644-808D-8D72A3A3298C}" srcOrd="0" destOrd="0" presId="urn:microsoft.com/office/officeart/2005/8/layout/vList2"/>
    <dgm:cxn modelId="{FC94DD87-FB59-430A-89FD-015127297B8F}" srcId="{660D8B23-2BAA-4BEC-9925-EDBF98FD374D}" destId="{B6D80F7E-7762-4A0B-8DA4-7554848AC62F}" srcOrd="1" destOrd="0" parTransId="{1140F840-146B-47F3-BE91-F8218E73FCF6}" sibTransId="{B09D6F32-4AFE-4E78-8604-AE7D8FC9FAB1}"/>
    <dgm:cxn modelId="{8C33B999-1B2F-44F9-B039-6DF518FCD598}" srcId="{CDD34C2C-E049-40EA-AD3C-A058A862FF6A}" destId="{660D8B23-2BAA-4BEC-9925-EDBF98FD374D}" srcOrd="1" destOrd="0" parTransId="{A3F1BD53-7DD6-4DA7-BDA8-EC8799EF3B50}" sibTransId="{4E78A4D7-EA3E-4EA7-A885-6BEC5DD8D7A8}"/>
    <dgm:cxn modelId="{615D4F9E-080C-4A09-8766-16063E734D0F}" srcId="{BEE6ED47-7B52-40C4-AFA0-7E1EB6F385D9}" destId="{A812FA21-86BD-4899-94A5-3B71943870BB}" srcOrd="0" destOrd="0" parTransId="{101C9261-CA90-4231-9F57-B0580883DC4E}" sibTransId="{FA6931C0-D92D-43ED-A23F-EF261B2D1B48}"/>
    <dgm:cxn modelId="{BBB016A2-40B7-A94B-BDC2-93AB52671A47}" type="presOf" srcId="{A812FA21-86BD-4899-94A5-3B71943870BB}" destId="{5D04ED55-094E-F144-A54B-7FF500C04383}" srcOrd="0" destOrd="0" presId="urn:microsoft.com/office/officeart/2005/8/layout/vList2"/>
    <dgm:cxn modelId="{A5881DB1-CF7C-448D-B354-3472A3211038}" srcId="{660D8B23-2BAA-4BEC-9925-EDBF98FD374D}" destId="{BE17BE44-03FE-4628-9E14-87208CA677B3}" srcOrd="2" destOrd="0" parTransId="{65AEA3C3-9A13-4E31-8803-A8B20EEFF027}" sibTransId="{4D201C0D-1569-427A-BC89-B8621DEC4D32}"/>
    <dgm:cxn modelId="{4677B0E5-532B-7E4D-969A-CAE3B1150D18}" type="presOf" srcId="{E2AF7436-09D2-4C89-8D98-EC6C274A8987}" destId="{5D04ED55-094E-F144-A54B-7FF500C04383}" srcOrd="0" destOrd="1" presId="urn:microsoft.com/office/officeart/2005/8/layout/vList2"/>
    <dgm:cxn modelId="{4C11A6EC-AB35-40F7-9B3F-894121852573}" srcId="{CDD34C2C-E049-40EA-AD3C-A058A862FF6A}" destId="{BEE6ED47-7B52-40C4-AFA0-7E1EB6F385D9}" srcOrd="0" destOrd="0" parTransId="{BEB4D3BA-5F20-4C60-BFE4-AAB3A7D6893E}" sibTransId="{113BFA17-5C51-4135-A3B0-395A16F0CDFF}"/>
    <dgm:cxn modelId="{10872EF3-E612-E949-B7DE-FBB7488137CD}" type="presOf" srcId="{BE17BE44-03FE-4628-9E14-87208CA677B3}" destId="{6CE2BFD5-646D-DE4D-830D-0831E0A56EC6}" srcOrd="0" destOrd="2" presId="urn:microsoft.com/office/officeart/2005/8/layout/vList2"/>
    <dgm:cxn modelId="{DA72F0FE-622F-E048-857F-1E1095225DDA}" type="presOf" srcId="{CDD34C2C-E049-40EA-AD3C-A058A862FF6A}" destId="{F3CD3D4B-851C-E347-9598-B82D569FA002}" srcOrd="0" destOrd="0" presId="urn:microsoft.com/office/officeart/2005/8/layout/vList2"/>
    <dgm:cxn modelId="{3BC17706-CF01-504E-85C4-E93568F7732E}" type="presParOf" srcId="{F3CD3D4B-851C-E347-9598-B82D569FA002}" destId="{8D7C2F69-A48F-8644-808D-8D72A3A3298C}" srcOrd="0" destOrd="0" presId="urn:microsoft.com/office/officeart/2005/8/layout/vList2"/>
    <dgm:cxn modelId="{CD59FF1C-4596-994F-989E-247206AC2C3D}" type="presParOf" srcId="{F3CD3D4B-851C-E347-9598-B82D569FA002}" destId="{5D04ED55-094E-F144-A54B-7FF500C04383}" srcOrd="1" destOrd="0" presId="urn:microsoft.com/office/officeart/2005/8/layout/vList2"/>
    <dgm:cxn modelId="{947FECFB-F635-7245-AAB3-D0B830417DEE}" type="presParOf" srcId="{F3CD3D4B-851C-E347-9598-B82D569FA002}" destId="{2B83B9AE-58E7-0B45-8D81-947F64C7AEFA}" srcOrd="2" destOrd="0" presId="urn:microsoft.com/office/officeart/2005/8/layout/vList2"/>
    <dgm:cxn modelId="{07713BB6-8198-2747-80A9-5B36A66F3AF6}" type="presParOf" srcId="{F3CD3D4B-851C-E347-9598-B82D569FA002}" destId="{6CE2BFD5-646D-DE4D-830D-0831E0A56EC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130B40B-9037-4B18-B241-4D212DA02737}" type="doc">
      <dgm:prSet loTypeId="urn:microsoft.com/office/officeart/2005/8/layout/hList7" loCatId="list" qsTypeId="urn:microsoft.com/office/officeart/2005/8/quickstyle/simple1" qsCatId="simple" csTypeId="urn:microsoft.com/office/officeart/2005/8/colors/colorful2" csCatId="colorful" phldr="1"/>
      <dgm:spPr/>
    </dgm:pt>
    <dgm:pt modelId="{54F91205-AEED-49F4-8D1F-EEE61A425318}">
      <dgm:prSet phldrT="[Text]" custT="1"/>
      <dgm:spPr/>
      <dgm:t>
        <a:bodyPr/>
        <a:lstStyle/>
        <a:p>
          <a:pPr>
            <a:buFont typeface="Wingdings" panose="05000000000000000000" pitchFamily="2" charset="2"/>
            <a:buChar char="§"/>
          </a:pPr>
          <a:r>
            <a:rPr lang="en-US" sz="1200"/>
            <a:t>Schedule</a:t>
          </a:r>
        </a:p>
      </dgm:t>
    </dgm:pt>
    <dgm:pt modelId="{A8A564EC-7C06-4E8D-ADB8-9F47E4BB6857}" type="parTrans" cxnId="{81FA59FA-420E-413E-9D4D-0E4764F47138}">
      <dgm:prSet/>
      <dgm:spPr/>
      <dgm:t>
        <a:bodyPr/>
        <a:lstStyle/>
        <a:p>
          <a:endParaRPr lang="en-US"/>
        </a:p>
      </dgm:t>
    </dgm:pt>
    <dgm:pt modelId="{3694E01F-3F7B-4EEF-A96F-EC36D45C96C3}" type="sibTrans" cxnId="{81FA59FA-420E-413E-9D4D-0E4764F47138}">
      <dgm:prSet/>
      <dgm:spPr/>
      <dgm:t>
        <a:bodyPr/>
        <a:lstStyle/>
        <a:p>
          <a:endParaRPr lang="en-US"/>
        </a:p>
      </dgm:t>
    </dgm:pt>
    <dgm:pt modelId="{D43B829C-2113-4B95-B73A-AE4247B323CB}">
      <dgm:prSet custT="1"/>
      <dgm:spPr/>
      <dgm:t>
        <a:bodyPr/>
        <a:lstStyle/>
        <a:p>
          <a:r>
            <a:rPr lang="en-US" sz="1200"/>
            <a:t>Critical</a:t>
          </a:r>
        </a:p>
      </dgm:t>
    </dgm:pt>
    <dgm:pt modelId="{C83EFA8D-9C2E-46E0-9375-4F61557B0E35}" type="parTrans" cxnId="{124BF8C9-B57D-4837-98A2-E33000DE0A7E}">
      <dgm:prSet/>
      <dgm:spPr/>
      <dgm:t>
        <a:bodyPr/>
        <a:lstStyle/>
        <a:p>
          <a:endParaRPr lang="en-US"/>
        </a:p>
      </dgm:t>
    </dgm:pt>
    <dgm:pt modelId="{3F6B18EB-228D-48B3-A905-ED050C2F82F8}" type="sibTrans" cxnId="{124BF8C9-B57D-4837-98A2-E33000DE0A7E}">
      <dgm:prSet/>
      <dgm:spPr/>
      <dgm:t>
        <a:bodyPr/>
        <a:lstStyle/>
        <a:p>
          <a:endParaRPr lang="en-US"/>
        </a:p>
      </dgm:t>
    </dgm:pt>
    <dgm:pt modelId="{E8C18727-BD92-466E-B5D6-A9CB481E0F6E}">
      <dgm:prSet custT="1"/>
      <dgm:spPr/>
      <dgm:t>
        <a:bodyPr/>
        <a:lstStyle/>
        <a:p>
          <a:r>
            <a:rPr lang="en-US" sz="1200"/>
            <a:t>Manual</a:t>
          </a:r>
        </a:p>
      </dgm:t>
    </dgm:pt>
    <dgm:pt modelId="{128BD079-9B25-4EFE-A82D-C81C96826E0F}" type="parTrans" cxnId="{C009613C-DE4A-466F-A521-94D186BCC2AD}">
      <dgm:prSet/>
      <dgm:spPr/>
      <dgm:t>
        <a:bodyPr/>
        <a:lstStyle/>
        <a:p>
          <a:endParaRPr lang="en-US"/>
        </a:p>
      </dgm:t>
    </dgm:pt>
    <dgm:pt modelId="{B5EF37C0-9B90-49A1-A7EE-1F4CDB86C172}" type="sibTrans" cxnId="{C009613C-DE4A-466F-A521-94D186BCC2AD}">
      <dgm:prSet/>
      <dgm:spPr/>
      <dgm:t>
        <a:bodyPr/>
        <a:lstStyle/>
        <a:p>
          <a:endParaRPr lang="en-US"/>
        </a:p>
      </dgm:t>
    </dgm:pt>
    <dgm:pt modelId="{DAD241D4-3247-450E-82D5-6D9D10AB0599}">
      <dgm:prSet custT="1"/>
      <dgm:spPr/>
      <dgm:t>
        <a:bodyPr/>
        <a:lstStyle/>
        <a:p>
          <a:pPr>
            <a:buNone/>
          </a:pPr>
          <a:r>
            <a:rPr lang="en-US" sz="1200" dirty="0"/>
            <a:t>Par Count</a:t>
          </a:r>
        </a:p>
      </dgm:t>
    </dgm:pt>
    <dgm:pt modelId="{B17F5AFB-8D91-4EA0-AC9F-7C67499DBBEA}" type="parTrans" cxnId="{6FA01D2F-D430-4434-936C-2865D21FCACB}">
      <dgm:prSet/>
      <dgm:spPr/>
      <dgm:t>
        <a:bodyPr/>
        <a:lstStyle/>
        <a:p>
          <a:endParaRPr lang="en-US"/>
        </a:p>
      </dgm:t>
    </dgm:pt>
    <dgm:pt modelId="{0DE74EAB-D1E3-4412-8A95-A36F1B635FE6}" type="sibTrans" cxnId="{6FA01D2F-D430-4434-936C-2865D21FCACB}">
      <dgm:prSet/>
      <dgm:spPr/>
      <dgm:t>
        <a:bodyPr/>
        <a:lstStyle/>
        <a:p>
          <a:endParaRPr lang="en-US"/>
        </a:p>
      </dgm:t>
    </dgm:pt>
    <dgm:pt modelId="{70E8A913-CCF6-43DB-B9DB-715E5A6622DA}">
      <dgm:prSet phldrT="[Text]" custT="1"/>
      <dgm:spPr/>
      <dgm:t>
        <a:bodyPr/>
        <a:lstStyle/>
        <a:p>
          <a:r>
            <a:rPr lang="en-US" sz="1200">
              <a:cs typeface="Calibri"/>
            </a:rPr>
            <a:t>Orders that are scheduled.</a:t>
          </a:r>
          <a:endParaRPr lang="en-US" sz="1200"/>
        </a:p>
      </dgm:t>
    </dgm:pt>
    <dgm:pt modelId="{C5AECA7A-ED9A-4255-BA9A-02896D5F844B}" type="parTrans" cxnId="{4C6436FC-BDC7-43CF-A56C-DC4219D7B928}">
      <dgm:prSet/>
      <dgm:spPr/>
      <dgm:t>
        <a:bodyPr/>
        <a:lstStyle/>
        <a:p>
          <a:endParaRPr lang="en-US"/>
        </a:p>
      </dgm:t>
    </dgm:pt>
    <dgm:pt modelId="{8641BF76-1D4D-4499-B592-2D22642CECA6}" type="sibTrans" cxnId="{4C6436FC-BDC7-43CF-A56C-DC4219D7B928}">
      <dgm:prSet/>
      <dgm:spPr/>
      <dgm:t>
        <a:bodyPr/>
        <a:lstStyle/>
        <a:p>
          <a:endParaRPr lang="en-US"/>
        </a:p>
      </dgm:t>
    </dgm:pt>
    <dgm:pt modelId="{8B0D0E80-603E-41FB-8AF7-3016F87D15EC}">
      <dgm:prSet custT="1"/>
      <dgm:spPr/>
      <dgm:t>
        <a:bodyPr/>
        <a:lstStyle/>
        <a:p>
          <a:r>
            <a:rPr lang="en-US" sz="1200">
              <a:cs typeface="Calibri"/>
            </a:rPr>
            <a:t>Based on when manual supply orders are created.</a:t>
          </a:r>
          <a:endParaRPr lang="en-US" sz="1200"/>
        </a:p>
      </dgm:t>
    </dgm:pt>
    <dgm:pt modelId="{2DDCEA23-ED54-4D95-9162-B26A63642BC3}" type="parTrans" cxnId="{216F80E6-F77B-4DFC-A6B2-181454113120}">
      <dgm:prSet/>
      <dgm:spPr/>
      <dgm:t>
        <a:bodyPr/>
        <a:lstStyle/>
        <a:p>
          <a:endParaRPr lang="en-US"/>
        </a:p>
      </dgm:t>
    </dgm:pt>
    <dgm:pt modelId="{0484D822-6E62-4CBD-A44C-55CD0D69A53C}" type="sibTrans" cxnId="{216F80E6-F77B-4DFC-A6B2-181454113120}">
      <dgm:prSet/>
      <dgm:spPr/>
      <dgm:t>
        <a:bodyPr/>
        <a:lstStyle/>
        <a:p>
          <a:endParaRPr lang="en-US"/>
        </a:p>
      </dgm:t>
    </dgm:pt>
    <dgm:pt modelId="{DA3B25DA-EC67-4AD5-9131-325B99C20B53}">
      <dgm:prSet custT="1"/>
      <dgm:spPr/>
      <dgm:t>
        <a:bodyPr/>
        <a:lstStyle/>
        <a:p>
          <a:pPr>
            <a:buFont typeface="Arial" panose="020B0604020202020204" pitchFamily="34" charset="0"/>
            <a:buChar char="•"/>
          </a:pPr>
          <a:r>
            <a:rPr lang="en-US" sz="1200" dirty="0">
              <a:cs typeface="Calibri"/>
            </a:rPr>
            <a:t>When an inventory is below par.</a:t>
          </a:r>
          <a:endParaRPr lang="en-US" sz="1200" dirty="0"/>
        </a:p>
      </dgm:t>
    </dgm:pt>
    <dgm:pt modelId="{448E76F8-C804-4C55-A1C1-EA03F2A29E82}" type="parTrans" cxnId="{AD15CD6B-AC38-4474-86B2-B057CAF7139F}">
      <dgm:prSet/>
      <dgm:spPr/>
      <dgm:t>
        <a:bodyPr/>
        <a:lstStyle/>
        <a:p>
          <a:endParaRPr lang="en-US"/>
        </a:p>
      </dgm:t>
    </dgm:pt>
    <dgm:pt modelId="{6C37B43E-FE06-4DEA-9D16-5D8D10562566}" type="sibTrans" cxnId="{AD15CD6B-AC38-4474-86B2-B057CAF7139F}">
      <dgm:prSet/>
      <dgm:spPr/>
      <dgm:t>
        <a:bodyPr/>
        <a:lstStyle/>
        <a:p>
          <a:endParaRPr lang="en-US"/>
        </a:p>
      </dgm:t>
    </dgm:pt>
    <dgm:pt modelId="{9EF8B4EE-C1BB-4F6B-8593-9A708631E3EB}">
      <dgm:prSet custT="1"/>
      <dgm:spPr/>
      <dgm:t>
        <a:bodyPr/>
        <a:lstStyle/>
        <a:p>
          <a:r>
            <a:rPr lang="en-US" sz="1200"/>
            <a:t>Orders that are considered critical.</a:t>
          </a:r>
        </a:p>
      </dgm:t>
    </dgm:pt>
    <dgm:pt modelId="{B9F6CA4B-090B-448F-ADC8-A8795375B67E}" type="parTrans" cxnId="{007BC7AA-118C-4BCD-A1C7-29F0D44BB5FB}">
      <dgm:prSet/>
      <dgm:spPr/>
      <dgm:t>
        <a:bodyPr/>
        <a:lstStyle/>
        <a:p>
          <a:endParaRPr lang="en-US"/>
        </a:p>
      </dgm:t>
    </dgm:pt>
    <dgm:pt modelId="{EEE998C2-9C69-4B7C-8333-AA3D4CE611AF}" type="sibTrans" cxnId="{007BC7AA-118C-4BCD-A1C7-29F0D44BB5FB}">
      <dgm:prSet/>
      <dgm:spPr/>
      <dgm:t>
        <a:bodyPr/>
        <a:lstStyle/>
        <a:p>
          <a:endParaRPr lang="en-US"/>
        </a:p>
      </dgm:t>
    </dgm:pt>
    <dgm:pt modelId="{F9DDC7B7-5D5B-4515-8ECC-003A18D57611}" type="pres">
      <dgm:prSet presAssocID="{7130B40B-9037-4B18-B241-4D212DA02737}" presName="Name0" presStyleCnt="0">
        <dgm:presLayoutVars>
          <dgm:dir/>
          <dgm:resizeHandles val="exact"/>
        </dgm:presLayoutVars>
      </dgm:prSet>
      <dgm:spPr/>
    </dgm:pt>
    <dgm:pt modelId="{F17BB753-C539-4C06-8BD1-C481D1F1BF85}" type="pres">
      <dgm:prSet presAssocID="{7130B40B-9037-4B18-B241-4D212DA02737}" presName="fgShape" presStyleLbl="fgShp" presStyleIdx="0" presStyleCnt="1"/>
      <dgm:spPr>
        <a:prstGeom prst="roundRect">
          <a:avLst/>
        </a:prstGeom>
      </dgm:spPr>
    </dgm:pt>
    <dgm:pt modelId="{DF782980-206A-4B89-BC60-A8BBB870A771}" type="pres">
      <dgm:prSet presAssocID="{7130B40B-9037-4B18-B241-4D212DA02737}" presName="linComp" presStyleCnt="0"/>
      <dgm:spPr/>
    </dgm:pt>
    <dgm:pt modelId="{F54FF9EC-825C-4A5D-8680-21D46B92F9F0}" type="pres">
      <dgm:prSet presAssocID="{54F91205-AEED-49F4-8D1F-EEE61A425318}" presName="compNode" presStyleCnt="0"/>
      <dgm:spPr/>
    </dgm:pt>
    <dgm:pt modelId="{AC9A7C45-0FFC-49C7-AA9A-7FFFFF3D98EF}" type="pres">
      <dgm:prSet presAssocID="{54F91205-AEED-49F4-8D1F-EEE61A425318}" presName="bkgdShape" presStyleLbl="node1" presStyleIdx="0" presStyleCnt="4"/>
      <dgm:spPr/>
    </dgm:pt>
    <dgm:pt modelId="{1A0BE508-2396-4EB9-8911-0513CED50500}" type="pres">
      <dgm:prSet presAssocID="{54F91205-AEED-49F4-8D1F-EEE61A425318}" presName="nodeTx" presStyleLbl="node1" presStyleIdx="0" presStyleCnt="4">
        <dgm:presLayoutVars>
          <dgm:bulletEnabled val="1"/>
        </dgm:presLayoutVars>
      </dgm:prSet>
      <dgm:spPr/>
    </dgm:pt>
    <dgm:pt modelId="{30E69A0B-02DF-43E9-9DF7-83507EE0A0F6}" type="pres">
      <dgm:prSet presAssocID="{54F91205-AEED-49F4-8D1F-EEE61A425318}" presName="invisiNode" presStyleLbl="node1" presStyleIdx="0" presStyleCnt="4"/>
      <dgm:spPr/>
    </dgm:pt>
    <dgm:pt modelId="{79F5E228-8614-4FCF-9EBD-AE7963CE226A}" type="pres">
      <dgm:prSet presAssocID="{54F91205-AEED-49F4-8D1F-EEE61A425318}"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onthly calendar with solid fill"/>
        </a:ext>
      </dgm:extLst>
    </dgm:pt>
    <dgm:pt modelId="{99A99739-23C8-4312-A35F-EB230DD36AEC}" type="pres">
      <dgm:prSet presAssocID="{3694E01F-3F7B-4EEF-A96F-EC36D45C96C3}" presName="sibTrans" presStyleLbl="sibTrans2D1" presStyleIdx="0" presStyleCnt="0"/>
      <dgm:spPr/>
    </dgm:pt>
    <dgm:pt modelId="{570262C8-2F2A-4BBD-A978-B613C9F1D828}" type="pres">
      <dgm:prSet presAssocID="{D43B829C-2113-4B95-B73A-AE4247B323CB}" presName="compNode" presStyleCnt="0"/>
      <dgm:spPr/>
    </dgm:pt>
    <dgm:pt modelId="{D8A22341-BE5E-4EFB-B8F0-3FCE83B5DEF5}" type="pres">
      <dgm:prSet presAssocID="{D43B829C-2113-4B95-B73A-AE4247B323CB}" presName="bkgdShape" presStyleLbl="node1" presStyleIdx="1" presStyleCnt="4"/>
      <dgm:spPr/>
    </dgm:pt>
    <dgm:pt modelId="{3CA5AFFA-DDAE-4019-9B52-EB725A18F1AB}" type="pres">
      <dgm:prSet presAssocID="{D43B829C-2113-4B95-B73A-AE4247B323CB}" presName="nodeTx" presStyleLbl="node1" presStyleIdx="1" presStyleCnt="4">
        <dgm:presLayoutVars>
          <dgm:bulletEnabled val="1"/>
        </dgm:presLayoutVars>
      </dgm:prSet>
      <dgm:spPr/>
    </dgm:pt>
    <dgm:pt modelId="{2D3F6301-6B09-4BF6-A1AC-D663A69E6E19}" type="pres">
      <dgm:prSet presAssocID="{D43B829C-2113-4B95-B73A-AE4247B323CB}" presName="invisiNode" presStyleLbl="node1" presStyleIdx="1" presStyleCnt="4"/>
      <dgm:spPr/>
    </dgm:pt>
    <dgm:pt modelId="{19099196-8D00-46F5-99EC-5A9C7971342C}" type="pres">
      <dgm:prSet presAssocID="{D43B829C-2113-4B95-B73A-AE4247B323CB}" presName="imagNod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00671213-72E1-42C5-B330-9B395EAF07C3}" type="pres">
      <dgm:prSet presAssocID="{3F6B18EB-228D-48B3-A905-ED050C2F82F8}" presName="sibTrans" presStyleLbl="sibTrans2D1" presStyleIdx="0" presStyleCnt="0"/>
      <dgm:spPr/>
    </dgm:pt>
    <dgm:pt modelId="{311EDEA8-2EEF-4504-8962-DEB59785E624}" type="pres">
      <dgm:prSet presAssocID="{E8C18727-BD92-466E-B5D6-A9CB481E0F6E}" presName="compNode" presStyleCnt="0"/>
      <dgm:spPr/>
    </dgm:pt>
    <dgm:pt modelId="{24F639F7-D62F-4AD4-B4F9-7E99121352A6}" type="pres">
      <dgm:prSet presAssocID="{E8C18727-BD92-466E-B5D6-A9CB481E0F6E}" presName="bkgdShape" presStyleLbl="node1" presStyleIdx="2" presStyleCnt="4"/>
      <dgm:spPr/>
    </dgm:pt>
    <dgm:pt modelId="{843BEE84-6271-4578-AFEE-330C8306549D}" type="pres">
      <dgm:prSet presAssocID="{E8C18727-BD92-466E-B5D6-A9CB481E0F6E}" presName="nodeTx" presStyleLbl="node1" presStyleIdx="2" presStyleCnt="4">
        <dgm:presLayoutVars>
          <dgm:bulletEnabled val="1"/>
        </dgm:presLayoutVars>
      </dgm:prSet>
      <dgm:spPr/>
    </dgm:pt>
    <dgm:pt modelId="{B6A09BF2-773D-4D77-B585-FBEF8EDACFF9}" type="pres">
      <dgm:prSet presAssocID="{E8C18727-BD92-466E-B5D6-A9CB481E0F6E}" presName="invisiNode" presStyleLbl="node1" presStyleIdx="2" presStyleCnt="4"/>
      <dgm:spPr/>
    </dgm:pt>
    <dgm:pt modelId="{C7A11687-5C7E-4CAB-B9C6-124264B05D84}" type="pres">
      <dgm:prSet presAssocID="{E8C18727-BD92-466E-B5D6-A9CB481E0F6E}" presName="imagNod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User with solid fill"/>
        </a:ext>
      </dgm:extLst>
    </dgm:pt>
    <dgm:pt modelId="{949ED990-05D7-4229-ACA6-48C36A411AA2}" type="pres">
      <dgm:prSet presAssocID="{B5EF37C0-9B90-49A1-A7EE-1F4CDB86C172}" presName="sibTrans" presStyleLbl="sibTrans2D1" presStyleIdx="0" presStyleCnt="0"/>
      <dgm:spPr/>
    </dgm:pt>
    <dgm:pt modelId="{BA1B085D-F591-4471-85E4-C80E924D43F4}" type="pres">
      <dgm:prSet presAssocID="{DAD241D4-3247-450E-82D5-6D9D10AB0599}" presName="compNode" presStyleCnt="0"/>
      <dgm:spPr/>
    </dgm:pt>
    <dgm:pt modelId="{210DD638-51B1-45CB-A4BD-CE2A8B3190C2}" type="pres">
      <dgm:prSet presAssocID="{DAD241D4-3247-450E-82D5-6D9D10AB0599}" presName="bkgdShape" presStyleLbl="node1" presStyleIdx="3" presStyleCnt="4" custLinFactNeighborX="5117" custLinFactNeighborY="-8485"/>
      <dgm:spPr/>
    </dgm:pt>
    <dgm:pt modelId="{BD060585-CB3D-4546-B2FE-5185575A0431}" type="pres">
      <dgm:prSet presAssocID="{DAD241D4-3247-450E-82D5-6D9D10AB0599}" presName="nodeTx" presStyleLbl="node1" presStyleIdx="3" presStyleCnt="4">
        <dgm:presLayoutVars>
          <dgm:bulletEnabled val="1"/>
        </dgm:presLayoutVars>
      </dgm:prSet>
      <dgm:spPr/>
    </dgm:pt>
    <dgm:pt modelId="{D00658A7-ACD7-4523-89DC-04667D185059}" type="pres">
      <dgm:prSet presAssocID="{DAD241D4-3247-450E-82D5-6D9D10AB0599}" presName="invisiNode" presStyleLbl="node1" presStyleIdx="3" presStyleCnt="4"/>
      <dgm:spPr/>
    </dgm:pt>
    <dgm:pt modelId="{2D35D3DD-7ED1-4FFA-BC79-C809075EC8CB}" type="pres">
      <dgm:prSet presAssocID="{DAD241D4-3247-450E-82D5-6D9D10AB0599}" presName="imagNode"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ashtag with solid fill"/>
        </a:ext>
      </dgm:extLst>
    </dgm:pt>
  </dgm:ptLst>
  <dgm:cxnLst>
    <dgm:cxn modelId="{64113A0B-DF8B-4A08-BD22-642E2252BD24}" type="presOf" srcId="{DA3B25DA-EC67-4AD5-9131-325B99C20B53}" destId="{BD060585-CB3D-4546-B2FE-5185575A0431}" srcOrd="1" destOrd="1" presId="urn:microsoft.com/office/officeart/2005/8/layout/hList7"/>
    <dgm:cxn modelId="{C23F011C-8938-47BD-8EAF-0CF975356ECE}" type="presOf" srcId="{70E8A913-CCF6-43DB-B9DB-715E5A6622DA}" destId="{1A0BE508-2396-4EB9-8911-0513CED50500}" srcOrd="1" destOrd="1" presId="urn:microsoft.com/office/officeart/2005/8/layout/hList7"/>
    <dgm:cxn modelId="{9A91A021-420B-4C70-B2C1-093B58BF31BD}" type="presOf" srcId="{B5EF37C0-9B90-49A1-A7EE-1F4CDB86C172}" destId="{949ED990-05D7-4229-ACA6-48C36A411AA2}" srcOrd="0" destOrd="0" presId="urn:microsoft.com/office/officeart/2005/8/layout/hList7"/>
    <dgm:cxn modelId="{3D85A326-3F88-4F1C-B01F-BEEBA6F75B16}" type="presOf" srcId="{7130B40B-9037-4B18-B241-4D212DA02737}" destId="{F9DDC7B7-5D5B-4515-8ECC-003A18D57611}" srcOrd="0" destOrd="0" presId="urn:microsoft.com/office/officeart/2005/8/layout/hList7"/>
    <dgm:cxn modelId="{6FA01D2F-D430-4434-936C-2865D21FCACB}" srcId="{7130B40B-9037-4B18-B241-4D212DA02737}" destId="{DAD241D4-3247-450E-82D5-6D9D10AB0599}" srcOrd="3" destOrd="0" parTransId="{B17F5AFB-8D91-4EA0-AC9F-7C67499DBBEA}" sibTransId="{0DE74EAB-D1E3-4412-8A95-A36F1B635FE6}"/>
    <dgm:cxn modelId="{6B765430-7370-4B15-9232-502581329695}" type="presOf" srcId="{E8C18727-BD92-466E-B5D6-A9CB481E0F6E}" destId="{24F639F7-D62F-4AD4-B4F9-7E99121352A6}" srcOrd="0" destOrd="0" presId="urn:microsoft.com/office/officeart/2005/8/layout/hList7"/>
    <dgm:cxn modelId="{C009613C-DE4A-466F-A521-94D186BCC2AD}" srcId="{7130B40B-9037-4B18-B241-4D212DA02737}" destId="{E8C18727-BD92-466E-B5D6-A9CB481E0F6E}" srcOrd="2" destOrd="0" parTransId="{128BD079-9B25-4EFE-A82D-C81C96826E0F}" sibTransId="{B5EF37C0-9B90-49A1-A7EE-1F4CDB86C172}"/>
    <dgm:cxn modelId="{AD15CD6B-AC38-4474-86B2-B057CAF7139F}" srcId="{DAD241D4-3247-450E-82D5-6D9D10AB0599}" destId="{DA3B25DA-EC67-4AD5-9131-325B99C20B53}" srcOrd="0" destOrd="0" parTransId="{448E76F8-C804-4C55-A1C1-EA03F2A29E82}" sibTransId="{6C37B43E-FE06-4DEA-9D16-5D8D10562566}"/>
    <dgm:cxn modelId="{C7BC6573-F035-42AE-99FE-0BD8031D0417}" type="presOf" srcId="{8B0D0E80-603E-41FB-8AF7-3016F87D15EC}" destId="{24F639F7-D62F-4AD4-B4F9-7E99121352A6}" srcOrd="0" destOrd="1" presId="urn:microsoft.com/office/officeart/2005/8/layout/hList7"/>
    <dgm:cxn modelId="{F06AB879-07AA-463D-ADCD-08DDE51D8806}" type="presOf" srcId="{8B0D0E80-603E-41FB-8AF7-3016F87D15EC}" destId="{843BEE84-6271-4578-AFEE-330C8306549D}" srcOrd="1" destOrd="1" presId="urn:microsoft.com/office/officeart/2005/8/layout/hList7"/>
    <dgm:cxn modelId="{9CBCC779-8A43-4174-BB4F-0288889D5344}" type="presOf" srcId="{9EF8B4EE-C1BB-4F6B-8593-9A708631E3EB}" destId="{D8A22341-BE5E-4EFB-B8F0-3FCE83B5DEF5}" srcOrd="0" destOrd="1" presId="urn:microsoft.com/office/officeart/2005/8/layout/hList7"/>
    <dgm:cxn modelId="{9E9BFC88-7B47-4DAA-8AC7-6EC04257B8D7}" type="presOf" srcId="{DAD241D4-3247-450E-82D5-6D9D10AB0599}" destId="{210DD638-51B1-45CB-A4BD-CE2A8B3190C2}" srcOrd="0" destOrd="0" presId="urn:microsoft.com/office/officeart/2005/8/layout/hList7"/>
    <dgm:cxn modelId="{4C04C58E-02B0-436D-B19C-69D02D10ABF0}" type="presOf" srcId="{D43B829C-2113-4B95-B73A-AE4247B323CB}" destId="{3CA5AFFA-DDAE-4019-9B52-EB725A18F1AB}" srcOrd="1" destOrd="0" presId="urn:microsoft.com/office/officeart/2005/8/layout/hList7"/>
    <dgm:cxn modelId="{5C2056A7-9351-4CAD-893F-A05AF39C0C96}" type="presOf" srcId="{DA3B25DA-EC67-4AD5-9131-325B99C20B53}" destId="{210DD638-51B1-45CB-A4BD-CE2A8B3190C2}" srcOrd="0" destOrd="1" presId="urn:microsoft.com/office/officeart/2005/8/layout/hList7"/>
    <dgm:cxn modelId="{007BC7AA-118C-4BCD-A1C7-29F0D44BB5FB}" srcId="{D43B829C-2113-4B95-B73A-AE4247B323CB}" destId="{9EF8B4EE-C1BB-4F6B-8593-9A708631E3EB}" srcOrd="0" destOrd="0" parTransId="{B9F6CA4B-090B-448F-ADC8-A8795375B67E}" sibTransId="{EEE998C2-9C69-4B7C-8333-AA3D4CE611AF}"/>
    <dgm:cxn modelId="{5748DCAA-CA45-45F8-8DC9-9E603B4F5F2A}" type="presOf" srcId="{3F6B18EB-228D-48B3-A905-ED050C2F82F8}" destId="{00671213-72E1-42C5-B330-9B395EAF07C3}" srcOrd="0" destOrd="0" presId="urn:microsoft.com/office/officeart/2005/8/layout/hList7"/>
    <dgm:cxn modelId="{85A550AC-5FA1-45C7-8009-FABDD705CC47}" type="presOf" srcId="{DAD241D4-3247-450E-82D5-6D9D10AB0599}" destId="{BD060585-CB3D-4546-B2FE-5185575A0431}" srcOrd="1" destOrd="0" presId="urn:microsoft.com/office/officeart/2005/8/layout/hList7"/>
    <dgm:cxn modelId="{A83509B7-D134-4246-A2DB-AF312DB2EE84}" type="presOf" srcId="{54F91205-AEED-49F4-8D1F-EEE61A425318}" destId="{AC9A7C45-0FFC-49C7-AA9A-7FFFFF3D98EF}" srcOrd="0" destOrd="0" presId="urn:microsoft.com/office/officeart/2005/8/layout/hList7"/>
    <dgm:cxn modelId="{124BF8C9-B57D-4837-98A2-E33000DE0A7E}" srcId="{7130B40B-9037-4B18-B241-4D212DA02737}" destId="{D43B829C-2113-4B95-B73A-AE4247B323CB}" srcOrd="1" destOrd="0" parTransId="{C83EFA8D-9C2E-46E0-9375-4F61557B0E35}" sibTransId="{3F6B18EB-228D-48B3-A905-ED050C2F82F8}"/>
    <dgm:cxn modelId="{C3F757D0-6EAD-4F6C-B508-41EFC03988E4}" type="presOf" srcId="{9EF8B4EE-C1BB-4F6B-8593-9A708631E3EB}" destId="{3CA5AFFA-DDAE-4019-9B52-EB725A18F1AB}" srcOrd="1" destOrd="1" presId="urn:microsoft.com/office/officeart/2005/8/layout/hList7"/>
    <dgm:cxn modelId="{705521DC-2C5C-4846-B963-EAD02917E60B}" type="presOf" srcId="{E8C18727-BD92-466E-B5D6-A9CB481E0F6E}" destId="{843BEE84-6271-4578-AFEE-330C8306549D}" srcOrd="1" destOrd="0" presId="urn:microsoft.com/office/officeart/2005/8/layout/hList7"/>
    <dgm:cxn modelId="{216F80E6-F77B-4DFC-A6B2-181454113120}" srcId="{E8C18727-BD92-466E-B5D6-A9CB481E0F6E}" destId="{8B0D0E80-603E-41FB-8AF7-3016F87D15EC}" srcOrd="0" destOrd="0" parTransId="{2DDCEA23-ED54-4D95-9162-B26A63642BC3}" sibTransId="{0484D822-6E62-4CBD-A44C-55CD0D69A53C}"/>
    <dgm:cxn modelId="{127946E7-5FD0-499B-8B8C-40CB711FA546}" type="presOf" srcId="{54F91205-AEED-49F4-8D1F-EEE61A425318}" destId="{1A0BE508-2396-4EB9-8911-0513CED50500}" srcOrd="1" destOrd="0" presId="urn:microsoft.com/office/officeart/2005/8/layout/hList7"/>
    <dgm:cxn modelId="{749B4EE7-2CA6-4AAD-98F6-9D141F045C4D}" type="presOf" srcId="{D43B829C-2113-4B95-B73A-AE4247B323CB}" destId="{D8A22341-BE5E-4EFB-B8F0-3FCE83B5DEF5}" srcOrd="0" destOrd="0" presId="urn:microsoft.com/office/officeart/2005/8/layout/hList7"/>
    <dgm:cxn modelId="{87A7E0F1-6996-4394-9170-AFA5400CEEC0}" type="presOf" srcId="{70E8A913-CCF6-43DB-B9DB-715E5A6622DA}" destId="{AC9A7C45-0FFC-49C7-AA9A-7FFFFF3D98EF}" srcOrd="0" destOrd="1" presId="urn:microsoft.com/office/officeart/2005/8/layout/hList7"/>
    <dgm:cxn modelId="{9A226FF2-4D15-4DA9-A1BD-9A70322F68EA}" type="presOf" srcId="{3694E01F-3F7B-4EEF-A96F-EC36D45C96C3}" destId="{99A99739-23C8-4312-A35F-EB230DD36AEC}" srcOrd="0" destOrd="0" presId="urn:microsoft.com/office/officeart/2005/8/layout/hList7"/>
    <dgm:cxn modelId="{81FA59FA-420E-413E-9D4D-0E4764F47138}" srcId="{7130B40B-9037-4B18-B241-4D212DA02737}" destId="{54F91205-AEED-49F4-8D1F-EEE61A425318}" srcOrd="0" destOrd="0" parTransId="{A8A564EC-7C06-4E8D-ADB8-9F47E4BB6857}" sibTransId="{3694E01F-3F7B-4EEF-A96F-EC36D45C96C3}"/>
    <dgm:cxn modelId="{4C6436FC-BDC7-43CF-A56C-DC4219D7B928}" srcId="{54F91205-AEED-49F4-8D1F-EEE61A425318}" destId="{70E8A913-CCF6-43DB-B9DB-715E5A6622DA}" srcOrd="0" destOrd="0" parTransId="{C5AECA7A-ED9A-4255-BA9A-02896D5F844B}" sibTransId="{8641BF76-1D4D-4499-B592-2D22642CECA6}"/>
    <dgm:cxn modelId="{C0C7BA67-569D-4639-B07B-FA7E1FD41B0A}" type="presParOf" srcId="{F9DDC7B7-5D5B-4515-8ECC-003A18D57611}" destId="{F17BB753-C539-4C06-8BD1-C481D1F1BF85}" srcOrd="0" destOrd="0" presId="urn:microsoft.com/office/officeart/2005/8/layout/hList7"/>
    <dgm:cxn modelId="{E1026700-D9A2-4505-9E67-DA58C440159C}" type="presParOf" srcId="{F9DDC7B7-5D5B-4515-8ECC-003A18D57611}" destId="{DF782980-206A-4B89-BC60-A8BBB870A771}" srcOrd="1" destOrd="0" presId="urn:microsoft.com/office/officeart/2005/8/layout/hList7"/>
    <dgm:cxn modelId="{4CB789A1-01E6-411B-A84E-03067169C414}" type="presParOf" srcId="{DF782980-206A-4B89-BC60-A8BBB870A771}" destId="{F54FF9EC-825C-4A5D-8680-21D46B92F9F0}" srcOrd="0" destOrd="0" presId="urn:microsoft.com/office/officeart/2005/8/layout/hList7"/>
    <dgm:cxn modelId="{691EBD32-0393-4C97-A7DD-D9F2AC91F8EC}" type="presParOf" srcId="{F54FF9EC-825C-4A5D-8680-21D46B92F9F0}" destId="{AC9A7C45-0FFC-49C7-AA9A-7FFFFF3D98EF}" srcOrd="0" destOrd="0" presId="urn:microsoft.com/office/officeart/2005/8/layout/hList7"/>
    <dgm:cxn modelId="{426E6B7B-C38E-4CA0-83C7-B80A4538D230}" type="presParOf" srcId="{F54FF9EC-825C-4A5D-8680-21D46B92F9F0}" destId="{1A0BE508-2396-4EB9-8911-0513CED50500}" srcOrd="1" destOrd="0" presId="urn:microsoft.com/office/officeart/2005/8/layout/hList7"/>
    <dgm:cxn modelId="{4A1E9F58-E79B-42F1-82BF-FD6D5CFC2166}" type="presParOf" srcId="{F54FF9EC-825C-4A5D-8680-21D46B92F9F0}" destId="{30E69A0B-02DF-43E9-9DF7-83507EE0A0F6}" srcOrd="2" destOrd="0" presId="urn:microsoft.com/office/officeart/2005/8/layout/hList7"/>
    <dgm:cxn modelId="{F9707A0C-BBEC-4E6E-8D8B-83711E50FBBD}" type="presParOf" srcId="{F54FF9EC-825C-4A5D-8680-21D46B92F9F0}" destId="{79F5E228-8614-4FCF-9EBD-AE7963CE226A}" srcOrd="3" destOrd="0" presId="urn:microsoft.com/office/officeart/2005/8/layout/hList7"/>
    <dgm:cxn modelId="{2C856D8F-B555-4D4F-9760-27E5B1225160}" type="presParOf" srcId="{DF782980-206A-4B89-BC60-A8BBB870A771}" destId="{99A99739-23C8-4312-A35F-EB230DD36AEC}" srcOrd="1" destOrd="0" presId="urn:microsoft.com/office/officeart/2005/8/layout/hList7"/>
    <dgm:cxn modelId="{A593C511-2AD9-4992-9DF0-E8706828DDA1}" type="presParOf" srcId="{DF782980-206A-4B89-BC60-A8BBB870A771}" destId="{570262C8-2F2A-4BBD-A978-B613C9F1D828}" srcOrd="2" destOrd="0" presId="urn:microsoft.com/office/officeart/2005/8/layout/hList7"/>
    <dgm:cxn modelId="{A8764E2B-5DA3-41C2-8588-8ADF8FF99E74}" type="presParOf" srcId="{570262C8-2F2A-4BBD-A978-B613C9F1D828}" destId="{D8A22341-BE5E-4EFB-B8F0-3FCE83B5DEF5}" srcOrd="0" destOrd="0" presId="urn:microsoft.com/office/officeart/2005/8/layout/hList7"/>
    <dgm:cxn modelId="{059F41CB-BEAD-4E7C-8F7C-1A8B0B2B495C}" type="presParOf" srcId="{570262C8-2F2A-4BBD-A978-B613C9F1D828}" destId="{3CA5AFFA-DDAE-4019-9B52-EB725A18F1AB}" srcOrd="1" destOrd="0" presId="urn:microsoft.com/office/officeart/2005/8/layout/hList7"/>
    <dgm:cxn modelId="{E584F5B5-329F-44FC-836F-9AA711362AD6}" type="presParOf" srcId="{570262C8-2F2A-4BBD-A978-B613C9F1D828}" destId="{2D3F6301-6B09-4BF6-A1AC-D663A69E6E19}" srcOrd="2" destOrd="0" presId="urn:microsoft.com/office/officeart/2005/8/layout/hList7"/>
    <dgm:cxn modelId="{CA063121-219E-4C47-90E2-AAF3FB7CF0C0}" type="presParOf" srcId="{570262C8-2F2A-4BBD-A978-B613C9F1D828}" destId="{19099196-8D00-46F5-99EC-5A9C7971342C}" srcOrd="3" destOrd="0" presId="urn:microsoft.com/office/officeart/2005/8/layout/hList7"/>
    <dgm:cxn modelId="{396177C3-1050-44A4-B758-0FF1284B8F2E}" type="presParOf" srcId="{DF782980-206A-4B89-BC60-A8BBB870A771}" destId="{00671213-72E1-42C5-B330-9B395EAF07C3}" srcOrd="3" destOrd="0" presId="urn:microsoft.com/office/officeart/2005/8/layout/hList7"/>
    <dgm:cxn modelId="{DECBDCED-521D-4188-A2E4-7B1B6DD61FD7}" type="presParOf" srcId="{DF782980-206A-4B89-BC60-A8BBB870A771}" destId="{311EDEA8-2EEF-4504-8962-DEB59785E624}" srcOrd="4" destOrd="0" presId="urn:microsoft.com/office/officeart/2005/8/layout/hList7"/>
    <dgm:cxn modelId="{F82CFACA-77EA-4EE8-9EDD-68C013407B63}" type="presParOf" srcId="{311EDEA8-2EEF-4504-8962-DEB59785E624}" destId="{24F639F7-D62F-4AD4-B4F9-7E99121352A6}" srcOrd="0" destOrd="0" presId="urn:microsoft.com/office/officeart/2005/8/layout/hList7"/>
    <dgm:cxn modelId="{AAD3CF26-B2BF-4874-99EC-08E188A07A37}" type="presParOf" srcId="{311EDEA8-2EEF-4504-8962-DEB59785E624}" destId="{843BEE84-6271-4578-AFEE-330C8306549D}" srcOrd="1" destOrd="0" presId="urn:microsoft.com/office/officeart/2005/8/layout/hList7"/>
    <dgm:cxn modelId="{B3A56EBB-3CE7-4167-8B86-9E4FD26090F8}" type="presParOf" srcId="{311EDEA8-2EEF-4504-8962-DEB59785E624}" destId="{B6A09BF2-773D-4D77-B585-FBEF8EDACFF9}" srcOrd="2" destOrd="0" presId="urn:microsoft.com/office/officeart/2005/8/layout/hList7"/>
    <dgm:cxn modelId="{A0435D9E-9F8F-47EA-A49B-289D83D38CFF}" type="presParOf" srcId="{311EDEA8-2EEF-4504-8962-DEB59785E624}" destId="{C7A11687-5C7E-4CAB-B9C6-124264B05D84}" srcOrd="3" destOrd="0" presId="urn:microsoft.com/office/officeart/2005/8/layout/hList7"/>
    <dgm:cxn modelId="{9595626C-E45F-4449-B898-C5AAFD52A151}" type="presParOf" srcId="{DF782980-206A-4B89-BC60-A8BBB870A771}" destId="{949ED990-05D7-4229-ACA6-48C36A411AA2}" srcOrd="5" destOrd="0" presId="urn:microsoft.com/office/officeart/2005/8/layout/hList7"/>
    <dgm:cxn modelId="{18781E4A-EFA5-45F7-8F96-2C8F5A4D4D36}" type="presParOf" srcId="{DF782980-206A-4B89-BC60-A8BBB870A771}" destId="{BA1B085D-F591-4471-85E4-C80E924D43F4}" srcOrd="6" destOrd="0" presId="urn:microsoft.com/office/officeart/2005/8/layout/hList7"/>
    <dgm:cxn modelId="{1585D531-3C66-4A0B-A28A-3818E4B1FD6E}" type="presParOf" srcId="{BA1B085D-F591-4471-85E4-C80E924D43F4}" destId="{210DD638-51B1-45CB-A4BD-CE2A8B3190C2}" srcOrd="0" destOrd="0" presId="urn:microsoft.com/office/officeart/2005/8/layout/hList7"/>
    <dgm:cxn modelId="{74608E24-98B2-40CF-9B5A-05A2C77BF7AA}" type="presParOf" srcId="{BA1B085D-F591-4471-85E4-C80E924D43F4}" destId="{BD060585-CB3D-4546-B2FE-5185575A0431}" srcOrd="1" destOrd="0" presId="urn:microsoft.com/office/officeart/2005/8/layout/hList7"/>
    <dgm:cxn modelId="{8B93636B-6469-4D21-9F64-69B5E8F4CEA4}" type="presParOf" srcId="{BA1B085D-F591-4471-85E4-C80E924D43F4}" destId="{D00658A7-ACD7-4523-89DC-04667D185059}" srcOrd="2" destOrd="0" presId="urn:microsoft.com/office/officeart/2005/8/layout/hList7"/>
    <dgm:cxn modelId="{B6581EDA-D5A1-47D6-B8FE-D9BFA717A3BF}" type="presParOf" srcId="{BA1B085D-F591-4471-85E4-C80E924D43F4}" destId="{2D35D3DD-7ED1-4FFA-BC79-C809075EC8CB}"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5F236D81-1A26-4BFA-AC35-228B2A1EFFCC}"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n-US"/>
        </a:p>
      </dgm:t>
    </dgm:pt>
    <dgm:pt modelId="{FD5EAF16-2F10-4D48-AB75-7A2CA104CBD7}">
      <dgm:prSet phldrT="[Text]"/>
      <dgm:spPr/>
      <dgm:t>
        <a:bodyPr/>
        <a:lstStyle/>
        <a:p>
          <a:r>
            <a:rPr lang="en-US" dirty="0"/>
            <a:t>Create timers that generate supply orders</a:t>
          </a:r>
        </a:p>
      </dgm:t>
    </dgm:pt>
    <dgm:pt modelId="{2A23669E-145B-43E5-955D-884D9344858D}" type="parTrans" cxnId="{B8B47CD3-9826-411C-A804-8C06A23F6360}">
      <dgm:prSet/>
      <dgm:spPr/>
      <dgm:t>
        <a:bodyPr/>
        <a:lstStyle/>
        <a:p>
          <a:endParaRPr lang="en-US"/>
        </a:p>
      </dgm:t>
    </dgm:pt>
    <dgm:pt modelId="{4B38AF51-9502-4F38-BFB9-CA29FB7DC326}" type="sibTrans" cxnId="{B8B47CD3-9826-411C-A804-8C06A23F6360}">
      <dgm:prSet/>
      <dgm:spPr/>
      <dgm:t>
        <a:bodyPr/>
        <a:lstStyle/>
        <a:p>
          <a:endParaRPr lang="en-US"/>
        </a:p>
      </dgm:t>
    </dgm:pt>
    <dgm:pt modelId="{0C69AEC0-4A28-437E-95D2-BD9CF04D5AE2}">
      <dgm:prSet/>
      <dgm:spPr/>
      <dgm:t>
        <a:bodyPr/>
        <a:lstStyle/>
        <a:p>
          <a:r>
            <a:rPr lang="en-US" dirty="0"/>
            <a:t>Perpetual</a:t>
          </a:r>
        </a:p>
      </dgm:t>
    </dgm:pt>
    <dgm:pt modelId="{2226722A-12EB-4026-AA5D-DC21A167ABA9}" type="parTrans" cxnId="{4A9F2F5E-6B32-4E60-87FE-5B4F41770C91}">
      <dgm:prSet/>
      <dgm:spPr/>
      <dgm:t>
        <a:bodyPr/>
        <a:lstStyle/>
        <a:p>
          <a:endParaRPr lang="en-US"/>
        </a:p>
      </dgm:t>
    </dgm:pt>
    <dgm:pt modelId="{9DB6BEC6-ACA7-4D1C-AD9D-8002249F88C0}" type="sibTrans" cxnId="{4A9F2F5E-6B32-4E60-87FE-5B4F41770C91}">
      <dgm:prSet/>
      <dgm:spPr/>
      <dgm:t>
        <a:bodyPr/>
        <a:lstStyle/>
        <a:p>
          <a:endParaRPr lang="en-US"/>
        </a:p>
      </dgm:t>
    </dgm:pt>
    <dgm:pt modelId="{604CFD96-A948-4B59-9A0E-C2252435C003}">
      <dgm:prSet/>
      <dgm:spPr/>
      <dgm:t>
        <a:bodyPr/>
        <a:lstStyle/>
        <a:p>
          <a:r>
            <a:rPr lang="en-US"/>
            <a:t>Triggered when on-hand inventory quantity reaches the defined minimum level</a:t>
          </a:r>
          <a:endParaRPr lang="en-US" dirty="0"/>
        </a:p>
      </dgm:t>
    </dgm:pt>
    <dgm:pt modelId="{78BC6196-9968-45AD-9FC7-113DE1330991}" type="parTrans" cxnId="{A751E6E3-5764-4F27-BDF5-41A4C813465D}">
      <dgm:prSet/>
      <dgm:spPr/>
      <dgm:t>
        <a:bodyPr/>
        <a:lstStyle/>
        <a:p>
          <a:endParaRPr lang="en-US"/>
        </a:p>
      </dgm:t>
    </dgm:pt>
    <dgm:pt modelId="{478E93FB-C85E-4727-AED1-D1725CA2A336}" type="sibTrans" cxnId="{A751E6E3-5764-4F27-BDF5-41A4C813465D}">
      <dgm:prSet/>
      <dgm:spPr/>
      <dgm:t>
        <a:bodyPr/>
        <a:lstStyle/>
        <a:p>
          <a:endParaRPr lang="en-US"/>
        </a:p>
      </dgm:t>
    </dgm:pt>
    <dgm:pt modelId="{3218B645-C119-43C2-BBBB-D660035C6A40}">
      <dgm:prSet/>
      <dgm:spPr/>
      <dgm:t>
        <a:bodyPr/>
        <a:lstStyle/>
        <a:p>
          <a:r>
            <a:rPr lang="en-US"/>
            <a:t>Work in conjunction with “SMS – Supply Order Generation” timer</a:t>
          </a:r>
          <a:endParaRPr lang="en-US" dirty="0"/>
        </a:p>
      </dgm:t>
    </dgm:pt>
    <dgm:pt modelId="{6A588B9C-E510-40EC-BE31-33A1DEB2D301}" type="parTrans" cxnId="{DDBA165D-8C95-4FCD-A0D8-B5798AE6724C}">
      <dgm:prSet/>
      <dgm:spPr/>
      <dgm:t>
        <a:bodyPr/>
        <a:lstStyle/>
        <a:p>
          <a:endParaRPr lang="en-US"/>
        </a:p>
      </dgm:t>
    </dgm:pt>
    <dgm:pt modelId="{ECC4DBD4-5748-4DFC-9F62-DD79FD8B6193}" type="sibTrans" cxnId="{DDBA165D-8C95-4FCD-A0D8-B5798AE6724C}">
      <dgm:prSet/>
      <dgm:spPr/>
      <dgm:t>
        <a:bodyPr/>
        <a:lstStyle/>
        <a:p>
          <a:endParaRPr lang="en-US"/>
        </a:p>
      </dgm:t>
    </dgm:pt>
    <dgm:pt modelId="{82C61E3D-E9A1-456E-8790-A53D93E562E8}">
      <dgm:prSet/>
      <dgm:spPr/>
      <dgm:t>
        <a:bodyPr/>
        <a:lstStyle/>
        <a:p>
          <a:r>
            <a:rPr lang="en-US"/>
            <a:t>Existing supply orders and open deliveries are considered</a:t>
          </a:r>
          <a:endParaRPr lang="en-US" dirty="0"/>
        </a:p>
      </dgm:t>
    </dgm:pt>
    <dgm:pt modelId="{F6137094-18B1-4359-9C6E-707063ACDEB1}" type="parTrans" cxnId="{2D47291D-889C-437D-AF46-F201E260CCA5}">
      <dgm:prSet/>
      <dgm:spPr/>
      <dgm:t>
        <a:bodyPr/>
        <a:lstStyle/>
        <a:p>
          <a:endParaRPr lang="en-US"/>
        </a:p>
      </dgm:t>
    </dgm:pt>
    <dgm:pt modelId="{531D9D76-8DFA-4BEC-8BE4-CA757206D844}" type="sibTrans" cxnId="{2D47291D-889C-437D-AF46-F201E260CCA5}">
      <dgm:prSet/>
      <dgm:spPr/>
      <dgm:t>
        <a:bodyPr/>
        <a:lstStyle/>
        <a:p>
          <a:endParaRPr lang="en-US"/>
        </a:p>
      </dgm:t>
    </dgm:pt>
    <dgm:pt modelId="{E981F762-ABFD-4952-BD7E-816981245D52}">
      <dgm:prSet/>
      <dgm:spPr/>
      <dgm:t>
        <a:bodyPr/>
        <a:lstStyle/>
        <a:p>
          <a:r>
            <a:rPr lang="en-US" dirty="0"/>
            <a:t>Par</a:t>
          </a:r>
        </a:p>
      </dgm:t>
    </dgm:pt>
    <dgm:pt modelId="{CCF5D118-A3DE-4492-9DC3-47D9466145DD}" type="parTrans" cxnId="{DAACB509-14A8-4B32-8D40-0B121A00E7DD}">
      <dgm:prSet/>
      <dgm:spPr/>
      <dgm:t>
        <a:bodyPr/>
        <a:lstStyle/>
        <a:p>
          <a:endParaRPr lang="en-US"/>
        </a:p>
      </dgm:t>
    </dgm:pt>
    <dgm:pt modelId="{FBC83716-12A9-4244-BA32-5DD07B643259}" type="sibTrans" cxnId="{DAACB509-14A8-4B32-8D40-0B121A00E7DD}">
      <dgm:prSet/>
      <dgm:spPr/>
      <dgm:t>
        <a:bodyPr/>
        <a:lstStyle/>
        <a:p>
          <a:endParaRPr lang="en-US"/>
        </a:p>
      </dgm:t>
    </dgm:pt>
    <dgm:pt modelId="{4503BB83-2EA8-4205-A5A1-00F80022F813}">
      <dgm:prSet/>
      <dgm:spPr/>
      <dgm:t>
        <a:bodyPr/>
        <a:lstStyle/>
        <a:p>
          <a:r>
            <a:rPr lang="en-US"/>
            <a:t>Triggered when quantity is less than the minimum </a:t>
          </a:r>
          <a:endParaRPr lang="en-US" dirty="0"/>
        </a:p>
      </dgm:t>
    </dgm:pt>
    <dgm:pt modelId="{1B820875-7B12-4F39-B6B9-D98615BB8339}" type="parTrans" cxnId="{40206620-407C-4B1B-85E5-7B95D89DF66E}">
      <dgm:prSet/>
      <dgm:spPr/>
      <dgm:t>
        <a:bodyPr/>
        <a:lstStyle/>
        <a:p>
          <a:endParaRPr lang="en-US"/>
        </a:p>
      </dgm:t>
    </dgm:pt>
    <dgm:pt modelId="{049AB8E6-B17C-4A6C-9FC5-183F50D23E05}" type="sibTrans" cxnId="{40206620-407C-4B1B-85E5-7B95D89DF66E}">
      <dgm:prSet/>
      <dgm:spPr/>
      <dgm:t>
        <a:bodyPr/>
        <a:lstStyle/>
        <a:p>
          <a:endParaRPr lang="en-US"/>
        </a:p>
      </dgm:t>
    </dgm:pt>
    <dgm:pt modelId="{1C344220-CD58-43DB-A45C-80D4F06E2EE1}">
      <dgm:prSet/>
      <dgm:spPr/>
      <dgm:t>
        <a:bodyPr/>
        <a:lstStyle/>
        <a:p>
          <a:r>
            <a:rPr lang="en-US"/>
            <a:t>No open orders or deliveries exist</a:t>
          </a:r>
          <a:endParaRPr lang="en-US" dirty="0"/>
        </a:p>
      </dgm:t>
    </dgm:pt>
    <dgm:pt modelId="{99C324DE-897D-4144-8B52-95709B3A22B0}" type="parTrans" cxnId="{266DE008-54F4-4D5B-A0A4-9176216DCF97}">
      <dgm:prSet/>
      <dgm:spPr/>
      <dgm:t>
        <a:bodyPr/>
        <a:lstStyle/>
        <a:p>
          <a:endParaRPr lang="en-US"/>
        </a:p>
      </dgm:t>
    </dgm:pt>
    <dgm:pt modelId="{2EFBC5AA-F7FA-4602-BF57-092A60D969B6}" type="sibTrans" cxnId="{266DE008-54F4-4D5B-A0A4-9176216DCF97}">
      <dgm:prSet/>
      <dgm:spPr/>
      <dgm:t>
        <a:bodyPr/>
        <a:lstStyle/>
        <a:p>
          <a:endParaRPr lang="en-US"/>
        </a:p>
      </dgm:t>
    </dgm:pt>
    <dgm:pt modelId="{3FFDA38E-2B2F-4A71-97CA-0291DC89BB80}" type="pres">
      <dgm:prSet presAssocID="{5F236D81-1A26-4BFA-AC35-228B2A1EFFCC}" presName="composite" presStyleCnt="0">
        <dgm:presLayoutVars>
          <dgm:chMax val="1"/>
          <dgm:dir/>
          <dgm:resizeHandles val="exact"/>
        </dgm:presLayoutVars>
      </dgm:prSet>
      <dgm:spPr/>
    </dgm:pt>
    <dgm:pt modelId="{152E1E49-580F-4F86-A95F-6C54AB0D823C}" type="pres">
      <dgm:prSet presAssocID="{FD5EAF16-2F10-4D48-AB75-7A2CA104CBD7}" presName="roof" presStyleLbl="dkBgShp" presStyleIdx="0" presStyleCnt="2"/>
      <dgm:spPr/>
    </dgm:pt>
    <dgm:pt modelId="{2E2F58C0-088F-408E-AAE5-E10F4A6AA81A}" type="pres">
      <dgm:prSet presAssocID="{FD5EAF16-2F10-4D48-AB75-7A2CA104CBD7}" presName="pillars" presStyleCnt="0"/>
      <dgm:spPr/>
    </dgm:pt>
    <dgm:pt modelId="{3A611DC8-9CE8-4CFD-A817-1A9C5238D676}" type="pres">
      <dgm:prSet presAssocID="{FD5EAF16-2F10-4D48-AB75-7A2CA104CBD7}" presName="pillar1" presStyleLbl="node1" presStyleIdx="0" presStyleCnt="2">
        <dgm:presLayoutVars>
          <dgm:bulletEnabled val="1"/>
        </dgm:presLayoutVars>
      </dgm:prSet>
      <dgm:spPr/>
    </dgm:pt>
    <dgm:pt modelId="{1F9A0849-F2A0-4888-BB72-03483844DA61}" type="pres">
      <dgm:prSet presAssocID="{E981F762-ABFD-4952-BD7E-816981245D52}" presName="pillarX" presStyleLbl="node1" presStyleIdx="1" presStyleCnt="2">
        <dgm:presLayoutVars>
          <dgm:bulletEnabled val="1"/>
        </dgm:presLayoutVars>
      </dgm:prSet>
      <dgm:spPr/>
    </dgm:pt>
    <dgm:pt modelId="{029CE401-4E85-4D3E-A228-7D7034DD8B4D}" type="pres">
      <dgm:prSet presAssocID="{FD5EAF16-2F10-4D48-AB75-7A2CA104CBD7}" presName="base" presStyleLbl="dkBgShp" presStyleIdx="1" presStyleCnt="2"/>
      <dgm:spPr/>
    </dgm:pt>
  </dgm:ptLst>
  <dgm:cxnLst>
    <dgm:cxn modelId="{266DE008-54F4-4D5B-A0A4-9176216DCF97}" srcId="{E981F762-ABFD-4952-BD7E-816981245D52}" destId="{1C344220-CD58-43DB-A45C-80D4F06E2EE1}" srcOrd="1" destOrd="0" parTransId="{99C324DE-897D-4144-8B52-95709B3A22B0}" sibTransId="{2EFBC5AA-F7FA-4602-BF57-092A60D969B6}"/>
    <dgm:cxn modelId="{DAACB509-14A8-4B32-8D40-0B121A00E7DD}" srcId="{FD5EAF16-2F10-4D48-AB75-7A2CA104CBD7}" destId="{E981F762-ABFD-4952-BD7E-816981245D52}" srcOrd="1" destOrd="0" parTransId="{CCF5D118-A3DE-4492-9DC3-47D9466145DD}" sibTransId="{FBC83716-12A9-4244-BA32-5DD07B643259}"/>
    <dgm:cxn modelId="{F7E9A70A-1235-41F4-A2CB-13B6FC947C7F}" type="presOf" srcId="{3218B645-C119-43C2-BBBB-D660035C6A40}" destId="{3A611DC8-9CE8-4CFD-A817-1A9C5238D676}" srcOrd="0" destOrd="2" presId="urn:microsoft.com/office/officeart/2005/8/layout/hList3"/>
    <dgm:cxn modelId="{49248717-601B-4DA2-84C4-112F0D2F895A}" type="presOf" srcId="{604CFD96-A948-4B59-9A0E-C2252435C003}" destId="{3A611DC8-9CE8-4CFD-A817-1A9C5238D676}" srcOrd="0" destOrd="1" presId="urn:microsoft.com/office/officeart/2005/8/layout/hList3"/>
    <dgm:cxn modelId="{2D47291D-889C-437D-AF46-F201E260CCA5}" srcId="{0C69AEC0-4A28-437E-95D2-BD9CF04D5AE2}" destId="{82C61E3D-E9A1-456E-8790-A53D93E562E8}" srcOrd="2" destOrd="0" parTransId="{F6137094-18B1-4359-9C6E-707063ACDEB1}" sibTransId="{531D9D76-8DFA-4BEC-8BE4-CA757206D844}"/>
    <dgm:cxn modelId="{40206620-407C-4B1B-85E5-7B95D89DF66E}" srcId="{E981F762-ABFD-4952-BD7E-816981245D52}" destId="{4503BB83-2EA8-4205-A5A1-00F80022F813}" srcOrd="0" destOrd="0" parTransId="{1B820875-7B12-4F39-B6B9-D98615BB8339}" sibTransId="{049AB8E6-B17C-4A6C-9FC5-183F50D23E05}"/>
    <dgm:cxn modelId="{8A5DA338-B598-4B8B-BB80-73630D0FC494}" type="presOf" srcId="{4503BB83-2EA8-4205-A5A1-00F80022F813}" destId="{1F9A0849-F2A0-4888-BB72-03483844DA61}" srcOrd="0" destOrd="1" presId="urn:microsoft.com/office/officeart/2005/8/layout/hList3"/>
    <dgm:cxn modelId="{DDBA165D-8C95-4FCD-A0D8-B5798AE6724C}" srcId="{0C69AEC0-4A28-437E-95D2-BD9CF04D5AE2}" destId="{3218B645-C119-43C2-BBBB-D660035C6A40}" srcOrd="1" destOrd="0" parTransId="{6A588B9C-E510-40EC-BE31-33A1DEB2D301}" sibTransId="{ECC4DBD4-5748-4DFC-9F62-DD79FD8B6193}"/>
    <dgm:cxn modelId="{4A9F2F5E-6B32-4E60-87FE-5B4F41770C91}" srcId="{FD5EAF16-2F10-4D48-AB75-7A2CA104CBD7}" destId="{0C69AEC0-4A28-437E-95D2-BD9CF04D5AE2}" srcOrd="0" destOrd="0" parTransId="{2226722A-12EB-4026-AA5D-DC21A167ABA9}" sibTransId="{9DB6BEC6-ACA7-4D1C-AD9D-8002249F88C0}"/>
    <dgm:cxn modelId="{C17347AD-0F8E-45C5-B994-EEEA4FF28EE2}" type="presOf" srcId="{0C69AEC0-4A28-437E-95D2-BD9CF04D5AE2}" destId="{3A611DC8-9CE8-4CFD-A817-1A9C5238D676}" srcOrd="0" destOrd="0" presId="urn:microsoft.com/office/officeart/2005/8/layout/hList3"/>
    <dgm:cxn modelId="{4D2320B8-87F6-4D71-8E11-467A16F64EC4}" type="presOf" srcId="{FD5EAF16-2F10-4D48-AB75-7A2CA104CBD7}" destId="{152E1E49-580F-4F86-A95F-6C54AB0D823C}" srcOrd="0" destOrd="0" presId="urn:microsoft.com/office/officeart/2005/8/layout/hList3"/>
    <dgm:cxn modelId="{B8B47CD3-9826-411C-A804-8C06A23F6360}" srcId="{5F236D81-1A26-4BFA-AC35-228B2A1EFFCC}" destId="{FD5EAF16-2F10-4D48-AB75-7A2CA104CBD7}" srcOrd="0" destOrd="0" parTransId="{2A23669E-145B-43E5-955D-884D9344858D}" sibTransId="{4B38AF51-9502-4F38-BFB9-CA29FB7DC326}"/>
    <dgm:cxn modelId="{CFDCAFD3-AA8B-4CCE-A68C-C8CE5A13AD4C}" type="presOf" srcId="{82C61E3D-E9A1-456E-8790-A53D93E562E8}" destId="{3A611DC8-9CE8-4CFD-A817-1A9C5238D676}" srcOrd="0" destOrd="3" presId="urn:microsoft.com/office/officeart/2005/8/layout/hList3"/>
    <dgm:cxn modelId="{96841CDE-1580-4EE8-9A87-807CF30F9E9F}" type="presOf" srcId="{1C344220-CD58-43DB-A45C-80D4F06E2EE1}" destId="{1F9A0849-F2A0-4888-BB72-03483844DA61}" srcOrd="0" destOrd="2" presId="urn:microsoft.com/office/officeart/2005/8/layout/hList3"/>
    <dgm:cxn modelId="{01C655E3-DF66-4700-A0F9-30641A93C455}" type="presOf" srcId="{5F236D81-1A26-4BFA-AC35-228B2A1EFFCC}" destId="{3FFDA38E-2B2F-4A71-97CA-0291DC89BB80}" srcOrd="0" destOrd="0" presId="urn:microsoft.com/office/officeart/2005/8/layout/hList3"/>
    <dgm:cxn modelId="{A751E6E3-5764-4F27-BDF5-41A4C813465D}" srcId="{0C69AEC0-4A28-437E-95D2-BD9CF04D5AE2}" destId="{604CFD96-A948-4B59-9A0E-C2252435C003}" srcOrd="0" destOrd="0" parTransId="{78BC6196-9968-45AD-9FC7-113DE1330991}" sibTransId="{478E93FB-C85E-4727-AED1-D1725CA2A336}"/>
    <dgm:cxn modelId="{D73864ED-65C4-4C44-ACBC-9F463BE46C7C}" type="presOf" srcId="{E981F762-ABFD-4952-BD7E-816981245D52}" destId="{1F9A0849-F2A0-4888-BB72-03483844DA61}" srcOrd="0" destOrd="0" presId="urn:microsoft.com/office/officeart/2005/8/layout/hList3"/>
    <dgm:cxn modelId="{DE9B704D-43AE-483B-9179-CCD326A0C75A}" type="presParOf" srcId="{3FFDA38E-2B2F-4A71-97CA-0291DC89BB80}" destId="{152E1E49-580F-4F86-A95F-6C54AB0D823C}" srcOrd="0" destOrd="0" presId="urn:microsoft.com/office/officeart/2005/8/layout/hList3"/>
    <dgm:cxn modelId="{3EB103B8-D7E8-4FA6-9131-CAE491D9F0A9}" type="presParOf" srcId="{3FFDA38E-2B2F-4A71-97CA-0291DC89BB80}" destId="{2E2F58C0-088F-408E-AAE5-E10F4A6AA81A}" srcOrd="1" destOrd="0" presId="urn:microsoft.com/office/officeart/2005/8/layout/hList3"/>
    <dgm:cxn modelId="{177F5120-2D3F-4238-9F63-93E44262BDE3}" type="presParOf" srcId="{2E2F58C0-088F-408E-AAE5-E10F4A6AA81A}" destId="{3A611DC8-9CE8-4CFD-A817-1A9C5238D676}" srcOrd="0" destOrd="0" presId="urn:microsoft.com/office/officeart/2005/8/layout/hList3"/>
    <dgm:cxn modelId="{D99873F5-9DCE-4FDC-9CF8-D80CA1F5232D}" type="presParOf" srcId="{2E2F58C0-088F-408E-AAE5-E10F4A6AA81A}" destId="{1F9A0849-F2A0-4888-BB72-03483844DA61}" srcOrd="1" destOrd="0" presId="urn:microsoft.com/office/officeart/2005/8/layout/hList3"/>
    <dgm:cxn modelId="{DC9B28EC-3054-48BD-B4E2-EAE41283BB90}" type="presParOf" srcId="{3FFDA38E-2B2F-4A71-97CA-0291DC89BB80}" destId="{029CE401-4E85-4D3E-A228-7D7034DD8B4D}"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6BE982B-E4F8-41FA-907E-8E750123E181}"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EDD563FE-75A7-4759-81B8-2C44EE044EA7}">
      <dgm:prSet/>
      <dgm:spPr/>
      <dgm:t>
        <a:bodyPr/>
        <a:lstStyle/>
        <a:p>
          <a:r>
            <a:rPr lang="en-US" baseline="0" dirty="0"/>
            <a:t>Bin location</a:t>
          </a:r>
          <a:endParaRPr lang="en-US" dirty="0"/>
        </a:p>
      </dgm:t>
    </dgm:pt>
    <dgm:pt modelId="{5584A5FC-5AED-4804-AE07-BCBC1B7F010C}" type="parTrans" cxnId="{607EF540-AFB2-48F4-978F-A918BCDCB525}">
      <dgm:prSet/>
      <dgm:spPr/>
      <dgm:t>
        <a:bodyPr/>
        <a:lstStyle/>
        <a:p>
          <a:endParaRPr lang="en-US"/>
        </a:p>
      </dgm:t>
    </dgm:pt>
    <dgm:pt modelId="{9A44FC59-1788-48CD-A0C9-7AEC02BD4B86}" type="sibTrans" cxnId="{607EF540-AFB2-48F4-978F-A918BCDCB525}">
      <dgm:prSet/>
      <dgm:spPr/>
      <dgm:t>
        <a:bodyPr/>
        <a:lstStyle/>
        <a:p>
          <a:endParaRPr lang="en-US"/>
        </a:p>
      </dgm:t>
    </dgm:pt>
    <dgm:pt modelId="{389BB87E-0837-40A6-9F42-3187238A248B}">
      <dgm:prSet/>
      <dgm:spPr/>
      <dgm:t>
        <a:bodyPr/>
        <a:lstStyle/>
        <a:p>
          <a:r>
            <a:rPr lang="en-US" dirty="0"/>
            <a:t>Quantities are shown in the base UOM</a:t>
          </a:r>
        </a:p>
      </dgm:t>
    </dgm:pt>
    <dgm:pt modelId="{ECCF9643-5DCB-430F-B782-412CB8C6F7C3}" type="parTrans" cxnId="{E09F4F10-D005-4EC8-B61E-B906C9DDE1DB}">
      <dgm:prSet/>
      <dgm:spPr/>
      <dgm:t>
        <a:bodyPr/>
        <a:lstStyle/>
        <a:p>
          <a:endParaRPr lang="en-US"/>
        </a:p>
      </dgm:t>
    </dgm:pt>
    <dgm:pt modelId="{DE1300BD-9565-4D07-80A5-824188D357A6}" type="sibTrans" cxnId="{E09F4F10-D005-4EC8-B61E-B906C9DDE1DB}">
      <dgm:prSet/>
      <dgm:spPr/>
      <dgm:t>
        <a:bodyPr/>
        <a:lstStyle/>
        <a:p>
          <a:endParaRPr lang="en-US"/>
        </a:p>
      </dgm:t>
    </dgm:pt>
    <dgm:pt modelId="{545CC4AD-EE2F-4020-B6E2-CA4A5DB00898}">
      <dgm:prSet/>
      <dgm:spPr/>
      <dgm:t>
        <a:bodyPr/>
        <a:lstStyle/>
        <a:p>
          <a:r>
            <a:rPr lang="en-US" baseline="0" dirty="0"/>
            <a:t>States the reorder group</a:t>
          </a:r>
          <a:endParaRPr lang="en-US" dirty="0"/>
        </a:p>
      </dgm:t>
    </dgm:pt>
    <dgm:pt modelId="{D8218421-2982-475C-8FF3-E916C6D614E2}" type="parTrans" cxnId="{11375013-CE5C-40BF-8843-B114209582FC}">
      <dgm:prSet/>
      <dgm:spPr/>
      <dgm:t>
        <a:bodyPr/>
        <a:lstStyle/>
        <a:p>
          <a:endParaRPr lang="en-US"/>
        </a:p>
      </dgm:t>
    </dgm:pt>
    <dgm:pt modelId="{AB90EE7E-7DA7-41F9-8D6D-37375CA275DA}" type="sibTrans" cxnId="{11375013-CE5C-40BF-8843-B114209582FC}">
      <dgm:prSet/>
      <dgm:spPr/>
      <dgm:t>
        <a:bodyPr/>
        <a:lstStyle/>
        <a:p>
          <a:endParaRPr lang="en-US"/>
        </a:p>
      </dgm:t>
    </dgm:pt>
    <dgm:pt modelId="{C16AAACD-9CC8-46BE-842D-368F494DAA40}">
      <dgm:prSet/>
      <dgm:spPr/>
      <dgm:t>
        <a:bodyPr/>
        <a:lstStyle/>
        <a:p>
          <a:r>
            <a:rPr lang="en-US" baseline="0" dirty="0"/>
            <a:t>Inventory Information</a:t>
          </a:r>
          <a:endParaRPr lang="en-US" dirty="0"/>
        </a:p>
      </dgm:t>
    </dgm:pt>
    <dgm:pt modelId="{27DF5D63-A91E-454F-B856-5B8C6547387B}" type="parTrans" cxnId="{8667ACBB-391F-4BC9-BD6A-108050A52CA4}">
      <dgm:prSet/>
      <dgm:spPr/>
      <dgm:t>
        <a:bodyPr/>
        <a:lstStyle/>
        <a:p>
          <a:endParaRPr lang="en-US"/>
        </a:p>
      </dgm:t>
    </dgm:pt>
    <dgm:pt modelId="{025481C0-3FBA-4F43-910D-FB8281BEEDF6}" type="sibTrans" cxnId="{8667ACBB-391F-4BC9-BD6A-108050A52CA4}">
      <dgm:prSet/>
      <dgm:spPr/>
      <dgm:t>
        <a:bodyPr/>
        <a:lstStyle/>
        <a:p>
          <a:endParaRPr lang="en-US"/>
        </a:p>
      </dgm:t>
    </dgm:pt>
    <dgm:pt modelId="{E73A5150-28FF-4186-ACC5-73D660AB88B5}">
      <dgm:prSet/>
      <dgm:spPr/>
      <dgm:t>
        <a:bodyPr/>
        <a:lstStyle/>
        <a:p>
          <a:r>
            <a:rPr lang="en-US" baseline="0"/>
            <a:t>In-location quantity, supply order quantity, and delivery quantity</a:t>
          </a:r>
          <a:endParaRPr lang="en-US"/>
        </a:p>
      </dgm:t>
    </dgm:pt>
    <dgm:pt modelId="{1E670433-F995-4446-94AF-D81AA2F47F4C}" type="parTrans" cxnId="{C43E38B4-AF8D-416F-839D-E9BDAC449067}">
      <dgm:prSet/>
      <dgm:spPr/>
      <dgm:t>
        <a:bodyPr/>
        <a:lstStyle/>
        <a:p>
          <a:endParaRPr lang="en-US"/>
        </a:p>
      </dgm:t>
    </dgm:pt>
    <dgm:pt modelId="{EBFA3DC0-1708-4FEE-BFF4-672F064D5952}" type="sibTrans" cxnId="{C43E38B4-AF8D-416F-839D-E9BDAC449067}">
      <dgm:prSet/>
      <dgm:spPr/>
      <dgm:t>
        <a:bodyPr/>
        <a:lstStyle/>
        <a:p>
          <a:endParaRPr lang="en-US"/>
        </a:p>
      </dgm:t>
    </dgm:pt>
    <dgm:pt modelId="{C93C5E62-9419-4A30-A904-5CB06C5E291A}">
      <dgm:prSet/>
      <dgm:spPr/>
      <dgm:t>
        <a:bodyPr/>
        <a:lstStyle/>
        <a:p>
          <a:r>
            <a:rPr lang="en-US" baseline="0"/>
            <a:t>Allow reorder, standard replenishment location, and critical replenishment location </a:t>
          </a:r>
          <a:endParaRPr lang="en-US"/>
        </a:p>
      </dgm:t>
    </dgm:pt>
    <dgm:pt modelId="{7E3E6E65-4219-43AF-9BF3-3504B0BE1EE0}" type="parTrans" cxnId="{682E13C2-607C-4C27-9238-F5AD7366E320}">
      <dgm:prSet/>
      <dgm:spPr/>
      <dgm:t>
        <a:bodyPr/>
        <a:lstStyle/>
        <a:p>
          <a:endParaRPr lang="en-US"/>
        </a:p>
      </dgm:t>
    </dgm:pt>
    <dgm:pt modelId="{7DF35538-C522-49A6-A596-1A192CB4A989}" type="sibTrans" cxnId="{682E13C2-607C-4C27-9238-F5AD7366E320}">
      <dgm:prSet/>
      <dgm:spPr/>
      <dgm:t>
        <a:bodyPr/>
        <a:lstStyle/>
        <a:p>
          <a:endParaRPr lang="en-US"/>
        </a:p>
      </dgm:t>
    </dgm:pt>
    <dgm:pt modelId="{E445B561-8E7E-4524-B365-D5ACE54F1C99}">
      <dgm:prSet/>
      <dgm:spPr/>
      <dgm:t>
        <a:bodyPr/>
        <a:lstStyle/>
        <a:p>
          <a:r>
            <a:rPr lang="en-US" baseline="0"/>
            <a:t>Item lots and item serial numbers on-hand</a:t>
          </a:r>
          <a:endParaRPr lang="en-US"/>
        </a:p>
      </dgm:t>
    </dgm:pt>
    <dgm:pt modelId="{15D2FE98-1C15-4AB7-A98C-D2F8B0ECD666}" type="parTrans" cxnId="{2CA83920-14CE-4DAF-9DDC-D27440618FB9}">
      <dgm:prSet/>
      <dgm:spPr/>
      <dgm:t>
        <a:bodyPr/>
        <a:lstStyle/>
        <a:p>
          <a:endParaRPr lang="en-US"/>
        </a:p>
      </dgm:t>
    </dgm:pt>
    <dgm:pt modelId="{85AA4660-60A2-4E32-B1E6-5F0C165CB9AF}" type="sibTrans" cxnId="{2CA83920-14CE-4DAF-9DDC-D27440618FB9}">
      <dgm:prSet/>
      <dgm:spPr/>
      <dgm:t>
        <a:bodyPr/>
        <a:lstStyle/>
        <a:p>
          <a:endParaRPr lang="en-US"/>
        </a:p>
      </dgm:t>
    </dgm:pt>
    <dgm:pt modelId="{586396E1-1027-4B76-8485-754D6CC089E9}">
      <dgm:prSet/>
      <dgm:spPr/>
      <dgm:t>
        <a:bodyPr/>
        <a:lstStyle/>
        <a:p>
          <a:r>
            <a:rPr lang="en-US" baseline="0"/>
            <a:t>Identifies the min/max inventory quantities</a:t>
          </a:r>
          <a:endParaRPr lang="en-US"/>
        </a:p>
      </dgm:t>
    </dgm:pt>
    <dgm:pt modelId="{C3CB10AC-27C5-46A0-AB23-AC0DB55220EE}" type="parTrans" cxnId="{EA0AB958-B6F7-4F35-A537-2F20DA9B06C5}">
      <dgm:prSet/>
      <dgm:spPr/>
      <dgm:t>
        <a:bodyPr/>
        <a:lstStyle/>
        <a:p>
          <a:endParaRPr lang="en-US"/>
        </a:p>
      </dgm:t>
    </dgm:pt>
    <dgm:pt modelId="{ACB7E454-08C1-4296-85C5-B0551859322D}" type="sibTrans" cxnId="{EA0AB958-B6F7-4F35-A537-2F20DA9B06C5}">
      <dgm:prSet/>
      <dgm:spPr/>
      <dgm:t>
        <a:bodyPr/>
        <a:lstStyle/>
        <a:p>
          <a:endParaRPr lang="en-US"/>
        </a:p>
      </dgm:t>
    </dgm:pt>
    <dgm:pt modelId="{DC79FB65-8775-4F57-8E68-81E446BC5E12}">
      <dgm:prSet/>
      <dgm:spPr/>
      <dgm:t>
        <a:bodyPr/>
        <a:lstStyle/>
        <a:p>
          <a:r>
            <a:rPr lang="en-US" dirty="0"/>
            <a:t>Location Items Record</a:t>
          </a:r>
        </a:p>
      </dgm:t>
    </dgm:pt>
    <dgm:pt modelId="{39CFD60C-0687-4F97-A95F-D7002E7319AF}" type="parTrans" cxnId="{12465949-1BF3-47AB-992C-3A2BF6C21EFD}">
      <dgm:prSet/>
      <dgm:spPr/>
      <dgm:t>
        <a:bodyPr/>
        <a:lstStyle/>
        <a:p>
          <a:endParaRPr lang="en-US"/>
        </a:p>
      </dgm:t>
    </dgm:pt>
    <dgm:pt modelId="{8649A5A2-934C-4AA5-B22F-2B43CD471AC5}" type="sibTrans" cxnId="{12465949-1BF3-47AB-992C-3A2BF6C21EFD}">
      <dgm:prSet/>
      <dgm:spPr/>
      <dgm:t>
        <a:bodyPr/>
        <a:lstStyle/>
        <a:p>
          <a:endParaRPr lang="en-US"/>
        </a:p>
      </dgm:t>
    </dgm:pt>
    <dgm:pt modelId="{BDAA1E0E-4BF5-4550-8BD0-03C5BAF91408}" type="pres">
      <dgm:prSet presAssocID="{F6BE982B-E4F8-41FA-907E-8E750123E181}" presName="layout" presStyleCnt="0">
        <dgm:presLayoutVars>
          <dgm:chMax/>
          <dgm:chPref/>
          <dgm:dir/>
          <dgm:resizeHandles/>
        </dgm:presLayoutVars>
      </dgm:prSet>
      <dgm:spPr/>
    </dgm:pt>
    <dgm:pt modelId="{4D4F5EE2-A57C-4052-BC21-F9087D5D25A9}" type="pres">
      <dgm:prSet presAssocID="{DC79FB65-8775-4F57-8E68-81E446BC5E12}" presName="root" presStyleCnt="0">
        <dgm:presLayoutVars>
          <dgm:chMax/>
          <dgm:chPref/>
        </dgm:presLayoutVars>
      </dgm:prSet>
      <dgm:spPr/>
    </dgm:pt>
    <dgm:pt modelId="{6B894B75-B3B8-4C4A-B48F-A0D79B904A8E}" type="pres">
      <dgm:prSet presAssocID="{DC79FB65-8775-4F57-8E68-81E446BC5E12}" presName="rootComposite" presStyleCnt="0">
        <dgm:presLayoutVars/>
      </dgm:prSet>
      <dgm:spPr/>
    </dgm:pt>
    <dgm:pt modelId="{E4279E82-845F-48C4-ADF1-C22875426942}" type="pres">
      <dgm:prSet presAssocID="{DC79FB65-8775-4F57-8E68-81E446BC5E12}" presName="ParentAccent" presStyleLbl="alignNode1" presStyleIdx="0" presStyleCnt="2"/>
      <dgm:spPr/>
    </dgm:pt>
    <dgm:pt modelId="{EA389ADF-245C-4BB7-B5D6-0C218FA6E9AA}" type="pres">
      <dgm:prSet presAssocID="{DC79FB65-8775-4F57-8E68-81E446BC5E12}" presName="ParentSmallAccent" presStyleLbl="fgAcc1" presStyleIdx="0" presStyleCnt="2"/>
      <dgm:spPr/>
    </dgm:pt>
    <dgm:pt modelId="{0CC7B4FB-5471-4E65-AE2D-E15EF57809EB}" type="pres">
      <dgm:prSet presAssocID="{DC79FB65-8775-4F57-8E68-81E446BC5E12}" presName="Parent" presStyleLbl="revTx" presStyleIdx="0" presStyleCnt="9">
        <dgm:presLayoutVars>
          <dgm:chMax/>
          <dgm:chPref val="4"/>
          <dgm:bulletEnabled val="1"/>
        </dgm:presLayoutVars>
      </dgm:prSet>
      <dgm:spPr/>
    </dgm:pt>
    <dgm:pt modelId="{86B0AED8-08D9-4C83-8817-1E57DBD67F01}" type="pres">
      <dgm:prSet presAssocID="{DC79FB65-8775-4F57-8E68-81E446BC5E12}" presName="childShape" presStyleCnt="0">
        <dgm:presLayoutVars>
          <dgm:chMax val="0"/>
          <dgm:chPref val="0"/>
        </dgm:presLayoutVars>
      </dgm:prSet>
      <dgm:spPr/>
    </dgm:pt>
    <dgm:pt modelId="{D09FA7E3-73D2-4817-8DB2-42F88AC83CBD}" type="pres">
      <dgm:prSet presAssocID="{EDD563FE-75A7-4759-81B8-2C44EE044EA7}" presName="childComposite" presStyleCnt="0">
        <dgm:presLayoutVars>
          <dgm:chMax val="0"/>
          <dgm:chPref val="0"/>
        </dgm:presLayoutVars>
      </dgm:prSet>
      <dgm:spPr/>
    </dgm:pt>
    <dgm:pt modelId="{C8FD39F1-2185-4498-9168-A2773BE1CCDE}" type="pres">
      <dgm:prSet presAssocID="{EDD563FE-75A7-4759-81B8-2C44EE044EA7}" presName="ChildAccent" presStyleLbl="solidFgAcc1" presStyleIdx="0" presStyleCnt="7"/>
      <dgm:spPr/>
    </dgm:pt>
    <dgm:pt modelId="{6392FB46-531A-44B5-BCB3-BE8BF5939411}" type="pres">
      <dgm:prSet presAssocID="{EDD563FE-75A7-4759-81B8-2C44EE044EA7}" presName="Child" presStyleLbl="revTx" presStyleIdx="1" presStyleCnt="9">
        <dgm:presLayoutVars>
          <dgm:chMax val="0"/>
          <dgm:chPref val="0"/>
          <dgm:bulletEnabled val="1"/>
        </dgm:presLayoutVars>
      </dgm:prSet>
      <dgm:spPr/>
    </dgm:pt>
    <dgm:pt modelId="{C433AB14-684F-4672-92E9-7745CD6B1C83}" type="pres">
      <dgm:prSet presAssocID="{586396E1-1027-4B76-8485-754D6CC089E9}" presName="childComposite" presStyleCnt="0">
        <dgm:presLayoutVars>
          <dgm:chMax val="0"/>
          <dgm:chPref val="0"/>
        </dgm:presLayoutVars>
      </dgm:prSet>
      <dgm:spPr/>
    </dgm:pt>
    <dgm:pt modelId="{62EF33B4-14B5-4DF4-B8DE-AFD28C3CD901}" type="pres">
      <dgm:prSet presAssocID="{586396E1-1027-4B76-8485-754D6CC089E9}" presName="ChildAccent" presStyleLbl="solidFgAcc1" presStyleIdx="1" presStyleCnt="7"/>
      <dgm:spPr/>
    </dgm:pt>
    <dgm:pt modelId="{B7CDCD69-4441-49C1-805B-FBAB8AC9759F}" type="pres">
      <dgm:prSet presAssocID="{586396E1-1027-4B76-8485-754D6CC089E9}" presName="Child" presStyleLbl="revTx" presStyleIdx="2" presStyleCnt="9">
        <dgm:presLayoutVars>
          <dgm:chMax val="0"/>
          <dgm:chPref val="0"/>
          <dgm:bulletEnabled val="1"/>
        </dgm:presLayoutVars>
      </dgm:prSet>
      <dgm:spPr/>
    </dgm:pt>
    <dgm:pt modelId="{FADE5359-892C-40F9-BEA3-8BF98A1C9A6F}" type="pres">
      <dgm:prSet presAssocID="{389BB87E-0837-40A6-9F42-3187238A248B}" presName="childComposite" presStyleCnt="0">
        <dgm:presLayoutVars>
          <dgm:chMax val="0"/>
          <dgm:chPref val="0"/>
        </dgm:presLayoutVars>
      </dgm:prSet>
      <dgm:spPr/>
    </dgm:pt>
    <dgm:pt modelId="{F6463BD8-882F-4B9F-A0EB-7C0D76880364}" type="pres">
      <dgm:prSet presAssocID="{389BB87E-0837-40A6-9F42-3187238A248B}" presName="ChildAccent" presStyleLbl="solidFgAcc1" presStyleIdx="2" presStyleCnt="7"/>
      <dgm:spPr/>
    </dgm:pt>
    <dgm:pt modelId="{A2AE49E9-2DA9-4CD3-B302-BF55005BE364}" type="pres">
      <dgm:prSet presAssocID="{389BB87E-0837-40A6-9F42-3187238A248B}" presName="Child" presStyleLbl="revTx" presStyleIdx="3" presStyleCnt="9">
        <dgm:presLayoutVars>
          <dgm:chMax val="0"/>
          <dgm:chPref val="0"/>
          <dgm:bulletEnabled val="1"/>
        </dgm:presLayoutVars>
      </dgm:prSet>
      <dgm:spPr/>
    </dgm:pt>
    <dgm:pt modelId="{6944A471-4530-445D-80B9-F33D6E7495A1}" type="pres">
      <dgm:prSet presAssocID="{545CC4AD-EE2F-4020-B6E2-CA4A5DB00898}" presName="childComposite" presStyleCnt="0">
        <dgm:presLayoutVars>
          <dgm:chMax val="0"/>
          <dgm:chPref val="0"/>
        </dgm:presLayoutVars>
      </dgm:prSet>
      <dgm:spPr/>
    </dgm:pt>
    <dgm:pt modelId="{A716A87A-1C7B-47E8-A0A5-0B8098A17C6E}" type="pres">
      <dgm:prSet presAssocID="{545CC4AD-EE2F-4020-B6E2-CA4A5DB00898}" presName="ChildAccent" presStyleLbl="solidFgAcc1" presStyleIdx="3" presStyleCnt="7"/>
      <dgm:spPr/>
    </dgm:pt>
    <dgm:pt modelId="{852C313D-574F-470E-88A6-3E8262CDA091}" type="pres">
      <dgm:prSet presAssocID="{545CC4AD-EE2F-4020-B6E2-CA4A5DB00898}" presName="Child" presStyleLbl="revTx" presStyleIdx="4" presStyleCnt="9">
        <dgm:presLayoutVars>
          <dgm:chMax val="0"/>
          <dgm:chPref val="0"/>
          <dgm:bulletEnabled val="1"/>
        </dgm:presLayoutVars>
      </dgm:prSet>
      <dgm:spPr/>
    </dgm:pt>
    <dgm:pt modelId="{D86A3347-990A-4F38-955A-0ED23BB6A106}" type="pres">
      <dgm:prSet presAssocID="{C16AAACD-9CC8-46BE-842D-368F494DAA40}" presName="root" presStyleCnt="0">
        <dgm:presLayoutVars>
          <dgm:chMax/>
          <dgm:chPref/>
        </dgm:presLayoutVars>
      </dgm:prSet>
      <dgm:spPr/>
    </dgm:pt>
    <dgm:pt modelId="{9F1638EF-23C3-4DC9-A653-3C1234366660}" type="pres">
      <dgm:prSet presAssocID="{C16AAACD-9CC8-46BE-842D-368F494DAA40}" presName="rootComposite" presStyleCnt="0">
        <dgm:presLayoutVars/>
      </dgm:prSet>
      <dgm:spPr/>
    </dgm:pt>
    <dgm:pt modelId="{C367E2BD-43B7-4D34-BD4E-AC3465A4FD24}" type="pres">
      <dgm:prSet presAssocID="{C16AAACD-9CC8-46BE-842D-368F494DAA40}" presName="ParentAccent" presStyleLbl="alignNode1" presStyleIdx="1" presStyleCnt="2"/>
      <dgm:spPr/>
    </dgm:pt>
    <dgm:pt modelId="{BDDF5F20-340F-4D02-B41F-3132C11CF630}" type="pres">
      <dgm:prSet presAssocID="{C16AAACD-9CC8-46BE-842D-368F494DAA40}" presName="ParentSmallAccent" presStyleLbl="fgAcc1" presStyleIdx="1" presStyleCnt="2"/>
      <dgm:spPr/>
    </dgm:pt>
    <dgm:pt modelId="{4EE8530F-351F-47D2-8485-30C26E54EA64}" type="pres">
      <dgm:prSet presAssocID="{C16AAACD-9CC8-46BE-842D-368F494DAA40}" presName="Parent" presStyleLbl="revTx" presStyleIdx="5" presStyleCnt="9">
        <dgm:presLayoutVars>
          <dgm:chMax/>
          <dgm:chPref val="4"/>
          <dgm:bulletEnabled val="1"/>
        </dgm:presLayoutVars>
      </dgm:prSet>
      <dgm:spPr/>
    </dgm:pt>
    <dgm:pt modelId="{F81EF62E-E8B6-47AB-9319-C36F27B5AAEA}" type="pres">
      <dgm:prSet presAssocID="{C16AAACD-9CC8-46BE-842D-368F494DAA40}" presName="childShape" presStyleCnt="0">
        <dgm:presLayoutVars>
          <dgm:chMax val="0"/>
          <dgm:chPref val="0"/>
        </dgm:presLayoutVars>
      </dgm:prSet>
      <dgm:spPr/>
    </dgm:pt>
    <dgm:pt modelId="{C6FEAECE-28A2-465E-9877-754E140AE06A}" type="pres">
      <dgm:prSet presAssocID="{E73A5150-28FF-4186-ACC5-73D660AB88B5}" presName="childComposite" presStyleCnt="0">
        <dgm:presLayoutVars>
          <dgm:chMax val="0"/>
          <dgm:chPref val="0"/>
        </dgm:presLayoutVars>
      </dgm:prSet>
      <dgm:spPr/>
    </dgm:pt>
    <dgm:pt modelId="{58C314D0-BC83-48F0-90DB-6473393CCDCA}" type="pres">
      <dgm:prSet presAssocID="{E73A5150-28FF-4186-ACC5-73D660AB88B5}" presName="ChildAccent" presStyleLbl="solidFgAcc1" presStyleIdx="4" presStyleCnt="7"/>
      <dgm:spPr/>
    </dgm:pt>
    <dgm:pt modelId="{7961EED7-3170-43F4-B577-638CCE395214}" type="pres">
      <dgm:prSet presAssocID="{E73A5150-28FF-4186-ACC5-73D660AB88B5}" presName="Child" presStyleLbl="revTx" presStyleIdx="6" presStyleCnt="9">
        <dgm:presLayoutVars>
          <dgm:chMax val="0"/>
          <dgm:chPref val="0"/>
          <dgm:bulletEnabled val="1"/>
        </dgm:presLayoutVars>
      </dgm:prSet>
      <dgm:spPr/>
    </dgm:pt>
    <dgm:pt modelId="{B8F1A09E-81EA-4AF6-80B8-44F043FEC956}" type="pres">
      <dgm:prSet presAssocID="{C93C5E62-9419-4A30-A904-5CB06C5E291A}" presName="childComposite" presStyleCnt="0">
        <dgm:presLayoutVars>
          <dgm:chMax val="0"/>
          <dgm:chPref val="0"/>
        </dgm:presLayoutVars>
      </dgm:prSet>
      <dgm:spPr/>
    </dgm:pt>
    <dgm:pt modelId="{3302AF24-91DC-44C5-88F4-CE2711CE901A}" type="pres">
      <dgm:prSet presAssocID="{C93C5E62-9419-4A30-A904-5CB06C5E291A}" presName="ChildAccent" presStyleLbl="solidFgAcc1" presStyleIdx="5" presStyleCnt="7"/>
      <dgm:spPr/>
    </dgm:pt>
    <dgm:pt modelId="{F2337B5D-594B-438E-AD59-9243135D8BC0}" type="pres">
      <dgm:prSet presAssocID="{C93C5E62-9419-4A30-A904-5CB06C5E291A}" presName="Child" presStyleLbl="revTx" presStyleIdx="7" presStyleCnt="9">
        <dgm:presLayoutVars>
          <dgm:chMax val="0"/>
          <dgm:chPref val="0"/>
          <dgm:bulletEnabled val="1"/>
        </dgm:presLayoutVars>
      </dgm:prSet>
      <dgm:spPr/>
    </dgm:pt>
    <dgm:pt modelId="{F2304F8C-8C54-4F3B-9D78-50CBD3AEBA6C}" type="pres">
      <dgm:prSet presAssocID="{E445B561-8E7E-4524-B365-D5ACE54F1C99}" presName="childComposite" presStyleCnt="0">
        <dgm:presLayoutVars>
          <dgm:chMax val="0"/>
          <dgm:chPref val="0"/>
        </dgm:presLayoutVars>
      </dgm:prSet>
      <dgm:spPr/>
    </dgm:pt>
    <dgm:pt modelId="{0363AC49-DBC0-42D0-948E-68F114DB2F92}" type="pres">
      <dgm:prSet presAssocID="{E445B561-8E7E-4524-B365-D5ACE54F1C99}" presName="ChildAccent" presStyleLbl="solidFgAcc1" presStyleIdx="6" presStyleCnt="7"/>
      <dgm:spPr/>
    </dgm:pt>
    <dgm:pt modelId="{7C021123-B3EF-4EF5-9C5C-9A7A1E54EF90}" type="pres">
      <dgm:prSet presAssocID="{E445B561-8E7E-4524-B365-D5ACE54F1C99}" presName="Child" presStyleLbl="revTx" presStyleIdx="8" presStyleCnt="9">
        <dgm:presLayoutVars>
          <dgm:chMax val="0"/>
          <dgm:chPref val="0"/>
          <dgm:bulletEnabled val="1"/>
        </dgm:presLayoutVars>
      </dgm:prSet>
      <dgm:spPr/>
    </dgm:pt>
  </dgm:ptLst>
  <dgm:cxnLst>
    <dgm:cxn modelId="{941A2B08-628C-4B05-BF03-7EF73309B3D2}" type="presOf" srcId="{F6BE982B-E4F8-41FA-907E-8E750123E181}" destId="{BDAA1E0E-4BF5-4550-8BD0-03C5BAF91408}" srcOrd="0" destOrd="0" presId="urn:microsoft.com/office/officeart/2008/layout/SquareAccentList"/>
    <dgm:cxn modelId="{F54AEA0A-F924-4D92-BA3C-DE84C58F6D28}" type="presOf" srcId="{EDD563FE-75A7-4759-81B8-2C44EE044EA7}" destId="{6392FB46-531A-44B5-BCB3-BE8BF5939411}" srcOrd="0" destOrd="0" presId="urn:microsoft.com/office/officeart/2008/layout/SquareAccentList"/>
    <dgm:cxn modelId="{E09F4F10-D005-4EC8-B61E-B906C9DDE1DB}" srcId="{DC79FB65-8775-4F57-8E68-81E446BC5E12}" destId="{389BB87E-0837-40A6-9F42-3187238A248B}" srcOrd="2" destOrd="0" parTransId="{ECCF9643-5DCB-430F-B782-412CB8C6F7C3}" sibTransId="{DE1300BD-9565-4D07-80A5-824188D357A6}"/>
    <dgm:cxn modelId="{11375013-CE5C-40BF-8843-B114209582FC}" srcId="{DC79FB65-8775-4F57-8E68-81E446BC5E12}" destId="{545CC4AD-EE2F-4020-B6E2-CA4A5DB00898}" srcOrd="3" destOrd="0" parTransId="{D8218421-2982-475C-8FF3-E916C6D614E2}" sibTransId="{AB90EE7E-7DA7-41F9-8D6D-37375CA275DA}"/>
    <dgm:cxn modelId="{2CA83920-14CE-4DAF-9DDC-D27440618FB9}" srcId="{C16AAACD-9CC8-46BE-842D-368F494DAA40}" destId="{E445B561-8E7E-4524-B365-D5ACE54F1C99}" srcOrd="2" destOrd="0" parTransId="{15D2FE98-1C15-4AB7-A98C-D2F8B0ECD666}" sibTransId="{85AA4660-60A2-4E32-B1E6-5F0C165CB9AF}"/>
    <dgm:cxn modelId="{18E6FC24-1917-47C5-937C-134FAC5D7557}" type="presOf" srcId="{586396E1-1027-4B76-8485-754D6CC089E9}" destId="{B7CDCD69-4441-49C1-805B-FBAB8AC9759F}" srcOrd="0" destOrd="0" presId="urn:microsoft.com/office/officeart/2008/layout/SquareAccentList"/>
    <dgm:cxn modelId="{7C4B4633-E707-4FF9-BD33-06614ED5CD5D}" type="presOf" srcId="{C93C5E62-9419-4A30-A904-5CB06C5E291A}" destId="{F2337B5D-594B-438E-AD59-9243135D8BC0}" srcOrd="0" destOrd="0" presId="urn:microsoft.com/office/officeart/2008/layout/SquareAccentList"/>
    <dgm:cxn modelId="{607EF540-AFB2-48F4-978F-A918BCDCB525}" srcId="{DC79FB65-8775-4F57-8E68-81E446BC5E12}" destId="{EDD563FE-75A7-4759-81B8-2C44EE044EA7}" srcOrd="0" destOrd="0" parTransId="{5584A5FC-5AED-4804-AE07-BCBC1B7F010C}" sibTransId="{9A44FC59-1788-48CD-A0C9-7AEC02BD4B86}"/>
    <dgm:cxn modelId="{12465949-1BF3-47AB-992C-3A2BF6C21EFD}" srcId="{F6BE982B-E4F8-41FA-907E-8E750123E181}" destId="{DC79FB65-8775-4F57-8E68-81E446BC5E12}" srcOrd="0" destOrd="0" parTransId="{39CFD60C-0687-4F97-A95F-D7002E7319AF}" sibTransId="{8649A5A2-934C-4AA5-B22F-2B43CD471AC5}"/>
    <dgm:cxn modelId="{EA0AB958-B6F7-4F35-A537-2F20DA9B06C5}" srcId="{DC79FB65-8775-4F57-8E68-81E446BC5E12}" destId="{586396E1-1027-4B76-8485-754D6CC089E9}" srcOrd="1" destOrd="0" parTransId="{C3CB10AC-27C5-46A0-AB23-AC0DB55220EE}" sibTransId="{ACB7E454-08C1-4296-85C5-B0551859322D}"/>
    <dgm:cxn modelId="{3217C39E-42B2-4CC8-B67F-FBE1EEDC9490}" type="presOf" srcId="{389BB87E-0837-40A6-9F42-3187238A248B}" destId="{A2AE49E9-2DA9-4CD3-B302-BF55005BE364}" srcOrd="0" destOrd="0" presId="urn:microsoft.com/office/officeart/2008/layout/SquareAccentList"/>
    <dgm:cxn modelId="{0AE122B0-36D3-4290-9133-CE694C5069E0}" type="presOf" srcId="{545CC4AD-EE2F-4020-B6E2-CA4A5DB00898}" destId="{852C313D-574F-470E-88A6-3E8262CDA091}" srcOrd="0" destOrd="0" presId="urn:microsoft.com/office/officeart/2008/layout/SquareAccentList"/>
    <dgm:cxn modelId="{C43E38B4-AF8D-416F-839D-E9BDAC449067}" srcId="{C16AAACD-9CC8-46BE-842D-368F494DAA40}" destId="{E73A5150-28FF-4186-ACC5-73D660AB88B5}" srcOrd="0" destOrd="0" parTransId="{1E670433-F995-4446-94AF-D81AA2F47F4C}" sibTransId="{EBFA3DC0-1708-4FEE-BFF4-672F064D5952}"/>
    <dgm:cxn modelId="{F19850BB-E597-4589-AE14-783B6BCB7211}" type="presOf" srcId="{DC79FB65-8775-4F57-8E68-81E446BC5E12}" destId="{0CC7B4FB-5471-4E65-AE2D-E15EF57809EB}" srcOrd="0" destOrd="0" presId="urn:microsoft.com/office/officeart/2008/layout/SquareAccentList"/>
    <dgm:cxn modelId="{8667ACBB-391F-4BC9-BD6A-108050A52CA4}" srcId="{F6BE982B-E4F8-41FA-907E-8E750123E181}" destId="{C16AAACD-9CC8-46BE-842D-368F494DAA40}" srcOrd="1" destOrd="0" parTransId="{27DF5D63-A91E-454F-B856-5B8C6547387B}" sibTransId="{025481C0-3FBA-4F43-910D-FB8281BEEDF6}"/>
    <dgm:cxn modelId="{682E13C2-607C-4C27-9238-F5AD7366E320}" srcId="{C16AAACD-9CC8-46BE-842D-368F494DAA40}" destId="{C93C5E62-9419-4A30-A904-5CB06C5E291A}" srcOrd="1" destOrd="0" parTransId="{7E3E6E65-4219-43AF-9BF3-3504B0BE1EE0}" sibTransId="{7DF35538-C522-49A6-A596-1A192CB4A989}"/>
    <dgm:cxn modelId="{5FEC80E4-1D34-41E9-8011-DF7108E1DFFA}" type="presOf" srcId="{C16AAACD-9CC8-46BE-842D-368F494DAA40}" destId="{4EE8530F-351F-47D2-8485-30C26E54EA64}" srcOrd="0" destOrd="0" presId="urn:microsoft.com/office/officeart/2008/layout/SquareAccentList"/>
    <dgm:cxn modelId="{D22000E8-223B-400C-9CB3-64A633B9B83B}" type="presOf" srcId="{E73A5150-28FF-4186-ACC5-73D660AB88B5}" destId="{7961EED7-3170-43F4-B577-638CCE395214}" srcOrd="0" destOrd="0" presId="urn:microsoft.com/office/officeart/2008/layout/SquareAccentList"/>
    <dgm:cxn modelId="{19919CF8-D7B2-499C-8FF8-431BFAFE668E}" type="presOf" srcId="{E445B561-8E7E-4524-B365-D5ACE54F1C99}" destId="{7C021123-B3EF-4EF5-9C5C-9A7A1E54EF90}" srcOrd="0" destOrd="0" presId="urn:microsoft.com/office/officeart/2008/layout/SquareAccentList"/>
    <dgm:cxn modelId="{3D8BA744-62F1-4FE8-A20A-419796CC17D8}" type="presParOf" srcId="{BDAA1E0E-4BF5-4550-8BD0-03C5BAF91408}" destId="{4D4F5EE2-A57C-4052-BC21-F9087D5D25A9}" srcOrd="0" destOrd="0" presId="urn:microsoft.com/office/officeart/2008/layout/SquareAccentList"/>
    <dgm:cxn modelId="{352CB071-5E3A-48C5-81EA-5727B83FAC3E}" type="presParOf" srcId="{4D4F5EE2-A57C-4052-BC21-F9087D5D25A9}" destId="{6B894B75-B3B8-4C4A-B48F-A0D79B904A8E}" srcOrd="0" destOrd="0" presId="urn:microsoft.com/office/officeart/2008/layout/SquareAccentList"/>
    <dgm:cxn modelId="{8461BD82-8749-4ABA-9FF3-FC91F79F011B}" type="presParOf" srcId="{6B894B75-B3B8-4C4A-B48F-A0D79B904A8E}" destId="{E4279E82-845F-48C4-ADF1-C22875426942}" srcOrd="0" destOrd="0" presId="urn:microsoft.com/office/officeart/2008/layout/SquareAccentList"/>
    <dgm:cxn modelId="{D2E13625-3D47-439F-931C-648169772F26}" type="presParOf" srcId="{6B894B75-B3B8-4C4A-B48F-A0D79B904A8E}" destId="{EA389ADF-245C-4BB7-B5D6-0C218FA6E9AA}" srcOrd="1" destOrd="0" presId="urn:microsoft.com/office/officeart/2008/layout/SquareAccentList"/>
    <dgm:cxn modelId="{DE46AE35-1A17-49D0-A9F4-BA9300991E0C}" type="presParOf" srcId="{6B894B75-B3B8-4C4A-B48F-A0D79B904A8E}" destId="{0CC7B4FB-5471-4E65-AE2D-E15EF57809EB}" srcOrd="2" destOrd="0" presId="urn:microsoft.com/office/officeart/2008/layout/SquareAccentList"/>
    <dgm:cxn modelId="{902561C9-CC76-454A-B926-6685501076EF}" type="presParOf" srcId="{4D4F5EE2-A57C-4052-BC21-F9087D5D25A9}" destId="{86B0AED8-08D9-4C83-8817-1E57DBD67F01}" srcOrd="1" destOrd="0" presId="urn:microsoft.com/office/officeart/2008/layout/SquareAccentList"/>
    <dgm:cxn modelId="{8936A4B1-94BE-48B4-8BD3-0833AAC7363F}" type="presParOf" srcId="{86B0AED8-08D9-4C83-8817-1E57DBD67F01}" destId="{D09FA7E3-73D2-4817-8DB2-42F88AC83CBD}" srcOrd="0" destOrd="0" presId="urn:microsoft.com/office/officeart/2008/layout/SquareAccentList"/>
    <dgm:cxn modelId="{9339CD27-CC97-47A5-9356-97B4CC25C26B}" type="presParOf" srcId="{D09FA7E3-73D2-4817-8DB2-42F88AC83CBD}" destId="{C8FD39F1-2185-4498-9168-A2773BE1CCDE}" srcOrd="0" destOrd="0" presId="urn:microsoft.com/office/officeart/2008/layout/SquareAccentList"/>
    <dgm:cxn modelId="{BF520869-E629-4892-855F-BD38636B383B}" type="presParOf" srcId="{D09FA7E3-73D2-4817-8DB2-42F88AC83CBD}" destId="{6392FB46-531A-44B5-BCB3-BE8BF5939411}" srcOrd="1" destOrd="0" presId="urn:microsoft.com/office/officeart/2008/layout/SquareAccentList"/>
    <dgm:cxn modelId="{381CF08C-C1E9-487C-89A3-0DBDF646B768}" type="presParOf" srcId="{86B0AED8-08D9-4C83-8817-1E57DBD67F01}" destId="{C433AB14-684F-4672-92E9-7745CD6B1C83}" srcOrd="1" destOrd="0" presId="urn:microsoft.com/office/officeart/2008/layout/SquareAccentList"/>
    <dgm:cxn modelId="{EA501777-83CA-4D1D-9251-FA4392F719C2}" type="presParOf" srcId="{C433AB14-684F-4672-92E9-7745CD6B1C83}" destId="{62EF33B4-14B5-4DF4-B8DE-AFD28C3CD901}" srcOrd="0" destOrd="0" presId="urn:microsoft.com/office/officeart/2008/layout/SquareAccentList"/>
    <dgm:cxn modelId="{A22E7AB0-D5B2-45D9-885F-11DBF439FCDD}" type="presParOf" srcId="{C433AB14-684F-4672-92E9-7745CD6B1C83}" destId="{B7CDCD69-4441-49C1-805B-FBAB8AC9759F}" srcOrd="1" destOrd="0" presId="urn:microsoft.com/office/officeart/2008/layout/SquareAccentList"/>
    <dgm:cxn modelId="{02776EA5-D2BF-4C28-99B3-3F86E314442B}" type="presParOf" srcId="{86B0AED8-08D9-4C83-8817-1E57DBD67F01}" destId="{FADE5359-892C-40F9-BEA3-8BF98A1C9A6F}" srcOrd="2" destOrd="0" presId="urn:microsoft.com/office/officeart/2008/layout/SquareAccentList"/>
    <dgm:cxn modelId="{4F4A1263-383A-415E-912F-B1D5D58D71A7}" type="presParOf" srcId="{FADE5359-892C-40F9-BEA3-8BF98A1C9A6F}" destId="{F6463BD8-882F-4B9F-A0EB-7C0D76880364}" srcOrd="0" destOrd="0" presId="urn:microsoft.com/office/officeart/2008/layout/SquareAccentList"/>
    <dgm:cxn modelId="{98944BC3-2747-4E91-AC3F-66C8A355DD17}" type="presParOf" srcId="{FADE5359-892C-40F9-BEA3-8BF98A1C9A6F}" destId="{A2AE49E9-2DA9-4CD3-B302-BF55005BE364}" srcOrd="1" destOrd="0" presId="urn:microsoft.com/office/officeart/2008/layout/SquareAccentList"/>
    <dgm:cxn modelId="{BE3FFE30-D156-423D-BCDF-C19B387FB56B}" type="presParOf" srcId="{86B0AED8-08D9-4C83-8817-1E57DBD67F01}" destId="{6944A471-4530-445D-80B9-F33D6E7495A1}" srcOrd="3" destOrd="0" presId="urn:microsoft.com/office/officeart/2008/layout/SquareAccentList"/>
    <dgm:cxn modelId="{A5629EBF-5A24-4F21-A48B-710E6FBB2967}" type="presParOf" srcId="{6944A471-4530-445D-80B9-F33D6E7495A1}" destId="{A716A87A-1C7B-47E8-A0A5-0B8098A17C6E}" srcOrd="0" destOrd="0" presId="urn:microsoft.com/office/officeart/2008/layout/SquareAccentList"/>
    <dgm:cxn modelId="{36655E17-8895-45CB-B215-831970D3EEB8}" type="presParOf" srcId="{6944A471-4530-445D-80B9-F33D6E7495A1}" destId="{852C313D-574F-470E-88A6-3E8262CDA091}" srcOrd="1" destOrd="0" presId="urn:microsoft.com/office/officeart/2008/layout/SquareAccentList"/>
    <dgm:cxn modelId="{E483957C-466F-4239-977B-CEE017ABE066}" type="presParOf" srcId="{BDAA1E0E-4BF5-4550-8BD0-03C5BAF91408}" destId="{D86A3347-990A-4F38-955A-0ED23BB6A106}" srcOrd="1" destOrd="0" presId="urn:microsoft.com/office/officeart/2008/layout/SquareAccentList"/>
    <dgm:cxn modelId="{730D4C0C-6731-48A3-B2FD-79AF0F062BD0}" type="presParOf" srcId="{D86A3347-990A-4F38-955A-0ED23BB6A106}" destId="{9F1638EF-23C3-4DC9-A653-3C1234366660}" srcOrd="0" destOrd="0" presId="urn:microsoft.com/office/officeart/2008/layout/SquareAccentList"/>
    <dgm:cxn modelId="{962CDC0B-D30E-40B0-8D6E-0BC12436ABDF}" type="presParOf" srcId="{9F1638EF-23C3-4DC9-A653-3C1234366660}" destId="{C367E2BD-43B7-4D34-BD4E-AC3465A4FD24}" srcOrd="0" destOrd="0" presId="urn:microsoft.com/office/officeart/2008/layout/SquareAccentList"/>
    <dgm:cxn modelId="{992F26A9-BC35-48CC-8D46-29D867756318}" type="presParOf" srcId="{9F1638EF-23C3-4DC9-A653-3C1234366660}" destId="{BDDF5F20-340F-4D02-B41F-3132C11CF630}" srcOrd="1" destOrd="0" presId="urn:microsoft.com/office/officeart/2008/layout/SquareAccentList"/>
    <dgm:cxn modelId="{E9D4A677-DE76-4E9B-8024-4AF3FD57878F}" type="presParOf" srcId="{9F1638EF-23C3-4DC9-A653-3C1234366660}" destId="{4EE8530F-351F-47D2-8485-30C26E54EA64}" srcOrd="2" destOrd="0" presId="urn:microsoft.com/office/officeart/2008/layout/SquareAccentList"/>
    <dgm:cxn modelId="{606F9403-C55F-4433-AC7C-510DDC0CE1B5}" type="presParOf" srcId="{D86A3347-990A-4F38-955A-0ED23BB6A106}" destId="{F81EF62E-E8B6-47AB-9319-C36F27B5AAEA}" srcOrd="1" destOrd="0" presId="urn:microsoft.com/office/officeart/2008/layout/SquareAccentList"/>
    <dgm:cxn modelId="{AE309B0C-D48F-4469-8B6B-FC08316309BE}" type="presParOf" srcId="{F81EF62E-E8B6-47AB-9319-C36F27B5AAEA}" destId="{C6FEAECE-28A2-465E-9877-754E140AE06A}" srcOrd="0" destOrd="0" presId="urn:microsoft.com/office/officeart/2008/layout/SquareAccentList"/>
    <dgm:cxn modelId="{FA5F4D4A-E442-472F-8E75-81627127ECD4}" type="presParOf" srcId="{C6FEAECE-28A2-465E-9877-754E140AE06A}" destId="{58C314D0-BC83-48F0-90DB-6473393CCDCA}" srcOrd="0" destOrd="0" presId="urn:microsoft.com/office/officeart/2008/layout/SquareAccentList"/>
    <dgm:cxn modelId="{EBE61571-DD45-44D0-A0F2-D9F99AF27D00}" type="presParOf" srcId="{C6FEAECE-28A2-465E-9877-754E140AE06A}" destId="{7961EED7-3170-43F4-B577-638CCE395214}" srcOrd="1" destOrd="0" presId="urn:microsoft.com/office/officeart/2008/layout/SquareAccentList"/>
    <dgm:cxn modelId="{70CD395C-B541-466E-94E2-05077B2B3764}" type="presParOf" srcId="{F81EF62E-E8B6-47AB-9319-C36F27B5AAEA}" destId="{B8F1A09E-81EA-4AF6-80B8-44F043FEC956}" srcOrd="1" destOrd="0" presId="urn:microsoft.com/office/officeart/2008/layout/SquareAccentList"/>
    <dgm:cxn modelId="{5A57DCCC-1959-4780-B1EF-8AF5CF46CB06}" type="presParOf" srcId="{B8F1A09E-81EA-4AF6-80B8-44F043FEC956}" destId="{3302AF24-91DC-44C5-88F4-CE2711CE901A}" srcOrd="0" destOrd="0" presId="urn:microsoft.com/office/officeart/2008/layout/SquareAccentList"/>
    <dgm:cxn modelId="{6208AF94-9523-473E-B700-77A7EE798081}" type="presParOf" srcId="{B8F1A09E-81EA-4AF6-80B8-44F043FEC956}" destId="{F2337B5D-594B-438E-AD59-9243135D8BC0}" srcOrd="1" destOrd="0" presId="urn:microsoft.com/office/officeart/2008/layout/SquareAccentList"/>
    <dgm:cxn modelId="{2314AC41-75C2-4979-80A6-57BB666902F4}" type="presParOf" srcId="{F81EF62E-E8B6-47AB-9319-C36F27B5AAEA}" destId="{F2304F8C-8C54-4F3B-9D78-50CBD3AEBA6C}" srcOrd="2" destOrd="0" presId="urn:microsoft.com/office/officeart/2008/layout/SquareAccentList"/>
    <dgm:cxn modelId="{96D0031D-B30E-4342-888F-74D6F11A95D9}" type="presParOf" srcId="{F2304F8C-8C54-4F3B-9D78-50CBD3AEBA6C}" destId="{0363AC49-DBC0-42D0-948E-68F114DB2F92}" srcOrd="0" destOrd="0" presId="urn:microsoft.com/office/officeart/2008/layout/SquareAccentList"/>
    <dgm:cxn modelId="{A60790DB-747E-497A-971A-DD78A4827DFF}" type="presParOf" srcId="{F2304F8C-8C54-4F3B-9D78-50CBD3AEBA6C}" destId="{7C021123-B3EF-4EF5-9C5C-9A7A1E54EF90}"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300A0A-2E2C-447E-9865-7DFA74F7850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2E7247D3-9D9E-4258-8A38-674C6E0248B8}">
      <dgm:prSet phldrT="[Text]"/>
      <dgm:spPr/>
      <dgm:t>
        <a:bodyPr/>
        <a:lstStyle/>
        <a:p>
          <a:pPr>
            <a:buFont typeface="Wingdings" panose="05000000000000000000" pitchFamily="2" charset="2"/>
            <a:buChar char="§"/>
          </a:pPr>
          <a:r>
            <a:rPr lang="en-US"/>
            <a:t>Items (Interfaced)</a:t>
          </a:r>
        </a:p>
      </dgm:t>
    </dgm:pt>
    <dgm:pt modelId="{3037D176-096B-4979-8462-23D4243A9E03}" type="parTrans" cxnId="{F475C982-30B3-4826-A8F2-F1BB829212C6}">
      <dgm:prSet/>
      <dgm:spPr/>
      <dgm:t>
        <a:bodyPr/>
        <a:lstStyle/>
        <a:p>
          <a:endParaRPr lang="en-US"/>
        </a:p>
      </dgm:t>
    </dgm:pt>
    <dgm:pt modelId="{0BC7E4A4-717C-4632-859C-8202206B7A9F}" type="sibTrans" cxnId="{F475C982-30B3-4826-A8F2-F1BB829212C6}">
      <dgm:prSet/>
      <dgm:spPr/>
      <dgm:t>
        <a:bodyPr/>
        <a:lstStyle/>
        <a:p>
          <a:endParaRPr lang="en-US"/>
        </a:p>
      </dgm:t>
    </dgm:pt>
    <dgm:pt modelId="{0D0EA240-B156-42F7-85BC-6F5FB9398FAE}">
      <dgm:prSet/>
      <dgm:spPr/>
      <dgm:t>
        <a:bodyPr/>
        <a:lstStyle/>
        <a:p>
          <a:r>
            <a:rPr lang="en-US"/>
            <a:t>Item Families</a:t>
          </a:r>
        </a:p>
      </dgm:t>
    </dgm:pt>
    <dgm:pt modelId="{490921FB-D62D-4D33-A882-EED2DD5D7F23}" type="parTrans" cxnId="{F6CF7771-5DC3-4D0E-820E-92CCA5A2EF78}">
      <dgm:prSet/>
      <dgm:spPr/>
      <dgm:t>
        <a:bodyPr/>
        <a:lstStyle/>
        <a:p>
          <a:endParaRPr lang="en-US"/>
        </a:p>
      </dgm:t>
    </dgm:pt>
    <dgm:pt modelId="{8EC812CB-BE0F-4FEB-B98D-34F27D1B2FB2}" type="sibTrans" cxnId="{F6CF7771-5DC3-4D0E-820E-92CCA5A2EF78}">
      <dgm:prSet/>
      <dgm:spPr/>
      <dgm:t>
        <a:bodyPr/>
        <a:lstStyle/>
        <a:p>
          <a:endParaRPr lang="en-US"/>
        </a:p>
      </dgm:t>
    </dgm:pt>
    <dgm:pt modelId="{76A5DE44-03D4-46C8-B0BF-B8DF3C396A4E}">
      <dgm:prSet/>
      <dgm:spPr/>
      <dgm:t>
        <a:bodyPr/>
        <a:lstStyle/>
        <a:p>
          <a:r>
            <a:rPr lang="en-US"/>
            <a:t>Item Specialties</a:t>
          </a:r>
        </a:p>
      </dgm:t>
    </dgm:pt>
    <dgm:pt modelId="{A2DAC428-78E7-4B9F-922B-6D39749530E8}" type="parTrans" cxnId="{1DEDB965-FC60-4A19-B3E8-DB9918654F79}">
      <dgm:prSet/>
      <dgm:spPr/>
      <dgm:t>
        <a:bodyPr/>
        <a:lstStyle/>
        <a:p>
          <a:endParaRPr lang="en-US"/>
        </a:p>
      </dgm:t>
    </dgm:pt>
    <dgm:pt modelId="{1C11499C-E7EB-4014-A599-E843DB946326}" type="sibTrans" cxnId="{1DEDB965-FC60-4A19-B3E8-DB9918654F79}">
      <dgm:prSet/>
      <dgm:spPr/>
      <dgm:t>
        <a:bodyPr/>
        <a:lstStyle/>
        <a:p>
          <a:endParaRPr lang="en-US"/>
        </a:p>
      </dgm:t>
    </dgm:pt>
    <dgm:pt modelId="{78B2ABCB-DF97-47DA-A0D5-21AB95DBEA47}">
      <dgm:prSet/>
      <dgm:spPr/>
      <dgm:t>
        <a:bodyPr/>
        <a:lstStyle/>
        <a:p>
          <a:r>
            <a:rPr lang="en-US"/>
            <a:t>Item Annotations</a:t>
          </a:r>
        </a:p>
      </dgm:t>
    </dgm:pt>
    <dgm:pt modelId="{954BA494-EA0F-4A46-829D-2744F517213A}" type="parTrans" cxnId="{9518CF03-35BD-4A8E-9E29-9FF9C8C30230}">
      <dgm:prSet/>
      <dgm:spPr/>
      <dgm:t>
        <a:bodyPr/>
        <a:lstStyle/>
        <a:p>
          <a:endParaRPr lang="en-US"/>
        </a:p>
      </dgm:t>
    </dgm:pt>
    <dgm:pt modelId="{9702C79D-33C9-4CE9-BA79-6FD4F21B6CF0}" type="sibTrans" cxnId="{9518CF03-35BD-4A8E-9E29-9FF9C8C30230}">
      <dgm:prSet/>
      <dgm:spPr/>
      <dgm:t>
        <a:bodyPr/>
        <a:lstStyle/>
        <a:p>
          <a:endParaRPr lang="en-US"/>
        </a:p>
      </dgm:t>
    </dgm:pt>
    <dgm:pt modelId="{82494CF3-8107-411F-80A7-E71D9548F368}">
      <dgm:prSet/>
      <dgm:spPr/>
      <dgm:t>
        <a:bodyPr/>
        <a:lstStyle/>
        <a:p>
          <a:r>
            <a:rPr lang="en-US"/>
            <a:t>Inventory Adjustment Reasons</a:t>
          </a:r>
        </a:p>
      </dgm:t>
    </dgm:pt>
    <dgm:pt modelId="{3B69B3AC-D586-42DE-8F30-0B10841DDDFF}" type="parTrans" cxnId="{813D5649-E056-4B4A-A49F-433F8EC47CF7}">
      <dgm:prSet/>
      <dgm:spPr/>
      <dgm:t>
        <a:bodyPr/>
        <a:lstStyle/>
        <a:p>
          <a:endParaRPr lang="en-US"/>
        </a:p>
      </dgm:t>
    </dgm:pt>
    <dgm:pt modelId="{C4DABEA0-4813-43A7-BD44-4B600B663081}" type="sibTrans" cxnId="{813D5649-E056-4B4A-A49F-433F8EC47CF7}">
      <dgm:prSet/>
      <dgm:spPr/>
      <dgm:t>
        <a:bodyPr/>
        <a:lstStyle/>
        <a:p>
          <a:endParaRPr lang="en-US"/>
        </a:p>
      </dgm:t>
    </dgm:pt>
    <dgm:pt modelId="{C88A8C5D-E9A3-4A05-9E93-4344131700BE}">
      <dgm:prSet/>
      <dgm:spPr/>
      <dgm:t>
        <a:bodyPr/>
        <a:lstStyle/>
        <a:p>
          <a:r>
            <a:rPr lang="en-US"/>
            <a:t>Manufacturers (Interfaced)</a:t>
          </a:r>
        </a:p>
      </dgm:t>
    </dgm:pt>
    <dgm:pt modelId="{EEFE37D5-F0B8-4EF3-9BE7-A88C944966F1}" type="parTrans" cxnId="{515E4C17-0139-491D-8D43-07758EC207CB}">
      <dgm:prSet/>
      <dgm:spPr/>
      <dgm:t>
        <a:bodyPr/>
        <a:lstStyle/>
        <a:p>
          <a:endParaRPr lang="en-US"/>
        </a:p>
      </dgm:t>
    </dgm:pt>
    <dgm:pt modelId="{D1F405B8-F42D-48D2-8905-159FF20454DE}" type="sibTrans" cxnId="{515E4C17-0139-491D-8D43-07758EC207CB}">
      <dgm:prSet/>
      <dgm:spPr/>
      <dgm:t>
        <a:bodyPr/>
        <a:lstStyle/>
        <a:p>
          <a:endParaRPr lang="en-US"/>
        </a:p>
      </dgm:t>
    </dgm:pt>
    <dgm:pt modelId="{C906FD4B-C070-4C12-B1A2-FA42DB985042}">
      <dgm:prSet/>
      <dgm:spPr/>
      <dgm:t>
        <a:bodyPr/>
        <a:lstStyle/>
        <a:p>
          <a:r>
            <a:rPr lang="en-US"/>
            <a:t>Manufacturer Items (Interfaced)</a:t>
          </a:r>
        </a:p>
      </dgm:t>
    </dgm:pt>
    <dgm:pt modelId="{4F1B5C41-351B-4E93-BE59-B72B25500C7E}" type="parTrans" cxnId="{A4D1E7F3-CD7B-43F5-BB4F-70361779DD34}">
      <dgm:prSet/>
      <dgm:spPr/>
      <dgm:t>
        <a:bodyPr/>
        <a:lstStyle/>
        <a:p>
          <a:endParaRPr lang="en-US"/>
        </a:p>
      </dgm:t>
    </dgm:pt>
    <dgm:pt modelId="{8A7C5191-6B18-403C-957A-29BFE277DE0C}" type="sibTrans" cxnId="{A4D1E7F3-CD7B-43F5-BB4F-70361779DD34}">
      <dgm:prSet/>
      <dgm:spPr/>
      <dgm:t>
        <a:bodyPr/>
        <a:lstStyle/>
        <a:p>
          <a:endParaRPr lang="en-US"/>
        </a:p>
      </dgm:t>
    </dgm:pt>
    <dgm:pt modelId="{A6E28911-68A4-4176-924B-860E6FE6D62F}">
      <dgm:prSet/>
      <dgm:spPr/>
      <dgm:t>
        <a:bodyPr/>
        <a:lstStyle/>
        <a:p>
          <a:r>
            <a:rPr lang="en-US"/>
            <a:t>Hospitals</a:t>
          </a:r>
        </a:p>
      </dgm:t>
    </dgm:pt>
    <dgm:pt modelId="{ACF805F6-2CAC-4FCA-95BB-A172EF680937}" type="parTrans" cxnId="{85E45C67-6D5E-46FD-A9C2-6E9E9A85CCEC}">
      <dgm:prSet/>
      <dgm:spPr/>
      <dgm:t>
        <a:bodyPr/>
        <a:lstStyle/>
        <a:p>
          <a:endParaRPr lang="en-US"/>
        </a:p>
      </dgm:t>
    </dgm:pt>
    <dgm:pt modelId="{5B76FDA0-45F1-4F25-80E4-A252BFB4CF29}" type="sibTrans" cxnId="{85E45C67-6D5E-46FD-A9C2-6E9E9A85CCEC}">
      <dgm:prSet/>
      <dgm:spPr/>
      <dgm:t>
        <a:bodyPr/>
        <a:lstStyle/>
        <a:p>
          <a:endParaRPr lang="en-US"/>
        </a:p>
      </dgm:t>
    </dgm:pt>
    <dgm:pt modelId="{638270F1-1AF4-4D8F-B1D3-3760F760520D}">
      <dgm:prSet/>
      <dgm:spPr/>
      <dgm:t>
        <a:bodyPr/>
        <a:lstStyle/>
        <a:p>
          <a:r>
            <a:rPr lang="en-US"/>
            <a:t>Cost Centers</a:t>
          </a:r>
        </a:p>
      </dgm:t>
    </dgm:pt>
    <dgm:pt modelId="{D3BEFF5D-3C91-4698-8766-7A60F792249E}" type="parTrans" cxnId="{E018A2EF-44DE-4122-B551-B3D6129C5F05}">
      <dgm:prSet/>
      <dgm:spPr/>
      <dgm:t>
        <a:bodyPr/>
        <a:lstStyle/>
        <a:p>
          <a:endParaRPr lang="en-US"/>
        </a:p>
      </dgm:t>
    </dgm:pt>
    <dgm:pt modelId="{BF076889-BB00-4E28-AEBB-222D1B847E6F}" type="sibTrans" cxnId="{E018A2EF-44DE-4122-B551-B3D6129C5F05}">
      <dgm:prSet/>
      <dgm:spPr/>
      <dgm:t>
        <a:bodyPr/>
        <a:lstStyle/>
        <a:p>
          <a:endParaRPr lang="en-US"/>
        </a:p>
      </dgm:t>
    </dgm:pt>
    <dgm:pt modelId="{3F854433-9995-4959-8A02-635C79C0D744}">
      <dgm:prSet/>
      <dgm:spPr/>
      <dgm:t>
        <a:bodyPr/>
        <a:lstStyle/>
        <a:p>
          <a:r>
            <a:rPr lang="en-US"/>
            <a:t>Supply Areas</a:t>
          </a:r>
        </a:p>
      </dgm:t>
    </dgm:pt>
    <dgm:pt modelId="{7ED191BA-30AB-4AD9-AA7B-570EF82F9FD0}" type="parTrans" cxnId="{8BDF7194-1A99-4339-9D2A-7455730A770E}">
      <dgm:prSet/>
      <dgm:spPr/>
      <dgm:t>
        <a:bodyPr/>
        <a:lstStyle/>
        <a:p>
          <a:endParaRPr lang="en-US"/>
        </a:p>
      </dgm:t>
    </dgm:pt>
    <dgm:pt modelId="{F03CEB3E-7413-4DD5-8F27-41A40876570D}" type="sibTrans" cxnId="{8BDF7194-1A99-4339-9D2A-7455730A770E}">
      <dgm:prSet/>
      <dgm:spPr/>
      <dgm:t>
        <a:bodyPr/>
        <a:lstStyle/>
        <a:p>
          <a:endParaRPr lang="en-US"/>
        </a:p>
      </dgm:t>
    </dgm:pt>
    <dgm:pt modelId="{8A7EE19A-58DE-45A0-BF9F-5222C436FE9F}">
      <dgm:prSet/>
      <dgm:spPr/>
      <dgm:t>
        <a:bodyPr/>
        <a:lstStyle/>
        <a:p>
          <a:r>
            <a:rPr lang="en-US"/>
            <a:t>Locations</a:t>
          </a:r>
        </a:p>
      </dgm:t>
    </dgm:pt>
    <dgm:pt modelId="{62D0FFE1-5C43-4B18-BDFA-7D770ABF0406}" type="parTrans" cxnId="{FA3820B4-0AB2-48B5-8027-B0CCCA0E2E99}">
      <dgm:prSet/>
      <dgm:spPr/>
      <dgm:t>
        <a:bodyPr/>
        <a:lstStyle/>
        <a:p>
          <a:endParaRPr lang="en-US"/>
        </a:p>
      </dgm:t>
    </dgm:pt>
    <dgm:pt modelId="{63FA2E91-6C12-4E75-AC23-E152E09EAB6B}" type="sibTrans" cxnId="{FA3820B4-0AB2-48B5-8027-B0CCCA0E2E99}">
      <dgm:prSet/>
      <dgm:spPr/>
      <dgm:t>
        <a:bodyPr/>
        <a:lstStyle/>
        <a:p>
          <a:endParaRPr lang="en-US"/>
        </a:p>
      </dgm:t>
    </dgm:pt>
    <dgm:pt modelId="{3D885200-8857-48C2-A253-322565D93BAE}">
      <dgm:prSet/>
      <dgm:spPr/>
      <dgm:t>
        <a:bodyPr/>
        <a:lstStyle/>
        <a:p>
          <a:r>
            <a:rPr lang="en-US"/>
            <a:t>Internal </a:t>
          </a:r>
        </a:p>
      </dgm:t>
    </dgm:pt>
    <dgm:pt modelId="{9EE77F33-2600-4619-AEE4-42628D5A4875}" type="parTrans" cxnId="{94F699B1-2BEC-4A84-9158-20843A75013E}">
      <dgm:prSet/>
      <dgm:spPr/>
      <dgm:t>
        <a:bodyPr/>
        <a:lstStyle/>
        <a:p>
          <a:endParaRPr lang="en-US"/>
        </a:p>
      </dgm:t>
    </dgm:pt>
    <dgm:pt modelId="{654A7829-6054-4771-A1BE-4753B2A77D56}" type="sibTrans" cxnId="{94F699B1-2BEC-4A84-9158-20843A75013E}">
      <dgm:prSet/>
      <dgm:spPr/>
      <dgm:t>
        <a:bodyPr/>
        <a:lstStyle/>
        <a:p>
          <a:endParaRPr lang="en-US"/>
        </a:p>
      </dgm:t>
    </dgm:pt>
    <dgm:pt modelId="{B0479596-0772-4DD4-B4FE-39A74176EB5B}">
      <dgm:prSet/>
      <dgm:spPr/>
      <dgm:t>
        <a:bodyPr/>
        <a:lstStyle/>
        <a:p>
          <a:r>
            <a:rPr lang="en-US"/>
            <a:t>Vendors (Interfaced)</a:t>
          </a:r>
        </a:p>
      </dgm:t>
    </dgm:pt>
    <dgm:pt modelId="{253FD693-EE0A-4DA7-812F-2FB347DB8F91}" type="parTrans" cxnId="{2C47C7F9-7546-4A6B-93F7-A40D9A491CAE}">
      <dgm:prSet/>
      <dgm:spPr/>
      <dgm:t>
        <a:bodyPr/>
        <a:lstStyle/>
        <a:p>
          <a:endParaRPr lang="en-US"/>
        </a:p>
      </dgm:t>
    </dgm:pt>
    <dgm:pt modelId="{2DF3A907-F0C0-4EF3-A567-6D79D0A25727}" type="sibTrans" cxnId="{2C47C7F9-7546-4A6B-93F7-A40D9A491CAE}">
      <dgm:prSet/>
      <dgm:spPr/>
      <dgm:t>
        <a:bodyPr/>
        <a:lstStyle/>
        <a:p>
          <a:endParaRPr lang="en-US"/>
        </a:p>
      </dgm:t>
    </dgm:pt>
    <dgm:pt modelId="{1B9C393D-0964-4DAE-9388-D8004B412C8F}">
      <dgm:prSet/>
      <dgm:spPr/>
      <dgm:t>
        <a:bodyPr/>
        <a:lstStyle/>
        <a:p>
          <a:r>
            <a:rPr lang="en-US"/>
            <a:t>Reorder Groups/Schedules</a:t>
          </a:r>
        </a:p>
      </dgm:t>
    </dgm:pt>
    <dgm:pt modelId="{8603A4F9-AEF9-4286-9662-CDF37B71ACD9}" type="parTrans" cxnId="{86150030-6F9B-4334-9963-40DB9C1860EB}">
      <dgm:prSet/>
      <dgm:spPr/>
      <dgm:t>
        <a:bodyPr/>
        <a:lstStyle/>
        <a:p>
          <a:endParaRPr lang="en-US"/>
        </a:p>
      </dgm:t>
    </dgm:pt>
    <dgm:pt modelId="{C1604EF8-A4D7-4D7F-AEAC-68C7E258D6E4}" type="sibTrans" cxnId="{86150030-6F9B-4334-9963-40DB9C1860EB}">
      <dgm:prSet/>
      <dgm:spPr/>
      <dgm:t>
        <a:bodyPr/>
        <a:lstStyle/>
        <a:p>
          <a:endParaRPr lang="en-US"/>
        </a:p>
      </dgm:t>
    </dgm:pt>
    <dgm:pt modelId="{46EA4CAD-1491-4786-9208-40496630103C}">
      <dgm:prSet/>
      <dgm:spPr/>
      <dgm:t>
        <a:bodyPr/>
        <a:lstStyle/>
        <a:p>
          <a:r>
            <a:rPr lang="en-US"/>
            <a:t>Location Items </a:t>
          </a:r>
        </a:p>
      </dgm:t>
    </dgm:pt>
    <dgm:pt modelId="{63610FB0-BCB3-47B2-B380-107103B193DB}" type="parTrans" cxnId="{18324C3E-578F-432E-99F8-E632747BD87F}">
      <dgm:prSet/>
      <dgm:spPr/>
      <dgm:t>
        <a:bodyPr/>
        <a:lstStyle/>
        <a:p>
          <a:endParaRPr lang="en-US"/>
        </a:p>
      </dgm:t>
    </dgm:pt>
    <dgm:pt modelId="{344EE2AE-4C5B-42A9-B01D-DB5FDD7FD1C4}" type="sibTrans" cxnId="{18324C3E-578F-432E-99F8-E632747BD87F}">
      <dgm:prSet/>
      <dgm:spPr/>
      <dgm:t>
        <a:bodyPr/>
        <a:lstStyle/>
        <a:p>
          <a:endParaRPr lang="en-US"/>
        </a:p>
      </dgm:t>
    </dgm:pt>
    <dgm:pt modelId="{239F287F-3A3B-40E6-A6B9-D5BD6F89BBB5}">
      <dgm:prSet/>
      <dgm:spPr/>
      <dgm:t>
        <a:bodyPr/>
        <a:lstStyle/>
        <a:p>
          <a:r>
            <a:rPr lang="en-US"/>
            <a:t>Internal</a:t>
          </a:r>
        </a:p>
      </dgm:t>
    </dgm:pt>
    <dgm:pt modelId="{ADE444CE-9171-4218-968B-AA2FA2D12D2D}" type="parTrans" cxnId="{F6A8AEA9-9772-4A5C-926B-A34EC2B91411}">
      <dgm:prSet/>
      <dgm:spPr/>
      <dgm:t>
        <a:bodyPr/>
        <a:lstStyle/>
        <a:p>
          <a:endParaRPr lang="en-US"/>
        </a:p>
      </dgm:t>
    </dgm:pt>
    <dgm:pt modelId="{D1C440F9-F993-465F-B9E6-9D77904BEB29}" type="sibTrans" cxnId="{F6A8AEA9-9772-4A5C-926B-A34EC2B91411}">
      <dgm:prSet/>
      <dgm:spPr/>
      <dgm:t>
        <a:bodyPr/>
        <a:lstStyle/>
        <a:p>
          <a:endParaRPr lang="en-US"/>
        </a:p>
      </dgm:t>
    </dgm:pt>
    <dgm:pt modelId="{FA85C7E6-D408-4234-B152-AB464313C085}">
      <dgm:prSet/>
      <dgm:spPr/>
      <dgm:t>
        <a:bodyPr/>
        <a:lstStyle/>
        <a:p>
          <a:r>
            <a:rPr lang="en-US"/>
            <a:t>Vendor (Interfaced)</a:t>
          </a:r>
        </a:p>
      </dgm:t>
    </dgm:pt>
    <dgm:pt modelId="{66DF1729-2C7C-4DD6-8FA2-141E9EB920E0}" type="parTrans" cxnId="{0310FE63-9485-4432-BA3C-4A733B8B7EBA}">
      <dgm:prSet/>
      <dgm:spPr/>
      <dgm:t>
        <a:bodyPr/>
        <a:lstStyle/>
        <a:p>
          <a:endParaRPr lang="en-US"/>
        </a:p>
      </dgm:t>
    </dgm:pt>
    <dgm:pt modelId="{A12A1862-DFD1-4E49-B42A-7F4D4E626AD6}" type="sibTrans" cxnId="{0310FE63-9485-4432-BA3C-4A733B8B7EBA}">
      <dgm:prSet/>
      <dgm:spPr/>
      <dgm:t>
        <a:bodyPr/>
        <a:lstStyle/>
        <a:p>
          <a:endParaRPr lang="en-US"/>
        </a:p>
      </dgm:t>
    </dgm:pt>
    <dgm:pt modelId="{C628DED0-13DE-416F-B1A7-371C5F7B43AC}" type="pres">
      <dgm:prSet presAssocID="{41300A0A-2E2C-447E-9865-7DFA74F78502}" presName="diagram" presStyleCnt="0">
        <dgm:presLayoutVars>
          <dgm:dir/>
          <dgm:resizeHandles val="exact"/>
        </dgm:presLayoutVars>
      </dgm:prSet>
      <dgm:spPr/>
    </dgm:pt>
    <dgm:pt modelId="{41012886-38C1-4EC1-AC18-B3FBAFFBF5DD}" type="pres">
      <dgm:prSet presAssocID="{2E7247D3-9D9E-4258-8A38-674C6E0248B8}" presName="node" presStyleLbl="node1" presStyleIdx="0" presStyleCnt="17">
        <dgm:presLayoutVars>
          <dgm:bulletEnabled val="1"/>
        </dgm:presLayoutVars>
      </dgm:prSet>
      <dgm:spPr/>
    </dgm:pt>
    <dgm:pt modelId="{5B98B361-1926-4192-ADF7-6643CD6B5A90}" type="pres">
      <dgm:prSet presAssocID="{0BC7E4A4-717C-4632-859C-8202206B7A9F}" presName="sibTrans" presStyleCnt="0"/>
      <dgm:spPr/>
    </dgm:pt>
    <dgm:pt modelId="{156098AE-D568-48E8-9684-29C3D62A29B4}" type="pres">
      <dgm:prSet presAssocID="{0D0EA240-B156-42F7-85BC-6F5FB9398FAE}" presName="node" presStyleLbl="node1" presStyleIdx="1" presStyleCnt="17">
        <dgm:presLayoutVars>
          <dgm:bulletEnabled val="1"/>
        </dgm:presLayoutVars>
      </dgm:prSet>
      <dgm:spPr/>
    </dgm:pt>
    <dgm:pt modelId="{64F1E30C-B5D0-4E27-A747-75ACBFABC500}" type="pres">
      <dgm:prSet presAssocID="{8EC812CB-BE0F-4FEB-B98D-34F27D1B2FB2}" presName="sibTrans" presStyleCnt="0"/>
      <dgm:spPr/>
    </dgm:pt>
    <dgm:pt modelId="{B70FA359-7F47-48CD-A408-E8AC9647ADFF}" type="pres">
      <dgm:prSet presAssocID="{76A5DE44-03D4-46C8-B0BF-B8DF3C396A4E}" presName="node" presStyleLbl="node1" presStyleIdx="2" presStyleCnt="17">
        <dgm:presLayoutVars>
          <dgm:bulletEnabled val="1"/>
        </dgm:presLayoutVars>
      </dgm:prSet>
      <dgm:spPr/>
    </dgm:pt>
    <dgm:pt modelId="{65B7DD7F-395D-4F9C-A407-7780F7C2B6B1}" type="pres">
      <dgm:prSet presAssocID="{1C11499C-E7EB-4014-A599-E843DB946326}" presName="sibTrans" presStyleCnt="0"/>
      <dgm:spPr/>
    </dgm:pt>
    <dgm:pt modelId="{DFC55FEF-15D6-4995-A680-779F972F4A12}" type="pres">
      <dgm:prSet presAssocID="{78B2ABCB-DF97-47DA-A0D5-21AB95DBEA47}" presName="node" presStyleLbl="node1" presStyleIdx="3" presStyleCnt="17">
        <dgm:presLayoutVars>
          <dgm:bulletEnabled val="1"/>
        </dgm:presLayoutVars>
      </dgm:prSet>
      <dgm:spPr/>
    </dgm:pt>
    <dgm:pt modelId="{2EF83FFB-49ED-42AB-9272-4E4CC54AB0A7}" type="pres">
      <dgm:prSet presAssocID="{9702C79D-33C9-4CE9-BA79-6FD4F21B6CF0}" presName="sibTrans" presStyleCnt="0"/>
      <dgm:spPr/>
    </dgm:pt>
    <dgm:pt modelId="{38450A07-1EF4-4BD9-9514-95BF05FD5767}" type="pres">
      <dgm:prSet presAssocID="{82494CF3-8107-411F-80A7-E71D9548F368}" presName="node" presStyleLbl="node1" presStyleIdx="4" presStyleCnt="17">
        <dgm:presLayoutVars>
          <dgm:bulletEnabled val="1"/>
        </dgm:presLayoutVars>
      </dgm:prSet>
      <dgm:spPr/>
    </dgm:pt>
    <dgm:pt modelId="{70CF406A-E1AC-41E8-8887-FC3414DE5D35}" type="pres">
      <dgm:prSet presAssocID="{C4DABEA0-4813-43A7-BD44-4B600B663081}" presName="sibTrans" presStyleCnt="0"/>
      <dgm:spPr/>
    </dgm:pt>
    <dgm:pt modelId="{F07AF475-EB97-4D19-A696-40998A4CEBD9}" type="pres">
      <dgm:prSet presAssocID="{C88A8C5D-E9A3-4A05-9E93-4344131700BE}" presName="node" presStyleLbl="node1" presStyleIdx="5" presStyleCnt="17">
        <dgm:presLayoutVars>
          <dgm:bulletEnabled val="1"/>
        </dgm:presLayoutVars>
      </dgm:prSet>
      <dgm:spPr/>
    </dgm:pt>
    <dgm:pt modelId="{B725C2BF-D663-41D5-AD24-0E8A95C2FC1C}" type="pres">
      <dgm:prSet presAssocID="{D1F405B8-F42D-48D2-8905-159FF20454DE}" presName="sibTrans" presStyleCnt="0"/>
      <dgm:spPr/>
    </dgm:pt>
    <dgm:pt modelId="{6E8033D3-01DB-4E26-8A4A-B14843231DCB}" type="pres">
      <dgm:prSet presAssocID="{C906FD4B-C070-4C12-B1A2-FA42DB985042}" presName="node" presStyleLbl="node1" presStyleIdx="6" presStyleCnt="17">
        <dgm:presLayoutVars>
          <dgm:bulletEnabled val="1"/>
        </dgm:presLayoutVars>
      </dgm:prSet>
      <dgm:spPr/>
    </dgm:pt>
    <dgm:pt modelId="{12AE49B5-89E8-4B08-ABB0-C89ED964A05D}" type="pres">
      <dgm:prSet presAssocID="{8A7C5191-6B18-403C-957A-29BFE277DE0C}" presName="sibTrans" presStyleCnt="0"/>
      <dgm:spPr/>
    </dgm:pt>
    <dgm:pt modelId="{F19D24F7-761A-4BF2-99C0-B1A0DBC755EB}" type="pres">
      <dgm:prSet presAssocID="{A6E28911-68A4-4176-924B-860E6FE6D62F}" presName="node" presStyleLbl="node1" presStyleIdx="7" presStyleCnt="17">
        <dgm:presLayoutVars>
          <dgm:bulletEnabled val="1"/>
        </dgm:presLayoutVars>
      </dgm:prSet>
      <dgm:spPr/>
    </dgm:pt>
    <dgm:pt modelId="{F059AF7D-E0B3-4182-ADB3-1252E3C32D7E}" type="pres">
      <dgm:prSet presAssocID="{5B76FDA0-45F1-4F25-80E4-A252BFB4CF29}" presName="sibTrans" presStyleCnt="0"/>
      <dgm:spPr/>
    </dgm:pt>
    <dgm:pt modelId="{8A850E51-03BD-4E22-BEA1-AC6EAC13D2E2}" type="pres">
      <dgm:prSet presAssocID="{638270F1-1AF4-4D8F-B1D3-3760F760520D}" presName="node" presStyleLbl="node1" presStyleIdx="8" presStyleCnt="17">
        <dgm:presLayoutVars>
          <dgm:bulletEnabled val="1"/>
        </dgm:presLayoutVars>
      </dgm:prSet>
      <dgm:spPr/>
    </dgm:pt>
    <dgm:pt modelId="{C6539A3A-B134-48CB-BF37-975E1C360222}" type="pres">
      <dgm:prSet presAssocID="{BF076889-BB00-4E28-AEBB-222D1B847E6F}" presName="sibTrans" presStyleCnt="0"/>
      <dgm:spPr/>
    </dgm:pt>
    <dgm:pt modelId="{84547201-4493-416A-A720-09365C36EBFB}" type="pres">
      <dgm:prSet presAssocID="{3F854433-9995-4959-8A02-635C79C0D744}" presName="node" presStyleLbl="node1" presStyleIdx="9" presStyleCnt="17">
        <dgm:presLayoutVars>
          <dgm:bulletEnabled val="1"/>
        </dgm:presLayoutVars>
      </dgm:prSet>
      <dgm:spPr/>
    </dgm:pt>
    <dgm:pt modelId="{C4242A0F-5A96-40D7-BB0B-9729E670D988}" type="pres">
      <dgm:prSet presAssocID="{F03CEB3E-7413-4DD5-8F27-41A40876570D}" presName="sibTrans" presStyleCnt="0"/>
      <dgm:spPr/>
    </dgm:pt>
    <dgm:pt modelId="{25113769-C822-43E1-AB60-D0896BB8E1F1}" type="pres">
      <dgm:prSet presAssocID="{8A7EE19A-58DE-45A0-BF9F-5222C436FE9F}" presName="node" presStyleLbl="node1" presStyleIdx="10" presStyleCnt="17">
        <dgm:presLayoutVars>
          <dgm:bulletEnabled val="1"/>
        </dgm:presLayoutVars>
      </dgm:prSet>
      <dgm:spPr/>
    </dgm:pt>
    <dgm:pt modelId="{DC5F475E-5CAC-40FA-9CD9-8EB8D8E0AB37}" type="pres">
      <dgm:prSet presAssocID="{63FA2E91-6C12-4E75-AC23-E152E09EAB6B}" presName="sibTrans" presStyleCnt="0"/>
      <dgm:spPr/>
    </dgm:pt>
    <dgm:pt modelId="{A32CF08E-67F0-4021-A5F7-DDCB28D6EAC6}" type="pres">
      <dgm:prSet presAssocID="{3D885200-8857-48C2-A253-322565D93BAE}" presName="node" presStyleLbl="node1" presStyleIdx="11" presStyleCnt="17">
        <dgm:presLayoutVars>
          <dgm:bulletEnabled val="1"/>
        </dgm:presLayoutVars>
      </dgm:prSet>
      <dgm:spPr/>
    </dgm:pt>
    <dgm:pt modelId="{BB95C27E-7672-4C8F-B3C6-AA3EBA5E5025}" type="pres">
      <dgm:prSet presAssocID="{654A7829-6054-4771-A1BE-4753B2A77D56}" presName="sibTrans" presStyleCnt="0"/>
      <dgm:spPr/>
    </dgm:pt>
    <dgm:pt modelId="{C3E7398C-B59C-4937-9C83-DF246B901B4F}" type="pres">
      <dgm:prSet presAssocID="{B0479596-0772-4DD4-B4FE-39A74176EB5B}" presName="node" presStyleLbl="node1" presStyleIdx="12" presStyleCnt="17">
        <dgm:presLayoutVars>
          <dgm:bulletEnabled val="1"/>
        </dgm:presLayoutVars>
      </dgm:prSet>
      <dgm:spPr/>
    </dgm:pt>
    <dgm:pt modelId="{F21F3FE9-4C25-41ED-BFFC-957843278A8B}" type="pres">
      <dgm:prSet presAssocID="{2DF3A907-F0C0-4EF3-A567-6D79D0A25727}" presName="sibTrans" presStyleCnt="0"/>
      <dgm:spPr/>
    </dgm:pt>
    <dgm:pt modelId="{EB925206-1376-46C9-B523-00ADD7C04133}" type="pres">
      <dgm:prSet presAssocID="{1B9C393D-0964-4DAE-9388-D8004B412C8F}" presName="node" presStyleLbl="node1" presStyleIdx="13" presStyleCnt="17">
        <dgm:presLayoutVars>
          <dgm:bulletEnabled val="1"/>
        </dgm:presLayoutVars>
      </dgm:prSet>
      <dgm:spPr/>
    </dgm:pt>
    <dgm:pt modelId="{2E998C2B-CD63-45BC-8C6A-A0C1CA9D932E}" type="pres">
      <dgm:prSet presAssocID="{C1604EF8-A4D7-4D7F-AEAC-68C7E258D6E4}" presName="sibTrans" presStyleCnt="0"/>
      <dgm:spPr/>
    </dgm:pt>
    <dgm:pt modelId="{C4597F21-CF41-4767-94EB-84FB520141DB}" type="pres">
      <dgm:prSet presAssocID="{46EA4CAD-1491-4786-9208-40496630103C}" presName="node" presStyleLbl="node1" presStyleIdx="14" presStyleCnt="17">
        <dgm:presLayoutVars>
          <dgm:bulletEnabled val="1"/>
        </dgm:presLayoutVars>
      </dgm:prSet>
      <dgm:spPr/>
    </dgm:pt>
    <dgm:pt modelId="{782C6452-E772-4B56-A47B-6320C27E4C96}" type="pres">
      <dgm:prSet presAssocID="{344EE2AE-4C5B-42A9-B01D-DB5FDD7FD1C4}" presName="sibTrans" presStyleCnt="0"/>
      <dgm:spPr/>
    </dgm:pt>
    <dgm:pt modelId="{9FAEC9CE-F3B7-4AB5-ABA0-67AF03016272}" type="pres">
      <dgm:prSet presAssocID="{239F287F-3A3B-40E6-A6B9-D5BD6F89BBB5}" presName="node" presStyleLbl="node1" presStyleIdx="15" presStyleCnt="17" custLinFactX="-64411" custLinFactNeighborX="-100000" custLinFactNeighborY="311">
        <dgm:presLayoutVars>
          <dgm:bulletEnabled val="1"/>
        </dgm:presLayoutVars>
      </dgm:prSet>
      <dgm:spPr/>
    </dgm:pt>
    <dgm:pt modelId="{0E338EC7-4CE9-4891-A212-7EA1E386EC80}" type="pres">
      <dgm:prSet presAssocID="{D1C440F9-F993-465F-B9E6-9D77904BEB29}" presName="sibTrans" presStyleCnt="0"/>
      <dgm:spPr/>
    </dgm:pt>
    <dgm:pt modelId="{A572D6B9-BC87-4A7F-83A8-9956607D4A27}" type="pres">
      <dgm:prSet presAssocID="{FA85C7E6-D408-4234-B152-AB464313C085}" presName="node" presStyleLbl="node1" presStyleIdx="16" presStyleCnt="17" custLinFactX="-64411" custLinFactNeighborX="-100000" custLinFactNeighborY="311">
        <dgm:presLayoutVars>
          <dgm:bulletEnabled val="1"/>
        </dgm:presLayoutVars>
      </dgm:prSet>
      <dgm:spPr/>
    </dgm:pt>
  </dgm:ptLst>
  <dgm:cxnLst>
    <dgm:cxn modelId="{9518CF03-35BD-4A8E-9E29-9FF9C8C30230}" srcId="{41300A0A-2E2C-447E-9865-7DFA74F78502}" destId="{78B2ABCB-DF97-47DA-A0D5-21AB95DBEA47}" srcOrd="3" destOrd="0" parTransId="{954BA494-EA0F-4A46-829D-2744F517213A}" sibTransId="{9702C79D-33C9-4CE9-BA79-6FD4F21B6CF0}"/>
    <dgm:cxn modelId="{EFDE0206-CCD4-4D60-9447-8570971A6EEB}" type="presOf" srcId="{3D885200-8857-48C2-A253-322565D93BAE}" destId="{A32CF08E-67F0-4021-A5F7-DDCB28D6EAC6}" srcOrd="0" destOrd="0" presId="urn:microsoft.com/office/officeart/2005/8/layout/default"/>
    <dgm:cxn modelId="{515E4C17-0139-491D-8D43-07758EC207CB}" srcId="{41300A0A-2E2C-447E-9865-7DFA74F78502}" destId="{C88A8C5D-E9A3-4A05-9E93-4344131700BE}" srcOrd="5" destOrd="0" parTransId="{EEFE37D5-F0B8-4EF3-9BE7-A88C944966F1}" sibTransId="{D1F405B8-F42D-48D2-8905-159FF20454DE}"/>
    <dgm:cxn modelId="{8CA52D20-E170-4F12-9F1C-A0A7F7FE0412}" type="presOf" srcId="{239F287F-3A3B-40E6-A6B9-D5BD6F89BBB5}" destId="{9FAEC9CE-F3B7-4AB5-ABA0-67AF03016272}" srcOrd="0" destOrd="0" presId="urn:microsoft.com/office/officeart/2005/8/layout/default"/>
    <dgm:cxn modelId="{86150030-6F9B-4334-9963-40DB9C1860EB}" srcId="{41300A0A-2E2C-447E-9865-7DFA74F78502}" destId="{1B9C393D-0964-4DAE-9388-D8004B412C8F}" srcOrd="13" destOrd="0" parTransId="{8603A4F9-AEF9-4286-9662-CDF37B71ACD9}" sibTransId="{C1604EF8-A4D7-4D7F-AEAC-68C7E258D6E4}"/>
    <dgm:cxn modelId="{18324C3E-578F-432E-99F8-E632747BD87F}" srcId="{41300A0A-2E2C-447E-9865-7DFA74F78502}" destId="{46EA4CAD-1491-4786-9208-40496630103C}" srcOrd="14" destOrd="0" parTransId="{63610FB0-BCB3-47B2-B380-107103B193DB}" sibTransId="{344EE2AE-4C5B-42A9-B01D-DB5FDD7FD1C4}"/>
    <dgm:cxn modelId="{B6A5BF5F-F6FA-435B-84CB-9FA91A7BAF39}" type="presOf" srcId="{B0479596-0772-4DD4-B4FE-39A74176EB5B}" destId="{C3E7398C-B59C-4937-9C83-DF246B901B4F}" srcOrd="0" destOrd="0" presId="urn:microsoft.com/office/officeart/2005/8/layout/default"/>
    <dgm:cxn modelId="{4CDD0D61-960C-4391-9E53-932D83330489}" type="presOf" srcId="{C88A8C5D-E9A3-4A05-9E93-4344131700BE}" destId="{F07AF475-EB97-4D19-A696-40998A4CEBD9}" srcOrd="0" destOrd="0" presId="urn:microsoft.com/office/officeart/2005/8/layout/default"/>
    <dgm:cxn modelId="{0310FE63-9485-4432-BA3C-4A733B8B7EBA}" srcId="{41300A0A-2E2C-447E-9865-7DFA74F78502}" destId="{FA85C7E6-D408-4234-B152-AB464313C085}" srcOrd="16" destOrd="0" parTransId="{66DF1729-2C7C-4DD6-8FA2-141E9EB920E0}" sibTransId="{A12A1862-DFD1-4E49-B42A-7F4D4E626AD6}"/>
    <dgm:cxn modelId="{1DEDB965-FC60-4A19-B3E8-DB9918654F79}" srcId="{41300A0A-2E2C-447E-9865-7DFA74F78502}" destId="{76A5DE44-03D4-46C8-B0BF-B8DF3C396A4E}" srcOrd="2" destOrd="0" parTransId="{A2DAC428-78E7-4B9F-922B-6D39749530E8}" sibTransId="{1C11499C-E7EB-4014-A599-E843DB946326}"/>
    <dgm:cxn modelId="{85E45C67-6D5E-46FD-A9C2-6E9E9A85CCEC}" srcId="{41300A0A-2E2C-447E-9865-7DFA74F78502}" destId="{A6E28911-68A4-4176-924B-860E6FE6D62F}" srcOrd="7" destOrd="0" parTransId="{ACF805F6-2CAC-4FCA-95BB-A172EF680937}" sibTransId="{5B76FDA0-45F1-4F25-80E4-A252BFB4CF29}"/>
    <dgm:cxn modelId="{813D5649-E056-4B4A-A49F-433F8EC47CF7}" srcId="{41300A0A-2E2C-447E-9865-7DFA74F78502}" destId="{82494CF3-8107-411F-80A7-E71D9548F368}" srcOrd="4" destOrd="0" parTransId="{3B69B3AC-D586-42DE-8F30-0B10841DDDFF}" sibTransId="{C4DABEA0-4813-43A7-BD44-4B600B663081}"/>
    <dgm:cxn modelId="{F6CF7771-5DC3-4D0E-820E-92CCA5A2EF78}" srcId="{41300A0A-2E2C-447E-9865-7DFA74F78502}" destId="{0D0EA240-B156-42F7-85BC-6F5FB9398FAE}" srcOrd="1" destOrd="0" parTransId="{490921FB-D62D-4D33-A882-EED2DD5D7F23}" sibTransId="{8EC812CB-BE0F-4FEB-B98D-34F27D1B2FB2}"/>
    <dgm:cxn modelId="{02FEA372-4233-4683-80F9-621ABA83C186}" type="presOf" srcId="{8A7EE19A-58DE-45A0-BF9F-5222C436FE9F}" destId="{25113769-C822-43E1-AB60-D0896BB8E1F1}" srcOrd="0" destOrd="0" presId="urn:microsoft.com/office/officeart/2005/8/layout/default"/>
    <dgm:cxn modelId="{F4CB3374-0CE6-47F3-A77D-3BF9D464ADB9}" type="presOf" srcId="{82494CF3-8107-411F-80A7-E71D9548F368}" destId="{38450A07-1EF4-4BD9-9514-95BF05FD5767}" srcOrd="0" destOrd="0" presId="urn:microsoft.com/office/officeart/2005/8/layout/default"/>
    <dgm:cxn modelId="{D667F354-E2D2-43B6-B89B-C397F5AC354F}" type="presOf" srcId="{A6E28911-68A4-4176-924B-860E6FE6D62F}" destId="{F19D24F7-761A-4BF2-99C0-B1A0DBC755EB}" srcOrd="0" destOrd="0" presId="urn:microsoft.com/office/officeart/2005/8/layout/default"/>
    <dgm:cxn modelId="{ADDD9780-141F-455A-BA97-D5B19C70A999}" type="presOf" srcId="{2E7247D3-9D9E-4258-8A38-674C6E0248B8}" destId="{41012886-38C1-4EC1-AC18-B3FBAFFBF5DD}" srcOrd="0" destOrd="0" presId="urn:microsoft.com/office/officeart/2005/8/layout/default"/>
    <dgm:cxn modelId="{F475C982-30B3-4826-A8F2-F1BB829212C6}" srcId="{41300A0A-2E2C-447E-9865-7DFA74F78502}" destId="{2E7247D3-9D9E-4258-8A38-674C6E0248B8}" srcOrd="0" destOrd="0" parTransId="{3037D176-096B-4979-8462-23D4243A9E03}" sibTransId="{0BC7E4A4-717C-4632-859C-8202206B7A9F}"/>
    <dgm:cxn modelId="{BF0A1784-079F-4245-8C2C-2D298650F1D1}" type="presOf" srcId="{46EA4CAD-1491-4786-9208-40496630103C}" destId="{C4597F21-CF41-4767-94EB-84FB520141DB}" srcOrd="0" destOrd="0" presId="urn:microsoft.com/office/officeart/2005/8/layout/default"/>
    <dgm:cxn modelId="{8BDF7194-1A99-4339-9D2A-7455730A770E}" srcId="{41300A0A-2E2C-447E-9865-7DFA74F78502}" destId="{3F854433-9995-4959-8A02-635C79C0D744}" srcOrd="9" destOrd="0" parTransId="{7ED191BA-30AB-4AD9-AA7B-570EF82F9FD0}" sibTransId="{F03CEB3E-7413-4DD5-8F27-41A40876570D}"/>
    <dgm:cxn modelId="{E6DCA394-FFFA-4A93-8AAC-8FEB477E9A09}" type="presOf" srcId="{0D0EA240-B156-42F7-85BC-6F5FB9398FAE}" destId="{156098AE-D568-48E8-9684-29C3D62A29B4}" srcOrd="0" destOrd="0" presId="urn:microsoft.com/office/officeart/2005/8/layout/default"/>
    <dgm:cxn modelId="{15E74EA0-94B1-44C7-B19F-1C88C8787BF7}" type="presOf" srcId="{1B9C393D-0964-4DAE-9388-D8004B412C8F}" destId="{EB925206-1376-46C9-B523-00ADD7C04133}" srcOrd="0" destOrd="0" presId="urn:microsoft.com/office/officeart/2005/8/layout/default"/>
    <dgm:cxn modelId="{BBB1ADA8-562F-48CD-A74F-8BE8BE344506}" type="presOf" srcId="{3F854433-9995-4959-8A02-635C79C0D744}" destId="{84547201-4493-416A-A720-09365C36EBFB}" srcOrd="0" destOrd="0" presId="urn:microsoft.com/office/officeart/2005/8/layout/default"/>
    <dgm:cxn modelId="{F6A8AEA9-9772-4A5C-926B-A34EC2B91411}" srcId="{41300A0A-2E2C-447E-9865-7DFA74F78502}" destId="{239F287F-3A3B-40E6-A6B9-D5BD6F89BBB5}" srcOrd="15" destOrd="0" parTransId="{ADE444CE-9171-4218-968B-AA2FA2D12D2D}" sibTransId="{D1C440F9-F993-465F-B9E6-9D77904BEB29}"/>
    <dgm:cxn modelId="{94F699B1-2BEC-4A84-9158-20843A75013E}" srcId="{41300A0A-2E2C-447E-9865-7DFA74F78502}" destId="{3D885200-8857-48C2-A253-322565D93BAE}" srcOrd="11" destOrd="0" parTransId="{9EE77F33-2600-4619-AEE4-42628D5A4875}" sibTransId="{654A7829-6054-4771-A1BE-4753B2A77D56}"/>
    <dgm:cxn modelId="{FA3820B4-0AB2-48B5-8027-B0CCCA0E2E99}" srcId="{41300A0A-2E2C-447E-9865-7DFA74F78502}" destId="{8A7EE19A-58DE-45A0-BF9F-5222C436FE9F}" srcOrd="10" destOrd="0" parTransId="{62D0FFE1-5C43-4B18-BDFA-7D770ABF0406}" sibTransId="{63FA2E91-6C12-4E75-AC23-E152E09EAB6B}"/>
    <dgm:cxn modelId="{3967A1BF-22DD-4816-BE12-61A4660BEAC2}" type="presOf" srcId="{FA85C7E6-D408-4234-B152-AB464313C085}" destId="{A572D6B9-BC87-4A7F-83A8-9956607D4A27}" srcOrd="0" destOrd="0" presId="urn:microsoft.com/office/officeart/2005/8/layout/default"/>
    <dgm:cxn modelId="{BDCDF1C0-E41D-4919-82C0-98DFFB2241F4}" type="presOf" srcId="{C906FD4B-C070-4C12-B1A2-FA42DB985042}" destId="{6E8033D3-01DB-4E26-8A4A-B14843231DCB}" srcOrd="0" destOrd="0" presId="urn:microsoft.com/office/officeart/2005/8/layout/default"/>
    <dgm:cxn modelId="{1494C6D5-C5F5-4389-9039-62EFDCF54248}" type="presOf" srcId="{76A5DE44-03D4-46C8-B0BF-B8DF3C396A4E}" destId="{B70FA359-7F47-48CD-A408-E8AC9647ADFF}" srcOrd="0" destOrd="0" presId="urn:microsoft.com/office/officeart/2005/8/layout/default"/>
    <dgm:cxn modelId="{918B8DEF-3279-4DAA-8D90-8A5AC189A5BD}" type="presOf" srcId="{41300A0A-2E2C-447E-9865-7DFA74F78502}" destId="{C628DED0-13DE-416F-B1A7-371C5F7B43AC}" srcOrd="0" destOrd="0" presId="urn:microsoft.com/office/officeart/2005/8/layout/default"/>
    <dgm:cxn modelId="{E018A2EF-44DE-4122-B551-B3D6129C5F05}" srcId="{41300A0A-2E2C-447E-9865-7DFA74F78502}" destId="{638270F1-1AF4-4D8F-B1D3-3760F760520D}" srcOrd="8" destOrd="0" parTransId="{D3BEFF5D-3C91-4698-8766-7A60F792249E}" sibTransId="{BF076889-BB00-4E28-AEBB-222D1B847E6F}"/>
    <dgm:cxn modelId="{A4D1E7F3-CD7B-43F5-BB4F-70361779DD34}" srcId="{41300A0A-2E2C-447E-9865-7DFA74F78502}" destId="{C906FD4B-C070-4C12-B1A2-FA42DB985042}" srcOrd="6" destOrd="0" parTransId="{4F1B5C41-351B-4E93-BE59-B72B25500C7E}" sibTransId="{8A7C5191-6B18-403C-957A-29BFE277DE0C}"/>
    <dgm:cxn modelId="{3D9B38F4-87CD-4C59-81FB-7273614C18C0}" type="presOf" srcId="{638270F1-1AF4-4D8F-B1D3-3760F760520D}" destId="{8A850E51-03BD-4E22-BEA1-AC6EAC13D2E2}" srcOrd="0" destOrd="0" presId="urn:microsoft.com/office/officeart/2005/8/layout/default"/>
    <dgm:cxn modelId="{DBCB67F8-E5EB-4739-AD74-95B2F2A0B857}" type="presOf" srcId="{78B2ABCB-DF97-47DA-A0D5-21AB95DBEA47}" destId="{DFC55FEF-15D6-4995-A680-779F972F4A12}" srcOrd="0" destOrd="0" presId="urn:microsoft.com/office/officeart/2005/8/layout/default"/>
    <dgm:cxn modelId="{2C47C7F9-7546-4A6B-93F7-A40D9A491CAE}" srcId="{41300A0A-2E2C-447E-9865-7DFA74F78502}" destId="{B0479596-0772-4DD4-B4FE-39A74176EB5B}" srcOrd="12" destOrd="0" parTransId="{253FD693-EE0A-4DA7-812F-2FB347DB8F91}" sibTransId="{2DF3A907-F0C0-4EF3-A567-6D79D0A25727}"/>
    <dgm:cxn modelId="{D3A2C364-A0A6-4461-A5CA-AE2E6A47FDAF}" type="presParOf" srcId="{C628DED0-13DE-416F-B1A7-371C5F7B43AC}" destId="{41012886-38C1-4EC1-AC18-B3FBAFFBF5DD}" srcOrd="0" destOrd="0" presId="urn:microsoft.com/office/officeart/2005/8/layout/default"/>
    <dgm:cxn modelId="{A19417F8-31B6-4B71-AD00-EA976D2E14CA}" type="presParOf" srcId="{C628DED0-13DE-416F-B1A7-371C5F7B43AC}" destId="{5B98B361-1926-4192-ADF7-6643CD6B5A90}" srcOrd="1" destOrd="0" presId="urn:microsoft.com/office/officeart/2005/8/layout/default"/>
    <dgm:cxn modelId="{E4C0C5E9-CF93-45FD-93EB-2AE59FB534EA}" type="presParOf" srcId="{C628DED0-13DE-416F-B1A7-371C5F7B43AC}" destId="{156098AE-D568-48E8-9684-29C3D62A29B4}" srcOrd="2" destOrd="0" presId="urn:microsoft.com/office/officeart/2005/8/layout/default"/>
    <dgm:cxn modelId="{0307199C-0653-43D7-9C7C-ED0B43E451C7}" type="presParOf" srcId="{C628DED0-13DE-416F-B1A7-371C5F7B43AC}" destId="{64F1E30C-B5D0-4E27-A747-75ACBFABC500}" srcOrd="3" destOrd="0" presId="urn:microsoft.com/office/officeart/2005/8/layout/default"/>
    <dgm:cxn modelId="{4025927B-BA91-44E5-8986-1CD823EC1367}" type="presParOf" srcId="{C628DED0-13DE-416F-B1A7-371C5F7B43AC}" destId="{B70FA359-7F47-48CD-A408-E8AC9647ADFF}" srcOrd="4" destOrd="0" presId="urn:microsoft.com/office/officeart/2005/8/layout/default"/>
    <dgm:cxn modelId="{1C4B63D7-AD3F-473B-BE18-4D0FD9EEB48F}" type="presParOf" srcId="{C628DED0-13DE-416F-B1A7-371C5F7B43AC}" destId="{65B7DD7F-395D-4F9C-A407-7780F7C2B6B1}" srcOrd="5" destOrd="0" presId="urn:microsoft.com/office/officeart/2005/8/layout/default"/>
    <dgm:cxn modelId="{C87E6D8B-F0F7-465F-8F4F-9DC6B6BFEA71}" type="presParOf" srcId="{C628DED0-13DE-416F-B1A7-371C5F7B43AC}" destId="{DFC55FEF-15D6-4995-A680-779F972F4A12}" srcOrd="6" destOrd="0" presId="urn:microsoft.com/office/officeart/2005/8/layout/default"/>
    <dgm:cxn modelId="{3D94E111-E11E-42B1-8E30-0E430F2A8489}" type="presParOf" srcId="{C628DED0-13DE-416F-B1A7-371C5F7B43AC}" destId="{2EF83FFB-49ED-42AB-9272-4E4CC54AB0A7}" srcOrd="7" destOrd="0" presId="urn:microsoft.com/office/officeart/2005/8/layout/default"/>
    <dgm:cxn modelId="{693B3042-C259-4DB0-ABB1-FF063AB65B8E}" type="presParOf" srcId="{C628DED0-13DE-416F-B1A7-371C5F7B43AC}" destId="{38450A07-1EF4-4BD9-9514-95BF05FD5767}" srcOrd="8" destOrd="0" presId="urn:microsoft.com/office/officeart/2005/8/layout/default"/>
    <dgm:cxn modelId="{68AC7201-4977-45BF-89B7-D7EF2844641E}" type="presParOf" srcId="{C628DED0-13DE-416F-B1A7-371C5F7B43AC}" destId="{70CF406A-E1AC-41E8-8887-FC3414DE5D35}" srcOrd="9" destOrd="0" presId="urn:microsoft.com/office/officeart/2005/8/layout/default"/>
    <dgm:cxn modelId="{DA240508-7333-45B4-A8FE-E1BBCA937EB5}" type="presParOf" srcId="{C628DED0-13DE-416F-B1A7-371C5F7B43AC}" destId="{F07AF475-EB97-4D19-A696-40998A4CEBD9}" srcOrd="10" destOrd="0" presId="urn:microsoft.com/office/officeart/2005/8/layout/default"/>
    <dgm:cxn modelId="{0BFAC5EF-05B8-483A-87BD-B4DD7E62074B}" type="presParOf" srcId="{C628DED0-13DE-416F-B1A7-371C5F7B43AC}" destId="{B725C2BF-D663-41D5-AD24-0E8A95C2FC1C}" srcOrd="11" destOrd="0" presId="urn:microsoft.com/office/officeart/2005/8/layout/default"/>
    <dgm:cxn modelId="{D53F64FF-BC49-4E94-B0A2-BAFDF2124515}" type="presParOf" srcId="{C628DED0-13DE-416F-B1A7-371C5F7B43AC}" destId="{6E8033D3-01DB-4E26-8A4A-B14843231DCB}" srcOrd="12" destOrd="0" presId="urn:microsoft.com/office/officeart/2005/8/layout/default"/>
    <dgm:cxn modelId="{6C45FB15-ADCB-47F9-8212-95A6B4A88024}" type="presParOf" srcId="{C628DED0-13DE-416F-B1A7-371C5F7B43AC}" destId="{12AE49B5-89E8-4B08-ABB0-C89ED964A05D}" srcOrd="13" destOrd="0" presId="urn:microsoft.com/office/officeart/2005/8/layout/default"/>
    <dgm:cxn modelId="{7E7FC553-69F9-4165-83EA-4DBA0CA8FDE4}" type="presParOf" srcId="{C628DED0-13DE-416F-B1A7-371C5F7B43AC}" destId="{F19D24F7-761A-4BF2-99C0-B1A0DBC755EB}" srcOrd="14" destOrd="0" presId="urn:microsoft.com/office/officeart/2005/8/layout/default"/>
    <dgm:cxn modelId="{54ECD7A0-00F0-4E4B-95D4-0B30C65D5CA9}" type="presParOf" srcId="{C628DED0-13DE-416F-B1A7-371C5F7B43AC}" destId="{F059AF7D-E0B3-4182-ADB3-1252E3C32D7E}" srcOrd="15" destOrd="0" presId="urn:microsoft.com/office/officeart/2005/8/layout/default"/>
    <dgm:cxn modelId="{51F0A5B2-608B-45F4-87CA-C15A7D743FB8}" type="presParOf" srcId="{C628DED0-13DE-416F-B1A7-371C5F7B43AC}" destId="{8A850E51-03BD-4E22-BEA1-AC6EAC13D2E2}" srcOrd="16" destOrd="0" presId="urn:microsoft.com/office/officeart/2005/8/layout/default"/>
    <dgm:cxn modelId="{FCD99B16-6BDE-427E-9460-3221D164150D}" type="presParOf" srcId="{C628DED0-13DE-416F-B1A7-371C5F7B43AC}" destId="{C6539A3A-B134-48CB-BF37-975E1C360222}" srcOrd="17" destOrd="0" presId="urn:microsoft.com/office/officeart/2005/8/layout/default"/>
    <dgm:cxn modelId="{015193D2-207C-4A43-9552-4D4A05D5261F}" type="presParOf" srcId="{C628DED0-13DE-416F-B1A7-371C5F7B43AC}" destId="{84547201-4493-416A-A720-09365C36EBFB}" srcOrd="18" destOrd="0" presId="urn:microsoft.com/office/officeart/2005/8/layout/default"/>
    <dgm:cxn modelId="{A376E812-D99A-4975-AF8B-0C9A241DFC63}" type="presParOf" srcId="{C628DED0-13DE-416F-B1A7-371C5F7B43AC}" destId="{C4242A0F-5A96-40D7-BB0B-9729E670D988}" srcOrd="19" destOrd="0" presId="urn:microsoft.com/office/officeart/2005/8/layout/default"/>
    <dgm:cxn modelId="{229042EA-FC12-4CF0-AF8C-A42D6BC62D8C}" type="presParOf" srcId="{C628DED0-13DE-416F-B1A7-371C5F7B43AC}" destId="{25113769-C822-43E1-AB60-D0896BB8E1F1}" srcOrd="20" destOrd="0" presId="urn:microsoft.com/office/officeart/2005/8/layout/default"/>
    <dgm:cxn modelId="{D516FF4E-15E4-462F-93B1-F8AB71D6B303}" type="presParOf" srcId="{C628DED0-13DE-416F-B1A7-371C5F7B43AC}" destId="{DC5F475E-5CAC-40FA-9CD9-8EB8D8E0AB37}" srcOrd="21" destOrd="0" presId="urn:microsoft.com/office/officeart/2005/8/layout/default"/>
    <dgm:cxn modelId="{73691F20-EB34-4C10-B7F8-C28F8FB37043}" type="presParOf" srcId="{C628DED0-13DE-416F-B1A7-371C5F7B43AC}" destId="{A32CF08E-67F0-4021-A5F7-DDCB28D6EAC6}" srcOrd="22" destOrd="0" presId="urn:microsoft.com/office/officeart/2005/8/layout/default"/>
    <dgm:cxn modelId="{A849C32C-E0EA-410C-9234-629C15374550}" type="presParOf" srcId="{C628DED0-13DE-416F-B1A7-371C5F7B43AC}" destId="{BB95C27E-7672-4C8F-B3C6-AA3EBA5E5025}" srcOrd="23" destOrd="0" presId="urn:microsoft.com/office/officeart/2005/8/layout/default"/>
    <dgm:cxn modelId="{36293EFA-E860-4592-86A8-3BDA7D44D426}" type="presParOf" srcId="{C628DED0-13DE-416F-B1A7-371C5F7B43AC}" destId="{C3E7398C-B59C-4937-9C83-DF246B901B4F}" srcOrd="24" destOrd="0" presId="urn:microsoft.com/office/officeart/2005/8/layout/default"/>
    <dgm:cxn modelId="{476478F9-BCD4-4784-8B9F-63741F37BE60}" type="presParOf" srcId="{C628DED0-13DE-416F-B1A7-371C5F7B43AC}" destId="{F21F3FE9-4C25-41ED-BFFC-957843278A8B}" srcOrd="25" destOrd="0" presId="urn:microsoft.com/office/officeart/2005/8/layout/default"/>
    <dgm:cxn modelId="{86539A31-4426-42ED-953D-92D087B4A289}" type="presParOf" srcId="{C628DED0-13DE-416F-B1A7-371C5F7B43AC}" destId="{EB925206-1376-46C9-B523-00ADD7C04133}" srcOrd="26" destOrd="0" presId="urn:microsoft.com/office/officeart/2005/8/layout/default"/>
    <dgm:cxn modelId="{D57B9008-B98F-497B-A343-5ECD14928AFA}" type="presParOf" srcId="{C628DED0-13DE-416F-B1A7-371C5F7B43AC}" destId="{2E998C2B-CD63-45BC-8C6A-A0C1CA9D932E}" srcOrd="27" destOrd="0" presId="urn:microsoft.com/office/officeart/2005/8/layout/default"/>
    <dgm:cxn modelId="{BE5A8220-7E82-4B2F-B2A3-AC57584E7BE5}" type="presParOf" srcId="{C628DED0-13DE-416F-B1A7-371C5F7B43AC}" destId="{C4597F21-CF41-4767-94EB-84FB520141DB}" srcOrd="28" destOrd="0" presId="urn:microsoft.com/office/officeart/2005/8/layout/default"/>
    <dgm:cxn modelId="{B6C0B53D-B3F2-4B01-8678-20D1F5D32896}" type="presParOf" srcId="{C628DED0-13DE-416F-B1A7-371C5F7B43AC}" destId="{782C6452-E772-4B56-A47B-6320C27E4C96}" srcOrd="29" destOrd="0" presId="urn:microsoft.com/office/officeart/2005/8/layout/default"/>
    <dgm:cxn modelId="{58001C0C-81B4-499C-A5CD-2E7C960A5AC4}" type="presParOf" srcId="{C628DED0-13DE-416F-B1A7-371C5F7B43AC}" destId="{9FAEC9CE-F3B7-4AB5-ABA0-67AF03016272}" srcOrd="30" destOrd="0" presId="urn:microsoft.com/office/officeart/2005/8/layout/default"/>
    <dgm:cxn modelId="{BD5E16A3-EAAF-4590-947D-FAF8C97079DC}" type="presParOf" srcId="{C628DED0-13DE-416F-B1A7-371C5F7B43AC}" destId="{0E338EC7-4CE9-4891-A212-7EA1E386EC80}" srcOrd="31" destOrd="0" presId="urn:microsoft.com/office/officeart/2005/8/layout/default"/>
    <dgm:cxn modelId="{05C6CF32-4038-4446-B6A2-1B7BFB783D80}" type="presParOf" srcId="{C628DED0-13DE-416F-B1A7-371C5F7B43AC}" destId="{A572D6B9-BC87-4A7F-83A8-9956607D4A27}" srcOrd="3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783F72-C426-4C1C-B310-9C13675C868E}" type="doc">
      <dgm:prSet loTypeId="urn:microsoft.com/office/officeart/2005/8/layout/process4" loCatId="list" qsTypeId="urn:microsoft.com/office/officeart/2005/8/quickstyle/simple1" qsCatId="simple" csTypeId="urn:microsoft.com/office/officeart/2005/8/colors/accent1_2" csCatId="accent1" phldr="1"/>
      <dgm:spPr/>
    </dgm:pt>
    <dgm:pt modelId="{B8C92042-426D-4F5F-98B9-12A7E1BFDE23}">
      <dgm:prSet phldrT="[Text]"/>
      <dgm:spPr/>
      <dgm:t>
        <a:bodyPr/>
        <a:lstStyle/>
        <a:p>
          <a:r>
            <a:rPr lang="en-US" dirty="0"/>
            <a:t>Created and updated through the existing item interface </a:t>
          </a:r>
        </a:p>
      </dgm:t>
    </dgm:pt>
    <dgm:pt modelId="{1E1A2993-B5B5-4286-AA6B-CEA77CACA28E}" type="parTrans" cxnId="{A94C57FC-9336-464C-B3F6-AB57CB9C1549}">
      <dgm:prSet/>
      <dgm:spPr/>
      <dgm:t>
        <a:bodyPr/>
        <a:lstStyle/>
        <a:p>
          <a:endParaRPr lang="en-US"/>
        </a:p>
      </dgm:t>
    </dgm:pt>
    <dgm:pt modelId="{E0294E25-F7EC-4407-905D-DC894347B291}" type="sibTrans" cxnId="{A94C57FC-9336-464C-B3F6-AB57CB9C1549}">
      <dgm:prSet/>
      <dgm:spPr/>
      <dgm:t>
        <a:bodyPr/>
        <a:lstStyle/>
        <a:p>
          <a:endParaRPr lang="en-US"/>
        </a:p>
      </dgm:t>
    </dgm:pt>
    <dgm:pt modelId="{17B7B6A8-B011-4585-8A45-7B808031ABB4}">
      <dgm:prSet/>
      <dgm:spPr/>
      <dgm:t>
        <a:bodyPr/>
        <a:lstStyle/>
        <a:p>
          <a:r>
            <a:rPr lang="en-US" dirty="0"/>
            <a:t>ERP through SCM (DMS) to POU (SMS)</a:t>
          </a:r>
        </a:p>
      </dgm:t>
    </dgm:pt>
    <dgm:pt modelId="{A42EC8AE-6B61-417F-8D31-064EF1A6E5D7}" type="parTrans" cxnId="{186C3761-5CA6-412F-AE8D-1B65ABF4C9BB}">
      <dgm:prSet/>
      <dgm:spPr/>
      <dgm:t>
        <a:bodyPr/>
        <a:lstStyle/>
        <a:p>
          <a:endParaRPr lang="en-US"/>
        </a:p>
      </dgm:t>
    </dgm:pt>
    <dgm:pt modelId="{8F00DBC6-820F-42DC-90B2-0840AA4F7CD0}" type="sibTrans" cxnId="{186C3761-5CA6-412F-AE8D-1B65ABF4C9BB}">
      <dgm:prSet/>
      <dgm:spPr/>
      <dgm:t>
        <a:bodyPr/>
        <a:lstStyle/>
        <a:p>
          <a:endParaRPr lang="en-US"/>
        </a:p>
      </dgm:t>
    </dgm:pt>
    <dgm:pt modelId="{5B938E96-A7E3-4BAA-B68E-9B6811226DBF}">
      <dgm:prSet/>
      <dgm:spPr/>
      <dgm:t>
        <a:bodyPr/>
        <a:lstStyle/>
        <a:p>
          <a:r>
            <a:rPr lang="en-US" dirty="0"/>
            <a:t>At least one UOM per item needs to be set as the “Default Usage UOM” and the “Default Replenishment UOM”. </a:t>
          </a:r>
        </a:p>
      </dgm:t>
    </dgm:pt>
    <dgm:pt modelId="{D6F96B0E-DEF3-410E-8C84-F7B723981AC7}" type="parTrans" cxnId="{1FCEF20B-1C67-45C9-BF88-D3A0E78EF4F7}">
      <dgm:prSet/>
      <dgm:spPr/>
      <dgm:t>
        <a:bodyPr/>
        <a:lstStyle/>
        <a:p>
          <a:endParaRPr lang="en-US"/>
        </a:p>
      </dgm:t>
    </dgm:pt>
    <dgm:pt modelId="{0F7EE567-6B76-4A2E-BA17-D2F69C623DEC}" type="sibTrans" cxnId="{1FCEF20B-1C67-45C9-BF88-D3A0E78EF4F7}">
      <dgm:prSet/>
      <dgm:spPr/>
      <dgm:t>
        <a:bodyPr/>
        <a:lstStyle/>
        <a:p>
          <a:endParaRPr lang="en-US"/>
        </a:p>
      </dgm:t>
    </dgm:pt>
    <dgm:pt modelId="{1EFB8C49-47B1-4DA4-B54E-2FF25F01B5F7}" type="pres">
      <dgm:prSet presAssocID="{B4783F72-C426-4C1C-B310-9C13675C868E}" presName="Name0" presStyleCnt="0">
        <dgm:presLayoutVars>
          <dgm:dir/>
          <dgm:animLvl val="lvl"/>
          <dgm:resizeHandles val="exact"/>
        </dgm:presLayoutVars>
      </dgm:prSet>
      <dgm:spPr/>
    </dgm:pt>
    <dgm:pt modelId="{D90D87DB-7BAA-4EC6-A6A0-846F4C20EB4B}" type="pres">
      <dgm:prSet presAssocID="{B8C92042-426D-4F5F-98B9-12A7E1BFDE23}" presName="boxAndChildren" presStyleCnt="0"/>
      <dgm:spPr/>
    </dgm:pt>
    <dgm:pt modelId="{93EF1FAA-D262-49F5-801F-D33CD63CDD00}" type="pres">
      <dgm:prSet presAssocID="{B8C92042-426D-4F5F-98B9-12A7E1BFDE23}" presName="parentTextBox" presStyleLbl="node1" presStyleIdx="0" presStyleCnt="1"/>
      <dgm:spPr/>
    </dgm:pt>
    <dgm:pt modelId="{D73070F4-8481-4830-82BC-974825171573}" type="pres">
      <dgm:prSet presAssocID="{B8C92042-426D-4F5F-98B9-12A7E1BFDE23}" presName="entireBox" presStyleLbl="node1" presStyleIdx="0" presStyleCnt="1"/>
      <dgm:spPr/>
    </dgm:pt>
    <dgm:pt modelId="{A240E640-30BE-4EA9-A59C-7B897CA22BD8}" type="pres">
      <dgm:prSet presAssocID="{B8C92042-426D-4F5F-98B9-12A7E1BFDE23}" presName="descendantBox" presStyleCnt="0"/>
      <dgm:spPr/>
    </dgm:pt>
    <dgm:pt modelId="{52FEE246-58C5-4BEC-BFE0-3D25ABE6B3BB}" type="pres">
      <dgm:prSet presAssocID="{17B7B6A8-B011-4585-8A45-7B808031ABB4}" presName="childTextBox" presStyleLbl="fgAccFollowNode1" presStyleIdx="0" presStyleCnt="2">
        <dgm:presLayoutVars>
          <dgm:bulletEnabled val="1"/>
        </dgm:presLayoutVars>
      </dgm:prSet>
      <dgm:spPr/>
    </dgm:pt>
    <dgm:pt modelId="{98BE9948-84D5-4421-AA86-8283660BBD27}" type="pres">
      <dgm:prSet presAssocID="{5B938E96-A7E3-4BAA-B68E-9B6811226DBF}" presName="childTextBox" presStyleLbl="fgAccFollowNode1" presStyleIdx="1" presStyleCnt="2">
        <dgm:presLayoutVars>
          <dgm:bulletEnabled val="1"/>
        </dgm:presLayoutVars>
      </dgm:prSet>
      <dgm:spPr/>
    </dgm:pt>
  </dgm:ptLst>
  <dgm:cxnLst>
    <dgm:cxn modelId="{1FCEF20B-1C67-45C9-BF88-D3A0E78EF4F7}" srcId="{B8C92042-426D-4F5F-98B9-12A7E1BFDE23}" destId="{5B938E96-A7E3-4BAA-B68E-9B6811226DBF}" srcOrd="1" destOrd="0" parTransId="{D6F96B0E-DEF3-410E-8C84-F7B723981AC7}" sibTransId="{0F7EE567-6B76-4A2E-BA17-D2F69C623DEC}"/>
    <dgm:cxn modelId="{92F7EB2D-98A6-4A37-8DCE-D36F8C2B1410}" type="presOf" srcId="{5B938E96-A7E3-4BAA-B68E-9B6811226DBF}" destId="{98BE9948-84D5-4421-AA86-8283660BBD27}" srcOrd="0" destOrd="0" presId="urn:microsoft.com/office/officeart/2005/8/layout/process4"/>
    <dgm:cxn modelId="{AEFE1B34-7A41-44DD-BC39-0FA632EAF6AD}" type="presOf" srcId="{B4783F72-C426-4C1C-B310-9C13675C868E}" destId="{1EFB8C49-47B1-4DA4-B54E-2FF25F01B5F7}" srcOrd="0" destOrd="0" presId="urn:microsoft.com/office/officeart/2005/8/layout/process4"/>
    <dgm:cxn modelId="{186C3761-5CA6-412F-AE8D-1B65ABF4C9BB}" srcId="{B8C92042-426D-4F5F-98B9-12A7E1BFDE23}" destId="{17B7B6A8-B011-4585-8A45-7B808031ABB4}" srcOrd="0" destOrd="0" parTransId="{A42EC8AE-6B61-417F-8D31-064EF1A6E5D7}" sibTransId="{8F00DBC6-820F-42DC-90B2-0840AA4F7CD0}"/>
    <dgm:cxn modelId="{34FCF999-AA23-4F5C-80F5-A492E6BFBDFC}" type="presOf" srcId="{B8C92042-426D-4F5F-98B9-12A7E1BFDE23}" destId="{93EF1FAA-D262-49F5-801F-D33CD63CDD00}" srcOrd="0" destOrd="0" presId="urn:microsoft.com/office/officeart/2005/8/layout/process4"/>
    <dgm:cxn modelId="{2A9E39CB-1B82-4071-81D9-F19BA04C0714}" type="presOf" srcId="{B8C92042-426D-4F5F-98B9-12A7E1BFDE23}" destId="{D73070F4-8481-4830-82BC-974825171573}" srcOrd="1" destOrd="0" presId="urn:microsoft.com/office/officeart/2005/8/layout/process4"/>
    <dgm:cxn modelId="{8802D7DE-B48F-4BC5-AA88-DC3CA7B21B46}" type="presOf" srcId="{17B7B6A8-B011-4585-8A45-7B808031ABB4}" destId="{52FEE246-58C5-4BEC-BFE0-3D25ABE6B3BB}" srcOrd="0" destOrd="0" presId="urn:microsoft.com/office/officeart/2005/8/layout/process4"/>
    <dgm:cxn modelId="{A94C57FC-9336-464C-B3F6-AB57CB9C1549}" srcId="{B4783F72-C426-4C1C-B310-9C13675C868E}" destId="{B8C92042-426D-4F5F-98B9-12A7E1BFDE23}" srcOrd="0" destOrd="0" parTransId="{1E1A2993-B5B5-4286-AA6B-CEA77CACA28E}" sibTransId="{E0294E25-F7EC-4407-905D-DC894347B291}"/>
    <dgm:cxn modelId="{2286A414-EBD5-4238-9690-05667FD4205F}" type="presParOf" srcId="{1EFB8C49-47B1-4DA4-B54E-2FF25F01B5F7}" destId="{D90D87DB-7BAA-4EC6-A6A0-846F4C20EB4B}" srcOrd="0" destOrd="0" presId="urn:microsoft.com/office/officeart/2005/8/layout/process4"/>
    <dgm:cxn modelId="{FC4B4D78-69F0-467E-8158-FE1826D1B8CF}" type="presParOf" srcId="{D90D87DB-7BAA-4EC6-A6A0-846F4C20EB4B}" destId="{93EF1FAA-D262-49F5-801F-D33CD63CDD00}" srcOrd="0" destOrd="0" presId="urn:microsoft.com/office/officeart/2005/8/layout/process4"/>
    <dgm:cxn modelId="{D1ADBBAE-CC16-4045-9208-FD486FCCB817}" type="presParOf" srcId="{D90D87DB-7BAA-4EC6-A6A0-846F4C20EB4B}" destId="{D73070F4-8481-4830-82BC-974825171573}" srcOrd="1" destOrd="0" presId="urn:microsoft.com/office/officeart/2005/8/layout/process4"/>
    <dgm:cxn modelId="{24068399-1A05-4D3D-B844-BFFF10444BFF}" type="presParOf" srcId="{D90D87DB-7BAA-4EC6-A6A0-846F4C20EB4B}" destId="{A240E640-30BE-4EA9-A59C-7B897CA22BD8}" srcOrd="2" destOrd="0" presId="urn:microsoft.com/office/officeart/2005/8/layout/process4"/>
    <dgm:cxn modelId="{F4BCF2A6-99E8-4A4E-AC0B-FDFA16E9E51F}" type="presParOf" srcId="{A240E640-30BE-4EA9-A59C-7B897CA22BD8}" destId="{52FEE246-58C5-4BEC-BFE0-3D25ABE6B3BB}" srcOrd="0" destOrd="0" presId="urn:microsoft.com/office/officeart/2005/8/layout/process4"/>
    <dgm:cxn modelId="{B41E9471-FC57-41A8-96AC-C071139AC03F}" type="presParOf" srcId="{A240E640-30BE-4EA9-A59C-7B897CA22BD8}" destId="{98BE9948-84D5-4421-AA86-8283660BBD27}"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D0AEEC-FF57-4F1F-B0B4-11C2071B2E4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8C7E9C3-6F38-44BA-AA40-73B8D38E79FA}">
      <dgm:prSet phldrT="[Text]"/>
      <dgm:spPr>
        <a:solidFill>
          <a:schemeClr val="accent3"/>
        </a:solidFill>
      </dgm:spPr>
      <dgm:t>
        <a:bodyPr/>
        <a:lstStyle/>
        <a:p>
          <a:pPr>
            <a:buFont typeface="Symbol" panose="05050102010706020507" pitchFamily="18" charset="2"/>
            <a:buChar char=""/>
          </a:pPr>
          <a:r>
            <a:rPr lang="en-CA" dirty="0"/>
            <a:t>GTIN Format:(</a:t>
          </a:r>
          <a:r>
            <a:rPr lang="en-CA" b="1" dirty="0"/>
            <a:t>0</a:t>
          </a:r>
          <a:r>
            <a:rPr lang="en-US" b="1" dirty="0"/>
            <a:t>1</a:t>
          </a:r>
          <a:r>
            <a:rPr lang="en-US" dirty="0"/>
            <a:t>)GTIN(</a:t>
          </a:r>
          <a:r>
            <a:rPr lang="en-US" b="1" dirty="0"/>
            <a:t>17</a:t>
          </a:r>
          <a:r>
            <a:rPr lang="en-US" dirty="0"/>
            <a:t>)EXPIRY(</a:t>
          </a:r>
          <a:r>
            <a:rPr lang="en-US" b="1" dirty="0"/>
            <a:t>21</a:t>
          </a:r>
          <a:r>
            <a:rPr lang="en-US" dirty="0"/>
            <a:t>)SERIAL(</a:t>
          </a:r>
          <a:r>
            <a:rPr lang="en-US" b="1" dirty="0"/>
            <a:t>10</a:t>
          </a:r>
          <a:r>
            <a:rPr lang="en-US" dirty="0"/>
            <a:t>)LOT</a:t>
          </a:r>
        </a:p>
      </dgm:t>
    </dgm:pt>
    <dgm:pt modelId="{B5FE3979-9F98-4991-A29D-4CDBE1B818BB}" type="parTrans" cxnId="{F682971A-1A44-4BCF-9158-8A313CA6C792}">
      <dgm:prSet/>
      <dgm:spPr/>
      <dgm:t>
        <a:bodyPr/>
        <a:lstStyle/>
        <a:p>
          <a:endParaRPr lang="en-US"/>
        </a:p>
      </dgm:t>
    </dgm:pt>
    <dgm:pt modelId="{BB2010CC-5FBC-4B8F-98FB-F9C82D34122C}" type="sibTrans" cxnId="{F682971A-1A44-4BCF-9158-8A313CA6C792}">
      <dgm:prSet/>
      <dgm:spPr/>
      <dgm:t>
        <a:bodyPr/>
        <a:lstStyle/>
        <a:p>
          <a:endParaRPr lang="en-US"/>
        </a:p>
      </dgm:t>
    </dgm:pt>
    <dgm:pt modelId="{475F9B03-D2E1-463A-8F82-C9FDE58B362D}" type="pres">
      <dgm:prSet presAssocID="{61D0AEEC-FF57-4F1F-B0B4-11C2071B2E4F}" presName="diagram" presStyleCnt="0">
        <dgm:presLayoutVars>
          <dgm:dir/>
          <dgm:resizeHandles val="exact"/>
        </dgm:presLayoutVars>
      </dgm:prSet>
      <dgm:spPr/>
    </dgm:pt>
    <dgm:pt modelId="{7A91EA66-C5D3-4100-BE6D-D983998E82BF}" type="pres">
      <dgm:prSet presAssocID="{98C7E9C3-6F38-44BA-AA40-73B8D38E79FA}" presName="node" presStyleLbl="node1" presStyleIdx="0" presStyleCnt="1" custScaleY="24576" custLinFactNeighborX="1427" custLinFactNeighborY="464">
        <dgm:presLayoutVars>
          <dgm:bulletEnabled val="1"/>
        </dgm:presLayoutVars>
      </dgm:prSet>
      <dgm:spPr/>
    </dgm:pt>
  </dgm:ptLst>
  <dgm:cxnLst>
    <dgm:cxn modelId="{F682971A-1A44-4BCF-9158-8A313CA6C792}" srcId="{61D0AEEC-FF57-4F1F-B0B4-11C2071B2E4F}" destId="{98C7E9C3-6F38-44BA-AA40-73B8D38E79FA}" srcOrd="0" destOrd="0" parTransId="{B5FE3979-9F98-4991-A29D-4CDBE1B818BB}" sibTransId="{BB2010CC-5FBC-4B8F-98FB-F9C82D34122C}"/>
    <dgm:cxn modelId="{D0F43181-6F00-4309-B396-7BE1F0DDC070}" type="presOf" srcId="{98C7E9C3-6F38-44BA-AA40-73B8D38E79FA}" destId="{7A91EA66-C5D3-4100-BE6D-D983998E82BF}" srcOrd="0" destOrd="0" presId="urn:microsoft.com/office/officeart/2005/8/layout/default"/>
    <dgm:cxn modelId="{A632F2F0-225D-4835-8478-F4D221323281}" type="presOf" srcId="{61D0AEEC-FF57-4F1F-B0B4-11C2071B2E4F}" destId="{475F9B03-D2E1-463A-8F82-C9FDE58B362D}" srcOrd="0" destOrd="0" presId="urn:microsoft.com/office/officeart/2005/8/layout/default"/>
    <dgm:cxn modelId="{E248697B-8444-40B8-A861-E9A373CA9C01}" type="presParOf" srcId="{475F9B03-D2E1-463A-8F82-C9FDE58B362D}" destId="{7A91EA66-C5D3-4100-BE6D-D983998E82BF}"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A02FA1-D718-46DF-8AB2-52F0E9A06DE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8A4EF5D-4D66-447F-9DAF-BCEFFC495061}">
      <dgm:prSet/>
      <dgm:spPr/>
      <dgm:t>
        <a:bodyPr/>
        <a:lstStyle/>
        <a:p>
          <a:r>
            <a:rPr lang="en-US" baseline="0" dirty="0"/>
            <a:t>Code is required</a:t>
          </a:r>
          <a:endParaRPr lang="en-US" dirty="0"/>
        </a:p>
      </dgm:t>
    </dgm:pt>
    <dgm:pt modelId="{823133F1-C340-401A-830D-8C632F9481B2}" type="parTrans" cxnId="{16EE448C-FE6B-42AB-9D9A-9F3BC901533E}">
      <dgm:prSet/>
      <dgm:spPr/>
      <dgm:t>
        <a:bodyPr/>
        <a:lstStyle/>
        <a:p>
          <a:endParaRPr lang="en-US"/>
        </a:p>
      </dgm:t>
    </dgm:pt>
    <dgm:pt modelId="{0F3C6713-5911-48DB-A157-143544452920}" type="sibTrans" cxnId="{16EE448C-FE6B-42AB-9D9A-9F3BC901533E}">
      <dgm:prSet/>
      <dgm:spPr/>
      <dgm:t>
        <a:bodyPr/>
        <a:lstStyle/>
        <a:p>
          <a:endParaRPr lang="en-US"/>
        </a:p>
      </dgm:t>
    </dgm:pt>
    <dgm:pt modelId="{019D3764-BA6B-4A50-988C-55C92AE6612A}">
      <dgm:prSet/>
      <dgm:spPr/>
      <dgm:t>
        <a:bodyPr/>
        <a:lstStyle/>
        <a:p>
          <a:r>
            <a:rPr lang="en-US" baseline="0" dirty="0"/>
            <a:t>No limit</a:t>
          </a:r>
          <a:endParaRPr lang="en-US" dirty="0"/>
        </a:p>
      </dgm:t>
    </dgm:pt>
    <dgm:pt modelId="{DC665A8F-6497-442D-89A6-1ED759676B0D}" type="parTrans" cxnId="{9BB33092-0B50-4B48-9C10-983D40018924}">
      <dgm:prSet/>
      <dgm:spPr/>
      <dgm:t>
        <a:bodyPr/>
        <a:lstStyle/>
        <a:p>
          <a:endParaRPr lang="en-US"/>
        </a:p>
      </dgm:t>
    </dgm:pt>
    <dgm:pt modelId="{F9F7E6D5-1276-430D-BD29-78FA16CDE9CF}" type="sibTrans" cxnId="{9BB33092-0B50-4B48-9C10-983D40018924}">
      <dgm:prSet/>
      <dgm:spPr/>
      <dgm:t>
        <a:bodyPr/>
        <a:lstStyle/>
        <a:p>
          <a:endParaRPr lang="en-US"/>
        </a:p>
      </dgm:t>
    </dgm:pt>
    <dgm:pt modelId="{067A2CB6-E453-468B-B12B-50AEA6EC88DF}">
      <dgm:prSet/>
      <dgm:spPr/>
      <dgm:t>
        <a:bodyPr/>
        <a:lstStyle/>
        <a:p>
          <a:r>
            <a:rPr lang="en-US" baseline="0" dirty="0"/>
            <a:t>Reported in the movements resource</a:t>
          </a:r>
          <a:endParaRPr lang="en-US" dirty="0"/>
        </a:p>
      </dgm:t>
    </dgm:pt>
    <dgm:pt modelId="{4D060AF7-C1DA-44B2-8914-6581976B4CA3}" type="parTrans" cxnId="{C7DAE4E3-3F52-40A5-A47B-DC0A4B82404D}">
      <dgm:prSet/>
      <dgm:spPr/>
      <dgm:t>
        <a:bodyPr/>
        <a:lstStyle/>
        <a:p>
          <a:endParaRPr lang="en-US"/>
        </a:p>
      </dgm:t>
    </dgm:pt>
    <dgm:pt modelId="{C4ED97AC-31E8-41C8-BAD9-9732E1728610}" type="sibTrans" cxnId="{C7DAE4E3-3F52-40A5-A47B-DC0A4B82404D}">
      <dgm:prSet/>
      <dgm:spPr/>
      <dgm:t>
        <a:bodyPr/>
        <a:lstStyle/>
        <a:p>
          <a:endParaRPr lang="en-US"/>
        </a:p>
      </dgm:t>
    </dgm:pt>
    <dgm:pt modelId="{19DC7FAE-4018-44C1-A9C1-5E7B5606F48A}" type="pres">
      <dgm:prSet presAssocID="{A5A02FA1-D718-46DF-8AB2-52F0E9A06DE0}" presName="diagram" presStyleCnt="0">
        <dgm:presLayoutVars>
          <dgm:dir/>
          <dgm:resizeHandles val="exact"/>
        </dgm:presLayoutVars>
      </dgm:prSet>
      <dgm:spPr/>
    </dgm:pt>
    <dgm:pt modelId="{5E84F442-865C-496C-84E4-7667D0BEE091}" type="pres">
      <dgm:prSet presAssocID="{28A4EF5D-4D66-447F-9DAF-BCEFFC495061}" presName="node" presStyleLbl="node1" presStyleIdx="0" presStyleCnt="3">
        <dgm:presLayoutVars>
          <dgm:bulletEnabled val="1"/>
        </dgm:presLayoutVars>
      </dgm:prSet>
      <dgm:spPr/>
    </dgm:pt>
    <dgm:pt modelId="{83DA32D2-871E-4A9E-8740-196B0BA86B17}" type="pres">
      <dgm:prSet presAssocID="{0F3C6713-5911-48DB-A157-143544452920}" presName="sibTrans" presStyleCnt="0"/>
      <dgm:spPr/>
    </dgm:pt>
    <dgm:pt modelId="{EE6417BE-C5D8-4A06-94CF-D9B564A60ACA}" type="pres">
      <dgm:prSet presAssocID="{019D3764-BA6B-4A50-988C-55C92AE6612A}" presName="node" presStyleLbl="node1" presStyleIdx="1" presStyleCnt="3">
        <dgm:presLayoutVars>
          <dgm:bulletEnabled val="1"/>
        </dgm:presLayoutVars>
      </dgm:prSet>
      <dgm:spPr/>
    </dgm:pt>
    <dgm:pt modelId="{3C3B5C3F-559C-41D2-9493-651BDBEC9AB8}" type="pres">
      <dgm:prSet presAssocID="{F9F7E6D5-1276-430D-BD29-78FA16CDE9CF}" presName="sibTrans" presStyleCnt="0"/>
      <dgm:spPr/>
    </dgm:pt>
    <dgm:pt modelId="{CE367FEA-F109-4484-B926-80D9E5790E85}" type="pres">
      <dgm:prSet presAssocID="{067A2CB6-E453-468B-B12B-50AEA6EC88DF}" presName="node" presStyleLbl="node1" presStyleIdx="2" presStyleCnt="3">
        <dgm:presLayoutVars>
          <dgm:bulletEnabled val="1"/>
        </dgm:presLayoutVars>
      </dgm:prSet>
      <dgm:spPr/>
    </dgm:pt>
  </dgm:ptLst>
  <dgm:cxnLst>
    <dgm:cxn modelId="{7CE8511F-67DE-439B-B52B-883864240CCA}" type="presOf" srcId="{067A2CB6-E453-468B-B12B-50AEA6EC88DF}" destId="{CE367FEA-F109-4484-B926-80D9E5790E85}" srcOrd="0" destOrd="0" presId="urn:microsoft.com/office/officeart/2005/8/layout/default"/>
    <dgm:cxn modelId="{93BCF262-093B-4DCF-9743-AFA7E6FBDAE9}" type="presOf" srcId="{019D3764-BA6B-4A50-988C-55C92AE6612A}" destId="{EE6417BE-C5D8-4A06-94CF-D9B564A60ACA}" srcOrd="0" destOrd="0" presId="urn:microsoft.com/office/officeart/2005/8/layout/default"/>
    <dgm:cxn modelId="{7EBB7C49-FF78-40F5-AA1F-506897735874}" type="presOf" srcId="{28A4EF5D-4D66-447F-9DAF-BCEFFC495061}" destId="{5E84F442-865C-496C-84E4-7667D0BEE091}" srcOrd="0" destOrd="0" presId="urn:microsoft.com/office/officeart/2005/8/layout/default"/>
    <dgm:cxn modelId="{16EE448C-FE6B-42AB-9D9A-9F3BC901533E}" srcId="{A5A02FA1-D718-46DF-8AB2-52F0E9A06DE0}" destId="{28A4EF5D-4D66-447F-9DAF-BCEFFC495061}" srcOrd="0" destOrd="0" parTransId="{823133F1-C340-401A-830D-8C632F9481B2}" sibTransId="{0F3C6713-5911-48DB-A157-143544452920}"/>
    <dgm:cxn modelId="{9BB33092-0B50-4B48-9C10-983D40018924}" srcId="{A5A02FA1-D718-46DF-8AB2-52F0E9A06DE0}" destId="{019D3764-BA6B-4A50-988C-55C92AE6612A}" srcOrd="1" destOrd="0" parTransId="{DC665A8F-6497-442D-89A6-1ED759676B0D}" sibTransId="{F9F7E6D5-1276-430D-BD29-78FA16CDE9CF}"/>
    <dgm:cxn modelId="{DF98FB9E-2DD4-4446-9603-DBE99CBA4DEE}" type="presOf" srcId="{A5A02FA1-D718-46DF-8AB2-52F0E9A06DE0}" destId="{19DC7FAE-4018-44C1-A9C1-5E7B5606F48A}" srcOrd="0" destOrd="0" presId="urn:microsoft.com/office/officeart/2005/8/layout/default"/>
    <dgm:cxn modelId="{C7DAE4E3-3F52-40A5-A47B-DC0A4B82404D}" srcId="{A5A02FA1-D718-46DF-8AB2-52F0E9A06DE0}" destId="{067A2CB6-E453-468B-B12B-50AEA6EC88DF}" srcOrd="2" destOrd="0" parTransId="{4D060AF7-C1DA-44B2-8914-6581976B4CA3}" sibTransId="{C4ED97AC-31E8-41C8-BAD9-9732E1728610}"/>
    <dgm:cxn modelId="{24810CE9-2CB0-46A4-A0B0-26E42D0A7659}" type="presParOf" srcId="{19DC7FAE-4018-44C1-A9C1-5E7B5606F48A}" destId="{5E84F442-865C-496C-84E4-7667D0BEE091}" srcOrd="0" destOrd="0" presId="urn:microsoft.com/office/officeart/2005/8/layout/default"/>
    <dgm:cxn modelId="{482CDBC1-5231-4A6F-A22B-23162C4E0767}" type="presParOf" srcId="{19DC7FAE-4018-44C1-A9C1-5E7B5606F48A}" destId="{83DA32D2-871E-4A9E-8740-196B0BA86B17}" srcOrd="1" destOrd="0" presId="urn:microsoft.com/office/officeart/2005/8/layout/default"/>
    <dgm:cxn modelId="{75F5EF46-F78B-472A-8CC6-554DF308BCD0}" type="presParOf" srcId="{19DC7FAE-4018-44C1-A9C1-5E7B5606F48A}" destId="{EE6417BE-C5D8-4A06-94CF-D9B564A60ACA}" srcOrd="2" destOrd="0" presId="urn:microsoft.com/office/officeart/2005/8/layout/default"/>
    <dgm:cxn modelId="{5E6D1D20-5ABE-4E0C-9FD5-6D4E4839392A}" type="presParOf" srcId="{19DC7FAE-4018-44C1-A9C1-5E7B5606F48A}" destId="{3C3B5C3F-559C-41D2-9493-651BDBEC9AB8}" srcOrd="3" destOrd="0" presId="urn:microsoft.com/office/officeart/2005/8/layout/default"/>
    <dgm:cxn modelId="{04B21BFF-C530-44CD-B782-C5D50EE2D4DF}" type="presParOf" srcId="{19DC7FAE-4018-44C1-A9C1-5E7B5606F48A}" destId="{CE367FEA-F109-4484-B926-80D9E5790E85}"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2C99B0-2ECA-44CA-B3E7-EB85317BAC5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F6B3022-3900-44EF-925E-3116CA567836}">
      <dgm:prSet/>
      <dgm:spPr/>
      <dgm:t>
        <a:bodyPr/>
        <a:lstStyle/>
        <a:p>
          <a:r>
            <a:rPr lang="en-US" baseline="0" dirty="0"/>
            <a:t>Locations are created within POU (SMS) and tie to the location codes from Workday.</a:t>
          </a:r>
          <a:endParaRPr lang="en-US" dirty="0"/>
        </a:p>
      </dgm:t>
    </dgm:pt>
    <dgm:pt modelId="{7987EBD7-AC24-4B54-8EC3-D5BE839102D1}" type="parTrans" cxnId="{F5B1A6B7-2A6A-43C5-A3DD-8C41765DC28A}">
      <dgm:prSet/>
      <dgm:spPr/>
      <dgm:t>
        <a:bodyPr/>
        <a:lstStyle/>
        <a:p>
          <a:endParaRPr lang="en-US"/>
        </a:p>
      </dgm:t>
    </dgm:pt>
    <dgm:pt modelId="{BEF64918-7BFD-4875-976E-B9AC6C5B419E}" type="sibTrans" cxnId="{F5B1A6B7-2A6A-43C5-A3DD-8C41765DC28A}">
      <dgm:prSet/>
      <dgm:spPr/>
      <dgm:t>
        <a:bodyPr/>
        <a:lstStyle/>
        <a:p>
          <a:endParaRPr lang="en-US"/>
        </a:p>
      </dgm:t>
    </dgm:pt>
    <dgm:pt modelId="{999E8541-A5A3-4597-A6DD-3B95BDC39CA0}">
      <dgm:prSet/>
      <dgm:spPr/>
      <dgm:t>
        <a:bodyPr/>
        <a:lstStyle/>
        <a:p>
          <a:r>
            <a:rPr lang="en-US" baseline="0"/>
            <a:t>Locations that are replenished internally may live only in POU (SMS).</a:t>
          </a:r>
          <a:endParaRPr lang="en-US"/>
        </a:p>
      </dgm:t>
    </dgm:pt>
    <dgm:pt modelId="{A371BFF3-93DF-4C75-9BE9-99D83B1435B6}" type="parTrans" cxnId="{D448DF47-6BAD-4D84-B296-24A34D57F0E2}">
      <dgm:prSet/>
      <dgm:spPr/>
      <dgm:t>
        <a:bodyPr/>
        <a:lstStyle/>
        <a:p>
          <a:endParaRPr lang="en-US"/>
        </a:p>
      </dgm:t>
    </dgm:pt>
    <dgm:pt modelId="{F2AF35E6-6860-4AA0-BBA7-356CEF00B2A7}" type="sibTrans" cxnId="{D448DF47-6BAD-4D84-B296-24A34D57F0E2}">
      <dgm:prSet/>
      <dgm:spPr/>
      <dgm:t>
        <a:bodyPr/>
        <a:lstStyle/>
        <a:p>
          <a:endParaRPr lang="en-US"/>
        </a:p>
      </dgm:t>
    </dgm:pt>
    <dgm:pt modelId="{AF6E5DB4-94E7-4158-BFDC-06C3B319A53E}">
      <dgm:prSet/>
      <dgm:spPr/>
      <dgm:t>
        <a:bodyPr/>
        <a:lstStyle/>
        <a:p>
          <a:r>
            <a:rPr lang="en-US" baseline="0"/>
            <a:t>There are 3 types of Location within POU (SMS).</a:t>
          </a:r>
          <a:endParaRPr lang="en-US"/>
        </a:p>
      </dgm:t>
    </dgm:pt>
    <dgm:pt modelId="{A0996DD0-1C26-4F6A-8344-05F0647E3E91}" type="parTrans" cxnId="{89934AB9-1471-4D9F-AC1D-0F5670825E0A}">
      <dgm:prSet/>
      <dgm:spPr/>
      <dgm:t>
        <a:bodyPr/>
        <a:lstStyle/>
        <a:p>
          <a:endParaRPr lang="en-US"/>
        </a:p>
      </dgm:t>
    </dgm:pt>
    <dgm:pt modelId="{3864395C-9E3F-485A-8905-8EA8CA8C28F8}" type="sibTrans" cxnId="{89934AB9-1471-4D9F-AC1D-0F5670825E0A}">
      <dgm:prSet/>
      <dgm:spPr/>
      <dgm:t>
        <a:bodyPr/>
        <a:lstStyle/>
        <a:p>
          <a:endParaRPr lang="en-US"/>
        </a:p>
      </dgm:t>
    </dgm:pt>
    <dgm:pt modelId="{6F2C7ECA-ADB1-4369-B91B-0FD2FB462BED}">
      <dgm:prSet/>
      <dgm:spPr/>
      <dgm:t>
        <a:bodyPr/>
        <a:lstStyle/>
        <a:p>
          <a:r>
            <a:rPr lang="en-US" baseline="0"/>
            <a:t>0 – Internal </a:t>
          </a:r>
          <a:endParaRPr lang="en-US"/>
        </a:p>
      </dgm:t>
    </dgm:pt>
    <dgm:pt modelId="{8E907766-FBE1-49C1-BBF3-472E0C7AF318}" type="parTrans" cxnId="{EF0993B3-CD61-486B-8842-60639D847028}">
      <dgm:prSet/>
      <dgm:spPr/>
      <dgm:t>
        <a:bodyPr/>
        <a:lstStyle/>
        <a:p>
          <a:endParaRPr lang="en-US"/>
        </a:p>
      </dgm:t>
    </dgm:pt>
    <dgm:pt modelId="{66526DF1-E1E1-4607-95A5-0A440A98CA58}" type="sibTrans" cxnId="{EF0993B3-CD61-486B-8842-60639D847028}">
      <dgm:prSet/>
      <dgm:spPr/>
      <dgm:t>
        <a:bodyPr/>
        <a:lstStyle/>
        <a:p>
          <a:endParaRPr lang="en-US"/>
        </a:p>
      </dgm:t>
    </dgm:pt>
    <dgm:pt modelId="{58BAA3EB-206B-4BAE-AD5D-A154790BD1F6}">
      <dgm:prSet/>
      <dgm:spPr/>
      <dgm:t>
        <a:bodyPr/>
        <a:lstStyle/>
        <a:p>
          <a:r>
            <a:rPr lang="en-US" baseline="0" dirty="0"/>
            <a:t>1 – Warehouse (not currently used) </a:t>
          </a:r>
          <a:endParaRPr lang="en-US" dirty="0"/>
        </a:p>
      </dgm:t>
    </dgm:pt>
    <dgm:pt modelId="{631B3A4C-BABB-4158-A683-2A4557A9359D}" type="parTrans" cxnId="{F5A51E7C-10A1-4F85-8BD6-97DC007ED8B8}">
      <dgm:prSet/>
      <dgm:spPr/>
      <dgm:t>
        <a:bodyPr/>
        <a:lstStyle/>
        <a:p>
          <a:endParaRPr lang="en-US"/>
        </a:p>
      </dgm:t>
    </dgm:pt>
    <dgm:pt modelId="{99104A47-7B90-436B-9917-CF377A998A87}" type="sibTrans" cxnId="{F5A51E7C-10A1-4F85-8BD6-97DC007ED8B8}">
      <dgm:prSet/>
      <dgm:spPr/>
      <dgm:t>
        <a:bodyPr/>
        <a:lstStyle/>
        <a:p>
          <a:endParaRPr lang="en-US"/>
        </a:p>
      </dgm:t>
    </dgm:pt>
    <dgm:pt modelId="{0B7228B5-0259-45F0-8882-BBB3F52AE3F3}">
      <dgm:prSet/>
      <dgm:spPr/>
      <dgm:t>
        <a:bodyPr/>
        <a:lstStyle/>
        <a:p>
          <a:r>
            <a:rPr lang="en-US" baseline="0" dirty="0"/>
            <a:t>2 – Vendor</a:t>
          </a:r>
          <a:endParaRPr lang="en-US" dirty="0"/>
        </a:p>
      </dgm:t>
    </dgm:pt>
    <dgm:pt modelId="{69486378-8A1D-4669-A880-A06C9623C0F2}" type="parTrans" cxnId="{FA39A74C-670F-46DD-A396-BB1CBF4826BC}">
      <dgm:prSet/>
      <dgm:spPr/>
      <dgm:t>
        <a:bodyPr/>
        <a:lstStyle/>
        <a:p>
          <a:endParaRPr lang="en-US"/>
        </a:p>
      </dgm:t>
    </dgm:pt>
    <dgm:pt modelId="{91656BF9-0064-4F7D-8E09-57428CC612D3}" type="sibTrans" cxnId="{FA39A74C-670F-46DD-A396-BB1CBF4826BC}">
      <dgm:prSet/>
      <dgm:spPr/>
      <dgm:t>
        <a:bodyPr/>
        <a:lstStyle/>
        <a:p>
          <a:endParaRPr lang="en-US"/>
        </a:p>
      </dgm:t>
    </dgm:pt>
    <dgm:pt modelId="{497F6A37-A488-2942-B221-7D05DF9DFA51}" type="pres">
      <dgm:prSet presAssocID="{D12C99B0-2ECA-44CA-B3E7-EB85317BAC5A}" presName="diagram" presStyleCnt="0">
        <dgm:presLayoutVars>
          <dgm:dir/>
          <dgm:resizeHandles val="exact"/>
        </dgm:presLayoutVars>
      </dgm:prSet>
      <dgm:spPr/>
    </dgm:pt>
    <dgm:pt modelId="{A1E217DE-3898-4C4E-8F68-C8BF01F20997}" type="pres">
      <dgm:prSet presAssocID="{3F6B3022-3900-44EF-925E-3116CA567836}" presName="node" presStyleLbl="node1" presStyleIdx="0" presStyleCnt="2">
        <dgm:presLayoutVars>
          <dgm:bulletEnabled val="1"/>
        </dgm:presLayoutVars>
      </dgm:prSet>
      <dgm:spPr/>
    </dgm:pt>
    <dgm:pt modelId="{8261CEF2-F1B7-304E-A8DB-E5D9BFE592E0}" type="pres">
      <dgm:prSet presAssocID="{BEF64918-7BFD-4875-976E-B9AC6C5B419E}" presName="sibTrans" presStyleCnt="0"/>
      <dgm:spPr/>
    </dgm:pt>
    <dgm:pt modelId="{FB7E027E-0174-FB4B-A79F-F0A8B289AAEF}" type="pres">
      <dgm:prSet presAssocID="{AF6E5DB4-94E7-4158-BFDC-06C3B319A53E}" presName="node" presStyleLbl="node1" presStyleIdx="1" presStyleCnt="2">
        <dgm:presLayoutVars>
          <dgm:bulletEnabled val="1"/>
        </dgm:presLayoutVars>
      </dgm:prSet>
      <dgm:spPr/>
    </dgm:pt>
  </dgm:ptLst>
  <dgm:cxnLst>
    <dgm:cxn modelId="{1ED6D10D-D3C8-1B46-A82C-198BB6D4ACAB}" type="presOf" srcId="{999E8541-A5A3-4597-A6DD-3B95BDC39CA0}" destId="{A1E217DE-3898-4C4E-8F68-C8BF01F20997}" srcOrd="0" destOrd="1" presId="urn:microsoft.com/office/officeart/2005/8/layout/default"/>
    <dgm:cxn modelId="{E826C113-FBC5-8340-997D-945A50506833}" type="presOf" srcId="{0B7228B5-0259-45F0-8882-BBB3F52AE3F3}" destId="{FB7E027E-0174-FB4B-A79F-F0A8B289AAEF}" srcOrd="0" destOrd="3" presId="urn:microsoft.com/office/officeart/2005/8/layout/default"/>
    <dgm:cxn modelId="{2F9D9014-FE78-1042-9084-3790342B76C7}" type="presOf" srcId="{58BAA3EB-206B-4BAE-AD5D-A154790BD1F6}" destId="{FB7E027E-0174-FB4B-A79F-F0A8B289AAEF}" srcOrd="0" destOrd="2" presId="urn:microsoft.com/office/officeart/2005/8/layout/default"/>
    <dgm:cxn modelId="{B455645D-3436-F44E-8415-A92369972B1B}" type="presOf" srcId="{6F2C7ECA-ADB1-4369-B91B-0FD2FB462BED}" destId="{FB7E027E-0174-FB4B-A79F-F0A8B289AAEF}" srcOrd="0" destOrd="1" presId="urn:microsoft.com/office/officeart/2005/8/layout/default"/>
    <dgm:cxn modelId="{0330CC41-EDA6-6245-831B-044D033BDCCD}" type="presOf" srcId="{3F6B3022-3900-44EF-925E-3116CA567836}" destId="{A1E217DE-3898-4C4E-8F68-C8BF01F20997}" srcOrd="0" destOrd="0" presId="urn:microsoft.com/office/officeart/2005/8/layout/default"/>
    <dgm:cxn modelId="{3EFB8C45-E215-AB4B-8AD3-5642199C242A}" type="presOf" srcId="{D12C99B0-2ECA-44CA-B3E7-EB85317BAC5A}" destId="{497F6A37-A488-2942-B221-7D05DF9DFA51}" srcOrd="0" destOrd="0" presId="urn:microsoft.com/office/officeart/2005/8/layout/default"/>
    <dgm:cxn modelId="{D448DF47-6BAD-4D84-B296-24A34D57F0E2}" srcId="{3F6B3022-3900-44EF-925E-3116CA567836}" destId="{999E8541-A5A3-4597-A6DD-3B95BDC39CA0}" srcOrd="0" destOrd="0" parTransId="{A371BFF3-93DF-4C75-9BE9-99D83B1435B6}" sibTransId="{F2AF35E6-6860-4AA0-BBA7-356CEF00B2A7}"/>
    <dgm:cxn modelId="{FA39A74C-670F-46DD-A396-BB1CBF4826BC}" srcId="{AF6E5DB4-94E7-4158-BFDC-06C3B319A53E}" destId="{0B7228B5-0259-45F0-8882-BBB3F52AE3F3}" srcOrd="2" destOrd="0" parTransId="{69486378-8A1D-4669-A880-A06C9623C0F2}" sibTransId="{91656BF9-0064-4F7D-8E09-57428CC612D3}"/>
    <dgm:cxn modelId="{F5A51E7C-10A1-4F85-8BD6-97DC007ED8B8}" srcId="{AF6E5DB4-94E7-4158-BFDC-06C3B319A53E}" destId="{58BAA3EB-206B-4BAE-AD5D-A154790BD1F6}" srcOrd="1" destOrd="0" parTransId="{631B3A4C-BABB-4158-A683-2A4557A9359D}" sibTransId="{99104A47-7B90-436B-9917-CF377A998A87}"/>
    <dgm:cxn modelId="{615100A9-48CF-9B4C-8975-771216176FD7}" type="presOf" srcId="{AF6E5DB4-94E7-4158-BFDC-06C3B319A53E}" destId="{FB7E027E-0174-FB4B-A79F-F0A8B289AAEF}" srcOrd="0" destOrd="0" presId="urn:microsoft.com/office/officeart/2005/8/layout/default"/>
    <dgm:cxn modelId="{EF0993B3-CD61-486B-8842-60639D847028}" srcId="{AF6E5DB4-94E7-4158-BFDC-06C3B319A53E}" destId="{6F2C7ECA-ADB1-4369-B91B-0FD2FB462BED}" srcOrd="0" destOrd="0" parTransId="{8E907766-FBE1-49C1-BBF3-472E0C7AF318}" sibTransId="{66526DF1-E1E1-4607-95A5-0A440A98CA58}"/>
    <dgm:cxn modelId="{F5B1A6B7-2A6A-43C5-A3DD-8C41765DC28A}" srcId="{D12C99B0-2ECA-44CA-B3E7-EB85317BAC5A}" destId="{3F6B3022-3900-44EF-925E-3116CA567836}" srcOrd="0" destOrd="0" parTransId="{7987EBD7-AC24-4B54-8EC3-D5BE839102D1}" sibTransId="{BEF64918-7BFD-4875-976E-B9AC6C5B419E}"/>
    <dgm:cxn modelId="{89934AB9-1471-4D9F-AC1D-0F5670825E0A}" srcId="{D12C99B0-2ECA-44CA-B3E7-EB85317BAC5A}" destId="{AF6E5DB4-94E7-4158-BFDC-06C3B319A53E}" srcOrd="1" destOrd="0" parTransId="{A0996DD0-1C26-4F6A-8344-05F0647E3E91}" sibTransId="{3864395C-9E3F-485A-8905-8EA8CA8C28F8}"/>
    <dgm:cxn modelId="{5AC140F9-0EDA-D542-96D1-831F61913A3B}" type="presParOf" srcId="{497F6A37-A488-2942-B221-7D05DF9DFA51}" destId="{A1E217DE-3898-4C4E-8F68-C8BF01F20997}" srcOrd="0" destOrd="0" presId="urn:microsoft.com/office/officeart/2005/8/layout/default"/>
    <dgm:cxn modelId="{22865468-2352-2E4E-9C20-20738D53FDD7}" type="presParOf" srcId="{497F6A37-A488-2942-B221-7D05DF9DFA51}" destId="{8261CEF2-F1B7-304E-A8DB-E5D9BFE592E0}" srcOrd="1" destOrd="0" presId="urn:microsoft.com/office/officeart/2005/8/layout/default"/>
    <dgm:cxn modelId="{EFB5D0D8-BA57-7544-8AF4-2391B070EDF8}" type="presParOf" srcId="{497F6A37-A488-2942-B221-7D05DF9DFA51}" destId="{FB7E027E-0174-FB4B-A79F-F0A8B289AAEF}"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194CE8-4BED-43D3-832D-03C321F0FE7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7E13FC7-1B77-4F2C-A02B-AABCD8EB395E}">
      <dgm:prSet/>
      <dgm:spPr/>
      <dgm:t>
        <a:bodyPr/>
        <a:lstStyle/>
        <a:p>
          <a:r>
            <a:rPr lang="en-US" baseline="0"/>
            <a:t>Consistent quantity level</a:t>
          </a:r>
          <a:endParaRPr lang="en-US"/>
        </a:p>
      </dgm:t>
    </dgm:pt>
    <dgm:pt modelId="{48BD67FD-693A-4C27-9395-A7919569589B}" type="parTrans" cxnId="{F566383D-66AB-4018-A917-939A9551F00A}">
      <dgm:prSet/>
      <dgm:spPr/>
      <dgm:t>
        <a:bodyPr/>
        <a:lstStyle/>
        <a:p>
          <a:endParaRPr lang="en-US"/>
        </a:p>
      </dgm:t>
    </dgm:pt>
    <dgm:pt modelId="{CB8760BD-9196-48F7-B6CE-112839079523}" type="sibTrans" cxnId="{F566383D-66AB-4018-A917-939A9551F00A}">
      <dgm:prSet/>
      <dgm:spPr/>
      <dgm:t>
        <a:bodyPr/>
        <a:lstStyle/>
        <a:p>
          <a:endParaRPr lang="en-US"/>
        </a:p>
      </dgm:t>
    </dgm:pt>
    <dgm:pt modelId="{FE8AB950-776B-4F43-8C42-C7B3B96B5E3C}">
      <dgm:prSet/>
      <dgm:spPr/>
      <dgm:t>
        <a:bodyPr/>
        <a:lstStyle/>
        <a:p>
          <a:r>
            <a:rPr lang="en-US" baseline="0"/>
            <a:t>Depletion happens when the Location is counted</a:t>
          </a:r>
          <a:endParaRPr lang="en-US"/>
        </a:p>
      </dgm:t>
    </dgm:pt>
    <dgm:pt modelId="{E93731E2-51AC-4DE1-A4E2-5005C1D8C7D7}" type="parTrans" cxnId="{F9F49B3A-30F4-4473-B8F5-92B7E99487D8}">
      <dgm:prSet/>
      <dgm:spPr/>
      <dgm:t>
        <a:bodyPr/>
        <a:lstStyle/>
        <a:p>
          <a:endParaRPr lang="en-US"/>
        </a:p>
      </dgm:t>
    </dgm:pt>
    <dgm:pt modelId="{951E593C-3A66-486B-B36F-8FBCAE39DC51}" type="sibTrans" cxnId="{F9F49B3A-30F4-4473-B8F5-92B7E99487D8}">
      <dgm:prSet/>
      <dgm:spPr/>
      <dgm:t>
        <a:bodyPr/>
        <a:lstStyle/>
        <a:p>
          <a:endParaRPr lang="en-US"/>
        </a:p>
      </dgm:t>
    </dgm:pt>
    <dgm:pt modelId="{A4000E59-DFC7-4E17-B8B2-8647FBE5B133}">
      <dgm:prSet/>
      <dgm:spPr/>
      <dgm:t>
        <a:bodyPr/>
        <a:lstStyle/>
        <a:p>
          <a:r>
            <a:rPr lang="en-US" baseline="0" dirty="0"/>
            <a:t>Supply order is generated when quantity is below par</a:t>
          </a:r>
          <a:endParaRPr lang="en-US" dirty="0"/>
        </a:p>
      </dgm:t>
    </dgm:pt>
    <dgm:pt modelId="{BD89B70B-FD8C-42C9-8DCB-F0CEC7217742}" type="parTrans" cxnId="{8239DAD8-306C-4027-AFC3-2EDA27B0A449}">
      <dgm:prSet/>
      <dgm:spPr/>
      <dgm:t>
        <a:bodyPr/>
        <a:lstStyle/>
        <a:p>
          <a:endParaRPr lang="en-US"/>
        </a:p>
      </dgm:t>
    </dgm:pt>
    <dgm:pt modelId="{9FA9411B-FC74-4C2B-8DB3-31D588302E2A}" type="sibTrans" cxnId="{8239DAD8-306C-4027-AFC3-2EDA27B0A449}">
      <dgm:prSet/>
      <dgm:spPr/>
      <dgm:t>
        <a:bodyPr/>
        <a:lstStyle/>
        <a:p>
          <a:endParaRPr lang="en-US"/>
        </a:p>
      </dgm:t>
    </dgm:pt>
    <dgm:pt modelId="{689AFEDF-73A9-1843-88AE-D871D4B53CCC}" type="pres">
      <dgm:prSet presAssocID="{2F194CE8-4BED-43D3-832D-03C321F0FE78}" presName="diagram" presStyleCnt="0">
        <dgm:presLayoutVars>
          <dgm:dir/>
          <dgm:resizeHandles val="exact"/>
        </dgm:presLayoutVars>
      </dgm:prSet>
      <dgm:spPr/>
    </dgm:pt>
    <dgm:pt modelId="{83C75D9F-2F71-DB48-8861-4639C90BE32D}" type="pres">
      <dgm:prSet presAssocID="{37E13FC7-1B77-4F2C-A02B-AABCD8EB395E}" presName="node" presStyleLbl="node1" presStyleIdx="0" presStyleCnt="3">
        <dgm:presLayoutVars>
          <dgm:bulletEnabled val="1"/>
        </dgm:presLayoutVars>
      </dgm:prSet>
      <dgm:spPr/>
    </dgm:pt>
    <dgm:pt modelId="{53B38ACE-40D8-6048-80EE-13992151453A}" type="pres">
      <dgm:prSet presAssocID="{CB8760BD-9196-48F7-B6CE-112839079523}" presName="sibTrans" presStyleCnt="0"/>
      <dgm:spPr/>
    </dgm:pt>
    <dgm:pt modelId="{5EFF5303-64FC-CA44-828B-5F0ED492C78D}" type="pres">
      <dgm:prSet presAssocID="{FE8AB950-776B-4F43-8C42-C7B3B96B5E3C}" presName="node" presStyleLbl="node1" presStyleIdx="1" presStyleCnt="3">
        <dgm:presLayoutVars>
          <dgm:bulletEnabled val="1"/>
        </dgm:presLayoutVars>
      </dgm:prSet>
      <dgm:spPr/>
    </dgm:pt>
    <dgm:pt modelId="{EE20B584-7AE1-F647-9322-1845D53A55B2}" type="pres">
      <dgm:prSet presAssocID="{951E593C-3A66-486B-B36F-8FBCAE39DC51}" presName="sibTrans" presStyleCnt="0"/>
      <dgm:spPr/>
    </dgm:pt>
    <dgm:pt modelId="{C1353206-F7C7-7043-B815-04A1064FE415}" type="pres">
      <dgm:prSet presAssocID="{A4000E59-DFC7-4E17-B8B2-8647FBE5B133}" presName="node" presStyleLbl="node1" presStyleIdx="2" presStyleCnt="3">
        <dgm:presLayoutVars>
          <dgm:bulletEnabled val="1"/>
        </dgm:presLayoutVars>
      </dgm:prSet>
      <dgm:spPr/>
    </dgm:pt>
  </dgm:ptLst>
  <dgm:cxnLst>
    <dgm:cxn modelId="{BD53E934-A2E8-974E-9D9F-DA4F9971D2EE}" type="presOf" srcId="{37E13FC7-1B77-4F2C-A02B-AABCD8EB395E}" destId="{83C75D9F-2F71-DB48-8861-4639C90BE32D}" srcOrd="0" destOrd="0" presId="urn:microsoft.com/office/officeart/2005/8/layout/default"/>
    <dgm:cxn modelId="{F9F49B3A-30F4-4473-B8F5-92B7E99487D8}" srcId="{2F194CE8-4BED-43D3-832D-03C321F0FE78}" destId="{FE8AB950-776B-4F43-8C42-C7B3B96B5E3C}" srcOrd="1" destOrd="0" parTransId="{E93731E2-51AC-4DE1-A4E2-5005C1D8C7D7}" sibTransId="{951E593C-3A66-486B-B36F-8FBCAE39DC51}"/>
    <dgm:cxn modelId="{F566383D-66AB-4018-A917-939A9551F00A}" srcId="{2F194CE8-4BED-43D3-832D-03C321F0FE78}" destId="{37E13FC7-1B77-4F2C-A02B-AABCD8EB395E}" srcOrd="0" destOrd="0" parTransId="{48BD67FD-693A-4C27-9395-A7919569589B}" sibTransId="{CB8760BD-9196-48F7-B6CE-112839079523}"/>
    <dgm:cxn modelId="{977C5D96-337E-C94F-A319-2E4BDE7C4A49}" type="presOf" srcId="{FE8AB950-776B-4F43-8C42-C7B3B96B5E3C}" destId="{5EFF5303-64FC-CA44-828B-5F0ED492C78D}" srcOrd="0" destOrd="0" presId="urn:microsoft.com/office/officeart/2005/8/layout/default"/>
    <dgm:cxn modelId="{C4C0A6C8-14A4-2046-A8E9-51518C7C328C}" type="presOf" srcId="{2F194CE8-4BED-43D3-832D-03C321F0FE78}" destId="{689AFEDF-73A9-1843-88AE-D871D4B53CCC}" srcOrd="0" destOrd="0" presId="urn:microsoft.com/office/officeart/2005/8/layout/default"/>
    <dgm:cxn modelId="{8239DAD8-306C-4027-AFC3-2EDA27B0A449}" srcId="{2F194CE8-4BED-43D3-832D-03C321F0FE78}" destId="{A4000E59-DFC7-4E17-B8B2-8647FBE5B133}" srcOrd="2" destOrd="0" parTransId="{BD89B70B-FD8C-42C9-8DCB-F0CEC7217742}" sibTransId="{9FA9411B-FC74-4C2B-8DB3-31D588302E2A}"/>
    <dgm:cxn modelId="{784397E8-13CB-E047-881C-0855299B581E}" type="presOf" srcId="{A4000E59-DFC7-4E17-B8B2-8647FBE5B133}" destId="{C1353206-F7C7-7043-B815-04A1064FE415}" srcOrd="0" destOrd="0" presId="urn:microsoft.com/office/officeart/2005/8/layout/default"/>
    <dgm:cxn modelId="{067AC27D-78F7-474B-B768-F5E3FAABB160}" type="presParOf" srcId="{689AFEDF-73A9-1843-88AE-D871D4B53CCC}" destId="{83C75D9F-2F71-DB48-8861-4639C90BE32D}" srcOrd="0" destOrd="0" presId="urn:microsoft.com/office/officeart/2005/8/layout/default"/>
    <dgm:cxn modelId="{2CED01F6-BFFB-3340-A525-B03C685B45EE}" type="presParOf" srcId="{689AFEDF-73A9-1843-88AE-D871D4B53CCC}" destId="{53B38ACE-40D8-6048-80EE-13992151453A}" srcOrd="1" destOrd="0" presId="urn:microsoft.com/office/officeart/2005/8/layout/default"/>
    <dgm:cxn modelId="{730763A8-F543-2045-B2AC-6026B96CFDA9}" type="presParOf" srcId="{689AFEDF-73A9-1843-88AE-D871D4B53CCC}" destId="{5EFF5303-64FC-CA44-828B-5F0ED492C78D}" srcOrd="2" destOrd="0" presId="urn:microsoft.com/office/officeart/2005/8/layout/default"/>
    <dgm:cxn modelId="{43826ED2-0969-904C-808E-70B1C3F9E9CE}" type="presParOf" srcId="{689AFEDF-73A9-1843-88AE-D871D4B53CCC}" destId="{EE20B584-7AE1-F647-9322-1845D53A55B2}" srcOrd="3" destOrd="0" presId="urn:microsoft.com/office/officeart/2005/8/layout/default"/>
    <dgm:cxn modelId="{728F835D-9734-C54B-8887-17A2632DD597}" type="presParOf" srcId="{689AFEDF-73A9-1843-88AE-D871D4B53CCC}" destId="{C1353206-F7C7-7043-B815-04A1064FE415}"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81DF5F-3B64-4456-86C9-F2111260A11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9BA72F3-C00B-4644-A93C-D7513EED721C}">
      <dgm:prSet/>
      <dgm:spPr/>
      <dgm:t>
        <a:bodyPr/>
        <a:lstStyle/>
        <a:p>
          <a:r>
            <a:rPr lang="en-US" baseline="0"/>
            <a:t>Minimum and maximum quantities</a:t>
          </a:r>
          <a:endParaRPr lang="en-US"/>
        </a:p>
      </dgm:t>
    </dgm:pt>
    <dgm:pt modelId="{E63CCE10-53FB-4917-B8D5-07CA3F59710F}" type="parTrans" cxnId="{C3F26C76-3DEE-4279-927A-7A22BEEDEED5}">
      <dgm:prSet/>
      <dgm:spPr/>
      <dgm:t>
        <a:bodyPr/>
        <a:lstStyle/>
        <a:p>
          <a:endParaRPr lang="en-US"/>
        </a:p>
      </dgm:t>
    </dgm:pt>
    <dgm:pt modelId="{1ACA8CB8-B402-44CB-8F85-458E7F34224A}" type="sibTrans" cxnId="{C3F26C76-3DEE-4279-927A-7A22BEEDEED5}">
      <dgm:prSet/>
      <dgm:spPr/>
      <dgm:t>
        <a:bodyPr/>
        <a:lstStyle/>
        <a:p>
          <a:endParaRPr lang="en-US"/>
        </a:p>
      </dgm:t>
    </dgm:pt>
    <dgm:pt modelId="{07879CC5-7AD0-4514-A3BE-E9A22E761BB5}">
      <dgm:prSet/>
      <dgm:spPr/>
      <dgm:t>
        <a:bodyPr/>
        <a:lstStyle/>
        <a:p>
          <a:r>
            <a:rPr lang="en-US" baseline="0"/>
            <a:t>Depletion happens upon picking and consumption</a:t>
          </a:r>
          <a:endParaRPr lang="en-US"/>
        </a:p>
      </dgm:t>
    </dgm:pt>
    <dgm:pt modelId="{B605E875-B115-4963-AD7E-8BA0EA3D85AB}" type="parTrans" cxnId="{D535847D-C348-47C5-88E0-BCB8DCD13130}">
      <dgm:prSet/>
      <dgm:spPr/>
      <dgm:t>
        <a:bodyPr/>
        <a:lstStyle/>
        <a:p>
          <a:endParaRPr lang="en-US"/>
        </a:p>
      </dgm:t>
    </dgm:pt>
    <dgm:pt modelId="{E3C69D7B-6D70-4982-8E19-A287F97D6617}" type="sibTrans" cxnId="{D535847D-C348-47C5-88E0-BCB8DCD13130}">
      <dgm:prSet/>
      <dgm:spPr/>
      <dgm:t>
        <a:bodyPr/>
        <a:lstStyle/>
        <a:p>
          <a:endParaRPr lang="en-US"/>
        </a:p>
      </dgm:t>
    </dgm:pt>
    <dgm:pt modelId="{12E61D84-D7AB-4FEB-875E-69E6A5D40CCC}">
      <dgm:prSet/>
      <dgm:spPr/>
      <dgm:t>
        <a:bodyPr/>
        <a:lstStyle/>
        <a:p>
          <a:r>
            <a:rPr lang="en-US" b="0" baseline="0"/>
            <a:t>Supply order is generated when quantity is at or below the minimum quantity on hand</a:t>
          </a:r>
          <a:endParaRPr lang="en-US" b="0"/>
        </a:p>
      </dgm:t>
    </dgm:pt>
    <dgm:pt modelId="{0B39AF1A-AAF4-423C-81E0-A24BA86F3FDC}" type="parTrans" cxnId="{96637479-24C0-4FDD-911E-B20AF41298F9}">
      <dgm:prSet/>
      <dgm:spPr/>
      <dgm:t>
        <a:bodyPr/>
        <a:lstStyle/>
        <a:p>
          <a:endParaRPr lang="en-US"/>
        </a:p>
      </dgm:t>
    </dgm:pt>
    <dgm:pt modelId="{7BD24F5C-615F-4B82-9466-F9ECE998144B}" type="sibTrans" cxnId="{96637479-24C0-4FDD-911E-B20AF41298F9}">
      <dgm:prSet/>
      <dgm:spPr/>
      <dgm:t>
        <a:bodyPr/>
        <a:lstStyle/>
        <a:p>
          <a:endParaRPr lang="en-US"/>
        </a:p>
      </dgm:t>
    </dgm:pt>
    <dgm:pt modelId="{10F9E5D0-F054-490D-BF3E-24B48BD7AB20}">
      <dgm:prSet/>
      <dgm:spPr/>
      <dgm:t>
        <a:bodyPr/>
        <a:lstStyle/>
        <a:p>
          <a:r>
            <a:rPr lang="en-US" baseline="0"/>
            <a:t>Real-time inventory management</a:t>
          </a:r>
          <a:endParaRPr lang="en-US"/>
        </a:p>
      </dgm:t>
    </dgm:pt>
    <dgm:pt modelId="{2EC8E30A-DBB0-4726-8DC4-38571390191B}" type="parTrans" cxnId="{9083F3EA-19E8-413D-92BB-B9D4DA63192E}">
      <dgm:prSet/>
      <dgm:spPr/>
      <dgm:t>
        <a:bodyPr/>
        <a:lstStyle/>
        <a:p>
          <a:endParaRPr lang="en-US"/>
        </a:p>
      </dgm:t>
    </dgm:pt>
    <dgm:pt modelId="{F69A9587-8DDC-4382-B9B4-38CFBE51DF2B}" type="sibTrans" cxnId="{9083F3EA-19E8-413D-92BB-B9D4DA63192E}">
      <dgm:prSet/>
      <dgm:spPr/>
      <dgm:t>
        <a:bodyPr/>
        <a:lstStyle/>
        <a:p>
          <a:endParaRPr lang="en-US"/>
        </a:p>
      </dgm:t>
    </dgm:pt>
    <dgm:pt modelId="{0B15B9D0-FE1A-BD42-A647-42754D1F2459}" type="pres">
      <dgm:prSet presAssocID="{9381DF5F-3B64-4456-86C9-F2111260A115}" presName="diagram" presStyleCnt="0">
        <dgm:presLayoutVars>
          <dgm:dir/>
          <dgm:resizeHandles val="exact"/>
        </dgm:presLayoutVars>
      </dgm:prSet>
      <dgm:spPr/>
    </dgm:pt>
    <dgm:pt modelId="{2D55D448-A106-364F-B5AD-0CCE9156BAFD}" type="pres">
      <dgm:prSet presAssocID="{99BA72F3-C00B-4644-A93C-D7513EED721C}" presName="node" presStyleLbl="node1" presStyleIdx="0" presStyleCnt="4">
        <dgm:presLayoutVars>
          <dgm:bulletEnabled val="1"/>
        </dgm:presLayoutVars>
      </dgm:prSet>
      <dgm:spPr/>
    </dgm:pt>
    <dgm:pt modelId="{4FEF8C94-D690-F246-8D72-321356684790}" type="pres">
      <dgm:prSet presAssocID="{1ACA8CB8-B402-44CB-8F85-458E7F34224A}" presName="sibTrans" presStyleCnt="0"/>
      <dgm:spPr/>
    </dgm:pt>
    <dgm:pt modelId="{F746E7CC-4E1D-CB48-ADA3-48C3D65D24AA}" type="pres">
      <dgm:prSet presAssocID="{07879CC5-7AD0-4514-A3BE-E9A22E761BB5}" presName="node" presStyleLbl="node1" presStyleIdx="1" presStyleCnt="4">
        <dgm:presLayoutVars>
          <dgm:bulletEnabled val="1"/>
        </dgm:presLayoutVars>
      </dgm:prSet>
      <dgm:spPr/>
    </dgm:pt>
    <dgm:pt modelId="{D82ABFF5-6160-114B-B3B1-B184D318D5C8}" type="pres">
      <dgm:prSet presAssocID="{E3C69D7B-6D70-4982-8E19-A287F97D6617}" presName="sibTrans" presStyleCnt="0"/>
      <dgm:spPr/>
    </dgm:pt>
    <dgm:pt modelId="{D247738B-B25A-4C43-8BAF-9C3A483F0652}" type="pres">
      <dgm:prSet presAssocID="{12E61D84-D7AB-4FEB-875E-69E6A5D40CCC}" presName="node" presStyleLbl="node1" presStyleIdx="2" presStyleCnt="4">
        <dgm:presLayoutVars>
          <dgm:bulletEnabled val="1"/>
        </dgm:presLayoutVars>
      </dgm:prSet>
      <dgm:spPr/>
    </dgm:pt>
    <dgm:pt modelId="{F6EBD242-CE83-F149-B9C6-B2054BCFE853}" type="pres">
      <dgm:prSet presAssocID="{7BD24F5C-615F-4B82-9466-F9ECE998144B}" presName="sibTrans" presStyleCnt="0"/>
      <dgm:spPr/>
    </dgm:pt>
    <dgm:pt modelId="{B6E8CF75-B788-3E4D-9B89-44E151441C85}" type="pres">
      <dgm:prSet presAssocID="{10F9E5D0-F054-490D-BF3E-24B48BD7AB20}" presName="node" presStyleLbl="node1" presStyleIdx="3" presStyleCnt="4">
        <dgm:presLayoutVars>
          <dgm:bulletEnabled val="1"/>
        </dgm:presLayoutVars>
      </dgm:prSet>
      <dgm:spPr/>
    </dgm:pt>
  </dgm:ptLst>
  <dgm:cxnLst>
    <dgm:cxn modelId="{0D260C04-5D76-F84E-960C-23D1FF8B6CAD}" type="presOf" srcId="{10F9E5D0-F054-490D-BF3E-24B48BD7AB20}" destId="{B6E8CF75-B788-3E4D-9B89-44E151441C85}" srcOrd="0" destOrd="0" presId="urn:microsoft.com/office/officeart/2005/8/layout/default"/>
    <dgm:cxn modelId="{C2328017-36E1-E346-9C97-5EF9AB6B3FA0}" type="presOf" srcId="{99BA72F3-C00B-4644-A93C-D7513EED721C}" destId="{2D55D448-A106-364F-B5AD-0CCE9156BAFD}" srcOrd="0" destOrd="0" presId="urn:microsoft.com/office/officeart/2005/8/layout/default"/>
    <dgm:cxn modelId="{C3F26C76-3DEE-4279-927A-7A22BEEDEED5}" srcId="{9381DF5F-3B64-4456-86C9-F2111260A115}" destId="{99BA72F3-C00B-4644-A93C-D7513EED721C}" srcOrd="0" destOrd="0" parTransId="{E63CCE10-53FB-4917-B8D5-07CA3F59710F}" sibTransId="{1ACA8CB8-B402-44CB-8F85-458E7F34224A}"/>
    <dgm:cxn modelId="{96637479-24C0-4FDD-911E-B20AF41298F9}" srcId="{9381DF5F-3B64-4456-86C9-F2111260A115}" destId="{12E61D84-D7AB-4FEB-875E-69E6A5D40CCC}" srcOrd="2" destOrd="0" parTransId="{0B39AF1A-AAF4-423C-81E0-A24BA86F3FDC}" sibTransId="{7BD24F5C-615F-4B82-9466-F9ECE998144B}"/>
    <dgm:cxn modelId="{D535847D-C348-47C5-88E0-BCB8DCD13130}" srcId="{9381DF5F-3B64-4456-86C9-F2111260A115}" destId="{07879CC5-7AD0-4514-A3BE-E9A22E761BB5}" srcOrd="1" destOrd="0" parTransId="{B605E875-B115-4963-AD7E-8BA0EA3D85AB}" sibTransId="{E3C69D7B-6D70-4982-8E19-A287F97D6617}"/>
    <dgm:cxn modelId="{FBEA938A-A8DA-6D45-90E1-F59365C04C14}" type="presOf" srcId="{12E61D84-D7AB-4FEB-875E-69E6A5D40CCC}" destId="{D247738B-B25A-4C43-8BAF-9C3A483F0652}" srcOrd="0" destOrd="0" presId="urn:microsoft.com/office/officeart/2005/8/layout/default"/>
    <dgm:cxn modelId="{C49364B8-9C87-FF44-B977-F7A60C47440B}" type="presOf" srcId="{07879CC5-7AD0-4514-A3BE-E9A22E761BB5}" destId="{F746E7CC-4E1D-CB48-ADA3-48C3D65D24AA}" srcOrd="0" destOrd="0" presId="urn:microsoft.com/office/officeart/2005/8/layout/default"/>
    <dgm:cxn modelId="{9083F3EA-19E8-413D-92BB-B9D4DA63192E}" srcId="{9381DF5F-3B64-4456-86C9-F2111260A115}" destId="{10F9E5D0-F054-490D-BF3E-24B48BD7AB20}" srcOrd="3" destOrd="0" parTransId="{2EC8E30A-DBB0-4726-8DC4-38571390191B}" sibTransId="{F69A9587-8DDC-4382-B9B4-38CFBE51DF2B}"/>
    <dgm:cxn modelId="{7C498BFB-CC57-3F4D-B3BC-10F4B93DB409}" type="presOf" srcId="{9381DF5F-3B64-4456-86C9-F2111260A115}" destId="{0B15B9D0-FE1A-BD42-A647-42754D1F2459}" srcOrd="0" destOrd="0" presId="urn:microsoft.com/office/officeart/2005/8/layout/default"/>
    <dgm:cxn modelId="{67B69FD1-FB1B-3D46-B89F-BD2674C5A36D}" type="presParOf" srcId="{0B15B9D0-FE1A-BD42-A647-42754D1F2459}" destId="{2D55D448-A106-364F-B5AD-0CCE9156BAFD}" srcOrd="0" destOrd="0" presId="urn:microsoft.com/office/officeart/2005/8/layout/default"/>
    <dgm:cxn modelId="{D67F94FB-9945-2246-AF8A-3F0B0B07DC0F}" type="presParOf" srcId="{0B15B9D0-FE1A-BD42-A647-42754D1F2459}" destId="{4FEF8C94-D690-F246-8D72-321356684790}" srcOrd="1" destOrd="0" presId="urn:microsoft.com/office/officeart/2005/8/layout/default"/>
    <dgm:cxn modelId="{620A918F-D045-9B49-BFB9-1B7E882640A9}" type="presParOf" srcId="{0B15B9D0-FE1A-BD42-A647-42754D1F2459}" destId="{F746E7CC-4E1D-CB48-ADA3-48C3D65D24AA}" srcOrd="2" destOrd="0" presId="urn:microsoft.com/office/officeart/2005/8/layout/default"/>
    <dgm:cxn modelId="{2469123C-35FA-E845-B686-EBAF69A5B1FF}" type="presParOf" srcId="{0B15B9D0-FE1A-BD42-A647-42754D1F2459}" destId="{D82ABFF5-6160-114B-B3B1-B184D318D5C8}" srcOrd="3" destOrd="0" presId="urn:microsoft.com/office/officeart/2005/8/layout/default"/>
    <dgm:cxn modelId="{E4011C44-72B1-634C-95AC-DB077E22407D}" type="presParOf" srcId="{0B15B9D0-FE1A-BD42-A647-42754D1F2459}" destId="{D247738B-B25A-4C43-8BAF-9C3A483F0652}" srcOrd="4" destOrd="0" presId="urn:microsoft.com/office/officeart/2005/8/layout/default"/>
    <dgm:cxn modelId="{C19BF206-3BD4-894D-B998-C518E84EEA1C}" type="presParOf" srcId="{0B15B9D0-FE1A-BD42-A647-42754D1F2459}" destId="{F6EBD242-CE83-F149-B9C6-B2054BCFE853}" srcOrd="5" destOrd="0" presId="urn:microsoft.com/office/officeart/2005/8/layout/default"/>
    <dgm:cxn modelId="{2B57E212-B39E-6541-A48C-4B9271EA5BE7}" type="presParOf" srcId="{0B15B9D0-FE1A-BD42-A647-42754D1F2459}" destId="{B6E8CF75-B788-3E4D-9B89-44E151441C8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4C9988-A3BB-4A3B-B7E0-0ECDA6272971}"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634C9F2D-81DE-48B9-9538-B592438A5B8B}">
      <dgm:prSet phldrT="[Text]"/>
      <dgm:spPr/>
      <dgm:t>
        <a:bodyPr/>
        <a:lstStyle/>
        <a:p>
          <a:pPr>
            <a:buFont typeface="Arial" panose="020B0604020202020204" pitchFamily="34" charset="0"/>
            <a:buChar char="•"/>
          </a:pPr>
          <a:r>
            <a:rPr lang="en-US"/>
            <a:t>General </a:t>
          </a:r>
        </a:p>
      </dgm:t>
    </dgm:pt>
    <dgm:pt modelId="{97139595-1576-4537-9213-DBE13925EB89}" type="parTrans" cxnId="{25A5CD9E-27E4-4B87-A523-6E2408EDBDAC}">
      <dgm:prSet/>
      <dgm:spPr/>
      <dgm:t>
        <a:bodyPr/>
        <a:lstStyle/>
        <a:p>
          <a:endParaRPr lang="en-US"/>
        </a:p>
      </dgm:t>
    </dgm:pt>
    <dgm:pt modelId="{A3C4322F-BB75-45ED-8016-730DA2FAA066}" type="sibTrans" cxnId="{25A5CD9E-27E4-4B87-A523-6E2408EDBDAC}">
      <dgm:prSet/>
      <dgm:spPr/>
      <dgm:t>
        <a:bodyPr/>
        <a:lstStyle/>
        <a:p>
          <a:endParaRPr lang="en-US"/>
        </a:p>
      </dgm:t>
    </dgm:pt>
    <dgm:pt modelId="{112A5787-75BC-46E3-9F2D-BAE9ABDE02CB}">
      <dgm:prSet/>
      <dgm:spPr/>
      <dgm:t>
        <a:bodyPr/>
        <a:lstStyle/>
        <a:p>
          <a:r>
            <a:rPr lang="en-US"/>
            <a:t>Supply Area</a:t>
          </a:r>
        </a:p>
      </dgm:t>
    </dgm:pt>
    <dgm:pt modelId="{F6F7BE7D-DEA2-40A3-9496-93A7C972600B}" type="parTrans" cxnId="{29FCA78A-54FD-43F4-BDBB-3FD7CF5C5995}">
      <dgm:prSet/>
      <dgm:spPr/>
      <dgm:t>
        <a:bodyPr/>
        <a:lstStyle/>
        <a:p>
          <a:endParaRPr lang="en-US"/>
        </a:p>
      </dgm:t>
    </dgm:pt>
    <dgm:pt modelId="{7AE7903B-A1D0-43DF-BDAF-509F145BB4C2}" type="sibTrans" cxnId="{29FCA78A-54FD-43F4-BDBB-3FD7CF5C5995}">
      <dgm:prSet/>
      <dgm:spPr/>
      <dgm:t>
        <a:bodyPr/>
        <a:lstStyle/>
        <a:p>
          <a:endParaRPr lang="en-US"/>
        </a:p>
      </dgm:t>
    </dgm:pt>
    <dgm:pt modelId="{0F42A385-3CB3-4990-96EB-B46DD38F92D0}">
      <dgm:prSet/>
      <dgm:spPr/>
      <dgm:t>
        <a:bodyPr/>
        <a:lstStyle/>
        <a:p>
          <a:r>
            <a:rPr lang="en-US" dirty="0"/>
            <a:t>Par Location </a:t>
          </a:r>
        </a:p>
      </dgm:t>
    </dgm:pt>
    <dgm:pt modelId="{80C49F95-E6FD-4D56-8C5D-2B7BE55C0CFB}" type="parTrans" cxnId="{6C421D4A-CF64-4726-A38D-B1252FD57959}">
      <dgm:prSet/>
      <dgm:spPr/>
      <dgm:t>
        <a:bodyPr/>
        <a:lstStyle/>
        <a:p>
          <a:endParaRPr lang="en-US"/>
        </a:p>
      </dgm:t>
    </dgm:pt>
    <dgm:pt modelId="{10BC5622-A4F7-439A-BC99-10A230D61BA7}" type="sibTrans" cxnId="{6C421D4A-CF64-4726-A38D-B1252FD57959}">
      <dgm:prSet/>
      <dgm:spPr/>
      <dgm:t>
        <a:bodyPr/>
        <a:lstStyle/>
        <a:p>
          <a:endParaRPr lang="en-US"/>
        </a:p>
      </dgm:t>
    </dgm:pt>
    <dgm:pt modelId="{E6F74499-A02D-43ED-A048-2DC0EB9A07BD}">
      <dgm:prSet/>
      <dgm:spPr/>
      <dgm:t>
        <a:bodyPr/>
        <a:lstStyle/>
        <a:p>
          <a:r>
            <a:rPr lang="en-US"/>
            <a:t>Workflows</a:t>
          </a:r>
        </a:p>
      </dgm:t>
    </dgm:pt>
    <dgm:pt modelId="{C319C130-B1B5-48B8-BF2B-AEFBEA05D449}" type="parTrans" cxnId="{17325B63-E42C-4A8E-BF87-8BA60A6A0068}">
      <dgm:prSet/>
      <dgm:spPr/>
      <dgm:t>
        <a:bodyPr/>
        <a:lstStyle/>
        <a:p>
          <a:endParaRPr lang="en-US"/>
        </a:p>
      </dgm:t>
    </dgm:pt>
    <dgm:pt modelId="{63B7D8B4-4B6B-47D3-A040-4E786A0AAD30}" type="sibTrans" cxnId="{17325B63-E42C-4A8E-BF87-8BA60A6A0068}">
      <dgm:prSet/>
      <dgm:spPr/>
      <dgm:t>
        <a:bodyPr/>
        <a:lstStyle/>
        <a:p>
          <a:endParaRPr lang="en-US"/>
        </a:p>
      </dgm:t>
    </dgm:pt>
    <dgm:pt modelId="{5C9F25AB-3B9A-4182-B479-6A7CE82DAFC0}">
      <dgm:prSet/>
      <dgm:spPr/>
      <dgm:t>
        <a:bodyPr/>
        <a:lstStyle/>
        <a:p>
          <a:r>
            <a:rPr lang="en-US"/>
            <a:t>Location Sequence </a:t>
          </a:r>
        </a:p>
      </dgm:t>
    </dgm:pt>
    <dgm:pt modelId="{BA016374-8945-4A72-854E-DE444681BE00}" type="parTrans" cxnId="{91A4319D-E3F8-4AD9-B50A-3680F64BD9CD}">
      <dgm:prSet/>
      <dgm:spPr/>
      <dgm:t>
        <a:bodyPr/>
        <a:lstStyle/>
        <a:p>
          <a:endParaRPr lang="en-US"/>
        </a:p>
      </dgm:t>
    </dgm:pt>
    <dgm:pt modelId="{68D8FA33-2ED8-4748-A7A4-0339B0B2409E}" type="sibTrans" cxnId="{91A4319D-E3F8-4AD9-B50A-3680F64BD9CD}">
      <dgm:prSet/>
      <dgm:spPr/>
      <dgm:t>
        <a:bodyPr/>
        <a:lstStyle/>
        <a:p>
          <a:endParaRPr lang="en-US"/>
        </a:p>
      </dgm:t>
    </dgm:pt>
    <dgm:pt modelId="{16501C11-6E19-4A30-A1A4-31F3A0001226}">
      <dgm:prSet/>
      <dgm:spPr/>
      <dgm:t>
        <a:bodyPr/>
        <a:lstStyle/>
        <a:p>
          <a:r>
            <a:rPr lang="en-US" dirty="0"/>
            <a:t>Used to determine the </a:t>
          </a:r>
          <a:r>
            <a:rPr lang="en-US" dirty="0" err="1"/>
            <a:t>putaway</a:t>
          </a:r>
          <a:r>
            <a:rPr lang="en-US" dirty="0"/>
            <a:t> location sequence for deliveries.</a:t>
          </a:r>
        </a:p>
      </dgm:t>
    </dgm:pt>
    <dgm:pt modelId="{E82447FD-234F-483A-879E-AEFD1976A726}" type="parTrans" cxnId="{23C6F4E1-ED0B-49DE-8117-C9773D8C3D7A}">
      <dgm:prSet/>
      <dgm:spPr/>
      <dgm:t>
        <a:bodyPr/>
        <a:lstStyle/>
        <a:p>
          <a:endParaRPr lang="en-US"/>
        </a:p>
      </dgm:t>
    </dgm:pt>
    <dgm:pt modelId="{96E9FCCE-E366-4E39-B631-DABBACABE452}" type="sibTrans" cxnId="{23C6F4E1-ED0B-49DE-8117-C9773D8C3D7A}">
      <dgm:prSet/>
      <dgm:spPr/>
      <dgm:t>
        <a:bodyPr/>
        <a:lstStyle/>
        <a:p>
          <a:endParaRPr lang="en-US"/>
        </a:p>
      </dgm:t>
    </dgm:pt>
    <dgm:pt modelId="{BCA06177-A16B-4051-94B0-4F04C91FBCC9}">
      <dgm:prSet/>
      <dgm:spPr/>
      <dgm:t>
        <a:bodyPr/>
        <a:lstStyle/>
        <a:p>
          <a:r>
            <a:rPr lang="en-US"/>
            <a:t>The order in which putaways are performed is in supply area sequence, then in location sequence, and finally in bin sequence.</a:t>
          </a:r>
        </a:p>
      </dgm:t>
    </dgm:pt>
    <dgm:pt modelId="{9FE34012-F2FA-4007-8060-EBF97459206C}" type="parTrans" cxnId="{95A8C0DC-D82B-4199-9481-765AD87055A1}">
      <dgm:prSet/>
      <dgm:spPr/>
      <dgm:t>
        <a:bodyPr/>
        <a:lstStyle/>
        <a:p>
          <a:endParaRPr lang="en-US"/>
        </a:p>
      </dgm:t>
    </dgm:pt>
    <dgm:pt modelId="{1CDADE4B-F686-4564-B1A1-822B84565A0E}" type="sibTrans" cxnId="{95A8C0DC-D82B-4199-9481-765AD87055A1}">
      <dgm:prSet/>
      <dgm:spPr/>
      <dgm:t>
        <a:bodyPr/>
        <a:lstStyle/>
        <a:p>
          <a:endParaRPr lang="en-US"/>
        </a:p>
      </dgm:t>
    </dgm:pt>
    <dgm:pt modelId="{1D48C880-F288-459D-AEBA-35CF32502798}">
      <dgm:prSet/>
      <dgm:spPr/>
      <dgm:t>
        <a:bodyPr/>
        <a:lstStyle/>
        <a:p>
          <a:r>
            <a:rPr lang="en-US"/>
            <a:t>Used in reverse for case cart putaway.</a:t>
          </a:r>
        </a:p>
      </dgm:t>
    </dgm:pt>
    <dgm:pt modelId="{AD1DF277-ABB3-4496-9F19-9D57CFC3DD50}" type="parTrans" cxnId="{36B48571-0857-4CFC-9B3C-3963D9904A2F}">
      <dgm:prSet/>
      <dgm:spPr/>
      <dgm:t>
        <a:bodyPr/>
        <a:lstStyle/>
        <a:p>
          <a:endParaRPr lang="en-US"/>
        </a:p>
      </dgm:t>
    </dgm:pt>
    <dgm:pt modelId="{CF743B2F-88DC-46FC-8D8D-9CB8041AD0F4}" type="sibTrans" cxnId="{36B48571-0857-4CFC-9B3C-3963D9904A2F}">
      <dgm:prSet/>
      <dgm:spPr/>
      <dgm:t>
        <a:bodyPr/>
        <a:lstStyle/>
        <a:p>
          <a:endParaRPr lang="en-US"/>
        </a:p>
      </dgm:t>
    </dgm:pt>
    <dgm:pt modelId="{12E5E6EC-FB57-49E9-A825-523BD95F87DE}">
      <dgm:prSet/>
      <dgm:spPr/>
      <dgm:t>
        <a:bodyPr/>
        <a:lstStyle/>
        <a:p>
          <a:r>
            <a:rPr lang="en-US"/>
            <a:t>Tracking Technology Flag</a:t>
          </a:r>
        </a:p>
      </dgm:t>
    </dgm:pt>
    <dgm:pt modelId="{C15D1B38-D4EB-4E40-AFC1-C494886BA2B8}" type="parTrans" cxnId="{0DA7B317-9A06-416C-B2B4-81DF5452DD85}">
      <dgm:prSet/>
      <dgm:spPr/>
      <dgm:t>
        <a:bodyPr/>
        <a:lstStyle/>
        <a:p>
          <a:endParaRPr lang="en-US"/>
        </a:p>
      </dgm:t>
    </dgm:pt>
    <dgm:pt modelId="{EEF7F497-FDDA-4042-9025-C1CA12F0D9C2}" type="sibTrans" cxnId="{0DA7B317-9A06-416C-B2B4-81DF5452DD85}">
      <dgm:prSet/>
      <dgm:spPr/>
      <dgm:t>
        <a:bodyPr/>
        <a:lstStyle/>
        <a:p>
          <a:endParaRPr lang="en-US"/>
        </a:p>
      </dgm:t>
    </dgm:pt>
    <dgm:pt modelId="{4B43BF9B-8265-4407-B5EA-7E3C504B0A06}">
      <dgm:prSet/>
      <dgm:spPr/>
      <dgm:t>
        <a:bodyPr/>
        <a:lstStyle/>
        <a:p>
          <a:r>
            <a:rPr lang="en-US"/>
            <a:t>Use to determine if items are tracked or not.</a:t>
          </a:r>
        </a:p>
      </dgm:t>
    </dgm:pt>
    <dgm:pt modelId="{102889AC-200D-44D1-9714-A87DC6279227}" type="parTrans" cxnId="{C1A19E8D-A444-43B5-9105-735E80E231F9}">
      <dgm:prSet/>
      <dgm:spPr/>
      <dgm:t>
        <a:bodyPr/>
        <a:lstStyle/>
        <a:p>
          <a:endParaRPr lang="en-US"/>
        </a:p>
      </dgm:t>
    </dgm:pt>
    <dgm:pt modelId="{D67BD2CF-0735-4EC6-8FDB-0C6EC192F9EC}" type="sibTrans" cxnId="{C1A19E8D-A444-43B5-9105-735E80E231F9}">
      <dgm:prSet/>
      <dgm:spPr/>
      <dgm:t>
        <a:bodyPr/>
        <a:lstStyle/>
        <a:p>
          <a:endParaRPr lang="en-US"/>
        </a:p>
      </dgm:t>
    </dgm:pt>
    <dgm:pt modelId="{B9DEC1E1-FEA7-4023-AE1C-1FA31D4A9CF7}">
      <dgm:prSet/>
      <dgm:spPr/>
      <dgm:t>
        <a:bodyPr/>
        <a:lstStyle/>
        <a:p>
          <a:r>
            <a:rPr lang="en-US"/>
            <a:t>Cost Center</a:t>
          </a:r>
        </a:p>
      </dgm:t>
    </dgm:pt>
    <dgm:pt modelId="{57E2AB28-9A74-4CD7-ADA4-3AA27997C4F2}" type="parTrans" cxnId="{2ED559C8-E100-4714-8E0F-B57E39C4F0AF}">
      <dgm:prSet/>
      <dgm:spPr/>
      <dgm:t>
        <a:bodyPr/>
        <a:lstStyle/>
        <a:p>
          <a:endParaRPr lang="en-US"/>
        </a:p>
      </dgm:t>
    </dgm:pt>
    <dgm:pt modelId="{C67A585D-DFE9-4DAF-A991-7AD09DCE4F3C}" type="sibTrans" cxnId="{2ED559C8-E100-4714-8E0F-B57E39C4F0AF}">
      <dgm:prSet/>
      <dgm:spPr/>
      <dgm:t>
        <a:bodyPr/>
        <a:lstStyle/>
        <a:p>
          <a:endParaRPr lang="en-US"/>
        </a:p>
      </dgm:t>
    </dgm:pt>
    <dgm:pt modelId="{3EC33A48-55E5-4ECF-870F-416D0F74F367}">
      <dgm:prSet/>
      <dgm:spPr/>
      <dgm:t>
        <a:bodyPr/>
        <a:lstStyle/>
        <a:p>
          <a:r>
            <a:rPr lang="en-US" dirty="0"/>
            <a:t>Via the embedded view or the Location Cost Center resource.</a:t>
          </a:r>
        </a:p>
      </dgm:t>
    </dgm:pt>
    <dgm:pt modelId="{13D13B3F-E35E-40DE-994F-9D77A3AB7315}" type="parTrans" cxnId="{77E54991-30DE-40F7-9056-6D4417E91F23}">
      <dgm:prSet/>
      <dgm:spPr/>
      <dgm:t>
        <a:bodyPr/>
        <a:lstStyle/>
        <a:p>
          <a:endParaRPr lang="en-US"/>
        </a:p>
      </dgm:t>
    </dgm:pt>
    <dgm:pt modelId="{6EA010D2-0928-416F-BDCE-1FB31268D371}" type="sibTrans" cxnId="{77E54991-30DE-40F7-9056-6D4417E91F23}">
      <dgm:prSet/>
      <dgm:spPr/>
      <dgm:t>
        <a:bodyPr/>
        <a:lstStyle/>
        <a:p>
          <a:endParaRPr lang="en-US"/>
        </a:p>
      </dgm:t>
    </dgm:pt>
    <dgm:pt modelId="{1B9A5C63-CDFE-4B82-8BC1-E7850F4D4EEE}" type="pres">
      <dgm:prSet presAssocID="{034C9988-A3BB-4A3B-B7E0-0ECDA6272971}" presName="linear" presStyleCnt="0">
        <dgm:presLayoutVars>
          <dgm:dir/>
          <dgm:animLvl val="lvl"/>
          <dgm:resizeHandles val="exact"/>
        </dgm:presLayoutVars>
      </dgm:prSet>
      <dgm:spPr/>
    </dgm:pt>
    <dgm:pt modelId="{CF1B2E9A-887B-4B4C-BCF9-467F16199852}" type="pres">
      <dgm:prSet presAssocID="{634C9F2D-81DE-48B9-9538-B592438A5B8B}" presName="parentLin" presStyleCnt="0"/>
      <dgm:spPr/>
    </dgm:pt>
    <dgm:pt modelId="{ABC074CB-7B23-4B07-AF68-8718F79DC098}" type="pres">
      <dgm:prSet presAssocID="{634C9F2D-81DE-48B9-9538-B592438A5B8B}" presName="parentLeftMargin" presStyleLbl="node1" presStyleIdx="0" presStyleCnt="3"/>
      <dgm:spPr/>
    </dgm:pt>
    <dgm:pt modelId="{C7574420-7748-4944-8DAD-09F0B79E9C8D}" type="pres">
      <dgm:prSet presAssocID="{634C9F2D-81DE-48B9-9538-B592438A5B8B}" presName="parentText" presStyleLbl="node1" presStyleIdx="0" presStyleCnt="3">
        <dgm:presLayoutVars>
          <dgm:chMax val="0"/>
          <dgm:bulletEnabled val="1"/>
        </dgm:presLayoutVars>
      </dgm:prSet>
      <dgm:spPr/>
    </dgm:pt>
    <dgm:pt modelId="{3E76B3EE-7BC9-492B-AE25-9B61DC542EE0}" type="pres">
      <dgm:prSet presAssocID="{634C9F2D-81DE-48B9-9538-B592438A5B8B}" presName="negativeSpace" presStyleCnt="0"/>
      <dgm:spPr/>
    </dgm:pt>
    <dgm:pt modelId="{2553EEA6-D04B-4047-B155-AD98BC6A46F1}" type="pres">
      <dgm:prSet presAssocID="{634C9F2D-81DE-48B9-9538-B592438A5B8B}" presName="childText" presStyleLbl="conFgAcc1" presStyleIdx="0" presStyleCnt="3">
        <dgm:presLayoutVars>
          <dgm:bulletEnabled val="1"/>
        </dgm:presLayoutVars>
      </dgm:prSet>
      <dgm:spPr/>
    </dgm:pt>
    <dgm:pt modelId="{3FA54752-6726-42EF-AC77-7A0F1D8A78C8}" type="pres">
      <dgm:prSet presAssocID="{A3C4322F-BB75-45ED-8016-730DA2FAA066}" presName="spaceBetweenRectangles" presStyleCnt="0"/>
      <dgm:spPr/>
    </dgm:pt>
    <dgm:pt modelId="{317966F3-95D7-465A-8083-9FF925ADA900}" type="pres">
      <dgm:prSet presAssocID="{E6F74499-A02D-43ED-A048-2DC0EB9A07BD}" presName="parentLin" presStyleCnt="0"/>
      <dgm:spPr/>
    </dgm:pt>
    <dgm:pt modelId="{783C091F-F2D7-42EF-B008-E6C801A9B8CA}" type="pres">
      <dgm:prSet presAssocID="{E6F74499-A02D-43ED-A048-2DC0EB9A07BD}" presName="parentLeftMargin" presStyleLbl="node1" presStyleIdx="0" presStyleCnt="3"/>
      <dgm:spPr/>
    </dgm:pt>
    <dgm:pt modelId="{C4931753-DF91-4890-8561-ABF1E72C2551}" type="pres">
      <dgm:prSet presAssocID="{E6F74499-A02D-43ED-A048-2DC0EB9A07BD}" presName="parentText" presStyleLbl="node1" presStyleIdx="1" presStyleCnt="3">
        <dgm:presLayoutVars>
          <dgm:chMax val="0"/>
          <dgm:bulletEnabled val="1"/>
        </dgm:presLayoutVars>
      </dgm:prSet>
      <dgm:spPr/>
    </dgm:pt>
    <dgm:pt modelId="{F74918F1-2053-4735-ADF0-26FD62B11AEC}" type="pres">
      <dgm:prSet presAssocID="{E6F74499-A02D-43ED-A048-2DC0EB9A07BD}" presName="negativeSpace" presStyleCnt="0"/>
      <dgm:spPr/>
    </dgm:pt>
    <dgm:pt modelId="{A4905482-7C7D-4F04-8543-710F5606BB58}" type="pres">
      <dgm:prSet presAssocID="{E6F74499-A02D-43ED-A048-2DC0EB9A07BD}" presName="childText" presStyleLbl="conFgAcc1" presStyleIdx="1" presStyleCnt="3">
        <dgm:presLayoutVars>
          <dgm:bulletEnabled val="1"/>
        </dgm:presLayoutVars>
      </dgm:prSet>
      <dgm:spPr/>
    </dgm:pt>
    <dgm:pt modelId="{711289FF-D61E-418A-A69A-2727E2728523}" type="pres">
      <dgm:prSet presAssocID="{63B7D8B4-4B6B-47D3-A040-4E786A0AAD30}" presName="spaceBetweenRectangles" presStyleCnt="0"/>
      <dgm:spPr/>
    </dgm:pt>
    <dgm:pt modelId="{B5908E88-406B-475D-886D-17214CBB59DF}" type="pres">
      <dgm:prSet presAssocID="{B9DEC1E1-FEA7-4023-AE1C-1FA31D4A9CF7}" presName="parentLin" presStyleCnt="0"/>
      <dgm:spPr/>
    </dgm:pt>
    <dgm:pt modelId="{75CC25EE-D133-474A-B522-F5DFB062D830}" type="pres">
      <dgm:prSet presAssocID="{B9DEC1E1-FEA7-4023-AE1C-1FA31D4A9CF7}" presName="parentLeftMargin" presStyleLbl="node1" presStyleIdx="1" presStyleCnt="3"/>
      <dgm:spPr/>
    </dgm:pt>
    <dgm:pt modelId="{07712F9F-9B62-45AC-AF7E-4E692F1E36DC}" type="pres">
      <dgm:prSet presAssocID="{B9DEC1E1-FEA7-4023-AE1C-1FA31D4A9CF7}" presName="parentText" presStyleLbl="node1" presStyleIdx="2" presStyleCnt="3">
        <dgm:presLayoutVars>
          <dgm:chMax val="0"/>
          <dgm:bulletEnabled val="1"/>
        </dgm:presLayoutVars>
      </dgm:prSet>
      <dgm:spPr/>
    </dgm:pt>
    <dgm:pt modelId="{D9D5A97F-C2E2-43B3-B991-6B2A503B6E60}" type="pres">
      <dgm:prSet presAssocID="{B9DEC1E1-FEA7-4023-AE1C-1FA31D4A9CF7}" presName="negativeSpace" presStyleCnt="0"/>
      <dgm:spPr/>
    </dgm:pt>
    <dgm:pt modelId="{A579BB77-6DD5-40F8-8781-22BE18B07330}" type="pres">
      <dgm:prSet presAssocID="{B9DEC1E1-FEA7-4023-AE1C-1FA31D4A9CF7}" presName="childText" presStyleLbl="conFgAcc1" presStyleIdx="2" presStyleCnt="3">
        <dgm:presLayoutVars>
          <dgm:bulletEnabled val="1"/>
        </dgm:presLayoutVars>
      </dgm:prSet>
      <dgm:spPr/>
    </dgm:pt>
  </dgm:ptLst>
  <dgm:cxnLst>
    <dgm:cxn modelId="{02B11606-89CD-4348-85AF-D2313DAA04AE}" type="presOf" srcId="{16501C11-6E19-4A30-A1A4-31F3A0001226}" destId="{A4905482-7C7D-4F04-8543-710F5606BB58}" srcOrd="0" destOrd="1" presId="urn:microsoft.com/office/officeart/2005/8/layout/list1"/>
    <dgm:cxn modelId="{B803060A-EDDA-4D15-A347-659C854C5FC2}" type="presOf" srcId="{E6F74499-A02D-43ED-A048-2DC0EB9A07BD}" destId="{C4931753-DF91-4890-8561-ABF1E72C2551}" srcOrd="1" destOrd="0" presId="urn:microsoft.com/office/officeart/2005/8/layout/list1"/>
    <dgm:cxn modelId="{FB9ECA13-4D3A-4902-AFCF-A94ADC7B6899}" type="presOf" srcId="{0F42A385-3CB3-4990-96EB-B46DD38F92D0}" destId="{2553EEA6-D04B-4047-B155-AD98BC6A46F1}" srcOrd="0" destOrd="1" presId="urn:microsoft.com/office/officeart/2005/8/layout/list1"/>
    <dgm:cxn modelId="{0DA7B317-9A06-416C-B2B4-81DF5452DD85}" srcId="{E6F74499-A02D-43ED-A048-2DC0EB9A07BD}" destId="{12E5E6EC-FB57-49E9-A825-523BD95F87DE}" srcOrd="1" destOrd="0" parTransId="{C15D1B38-D4EB-4E40-AFC1-C494886BA2B8}" sibTransId="{EEF7F497-FDDA-4042-9025-C1CA12F0D9C2}"/>
    <dgm:cxn modelId="{12B29430-94DA-4131-8169-EDE276A9DE89}" type="presOf" srcId="{E6F74499-A02D-43ED-A048-2DC0EB9A07BD}" destId="{783C091F-F2D7-42EF-B008-E6C801A9B8CA}" srcOrd="0" destOrd="0" presId="urn:microsoft.com/office/officeart/2005/8/layout/list1"/>
    <dgm:cxn modelId="{C0501531-94FF-4E48-9495-C9BE4EB92D2C}" type="presOf" srcId="{1D48C880-F288-459D-AEBA-35CF32502798}" destId="{A4905482-7C7D-4F04-8543-710F5606BB58}" srcOrd="0" destOrd="3" presId="urn:microsoft.com/office/officeart/2005/8/layout/list1"/>
    <dgm:cxn modelId="{ACFCEA60-FAA4-4288-B0E3-9C7BBB334025}" type="presOf" srcId="{B9DEC1E1-FEA7-4023-AE1C-1FA31D4A9CF7}" destId="{07712F9F-9B62-45AC-AF7E-4E692F1E36DC}" srcOrd="1" destOrd="0" presId="urn:microsoft.com/office/officeart/2005/8/layout/list1"/>
    <dgm:cxn modelId="{17325B63-E42C-4A8E-BF87-8BA60A6A0068}" srcId="{034C9988-A3BB-4A3B-B7E0-0ECDA6272971}" destId="{E6F74499-A02D-43ED-A048-2DC0EB9A07BD}" srcOrd="1" destOrd="0" parTransId="{C319C130-B1B5-48B8-BF2B-AEFBEA05D449}" sibTransId="{63B7D8B4-4B6B-47D3-A040-4E786A0AAD30}"/>
    <dgm:cxn modelId="{6C421D4A-CF64-4726-A38D-B1252FD57959}" srcId="{634C9F2D-81DE-48B9-9538-B592438A5B8B}" destId="{0F42A385-3CB3-4990-96EB-B46DD38F92D0}" srcOrd="1" destOrd="0" parTransId="{80C49F95-E6FD-4D56-8C5D-2B7BE55C0CFB}" sibTransId="{10BC5622-A4F7-439A-BC99-10A230D61BA7}"/>
    <dgm:cxn modelId="{36B48571-0857-4CFC-9B3C-3963D9904A2F}" srcId="{5C9F25AB-3B9A-4182-B479-6A7CE82DAFC0}" destId="{1D48C880-F288-459D-AEBA-35CF32502798}" srcOrd="2" destOrd="0" parTransId="{AD1DF277-ABB3-4496-9F19-9D57CFC3DD50}" sibTransId="{CF743B2F-88DC-46FC-8D8D-9CB8041AD0F4}"/>
    <dgm:cxn modelId="{853CA559-4D00-4327-AA3A-422DB2E677F7}" type="presOf" srcId="{4B43BF9B-8265-4407-B5EA-7E3C504B0A06}" destId="{A4905482-7C7D-4F04-8543-710F5606BB58}" srcOrd="0" destOrd="5" presId="urn:microsoft.com/office/officeart/2005/8/layout/list1"/>
    <dgm:cxn modelId="{29FCA78A-54FD-43F4-BDBB-3FD7CF5C5995}" srcId="{634C9F2D-81DE-48B9-9538-B592438A5B8B}" destId="{112A5787-75BC-46E3-9F2D-BAE9ABDE02CB}" srcOrd="0" destOrd="0" parTransId="{F6F7BE7D-DEA2-40A3-9496-93A7C972600B}" sibTransId="{7AE7903B-A1D0-43DF-BDAF-509F145BB4C2}"/>
    <dgm:cxn modelId="{B3A2ED8A-ED92-48C3-91F8-3261CF43DF3F}" type="presOf" srcId="{5C9F25AB-3B9A-4182-B479-6A7CE82DAFC0}" destId="{A4905482-7C7D-4F04-8543-710F5606BB58}" srcOrd="0" destOrd="0" presId="urn:microsoft.com/office/officeart/2005/8/layout/list1"/>
    <dgm:cxn modelId="{2D6D4A8C-352E-40B2-ABB4-F7B38F258DC5}" type="presOf" srcId="{BCA06177-A16B-4051-94B0-4F04C91FBCC9}" destId="{A4905482-7C7D-4F04-8543-710F5606BB58}" srcOrd="0" destOrd="2" presId="urn:microsoft.com/office/officeart/2005/8/layout/list1"/>
    <dgm:cxn modelId="{C1A19E8D-A444-43B5-9105-735E80E231F9}" srcId="{12E5E6EC-FB57-49E9-A825-523BD95F87DE}" destId="{4B43BF9B-8265-4407-B5EA-7E3C504B0A06}" srcOrd="0" destOrd="0" parTransId="{102889AC-200D-44D1-9714-A87DC6279227}" sibTransId="{D67BD2CF-0735-4EC6-8FDB-0C6EC192F9EC}"/>
    <dgm:cxn modelId="{77E54991-30DE-40F7-9056-6D4417E91F23}" srcId="{B9DEC1E1-FEA7-4023-AE1C-1FA31D4A9CF7}" destId="{3EC33A48-55E5-4ECF-870F-416D0F74F367}" srcOrd="0" destOrd="0" parTransId="{13D13B3F-E35E-40DE-994F-9D77A3AB7315}" sibTransId="{6EA010D2-0928-416F-BDCE-1FB31268D371}"/>
    <dgm:cxn modelId="{91A4319D-E3F8-4AD9-B50A-3680F64BD9CD}" srcId="{E6F74499-A02D-43ED-A048-2DC0EB9A07BD}" destId="{5C9F25AB-3B9A-4182-B479-6A7CE82DAFC0}" srcOrd="0" destOrd="0" parTransId="{BA016374-8945-4A72-854E-DE444681BE00}" sibTransId="{68D8FA33-2ED8-4748-A7A4-0339B0B2409E}"/>
    <dgm:cxn modelId="{25A5CD9E-27E4-4B87-A523-6E2408EDBDAC}" srcId="{034C9988-A3BB-4A3B-B7E0-0ECDA6272971}" destId="{634C9F2D-81DE-48B9-9538-B592438A5B8B}" srcOrd="0" destOrd="0" parTransId="{97139595-1576-4537-9213-DBE13925EB89}" sibTransId="{A3C4322F-BB75-45ED-8016-730DA2FAA066}"/>
    <dgm:cxn modelId="{E2203B9F-1D1D-4361-BDFB-B95F6B61BE0B}" type="presOf" srcId="{112A5787-75BC-46E3-9F2D-BAE9ABDE02CB}" destId="{2553EEA6-D04B-4047-B155-AD98BC6A46F1}" srcOrd="0" destOrd="0" presId="urn:microsoft.com/office/officeart/2005/8/layout/list1"/>
    <dgm:cxn modelId="{C03AC4A3-B838-43D8-890A-B6D4D736D54A}" type="presOf" srcId="{634C9F2D-81DE-48B9-9538-B592438A5B8B}" destId="{ABC074CB-7B23-4B07-AF68-8718F79DC098}" srcOrd="0" destOrd="0" presId="urn:microsoft.com/office/officeart/2005/8/layout/list1"/>
    <dgm:cxn modelId="{F6BCC6B1-3B98-40EB-A4C3-838A0FC31402}" type="presOf" srcId="{3EC33A48-55E5-4ECF-870F-416D0F74F367}" destId="{A579BB77-6DD5-40F8-8781-22BE18B07330}" srcOrd="0" destOrd="0" presId="urn:microsoft.com/office/officeart/2005/8/layout/list1"/>
    <dgm:cxn modelId="{B69536C1-E8E0-4CEF-9A29-B83B70F65570}" type="presOf" srcId="{034C9988-A3BB-4A3B-B7E0-0ECDA6272971}" destId="{1B9A5C63-CDFE-4B82-8BC1-E7850F4D4EEE}" srcOrd="0" destOrd="0" presId="urn:microsoft.com/office/officeart/2005/8/layout/list1"/>
    <dgm:cxn modelId="{2ED559C8-E100-4714-8E0F-B57E39C4F0AF}" srcId="{034C9988-A3BB-4A3B-B7E0-0ECDA6272971}" destId="{B9DEC1E1-FEA7-4023-AE1C-1FA31D4A9CF7}" srcOrd="2" destOrd="0" parTransId="{57E2AB28-9A74-4CD7-ADA4-3AA27997C4F2}" sibTransId="{C67A585D-DFE9-4DAF-A991-7AD09DCE4F3C}"/>
    <dgm:cxn modelId="{86D76FCA-15D2-46A9-9F90-5D78621D1043}" type="presOf" srcId="{B9DEC1E1-FEA7-4023-AE1C-1FA31D4A9CF7}" destId="{75CC25EE-D133-474A-B522-F5DFB062D830}" srcOrd="0" destOrd="0" presId="urn:microsoft.com/office/officeart/2005/8/layout/list1"/>
    <dgm:cxn modelId="{451902DC-6672-4BC3-BE04-99767445495D}" type="presOf" srcId="{634C9F2D-81DE-48B9-9538-B592438A5B8B}" destId="{C7574420-7748-4944-8DAD-09F0B79E9C8D}" srcOrd="1" destOrd="0" presId="urn:microsoft.com/office/officeart/2005/8/layout/list1"/>
    <dgm:cxn modelId="{95A8C0DC-D82B-4199-9481-765AD87055A1}" srcId="{5C9F25AB-3B9A-4182-B479-6A7CE82DAFC0}" destId="{BCA06177-A16B-4051-94B0-4F04C91FBCC9}" srcOrd="1" destOrd="0" parTransId="{9FE34012-F2FA-4007-8060-EBF97459206C}" sibTransId="{1CDADE4B-F686-4564-B1A1-822B84565A0E}"/>
    <dgm:cxn modelId="{23C6F4E1-ED0B-49DE-8117-C9773D8C3D7A}" srcId="{5C9F25AB-3B9A-4182-B479-6A7CE82DAFC0}" destId="{16501C11-6E19-4A30-A1A4-31F3A0001226}" srcOrd="0" destOrd="0" parTransId="{E82447FD-234F-483A-879E-AEFD1976A726}" sibTransId="{96E9FCCE-E366-4E39-B631-DABBACABE452}"/>
    <dgm:cxn modelId="{A580C0FB-7E5C-45B6-BF34-C70DB8C7B36E}" type="presOf" srcId="{12E5E6EC-FB57-49E9-A825-523BD95F87DE}" destId="{A4905482-7C7D-4F04-8543-710F5606BB58}" srcOrd="0" destOrd="4" presId="urn:microsoft.com/office/officeart/2005/8/layout/list1"/>
    <dgm:cxn modelId="{EFADB5A3-3331-4187-A37F-F2D2D4F10ADC}" type="presParOf" srcId="{1B9A5C63-CDFE-4B82-8BC1-E7850F4D4EEE}" destId="{CF1B2E9A-887B-4B4C-BCF9-467F16199852}" srcOrd="0" destOrd="0" presId="urn:microsoft.com/office/officeart/2005/8/layout/list1"/>
    <dgm:cxn modelId="{02D96740-EFD2-4357-B451-8AE7F30F9D1A}" type="presParOf" srcId="{CF1B2E9A-887B-4B4C-BCF9-467F16199852}" destId="{ABC074CB-7B23-4B07-AF68-8718F79DC098}" srcOrd="0" destOrd="0" presId="urn:microsoft.com/office/officeart/2005/8/layout/list1"/>
    <dgm:cxn modelId="{4178C243-F871-4004-A1FA-CC121D442723}" type="presParOf" srcId="{CF1B2E9A-887B-4B4C-BCF9-467F16199852}" destId="{C7574420-7748-4944-8DAD-09F0B79E9C8D}" srcOrd="1" destOrd="0" presId="urn:microsoft.com/office/officeart/2005/8/layout/list1"/>
    <dgm:cxn modelId="{4353ED29-5B14-490E-A85E-823A374414AA}" type="presParOf" srcId="{1B9A5C63-CDFE-4B82-8BC1-E7850F4D4EEE}" destId="{3E76B3EE-7BC9-492B-AE25-9B61DC542EE0}" srcOrd="1" destOrd="0" presId="urn:microsoft.com/office/officeart/2005/8/layout/list1"/>
    <dgm:cxn modelId="{0877CE4B-74DB-4AF6-AEA0-AC0B721C0685}" type="presParOf" srcId="{1B9A5C63-CDFE-4B82-8BC1-E7850F4D4EEE}" destId="{2553EEA6-D04B-4047-B155-AD98BC6A46F1}" srcOrd="2" destOrd="0" presId="urn:microsoft.com/office/officeart/2005/8/layout/list1"/>
    <dgm:cxn modelId="{D2CD882B-A555-4551-AE22-40F7E7B1F9FD}" type="presParOf" srcId="{1B9A5C63-CDFE-4B82-8BC1-E7850F4D4EEE}" destId="{3FA54752-6726-42EF-AC77-7A0F1D8A78C8}" srcOrd="3" destOrd="0" presId="urn:microsoft.com/office/officeart/2005/8/layout/list1"/>
    <dgm:cxn modelId="{AE598511-2A60-45D9-9853-FD35605ECA0B}" type="presParOf" srcId="{1B9A5C63-CDFE-4B82-8BC1-E7850F4D4EEE}" destId="{317966F3-95D7-465A-8083-9FF925ADA900}" srcOrd="4" destOrd="0" presId="urn:microsoft.com/office/officeart/2005/8/layout/list1"/>
    <dgm:cxn modelId="{8879FFF4-A45E-44C3-A6F6-E711731B8427}" type="presParOf" srcId="{317966F3-95D7-465A-8083-9FF925ADA900}" destId="{783C091F-F2D7-42EF-B008-E6C801A9B8CA}" srcOrd="0" destOrd="0" presId="urn:microsoft.com/office/officeart/2005/8/layout/list1"/>
    <dgm:cxn modelId="{75325734-A19A-40A1-826D-03AAE58B2F24}" type="presParOf" srcId="{317966F3-95D7-465A-8083-9FF925ADA900}" destId="{C4931753-DF91-4890-8561-ABF1E72C2551}" srcOrd="1" destOrd="0" presId="urn:microsoft.com/office/officeart/2005/8/layout/list1"/>
    <dgm:cxn modelId="{431F324C-4F65-4612-AC4F-7877E78A79D7}" type="presParOf" srcId="{1B9A5C63-CDFE-4B82-8BC1-E7850F4D4EEE}" destId="{F74918F1-2053-4735-ADF0-26FD62B11AEC}" srcOrd="5" destOrd="0" presId="urn:microsoft.com/office/officeart/2005/8/layout/list1"/>
    <dgm:cxn modelId="{828CFBE5-D2EC-4541-BB03-4341BD783540}" type="presParOf" srcId="{1B9A5C63-CDFE-4B82-8BC1-E7850F4D4EEE}" destId="{A4905482-7C7D-4F04-8543-710F5606BB58}" srcOrd="6" destOrd="0" presId="urn:microsoft.com/office/officeart/2005/8/layout/list1"/>
    <dgm:cxn modelId="{6833F11B-8100-49CA-9266-42CE2779ED40}" type="presParOf" srcId="{1B9A5C63-CDFE-4B82-8BC1-E7850F4D4EEE}" destId="{711289FF-D61E-418A-A69A-2727E2728523}" srcOrd="7" destOrd="0" presId="urn:microsoft.com/office/officeart/2005/8/layout/list1"/>
    <dgm:cxn modelId="{549D5825-4941-4CCF-A834-8468378EC1BD}" type="presParOf" srcId="{1B9A5C63-CDFE-4B82-8BC1-E7850F4D4EEE}" destId="{B5908E88-406B-475D-886D-17214CBB59DF}" srcOrd="8" destOrd="0" presId="urn:microsoft.com/office/officeart/2005/8/layout/list1"/>
    <dgm:cxn modelId="{3EA3E6A9-C249-4F02-BD5F-57B4F1AB0547}" type="presParOf" srcId="{B5908E88-406B-475D-886D-17214CBB59DF}" destId="{75CC25EE-D133-474A-B522-F5DFB062D830}" srcOrd="0" destOrd="0" presId="urn:microsoft.com/office/officeart/2005/8/layout/list1"/>
    <dgm:cxn modelId="{3A734415-2195-4BD5-AF93-FDF00793CF9D}" type="presParOf" srcId="{B5908E88-406B-475D-886D-17214CBB59DF}" destId="{07712F9F-9B62-45AC-AF7E-4E692F1E36DC}" srcOrd="1" destOrd="0" presId="urn:microsoft.com/office/officeart/2005/8/layout/list1"/>
    <dgm:cxn modelId="{F76E2D28-FC1E-4590-ADF1-0F1104FA6C83}" type="presParOf" srcId="{1B9A5C63-CDFE-4B82-8BC1-E7850F4D4EEE}" destId="{D9D5A97F-C2E2-43B3-B991-6B2A503B6E60}" srcOrd="9" destOrd="0" presId="urn:microsoft.com/office/officeart/2005/8/layout/list1"/>
    <dgm:cxn modelId="{D3632EBA-BD32-4051-831D-4B0DC9A2E3A8}" type="presParOf" srcId="{1B9A5C63-CDFE-4B82-8BC1-E7850F4D4EEE}" destId="{A579BB77-6DD5-40F8-8781-22BE18B0733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C2F69-A48F-8644-808D-8D72A3A3298C}">
      <dsp:nvSpPr>
        <dsp:cNvPr id="0" name=""/>
        <dsp:cNvSpPr/>
      </dsp:nvSpPr>
      <dsp:spPr>
        <a:xfrm>
          <a:off x="0" y="260251"/>
          <a:ext cx="11537950" cy="1081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Wingdings" panose="05000000000000000000" pitchFamily="2" charset="2"/>
            <a:buNone/>
          </a:pPr>
          <a:r>
            <a:rPr lang="en-US" sz="2800" kern="1200">
              <a:ea typeface="Open Sans"/>
              <a:cs typeface="Open Sans"/>
            </a:rPr>
            <a:t>The Master Data configured into the Tecsys application is the core data that is used as a basis for any transaction.</a:t>
          </a:r>
          <a:endParaRPr lang="en-US" sz="2800" kern="1200"/>
        </a:p>
      </dsp:txBody>
      <dsp:txXfrm>
        <a:off x="52774" y="313025"/>
        <a:ext cx="11432402" cy="975532"/>
      </dsp:txXfrm>
    </dsp:sp>
    <dsp:sp modelId="{5D04ED55-094E-F144-A54B-7FF500C04383}">
      <dsp:nvSpPr>
        <dsp:cNvPr id="0" name=""/>
        <dsp:cNvSpPr/>
      </dsp:nvSpPr>
      <dsp:spPr>
        <a:xfrm>
          <a:off x="0" y="1341331"/>
          <a:ext cx="11537950" cy="72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33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Users cannot perform transactions without it being configured first.</a:t>
          </a:r>
          <a:endParaRPr lang="en-US" sz="2200" kern="1200" dirty="0">
            <a:cs typeface="Arial"/>
          </a:endParaRPr>
        </a:p>
        <a:p>
          <a:pPr marL="228600" lvl="1" indent="-228600" algn="l" defTabSz="977900">
            <a:lnSpc>
              <a:spcPct val="90000"/>
            </a:lnSpc>
            <a:spcBef>
              <a:spcPct val="0"/>
            </a:spcBef>
            <a:spcAft>
              <a:spcPct val="20000"/>
            </a:spcAft>
            <a:buChar char="•"/>
          </a:pPr>
          <a:r>
            <a:rPr lang="en-US" sz="2200" kern="1200">
              <a:ea typeface="Open Sans"/>
              <a:cs typeface="Open Sans"/>
            </a:rPr>
            <a:t>Examples include items, locations, manufacturers, vendors, etc.</a:t>
          </a:r>
        </a:p>
      </dsp:txBody>
      <dsp:txXfrm>
        <a:off x="0" y="1341331"/>
        <a:ext cx="11537950" cy="724500"/>
      </dsp:txXfrm>
    </dsp:sp>
    <dsp:sp modelId="{2B83B9AE-58E7-0B45-8D81-947F64C7AEFA}">
      <dsp:nvSpPr>
        <dsp:cNvPr id="0" name=""/>
        <dsp:cNvSpPr/>
      </dsp:nvSpPr>
      <dsp:spPr>
        <a:xfrm>
          <a:off x="0" y="2065831"/>
          <a:ext cx="11537950" cy="1081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ea typeface="Open Sans"/>
              <a:cs typeface="Open Sans"/>
            </a:rPr>
            <a:t>A portion of the Master Data is being interfaced from Epic and Workday through Supply Chain Management (SCM/DMS) to POU (SMS).</a:t>
          </a:r>
        </a:p>
      </dsp:txBody>
      <dsp:txXfrm>
        <a:off x="52774" y="2118605"/>
        <a:ext cx="11432402" cy="975532"/>
      </dsp:txXfrm>
    </dsp:sp>
    <dsp:sp modelId="{6CE2BFD5-646D-DE4D-830D-0831E0A56EC6}">
      <dsp:nvSpPr>
        <dsp:cNvPr id="0" name=""/>
        <dsp:cNvSpPr/>
      </dsp:nvSpPr>
      <dsp:spPr>
        <a:xfrm>
          <a:off x="0" y="3146911"/>
          <a:ext cx="11537950" cy="144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33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CA" sz="2200" kern="1200"/>
            <a:t>Items </a:t>
          </a:r>
        </a:p>
        <a:p>
          <a:pPr marL="228600" lvl="1" indent="-228600" algn="l" defTabSz="977900">
            <a:lnSpc>
              <a:spcPct val="90000"/>
            </a:lnSpc>
            <a:spcBef>
              <a:spcPct val="0"/>
            </a:spcBef>
            <a:spcAft>
              <a:spcPct val="20000"/>
            </a:spcAft>
            <a:buChar char="•"/>
          </a:pPr>
          <a:r>
            <a:rPr lang="en-CA" sz="2200" kern="1200"/>
            <a:t>Manufacturer / Manufacturer Items</a:t>
          </a:r>
          <a:endParaRPr lang="en-CA" sz="2200" kern="1200">
            <a:cs typeface="Arial"/>
          </a:endParaRPr>
        </a:p>
        <a:p>
          <a:pPr marL="228600" lvl="1" indent="-228600" algn="l" defTabSz="977900">
            <a:lnSpc>
              <a:spcPct val="90000"/>
            </a:lnSpc>
            <a:spcBef>
              <a:spcPct val="0"/>
            </a:spcBef>
            <a:spcAft>
              <a:spcPct val="20000"/>
            </a:spcAft>
            <a:buChar char="•"/>
          </a:pPr>
          <a:r>
            <a:rPr lang="en-CA" sz="2200" kern="1200"/>
            <a:t>Vendors</a:t>
          </a:r>
          <a:endParaRPr lang="en-CA" sz="2200" kern="1200">
            <a:cs typeface="Arial"/>
          </a:endParaRPr>
        </a:p>
        <a:p>
          <a:pPr marL="228600" lvl="1" indent="-228600" algn="l" defTabSz="977900">
            <a:lnSpc>
              <a:spcPct val="90000"/>
            </a:lnSpc>
            <a:spcBef>
              <a:spcPct val="0"/>
            </a:spcBef>
            <a:spcAft>
              <a:spcPct val="20000"/>
            </a:spcAft>
            <a:buChar char="•"/>
          </a:pPr>
          <a:r>
            <a:rPr lang="en-CA" sz="2200" kern="1200"/>
            <a:t>Vendor Catalogs </a:t>
          </a:r>
          <a:endParaRPr lang="en-CA" sz="2200" kern="1200">
            <a:cs typeface="Arial"/>
          </a:endParaRPr>
        </a:p>
      </dsp:txBody>
      <dsp:txXfrm>
        <a:off x="0" y="3146911"/>
        <a:ext cx="11537950" cy="1449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A7C45-0FFC-49C7-AA9A-7FFFFF3D98EF}">
      <dsp:nvSpPr>
        <dsp:cNvPr id="0" name=""/>
        <dsp:cNvSpPr/>
      </dsp:nvSpPr>
      <dsp:spPr>
        <a:xfrm>
          <a:off x="1388" y="0"/>
          <a:ext cx="1455440" cy="308918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1">
          <a:noAutofit/>
        </a:bodyPr>
        <a:lstStyle/>
        <a:p>
          <a:pPr marL="0" lvl="0" indent="0" algn="l" defTabSz="533400">
            <a:lnSpc>
              <a:spcPct val="90000"/>
            </a:lnSpc>
            <a:spcBef>
              <a:spcPct val="0"/>
            </a:spcBef>
            <a:spcAft>
              <a:spcPct val="35000"/>
            </a:spcAft>
            <a:buFont typeface="Wingdings" panose="05000000000000000000" pitchFamily="2" charset="2"/>
            <a:buNone/>
          </a:pPr>
          <a:r>
            <a:rPr lang="en-US" sz="1200" kern="1200"/>
            <a:t>Schedule</a:t>
          </a:r>
        </a:p>
        <a:p>
          <a:pPr marL="114300" lvl="1" indent="-114300" algn="l" defTabSz="533400">
            <a:lnSpc>
              <a:spcPct val="90000"/>
            </a:lnSpc>
            <a:spcBef>
              <a:spcPct val="0"/>
            </a:spcBef>
            <a:spcAft>
              <a:spcPct val="15000"/>
            </a:spcAft>
            <a:buChar char="•"/>
          </a:pPr>
          <a:r>
            <a:rPr lang="en-US" sz="1200" kern="1200">
              <a:cs typeface="Calibri"/>
            </a:rPr>
            <a:t>Orders that are scheduled.</a:t>
          </a:r>
          <a:endParaRPr lang="en-US" sz="1200" kern="1200"/>
        </a:p>
      </dsp:txBody>
      <dsp:txXfrm>
        <a:off x="1388" y="1235675"/>
        <a:ext cx="1455440" cy="1235675"/>
      </dsp:txXfrm>
    </dsp:sp>
    <dsp:sp modelId="{79F5E228-8614-4FCF-9EBD-AE7963CE226A}">
      <dsp:nvSpPr>
        <dsp:cNvPr id="0" name=""/>
        <dsp:cNvSpPr/>
      </dsp:nvSpPr>
      <dsp:spPr>
        <a:xfrm>
          <a:off x="214758" y="185351"/>
          <a:ext cx="1028699" cy="102869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A22341-BE5E-4EFB-B8F0-3FCE83B5DEF5}">
      <dsp:nvSpPr>
        <dsp:cNvPr id="0" name=""/>
        <dsp:cNvSpPr/>
      </dsp:nvSpPr>
      <dsp:spPr>
        <a:xfrm>
          <a:off x="1500492" y="0"/>
          <a:ext cx="1455440" cy="3089189"/>
        </a:xfrm>
        <a:prstGeom prst="roundRect">
          <a:avLst>
            <a:gd name="adj" fmla="val 10000"/>
          </a:avLst>
        </a:prstGeom>
        <a:solidFill>
          <a:schemeClr val="accent2">
            <a:hueOff val="694075"/>
            <a:satOff val="-22599"/>
            <a:lumOff val="-8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1">
          <a:noAutofit/>
        </a:bodyPr>
        <a:lstStyle/>
        <a:p>
          <a:pPr marL="0" lvl="0" indent="0" algn="l" defTabSz="533400">
            <a:lnSpc>
              <a:spcPct val="90000"/>
            </a:lnSpc>
            <a:spcBef>
              <a:spcPct val="0"/>
            </a:spcBef>
            <a:spcAft>
              <a:spcPct val="35000"/>
            </a:spcAft>
            <a:buNone/>
          </a:pPr>
          <a:r>
            <a:rPr lang="en-US" sz="1200" kern="1200"/>
            <a:t>Critical</a:t>
          </a:r>
        </a:p>
        <a:p>
          <a:pPr marL="114300" lvl="1" indent="-114300" algn="l" defTabSz="533400">
            <a:lnSpc>
              <a:spcPct val="90000"/>
            </a:lnSpc>
            <a:spcBef>
              <a:spcPct val="0"/>
            </a:spcBef>
            <a:spcAft>
              <a:spcPct val="15000"/>
            </a:spcAft>
            <a:buChar char="•"/>
          </a:pPr>
          <a:r>
            <a:rPr lang="en-US" sz="1200" kern="1200"/>
            <a:t>Orders that are considered critical.</a:t>
          </a:r>
        </a:p>
      </dsp:txBody>
      <dsp:txXfrm>
        <a:off x="1500492" y="1235675"/>
        <a:ext cx="1455440" cy="1235675"/>
      </dsp:txXfrm>
    </dsp:sp>
    <dsp:sp modelId="{19099196-8D00-46F5-99EC-5A9C7971342C}">
      <dsp:nvSpPr>
        <dsp:cNvPr id="0" name=""/>
        <dsp:cNvSpPr/>
      </dsp:nvSpPr>
      <dsp:spPr>
        <a:xfrm>
          <a:off x="1713862" y="185351"/>
          <a:ext cx="1028699" cy="1028699"/>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F639F7-D62F-4AD4-B4F9-7E99121352A6}">
      <dsp:nvSpPr>
        <dsp:cNvPr id="0" name=""/>
        <dsp:cNvSpPr/>
      </dsp:nvSpPr>
      <dsp:spPr>
        <a:xfrm>
          <a:off x="2999595" y="0"/>
          <a:ext cx="1455440" cy="3089189"/>
        </a:xfrm>
        <a:prstGeom prst="roundRect">
          <a:avLst>
            <a:gd name="adj" fmla="val 10000"/>
          </a:avLst>
        </a:prstGeom>
        <a:solidFill>
          <a:schemeClr val="accent2">
            <a:hueOff val="1388150"/>
            <a:satOff val="-45197"/>
            <a:lumOff val="-16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1">
          <a:noAutofit/>
        </a:bodyPr>
        <a:lstStyle/>
        <a:p>
          <a:pPr marL="0" lvl="0" indent="0" algn="l" defTabSz="533400">
            <a:lnSpc>
              <a:spcPct val="90000"/>
            </a:lnSpc>
            <a:spcBef>
              <a:spcPct val="0"/>
            </a:spcBef>
            <a:spcAft>
              <a:spcPct val="35000"/>
            </a:spcAft>
            <a:buNone/>
          </a:pPr>
          <a:r>
            <a:rPr lang="en-US" sz="1200" kern="1200"/>
            <a:t>Manual</a:t>
          </a:r>
        </a:p>
        <a:p>
          <a:pPr marL="114300" lvl="1" indent="-114300" algn="l" defTabSz="533400">
            <a:lnSpc>
              <a:spcPct val="90000"/>
            </a:lnSpc>
            <a:spcBef>
              <a:spcPct val="0"/>
            </a:spcBef>
            <a:spcAft>
              <a:spcPct val="15000"/>
            </a:spcAft>
            <a:buChar char="•"/>
          </a:pPr>
          <a:r>
            <a:rPr lang="en-US" sz="1200" kern="1200">
              <a:cs typeface="Calibri"/>
            </a:rPr>
            <a:t>Based on when manual supply orders are created.</a:t>
          </a:r>
          <a:endParaRPr lang="en-US" sz="1200" kern="1200"/>
        </a:p>
      </dsp:txBody>
      <dsp:txXfrm>
        <a:off x="2999595" y="1235675"/>
        <a:ext cx="1455440" cy="1235675"/>
      </dsp:txXfrm>
    </dsp:sp>
    <dsp:sp modelId="{C7A11687-5C7E-4CAB-B9C6-124264B05D84}">
      <dsp:nvSpPr>
        <dsp:cNvPr id="0" name=""/>
        <dsp:cNvSpPr/>
      </dsp:nvSpPr>
      <dsp:spPr>
        <a:xfrm>
          <a:off x="3212965" y="185351"/>
          <a:ext cx="1028699" cy="1028699"/>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0DD638-51B1-45CB-A4BD-CE2A8B3190C2}">
      <dsp:nvSpPr>
        <dsp:cNvPr id="0" name=""/>
        <dsp:cNvSpPr/>
      </dsp:nvSpPr>
      <dsp:spPr>
        <a:xfrm>
          <a:off x="4500087" y="0"/>
          <a:ext cx="1455440" cy="3089189"/>
        </a:xfrm>
        <a:prstGeom prst="roundRect">
          <a:avLst>
            <a:gd name="adj" fmla="val 10000"/>
          </a:avLst>
        </a:prstGeom>
        <a:solidFill>
          <a:schemeClr val="accent2">
            <a:hueOff val="2082225"/>
            <a:satOff val="-67796"/>
            <a:lumOff val="-2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1">
          <a:noAutofit/>
        </a:bodyPr>
        <a:lstStyle/>
        <a:p>
          <a:pPr marL="0" lvl="0" indent="0" algn="l" defTabSz="533400">
            <a:lnSpc>
              <a:spcPct val="90000"/>
            </a:lnSpc>
            <a:spcBef>
              <a:spcPct val="0"/>
            </a:spcBef>
            <a:spcAft>
              <a:spcPct val="35000"/>
            </a:spcAft>
            <a:buNone/>
          </a:pPr>
          <a:r>
            <a:rPr lang="en-US" sz="1200" kern="1200" dirty="0"/>
            <a:t>Par Count</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cs typeface="Calibri"/>
            </a:rPr>
            <a:t>When an inventory is below par.</a:t>
          </a:r>
          <a:endParaRPr lang="en-US" sz="1200" kern="1200" dirty="0"/>
        </a:p>
      </dsp:txBody>
      <dsp:txXfrm>
        <a:off x="4500087" y="1235675"/>
        <a:ext cx="1455440" cy="1235675"/>
      </dsp:txXfrm>
    </dsp:sp>
    <dsp:sp modelId="{2D35D3DD-7ED1-4FFA-BC79-C809075EC8CB}">
      <dsp:nvSpPr>
        <dsp:cNvPr id="0" name=""/>
        <dsp:cNvSpPr/>
      </dsp:nvSpPr>
      <dsp:spPr>
        <a:xfrm>
          <a:off x="4712069" y="185351"/>
          <a:ext cx="1028699" cy="1028699"/>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7BB753-C539-4C06-8BD1-C481D1F1BF85}">
      <dsp:nvSpPr>
        <dsp:cNvPr id="0" name=""/>
        <dsp:cNvSpPr/>
      </dsp:nvSpPr>
      <dsp:spPr>
        <a:xfrm>
          <a:off x="238221" y="2471351"/>
          <a:ext cx="5479085" cy="463378"/>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E1E49-580F-4F86-A95F-6C54AB0D823C}">
      <dsp:nvSpPr>
        <dsp:cNvPr id="0" name=""/>
        <dsp:cNvSpPr/>
      </dsp:nvSpPr>
      <dsp:spPr>
        <a:xfrm>
          <a:off x="0" y="0"/>
          <a:ext cx="5553075" cy="145684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Create timers that generate supply orders</a:t>
          </a:r>
        </a:p>
      </dsp:txBody>
      <dsp:txXfrm>
        <a:off x="0" y="0"/>
        <a:ext cx="5553075" cy="1456848"/>
      </dsp:txXfrm>
    </dsp:sp>
    <dsp:sp modelId="{3A611DC8-9CE8-4CFD-A817-1A9C5238D676}">
      <dsp:nvSpPr>
        <dsp:cNvPr id="0" name=""/>
        <dsp:cNvSpPr/>
      </dsp:nvSpPr>
      <dsp:spPr>
        <a:xfrm>
          <a:off x="0" y="1456848"/>
          <a:ext cx="2776537" cy="305938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Perpetual</a:t>
          </a:r>
        </a:p>
        <a:p>
          <a:pPr marL="171450" lvl="1" indent="-171450" algn="l" defTabSz="800100">
            <a:lnSpc>
              <a:spcPct val="90000"/>
            </a:lnSpc>
            <a:spcBef>
              <a:spcPct val="0"/>
            </a:spcBef>
            <a:spcAft>
              <a:spcPct val="15000"/>
            </a:spcAft>
            <a:buChar char="•"/>
          </a:pPr>
          <a:r>
            <a:rPr lang="en-US" sz="1800" kern="1200"/>
            <a:t>Triggered when on-hand inventory quantity reaches the defined minimum level</a:t>
          </a:r>
          <a:endParaRPr lang="en-US" sz="1800" kern="1200" dirty="0"/>
        </a:p>
        <a:p>
          <a:pPr marL="171450" lvl="1" indent="-171450" algn="l" defTabSz="800100">
            <a:lnSpc>
              <a:spcPct val="90000"/>
            </a:lnSpc>
            <a:spcBef>
              <a:spcPct val="0"/>
            </a:spcBef>
            <a:spcAft>
              <a:spcPct val="15000"/>
            </a:spcAft>
            <a:buChar char="•"/>
          </a:pPr>
          <a:r>
            <a:rPr lang="en-US" sz="1800" kern="1200"/>
            <a:t>Work in conjunction with “SMS – Supply Order Generation” timer</a:t>
          </a:r>
          <a:endParaRPr lang="en-US" sz="1800" kern="1200" dirty="0"/>
        </a:p>
        <a:p>
          <a:pPr marL="171450" lvl="1" indent="-171450" algn="l" defTabSz="800100">
            <a:lnSpc>
              <a:spcPct val="90000"/>
            </a:lnSpc>
            <a:spcBef>
              <a:spcPct val="0"/>
            </a:spcBef>
            <a:spcAft>
              <a:spcPct val="15000"/>
            </a:spcAft>
            <a:buChar char="•"/>
          </a:pPr>
          <a:r>
            <a:rPr lang="en-US" sz="1800" kern="1200"/>
            <a:t>Existing supply orders and open deliveries are considered</a:t>
          </a:r>
          <a:endParaRPr lang="en-US" sz="1800" kern="1200" dirty="0"/>
        </a:p>
      </dsp:txBody>
      <dsp:txXfrm>
        <a:off x="0" y="1456848"/>
        <a:ext cx="2776537" cy="3059382"/>
      </dsp:txXfrm>
    </dsp:sp>
    <dsp:sp modelId="{1F9A0849-F2A0-4888-BB72-03483844DA61}">
      <dsp:nvSpPr>
        <dsp:cNvPr id="0" name=""/>
        <dsp:cNvSpPr/>
      </dsp:nvSpPr>
      <dsp:spPr>
        <a:xfrm>
          <a:off x="2776537" y="1456848"/>
          <a:ext cx="2776537" cy="305938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Par</a:t>
          </a:r>
        </a:p>
        <a:p>
          <a:pPr marL="171450" lvl="1" indent="-171450" algn="l" defTabSz="800100">
            <a:lnSpc>
              <a:spcPct val="90000"/>
            </a:lnSpc>
            <a:spcBef>
              <a:spcPct val="0"/>
            </a:spcBef>
            <a:spcAft>
              <a:spcPct val="15000"/>
            </a:spcAft>
            <a:buChar char="•"/>
          </a:pPr>
          <a:r>
            <a:rPr lang="en-US" sz="1800" kern="1200"/>
            <a:t>Triggered when quantity is less than the minimum </a:t>
          </a:r>
          <a:endParaRPr lang="en-US" sz="1800" kern="1200" dirty="0"/>
        </a:p>
        <a:p>
          <a:pPr marL="171450" lvl="1" indent="-171450" algn="l" defTabSz="800100">
            <a:lnSpc>
              <a:spcPct val="90000"/>
            </a:lnSpc>
            <a:spcBef>
              <a:spcPct val="0"/>
            </a:spcBef>
            <a:spcAft>
              <a:spcPct val="15000"/>
            </a:spcAft>
            <a:buChar char="•"/>
          </a:pPr>
          <a:r>
            <a:rPr lang="en-US" sz="1800" kern="1200"/>
            <a:t>No open orders or deliveries exist</a:t>
          </a:r>
          <a:endParaRPr lang="en-US" sz="1800" kern="1200" dirty="0"/>
        </a:p>
      </dsp:txBody>
      <dsp:txXfrm>
        <a:off x="2776537" y="1456848"/>
        <a:ext cx="2776537" cy="3059382"/>
      </dsp:txXfrm>
    </dsp:sp>
    <dsp:sp modelId="{029CE401-4E85-4D3E-A228-7D7034DD8B4D}">
      <dsp:nvSpPr>
        <dsp:cNvPr id="0" name=""/>
        <dsp:cNvSpPr/>
      </dsp:nvSpPr>
      <dsp:spPr>
        <a:xfrm>
          <a:off x="0" y="4516230"/>
          <a:ext cx="5553075" cy="33993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79E82-845F-48C4-ADF1-C22875426942}">
      <dsp:nvSpPr>
        <dsp:cNvPr id="0" name=""/>
        <dsp:cNvSpPr/>
      </dsp:nvSpPr>
      <dsp:spPr>
        <a:xfrm>
          <a:off x="1092622" y="964211"/>
          <a:ext cx="4562294" cy="53674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389ADF-245C-4BB7-B5D6-0C218FA6E9AA}">
      <dsp:nvSpPr>
        <dsp:cNvPr id="0" name=""/>
        <dsp:cNvSpPr/>
      </dsp:nvSpPr>
      <dsp:spPr>
        <a:xfrm>
          <a:off x="1092622" y="1165789"/>
          <a:ext cx="335162" cy="33516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C7B4FB-5471-4E65-AE2D-E15EF57809EB}">
      <dsp:nvSpPr>
        <dsp:cNvPr id="0" name=""/>
        <dsp:cNvSpPr/>
      </dsp:nvSpPr>
      <dsp:spPr>
        <a:xfrm>
          <a:off x="1092622" y="0"/>
          <a:ext cx="4562294" cy="964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l" defTabSz="1511300">
            <a:lnSpc>
              <a:spcPct val="90000"/>
            </a:lnSpc>
            <a:spcBef>
              <a:spcPct val="0"/>
            </a:spcBef>
            <a:spcAft>
              <a:spcPct val="35000"/>
            </a:spcAft>
            <a:buNone/>
          </a:pPr>
          <a:r>
            <a:rPr lang="en-US" sz="3400" kern="1200" dirty="0"/>
            <a:t>Location Items Record</a:t>
          </a:r>
        </a:p>
      </dsp:txBody>
      <dsp:txXfrm>
        <a:off x="1092622" y="0"/>
        <a:ext cx="4562294" cy="964211"/>
      </dsp:txXfrm>
    </dsp:sp>
    <dsp:sp modelId="{C8FD39F1-2185-4498-9168-A2773BE1CCDE}">
      <dsp:nvSpPr>
        <dsp:cNvPr id="0" name=""/>
        <dsp:cNvSpPr/>
      </dsp:nvSpPr>
      <dsp:spPr>
        <a:xfrm>
          <a:off x="1092622" y="1947043"/>
          <a:ext cx="335154" cy="33515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92FB46-531A-44B5-BCB3-BE8BF5939411}">
      <dsp:nvSpPr>
        <dsp:cNvPr id="0" name=""/>
        <dsp:cNvSpPr/>
      </dsp:nvSpPr>
      <dsp:spPr>
        <a:xfrm>
          <a:off x="1411983" y="1723998"/>
          <a:ext cx="4242934" cy="781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baseline="0" dirty="0"/>
            <a:t>Bin location</a:t>
          </a:r>
          <a:endParaRPr lang="en-US" sz="1600" kern="1200" dirty="0"/>
        </a:p>
      </dsp:txBody>
      <dsp:txXfrm>
        <a:off x="1411983" y="1723998"/>
        <a:ext cx="4242934" cy="781245"/>
      </dsp:txXfrm>
    </dsp:sp>
    <dsp:sp modelId="{62EF33B4-14B5-4DF4-B8DE-AFD28C3CD901}">
      <dsp:nvSpPr>
        <dsp:cNvPr id="0" name=""/>
        <dsp:cNvSpPr/>
      </dsp:nvSpPr>
      <dsp:spPr>
        <a:xfrm>
          <a:off x="1092622" y="2728289"/>
          <a:ext cx="335154" cy="33515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CDCD69-4441-49C1-805B-FBAB8AC9759F}">
      <dsp:nvSpPr>
        <dsp:cNvPr id="0" name=""/>
        <dsp:cNvSpPr/>
      </dsp:nvSpPr>
      <dsp:spPr>
        <a:xfrm>
          <a:off x="1411983" y="2505243"/>
          <a:ext cx="4242934" cy="781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baseline="0"/>
            <a:t>Identifies the min/max inventory quantities</a:t>
          </a:r>
          <a:endParaRPr lang="en-US" sz="1600" kern="1200"/>
        </a:p>
      </dsp:txBody>
      <dsp:txXfrm>
        <a:off x="1411983" y="2505243"/>
        <a:ext cx="4242934" cy="781245"/>
      </dsp:txXfrm>
    </dsp:sp>
    <dsp:sp modelId="{F6463BD8-882F-4B9F-A0EB-7C0D76880364}">
      <dsp:nvSpPr>
        <dsp:cNvPr id="0" name=""/>
        <dsp:cNvSpPr/>
      </dsp:nvSpPr>
      <dsp:spPr>
        <a:xfrm>
          <a:off x="1092622" y="3509535"/>
          <a:ext cx="335154" cy="33515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AE49E9-2DA9-4CD3-B302-BF55005BE364}">
      <dsp:nvSpPr>
        <dsp:cNvPr id="0" name=""/>
        <dsp:cNvSpPr/>
      </dsp:nvSpPr>
      <dsp:spPr>
        <a:xfrm>
          <a:off x="1411983" y="3286489"/>
          <a:ext cx="4242934" cy="781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Quantities are shown in the base UOM</a:t>
          </a:r>
        </a:p>
      </dsp:txBody>
      <dsp:txXfrm>
        <a:off x="1411983" y="3286489"/>
        <a:ext cx="4242934" cy="781245"/>
      </dsp:txXfrm>
    </dsp:sp>
    <dsp:sp modelId="{A716A87A-1C7B-47E8-A0A5-0B8098A17C6E}">
      <dsp:nvSpPr>
        <dsp:cNvPr id="0" name=""/>
        <dsp:cNvSpPr/>
      </dsp:nvSpPr>
      <dsp:spPr>
        <a:xfrm>
          <a:off x="1092622" y="4290780"/>
          <a:ext cx="335154" cy="33515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2C313D-574F-470E-88A6-3E8262CDA091}">
      <dsp:nvSpPr>
        <dsp:cNvPr id="0" name=""/>
        <dsp:cNvSpPr/>
      </dsp:nvSpPr>
      <dsp:spPr>
        <a:xfrm>
          <a:off x="1411983" y="4067735"/>
          <a:ext cx="4242934" cy="781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baseline="0" dirty="0"/>
            <a:t>States the reorder group</a:t>
          </a:r>
          <a:endParaRPr lang="en-US" sz="1600" kern="1200" dirty="0"/>
        </a:p>
      </dsp:txBody>
      <dsp:txXfrm>
        <a:off x="1411983" y="4067735"/>
        <a:ext cx="4242934" cy="781245"/>
      </dsp:txXfrm>
    </dsp:sp>
    <dsp:sp modelId="{C367E2BD-43B7-4D34-BD4E-AC3465A4FD24}">
      <dsp:nvSpPr>
        <dsp:cNvPr id="0" name=""/>
        <dsp:cNvSpPr/>
      </dsp:nvSpPr>
      <dsp:spPr>
        <a:xfrm>
          <a:off x="5883032" y="964211"/>
          <a:ext cx="4562294" cy="53674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DF5F20-340F-4D02-B41F-3132C11CF630}">
      <dsp:nvSpPr>
        <dsp:cNvPr id="0" name=""/>
        <dsp:cNvSpPr/>
      </dsp:nvSpPr>
      <dsp:spPr>
        <a:xfrm>
          <a:off x="5883032" y="1165789"/>
          <a:ext cx="335162" cy="33516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E8530F-351F-47D2-8485-30C26E54EA64}">
      <dsp:nvSpPr>
        <dsp:cNvPr id="0" name=""/>
        <dsp:cNvSpPr/>
      </dsp:nvSpPr>
      <dsp:spPr>
        <a:xfrm>
          <a:off x="5883032" y="0"/>
          <a:ext cx="4562294" cy="964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l" defTabSz="1511300">
            <a:lnSpc>
              <a:spcPct val="90000"/>
            </a:lnSpc>
            <a:spcBef>
              <a:spcPct val="0"/>
            </a:spcBef>
            <a:spcAft>
              <a:spcPct val="35000"/>
            </a:spcAft>
            <a:buNone/>
          </a:pPr>
          <a:r>
            <a:rPr lang="en-US" sz="3400" kern="1200" baseline="0" dirty="0"/>
            <a:t>Inventory Information</a:t>
          </a:r>
          <a:endParaRPr lang="en-US" sz="3400" kern="1200" dirty="0"/>
        </a:p>
      </dsp:txBody>
      <dsp:txXfrm>
        <a:off x="5883032" y="0"/>
        <a:ext cx="4562294" cy="964211"/>
      </dsp:txXfrm>
    </dsp:sp>
    <dsp:sp modelId="{58C314D0-BC83-48F0-90DB-6473393CCDCA}">
      <dsp:nvSpPr>
        <dsp:cNvPr id="0" name=""/>
        <dsp:cNvSpPr/>
      </dsp:nvSpPr>
      <dsp:spPr>
        <a:xfrm>
          <a:off x="5883032" y="1947043"/>
          <a:ext cx="335154" cy="33515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61EED7-3170-43F4-B577-638CCE395214}">
      <dsp:nvSpPr>
        <dsp:cNvPr id="0" name=""/>
        <dsp:cNvSpPr/>
      </dsp:nvSpPr>
      <dsp:spPr>
        <a:xfrm>
          <a:off x="6202393" y="1723998"/>
          <a:ext cx="4242934" cy="781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baseline="0"/>
            <a:t>In-location quantity, supply order quantity, and delivery quantity</a:t>
          </a:r>
          <a:endParaRPr lang="en-US" sz="1600" kern="1200"/>
        </a:p>
      </dsp:txBody>
      <dsp:txXfrm>
        <a:off x="6202393" y="1723998"/>
        <a:ext cx="4242934" cy="781245"/>
      </dsp:txXfrm>
    </dsp:sp>
    <dsp:sp modelId="{3302AF24-91DC-44C5-88F4-CE2711CE901A}">
      <dsp:nvSpPr>
        <dsp:cNvPr id="0" name=""/>
        <dsp:cNvSpPr/>
      </dsp:nvSpPr>
      <dsp:spPr>
        <a:xfrm>
          <a:off x="5883032" y="2728289"/>
          <a:ext cx="335154" cy="33515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337B5D-594B-438E-AD59-9243135D8BC0}">
      <dsp:nvSpPr>
        <dsp:cNvPr id="0" name=""/>
        <dsp:cNvSpPr/>
      </dsp:nvSpPr>
      <dsp:spPr>
        <a:xfrm>
          <a:off x="6202393" y="2505243"/>
          <a:ext cx="4242934" cy="781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baseline="0"/>
            <a:t>Allow reorder, standard replenishment location, and critical replenishment location </a:t>
          </a:r>
          <a:endParaRPr lang="en-US" sz="1600" kern="1200"/>
        </a:p>
      </dsp:txBody>
      <dsp:txXfrm>
        <a:off x="6202393" y="2505243"/>
        <a:ext cx="4242934" cy="781245"/>
      </dsp:txXfrm>
    </dsp:sp>
    <dsp:sp modelId="{0363AC49-DBC0-42D0-948E-68F114DB2F92}">
      <dsp:nvSpPr>
        <dsp:cNvPr id="0" name=""/>
        <dsp:cNvSpPr/>
      </dsp:nvSpPr>
      <dsp:spPr>
        <a:xfrm>
          <a:off x="5883032" y="3509535"/>
          <a:ext cx="335154" cy="33515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021123-B3EF-4EF5-9C5C-9A7A1E54EF90}">
      <dsp:nvSpPr>
        <dsp:cNvPr id="0" name=""/>
        <dsp:cNvSpPr/>
      </dsp:nvSpPr>
      <dsp:spPr>
        <a:xfrm>
          <a:off x="6202393" y="3286489"/>
          <a:ext cx="4242934" cy="781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baseline="0"/>
            <a:t>Item lots and item serial numbers on-hand</a:t>
          </a:r>
          <a:endParaRPr lang="en-US" sz="1600" kern="1200"/>
        </a:p>
      </dsp:txBody>
      <dsp:txXfrm>
        <a:off x="6202393" y="3286489"/>
        <a:ext cx="4242934" cy="7812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12886-38C1-4EC1-AC18-B3FBAFFBF5DD}">
      <dsp:nvSpPr>
        <dsp:cNvPr id="0" name=""/>
        <dsp:cNvSpPr/>
      </dsp:nvSpPr>
      <dsp:spPr>
        <a:xfrm>
          <a:off x="786268" y="3402"/>
          <a:ext cx="1822180" cy="109330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en-US" sz="1600" kern="1200"/>
            <a:t>Items (Interfaced)</a:t>
          </a:r>
        </a:p>
      </dsp:txBody>
      <dsp:txXfrm>
        <a:off x="786268" y="3402"/>
        <a:ext cx="1822180" cy="1093308"/>
      </dsp:txXfrm>
    </dsp:sp>
    <dsp:sp modelId="{156098AE-D568-48E8-9684-29C3D62A29B4}">
      <dsp:nvSpPr>
        <dsp:cNvPr id="0" name=""/>
        <dsp:cNvSpPr/>
      </dsp:nvSpPr>
      <dsp:spPr>
        <a:xfrm>
          <a:off x="2790666" y="3402"/>
          <a:ext cx="1822180" cy="1093308"/>
        </a:xfrm>
        <a:prstGeom prst="rect">
          <a:avLst/>
        </a:prstGeom>
        <a:solidFill>
          <a:schemeClr val="accent2">
            <a:hueOff val="130139"/>
            <a:satOff val="-4237"/>
            <a:lumOff val="-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Item Families</a:t>
          </a:r>
        </a:p>
      </dsp:txBody>
      <dsp:txXfrm>
        <a:off x="2790666" y="3402"/>
        <a:ext cx="1822180" cy="1093308"/>
      </dsp:txXfrm>
    </dsp:sp>
    <dsp:sp modelId="{B70FA359-7F47-48CD-A408-E8AC9647ADFF}">
      <dsp:nvSpPr>
        <dsp:cNvPr id="0" name=""/>
        <dsp:cNvSpPr/>
      </dsp:nvSpPr>
      <dsp:spPr>
        <a:xfrm>
          <a:off x="4795065" y="3402"/>
          <a:ext cx="1822180" cy="1093308"/>
        </a:xfrm>
        <a:prstGeom prst="rect">
          <a:avLst/>
        </a:prstGeom>
        <a:solidFill>
          <a:schemeClr val="accent2">
            <a:hueOff val="260278"/>
            <a:satOff val="-8475"/>
            <a:lumOff val="-3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Item Specialties</a:t>
          </a:r>
        </a:p>
      </dsp:txBody>
      <dsp:txXfrm>
        <a:off x="4795065" y="3402"/>
        <a:ext cx="1822180" cy="1093308"/>
      </dsp:txXfrm>
    </dsp:sp>
    <dsp:sp modelId="{DFC55FEF-15D6-4995-A680-779F972F4A12}">
      <dsp:nvSpPr>
        <dsp:cNvPr id="0" name=""/>
        <dsp:cNvSpPr/>
      </dsp:nvSpPr>
      <dsp:spPr>
        <a:xfrm>
          <a:off x="6799464" y="3402"/>
          <a:ext cx="1822180" cy="1093308"/>
        </a:xfrm>
        <a:prstGeom prst="rect">
          <a:avLst/>
        </a:prstGeom>
        <a:solidFill>
          <a:schemeClr val="accent2">
            <a:hueOff val="390417"/>
            <a:satOff val="-12712"/>
            <a:lumOff val="-4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Item Annotations</a:t>
          </a:r>
        </a:p>
      </dsp:txBody>
      <dsp:txXfrm>
        <a:off x="6799464" y="3402"/>
        <a:ext cx="1822180" cy="1093308"/>
      </dsp:txXfrm>
    </dsp:sp>
    <dsp:sp modelId="{38450A07-1EF4-4BD9-9514-95BF05FD5767}">
      <dsp:nvSpPr>
        <dsp:cNvPr id="0" name=""/>
        <dsp:cNvSpPr/>
      </dsp:nvSpPr>
      <dsp:spPr>
        <a:xfrm>
          <a:off x="8803863" y="3402"/>
          <a:ext cx="1822180" cy="1093308"/>
        </a:xfrm>
        <a:prstGeom prst="rect">
          <a:avLst/>
        </a:prstGeom>
        <a:solidFill>
          <a:schemeClr val="accent2">
            <a:hueOff val="520556"/>
            <a:satOff val="-16949"/>
            <a:lumOff val="-6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Inventory Adjustment Reasons</a:t>
          </a:r>
        </a:p>
      </dsp:txBody>
      <dsp:txXfrm>
        <a:off x="8803863" y="3402"/>
        <a:ext cx="1822180" cy="1093308"/>
      </dsp:txXfrm>
    </dsp:sp>
    <dsp:sp modelId="{F07AF475-EB97-4D19-A696-40998A4CEBD9}">
      <dsp:nvSpPr>
        <dsp:cNvPr id="0" name=""/>
        <dsp:cNvSpPr/>
      </dsp:nvSpPr>
      <dsp:spPr>
        <a:xfrm>
          <a:off x="786268" y="1278929"/>
          <a:ext cx="1822180" cy="1093308"/>
        </a:xfrm>
        <a:prstGeom prst="rect">
          <a:avLst/>
        </a:prstGeom>
        <a:solidFill>
          <a:schemeClr val="accent2">
            <a:hueOff val="650695"/>
            <a:satOff val="-21186"/>
            <a:lumOff val="-7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Manufacturers (Interfaced)</a:t>
          </a:r>
        </a:p>
      </dsp:txBody>
      <dsp:txXfrm>
        <a:off x="786268" y="1278929"/>
        <a:ext cx="1822180" cy="1093308"/>
      </dsp:txXfrm>
    </dsp:sp>
    <dsp:sp modelId="{6E8033D3-01DB-4E26-8A4A-B14843231DCB}">
      <dsp:nvSpPr>
        <dsp:cNvPr id="0" name=""/>
        <dsp:cNvSpPr/>
      </dsp:nvSpPr>
      <dsp:spPr>
        <a:xfrm>
          <a:off x="2790666" y="1278929"/>
          <a:ext cx="1822180" cy="1093308"/>
        </a:xfrm>
        <a:prstGeom prst="rect">
          <a:avLst/>
        </a:prstGeom>
        <a:solidFill>
          <a:schemeClr val="accent2">
            <a:hueOff val="780834"/>
            <a:satOff val="-25424"/>
            <a:lumOff val="-9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Manufacturer Items (Interfaced)</a:t>
          </a:r>
        </a:p>
      </dsp:txBody>
      <dsp:txXfrm>
        <a:off x="2790666" y="1278929"/>
        <a:ext cx="1822180" cy="1093308"/>
      </dsp:txXfrm>
    </dsp:sp>
    <dsp:sp modelId="{F19D24F7-761A-4BF2-99C0-B1A0DBC755EB}">
      <dsp:nvSpPr>
        <dsp:cNvPr id="0" name=""/>
        <dsp:cNvSpPr/>
      </dsp:nvSpPr>
      <dsp:spPr>
        <a:xfrm>
          <a:off x="4795065" y="1278929"/>
          <a:ext cx="1822180" cy="1093308"/>
        </a:xfrm>
        <a:prstGeom prst="rect">
          <a:avLst/>
        </a:prstGeom>
        <a:solidFill>
          <a:schemeClr val="accent2">
            <a:hueOff val="910973"/>
            <a:satOff val="-29661"/>
            <a:lumOff val="-11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Hospitals</a:t>
          </a:r>
        </a:p>
      </dsp:txBody>
      <dsp:txXfrm>
        <a:off x="4795065" y="1278929"/>
        <a:ext cx="1822180" cy="1093308"/>
      </dsp:txXfrm>
    </dsp:sp>
    <dsp:sp modelId="{8A850E51-03BD-4E22-BEA1-AC6EAC13D2E2}">
      <dsp:nvSpPr>
        <dsp:cNvPr id="0" name=""/>
        <dsp:cNvSpPr/>
      </dsp:nvSpPr>
      <dsp:spPr>
        <a:xfrm>
          <a:off x="6799464" y="1278929"/>
          <a:ext cx="1822180" cy="1093308"/>
        </a:xfrm>
        <a:prstGeom prst="rect">
          <a:avLst/>
        </a:prstGeom>
        <a:solidFill>
          <a:schemeClr val="accent2">
            <a:hueOff val="1041113"/>
            <a:satOff val="-33898"/>
            <a:lumOff val="-1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Cost Centers</a:t>
          </a:r>
        </a:p>
      </dsp:txBody>
      <dsp:txXfrm>
        <a:off x="6799464" y="1278929"/>
        <a:ext cx="1822180" cy="1093308"/>
      </dsp:txXfrm>
    </dsp:sp>
    <dsp:sp modelId="{84547201-4493-416A-A720-09365C36EBFB}">
      <dsp:nvSpPr>
        <dsp:cNvPr id="0" name=""/>
        <dsp:cNvSpPr/>
      </dsp:nvSpPr>
      <dsp:spPr>
        <a:xfrm>
          <a:off x="8803863" y="1278929"/>
          <a:ext cx="1822180" cy="1093308"/>
        </a:xfrm>
        <a:prstGeom prst="rect">
          <a:avLst/>
        </a:prstGeom>
        <a:solidFill>
          <a:schemeClr val="accent2">
            <a:hueOff val="1171252"/>
            <a:satOff val="-38135"/>
            <a:lumOff val="-14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Supply Areas</a:t>
          </a:r>
        </a:p>
      </dsp:txBody>
      <dsp:txXfrm>
        <a:off x="8803863" y="1278929"/>
        <a:ext cx="1822180" cy="1093308"/>
      </dsp:txXfrm>
    </dsp:sp>
    <dsp:sp modelId="{25113769-C822-43E1-AB60-D0896BB8E1F1}">
      <dsp:nvSpPr>
        <dsp:cNvPr id="0" name=""/>
        <dsp:cNvSpPr/>
      </dsp:nvSpPr>
      <dsp:spPr>
        <a:xfrm>
          <a:off x="786268" y="2554455"/>
          <a:ext cx="1822180" cy="1093308"/>
        </a:xfrm>
        <a:prstGeom prst="rect">
          <a:avLst/>
        </a:prstGeom>
        <a:solidFill>
          <a:schemeClr val="accent2">
            <a:hueOff val="1301391"/>
            <a:satOff val="-42373"/>
            <a:lumOff val="-15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Locations</a:t>
          </a:r>
        </a:p>
      </dsp:txBody>
      <dsp:txXfrm>
        <a:off x="786268" y="2554455"/>
        <a:ext cx="1822180" cy="1093308"/>
      </dsp:txXfrm>
    </dsp:sp>
    <dsp:sp modelId="{A32CF08E-67F0-4021-A5F7-DDCB28D6EAC6}">
      <dsp:nvSpPr>
        <dsp:cNvPr id="0" name=""/>
        <dsp:cNvSpPr/>
      </dsp:nvSpPr>
      <dsp:spPr>
        <a:xfrm>
          <a:off x="2790666" y="2554455"/>
          <a:ext cx="1822180" cy="1093308"/>
        </a:xfrm>
        <a:prstGeom prst="rect">
          <a:avLst/>
        </a:prstGeom>
        <a:solidFill>
          <a:schemeClr val="accent2">
            <a:hueOff val="1431530"/>
            <a:satOff val="-46610"/>
            <a:lumOff val="-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Internal </a:t>
          </a:r>
        </a:p>
      </dsp:txBody>
      <dsp:txXfrm>
        <a:off x="2790666" y="2554455"/>
        <a:ext cx="1822180" cy="1093308"/>
      </dsp:txXfrm>
    </dsp:sp>
    <dsp:sp modelId="{C3E7398C-B59C-4937-9C83-DF246B901B4F}">
      <dsp:nvSpPr>
        <dsp:cNvPr id="0" name=""/>
        <dsp:cNvSpPr/>
      </dsp:nvSpPr>
      <dsp:spPr>
        <a:xfrm>
          <a:off x="4795065" y="2554455"/>
          <a:ext cx="1822180" cy="1093308"/>
        </a:xfrm>
        <a:prstGeom prst="rect">
          <a:avLst/>
        </a:prstGeom>
        <a:solidFill>
          <a:schemeClr val="accent2">
            <a:hueOff val="1561669"/>
            <a:satOff val="-50847"/>
            <a:lumOff val="-19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Vendors (Interfaced)</a:t>
          </a:r>
        </a:p>
      </dsp:txBody>
      <dsp:txXfrm>
        <a:off x="4795065" y="2554455"/>
        <a:ext cx="1822180" cy="1093308"/>
      </dsp:txXfrm>
    </dsp:sp>
    <dsp:sp modelId="{EB925206-1376-46C9-B523-00ADD7C04133}">
      <dsp:nvSpPr>
        <dsp:cNvPr id="0" name=""/>
        <dsp:cNvSpPr/>
      </dsp:nvSpPr>
      <dsp:spPr>
        <a:xfrm>
          <a:off x="6799464" y="2554455"/>
          <a:ext cx="1822180" cy="1093308"/>
        </a:xfrm>
        <a:prstGeom prst="rect">
          <a:avLst/>
        </a:prstGeom>
        <a:solidFill>
          <a:schemeClr val="accent2">
            <a:hueOff val="1691808"/>
            <a:satOff val="-55084"/>
            <a:lumOff val="-20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Reorder Groups/Schedules</a:t>
          </a:r>
        </a:p>
      </dsp:txBody>
      <dsp:txXfrm>
        <a:off x="6799464" y="2554455"/>
        <a:ext cx="1822180" cy="1093308"/>
      </dsp:txXfrm>
    </dsp:sp>
    <dsp:sp modelId="{C4597F21-CF41-4767-94EB-84FB520141DB}">
      <dsp:nvSpPr>
        <dsp:cNvPr id="0" name=""/>
        <dsp:cNvSpPr/>
      </dsp:nvSpPr>
      <dsp:spPr>
        <a:xfrm>
          <a:off x="8803863" y="2554455"/>
          <a:ext cx="1822180" cy="1093308"/>
        </a:xfrm>
        <a:prstGeom prst="rect">
          <a:avLst/>
        </a:prstGeom>
        <a:solidFill>
          <a:schemeClr val="accent2">
            <a:hueOff val="1821947"/>
            <a:satOff val="-59322"/>
            <a:lumOff val="-22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Location Items </a:t>
          </a:r>
        </a:p>
      </dsp:txBody>
      <dsp:txXfrm>
        <a:off x="8803863" y="2554455"/>
        <a:ext cx="1822180" cy="1093308"/>
      </dsp:txXfrm>
    </dsp:sp>
    <dsp:sp modelId="{9FAEC9CE-F3B7-4AB5-ABA0-67AF03016272}">
      <dsp:nvSpPr>
        <dsp:cNvPr id="0" name=""/>
        <dsp:cNvSpPr/>
      </dsp:nvSpPr>
      <dsp:spPr>
        <a:xfrm>
          <a:off x="797000" y="3833382"/>
          <a:ext cx="1822180" cy="1093308"/>
        </a:xfrm>
        <a:prstGeom prst="rect">
          <a:avLst/>
        </a:prstGeom>
        <a:solidFill>
          <a:schemeClr val="accent2">
            <a:hueOff val="1952086"/>
            <a:satOff val="-63559"/>
            <a:lumOff val="-23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Internal</a:t>
          </a:r>
        </a:p>
      </dsp:txBody>
      <dsp:txXfrm>
        <a:off x="797000" y="3833382"/>
        <a:ext cx="1822180" cy="1093308"/>
      </dsp:txXfrm>
    </dsp:sp>
    <dsp:sp modelId="{A572D6B9-BC87-4A7F-83A8-9956607D4A27}">
      <dsp:nvSpPr>
        <dsp:cNvPr id="0" name=""/>
        <dsp:cNvSpPr/>
      </dsp:nvSpPr>
      <dsp:spPr>
        <a:xfrm>
          <a:off x="2801399" y="3833382"/>
          <a:ext cx="1822180" cy="1093308"/>
        </a:xfrm>
        <a:prstGeom prst="rect">
          <a:avLst/>
        </a:prstGeom>
        <a:solidFill>
          <a:schemeClr val="accent2">
            <a:hueOff val="2082225"/>
            <a:satOff val="-67796"/>
            <a:lumOff val="-25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Vendor (Interfaced)</a:t>
          </a:r>
        </a:p>
      </dsp:txBody>
      <dsp:txXfrm>
        <a:off x="2801399" y="3833382"/>
        <a:ext cx="1822180" cy="10933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070F4-8481-4830-82BC-974825171573}">
      <dsp:nvSpPr>
        <dsp:cNvPr id="0" name=""/>
        <dsp:cNvSpPr/>
      </dsp:nvSpPr>
      <dsp:spPr>
        <a:xfrm>
          <a:off x="0" y="0"/>
          <a:ext cx="5553075" cy="47307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en-US" sz="4100" kern="1200" dirty="0"/>
            <a:t>Created and updated through the existing item interface </a:t>
          </a:r>
        </a:p>
      </dsp:txBody>
      <dsp:txXfrm>
        <a:off x="0" y="0"/>
        <a:ext cx="5553075" cy="2554604"/>
      </dsp:txXfrm>
    </dsp:sp>
    <dsp:sp modelId="{52FEE246-58C5-4BEC-BFE0-3D25ABE6B3BB}">
      <dsp:nvSpPr>
        <dsp:cNvPr id="0" name=""/>
        <dsp:cNvSpPr/>
      </dsp:nvSpPr>
      <dsp:spPr>
        <a:xfrm>
          <a:off x="0" y="2459989"/>
          <a:ext cx="2776537" cy="21761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dirty="0"/>
            <a:t>ERP through SCM (DMS) to POU (SMS)</a:t>
          </a:r>
        </a:p>
      </dsp:txBody>
      <dsp:txXfrm>
        <a:off x="0" y="2459989"/>
        <a:ext cx="2776537" cy="2176144"/>
      </dsp:txXfrm>
    </dsp:sp>
    <dsp:sp modelId="{98BE9948-84D5-4421-AA86-8283660BBD27}">
      <dsp:nvSpPr>
        <dsp:cNvPr id="0" name=""/>
        <dsp:cNvSpPr/>
      </dsp:nvSpPr>
      <dsp:spPr>
        <a:xfrm>
          <a:off x="2776537" y="2459989"/>
          <a:ext cx="2776537" cy="21761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kern="1200" dirty="0"/>
            <a:t>At least one UOM per item needs to be set as the “Default Usage UOM” and the “Default Replenishment UOM”. </a:t>
          </a:r>
        </a:p>
      </dsp:txBody>
      <dsp:txXfrm>
        <a:off x="2776537" y="2459989"/>
        <a:ext cx="2776537" cy="21761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1EA66-C5D3-4100-BE6D-D983998E82BF}">
      <dsp:nvSpPr>
        <dsp:cNvPr id="0" name=""/>
        <dsp:cNvSpPr/>
      </dsp:nvSpPr>
      <dsp:spPr>
        <a:xfrm>
          <a:off x="845900" y="444"/>
          <a:ext cx="5398941" cy="796106"/>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en-CA" sz="1800" kern="1200" dirty="0"/>
            <a:t>GTIN Format:(</a:t>
          </a:r>
          <a:r>
            <a:rPr lang="en-CA" sz="1800" b="1" kern="1200" dirty="0"/>
            <a:t>0</a:t>
          </a:r>
          <a:r>
            <a:rPr lang="en-US" sz="1800" b="1" kern="1200" dirty="0"/>
            <a:t>1</a:t>
          </a:r>
          <a:r>
            <a:rPr lang="en-US" sz="1800" kern="1200" dirty="0"/>
            <a:t>)GTIN(</a:t>
          </a:r>
          <a:r>
            <a:rPr lang="en-US" sz="1800" b="1" kern="1200" dirty="0"/>
            <a:t>17</a:t>
          </a:r>
          <a:r>
            <a:rPr lang="en-US" sz="1800" kern="1200" dirty="0"/>
            <a:t>)EXPIRY(</a:t>
          </a:r>
          <a:r>
            <a:rPr lang="en-US" sz="1800" b="1" kern="1200" dirty="0"/>
            <a:t>21</a:t>
          </a:r>
          <a:r>
            <a:rPr lang="en-US" sz="1800" kern="1200" dirty="0"/>
            <a:t>)SERIAL(</a:t>
          </a:r>
          <a:r>
            <a:rPr lang="en-US" sz="1800" b="1" kern="1200" dirty="0"/>
            <a:t>10</a:t>
          </a:r>
          <a:r>
            <a:rPr lang="en-US" sz="1800" kern="1200" dirty="0"/>
            <a:t>)LOT</a:t>
          </a:r>
        </a:p>
      </dsp:txBody>
      <dsp:txXfrm>
        <a:off x="845900" y="444"/>
        <a:ext cx="5398941" cy="7961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4F442-865C-496C-84E4-7667D0BEE091}">
      <dsp:nvSpPr>
        <dsp:cNvPr id="0" name=""/>
        <dsp:cNvSpPr/>
      </dsp:nvSpPr>
      <dsp:spPr>
        <a:xfrm>
          <a:off x="0" y="174377"/>
          <a:ext cx="3605609" cy="21633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baseline="0" dirty="0"/>
            <a:t>Code is required</a:t>
          </a:r>
          <a:endParaRPr lang="en-US" sz="3800" kern="1200" dirty="0"/>
        </a:p>
      </dsp:txBody>
      <dsp:txXfrm>
        <a:off x="0" y="174377"/>
        <a:ext cx="3605609" cy="2163365"/>
      </dsp:txXfrm>
    </dsp:sp>
    <dsp:sp modelId="{EE6417BE-C5D8-4A06-94CF-D9B564A60ACA}">
      <dsp:nvSpPr>
        <dsp:cNvPr id="0" name=""/>
        <dsp:cNvSpPr/>
      </dsp:nvSpPr>
      <dsp:spPr>
        <a:xfrm>
          <a:off x="3966170" y="174377"/>
          <a:ext cx="3605609" cy="21633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baseline="0" dirty="0"/>
            <a:t>No limit</a:t>
          </a:r>
          <a:endParaRPr lang="en-US" sz="3800" kern="1200" dirty="0"/>
        </a:p>
      </dsp:txBody>
      <dsp:txXfrm>
        <a:off x="3966170" y="174377"/>
        <a:ext cx="3605609" cy="2163365"/>
      </dsp:txXfrm>
    </dsp:sp>
    <dsp:sp modelId="{CE367FEA-F109-4484-B926-80D9E5790E85}">
      <dsp:nvSpPr>
        <dsp:cNvPr id="0" name=""/>
        <dsp:cNvSpPr/>
      </dsp:nvSpPr>
      <dsp:spPr>
        <a:xfrm>
          <a:off x="7932340" y="174377"/>
          <a:ext cx="3605609" cy="21633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baseline="0" dirty="0"/>
            <a:t>Reported in the movements resource</a:t>
          </a:r>
          <a:endParaRPr lang="en-US" sz="3800" kern="1200" dirty="0"/>
        </a:p>
      </dsp:txBody>
      <dsp:txXfrm>
        <a:off x="7932340" y="174377"/>
        <a:ext cx="3605609" cy="21633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217DE-3898-4C4E-8F68-C8BF01F20997}">
      <dsp:nvSpPr>
        <dsp:cNvPr id="0" name=""/>
        <dsp:cNvSpPr/>
      </dsp:nvSpPr>
      <dsp:spPr>
        <a:xfrm>
          <a:off x="1408" y="780204"/>
          <a:ext cx="5492920" cy="32957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baseline="0" dirty="0"/>
            <a:t>Locations are created within POU (SMS) and tie to the location codes from Workday.</a:t>
          </a:r>
          <a:endParaRPr lang="en-US" sz="3300" kern="1200" dirty="0"/>
        </a:p>
        <a:p>
          <a:pPr marL="228600" lvl="1" indent="-228600" algn="l" defTabSz="1155700">
            <a:lnSpc>
              <a:spcPct val="90000"/>
            </a:lnSpc>
            <a:spcBef>
              <a:spcPct val="0"/>
            </a:spcBef>
            <a:spcAft>
              <a:spcPct val="15000"/>
            </a:spcAft>
            <a:buChar char="•"/>
          </a:pPr>
          <a:r>
            <a:rPr lang="en-US" sz="2600" kern="1200" baseline="0"/>
            <a:t>Locations that are replenished internally may live only in POU (SMS).</a:t>
          </a:r>
          <a:endParaRPr lang="en-US" sz="2600" kern="1200"/>
        </a:p>
      </dsp:txBody>
      <dsp:txXfrm>
        <a:off x="1408" y="780204"/>
        <a:ext cx="5492920" cy="3295752"/>
      </dsp:txXfrm>
    </dsp:sp>
    <dsp:sp modelId="{FB7E027E-0174-FB4B-A79F-F0A8B289AAEF}">
      <dsp:nvSpPr>
        <dsp:cNvPr id="0" name=""/>
        <dsp:cNvSpPr/>
      </dsp:nvSpPr>
      <dsp:spPr>
        <a:xfrm>
          <a:off x="6043621" y="780204"/>
          <a:ext cx="5492920" cy="32957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baseline="0"/>
            <a:t>There are 3 types of Location within POU (SMS).</a:t>
          </a:r>
          <a:endParaRPr lang="en-US" sz="3300" kern="1200"/>
        </a:p>
        <a:p>
          <a:pPr marL="228600" lvl="1" indent="-228600" algn="l" defTabSz="1155700">
            <a:lnSpc>
              <a:spcPct val="90000"/>
            </a:lnSpc>
            <a:spcBef>
              <a:spcPct val="0"/>
            </a:spcBef>
            <a:spcAft>
              <a:spcPct val="15000"/>
            </a:spcAft>
            <a:buChar char="•"/>
          </a:pPr>
          <a:r>
            <a:rPr lang="en-US" sz="2600" kern="1200" baseline="0"/>
            <a:t>0 – Internal </a:t>
          </a:r>
          <a:endParaRPr lang="en-US" sz="2600" kern="1200"/>
        </a:p>
        <a:p>
          <a:pPr marL="228600" lvl="1" indent="-228600" algn="l" defTabSz="1155700">
            <a:lnSpc>
              <a:spcPct val="90000"/>
            </a:lnSpc>
            <a:spcBef>
              <a:spcPct val="0"/>
            </a:spcBef>
            <a:spcAft>
              <a:spcPct val="15000"/>
            </a:spcAft>
            <a:buChar char="•"/>
          </a:pPr>
          <a:r>
            <a:rPr lang="en-US" sz="2600" kern="1200" baseline="0" dirty="0"/>
            <a:t>1 – Warehouse (not currently used) </a:t>
          </a:r>
          <a:endParaRPr lang="en-US" sz="2600" kern="1200" dirty="0"/>
        </a:p>
        <a:p>
          <a:pPr marL="228600" lvl="1" indent="-228600" algn="l" defTabSz="1155700">
            <a:lnSpc>
              <a:spcPct val="90000"/>
            </a:lnSpc>
            <a:spcBef>
              <a:spcPct val="0"/>
            </a:spcBef>
            <a:spcAft>
              <a:spcPct val="15000"/>
            </a:spcAft>
            <a:buChar char="•"/>
          </a:pPr>
          <a:r>
            <a:rPr lang="en-US" sz="2600" kern="1200" baseline="0" dirty="0"/>
            <a:t>2 – Vendor</a:t>
          </a:r>
          <a:endParaRPr lang="en-US" sz="2600" kern="1200" dirty="0"/>
        </a:p>
      </dsp:txBody>
      <dsp:txXfrm>
        <a:off x="6043621" y="780204"/>
        <a:ext cx="5492920" cy="32957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75D9F-2F71-DB48-8861-4639C90BE32D}">
      <dsp:nvSpPr>
        <dsp:cNvPr id="0" name=""/>
        <dsp:cNvSpPr/>
      </dsp:nvSpPr>
      <dsp:spPr>
        <a:xfrm>
          <a:off x="0" y="945900"/>
          <a:ext cx="3675466" cy="22052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baseline="0"/>
            <a:t>Consistent quantity level</a:t>
          </a:r>
          <a:endParaRPr lang="en-US" sz="3600" kern="1200"/>
        </a:p>
      </dsp:txBody>
      <dsp:txXfrm>
        <a:off x="0" y="945900"/>
        <a:ext cx="3675466" cy="2205279"/>
      </dsp:txXfrm>
    </dsp:sp>
    <dsp:sp modelId="{5EFF5303-64FC-CA44-828B-5F0ED492C78D}">
      <dsp:nvSpPr>
        <dsp:cNvPr id="0" name=""/>
        <dsp:cNvSpPr/>
      </dsp:nvSpPr>
      <dsp:spPr>
        <a:xfrm>
          <a:off x="4043013" y="945900"/>
          <a:ext cx="3675466" cy="22052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baseline="0"/>
            <a:t>Depletion happens when the Location is counted</a:t>
          </a:r>
          <a:endParaRPr lang="en-US" sz="3600" kern="1200"/>
        </a:p>
      </dsp:txBody>
      <dsp:txXfrm>
        <a:off x="4043013" y="945900"/>
        <a:ext cx="3675466" cy="2205279"/>
      </dsp:txXfrm>
    </dsp:sp>
    <dsp:sp modelId="{C1353206-F7C7-7043-B815-04A1064FE415}">
      <dsp:nvSpPr>
        <dsp:cNvPr id="0" name=""/>
        <dsp:cNvSpPr/>
      </dsp:nvSpPr>
      <dsp:spPr>
        <a:xfrm>
          <a:off x="8086026" y="945900"/>
          <a:ext cx="3675466" cy="22052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baseline="0" dirty="0"/>
            <a:t>Supply order is generated when quantity is below par</a:t>
          </a:r>
          <a:endParaRPr lang="en-US" sz="3600" kern="1200" dirty="0"/>
        </a:p>
      </dsp:txBody>
      <dsp:txXfrm>
        <a:off x="8086026" y="945900"/>
        <a:ext cx="3675466" cy="22052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5D448-A106-364F-B5AD-0CCE9156BAFD}">
      <dsp:nvSpPr>
        <dsp:cNvPr id="0" name=""/>
        <dsp:cNvSpPr/>
      </dsp:nvSpPr>
      <dsp:spPr>
        <a:xfrm>
          <a:off x="1847029" y="210"/>
          <a:ext cx="3735185" cy="22411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baseline="0"/>
            <a:t>Minimum and maximum quantities</a:t>
          </a:r>
          <a:endParaRPr lang="en-US" sz="3000" kern="1200"/>
        </a:p>
      </dsp:txBody>
      <dsp:txXfrm>
        <a:off x="1847029" y="210"/>
        <a:ext cx="3735185" cy="2241111"/>
      </dsp:txXfrm>
    </dsp:sp>
    <dsp:sp modelId="{F746E7CC-4E1D-CB48-ADA3-48C3D65D24AA}">
      <dsp:nvSpPr>
        <dsp:cNvPr id="0" name=""/>
        <dsp:cNvSpPr/>
      </dsp:nvSpPr>
      <dsp:spPr>
        <a:xfrm>
          <a:off x="5955734" y="210"/>
          <a:ext cx="3735185" cy="22411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baseline="0"/>
            <a:t>Depletion happens upon picking and consumption</a:t>
          </a:r>
          <a:endParaRPr lang="en-US" sz="3000" kern="1200"/>
        </a:p>
      </dsp:txBody>
      <dsp:txXfrm>
        <a:off x="5955734" y="210"/>
        <a:ext cx="3735185" cy="2241111"/>
      </dsp:txXfrm>
    </dsp:sp>
    <dsp:sp modelId="{D247738B-B25A-4C43-8BAF-9C3A483F0652}">
      <dsp:nvSpPr>
        <dsp:cNvPr id="0" name=""/>
        <dsp:cNvSpPr/>
      </dsp:nvSpPr>
      <dsp:spPr>
        <a:xfrm>
          <a:off x="1847029" y="2614840"/>
          <a:ext cx="3735185" cy="22411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kern="1200" baseline="0"/>
            <a:t>Supply order is generated when quantity is at or below the minimum quantity on hand</a:t>
          </a:r>
          <a:endParaRPr lang="en-US" sz="3000" b="0" kern="1200"/>
        </a:p>
      </dsp:txBody>
      <dsp:txXfrm>
        <a:off x="1847029" y="2614840"/>
        <a:ext cx="3735185" cy="2241111"/>
      </dsp:txXfrm>
    </dsp:sp>
    <dsp:sp modelId="{B6E8CF75-B788-3E4D-9B89-44E151441C85}">
      <dsp:nvSpPr>
        <dsp:cNvPr id="0" name=""/>
        <dsp:cNvSpPr/>
      </dsp:nvSpPr>
      <dsp:spPr>
        <a:xfrm>
          <a:off x="5955734" y="2614840"/>
          <a:ext cx="3735185" cy="22411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baseline="0"/>
            <a:t>Real-time inventory management</a:t>
          </a:r>
          <a:endParaRPr lang="en-US" sz="3000" kern="1200"/>
        </a:p>
      </dsp:txBody>
      <dsp:txXfrm>
        <a:off x="5955734" y="2614840"/>
        <a:ext cx="3735185" cy="22411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3EEA6-D04B-4047-B155-AD98BC6A46F1}">
      <dsp:nvSpPr>
        <dsp:cNvPr id="0" name=""/>
        <dsp:cNvSpPr/>
      </dsp:nvSpPr>
      <dsp:spPr>
        <a:xfrm>
          <a:off x="0" y="377700"/>
          <a:ext cx="11537950" cy="907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5473" tIns="333248" rIns="895473"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Supply Area</a:t>
          </a:r>
        </a:p>
        <a:p>
          <a:pPr marL="171450" lvl="1" indent="-171450" algn="l" defTabSz="711200">
            <a:lnSpc>
              <a:spcPct val="90000"/>
            </a:lnSpc>
            <a:spcBef>
              <a:spcPct val="0"/>
            </a:spcBef>
            <a:spcAft>
              <a:spcPct val="15000"/>
            </a:spcAft>
            <a:buChar char="•"/>
          </a:pPr>
          <a:r>
            <a:rPr lang="en-US" sz="1600" kern="1200" dirty="0"/>
            <a:t>Par Location </a:t>
          </a:r>
        </a:p>
      </dsp:txBody>
      <dsp:txXfrm>
        <a:off x="0" y="377700"/>
        <a:ext cx="11537950" cy="907200"/>
      </dsp:txXfrm>
    </dsp:sp>
    <dsp:sp modelId="{C7574420-7748-4944-8DAD-09F0B79E9C8D}">
      <dsp:nvSpPr>
        <dsp:cNvPr id="0" name=""/>
        <dsp:cNvSpPr/>
      </dsp:nvSpPr>
      <dsp:spPr>
        <a:xfrm>
          <a:off x="576897" y="141540"/>
          <a:ext cx="8076565" cy="472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275" tIns="0" rIns="305275" bIns="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kern="1200"/>
            <a:t>General </a:t>
          </a:r>
        </a:p>
      </dsp:txBody>
      <dsp:txXfrm>
        <a:off x="599954" y="164597"/>
        <a:ext cx="8030451" cy="426206"/>
      </dsp:txXfrm>
    </dsp:sp>
    <dsp:sp modelId="{A4905482-7C7D-4F04-8543-710F5606BB58}">
      <dsp:nvSpPr>
        <dsp:cNvPr id="0" name=""/>
        <dsp:cNvSpPr/>
      </dsp:nvSpPr>
      <dsp:spPr>
        <a:xfrm>
          <a:off x="0" y="1607460"/>
          <a:ext cx="11537950" cy="2116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5473" tIns="333248" rIns="895473"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Location Sequence </a:t>
          </a:r>
        </a:p>
        <a:p>
          <a:pPr marL="342900" lvl="2" indent="-171450" algn="l" defTabSz="711200">
            <a:lnSpc>
              <a:spcPct val="90000"/>
            </a:lnSpc>
            <a:spcBef>
              <a:spcPct val="0"/>
            </a:spcBef>
            <a:spcAft>
              <a:spcPct val="15000"/>
            </a:spcAft>
            <a:buChar char="•"/>
          </a:pPr>
          <a:r>
            <a:rPr lang="en-US" sz="1600" kern="1200" dirty="0"/>
            <a:t>Used to determine the </a:t>
          </a:r>
          <a:r>
            <a:rPr lang="en-US" sz="1600" kern="1200" dirty="0" err="1"/>
            <a:t>putaway</a:t>
          </a:r>
          <a:r>
            <a:rPr lang="en-US" sz="1600" kern="1200" dirty="0"/>
            <a:t> location sequence for deliveries.</a:t>
          </a:r>
        </a:p>
        <a:p>
          <a:pPr marL="342900" lvl="2" indent="-171450" algn="l" defTabSz="711200">
            <a:lnSpc>
              <a:spcPct val="90000"/>
            </a:lnSpc>
            <a:spcBef>
              <a:spcPct val="0"/>
            </a:spcBef>
            <a:spcAft>
              <a:spcPct val="15000"/>
            </a:spcAft>
            <a:buChar char="•"/>
          </a:pPr>
          <a:r>
            <a:rPr lang="en-US" sz="1600" kern="1200"/>
            <a:t>The order in which putaways are performed is in supply area sequence, then in location sequence, and finally in bin sequence.</a:t>
          </a:r>
        </a:p>
        <a:p>
          <a:pPr marL="342900" lvl="2" indent="-171450" algn="l" defTabSz="711200">
            <a:lnSpc>
              <a:spcPct val="90000"/>
            </a:lnSpc>
            <a:spcBef>
              <a:spcPct val="0"/>
            </a:spcBef>
            <a:spcAft>
              <a:spcPct val="15000"/>
            </a:spcAft>
            <a:buChar char="•"/>
          </a:pPr>
          <a:r>
            <a:rPr lang="en-US" sz="1600" kern="1200"/>
            <a:t>Used in reverse for case cart putaway.</a:t>
          </a:r>
        </a:p>
        <a:p>
          <a:pPr marL="171450" lvl="1" indent="-171450" algn="l" defTabSz="711200">
            <a:lnSpc>
              <a:spcPct val="90000"/>
            </a:lnSpc>
            <a:spcBef>
              <a:spcPct val="0"/>
            </a:spcBef>
            <a:spcAft>
              <a:spcPct val="15000"/>
            </a:spcAft>
            <a:buChar char="•"/>
          </a:pPr>
          <a:r>
            <a:rPr lang="en-US" sz="1600" kern="1200"/>
            <a:t>Tracking Technology Flag</a:t>
          </a:r>
        </a:p>
        <a:p>
          <a:pPr marL="342900" lvl="2" indent="-171450" algn="l" defTabSz="711200">
            <a:lnSpc>
              <a:spcPct val="90000"/>
            </a:lnSpc>
            <a:spcBef>
              <a:spcPct val="0"/>
            </a:spcBef>
            <a:spcAft>
              <a:spcPct val="15000"/>
            </a:spcAft>
            <a:buChar char="•"/>
          </a:pPr>
          <a:r>
            <a:rPr lang="en-US" sz="1600" kern="1200"/>
            <a:t>Use to determine if items are tracked or not.</a:t>
          </a:r>
        </a:p>
      </dsp:txBody>
      <dsp:txXfrm>
        <a:off x="0" y="1607460"/>
        <a:ext cx="11537950" cy="2116800"/>
      </dsp:txXfrm>
    </dsp:sp>
    <dsp:sp modelId="{C4931753-DF91-4890-8561-ABF1E72C2551}">
      <dsp:nvSpPr>
        <dsp:cNvPr id="0" name=""/>
        <dsp:cNvSpPr/>
      </dsp:nvSpPr>
      <dsp:spPr>
        <a:xfrm>
          <a:off x="576897" y="1371300"/>
          <a:ext cx="8076565" cy="472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275" tIns="0" rIns="305275" bIns="0" numCol="1" spcCol="1270" anchor="ctr" anchorCtr="0">
          <a:noAutofit/>
        </a:bodyPr>
        <a:lstStyle/>
        <a:p>
          <a:pPr marL="0" lvl="0" indent="0" algn="l" defTabSz="711200">
            <a:lnSpc>
              <a:spcPct val="90000"/>
            </a:lnSpc>
            <a:spcBef>
              <a:spcPct val="0"/>
            </a:spcBef>
            <a:spcAft>
              <a:spcPct val="35000"/>
            </a:spcAft>
            <a:buNone/>
          </a:pPr>
          <a:r>
            <a:rPr lang="en-US" sz="1600" kern="1200"/>
            <a:t>Workflows</a:t>
          </a:r>
        </a:p>
      </dsp:txBody>
      <dsp:txXfrm>
        <a:off x="599954" y="1394357"/>
        <a:ext cx="8030451" cy="426206"/>
      </dsp:txXfrm>
    </dsp:sp>
    <dsp:sp modelId="{A579BB77-6DD5-40F8-8781-22BE18B07330}">
      <dsp:nvSpPr>
        <dsp:cNvPr id="0" name=""/>
        <dsp:cNvSpPr/>
      </dsp:nvSpPr>
      <dsp:spPr>
        <a:xfrm>
          <a:off x="0" y="4046821"/>
          <a:ext cx="11537950" cy="667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5473" tIns="333248" rIns="895473"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Via the embedded view or the Location Cost Center resource.</a:t>
          </a:r>
        </a:p>
      </dsp:txBody>
      <dsp:txXfrm>
        <a:off x="0" y="4046821"/>
        <a:ext cx="11537950" cy="667800"/>
      </dsp:txXfrm>
    </dsp:sp>
    <dsp:sp modelId="{07712F9F-9B62-45AC-AF7E-4E692F1E36DC}">
      <dsp:nvSpPr>
        <dsp:cNvPr id="0" name=""/>
        <dsp:cNvSpPr/>
      </dsp:nvSpPr>
      <dsp:spPr>
        <a:xfrm>
          <a:off x="576897" y="3810661"/>
          <a:ext cx="8076565" cy="472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275" tIns="0" rIns="305275" bIns="0" numCol="1" spcCol="1270" anchor="ctr" anchorCtr="0">
          <a:noAutofit/>
        </a:bodyPr>
        <a:lstStyle/>
        <a:p>
          <a:pPr marL="0" lvl="0" indent="0" algn="l" defTabSz="711200">
            <a:lnSpc>
              <a:spcPct val="90000"/>
            </a:lnSpc>
            <a:spcBef>
              <a:spcPct val="0"/>
            </a:spcBef>
            <a:spcAft>
              <a:spcPct val="35000"/>
            </a:spcAft>
            <a:buNone/>
          </a:pPr>
          <a:r>
            <a:rPr lang="en-US" sz="1600" kern="1200"/>
            <a:t>Cost Center</a:t>
          </a:r>
        </a:p>
      </dsp:txBody>
      <dsp:txXfrm>
        <a:off x="599954" y="3833718"/>
        <a:ext cx="8030451"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1B1489-166E-9F61-C094-88DAA4E169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681A988-616E-E7D4-7B2E-16D11BDB8D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A2933F-6810-45A4-AA46-DFC55DB08B66}" type="datetimeFigureOut">
              <a:rPr lang="en-US" smtClean="0"/>
              <a:t>4/19/2024</a:t>
            </a:fld>
            <a:endParaRPr lang="en-US"/>
          </a:p>
        </p:txBody>
      </p:sp>
      <p:sp>
        <p:nvSpPr>
          <p:cNvPr id="4" name="Footer Placeholder 3">
            <a:extLst>
              <a:ext uri="{FF2B5EF4-FFF2-40B4-BE49-F238E27FC236}">
                <a16:creationId xmlns:a16="http://schemas.microsoft.com/office/drawing/2014/main" id="{738353CB-14CB-B111-1F98-5A4A7AE493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5F961A-F8E0-FA1A-3029-62A145C931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8D53FB-3CAF-434D-86DF-FA8C66690707}" type="slidenum">
              <a:rPr lang="en-US" smtClean="0"/>
              <a:t>‹#›</a:t>
            </a:fld>
            <a:endParaRPr lang="en-US"/>
          </a:p>
        </p:txBody>
      </p:sp>
    </p:spTree>
    <p:extLst>
      <p:ext uri="{BB962C8B-B14F-4D97-AF65-F5344CB8AC3E}">
        <p14:creationId xmlns:p14="http://schemas.microsoft.com/office/powerpoint/2010/main" val="2862379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3B942-EBF6-4A44-AEA5-C546BA9AF697}" type="datetimeFigureOut">
              <a:rPr lang="en-US" smtClean="0"/>
              <a:t>4/19/2024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B255E0-1D49-F147-BF7C-DC27F77647EF}" type="slidenum">
              <a:rPr lang="en-US" smtClean="0"/>
              <a:t>‹#›</a:t>
            </a:fld>
            <a:endParaRPr lang="en-US"/>
          </a:p>
        </p:txBody>
      </p:sp>
    </p:spTree>
    <p:extLst>
      <p:ext uri="{BB962C8B-B14F-4D97-AF65-F5344CB8AC3E}">
        <p14:creationId xmlns:p14="http://schemas.microsoft.com/office/powerpoint/2010/main" val="84682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D849B1-BC1B-4F9F-8882-1778FC8FD6CA}" type="slidenum">
              <a:rPr lang="en-US" smtClean="0"/>
              <a:t>1</a:t>
            </a:fld>
            <a:endParaRPr lang="en-US"/>
          </a:p>
        </p:txBody>
      </p:sp>
    </p:spTree>
    <p:extLst>
      <p:ext uri="{BB962C8B-B14F-4D97-AF65-F5344CB8AC3E}">
        <p14:creationId xmlns:p14="http://schemas.microsoft.com/office/powerpoint/2010/main" val="641131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a:t>
            </a:r>
          </a:p>
          <a:p>
            <a:pPr marL="285750" indent="-285750">
              <a:buFont typeface="Arial" panose="020B0604020202020204" pitchFamily="34" charset="0"/>
              <a:buChar char="•"/>
            </a:pPr>
            <a:r>
              <a:rPr lang="en-US" sz="1200" dirty="0"/>
              <a:t>This process associates an item UOM with its GTIN (Global Trade Item Number) value.</a:t>
            </a:r>
          </a:p>
          <a:p>
            <a:pPr marL="285750" indent="-285750">
              <a:buFont typeface="Arial" panose="020B0604020202020204" pitchFamily="34" charset="0"/>
              <a:buChar char="•"/>
            </a:pPr>
            <a:r>
              <a:rPr lang="en-US" sz="1200" dirty="0"/>
              <a:t>GTINs are interfaced from procurement to SCM (DMS), then from SCM (DMS) to POU (SMS).</a:t>
            </a:r>
          </a:p>
          <a:p>
            <a:pPr marL="285750" indent="-285750">
              <a:buFont typeface="Arial" panose="020B0604020202020204" pitchFamily="34" charset="0"/>
              <a:buChar char="•"/>
            </a:pPr>
            <a:r>
              <a:rPr lang="en-US" sz="1200" dirty="0"/>
              <a:t>Once this table is set up, GTIN barcodes can be scanned into Tecsys workflow.</a:t>
            </a:r>
          </a:p>
          <a:p>
            <a:pPr marL="285750" indent="-285750">
              <a:buFont typeface="Arial" panose="020B0604020202020204" pitchFamily="34" charset="0"/>
              <a:buChar char="•"/>
            </a:pPr>
            <a:r>
              <a:rPr lang="en-US" sz="1200" dirty="0"/>
              <a:t>For UDI Tracked Items, the serial numbers, lot numbers, and expiry dates will be captured and stored in the application by scanning the item’s GTIN barcode at </a:t>
            </a:r>
            <a:r>
              <a:rPr lang="en-US" sz="1200" dirty="0" err="1"/>
              <a:t>putaway</a:t>
            </a:r>
            <a:r>
              <a:rPr lang="en-US" sz="1200" dirty="0"/>
              <a:t>. </a:t>
            </a:r>
          </a:p>
          <a:p>
            <a:pPr marL="285750" indent="-285750">
              <a:buFont typeface="Arial" panose="020B0604020202020204" pitchFamily="34" charset="0"/>
              <a:buChar char="•"/>
            </a:pPr>
            <a:endParaRPr lang="en-US" sz="1200" dirty="0"/>
          </a:p>
          <a:p>
            <a:endParaRPr lang="en-US" dirty="0"/>
          </a:p>
        </p:txBody>
      </p:sp>
      <p:sp>
        <p:nvSpPr>
          <p:cNvPr id="4" name="Slide Number Placeholder 3"/>
          <p:cNvSpPr>
            <a:spLocks noGrp="1"/>
          </p:cNvSpPr>
          <p:nvPr>
            <p:ph type="sldNum" sz="quarter" idx="5"/>
          </p:nvPr>
        </p:nvSpPr>
        <p:spPr/>
        <p:txBody>
          <a:bodyPr/>
          <a:lstStyle/>
          <a:p>
            <a:fld id="{96D849B1-BC1B-4F9F-8882-1778FC8FD6CA}" type="slidenum">
              <a:rPr lang="en-US" smtClean="0"/>
              <a:t>13</a:t>
            </a:fld>
            <a:endParaRPr lang="en-US"/>
          </a:p>
        </p:txBody>
      </p:sp>
    </p:spTree>
    <p:extLst>
      <p:ext uri="{BB962C8B-B14F-4D97-AF65-F5344CB8AC3E}">
        <p14:creationId xmlns:p14="http://schemas.microsoft.com/office/powerpoint/2010/main" val="3738421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Item Substitutes are created at the system level by data integrity using the existing vetting process to identify substitutions. </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Substitutions are only set up and used for case picking.</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The substituted item will need to be set up in a case pick location and will have to have inventory available for use.</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If the OEM item is out of stock for this particular location, it'll automatically direct you to pick the substitute item.</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rPr>
              <a:t>The packing list that is printed once a case pick is complete will note that the original item wasn’t picked but will note what was subbed in its place.</a:t>
            </a:r>
          </a:p>
          <a:p>
            <a:pPr marL="342900" marR="0" lvl="0" indent="-342900">
              <a:spcBef>
                <a:spcPts val="0"/>
              </a:spcBef>
              <a:spcAft>
                <a:spcPts val="0"/>
              </a:spcAft>
              <a:buFont typeface="Symbol" panose="05050102010706020507" pitchFamily="18" charset="2"/>
              <a:buChar char=""/>
            </a:pPr>
            <a:endParaRPr lang="en-US" sz="1800"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B0B255E0-1D49-F147-BF7C-DC27F77647EF}" type="slidenum">
              <a:rPr lang="en-US" smtClean="0"/>
              <a:t>14</a:t>
            </a:fld>
            <a:endParaRPr lang="en-US"/>
          </a:p>
        </p:txBody>
      </p:sp>
    </p:spTree>
    <p:extLst>
      <p:ext uri="{BB962C8B-B14F-4D97-AF65-F5344CB8AC3E}">
        <p14:creationId xmlns:p14="http://schemas.microsoft.com/office/powerpoint/2010/main" val="3578602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An item alias is used to find and apply alternate item identifiers that also point to the originally requested item. If records in the item aliases table exist for the requested item, then an aliased item number may be applied.</a:t>
            </a:r>
          </a:p>
          <a:p>
            <a:pPr marL="419092" lvl="0" indent="-571500">
              <a:buFont typeface="Arial" panose="020B0604020202020204" pitchFamily="34" charset="0"/>
              <a:buChar char="•"/>
            </a:pPr>
            <a:r>
              <a:rPr lang="en-US" sz="3600" dirty="0"/>
              <a:t>Useful when trying to locate a called for item.</a:t>
            </a:r>
          </a:p>
          <a:p>
            <a:pPr marL="419092" lvl="0" indent="-571500">
              <a:buFont typeface="Arial" panose="020B0604020202020204" pitchFamily="34" charset="0"/>
              <a:buChar char="•"/>
            </a:pPr>
            <a:r>
              <a:rPr lang="en-US" sz="3600" dirty="0"/>
              <a:t>“Nurse friendly” shortcuts would be included here.</a:t>
            </a:r>
          </a:p>
          <a:p>
            <a:pPr marL="342900" indent="-342900">
              <a:buFont typeface="Arial" panose="020B0604020202020204" pitchFamily="34" charset="0"/>
              <a:buChar char="•"/>
            </a:pPr>
            <a:r>
              <a:rPr lang="en-US" sz="6000" dirty="0"/>
              <a:t>There is no limit on the number of aliases that can be created for an item. </a:t>
            </a:r>
          </a:p>
          <a:p>
            <a:pPr marL="342900" indent="-342900">
              <a:buFont typeface="Arial" panose="020B0604020202020204" pitchFamily="34" charset="0"/>
              <a:buChar char="•"/>
            </a:pPr>
            <a:r>
              <a:rPr lang="en-US" sz="6000" dirty="0"/>
              <a:t>Used for storing HIBC or other barcode scans</a:t>
            </a:r>
          </a:p>
          <a:p>
            <a:pPr marL="342900" indent="-342900">
              <a:buFont typeface="Arial" panose="020B0604020202020204" pitchFamily="34" charset="0"/>
              <a:buChar char="•"/>
            </a:pPr>
            <a:r>
              <a:rPr lang="en-US" sz="6000" dirty="0"/>
              <a:t>Used for UPC barcodes</a:t>
            </a:r>
            <a:endParaRPr lang="en-US" sz="3600" dirty="0"/>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An example of an item alias could be the ERP number that was replaced by the Workday number in POU (SMS).</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An alias can be alpha and/or numeric in value but is another way to search for an item outside of the Workday number, general description, or catalog number.</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There is no limit on the number of aliases that you can create.</a:t>
            </a: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pPr/>
              <a:t>15</a:t>
            </a:fld>
            <a:endParaRPr lang="en-US"/>
          </a:p>
        </p:txBody>
      </p:sp>
    </p:spTree>
    <p:extLst>
      <p:ext uri="{BB962C8B-B14F-4D97-AF65-F5344CB8AC3E}">
        <p14:creationId xmlns:p14="http://schemas.microsoft.com/office/powerpoint/2010/main" val="2389662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Item Annotation is used to add messaging during particular steps of a workflow.</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For example, adding instructions for handling tissues during procedures, or rinse and saline for 10 minutes before using or handling.</a:t>
            </a:r>
          </a:p>
          <a:p>
            <a:endParaRPr lang="en-US" dirty="0"/>
          </a:p>
          <a:p>
            <a:r>
              <a:rPr lang="en-US" dirty="0"/>
              <a:t>Notes:</a:t>
            </a:r>
          </a:p>
          <a:p>
            <a:r>
              <a:rPr lang="en-US" dirty="0"/>
              <a:t>This is most often used for Bone and Tissue preparation requirements.  Allowing for additional information to be available along with attachments during CDUI implant documentation. (For IFU – Instruction for Use).</a:t>
            </a:r>
          </a:p>
          <a:p>
            <a:pPr marL="0" indent="0">
              <a:buClr>
                <a:schemeClr val="accent1"/>
              </a:buClr>
              <a:buFont typeface="Wingdings" panose="05000000000000000000" pitchFamily="2" charset="2"/>
              <a:buNone/>
            </a:pPr>
            <a:r>
              <a:rPr lang="en-US" sz="2000" dirty="0">
                <a:solidFill>
                  <a:sysClr val="windowText" lastClr="000000"/>
                </a:solidFill>
                <a:highlight>
                  <a:srgbClr val="FFFF00"/>
                </a:highlight>
                <a:latin typeface="Segoe UI" panose="020B0502040204020203" pitchFamily="34" charset="0"/>
                <a:cs typeface="Segoe UI" panose="020B0502040204020203" pitchFamily="34" charset="0"/>
              </a:rPr>
              <a:t>A Record is created in Item Annotation when “On the Fly” item is added on a case with comments.</a:t>
            </a:r>
          </a:p>
          <a:p>
            <a:pPr marL="1017270" lvl="1" indent="-285750">
              <a:buClr>
                <a:schemeClr val="accent1"/>
              </a:buClr>
              <a:buFont typeface="Wingdings" panose="05000000000000000000" pitchFamily="2" charset="2"/>
              <a:buChar char="§"/>
            </a:pPr>
            <a:r>
              <a:rPr lang="en-US" sz="2000" dirty="0">
                <a:solidFill>
                  <a:sysClr val="windowText" lastClr="000000"/>
                </a:solidFill>
                <a:highlight>
                  <a:srgbClr val="FFFF00"/>
                </a:highlight>
                <a:latin typeface="Segoe UI" panose="020B0502040204020203" pitchFamily="34" charset="0"/>
                <a:cs typeface="Segoe UI" panose="020B0502040204020203" pitchFamily="34" charset="0"/>
              </a:rPr>
              <a:t>Annotation type = General</a:t>
            </a:r>
          </a:p>
          <a:p>
            <a:endParaRPr lang="en-US" dirty="0"/>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pPr/>
              <a:t>16</a:t>
            </a:fld>
            <a:endParaRPr lang="en-US"/>
          </a:p>
        </p:txBody>
      </p:sp>
    </p:spTree>
    <p:extLst>
      <p:ext uri="{BB962C8B-B14F-4D97-AF65-F5344CB8AC3E}">
        <p14:creationId xmlns:p14="http://schemas.microsoft.com/office/powerpoint/2010/main" val="2116575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800" dirty="0">
                <a:effectLst/>
                <a:latin typeface="Segoe UI" panose="020B0502040204020203" pitchFamily="34" charset="0"/>
                <a:ea typeface="Segoe UI" panose="020B0502040204020203" pitchFamily="34" charset="0"/>
              </a:rPr>
              <a:t>Inventory Adjustment Reasons is a one-time setup.</a:t>
            </a:r>
          </a:p>
          <a:p>
            <a:pPr marL="285750" marR="0" lvl="0" indent="-285750">
              <a:spcBef>
                <a:spcPts val="0"/>
              </a:spcBef>
              <a:spcAft>
                <a:spcPts val="0"/>
              </a:spcAft>
              <a:buFont typeface="Arial" panose="020B0604020202020204" pitchFamily="34" charset="0"/>
              <a:buChar char="•"/>
            </a:pPr>
            <a:r>
              <a:rPr lang="en-US" sz="1800" dirty="0">
                <a:effectLst/>
                <a:latin typeface="Segoe UI" panose="020B0502040204020203" pitchFamily="34" charset="0"/>
                <a:ea typeface="Segoe UI" panose="020B0502040204020203" pitchFamily="34" charset="0"/>
              </a:rPr>
              <a:t>When you perform a certain type of adjustment transaction, there's a reason code that you must enter (required).</a:t>
            </a:r>
          </a:p>
          <a:p>
            <a:pPr marL="285750" marR="0" lvl="0" indent="-285750">
              <a:spcBef>
                <a:spcPts val="0"/>
              </a:spcBef>
              <a:spcAft>
                <a:spcPts val="0"/>
              </a:spcAft>
              <a:buFont typeface="Arial" panose="020B0604020202020204" pitchFamily="34" charset="0"/>
              <a:buChar char="•"/>
            </a:pPr>
            <a:r>
              <a:rPr lang="en-US" sz="1800" dirty="0">
                <a:effectLst/>
                <a:latin typeface="Segoe UI" panose="020B0502040204020203" pitchFamily="34" charset="0"/>
                <a:ea typeface="Segoe UI" panose="020B0502040204020203" pitchFamily="34" charset="0"/>
              </a:rPr>
              <a:t>There is no limit on the number of reason codes that you figure.</a:t>
            </a:r>
          </a:p>
          <a:p>
            <a:pPr marL="285750" marR="0" lvl="0" indent="-285750">
              <a:spcBef>
                <a:spcPts val="0"/>
              </a:spcBef>
              <a:spcAft>
                <a:spcPts val="0"/>
              </a:spcAft>
              <a:buFont typeface="Arial" panose="020B0604020202020204" pitchFamily="34" charset="0"/>
              <a:buChar char="•"/>
            </a:pPr>
            <a:r>
              <a:rPr lang="en-US" sz="1800" dirty="0">
                <a:effectLst/>
                <a:latin typeface="Segoe UI" panose="020B0502040204020203" pitchFamily="34" charset="0"/>
                <a:ea typeface="Segoe UI" panose="020B0502040204020203" pitchFamily="34" charset="0"/>
              </a:rPr>
              <a:t>Any reason code will then be reported in the movement resource page.  This is where you can go to view any type of transactional history on perpetual items.</a:t>
            </a: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17</a:t>
            </a:fld>
            <a:endParaRPr lang="en-US"/>
          </a:p>
        </p:txBody>
      </p:sp>
    </p:spTree>
    <p:extLst>
      <p:ext uri="{BB962C8B-B14F-4D97-AF65-F5344CB8AC3E}">
        <p14:creationId xmlns:p14="http://schemas.microsoft.com/office/powerpoint/2010/main" val="4006512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Segoe UI" panose="020B0502040204020203" pitchFamily="34" charset="0"/>
                <a:ea typeface="Times New Roman" panose="02020603050405020304" pitchFamily="18" charset="0"/>
              </a:rPr>
              <a:t>Script:</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Segoe UI" panose="020B0502040204020203" pitchFamily="34" charset="0"/>
                <a:ea typeface="Segoe UI" panose="020B0502040204020203" pitchFamily="34" charset="0"/>
              </a:rPr>
              <a:t>Manufacturers and Manufactured items are interfaced from Epic in the Manufacturers and the Manufactured Items are from Epic into Tecsys tables.</a:t>
            </a:r>
          </a:p>
          <a:p>
            <a:pPr marL="342900" marR="0" lvl="0" indent="-342900">
              <a:spcBef>
                <a:spcPts val="0"/>
              </a:spcBef>
              <a:spcAft>
                <a:spcPts val="0"/>
              </a:spcAft>
              <a:buFont typeface="Symbol" panose="05050102010706020507" pitchFamily="18" charset="2"/>
              <a:buChar char=""/>
            </a:pPr>
            <a:r>
              <a:rPr lang="en-US" sz="1200" dirty="0">
                <a:effectLst/>
                <a:latin typeface="Segoe UI" panose="020B0502040204020203" pitchFamily="34" charset="0"/>
                <a:ea typeface="Segoe UI" panose="020B0502040204020203" pitchFamily="34" charset="0"/>
              </a:rPr>
              <a:t>These cannot be created or updated inside Tecsys.</a:t>
            </a:r>
          </a:p>
          <a:p>
            <a:pPr marL="342900" marR="0" lvl="0" indent="-342900">
              <a:spcBef>
                <a:spcPts val="0"/>
              </a:spcBef>
              <a:spcAft>
                <a:spcPts val="0"/>
              </a:spcAft>
              <a:buFont typeface="Symbol" panose="05050102010706020507" pitchFamily="18" charset="2"/>
              <a:buChar char=""/>
            </a:pPr>
            <a:r>
              <a:rPr lang="en-US" sz="1200" dirty="0">
                <a:effectLst/>
                <a:latin typeface="Segoe UI" panose="020B0502040204020203" pitchFamily="34" charset="0"/>
                <a:ea typeface="Segoe UI" panose="020B0502040204020203" pitchFamily="34" charset="0"/>
              </a:rPr>
              <a:t>They're built dynamically within the FTM table and flow into POU (SMS).</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dirty="0"/>
              <a:t>The manufacturer item scan can be entered into various Tecsys workflows and is displayed on multiple screens. This is utilized to manage recalls. </a:t>
            </a:r>
          </a:p>
          <a:p>
            <a:pPr marL="342900" marR="0" lvl="0" indent="-342900">
              <a:spcBef>
                <a:spcPts val="0"/>
              </a:spcBef>
              <a:spcAft>
                <a:spcPts val="0"/>
              </a:spcAft>
              <a:buFont typeface="Symbol" panose="05050102010706020507" pitchFamily="18" charset="2"/>
              <a:buChar char=""/>
            </a:pPr>
            <a:endParaRPr lang="en-US" sz="1200" dirty="0">
              <a:effectLst/>
              <a:latin typeface="Segoe UI" panose="020B0502040204020203" pitchFamily="34" charset="0"/>
              <a:ea typeface="Segoe UI" panose="020B0502040204020203"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96D849B1-BC1B-4F9F-8882-1778FC8FD6CA}" type="slidenum">
              <a:rPr lang="en-US" smtClean="0"/>
              <a:t>18</a:t>
            </a:fld>
            <a:endParaRPr lang="en-US"/>
          </a:p>
        </p:txBody>
      </p:sp>
    </p:spTree>
    <p:extLst>
      <p:ext uri="{BB962C8B-B14F-4D97-AF65-F5344CB8AC3E}">
        <p14:creationId xmlns:p14="http://schemas.microsoft.com/office/powerpoint/2010/main" val="306900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1F5646-A818-4B4F-B545-7997F3D8CE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1490193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Let’s go over the Supply Areas resource. This resource is used to group inventory and location.</a:t>
            </a: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It provides common default values for new locations created within the supply area.</a:t>
            </a: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When assigning sequences to these, users can have elements that are considered by the system to determine the </a:t>
            </a:r>
            <a:r>
              <a:rPr lang="en-US" sz="1800" dirty="0" err="1">
                <a:solidFill>
                  <a:srgbClr val="323130"/>
                </a:solidFill>
                <a:effectLst/>
                <a:latin typeface="Segoe UI" panose="020B0502040204020203" pitchFamily="34" charset="0"/>
                <a:ea typeface="Segoe UI" panose="020B0502040204020203" pitchFamily="34" charset="0"/>
              </a:rPr>
              <a:t>putaway</a:t>
            </a:r>
            <a:r>
              <a:rPr lang="en-US" sz="1800" dirty="0">
                <a:solidFill>
                  <a:srgbClr val="323130"/>
                </a:solidFill>
                <a:effectLst/>
                <a:latin typeface="Segoe UI" panose="020B0502040204020203" pitchFamily="34" charset="0"/>
                <a:ea typeface="Segoe UI" panose="020B0502040204020203" pitchFamily="34" charset="0"/>
              </a:rPr>
              <a:t> path or the picking path.</a:t>
            </a: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When talking about supply picks, a user will look for the supply area, then the location, and then the power perpetual first.</a:t>
            </a: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Once a user goes into the Supply Areas resource to create, they will need to know what supply area you have already, what hospital you're linking it to, is it linked to the main hospital, as well as the hospital address you want to set the multiple locations equal-to?</a:t>
            </a: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As a note, users can have multiple locations within one supply area.</a:t>
            </a:r>
          </a:p>
          <a:p>
            <a:endParaRPr lang="en-US" i="1" dirty="0"/>
          </a:p>
          <a:p>
            <a:r>
              <a:rPr lang="en-US" i="1" dirty="0"/>
              <a:t>Notes:</a:t>
            </a:r>
          </a:p>
          <a:p>
            <a:r>
              <a:rPr lang="en-US" i="1" dirty="0" err="1"/>
              <a:t>sms_supply_area</a:t>
            </a:r>
            <a:endParaRPr lang="en-US" i="1" dirty="0"/>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Examples of other config fields in Supply Area: Default Par Location, Default Lot and Expiry Date Input Required, Default Serial Number Tracking Method, Default Reorder Group</a:t>
            </a:r>
            <a:endParaRPr lang="en-US" i="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Area</a:t>
            </a:r>
          </a:p>
          <a:p>
            <a:r>
              <a:rPr lang="en-US" dirty="0"/>
              <a:t>Lot Expiry Alert Days</a:t>
            </a:r>
          </a:p>
          <a:p>
            <a:r>
              <a:rPr lang="en-US" dirty="0"/>
              <a:t>How many days required prior to an expiration date for a warning message</a:t>
            </a:r>
          </a:p>
          <a:p>
            <a:r>
              <a:rPr lang="en-US" dirty="0"/>
              <a:t>Many default configurations are defined which are then used when creating Locations.  These defaults can be overridden at the Location level. </a:t>
            </a: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pPr/>
              <a:t>22</a:t>
            </a:fld>
            <a:endParaRPr lang="en-US"/>
          </a:p>
        </p:txBody>
      </p:sp>
    </p:spTree>
    <p:extLst>
      <p:ext uri="{BB962C8B-B14F-4D97-AF65-F5344CB8AC3E}">
        <p14:creationId xmlns:p14="http://schemas.microsoft.com/office/powerpoint/2010/main" val="159728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Locations are created within POU (SMS), and they should match the location codes from Epic.</a:t>
            </a: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There are three types of locations within POU (SMS), internal, warehouse, and vendors.</a:t>
            </a: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23</a:t>
            </a:fld>
            <a:endParaRPr lang="en-US"/>
          </a:p>
        </p:txBody>
      </p:sp>
    </p:spTree>
    <p:extLst>
      <p:ext uri="{BB962C8B-B14F-4D97-AF65-F5344CB8AC3E}">
        <p14:creationId xmlns:p14="http://schemas.microsoft.com/office/powerpoint/2010/main" val="1199224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Internal locations are where a user can create a location type of 0.</a:t>
            </a: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Locations can represent supply closets, cores, OR suites, cabinets, code carts, or any type of internal inventory.</a:t>
            </a: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Users can set them up as a par or a perpetual. We will discuss this more in greater detail in the next few slides.</a:t>
            </a:r>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pPr/>
              <a:t>24</a:t>
            </a:fld>
            <a:endParaRPr lang="en-US"/>
          </a:p>
        </p:txBody>
      </p:sp>
    </p:spTree>
    <p:extLst>
      <p:ext uri="{BB962C8B-B14F-4D97-AF65-F5344CB8AC3E}">
        <p14:creationId xmlns:p14="http://schemas.microsoft.com/office/powerpoint/2010/main" val="1814028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CA"/>
          </a:p>
        </p:txBody>
      </p:sp>
      <p:sp>
        <p:nvSpPr>
          <p:cNvPr id="4" name="Slide Number Placeholder 3"/>
          <p:cNvSpPr>
            <a:spLocks noGrp="1"/>
          </p:cNvSpPr>
          <p:nvPr>
            <p:ph type="sldNum" sz="quarter" idx="10"/>
          </p:nvPr>
        </p:nvSpPr>
        <p:spPr/>
        <p:txBody>
          <a:bodyPr/>
          <a:lstStyle/>
          <a:p>
            <a:fld id="{B0B255E0-1D49-F147-BF7C-DC27F77647EF}" type="slidenum">
              <a:rPr lang="en-US" smtClean="0"/>
              <a:t>2</a:t>
            </a:fld>
            <a:endParaRPr lang="en-US"/>
          </a:p>
        </p:txBody>
      </p:sp>
    </p:spTree>
    <p:extLst>
      <p:ext uri="{BB962C8B-B14F-4D97-AF65-F5344CB8AC3E}">
        <p14:creationId xmlns:p14="http://schemas.microsoft.com/office/powerpoint/2010/main" val="3529074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For par locations, we are looking at quantities that are kept at a certain quantity level.</a:t>
            </a: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A manual supply count is how the inventory is decremented.</a:t>
            </a:r>
          </a:p>
          <a:p>
            <a:pPr marL="342900" marR="0" lvl="0" indent="-342900" algn="l" defTabSz="914400" rtl="0" eaLnBrk="1" fontAlgn="auto" latinLnBrk="0" hangingPunct="1">
              <a:lnSpc>
                <a:spcPct val="100000"/>
              </a:lnSpc>
              <a:spcBef>
                <a:spcPts val="0"/>
              </a:spcBef>
              <a:spcAft>
                <a:spcPts val="550"/>
              </a:spcAft>
              <a:buClrTx/>
              <a:buSzTx/>
              <a:buFont typeface="Symbol" panose="05050102010706020507" pitchFamily="18" charset="2"/>
              <a:buChar char=""/>
              <a:tabLst/>
              <a:defRPr/>
            </a:pPr>
            <a:r>
              <a:rPr lang="en-US" sz="2800" baseline="0" dirty="0"/>
              <a:t>Depletion of inventory does not happen until the Location is counted.</a:t>
            </a:r>
            <a:endParaRPr lang="en-US" sz="2800" dirty="0"/>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Most of the time the on-hand quantities for par locations are the same.</a:t>
            </a:r>
            <a:r>
              <a:rPr lang="en-US" sz="1800" dirty="0">
                <a:solidFill>
                  <a:srgbClr val="605E5C"/>
                </a:solidFill>
                <a:effectLst/>
                <a:latin typeface="Segoe UI" panose="020B0502040204020203" pitchFamily="34" charset="0"/>
                <a:ea typeface="Segoe UI" panose="020B0502040204020203" pitchFamily="34" charset="0"/>
              </a:rPr>
              <a:t> The</a:t>
            </a:r>
            <a:r>
              <a:rPr lang="en-US" sz="1800" dirty="0">
                <a:solidFill>
                  <a:srgbClr val="323130"/>
                </a:solidFill>
                <a:effectLst/>
                <a:latin typeface="Segoe UI" panose="020B0502040204020203" pitchFamily="34" charset="0"/>
                <a:ea typeface="Segoe UI" panose="020B0502040204020203" pitchFamily="34" charset="0"/>
              </a:rPr>
              <a:t> min and your maxes are normally equal.</a:t>
            </a: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If the</a:t>
            </a:r>
            <a:r>
              <a:rPr lang="en-US" baseline="0" dirty="0"/>
              <a:t> quantity on-hand for an item in the</a:t>
            </a:r>
            <a:r>
              <a:rPr lang="en-US" b="1" baseline="0" dirty="0"/>
              <a:t> </a:t>
            </a:r>
            <a:r>
              <a:rPr lang="en-US" b="0" baseline="0" dirty="0"/>
              <a:t>par location is below par, a supply order is generated for </a:t>
            </a:r>
            <a:r>
              <a:rPr lang="en-US" baseline="0" dirty="0"/>
              <a:t>the necessary quantity to be lifted back to par.</a:t>
            </a:r>
            <a:endParaRPr lang="en-US" dirty="0"/>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25</a:t>
            </a:fld>
            <a:endParaRPr lang="en-US"/>
          </a:p>
        </p:txBody>
      </p:sp>
    </p:spTree>
    <p:extLst>
      <p:ext uri="{BB962C8B-B14F-4D97-AF65-F5344CB8AC3E}">
        <p14:creationId xmlns:p14="http://schemas.microsoft.com/office/powerpoint/2010/main" val="200608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550"/>
              </a:spcAft>
              <a:buFont typeface="Symbol" panose="05050102010706020507" pitchFamily="18" charset="2"/>
              <a:buChar char=""/>
            </a:pPr>
            <a:r>
              <a:rPr lang="en-US" sz="1800" dirty="0">
                <a:solidFill>
                  <a:srgbClr val="605E5C"/>
                </a:solidFill>
                <a:effectLst/>
                <a:latin typeface="Segoe UI" panose="020B0502040204020203" pitchFamily="34" charset="0"/>
                <a:ea typeface="Segoe UI" panose="020B0502040204020203" pitchFamily="34" charset="0"/>
              </a:rPr>
              <a:t>For</a:t>
            </a:r>
            <a:r>
              <a:rPr lang="en-US" sz="1800" dirty="0">
                <a:solidFill>
                  <a:srgbClr val="323130"/>
                </a:solidFill>
                <a:effectLst/>
                <a:latin typeface="Segoe UI" panose="020B0502040204020203" pitchFamily="34" charset="0"/>
                <a:ea typeface="Segoe UI" panose="020B0502040204020203" pitchFamily="34" charset="0"/>
              </a:rPr>
              <a:t> perpetual locations, normally a user is managing a minimum and maximum level.</a:t>
            </a: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The minimum you need to require one box to put in that location, but maximum you can keep up to three boxes this allows for trigger points.</a:t>
            </a: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You want to be able to reorder your inventory and then depletion happens when you're picking or you're consuming the items itself.</a:t>
            </a: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Then when the supply order comes, it's below the minimum is at or below the minimum quantity.</a:t>
            </a:r>
          </a:p>
          <a:p>
            <a:r>
              <a:rPr lang="en-US" dirty="0"/>
              <a:t> </a:t>
            </a:r>
          </a:p>
          <a:p>
            <a:endParaRPr lang="en-US" dirty="0"/>
          </a:p>
          <a:p>
            <a:pPr marL="342900" indent="-342900">
              <a:buFont typeface="Wingdings" panose="05000000000000000000" pitchFamily="2" charset="2"/>
              <a:buChar char="§"/>
            </a:pPr>
            <a:r>
              <a:rPr lang="en-US" dirty="0"/>
              <a:t>Holds items which are managed through minimum and maximum levels.</a:t>
            </a:r>
          </a:p>
          <a:p>
            <a:pPr marL="342900" indent="-342900">
              <a:buFont typeface="Wingdings" panose="05000000000000000000" pitchFamily="2" charset="2"/>
              <a:buChar char="§"/>
            </a:pPr>
            <a:r>
              <a:rPr lang="en-US" dirty="0"/>
              <a:t>Depletion of inventory happens upon picking and consumption.</a:t>
            </a:r>
            <a:endParaRPr lang="en-CA" dirty="0"/>
          </a:p>
          <a:p>
            <a:pPr marL="342900" indent="-342900">
              <a:buFont typeface="Wingdings" panose="05000000000000000000" pitchFamily="2" charset="2"/>
              <a:buChar char="§"/>
            </a:pPr>
            <a:r>
              <a:rPr lang="en-US" dirty="0"/>
              <a:t>A replenishment Supply Order is generated when an item in a </a:t>
            </a:r>
            <a:r>
              <a:rPr lang="en-US" b="1" dirty="0"/>
              <a:t>perpetual location </a:t>
            </a:r>
            <a:r>
              <a:rPr lang="en-US" dirty="0"/>
              <a:t>is at or below the Minimum Quantity on hand.</a:t>
            </a:r>
          </a:p>
          <a:p>
            <a:pPr lvl="5">
              <a:buFont typeface="Wingdings" panose="05000000000000000000" pitchFamily="2" charset="2"/>
              <a:buChar char="§"/>
            </a:pPr>
            <a:r>
              <a:rPr lang="en-US" dirty="0"/>
              <a:t>The supply order is generated as per the assigned reorder group schedule for the necessary quantity to bring the location back up to the Maximum Quantity on hand depending on the defined replenishment UOM.</a:t>
            </a:r>
          </a:p>
          <a:p>
            <a:pPr marL="342900" indent="-342900">
              <a:buFont typeface="Wingdings" panose="05000000000000000000" pitchFamily="2" charset="2"/>
              <a:buChar char="§"/>
            </a:pPr>
            <a:r>
              <a:rPr lang="en-US" dirty="0"/>
              <a:t>Perpetual inventory allows for real time inventory management.</a:t>
            </a:r>
            <a:endParaRPr lang="en-CA" dirty="0"/>
          </a:p>
          <a:p>
            <a:endParaRPr lang="en-US" b="1" dirty="0"/>
          </a:p>
        </p:txBody>
      </p:sp>
      <p:sp>
        <p:nvSpPr>
          <p:cNvPr id="4" name="Slide Number Placeholder 3"/>
          <p:cNvSpPr>
            <a:spLocks noGrp="1"/>
          </p:cNvSpPr>
          <p:nvPr>
            <p:ph type="sldNum" sz="quarter" idx="5"/>
          </p:nvPr>
        </p:nvSpPr>
        <p:spPr/>
        <p:txBody>
          <a:bodyPr/>
          <a:lstStyle/>
          <a:p>
            <a:fld id="{B0B255E0-1D49-F147-BF7C-DC27F77647EF}" type="slidenum">
              <a:rPr lang="en-US" smtClean="0"/>
              <a:t>26</a:t>
            </a:fld>
            <a:endParaRPr lang="en-US"/>
          </a:p>
        </p:txBody>
      </p:sp>
    </p:spTree>
    <p:extLst>
      <p:ext uri="{BB962C8B-B14F-4D97-AF65-F5344CB8AC3E}">
        <p14:creationId xmlns:p14="http://schemas.microsoft.com/office/powerpoint/2010/main" val="3492689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In the General box you have a quick view of your supply area you're tying a location to or whether it's a part. If it's a two-bin location, then automatic </a:t>
            </a:r>
            <a:r>
              <a:rPr lang="en-US" sz="1800" dirty="0" err="1">
                <a:solidFill>
                  <a:srgbClr val="323130"/>
                </a:solidFill>
                <a:effectLst/>
                <a:latin typeface="Segoe UI" panose="020B0502040204020203" pitchFamily="34" charset="0"/>
                <a:ea typeface="Segoe UI" panose="020B0502040204020203" pitchFamily="34" charset="0"/>
              </a:rPr>
              <a:t>putaway</a:t>
            </a:r>
            <a:r>
              <a:rPr lang="en-US" sz="1800" dirty="0">
                <a:solidFill>
                  <a:srgbClr val="323130"/>
                </a:solidFill>
                <a:effectLst/>
                <a:latin typeface="Segoe UI" panose="020B0502040204020203" pitchFamily="34" charset="0"/>
                <a:ea typeface="Segoe UI" panose="020B0502040204020203" pitchFamily="34" charset="0"/>
              </a:rPr>
              <a:t> is yes. Otherwise, it defaults to no.</a:t>
            </a: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Next is the Cost Centers.</a:t>
            </a: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The Workflows section shows tracking technology, pick confirmation, and </a:t>
            </a:r>
            <a:r>
              <a:rPr lang="en-US" sz="1800" dirty="0" err="1">
                <a:solidFill>
                  <a:srgbClr val="323130"/>
                </a:solidFill>
                <a:effectLst/>
                <a:latin typeface="Segoe UI" panose="020B0502040204020203" pitchFamily="34" charset="0"/>
                <a:ea typeface="Segoe UI" panose="020B0502040204020203" pitchFamily="34" charset="0"/>
              </a:rPr>
              <a:t>putaway</a:t>
            </a:r>
            <a:r>
              <a:rPr lang="en-US" sz="1800" dirty="0">
                <a:solidFill>
                  <a:srgbClr val="323130"/>
                </a:solidFill>
                <a:effectLst/>
                <a:latin typeface="Segoe UI" panose="020B0502040204020203" pitchFamily="34" charset="0"/>
                <a:ea typeface="Segoe UI" panose="020B0502040204020203" pitchFamily="34" charset="0"/>
              </a:rPr>
              <a:t> confirmation whether you want bin or item or both.</a:t>
            </a: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The Planning Group will show whether this location is part of your planning group for your picking.</a:t>
            </a: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pPr/>
              <a:t>27</a:t>
            </a:fld>
            <a:endParaRPr lang="en-US"/>
          </a:p>
        </p:txBody>
      </p:sp>
    </p:spTree>
    <p:extLst>
      <p:ext uri="{BB962C8B-B14F-4D97-AF65-F5344CB8AC3E}">
        <p14:creationId xmlns:p14="http://schemas.microsoft.com/office/powerpoint/2010/main" val="4001379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There are some important fields as you're building your location that have to tie to a supply area.</a:t>
            </a: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There's a flag to determine if it is a par location, yes or no. This helps during case picking to determine the location sequence.</a:t>
            </a: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It determines the </a:t>
            </a:r>
            <a:r>
              <a:rPr lang="en-US" sz="1800" dirty="0" err="1">
                <a:solidFill>
                  <a:srgbClr val="323130"/>
                </a:solidFill>
                <a:effectLst/>
                <a:latin typeface="Segoe UI" panose="020B0502040204020203" pitchFamily="34" charset="0"/>
                <a:ea typeface="Segoe UI" panose="020B0502040204020203" pitchFamily="34" charset="0"/>
              </a:rPr>
              <a:t>putaway</a:t>
            </a:r>
            <a:r>
              <a:rPr lang="en-US" sz="1800" dirty="0">
                <a:solidFill>
                  <a:srgbClr val="323130"/>
                </a:solidFill>
                <a:effectLst/>
                <a:latin typeface="Segoe UI" panose="020B0502040204020203" pitchFamily="34" charset="0"/>
                <a:ea typeface="Segoe UI" panose="020B0502040204020203" pitchFamily="34" charset="0"/>
              </a:rPr>
              <a:t> location sequence for delivery order. Which </a:t>
            </a:r>
            <a:r>
              <a:rPr lang="en-US" sz="1800" dirty="0" err="1">
                <a:solidFill>
                  <a:srgbClr val="323130"/>
                </a:solidFill>
                <a:effectLst/>
                <a:latin typeface="Segoe UI" panose="020B0502040204020203" pitchFamily="34" charset="0"/>
                <a:ea typeface="Segoe UI" panose="020B0502040204020203" pitchFamily="34" charset="0"/>
              </a:rPr>
              <a:t>putaways</a:t>
            </a:r>
            <a:r>
              <a:rPr lang="en-US" sz="1800" dirty="0">
                <a:solidFill>
                  <a:srgbClr val="323130"/>
                </a:solidFill>
                <a:effectLst/>
                <a:latin typeface="Segoe UI" panose="020B0502040204020203" pitchFamily="34" charset="0"/>
                <a:ea typeface="Segoe UI" panose="020B0502040204020203" pitchFamily="34" charset="0"/>
              </a:rPr>
              <a:t> are performing supply area sequences, then in location sequences, and then finally in the bin sequences.</a:t>
            </a: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It is also used in reverse for case cart put away.</a:t>
            </a: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And here is where you have your cost center, it's an embedded view that you'll have to add for tracking technology flags.</a:t>
            </a: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This shows whether it's RFID barcode or there's no tracking technology for this location.</a:t>
            </a: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pPr/>
              <a:t>28</a:t>
            </a:fld>
            <a:endParaRPr lang="en-US"/>
          </a:p>
        </p:txBody>
      </p:sp>
    </p:spTree>
    <p:extLst>
      <p:ext uri="{BB962C8B-B14F-4D97-AF65-F5344CB8AC3E}">
        <p14:creationId xmlns:p14="http://schemas.microsoft.com/office/powerpoint/2010/main" val="1603333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323130"/>
                </a:solidFill>
                <a:effectLst/>
                <a:latin typeface="Segoe UI" panose="020B0502040204020203" pitchFamily="34" charset="0"/>
                <a:ea typeface="Segoe UI" panose="020B0502040204020203" pitchFamily="34" charset="0"/>
              </a:rPr>
              <a:t>Vendor Locations is more of an informational piece where data comes in. If you need to search if the vendor exists, then you search based on location type 2.  </a:t>
            </a:r>
          </a:p>
          <a:p>
            <a:pPr lvl="0"/>
            <a:r>
              <a:rPr lang="en-US" sz="3600" baseline="0" dirty="0"/>
              <a:t>Vendors are interfaced over from Epic. </a:t>
            </a:r>
            <a:endParaRPr lang="en-US" sz="3600" dirty="0"/>
          </a:p>
          <a:p>
            <a:pPr marL="342900" lvl="0" indent="-342900">
              <a:buFont typeface="Arial" panose="020B0604020202020204" pitchFamily="34" charset="0"/>
              <a:buChar char="•"/>
            </a:pPr>
            <a:r>
              <a:rPr lang="en-US" sz="3600" baseline="0" dirty="0"/>
              <a:t>When a vendor is created in Tecsys, a location record is created for the vendor with a location type of “2”.</a:t>
            </a:r>
            <a:endParaRPr lang="en-US" sz="3600" dirty="0"/>
          </a:p>
          <a:p>
            <a:pPr marL="342900" lvl="0" indent="-342900">
              <a:buFont typeface="Arial" panose="020B0604020202020204" pitchFamily="34" charset="0"/>
              <a:buChar char="•"/>
            </a:pPr>
            <a:r>
              <a:rPr lang="en-US" sz="3600" baseline="0" dirty="0"/>
              <a:t>In location items, vendors are set as the default replenishment location for vendor-direct items</a:t>
            </a:r>
            <a:r>
              <a:rPr lang="en-US" sz="3600" dirty="0"/>
              <a:t>.</a:t>
            </a: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This information flows from Workday and cannot be updated in Tecsys.</a:t>
            </a: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pPr/>
              <a:t>29</a:t>
            </a:fld>
            <a:endParaRPr lang="en-US"/>
          </a:p>
        </p:txBody>
      </p:sp>
    </p:spTree>
    <p:extLst>
      <p:ext uri="{BB962C8B-B14F-4D97-AF65-F5344CB8AC3E}">
        <p14:creationId xmlns:p14="http://schemas.microsoft.com/office/powerpoint/2010/main" val="1600717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Reordered Groups is the setting to define how supply orders can be generated.</a:t>
            </a:r>
          </a:p>
          <a:p>
            <a:pPr marL="342900" marR="0" lvl="0" indent="-342900" algn="l" defTabSz="914400" rtl="0" eaLnBrk="1" fontAlgn="auto" latinLnBrk="0" hangingPunct="1">
              <a:lnSpc>
                <a:spcPct val="100000"/>
              </a:lnSpc>
              <a:spcBef>
                <a:spcPts val="0"/>
              </a:spcBef>
              <a:spcAft>
                <a:spcPts val="550"/>
              </a:spcAft>
              <a:buClrTx/>
              <a:buSzTx/>
              <a:buFont typeface="Symbol" panose="05050102010706020507" pitchFamily="18" charset="2"/>
              <a:buChar char=""/>
              <a:tabLst/>
              <a:defRPr/>
            </a:pPr>
            <a:r>
              <a:rPr lang="en-US" sz="1800" dirty="0">
                <a:solidFill>
                  <a:srgbClr val="323130"/>
                </a:solidFill>
                <a:effectLst/>
                <a:latin typeface="Segoe UI" panose="020B0502040204020203" pitchFamily="34" charset="0"/>
                <a:ea typeface="Segoe UI" panose="020B0502040204020203" pitchFamily="34" charset="0"/>
              </a:rPr>
              <a:t>It is assigned to location items. </a:t>
            </a:r>
            <a:r>
              <a:rPr lang="en-US" sz="3600" baseline="0" dirty="0"/>
              <a:t>Can be set up as a default in locations but can be over-ridden in a locations item.</a:t>
            </a:r>
            <a:endParaRPr lang="en-US" sz="3600" dirty="0"/>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You can set the default group in your location, but it lives mainly in your location items as well, and only a single reorder group may be assigned to a location item.</a:t>
            </a:r>
          </a:p>
          <a:p>
            <a:pPr marL="342900" marR="0" lvl="0" indent="-342900" algn="l" defTabSz="914400" rtl="0" eaLnBrk="1" fontAlgn="auto" latinLnBrk="0" hangingPunct="1">
              <a:lnSpc>
                <a:spcPct val="100000"/>
              </a:lnSpc>
              <a:spcBef>
                <a:spcPts val="0"/>
              </a:spcBef>
              <a:spcAft>
                <a:spcPts val="550"/>
              </a:spcAft>
              <a:buClrTx/>
              <a:buSzTx/>
              <a:buFont typeface="Symbol" panose="05050102010706020507" pitchFamily="18" charset="2"/>
              <a:buChar char=""/>
              <a:tabLst/>
              <a:defRPr/>
            </a:pPr>
            <a:r>
              <a:rPr lang="en-CA" sz="3600" baseline="0" dirty="0"/>
              <a:t>Only a single </a:t>
            </a:r>
            <a:r>
              <a:rPr lang="en-US" sz="3600" baseline="0" dirty="0"/>
              <a:t>r</a:t>
            </a:r>
            <a:r>
              <a:rPr lang="en-CA" sz="3600" baseline="0" dirty="0" err="1"/>
              <a:t>eorder</a:t>
            </a:r>
            <a:r>
              <a:rPr lang="en-CA" sz="3600" baseline="0" dirty="0"/>
              <a:t> </a:t>
            </a:r>
            <a:r>
              <a:rPr lang="en-US" sz="3600" baseline="0" dirty="0"/>
              <a:t>g</a:t>
            </a:r>
            <a:r>
              <a:rPr lang="en-CA" sz="3600" baseline="0" dirty="0" err="1"/>
              <a:t>roup</a:t>
            </a:r>
            <a:r>
              <a:rPr lang="en-CA" sz="3600" baseline="0" dirty="0"/>
              <a:t> may be assigned to a </a:t>
            </a:r>
            <a:r>
              <a:rPr lang="en-US" sz="3600" baseline="0" dirty="0"/>
              <a:t>l</a:t>
            </a:r>
            <a:r>
              <a:rPr lang="en-CA" sz="3600" baseline="0" dirty="0" err="1"/>
              <a:t>ocation</a:t>
            </a:r>
            <a:r>
              <a:rPr lang="en-CA" sz="3600" baseline="0" dirty="0"/>
              <a:t> </a:t>
            </a:r>
            <a:r>
              <a:rPr lang="en-US" sz="3600" baseline="0" dirty="0" err="1"/>
              <a:t>i</a:t>
            </a:r>
            <a:r>
              <a:rPr lang="en-CA" sz="3600" baseline="0" dirty="0" err="1"/>
              <a:t>tem</a:t>
            </a:r>
            <a:r>
              <a:rPr lang="en-CA" sz="3600" baseline="0" dirty="0"/>
              <a:t>.</a:t>
            </a:r>
            <a:endParaRPr lang="en-US" sz="3600" dirty="0"/>
          </a:p>
          <a:p>
            <a:pPr marL="342900" marR="0" lvl="0" indent="-342900">
              <a:spcBef>
                <a:spcPts val="0"/>
              </a:spcBef>
              <a:spcAft>
                <a:spcPts val="550"/>
              </a:spcAft>
              <a:buFont typeface="Symbol" panose="05050102010706020507" pitchFamily="18" charset="2"/>
              <a:buChar char=""/>
            </a:pPr>
            <a:endParaRPr lang="en-US" sz="1800" dirty="0">
              <a:solidFill>
                <a:srgbClr val="323130"/>
              </a:solidFill>
              <a:effectLst/>
              <a:latin typeface="Segoe UI" panose="020B0502040204020203" pitchFamily="34" charset="0"/>
              <a:ea typeface="Segoe UI" panose="020B0502040204020203" pitchFamily="34" charset="0"/>
            </a:endParaRP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For perpetual locations, reorder group must be tied to a reorder group schedule.</a:t>
            </a: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That allows it to generate the orders automatically.</a:t>
            </a:r>
          </a:p>
          <a:p>
            <a:endParaRPr lang="en-CA" altLang="en-US" dirty="0"/>
          </a:p>
          <a:p>
            <a:r>
              <a:rPr lang="en-CA" altLang="en-US" dirty="0"/>
              <a:t>Important fields: </a:t>
            </a:r>
          </a:p>
          <a:p>
            <a:r>
              <a:rPr lang="en-CA" altLang="en-US" dirty="0"/>
              <a:t>Supply Order Generation Rules</a:t>
            </a:r>
          </a:p>
          <a:p>
            <a:r>
              <a:rPr lang="en-US" dirty="0"/>
              <a:t>Defines whether the supply orders are set to ‘approved’ status when created through the different methods.</a:t>
            </a:r>
          </a:p>
          <a:p>
            <a:r>
              <a:rPr lang="en-US" dirty="0"/>
              <a:t>Schedule</a:t>
            </a:r>
          </a:p>
          <a:p>
            <a:r>
              <a:rPr lang="en-US" dirty="0"/>
              <a:t>Critical</a:t>
            </a:r>
          </a:p>
          <a:p>
            <a:r>
              <a:rPr lang="en-US" dirty="0"/>
              <a:t>Manual</a:t>
            </a:r>
          </a:p>
          <a:p>
            <a:r>
              <a:rPr lang="en-US" dirty="0"/>
              <a:t>Par Count</a:t>
            </a: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30</a:t>
            </a:fld>
            <a:endParaRPr lang="en-US"/>
          </a:p>
        </p:txBody>
      </p:sp>
    </p:spTree>
    <p:extLst>
      <p:ext uri="{BB962C8B-B14F-4D97-AF65-F5344CB8AC3E}">
        <p14:creationId xmlns:p14="http://schemas.microsoft.com/office/powerpoint/2010/main" val="3680903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550"/>
              </a:spcAft>
              <a:buClrTx/>
              <a:buSzTx/>
              <a:buFont typeface="Arial" panose="020B0604020202020204" pitchFamily="34" charset="0"/>
              <a:buChar char="•"/>
              <a:tabLst/>
              <a:defRPr/>
            </a:pPr>
            <a:r>
              <a:rPr lang="en-US" sz="1800" dirty="0">
                <a:solidFill>
                  <a:srgbClr val="323130"/>
                </a:solidFill>
                <a:effectLst/>
                <a:latin typeface="Segoe UI" panose="020B0502040204020203" pitchFamily="34" charset="0"/>
                <a:ea typeface="Segoe UI" panose="020B0502040204020203" pitchFamily="34" charset="0"/>
              </a:rPr>
              <a:t>For Reorder Groups there are a few rules that need to be generated. </a:t>
            </a:r>
          </a:p>
          <a:p>
            <a:pPr marL="342900" marR="0" lvl="0" indent="-342900">
              <a:spcBef>
                <a:spcPts val="0"/>
              </a:spcBef>
              <a:spcAft>
                <a:spcPts val="550"/>
              </a:spcAft>
              <a:buFont typeface="Arial" panose="020B0604020202020204" pitchFamily="34" charset="0"/>
              <a:buChar char="•"/>
            </a:pPr>
            <a:r>
              <a:rPr lang="en-US" sz="1800" dirty="0">
                <a:solidFill>
                  <a:srgbClr val="323130"/>
                </a:solidFill>
                <a:effectLst/>
                <a:latin typeface="Segoe UI" panose="020B0502040204020203" pitchFamily="34" charset="0"/>
                <a:ea typeface="Segoe UI" panose="020B0502040204020203" pitchFamily="34" charset="0"/>
              </a:rPr>
              <a:t>For example, you can create a schedule rule to run at a specific day or time and you can set if you want the status to be approved or unapproved.</a:t>
            </a:r>
          </a:p>
          <a:p>
            <a:endParaRPr lang="en-US" dirty="0">
              <a:cs typeface="Calibri"/>
            </a:endParaRPr>
          </a:p>
          <a:p>
            <a:r>
              <a:rPr lang="en-US" dirty="0">
                <a:cs typeface="Calibri"/>
              </a:rPr>
              <a:t>Notes:</a:t>
            </a:r>
          </a:p>
          <a:p>
            <a:pPr marL="171450" indent="-171450">
              <a:buFont typeface="Arial" panose="020B0604020202020204" pitchFamily="34" charset="0"/>
              <a:buChar char="•"/>
            </a:pPr>
            <a:r>
              <a:rPr lang="en-US" dirty="0">
                <a:cs typeface="Calibri"/>
              </a:rPr>
              <a:t>Generated with Approved Status </a:t>
            </a:r>
            <a:r>
              <a:rPr lang="en-US" sz="1200" dirty="0">
                <a:cs typeface="Calibri"/>
              </a:rPr>
              <a:t>d</a:t>
            </a:r>
            <a:r>
              <a:rPr lang="en-US" sz="1200" dirty="0"/>
              <a:t>efines whether the supply orders are set to ‘approved’ status when created through the different methods</a:t>
            </a:r>
            <a:endParaRPr lang="en-US" dirty="0">
              <a:cs typeface="Calibri"/>
            </a:endParaRPr>
          </a:p>
          <a:p>
            <a:pPr marL="171450" indent="-171450">
              <a:buFont typeface="Arial" panose="020B0604020202020204" pitchFamily="34" charset="0"/>
              <a:buChar char="•"/>
            </a:pPr>
            <a:r>
              <a:rPr lang="en-US" dirty="0">
                <a:cs typeface="Calibri"/>
              </a:rPr>
              <a:t>Schedule Rule: for orders that are scheduled, for example every day at 10 am (usually for perpetual inventory)</a:t>
            </a:r>
          </a:p>
          <a:p>
            <a:pPr marL="171450" indent="-171450">
              <a:buFont typeface="Arial" panose="020B0604020202020204" pitchFamily="34" charset="0"/>
              <a:buChar char="•"/>
            </a:pPr>
            <a:r>
              <a:rPr lang="en-US" dirty="0">
                <a:cs typeface="Calibri"/>
              </a:rPr>
              <a:t>Manual rule: based on when you create manual supply orders</a:t>
            </a:r>
          </a:p>
          <a:p>
            <a:pPr marL="171450" indent="-171450">
              <a:buFont typeface="Arial" panose="020B0604020202020204" pitchFamily="34" charset="0"/>
              <a:buChar char="•"/>
            </a:pPr>
            <a:r>
              <a:rPr lang="en-US" dirty="0">
                <a:cs typeface="Calibri"/>
              </a:rPr>
              <a:t>Par count rule: for par inventory.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As a note, Internal Replenishment must have their Supply Order Generation Rule set to Unapproved</a:t>
            </a:r>
          </a:p>
          <a:p>
            <a:pPr marL="171450" indent="-171450">
              <a:buFontTx/>
              <a:buChar char="-"/>
            </a:pP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31</a:t>
            </a:fld>
            <a:endParaRPr lang="en-US"/>
          </a:p>
        </p:txBody>
      </p:sp>
    </p:spTree>
    <p:extLst>
      <p:ext uri="{BB962C8B-B14F-4D97-AF65-F5344CB8AC3E}">
        <p14:creationId xmlns:p14="http://schemas.microsoft.com/office/powerpoint/2010/main" val="3521144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Reorder Groups Schedules are used to create timers to generate supply orders. </a:t>
            </a: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You can have multiple Reorder Group schedules for one reorder group.  An example is if you’d like for the system to generate supply orders for a given reorder group more than once per day.</a:t>
            </a:r>
            <a:endParaRPr lang="en-US" sz="1800" baseline="0" dirty="0">
              <a:solidFill>
                <a:srgbClr val="323130"/>
              </a:solidFill>
              <a:effectLst/>
              <a:latin typeface="Segoe UI" panose="020B0502040204020203" pitchFamily="34" charset="0"/>
              <a:ea typeface="Segoe UI" panose="020B0502040204020203" pitchFamily="34" charset="0"/>
            </a:endParaRPr>
          </a:p>
          <a:p>
            <a:pPr marL="342900" marR="0" lvl="0" indent="-342900">
              <a:spcBef>
                <a:spcPts val="0"/>
              </a:spcBef>
              <a:spcAft>
                <a:spcPts val="550"/>
              </a:spcAft>
              <a:buFont typeface="Symbol" panose="05050102010706020507" pitchFamily="18" charset="2"/>
              <a:buChar char=""/>
            </a:pPr>
            <a:r>
              <a:rPr lang="en-US" baseline="0" dirty="0"/>
              <a:t>Reorder Group Schedules are used by the system timers to generate supply orders for perpetual inventory when their on-hand quantity reaches the defined minimum level.</a:t>
            </a:r>
          </a:p>
          <a:p>
            <a:pPr marL="800100" marR="0" lvl="1" indent="-342900">
              <a:spcBef>
                <a:spcPts val="0"/>
              </a:spcBef>
              <a:spcAft>
                <a:spcPts val="550"/>
              </a:spcAft>
              <a:buFont typeface="Symbol" panose="05050102010706020507" pitchFamily="18" charset="2"/>
              <a:buChar char=""/>
            </a:pPr>
            <a:r>
              <a:rPr lang="en-US" baseline="0" dirty="0"/>
              <a:t>They also works in conjunction with the </a:t>
            </a:r>
            <a:r>
              <a:rPr lang="en-US" b="1" baseline="0" dirty="0"/>
              <a:t>‘SMS – Supply Order Generation’ timer. </a:t>
            </a:r>
          </a:p>
          <a:p>
            <a:pPr marL="800100" marR="0" lvl="1" indent="-342900">
              <a:spcBef>
                <a:spcPts val="0"/>
              </a:spcBef>
              <a:spcAft>
                <a:spcPts val="550"/>
              </a:spcAft>
              <a:buFont typeface="Symbol" panose="05050102010706020507" pitchFamily="18" charset="2"/>
              <a:buChar char=""/>
            </a:pPr>
            <a:r>
              <a:rPr lang="en-US" baseline="0" dirty="0"/>
              <a:t>Existing Supply Orders are considered by this process as well as open deliveries</a:t>
            </a:r>
          </a:p>
          <a:p>
            <a:pPr marL="342900" marR="0" lvl="0" indent="-342900">
              <a:spcBef>
                <a:spcPts val="0"/>
              </a:spcBef>
              <a:spcAft>
                <a:spcPts val="550"/>
              </a:spcAft>
              <a:buFont typeface="Symbol" panose="05050102010706020507" pitchFamily="18" charset="2"/>
              <a:buChar char=""/>
            </a:pPr>
            <a:r>
              <a:rPr lang="en-US" baseline="0" dirty="0"/>
              <a:t>This also applies for par locations that are tied to a Reorder Group for which a schedule exists.</a:t>
            </a:r>
          </a:p>
          <a:p>
            <a:pPr marL="800100" marR="0" lvl="1" indent="-342900">
              <a:spcBef>
                <a:spcPts val="0"/>
              </a:spcBef>
              <a:spcAft>
                <a:spcPts val="550"/>
              </a:spcAft>
              <a:buFont typeface="Symbol" panose="05050102010706020507" pitchFamily="18" charset="2"/>
              <a:buChar char=""/>
            </a:pPr>
            <a:r>
              <a:rPr lang="en-US" sz="1800" dirty="0">
                <a:effectLst/>
                <a:latin typeface="Segoe UI" panose="020B0502040204020203" pitchFamily="34" charset="0"/>
              </a:rPr>
              <a:t>If a par location is tied to a Reorder Group for which a schedule exists, the system will trigger an order for the location if its on-hand quantity is &lt; min and no open order/delivery exists.</a:t>
            </a:r>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pPr/>
              <a:t>32</a:t>
            </a:fld>
            <a:endParaRPr lang="en-US"/>
          </a:p>
        </p:txBody>
      </p:sp>
    </p:spTree>
    <p:extLst>
      <p:ext uri="{BB962C8B-B14F-4D97-AF65-F5344CB8AC3E}">
        <p14:creationId xmlns:p14="http://schemas.microsoft.com/office/powerpoint/2010/main" val="3107376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a:effectLst/>
                <a:latin typeface="Segoe UI" panose="020B0502040204020203" pitchFamily="34" charset="0"/>
                <a:ea typeface="Times New Roman" panose="02020603050405020304" pitchFamily="18" charset="0"/>
              </a:rPr>
              <a:t>Script:</a:t>
            </a:r>
            <a:endParaRPr lang="en-US" sz="1800">
              <a:effectLst/>
              <a:latin typeface="Times New Roman" panose="02020603050405020304" pitchFamily="18" charset="0"/>
              <a:ea typeface="Times New Roman" panose="02020603050405020304" pitchFamily="18" charset="0"/>
            </a:endParaRPr>
          </a:p>
          <a:p>
            <a:r>
              <a:rPr lang="en-US" sz="1800">
                <a:effectLst/>
                <a:latin typeface="Times New Roman" panose="02020603050405020304" pitchFamily="18" charset="0"/>
                <a:ea typeface="Times New Roman" panose="02020603050405020304" pitchFamily="18" charset="0"/>
              </a:rPr>
              <a:t>Location Items Configuration</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1F5646-A818-4B4F-B545-7997F3D8CE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13758343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Location Items is a unique combination of an item and a location in which it is stocked.</a:t>
            </a: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The bin location of the stock item is specified in the Location Items record.</a:t>
            </a:r>
          </a:p>
          <a:p>
            <a:pPr marL="342900" marR="0" lvl="0" indent="-342900">
              <a:spcBef>
                <a:spcPts val="0"/>
              </a:spcBef>
              <a:spcAft>
                <a:spcPts val="550"/>
              </a:spcAft>
              <a:buFont typeface="Symbol" panose="05050102010706020507" pitchFamily="18" charset="2"/>
              <a:buChar char=""/>
            </a:pPr>
            <a:r>
              <a:rPr lang="en-US" sz="1800" dirty="0">
                <a:solidFill>
                  <a:srgbClr val="605E5C"/>
                </a:solidFill>
                <a:effectLst/>
                <a:latin typeface="Segoe UI" panose="020B0502040204020203" pitchFamily="34" charset="0"/>
                <a:ea typeface="Segoe UI" panose="020B0502040204020203" pitchFamily="34" charset="0"/>
              </a:rPr>
              <a:t>Add the </a:t>
            </a:r>
            <a:r>
              <a:rPr lang="en-US" sz="1800" dirty="0">
                <a:solidFill>
                  <a:srgbClr val="323130"/>
                </a:solidFill>
                <a:effectLst/>
                <a:latin typeface="Segoe UI" panose="020B0502040204020203" pitchFamily="34" charset="0"/>
                <a:ea typeface="Segoe UI" panose="020B0502040204020203" pitchFamily="34" charset="0"/>
              </a:rPr>
              <a:t>bin location and sequences.</a:t>
            </a:r>
          </a:p>
          <a:p>
            <a:pPr marL="342900" marR="0" lvl="0" indent="-342900" algn="l" defTabSz="914400" rtl="0" eaLnBrk="1" fontAlgn="auto" latinLnBrk="0" hangingPunct="1">
              <a:lnSpc>
                <a:spcPct val="100000"/>
              </a:lnSpc>
              <a:spcBef>
                <a:spcPts val="0"/>
              </a:spcBef>
              <a:spcAft>
                <a:spcPts val="550"/>
              </a:spcAft>
              <a:buClrTx/>
              <a:buSzTx/>
              <a:buFont typeface="Symbol" panose="05050102010706020507" pitchFamily="18" charset="2"/>
              <a:buChar char=""/>
              <a:tabLst/>
              <a:defRPr/>
            </a:pPr>
            <a:r>
              <a:rPr lang="en-US" sz="1800" dirty="0">
                <a:solidFill>
                  <a:srgbClr val="323130"/>
                </a:solidFill>
                <a:effectLst/>
                <a:latin typeface="Segoe UI" panose="020B0502040204020203" pitchFamily="34" charset="0"/>
                <a:ea typeface="Segoe UI" panose="020B0502040204020203" pitchFamily="34" charset="0"/>
              </a:rPr>
              <a:t>Configure the min and maximum inventory quantities.</a:t>
            </a:r>
            <a:r>
              <a:rPr lang="en-US" sz="2800" baseline="0" dirty="0">
                <a:solidFill>
                  <a:schemeClr val="tx1"/>
                </a:solidFill>
                <a:effectLst/>
                <a:latin typeface="+mn-lt"/>
                <a:ea typeface="+mn-ea"/>
              </a:rPr>
              <a:t> </a:t>
            </a:r>
            <a:r>
              <a:rPr lang="en-US" sz="1800" dirty="0">
                <a:solidFill>
                  <a:srgbClr val="323130"/>
                </a:solidFill>
                <a:effectLst/>
                <a:latin typeface="Segoe UI" panose="020B0502040204020203" pitchFamily="34" charset="0"/>
                <a:ea typeface="Segoe UI" panose="020B0502040204020203" pitchFamily="34" charset="0"/>
              </a:rPr>
              <a:t>All quantities are shown in the Base UOM.</a:t>
            </a: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Defines the usage and replenishment UOM which should default to what’s interfaced from Workday.</a:t>
            </a:r>
          </a:p>
          <a:p>
            <a:pPr marL="342900" marR="0" lvl="0" indent="-342900" algn="l" defTabSz="914400" rtl="0" eaLnBrk="1" fontAlgn="auto" latinLnBrk="0" hangingPunct="1">
              <a:lnSpc>
                <a:spcPct val="100000"/>
              </a:lnSpc>
              <a:spcBef>
                <a:spcPts val="0"/>
              </a:spcBef>
              <a:spcAft>
                <a:spcPts val="550"/>
              </a:spcAft>
              <a:buClrTx/>
              <a:buSzTx/>
              <a:buFont typeface="Symbol" panose="05050102010706020507" pitchFamily="18" charset="2"/>
              <a:buChar char=""/>
              <a:tabLst/>
              <a:defRPr/>
            </a:pPr>
            <a:r>
              <a:rPr lang="en-US" sz="2800" baseline="0" dirty="0"/>
              <a:t>Defines the reorder group of the stocked Item.</a:t>
            </a:r>
          </a:p>
          <a:p>
            <a:pPr marL="342900" marR="0" lvl="0" indent="-342900" algn="l" defTabSz="914400" rtl="0" eaLnBrk="1" fontAlgn="auto" latinLnBrk="0" hangingPunct="1">
              <a:lnSpc>
                <a:spcPct val="100000"/>
              </a:lnSpc>
              <a:spcBef>
                <a:spcPts val="0"/>
              </a:spcBef>
              <a:spcAft>
                <a:spcPts val="550"/>
              </a:spcAft>
              <a:buClrTx/>
              <a:buSzTx/>
              <a:buFont typeface="Symbol" panose="05050102010706020507" pitchFamily="18" charset="2"/>
              <a:buChar char=""/>
              <a:tabLst/>
              <a:defRPr/>
            </a:pPr>
            <a:r>
              <a:rPr lang="en-US" sz="2800" baseline="0" dirty="0"/>
              <a:t>Locations Items also includes Inventory Information such as quantities, replenishment settings, as well as item lots and item serial numbers that are on-hand.</a:t>
            </a:r>
            <a:endParaRPr lang="en-US" sz="2800" dirty="0"/>
          </a:p>
          <a:p>
            <a:pPr marL="342900" marR="0" lvl="0" indent="-342900">
              <a:spcBef>
                <a:spcPts val="0"/>
              </a:spcBef>
              <a:spcAft>
                <a:spcPts val="550"/>
              </a:spcAft>
              <a:buFont typeface="Symbol" panose="05050102010706020507" pitchFamily="18" charset="2"/>
              <a:buChar char=""/>
            </a:pPr>
            <a:endParaRPr lang="en-US" sz="1800" dirty="0">
              <a:solidFill>
                <a:srgbClr val="323130"/>
              </a:solidFill>
              <a:effectLst/>
              <a:latin typeface="Segoe UI" panose="020B0502040204020203" pitchFamily="34" charset="0"/>
              <a:ea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pPr/>
              <a:t>35</a:t>
            </a:fld>
            <a:endParaRPr lang="en-US"/>
          </a:p>
        </p:txBody>
      </p:sp>
    </p:spTree>
    <p:extLst>
      <p:ext uri="{BB962C8B-B14F-4D97-AF65-F5344CB8AC3E}">
        <p14:creationId xmlns:p14="http://schemas.microsoft.com/office/powerpoint/2010/main" val="32521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800" dirty="0">
                <a:effectLst/>
                <a:latin typeface="Segoe UI" panose="020B0502040204020203" pitchFamily="34" charset="0"/>
                <a:ea typeface="Segoe UI" panose="020B0502040204020203" pitchFamily="34" charset="0"/>
              </a:rPr>
              <a:t>The master data is configured into the Tecsys application and that's the core data that is used for any transactions.</a:t>
            </a:r>
          </a:p>
          <a:p>
            <a:pPr marL="342900" marR="0" lvl="0" indent="-342900">
              <a:spcBef>
                <a:spcPts val="0"/>
              </a:spcBef>
              <a:spcAft>
                <a:spcPts val="0"/>
              </a:spcAft>
              <a:buFont typeface="Arial" panose="020B0604020202020204" pitchFamily="34" charset="0"/>
              <a:buChar char="•"/>
            </a:pPr>
            <a:r>
              <a:rPr lang="en-US" sz="1800" dirty="0">
                <a:effectLst/>
                <a:latin typeface="Segoe UI" panose="020B0502040204020203" pitchFamily="34" charset="0"/>
                <a:ea typeface="Segoe UI" panose="020B0502040204020203" pitchFamily="34" charset="0"/>
              </a:rPr>
              <a:t>Without having master data transferred from Workday to Tecsys, you won’t be able to do anything from there.</a:t>
            </a:r>
          </a:p>
          <a:p>
            <a:pPr marL="342900" marR="0" lvl="0" indent="-342900">
              <a:spcBef>
                <a:spcPts val="0"/>
              </a:spcBef>
              <a:spcAft>
                <a:spcPts val="0"/>
              </a:spcAft>
              <a:buFont typeface="Arial" panose="020B0604020202020204" pitchFamily="34" charset="0"/>
              <a:buChar char="•"/>
            </a:pPr>
            <a:r>
              <a:rPr lang="en-US" sz="1800" dirty="0">
                <a:effectLst/>
                <a:latin typeface="Segoe UI" panose="020B0502040204020203" pitchFamily="34" charset="0"/>
                <a:ea typeface="Segoe UI" panose="020B0502040204020203" pitchFamily="34" charset="0"/>
              </a:rPr>
              <a:t>Some examples of master data are SCM (DMS) items, manufacturer, manufacturer items, vendor, and vendor catalog.</a:t>
            </a:r>
          </a:p>
          <a:p>
            <a:pPr marL="342900" marR="0" lvl="0" indent="-342900">
              <a:spcBef>
                <a:spcPts val="0"/>
              </a:spcBef>
              <a:spcAft>
                <a:spcPts val="0"/>
              </a:spcAft>
              <a:buFont typeface="Arial" panose="020B0604020202020204" pitchFamily="34" charset="0"/>
              <a:buChar char="•"/>
            </a:pPr>
            <a:r>
              <a:rPr lang="en-US" sz="1800" dirty="0">
                <a:effectLst/>
                <a:latin typeface="Segoe UI" panose="020B0502040204020203" pitchFamily="34" charset="0"/>
                <a:ea typeface="Segoe UI" panose="020B0502040204020203" pitchFamily="34" charset="0"/>
              </a:rPr>
              <a:t>These are all what is called “interfaced from loss” in or Workday through SCM (DMS) into POU (SMS).</a:t>
            </a: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pPr/>
              <a:t>4</a:t>
            </a:fld>
            <a:endParaRPr lang="en-US"/>
          </a:p>
        </p:txBody>
      </p:sp>
    </p:spTree>
    <p:extLst>
      <p:ext uri="{BB962C8B-B14F-4D97-AF65-F5344CB8AC3E}">
        <p14:creationId xmlns:p14="http://schemas.microsoft.com/office/powerpoint/2010/main" val="545506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It is important to define the multiplier because anything that we have is always going to be considered based on the base unit.</a:t>
            </a: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This is an overview of all the location items.</a:t>
            </a: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This depicts two Locations. The first shows that it has only 5 items assigned to it.  </a:t>
            </a:r>
          </a:p>
          <a:p>
            <a:pPr marL="800100" marR="0" lvl="1"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Some key fields is the Workday item number, description, Bin location, in Location quantity as well as the minimum quantity and maximum quantity, to name a few.</a:t>
            </a:r>
          </a:p>
          <a:p>
            <a:pPr marL="800100" marR="0" lvl="1"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From this screen you get a quick snippet of the current state of your inventory by location.</a:t>
            </a: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36</a:t>
            </a:fld>
            <a:endParaRPr lang="en-US"/>
          </a:p>
        </p:txBody>
      </p:sp>
    </p:spTree>
    <p:extLst>
      <p:ext uri="{BB962C8B-B14F-4D97-AF65-F5344CB8AC3E}">
        <p14:creationId xmlns:p14="http://schemas.microsoft.com/office/powerpoint/2010/main" val="15927870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Starting in the General set up, you will need to add your bin location.  The expense type will default from the Location setup.  And the Usage and Replenishment UOM should populate based on what was interfaced from Workday.</a:t>
            </a: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A lot of the item characteristics can pre-populate from other areas.  For instance, If the location is specifically created for consignment items, then that could have been set in the Locations resource and will flow to the Location Item. </a:t>
            </a:r>
          </a:p>
          <a:p>
            <a:pPr marL="800100" marR="0" lvl="1"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If not, then you can update the flag here. If yes, then you will also update the Consignment billing type as either Bill Only or Bill and Replace.  </a:t>
            </a:r>
          </a:p>
          <a:p>
            <a:pPr marL="800100" marR="0" lvl="1"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All other information defaults from the Items resource except for print delivery label, which isn’t being used so should default to no.</a:t>
            </a: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The reorder section can also have some pre-populated fields.  For example, if the reorder group was created in the Location, then it will be here and allow reorder to yes will be displayed.</a:t>
            </a:r>
          </a:p>
          <a:p>
            <a:pPr marL="800100" marR="0" lvl="1"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Note that if there is no reorder group listed, then Allow Reorder will be hard coded to no.</a:t>
            </a: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The Minimum and Maximum quantity will need to be filled out here.</a:t>
            </a: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Standard Replenishment Location can be set up in the Location resource as a default but can be over-ridden here.  It is a required field.</a:t>
            </a: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The Item Count section is also pre-populated but can be updated by item.</a:t>
            </a:r>
          </a:p>
          <a:p>
            <a:endParaRPr lang="en-US" dirty="0"/>
          </a:p>
          <a:p>
            <a:r>
              <a:rPr lang="en-US" dirty="0"/>
              <a:t>Notes:</a:t>
            </a:r>
          </a:p>
          <a:p>
            <a:r>
              <a:rPr lang="en-US" dirty="0"/>
              <a:t>Important Fields:</a:t>
            </a:r>
          </a:p>
          <a:p>
            <a:pPr marL="628650" lvl="1" indent="-171450">
              <a:buFont typeface="Arial" panose="020B0604020202020204" pitchFamily="34" charset="0"/>
              <a:buChar char="•"/>
            </a:pPr>
            <a:r>
              <a:rPr lang="en-US" dirty="0"/>
              <a:t>Consignment</a:t>
            </a:r>
          </a:p>
          <a:p>
            <a:pPr marL="628650" lvl="1" indent="-171450">
              <a:buFont typeface="Arial" panose="020B0604020202020204" pitchFamily="34" charset="0"/>
              <a:buChar char="•"/>
            </a:pPr>
            <a:r>
              <a:rPr lang="en-US" dirty="0"/>
              <a:t>Consignment Billing type</a:t>
            </a:r>
          </a:p>
          <a:p>
            <a:pPr marL="628650" lvl="1" indent="-171450">
              <a:buFont typeface="Arial" panose="020B0604020202020204" pitchFamily="34" charset="0"/>
              <a:buChar char="•"/>
            </a:pPr>
            <a:r>
              <a:rPr lang="en-US" dirty="0"/>
              <a:t>$0 Replacement Cost</a:t>
            </a:r>
          </a:p>
          <a:p>
            <a:pPr marL="628650" lvl="1" indent="-171450">
              <a:buFont typeface="Arial" panose="020B0604020202020204" pitchFamily="34" charset="0"/>
              <a:buChar char="•"/>
            </a:pPr>
            <a:r>
              <a:rPr lang="en-US" dirty="0"/>
              <a:t>No Supply Order Generation</a:t>
            </a:r>
          </a:p>
          <a:p>
            <a:endParaRPr lang="en-US" b="1" dirty="0"/>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37</a:t>
            </a:fld>
            <a:endParaRPr lang="en-US"/>
          </a:p>
        </p:txBody>
      </p:sp>
    </p:spTree>
    <p:extLst>
      <p:ext uri="{BB962C8B-B14F-4D97-AF65-F5344CB8AC3E}">
        <p14:creationId xmlns:p14="http://schemas.microsoft.com/office/powerpoint/2010/main" val="1550533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38</a:t>
            </a:fld>
            <a:endParaRPr lang="en-US"/>
          </a:p>
        </p:txBody>
      </p:sp>
    </p:spTree>
    <p:extLst>
      <p:ext uri="{BB962C8B-B14F-4D97-AF65-F5344CB8AC3E}">
        <p14:creationId xmlns:p14="http://schemas.microsoft.com/office/powerpoint/2010/main" val="1467463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800" dirty="0">
                <a:effectLst/>
                <a:latin typeface="Segoe UI" panose="020B0502040204020203" pitchFamily="34" charset="0"/>
                <a:ea typeface="Segoe UI" panose="020B0502040204020203" pitchFamily="34" charset="0"/>
              </a:rPr>
              <a:t>Let’s walk through the Configuration Steps for POU (SMS).</a:t>
            </a:r>
          </a:p>
          <a:p>
            <a:pPr marL="342900" marR="0" lvl="0" indent="-342900">
              <a:spcBef>
                <a:spcPts val="0"/>
              </a:spcBef>
              <a:spcAft>
                <a:spcPts val="0"/>
              </a:spcAft>
              <a:buFont typeface="Arial" panose="020B0604020202020204" pitchFamily="34" charset="0"/>
              <a:buChar char="•"/>
            </a:pPr>
            <a:r>
              <a:rPr lang="en-US" sz="1800" dirty="0">
                <a:effectLst/>
                <a:latin typeface="Segoe UI" panose="020B0502040204020203" pitchFamily="34" charset="0"/>
                <a:ea typeface="Segoe UI" panose="020B0502040204020203" pitchFamily="34" charset="0"/>
              </a:rPr>
              <a:t>These are the main tables that are normally looked at when setting up the Point of Use system.</a:t>
            </a:r>
          </a:p>
          <a:p>
            <a:pPr marL="342900" marR="0" lvl="0" indent="-342900">
              <a:spcBef>
                <a:spcPts val="0"/>
              </a:spcBef>
              <a:spcAft>
                <a:spcPts val="0"/>
              </a:spcAft>
              <a:buFont typeface="Arial" panose="020B0604020202020204" pitchFamily="34" charset="0"/>
              <a:buChar char="•"/>
            </a:pPr>
            <a:r>
              <a:rPr lang="en-US" sz="1800" dirty="0">
                <a:effectLst/>
                <a:latin typeface="Segoe UI" panose="020B0502040204020203" pitchFamily="34" charset="0"/>
                <a:ea typeface="Segoe UI" panose="020B0502040204020203" pitchFamily="34" charset="0"/>
              </a:rPr>
              <a:t>There are Items, Item Families, Item Specialties, Item Annotations, etc.</a:t>
            </a:r>
          </a:p>
          <a:p>
            <a:pPr marL="342900" indent="-342900">
              <a:buFont typeface="Arial" panose="020B0604020202020204" pitchFamily="34" charset="0"/>
              <a:buChar char="•"/>
            </a:pPr>
            <a:r>
              <a:rPr lang="en-US" sz="1800" dirty="0">
                <a:effectLst/>
                <a:latin typeface="Segoe UI"/>
                <a:ea typeface="Segoe UI" panose="020B0502040204020203" pitchFamily="34" charset="0"/>
                <a:cs typeface="Segoe UI"/>
              </a:rPr>
              <a:t>The items</a:t>
            </a:r>
            <a:r>
              <a:rPr lang="en-US" sz="1800" dirty="0">
                <a:latin typeface="Segoe UI"/>
                <a:ea typeface="Segoe UI" panose="020B0502040204020203" pitchFamily="34" charset="0"/>
                <a:cs typeface="Segoe UI"/>
              </a:rPr>
              <a:t> </a:t>
            </a:r>
            <a:r>
              <a:rPr lang="en-US" sz="1800" dirty="0">
                <a:effectLst/>
                <a:latin typeface="Segoe UI"/>
                <a:ea typeface="Segoe UI" panose="020B0502040204020203" pitchFamily="34" charset="0"/>
                <a:cs typeface="Segoe UI"/>
              </a:rPr>
              <a:t>come in through Tecsys SCM (DMS), then the integration hub flows from SCM (DMS) into POU (SMS).</a:t>
            </a:r>
          </a:p>
          <a:p>
            <a:pPr marL="342900" marR="0" lvl="0" indent="-342900">
              <a:spcBef>
                <a:spcPts val="0"/>
              </a:spcBef>
              <a:spcAft>
                <a:spcPts val="0"/>
              </a:spcAft>
              <a:buFont typeface="Arial" panose="020B0604020202020204" pitchFamily="34" charset="0"/>
              <a:buChar char="•"/>
            </a:pPr>
            <a:r>
              <a:rPr lang="en-US" sz="1800" dirty="0">
                <a:effectLst/>
                <a:latin typeface="Segoe UI" panose="020B0502040204020203" pitchFamily="34" charset="0"/>
                <a:ea typeface="Segoe UI" panose="020B0502040204020203" pitchFamily="34" charset="0"/>
              </a:rPr>
              <a:t>The vendors go into Locations and then the Vendor Items go into the Location Items field.</a:t>
            </a:r>
          </a:p>
          <a:p>
            <a:endParaRPr lang="en-US" sz="1200" dirty="0"/>
          </a:p>
          <a:p>
            <a:r>
              <a:rPr lang="en-US" sz="1200" dirty="0"/>
              <a:t>Notes:</a:t>
            </a:r>
          </a:p>
          <a:p>
            <a:r>
              <a:rPr lang="en-US" sz="1200" dirty="0"/>
              <a:t>These will be the commonly used tables in </a:t>
            </a:r>
            <a:r>
              <a:rPr lang="en-US" dirty="0"/>
              <a:t>POU (SMS) for</a:t>
            </a:r>
            <a:r>
              <a:rPr lang="en-US" sz="1200" dirty="0"/>
              <a:t> all users.</a:t>
            </a:r>
          </a:p>
          <a:p>
            <a:r>
              <a:rPr lang="en-US" sz="1200" dirty="0"/>
              <a:t>This presentation describes the generic fields needed.</a:t>
            </a: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pPr/>
              <a:t>5</a:t>
            </a:fld>
            <a:endParaRPr lang="en-US"/>
          </a:p>
        </p:txBody>
      </p:sp>
    </p:spTree>
    <p:extLst>
      <p:ext uri="{BB962C8B-B14F-4D97-AF65-F5344CB8AC3E}">
        <p14:creationId xmlns:p14="http://schemas.microsoft.com/office/powerpoint/2010/main" val="3881612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1F5646-A818-4B4F-B545-7997F3D8CE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304938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Times New Roman" panose="02020603050405020304" pitchFamily="18" charset="0"/>
              </a:rPr>
              <a:t>Script:</a:t>
            </a:r>
          </a:p>
          <a:p>
            <a:pPr marL="285750" indent="-285750">
              <a:buFont typeface="Arial" panose="020B0604020202020204" pitchFamily="34" charset="0"/>
              <a:buChar char="•"/>
            </a:pPr>
            <a:r>
              <a:rPr lang="en-US" sz="1800" dirty="0">
                <a:cs typeface="Calibri"/>
              </a:rPr>
              <a:t>The Tecsys item master is interfaced from the procurement tool through SCM (DMS) to POU (SMS).  Inside of Tecsys, you will be utilizing the Workday item number and not the Epic number.</a:t>
            </a:r>
            <a:endParaRPr lang="en-US" sz="1800" dirty="0"/>
          </a:p>
          <a:p>
            <a:pPr lvl="1" indent="-285750">
              <a:buFont typeface="Arial" panose="020B0604020202020204" pitchFamily="34" charset="0"/>
              <a:buChar char="•"/>
            </a:pPr>
            <a:r>
              <a:rPr lang="en-US" sz="1800" dirty="0">
                <a:cs typeface="Calibri" panose="020F0502020204030204"/>
              </a:rPr>
              <a:t>This is a key change.  However, the Workday number is set up as an alias for the Workday item number.</a:t>
            </a:r>
          </a:p>
          <a:p>
            <a:pPr marL="285750" indent="-285750">
              <a:buFont typeface="Arial" panose="020B0604020202020204" pitchFamily="34" charset="0"/>
              <a:buChar char="•"/>
            </a:pPr>
            <a:r>
              <a:rPr lang="en-US" sz="1800" dirty="0"/>
              <a:t>Although the item file is interfaced from the Workday, there are still updates that need to be done once it is in the system.  </a:t>
            </a:r>
            <a:endParaRPr lang="en-US" dirty="0"/>
          </a:p>
          <a:p>
            <a:pPr marL="285750" indent="-285750">
              <a:buFont typeface="Arial" panose="020B0604020202020204" pitchFamily="34" charset="0"/>
              <a:buChar char="•"/>
            </a:pPr>
            <a:r>
              <a:rPr lang="en-US" sz="1800" dirty="0"/>
              <a:t>When creating an item, we can choose whether the item should be defaulted as a consigned item and the associated billing type.</a:t>
            </a:r>
          </a:p>
          <a:p>
            <a:pPr marL="285750" indent="-285750">
              <a:buFont typeface="Arial" panose="020B0604020202020204" pitchFamily="34" charset="0"/>
              <a:buChar char="•"/>
            </a:pPr>
            <a:r>
              <a:rPr lang="en-US" sz="1800" dirty="0">
                <a:cs typeface="Calibri"/>
              </a:rPr>
              <a:t>Although this can be defaulted at the item level in the Items resource, it won't be.  It will be added at the Location item level.</a:t>
            </a:r>
            <a:endParaRPr lang="en-US" dirty="0">
              <a:cs typeface="Calibri"/>
            </a:endParaRPr>
          </a:p>
          <a:p>
            <a:pPr marL="285750" indent="-285750">
              <a:buFont typeface="Arial" panose="020B0604020202020204" pitchFamily="34" charset="0"/>
              <a:buChar char="•"/>
            </a:pPr>
            <a:r>
              <a:rPr lang="en-US" sz="1800" dirty="0">
                <a:cs typeface="Calibri"/>
              </a:rPr>
              <a:t>The reason this is not defaulted is that one hospital may consign this item, but another hospital might own it.  </a:t>
            </a:r>
          </a:p>
          <a:p>
            <a:pPr marL="285750" indent="-285750">
              <a:buFont typeface="Arial" panose="020B0604020202020204" pitchFamily="34" charset="0"/>
              <a:buChar char="•"/>
            </a:pPr>
            <a:r>
              <a:rPr lang="en-US" sz="1800" dirty="0"/>
              <a:t>When the Default Consignment field is set to Yes, Default Consignment Billing Type can be defined as either 1 - Bill Only, or 2 - Bill and Replace.  </a:t>
            </a:r>
          </a:p>
          <a:p>
            <a:pPr marL="285750" indent="-285750">
              <a:buFont typeface="Arial" panose="020B0604020202020204" pitchFamily="34" charset="0"/>
              <a:buChar char="•"/>
            </a:pPr>
            <a:r>
              <a:rPr lang="en-US" sz="1800" dirty="0"/>
              <a:t>The Default Consignment and Default Consignment Billing Type field values set up in Items are retrieved automatically when creating location items and may be overridden if required. </a:t>
            </a:r>
            <a:endParaRPr lang="en-US" sz="2800" dirty="0">
              <a:cs typeface="Calibri"/>
            </a:endParaRPr>
          </a:p>
          <a:p>
            <a:pPr marL="285750" indent="-285750">
              <a:buFont typeface="Arial" panose="020B0604020202020204" pitchFamily="34" charset="0"/>
              <a:buChar char="•"/>
            </a:pPr>
            <a:endParaRPr lang="en-US" sz="1800" dirty="0">
              <a:cs typeface="Calibri"/>
            </a:endParaRPr>
          </a:p>
          <a:p>
            <a:pPr marL="171450" indent="-171450">
              <a:buFont typeface="Arial" panose="020B0604020202020204" pitchFamily="34" charset="0"/>
              <a:buChar char="•"/>
            </a:pPr>
            <a:endParaRPr lang="en-US" dirty="0">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a:ea typeface="Times New Roman" panose="02020603050405020304" pitchFamily="18" charset="0"/>
                <a:cs typeface="Segoe UI"/>
              </a:rPr>
              <a:t>Notes:</a:t>
            </a:r>
            <a:endParaRPr lang="en-US" dirty="0"/>
          </a:p>
          <a:p>
            <a:pPr marL="171450" indent="-171450">
              <a:buFont typeface="Arial" panose="020B0604020202020204" pitchFamily="34" charset="0"/>
              <a:buChar char="•"/>
            </a:pPr>
            <a:r>
              <a:rPr lang="en-CA" dirty="0"/>
              <a:t>Important Fields:</a:t>
            </a:r>
          </a:p>
          <a:p>
            <a:pPr marL="171450" indent="-171450">
              <a:buFont typeface="Arial" panose="020B0604020202020204" pitchFamily="34" charset="0"/>
              <a:buChar char="•"/>
            </a:pPr>
            <a:r>
              <a:rPr lang="en-CA" dirty="0"/>
              <a:t>Base UOM</a:t>
            </a:r>
          </a:p>
          <a:p>
            <a:pPr marL="171450" indent="-171450">
              <a:buFont typeface="Arial" panose="020B0604020202020204" pitchFamily="34" charset="0"/>
              <a:buChar char="•"/>
            </a:pPr>
            <a:r>
              <a:rPr lang="en-CA" dirty="0"/>
              <a:t>Handling </a:t>
            </a:r>
          </a:p>
          <a:p>
            <a:pPr marL="171450" lvl="0" indent="-171450">
              <a:buFont typeface="Arial" panose="020B0604020202020204" pitchFamily="34" charset="0"/>
              <a:buChar char="•"/>
            </a:pPr>
            <a:r>
              <a:rPr lang="en-CA" dirty="0"/>
              <a:t>Implant </a:t>
            </a:r>
          </a:p>
          <a:p>
            <a:pPr marL="171450" lvl="0" indent="-171450">
              <a:buFont typeface="Arial" panose="020B0604020202020204" pitchFamily="34" charset="0"/>
              <a:buChar char="•"/>
            </a:pPr>
            <a:r>
              <a:rPr lang="en-CA" dirty="0"/>
              <a:t>Tissue Type</a:t>
            </a:r>
          </a:p>
          <a:p>
            <a:pPr marL="171450" lvl="0" indent="-171450">
              <a:buFont typeface="Arial" panose="020B0604020202020204" pitchFamily="34" charset="0"/>
              <a:buChar char="•"/>
            </a:pPr>
            <a:r>
              <a:rPr lang="en-CA" dirty="0"/>
              <a:t>Lot and Expiry Option</a:t>
            </a:r>
          </a:p>
          <a:p>
            <a:pPr marL="171450" lvl="0" indent="-171450">
              <a:buFont typeface="Arial" panose="020B0604020202020204" pitchFamily="34" charset="0"/>
              <a:buChar char="•"/>
            </a:pPr>
            <a:r>
              <a:rPr lang="en-CA" dirty="0"/>
              <a:t>Serialized</a:t>
            </a:r>
          </a:p>
          <a:p>
            <a:pPr marL="171450" lvl="0" indent="-171450">
              <a:buFont typeface="Arial" panose="020B0604020202020204" pitchFamily="34" charset="0"/>
              <a:buChar char="•"/>
            </a:pPr>
            <a:r>
              <a:rPr lang="en-CA" dirty="0"/>
              <a:t>Default Consignment</a:t>
            </a:r>
          </a:p>
          <a:p>
            <a:pPr marL="171450" lvl="0" indent="-171450">
              <a:buFont typeface="Arial" panose="020B0604020202020204" pitchFamily="34" charset="0"/>
              <a:buChar char="•"/>
            </a:pPr>
            <a:r>
              <a:rPr lang="en-CA" dirty="0"/>
              <a:t>Default Consignment Billing Type</a:t>
            </a:r>
          </a:p>
          <a:p>
            <a:pPr marL="171450" lvl="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Important fields:</a:t>
            </a:r>
          </a:p>
          <a:p>
            <a:pPr marL="171450" indent="-171450">
              <a:buFont typeface="Arial" panose="020B0604020202020204" pitchFamily="34" charset="0"/>
              <a:buChar char="•"/>
            </a:pPr>
            <a:r>
              <a:rPr lang="en-CA" dirty="0"/>
              <a:t>Item Characteristics</a:t>
            </a:r>
          </a:p>
          <a:p>
            <a:pPr marL="171450" lvl="0" indent="-171450">
              <a:buFont typeface="Arial" panose="020B0604020202020204" pitchFamily="34" charset="0"/>
              <a:buChar char="•"/>
            </a:pPr>
            <a:r>
              <a:rPr lang="en-CA" dirty="0"/>
              <a:t>Item Family </a:t>
            </a:r>
          </a:p>
          <a:p>
            <a:pPr marL="171450" lvl="0" indent="-171450">
              <a:buFont typeface="Arial" panose="020B0604020202020204" pitchFamily="34" charset="0"/>
              <a:buChar char="•"/>
            </a:pPr>
            <a:r>
              <a:rPr lang="en-CA" dirty="0"/>
              <a:t>Item Family 2 </a:t>
            </a:r>
          </a:p>
          <a:p>
            <a:pPr marL="171450" lvl="0" indent="-171450">
              <a:buFont typeface="Arial" panose="020B0604020202020204" pitchFamily="34" charset="0"/>
              <a:buChar char="•"/>
            </a:pPr>
            <a:r>
              <a:rPr lang="en-CA" dirty="0"/>
              <a:t>Item Speciality </a:t>
            </a:r>
          </a:p>
          <a:p>
            <a:pPr marL="171450" lvl="0" indent="-171450">
              <a:buFont typeface="Arial" panose="020B0604020202020204" pitchFamily="34" charset="0"/>
              <a:buChar char="•"/>
            </a:pPr>
            <a:r>
              <a:rPr lang="en-CA" dirty="0"/>
              <a:t>UNSPSC Classification</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731520" rtl="0" eaLnBrk="1" fontAlgn="base" latinLnBrk="0" hangingPunct="1">
              <a:lnSpc>
                <a:spcPct val="100000"/>
              </a:lnSpc>
              <a:spcBef>
                <a:spcPct val="0"/>
              </a:spcBef>
              <a:spcAft>
                <a:spcPct val="0"/>
              </a:spcAft>
              <a:buClrTx/>
              <a:buSzTx/>
              <a:buFontTx/>
              <a:buNone/>
              <a:tabLst/>
              <a:defRPr/>
            </a:pPr>
            <a:fld id="{B0B255E0-1D49-F147-BF7C-DC27F77647EF}"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rPr>
              <a:pPr marL="0" marR="0" lvl="0" indent="0" algn="r" defTabSz="73152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2056388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latin typeface="Segoe UI"/>
              <a:ea typeface="Segoe UI" panose="020B0502040204020203" pitchFamily="34" charset="0"/>
              <a:cs typeface="Segoe UI"/>
            </a:endParaRPr>
          </a:p>
          <a:p>
            <a:pPr marL="342900" indent="-342900">
              <a:buFont typeface="Arial" panose="020B0604020202020204" pitchFamily="34" charset="0"/>
              <a:buChar char="•"/>
            </a:pPr>
            <a:r>
              <a:rPr lang="en-US" sz="1800" dirty="0">
                <a:effectLst/>
                <a:latin typeface="Segoe UI"/>
                <a:ea typeface="Segoe UI" panose="020B0502040204020203" pitchFamily="34" charset="0"/>
                <a:cs typeface="Segoe UI"/>
              </a:rPr>
              <a:t>Item family is associating an item with a categorization.</a:t>
            </a:r>
            <a:r>
              <a:rPr lang="en-US" sz="1800" dirty="0">
                <a:latin typeface="Segoe UI"/>
                <a:ea typeface="Segoe UI" panose="020B0502040204020203" pitchFamily="34" charset="0"/>
                <a:cs typeface="Segoe UI"/>
              </a:rPr>
              <a:t> This is flowing from the Procurement Tool and mirrors the commodity code in Workday.</a:t>
            </a:r>
            <a:endParaRPr lang="en-US" sz="1800" dirty="0">
              <a:effectLst/>
              <a:latin typeface="Segoe UI"/>
              <a:ea typeface="Segoe UI" panose="020B0502040204020203" pitchFamily="34" charset="0"/>
              <a:cs typeface="Segoe UI"/>
            </a:endParaRPr>
          </a:p>
          <a:p>
            <a:pPr marL="342900" indent="-342900">
              <a:buFont typeface="Arial" panose="020B0604020202020204" pitchFamily="34" charset="0"/>
              <a:buChar char="•"/>
            </a:pPr>
            <a:r>
              <a:rPr lang="en-US" sz="1800" dirty="0">
                <a:latin typeface="Segoe UI"/>
                <a:ea typeface="Segoe UI" panose="020B0502040204020203" pitchFamily="34" charset="0"/>
                <a:cs typeface="Segoe UI"/>
              </a:rPr>
              <a:t>Item family 2 is not currently being utilized.</a:t>
            </a:r>
            <a:endParaRPr lang="en-US" sz="1800" dirty="0">
              <a:solidFill>
                <a:srgbClr val="000000"/>
              </a:solidFill>
              <a:latin typeface="Arial"/>
              <a:cs typeface="Arial"/>
            </a:endParaRPr>
          </a:p>
          <a:p>
            <a:pPr marL="342900" indent="-342900">
              <a:buFont typeface="Arial" panose="020B0604020202020204" pitchFamily="34" charset="0"/>
              <a:buChar char="•"/>
            </a:pPr>
            <a:endParaRPr lang="en-US" dirty="0">
              <a:solidFill>
                <a:srgbClr val="152933"/>
              </a:solidFill>
              <a:latin typeface="Arial"/>
              <a:cs typeface="Arial"/>
            </a:endParaRPr>
          </a:p>
          <a:p>
            <a:pPr marL="0" indent="0">
              <a:buFont typeface="Arial" panose="020B0604020202020204" pitchFamily="34" charset="0"/>
              <a:buNone/>
            </a:pPr>
            <a:r>
              <a:rPr lang="en-US" b="0" dirty="0">
                <a:solidFill>
                  <a:srgbClr val="152933"/>
                </a:solidFill>
                <a:effectLst/>
                <a:latin typeface="Arial"/>
                <a:cs typeface="Arial"/>
              </a:rPr>
              <a:t>Notes:</a:t>
            </a:r>
            <a:endParaRPr lang="en-US" sz="1800" b="0" dirty="0">
              <a:solidFill>
                <a:srgbClr val="000000"/>
              </a:solidFill>
              <a:effectLst/>
              <a:latin typeface="Arial"/>
              <a:cs typeface="Arial"/>
            </a:endParaRPr>
          </a:p>
          <a:p>
            <a:pPr marL="171450" indent="-171450" algn="just" fontAlgn="ctr">
              <a:buFont typeface="Arial" panose="020B0604020202020204" pitchFamily="34" charset="0"/>
              <a:buChar char="•"/>
            </a:pPr>
            <a:r>
              <a:rPr lang="en-US" b="1" dirty="0">
                <a:solidFill>
                  <a:srgbClr val="152933"/>
                </a:solidFill>
                <a:effectLst/>
                <a:latin typeface="Arial" panose="020B0604020202020204" pitchFamily="34" charset="0"/>
              </a:rPr>
              <a:t>Item Family - </a:t>
            </a:r>
            <a:r>
              <a:rPr lang="en-US" dirty="0">
                <a:solidFill>
                  <a:srgbClr val="152933"/>
                </a:solidFill>
                <a:effectLst/>
                <a:latin typeface="Arial" panose="020B0604020202020204" pitchFamily="34" charset="0"/>
              </a:rPr>
              <a:t>The family associated with the item. Used for item categorization, e.g. gloves, drains, tubes, drapes, etc.</a:t>
            </a:r>
          </a:p>
          <a:p>
            <a:pPr marL="171450" indent="-171450" algn="just" fontAlgn="ctr">
              <a:buFont typeface="Arial" panose="020B0604020202020204" pitchFamily="34" charset="0"/>
              <a:buChar char="•"/>
            </a:pPr>
            <a:r>
              <a:rPr lang="en-US" b="1" dirty="0">
                <a:solidFill>
                  <a:srgbClr val="152933"/>
                </a:solidFill>
                <a:effectLst/>
                <a:latin typeface="Arial" panose="020B0604020202020204" pitchFamily="34" charset="0"/>
              </a:rPr>
              <a:t>Item Family 2 - </a:t>
            </a:r>
            <a:r>
              <a:rPr lang="en-US" b="0" i="0" dirty="0">
                <a:solidFill>
                  <a:srgbClr val="152933"/>
                </a:solidFill>
                <a:effectLst/>
                <a:latin typeface="Arial" panose="020B0604020202020204" pitchFamily="34" charset="0"/>
              </a:rPr>
              <a:t>The second family is typically used to identify a subset family. For example, the initial item family can be a screw, while the second item family is defined as a cortex in order to identify a cortex screw.</a:t>
            </a:r>
            <a:endParaRPr lang="en-US" dirty="0">
              <a:solidFill>
                <a:srgbClr val="152933"/>
              </a:solidFill>
              <a:effectLst/>
              <a:latin typeface="Arial" panose="020B0604020202020204" pitchFamily="34" charset="0"/>
            </a:endParaRPr>
          </a:p>
          <a:p>
            <a:pPr algn="just" fontAlgn="ctr"/>
            <a:endParaRPr lang="en-US" dirty="0">
              <a:solidFill>
                <a:srgbClr val="152933"/>
              </a:solidFill>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12755629-167C-454B-802A-7B7C060424AC}" type="slidenum">
              <a:rPr lang="en-US" smtClean="0"/>
              <a:t>10</a:t>
            </a:fld>
            <a:endParaRPr lang="en-US"/>
          </a:p>
        </p:txBody>
      </p:sp>
    </p:spTree>
    <p:extLst>
      <p:ext uri="{BB962C8B-B14F-4D97-AF65-F5344CB8AC3E}">
        <p14:creationId xmlns:p14="http://schemas.microsoft.com/office/powerpoint/2010/main" val="3864939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800" dirty="0">
                <a:effectLst/>
                <a:latin typeface="Segoe UI" panose="020B0502040204020203" pitchFamily="34" charset="0"/>
                <a:ea typeface="Segoe UI" panose="020B0502040204020203" pitchFamily="34" charset="0"/>
              </a:rPr>
              <a:t>Item Specialty is used for grouping of items by specialty.</a:t>
            </a:r>
          </a:p>
          <a:p>
            <a:pPr marL="285750" indent="-285750">
              <a:buFont typeface="Arial" panose="020B0604020202020204" pitchFamily="34" charset="0"/>
              <a:buChar char="•"/>
            </a:pPr>
            <a:r>
              <a:rPr lang="en-US" sz="1800" dirty="0">
                <a:effectLst/>
                <a:latin typeface="Segoe UI" panose="020B0502040204020203" pitchFamily="34" charset="0"/>
                <a:ea typeface="Segoe UI" panose="020B0502040204020203" pitchFamily="34" charset="0"/>
              </a:rPr>
              <a:t>Assign the specialty to an item that will go through and must be applied to all supply areas, locations and hospitals.</a:t>
            </a:r>
          </a:p>
          <a:p>
            <a:pPr marL="285750" indent="-285750">
              <a:buFont typeface="Arial" panose="020B0604020202020204" pitchFamily="34" charset="0"/>
              <a:buChar char="•"/>
            </a:pPr>
            <a:r>
              <a:rPr lang="en-US" sz="1800" dirty="0">
                <a:effectLst/>
                <a:latin typeface="Segoe UI" panose="020B0502040204020203" pitchFamily="34" charset="0"/>
                <a:ea typeface="Segoe UI" panose="020B0502040204020203" pitchFamily="34" charset="0"/>
              </a:rPr>
              <a:t>It's mostly used for analytics.</a:t>
            </a:r>
          </a:p>
          <a:p>
            <a:pPr marL="285750" indent="-285750">
              <a:buFont typeface="Arial" panose="020B0604020202020204" pitchFamily="34" charset="0"/>
              <a:buChar char="•"/>
            </a:pPr>
            <a:r>
              <a:rPr lang="en-US" sz="1800" dirty="0">
                <a:effectLst/>
                <a:latin typeface="Segoe UI" panose="020B0502040204020203" pitchFamily="34" charset="0"/>
                <a:ea typeface="Segoe UI" panose="020B0502040204020203" pitchFamily="34" charset="0"/>
              </a:rPr>
              <a:t>If you have Item Specialty for Ortho, generally they will be pacemakers. That's where you would have your item specialties.</a:t>
            </a:r>
          </a:p>
          <a:p>
            <a:pPr algn="just" fontAlgn="ctr"/>
            <a:r>
              <a:rPr lang="en-US" b="0" dirty="0">
                <a:solidFill>
                  <a:srgbClr val="152933"/>
                </a:solidFill>
                <a:effectLst/>
                <a:latin typeface="Arial" panose="020B0604020202020204" pitchFamily="34" charset="0"/>
              </a:rPr>
              <a:t>Notes:</a:t>
            </a:r>
          </a:p>
          <a:p>
            <a:pPr algn="just" fontAlgn="ctr"/>
            <a:r>
              <a:rPr lang="en-US" b="1" dirty="0">
                <a:solidFill>
                  <a:srgbClr val="152933"/>
                </a:solidFill>
                <a:effectLst/>
                <a:latin typeface="Arial" panose="020B0604020202020204" pitchFamily="34" charset="0"/>
              </a:rPr>
              <a:t>Item Specialty - </a:t>
            </a:r>
            <a:r>
              <a:rPr lang="en-US" dirty="0">
                <a:solidFill>
                  <a:srgbClr val="152933"/>
                </a:solidFill>
                <a:effectLst/>
                <a:latin typeface="Arial" panose="020B0604020202020204" pitchFamily="34" charset="0"/>
              </a:rPr>
              <a:t>The specialty associated with the item, typically attributed when the item belongs to a specific surgical service or department.</a:t>
            </a:r>
          </a:p>
          <a:p>
            <a:pPr algn="just" fontAlgn="ctr"/>
            <a:r>
              <a:rPr lang="en-US" dirty="0">
                <a:solidFill>
                  <a:srgbClr val="152933"/>
                </a:solidFill>
                <a:effectLst/>
                <a:latin typeface="Arial" panose="020B0604020202020204" pitchFamily="34" charset="0"/>
              </a:rPr>
              <a:t>Used for item categorization, e.g. ORTHO, ENT, etc.</a:t>
            </a: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pPr/>
              <a:t>11</a:t>
            </a:fld>
            <a:endParaRPr lang="en-US"/>
          </a:p>
        </p:txBody>
      </p:sp>
    </p:spTree>
    <p:extLst>
      <p:ext uri="{BB962C8B-B14F-4D97-AF65-F5344CB8AC3E}">
        <p14:creationId xmlns:p14="http://schemas.microsoft.com/office/powerpoint/2010/main" val="775969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Item UOM is an embedded view within the SCM (DMS) or POU (SMS) item table.</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The item UOMs are created and updated through the interface from Workday into SCM (DMS) and then to POU (SMS).</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Anything that is created through the system will flow through and into the POU (SMS) master table and from there at least one UOM per item needs to be set as a default usage and then a default Replenishment UOM.</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They can both be the same.</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If you have three or four different UOMs you can overwrite the set default.</a:t>
            </a:r>
            <a:endParaRPr lang="en-US" dirty="0"/>
          </a:p>
          <a:p>
            <a:pPr marL="342900" marR="0" lvl="0" indent="-342900">
              <a:spcBef>
                <a:spcPts val="0"/>
              </a:spcBef>
              <a:spcAft>
                <a:spcPts val="0"/>
              </a:spcAft>
              <a:buFont typeface="Symbol" panose="05050102010706020507" pitchFamily="18" charset="2"/>
              <a:buChar char=""/>
            </a:pPr>
            <a:r>
              <a:rPr lang="en-US" sz="1000" dirty="0">
                <a:effectLst/>
                <a:latin typeface="Segoe UI" panose="020B0502040204020203" pitchFamily="34" charset="0"/>
                <a:ea typeface="Segoe UI" panose="020B0502040204020203" pitchFamily="34" charset="0"/>
              </a:rPr>
              <a:t>The multiplier that is associated with all the UOMs is based off of the item’s base UOM and POU (SMS) are stocking UOM in SCM (DMS).</a:t>
            </a:r>
          </a:p>
          <a:p>
            <a:pPr marL="342900" marR="0" lvl="0" indent="-342900">
              <a:spcBef>
                <a:spcPts val="0"/>
              </a:spcBef>
              <a:spcAft>
                <a:spcPts val="0"/>
              </a:spcAft>
              <a:buFont typeface="Symbol" panose="05050102010706020507" pitchFamily="18" charset="2"/>
              <a:buChar char=""/>
            </a:pPr>
            <a:r>
              <a:rPr lang="en-US" sz="1000" dirty="0">
                <a:effectLst/>
                <a:latin typeface="Segoe UI" panose="020B0502040204020203" pitchFamily="34" charset="0"/>
                <a:ea typeface="Segoe UI" panose="020B0502040204020203" pitchFamily="34" charset="0"/>
              </a:rPr>
              <a:t>The stocking base UM always has a multiplier of 1.</a:t>
            </a:r>
          </a:p>
          <a:p>
            <a:pPr marL="742950" marR="0" lvl="1" indent="-285750">
              <a:spcBef>
                <a:spcPts val="0"/>
              </a:spcBef>
              <a:spcAft>
                <a:spcPts val="0"/>
              </a:spcAft>
              <a:buFont typeface="Courier New" panose="02070309020205020404" pitchFamily="49" charset="0"/>
              <a:buChar char="o"/>
            </a:pPr>
            <a:r>
              <a:rPr lang="en-US" sz="1000" dirty="0">
                <a:effectLst/>
                <a:latin typeface="Segoe UI" panose="020B0502040204020203" pitchFamily="34" charset="0"/>
                <a:ea typeface="Segoe UI" panose="020B0502040204020203" pitchFamily="34" charset="0"/>
              </a:rPr>
              <a:t>For example, the item UOM table is embedded within the POU (SMS) items table.</a:t>
            </a:r>
          </a:p>
          <a:p>
            <a:pPr marL="742950" marR="0" lvl="1" indent="-285750">
              <a:spcBef>
                <a:spcPts val="0"/>
              </a:spcBef>
              <a:spcAft>
                <a:spcPts val="0"/>
              </a:spcAft>
              <a:buFont typeface="Courier New" panose="02070309020205020404" pitchFamily="49" charset="0"/>
              <a:buChar char="o"/>
            </a:pPr>
            <a:r>
              <a:rPr lang="en-US" sz="1000" dirty="0">
                <a:effectLst/>
                <a:latin typeface="Segoe UI" panose="020B0502040204020203" pitchFamily="34" charset="0"/>
                <a:ea typeface="Segoe UI" panose="020B0502040204020203" pitchFamily="34" charset="0"/>
              </a:rPr>
              <a:t>There is a box in each for example. These both have multiplier ones because this one's created afterwards.</a:t>
            </a:r>
          </a:p>
          <a:p>
            <a:pPr marL="742950" marR="0" lvl="1" indent="-285750">
              <a:spcBef>
                <a:spcPts val="0"/>
              </a:spcBef>
              <a:spcAft>
                <a:spcPts val="0"/>
              </a:spcAft>
              <a:buFont typeface="Courier New" panose="02070309020205020404" pitchFamily="49" charset="0"/>
              <a:buChar char="o"/>
            </a:pPr>
            <a:r>
              <a:rPr lang="en-US" sz="1000" dirty="0">
                <a:effectLst/>
                <a:latin typeface="Segoe UI" panose="020B0502040204020203" pitchFamily="34" charset="0"/>
                <a:ea typeface="Segoe UI" panose="020B0502040204020203" pitchFamily="34" charset="0"/>
              </a:rPr>
              <a:t>Then you have your default usage and default replenishment UOMs for each as well.</a:t>
            </a:r>
          </a:p>
          <a:p>
            <a:pPr marL="742950" marR="0" lvl="1" indent="-285750">
              <a:spcBef>
                <a:spcPts val="0"/>
              </a:spcBef>
              <a:spcAft>
                <a:spcPts val="0"/>
              </a:spcAft>
              <a:buFont typeface="Courier New" panose="02070309020205020404" pitchFamily="49" charset="0"/>
              <a:buChar char="o"/>
            </a:pPr>
            <a:r>
              <a:rPr lang="en-US" sz="1000" dirty="0">
                <a:effectLst/>
                <a:latin typeface="Segoe UI" panose="020B0502040204020203" pitchFamily="34" charset="0"/>
                <a:ea typeface="Segoe UI" panose="020B0502040204020203" pitchFamily="34" charset="0"/>
              </a:rPr>
              <a:t>This is where you will later create and maintain this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Embedded view in the Item details resource to view additional UOMs at the time of Item creation, maintenance, or query. </a:t>
            </a: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12</a:t>
            </a:fld>
            <a:endParaRPr lang="en-US"/>
          </a:p>
        </p:txBody>
      </p:sp>
    </p:spTree>
    <p:extLst>
      <p:ext uri="{BB962C8B-B14F-4D97-AF65-F5344CB8AC3E}">
        <p14:creationId xmlns:p14="http://schemas.microsoft.com/office/powerpoint/2010/main" val="3139299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ingle Content">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7B418A5-6D24-59E3-1BFF-C0316638BB02}"/>
              </a:ext>
            </a:extLst>
          </p:cNvPr>
          <p:cNvSpPr>
            <a:spLocks noGrp="1"/>
          </p:cNvSpPr>
          <p:nvPr>
            <p:ph type="title" hasCustomPrompt="1"/>
          </p:nvPr>
        </p:nvSpPr>
        <p:spPr>
          <a:xfrm>
            <a:off x="358987" y="372533"/>
            <a:ext cx="11528213" cy="562187"/>
          </a:xfrm>
          <a:prstGeom prst="rect">
            <a:avLst/>
          </a:prstGeom>
        </p:spPr>
        <p:txBody>
          <a:bodyPr/>
          <a:lstStyle>
            <a:lvl1pPr>
              <a:defRPr>
                <a:solidFill>
                  <a:schemeClr val="tx2"/>
                </a:solidFill>
              </a:defRPr>
            </a:lvl1pPr>
          </a:lstStyle>
          <a:p>
            <a:r>
              <a:rPr lang="en-US" dirty="0"/>
              <a:t>Enter Slide Title in Title Case</a:t>
            </a:r>
          </a:p>
        </p:txBody>
      </p:sp>
      <p:sp>
        <p:nvSpPr>
          <p:cNvPr id="14" name="Rectangle 13">
            <a:extLst>
              <a:ext uri="{FF2B5EF4-FFF2-40B4-BE49-F238E27FC236}">
                <a16:creationId xmlns:a16="http://schemas.microsoft.com/office/drawing/2014/main" id="{06F03054-AF71-EC5C-97F0-258C83A442AD}"/>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10" name="Text Placeholder 2">
            <a:extLst>
              <a:ext uri="{FF2B5EF4-FFF2-40B4-BE49-F238E27FC236}">
                <a16:creationId xmlns:a16="http://schemas.microsoft.com/office/drawing/2014/main" id="{E669F3B3-FCCF-BEA2-E59A-EA264B7356F0}"/>
              </a:ext>
            </a:extLst>
          </p:cNvPr>
          <p:cNvSpPr>
            <a:spLocks noGrp="1"/>
          </p:cNvSpPr>
          <p:nvPr>
            <p:ph idx="1" hasCustomPrompt="1"/>
          </p:nvPr>
        </p:nvSpPr>
        <p:spPr>
          <a:xfrm>
            <a:off x="358738" y="1246296"/>
            <a:ext cx="11538209" cy="4856793"/>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dirty="0"/>
              <a:t>Click to edit Master text styles</a:t>
            </a:r>
          </a:p>
          <a:p>
            <a:pPr lvl="1"/>
            <a:r>
              <a:rPr lang="en-US" dirty="0"/>
              <a:t>Second level</a:t>
            </a:r>
          </a:p>
          <a:p>
            <a:pPr lvl="6"/>
            <a:r>
              <a:rPr lang="en-US" dirty="0"/>
              <a:t>Third level</a:t>
            </a: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defTabSz="761970"/>
            <a:fld id="{A59E24FB-11A7-44FD-AC96-67BDBF48A334}" type="slidenum">
              <a:rPr lang="en-US" smtClean="0"/>
              <a:pPr defTabSz="761970"/>
              <a:t>‹#›</a:t>
            </a:fld>
            <a:endParaRPr lang="en-US"/>
          </a:p>
        </p:txBody>
      </p:sp>
    </p:spTree>
    <p:extLst>
      <p:ext uri="{BB962C8B-B14F-4D97-AF65-F5344CB8AC3E}">
        <p14:creationId xmlns:p14="http://schemas.microsoft.com/office/powerpoint/2010/main" val="3575592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lf-Guided Exercise + 1 QR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DDA5A95-CA4A-FB6B-B8CE-7057C634410A}"/>
              </a:ext>
              <a:ext uri="{C183D7F6-B498-43B3-948B-1728B52AA6E4}">
                <adec:decorative xmlns:adec="http://schemas.microsoft.com/office/drawing/2017/decorative" val="1"/>
              </a:ext>
            </a:extLst>
          </p:cNvPr>
          <p:cNvSpPr/>
          <p:nvPr/>
        </p:nvSpPr>
        <p:spPr>
          <a:xfrm>
            <a:off x="-5" y="-1"/>
            <a:ext cx="12192005" cy="6028268"/>
          </a:xfrm>
          <a:prstGeom prst="rect">
            <a:avLst/>
          </a:prstGeom>
          <a:solidFill>
            <a:schemeClr val="bg1"/>
          </a:solidFill>
        </p:spPr>
        <p:txBody>
          <a:bodyPr wrap="square" rtlCol="0" anchor="ctr" anchorCtr="0">
            <a:normAutofit/>
          </a:bodyPr>
          <a:lstStyle/>
          <a:p>
            <a:pPr algn="ctr"/>
            <a:endParaRPr lang="en-US" sz="2133" err="1">
              <a:solidFill>
                <a:schemeClr val="bg1"/>
              </a:solidFill>
            </a:endParaRPr>
          </a:p>
        </p:txBody>
      </p:sp>
      <p:sp>
        <p:nvSpPr>
          <p:cNvPr id="6" name="Rectangle 5">
            <a:extLst>
              <a:ext uri="{FF2B5EF4-FFF2-40B4-BE49-F238E27FC236}">
                <a16:creationId xmlns:a16="http://schemas.microsoft.com/office/drawing/2014/main" id="{42B62BCA-A301-73F3-E8F4-AD55B1677B96}"/>
              </a:ext>
            </a:extLst>
          </p:cNvPr>
          <p:cNvSpPr/>
          <p:nvPr/>
        </p:nvSpPr>
        <p:spPr>
          <a:xfrm>
            <a:off x="189179" y="-8881"/>
            <a:ext cx="2767584" cy="6037147"/>
          </a:xfrm>
          <a:prstGeom prst="rect">
            <a:avLst/>
          </a:prstGeom>
          <a:solidFill>
            <a:schemeClr val="accent2"/>
          </a:solidFill>
          <a:ln>
            <a:noFill/>
          </a:ln>
        </p:spPr>
        <p:txBody>
          <a:bodyPr wrap="square" tIns="2194560" rtlCol="0" anchor="t"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667" b="1">
                <a:ln>
                  <a:noFill/>
                </a:ln>
                <a:solidFill>
                  <a:schemeClr val="bg1"/>
                </a:solidFill>
                <a:latin typeface="+mj-lt"/>
                <a:ea typeface="Open Sans" panose="020B0606030504020204" pitchFamily="34" charset="0"/>
                <a:cs typeface="Open Sans" panose="020B0606030504020204" pitchFamily="34" charset="0"/>
              </a:rPr>
              <a:t>EXERCISE</a:t>
            </a:r>
          </a:p>
        </p:txBody>
      </p:sp>
      <p:sp>
        <p:nvSpPr>
          <p:cNvPr id="33" name="Title 20">
            <a:extLst>
              <a:ext uri="{FF2B5EF4-FFF2-40B4-BE49-F238E27FC236}">
                <a16:creationId xmlns:a16="http://schemas.microsoft.com/office/drawing/2014/main" id="{9093C7FA-D3F0-8F8A-C613-567DE670B1E4}"/>
              </a:ext>
            </a:extLst>
          </p:cNvPr>
          <p:cNvSpPr>
            <a:spLocks noGrp="1"/>
          </p:cNvSpPr>
          <p:nvPr>
            <p:ph type="title" hasCustomPrompt="1"/>
          </p:nvPr>
        </p:nvSpPr>
        <p:spPr>
          <a:xfrm>
            <a:off x="3380941" y="343689"/>
            <a:ext cx="8506259" cy="832919"/>
          </a:xfrm>
          <a:prstGeom prst="rect">
            <a:avLst/>
          </a:prstGeom>
        </p:spPr>
        <p:txBody>
          <a:bodyPr anchor="b"/>
          <a:lstStyle>
            <a:lvl1pPr>
              <a:defRPr>
                <a:solidFill>
                  <a:schemeClr val="tx2"/>
                </a:solidFill>
              </a:defRPr>
            </a:lvl1pPr>
          </a:lstStyle>
          <a:p>
            <a:r>
              <a:rPr lang="en-US"/>
              <a:t>Enter Slide Title in Title Case</a:t>
            </a:r>
          </a:p>
        </p:txBody>
      </p:sp>
      <p:sp>
        <p:nvSpPr>
          <p:cNvPr id="7" name="Text Placeholder 3">
            <a:extLst>
              <a:ext uri="{FF2B5EF4-FFF2-40B4-BE49-F238E27FC236}">
                <a16:creationId xmlns:a16="http://schemas.microsoft.com/office/drawing/2014/main" id="{5F1D5F7B-BCCC-C353-1518-30C44059D0A4}"/>
              </a:ext>
            </a:extLst>
          </p:cNvPr>
          <p:cNvSpPr>
            <a:spLocks noGrp="1"/>
          </p:cNvSpPr>
          <p:nvPr>
            <p:ph type="body" sz="quarter" idx="15" hasCustomPrompt="1"/>
          </p:nvPr>
        </p:nvSpPr>
        <p:spPr>
          <a:xfrm>
            <a:off x="3380621" y="1433503"/>
            <a:ext cx="8506579" cy="457859"/>
          </a:xfrm>
          <a:prstGeom prst="rect">
            <a:avLst/>
          </a:prstGeom>
        </p:spPr>
        <p:txBody>
          <a:bodyPr lIns="0" rIns="0" anchor="ctr"/>
          <a:lstStyle>
            <a:lvl1pPr>
              <a:spcBef>
                <a:spcPts val="267"/>
              </a:spcBef>
              <a:defRPr sz="1600" baseline="0">
                <a:solidFill>
                  <a:schemeClr val="tx2"/>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
        <p:nvSpPr>
          <p:cNvPr id="32" name="Rectangle 31">
            <a:extLst>
              <a:ext uri="{FF2B5EF4-FFF2-40B4-BE49-F238E27FC236}">
                <a16:creationId xmlns:a16="http://schemas.microsoft.com/office/drawing/2014/main" id="{E2C141E3-C1CF-40E9-097C-D8B4FE3F2367}"/>
              </a:ext>
              <a:ext uri="{C183D7F6-B498-43B3-948B-1728B52AA6E4}">
                <adec:decorative xmlns:adec="http://schemas.microsoft.com/office/drawing/2017/decorative" val="1"/>
              </a:ext>
            </a:extLst>
          </p:cNvPr>
          <p:cNvSpPr/>
          <p:nvPr/>
        </p:nvSpPr>
        <p:spPr>
          <a:xfrm>
            <a:off x="3380989" y="1275257"/>
            <a:ext cx="8506580" cy="609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34" name="Text Placeholder 8">
            <a:extLst>
              <a:ext uri="{FF2B5EF4-FFF2-40B4-BE49-F238E27FC236}">
                <a16:creationId xmlns:a16="http://schemas.microsoft.com/office/drawing/2014/main" id="{B7F0C397-92D2-1635-0E0B-0D90C21821B8}"/>
              </a:ext>
            </a:extLst>
          </p:cNvPr>
          <p:cNvSpPr>
            <a:spLocks noGrp="1"/>
          </p:cNvSpPr>
          <p:nvPr>
            <p:ph type="body" sz="quarter" idx="16" hasCustomPrompt="1"/>
          </p:nvPr>
        </p:nvSpPr>
        <p:spPr>
          <a:xfrm>
            <a:off x="4483912" y="2887268"/>
            <a:ext cx="7403288" cy="543984"/>
          </a:xfrm>
          <a:prstGeom prst="rect">
            <a:avLst/>
          </a:prstGeom>
        </p:spPr>
        <p:txBody>
          <a:bodyPr/>
          <a:lstStyle>
            <a:lvl1pPr>
              <a:defRPr i="1">
                <a:solidFill>
                  <a:schemeClr val="tx2"/>
                </a:solidFill>
              </a:defRPr>
            </a:lvl1pPr>
          </a:lstStyle>
          <a:p>
            <a:pPr lvl="0"/>
            <a:r>
              <a:rPr lang="en-US"/>
              <a:t>Click to add title of QRG</a:t>
            </a:r>
          </a:p>
        </p:txBody>
      </p:sp>
      <p:sp>
        <p:nvSpPr>
          <p:cNvPr id="3" name="Slide Number Placeholder 2">
            <a:extLst>
              <a:ext uri="{FF2B5EF4-FFF2-40B4-BE49-F238E27FC236}">
                <a16:creationId xmlns:a16="http://schemas.microsoft.com/office/drawing/2014/main" id="{0746E8E6-12CA-C311-875B-76D9C482C1A9}"/>
              </a:ext>
            </a:extLst>
          </p:cNvPr>
          <p:cNvSpPr>
            <a:spLocks noGrp="1"/>
          </p:cNvSpPr>
          <p:nvPr>
            <p:ph type="sldNum" sz="quarter" idx="18"/>
          </p:nvPr>
        </p:nvSpPr>
        <p:spPr/>
        <p:txBody>
          <a:bodyPr/>
          <a:lstStyle/>
          <a:p>
            <a:pPr defTabSz="761970"/>
            <a:fld id="{A59E24FB-11A7-44FD-AC96-67BDBF48A334}" type="slidenum">
              <a:rPr lang="en-US" smtClean="0"/>
              <a:pPr defTabSz="761970"/>
              <a:t>‹#›</a:t>
            </a:fld>
            <a:endParaRPr lang="en-US"/>
          </a:p>
        </p:txBody>
      </p:sp>
      <p:pic>
        <p:nvPicPr>
          <p:cNvPr id="35" name="Picture 34">
            <a:extLst>
              <a:ext uri="{FF2B5EF4-FFF2-40B4-BE49-F238E27FC236}">
                <a16:creationId xmlns:a16="http://schemas.microsoft.com/office/drawing/2014/main" id="{9D585760-1A4A-558D-6FF2-7606B2244E9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219917" y="2539218"/>
            <a:ext cx="1092079" cy="1092079"/>
          </a:xfrm>
          <a:prstGeom prst="rect">
            <a:avLst/>
          </a:prstGeom>
        </p:spPr>
      </p:pic>
      <p:pic>
        <p:nvPicPr>
          <p:cNvPr id="4" name="Graphic 3" descr="Cursor with solid fill">
            <a:extLst>
              <a:ext uri="{FF2B5EF4-FFF2-40B4-BE49-F238E27FC236}">
                <a16:creationId xmlns:a16="http://schemas.microsoft.com/office/drawing/2014/main" id="{EACDC10A-C78D-51FD-EB3E-608DB0A0D9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0196" y="2814399"/>
            <a:ext cx="1327605" cy="1327605"/>
          </a:xfrm>
          <a:prstGeom prst="rect">
            <a:avLst/>
          </a:prstGeom>
        </p:spPr>
      </p:pic>
      <p:sp>
        <p:nvSpPr>
          <p:cNvPr id="5" name="Rectangle 1">
            <a:extLst>
              <a:ext uri="{FF2B5EF4-FFF2-40B4-BE49-F238E27FC236}">
                <a16:creationId xmlns:a16="http://schemas.microsoft.com/office/drawing/2014/main" id="{8CAFEB94-EEF6-6D07-4BE6-1E3EAFF4593D}"/>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8" name="Rectangle 1">
            <a:extLst>
              <a:ext uri="{FF2B5EF4-FFF2-40B4-BE49-F238E27FC236}">
                <a16:creationId xmlns:a16="http://schemas.microsoft.com/office/drawing/2014/main" id="{06EDE37C-2246-6C7D-1099-47DFCF743D32}"/>
              </a:ext>
              <a:ext uri="{C183D7F6-B498-43B3-948B-1728B52AA6E4}">
                <adec:decorative xmlns:adec="http://schemas.microsoft.com/office/drawing/2017/decorative" val="1"/>
              </a:ext>
            </a:extLst>
          </p:cNvPr>
          <p:cNvSpPr/>
          <p:nvPr/>
        </p:nvSpPr>
        <p:spPr>
          <a:xfrm flipV="1">
            <a:off x="-12529" y="5304429"/>
            <a:ext cx="198016"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Tree>
    <p:extLst>
      <p:ext uri="{BB962C8B-B14F-4D97-AF65-F5344CB8AC3E}">
        <p14:creationId xmlns:p14="http://schemas.microsoft.com/office/powerpoint/2010/main" val="996557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lf-Guided Exercise + 2 QRG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B62BCA-A301-73F3-E8F4-AD55B1677B96}"/>
              </a:ext>
            </a:extLst>
          </p:cNvPr>
          <p:cNvSpPr/>
          <p:nvPr/>
        </p:nvSpPr>
        <p:spPr>
          <a:xfrm>
            <a:off x="186264" y="-8880"/>
            <a:ext cx="2767584" cy="6037145"/>
          </a:xfrm>
          <a:prstGeom prst="rect">
            <a:avLst/>
          </a:prstGeom>
          <a:solidFill>
            <a:schemeClr val="accent2"/>
          </a:solidFill>
          <a:ln>
            <a:noFill/>
          </a:ln>
        </p:spPr>
        <p:txBody>
          <a:bodyPr wrap="square" tIns="2194560" rtlCol="0" anchor="t"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667" b="1">
                <a:ln>
                  <a:noFill/>
                </a:ln>
                <a:solidFill>
                  <a:schemeClr val="bg1"/>
                </a:solidFill>
                <a:latin typeface="+mj-lt"/>
                <a:ea typeface="Open Sans" panose="020B0606030504020204" pitchFamily="34" charset="0"/>
                <a:cs typeface="Open Sans" panose="020B0606030504020204" pitchFamily="34" charset="0"/>
              </a:rPr>
              <a:t>EXERCISE</a:t>
            </a:r>
          </a:p>
        </p:txBody>
      </p:sp>
      <p:pic>
        <p:nvPicPr>
          <p:cNvPr id="11" name="Graphic 10" descr="Cursor with solid fill">
            <a:extLst>
              <a:ext uri="{FF2B5EF4-FFF2-40B4-BE49-F238E27FC236}">
                <a16:creationId xmlns:a16="http://schemas.microsoft.com/office/drawing/2014/main" id="{81B95DEA-AC67-F074-DE72-AC364A9A06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0196" y="2814399"/>
            <a:ext cx="1327605" cy="1327605"/>
          </a:xfrm>
          <a:prstGeom prst="rect">
            <a:avLst/>
          </a:prstGeom>
        </p:spPr>
      </p:pic>
      <p:sp>
        <p:nvSpPr>
          <p:cNvPr id="10" name="Title 20">
            <a:extLst>
              <a:ext uri="{FF2B5EF4-FFF2-40B4-BE49-F238E27FC236}">
                <a16:creationId xmlns:a16="http://schemas.microsoft.com/office/drawing/2014/main" id="{1B725A6C-5FD3-2C25-0DC7-6C723979DB8A}"/>
              </a:ext>
            </a:extLst>
          </p:cNvPr>
          <p:cNvSpPr>
            <a:spLocks noGrp="1"/>
          </p:cNvSpPr>
          <p:nvPr>
            <p:ph type="title" hasCustomPrompt="1"/>
          </p:nvPr>
        </p:nvSpPr>
        <p:spPr>
          <a:xfrm>
            <a:off x="3380942" y="343689"/>
            <a:ext cx="8506245" cy="832919"/>
          </a:xfrm>
          <a:prstGeom prst="rect">
            <a:avLst/>
          </a:prstGeom>
        </p:spPr>
        <p:txBody>
          <a:bodyPr anchor="b"/>
          <a:lstStyle>
            <a:lvl1pPr>
              <a:defRPr>
                <a:solidFill>
                  <a:schemeClr val="tx2"/>
                </a:solidFill>
              </a:defRPr>
            </a:lvl1pPr>
          </a:lstStyle>
          <a:p>
            <a:r>
              <a:rPr lang="en-US"/>
              <a:t>Enter Slide Title in Title Case</a:t>
            </a:r>
          </a:p>
        </p:txBody>
      </p:sp>
      <p:sp>
        <p:nvSpPr>
          <p:cNvPr id="7" name="Text Placeholder 3">
            <a:extLst>
              <a:ext uri="{FF2B5EF4-FFF2-40B4-BE49-F238E27FC236}">
                <a16:creationId xmlns:a16="http://schemas.microsoft.com/office/drawing/2014/main" id="{8DDEBAAE-60F7-8BD9-7CC8-4A0DFA79055E}"/>
              </a:ext>
            </a:extLst>
          </p:cNvPr>
          <p:cNvSpPr>
            <a:spLocks noGrp="1"/>
          </p:cNvSpPr>
          <p:nvPr>
            <p:ph type="body" sz="quarter" idx="15" hasCustomPrompt="1"/>
          </p:nvPr>
        </p:nvSpPr>
        <p:spPr>
          <a:xfrm>
            <a:off x="3380621" y="1433503"/>
            <a:ext cx="8506579" cy="457859"/>
          </a:xfrm>
          <a:prstGeom prst="rect">
            <a:avLst/>
          </a:prstGeom>
        </p:spPr>
        <p:txBody>
          <a:bodyPr lIns="0" rIns="0" anchor="ctr"/>
          <a:lstStyle>
            <a:lvl1pPr>
              <a:spcBef>
                <a:spcPts val="267"/>
              </a:spcBef>
              <a:defRPr sz="1600" baseline="0">
                <a:solidFill>
                  <a:schemeClr val="tx2"/>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
        <p:nvSpPr>
          <p:cNvPr id="9" name="Text Placeholder 8">
            <a:extLst>
              <a:ext uri="{FF2B5EF4-FFF2-40B4-BE49-F238E27FC236}">
                <a16:creationId xmlns:a16="http://schemas.microsoft.com/office/drawing/2014/main" id="{8D9FBF95-0B4A-A8BC-BC1D-22AC91A65C7D}"/>
              </a:ext>
            </a:extLst>
          </p:cNvPr>
          <p:cNvSpPr>
            <a:spLocks noGrp="1"/>
          </p:cNvSpPr>
          <p:nvPr>
            <p:ph type="body" sz="quarter" idx="16" hasCustomPrompt="1"/>
          </p:nvPr>
        </p:nvSpPr>
        <p:spPr>
          <a:xfrm>
            <a:off x="4483912" y="2887268"/>
            <a:ext cx="7403275" cy="543984"/>
          </a:xfrm>
          <a:prstGeom prst="rect">
            <a:avLst/>
          </a:prstGeom>
        </p:spPr>
        <p:txBody>
          <a:bodyPr/>
          <a:lstStyle>
            <a:lvl1pPr>
              <a:defRPr i="1">
                <a:solidFill>
                  <a:schemeClr val="tx2"/>
                </a:solidFill>
              </a:defRPr>
            </a:lvl1pPr>
          </a:lstStyle>
          <a:p>
            <a:pPr lvl="0"/>
            <a:r>
              <a:rPr lang="en-US"/>
              <a:t>Click to add title of QRG</a:t>
            </a:r>
          </a:p>
        </p:txBody>
      </p:sp>
      <p:sp>
        <p:nvSpPr>
          <p:cNvPr id="3" name="Slide Number Placeholder 2">
            <a:extLst>
              <a:ext uri="{FF2B5EF4-FFF2-40B4-BE49-F238E27FC236}">
                <a16:creationId xmlns:a16="http://schemas.microsoft.com/office/drawing/2014/main" id="{0746E8E6-12CA-C311-875B-76D9C482C1A9}"/>
              </a:ext>
            </a:extLst>
          </p:cNvPr>
          <p:cNvSpPr>
            <a:spLocks noGrp="1"/>
          </p:cNvSpPr>
          <p:nvPr>
            <p:ph type="sldNum" sz="quarter" idx="18"/>
          </p:nvPr>
        </p:nvSpPr>
        <p:spPr/>
        <p:txBody>
          <a:bodyPr/>
          <a:lstStyle/>
          <a:p>
            <a:pPr defTabSz="761970"/>
            <a:fld id="{A59E24FB-11A7-44FD-AC96-67BDBF48A334}" type="slidenum">
              <a:rPr lang="en-US" smtClean="0"/>
              <a:pPr defTabSz="761970"/>
              <a:t>‹#›</a:t>
            </a:fld>
            <a:endParaRPr lang="en-US"/>
          </a:p>
        </p:txBody>
      </p:sp>
      <p:sp>
        <p:nvSpPr>
          <p:cNvPr id="2" name="Text Placeholder 8">
            <a:extLst>
              <a:ext uri="{FF2B5EF4-FFF2-40B4-BE49-F238E27FC236}">
                <a16:creationId xmlns:a16="http://schemas.microsoft.com/office/drawing/2014/main" id="{7DAAB888-2A6A-E292-246E-19FAE8311ACC}"/>
              </a:ext>
            </a:extLst>
          </p:cNvPr>
          <p:cNvSpPr>
            <a:spLocks noGrp="1"/>
          </p:cNvSpPr>
          <p:nvPr>
            <p:ph type="body" sz="quarter" idx="19" hasCustomPrompt="1"/>
          </p:nvPr>
        </p:nvSpPr>
        <p:spPr>
          <a:xfrm>
            <a:off x="4483912" y="4227299"/>
            <a:ext cx="7403275" cy="543984"/>
          </a:xfrm>
          <a:prstGeom prst="rect">
            <a:avLst/>
          </a:prstGeom>
        </p:spPr>
        <p:txBody>
          <a:bodyPr/>
          <a:lstStyle>
            <a:lvl1pPr>
              <a:defRPr i="1">
                <a:solidFill>
                  <a:schemeClr val="tx2"/>
                </a:solidFill>
              </a:defRPr>
            </a:lvl1pPr>
          </a:lstStyle>
          <a:p>
            <a:pPr lvl="0"/>
            <a:r>
              <a:rPr lang="en-US"/>
              <a:t>Click to add title of QRG</a:t>
            </a:r>
          </a:p>
        </p:txBody>
      </p:sp>
      <p:pic>
        <p:nvPicPr>
          <p:cNvPr id="27" name="Picture 26">
            <a:extLst>
              <a:ext uri="{FF2B5EF4-FFF2-40B4-BE49-F238E27FC236}">
                <a16:creationId xmlns:a16="http://schemas.microsoft.com/office/drawing/2014/main" id="{F972EF75-4A6F-2433-570E-F1478D2978B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219917" y="2539218"/>
            <a:ext cx="1092079" cy="1092079"/>
          </a:xfrm>
          <a:prstGeom prst="rect">
            <a:avLst/>
          </a:prstGeom>
        </p:spPr>
      </p:pic>
      <p:pic>
        <p:nvPicPr>
          <p:cNvPr id="4" name="Picture 3">
            <a:extLst>
              <a:ext uri="{FF2B5EF4-FFF2-40B4-BE49-F238E27FC236}">
                <a16:creationId xmlns:a16="http://schemas.microsoft.com/office/drawing/2014/main" id="{6805AC12-976D-9D49-55C2-991AF2CCDC7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219917" y="3918337"/>
            <a:ext cx="1092079" cy="1092079"/>
          </a:xfrm>
          <a:prstGeom prst="rect">
            <a:avLst/>
          </a:prstGeom>
        </p:spPr>
      </p:pic>
      <p:sp>
        <p:nvSpPr>
          <p:cNvPr id="8" name="Rectangle 7">
            <a:extLst>
              <a:ext uri="{FF2B5EF4-FFF2-40B4-BE49-F238E27FC236}">
                <a16:creationId xmlns:a16="http://schemas.microsoft.com/office/drawing/2014/main" id="{721CCFE5-81D3-B150-7F04-08E8F790AD36}"/>
              </a:ext>
              <a:ext uri="{C183D7F6-B498-43B3-948B-1728B52AA6E4}">
                <adec:decorative xmlns:adec="http://schemas.microsoft.com/office/drawing/2017/decorative" val="1"/>
              </a:ext>
            </a:extLst>
          </p:cNvPr>
          <p:cNvSpPr/>
          <p:nvPr/>
        </p:nvSpPr>
        <p:spPr>
          <a:xfrm>
            <a:off x="3380989" y="1275257"/>
            <a:ext cx="8506580" cy="609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5" name="Rectangle 1">
            <a:extLst>
              <a:ext uri="{FF2B5EF4-FFF2-40B4-BE49-F238E27FC236}">
                <a16:creationId xmlns:a16="http://schemas.microsoft.com/office/drawing/2014/main" id="{23C47E13-0FBA-8412-94DC-416F11DCAECD}"/>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12" name="Rectangle 1">
            <a:extLst>
              <a:ext uri="{FF2B5EF4-FFF2-40B4-BE49-F238E27FC236}">
                <a16:creationId xmlns:a16="http://schemas.microsoft.com/office/drawing/2014/main" id="{B8203C8E-B49A-1332-68BD-422CCC15988D}"/>
              </a:ext>
              <a:ext uri="{C183D7F6-B498-43B3-948B-1728B52AA6E4}">
                <adec:decorative xmlns:adec="http://schemas.microsoft.com/office/drawing/2017/decorative" val="1"/>
              </a:ext>
            </a:extLst>
          </p:cNvPr>
          <p:cNvSpPr/>
          <p:nvPr/>
        </p:nvSpPr>
        <p:spPr>
          <a:xfrm flipV="1">
            <a:off x="-12529" y="5304429"/>
            <a:ext cx="198793"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Tree>
    <p:extLst>
      <p:ext uri="{BB962C8B-B14F-4D97-AF65-F5344CB8AC3E}">
        <p14:creationId xmlns:p14="http://schemas.microsoft.com/office/powerpoint/2010/main" val="3791170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of 2">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18347" y="1330725"/>
            <a:ext cx="5601547" cy="1134249"/>
          </a:xfrm>
          <a:prstGeom prst="rect">
            <a:avLst/>
          </a:prstGeom>
          <a:solidFill>
            <a:schemeClr val="accent3"/>
          </a:solidFill>
        </p:spPr>
        <p:txBody>
          <a:bodyPr lIns="118872" tIns="118872" rIns="118872" bIns="118872" anchor="ctr">
            <a:normAutofit/>
          </a:bodyPr>
          <a:lstStyle>
            <a:lvl1pPr>
              <a:defRPr sz="2133">
                <a:solidFill>
                  <a:schemeClr val="bg1"/>
                </a:solidFill>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080F36AD-CB07-F640-8B20-935A90D2AD5D}"/>
              </a:ext>
            </a:extLst>
          </p:cNvPr>
          <p:cNvSpPr>
            <a:spLocks noGrp="1"/>
          </p:cNvSpPr>
          <p:nvPr>
            <p:ph sz="quarter" idx="16" hasCustomPrompt="1"/>
          </p:nvPr>
        </p:nvSpPr>
        <p:spPr>
          <a:xfrm>
            <a:off x="318347" y="2322611"/>
            <a:ext cx="5601547" cy="3780477"/>
          </a:xfrm>
          <a:prstGeom prst="rect">
            <a:avLst/>
          </a:prstGeom>
          <a:solidFill>
            <a:schemeClr val="bg1">
              <a:lumMod val="95000"/>
            </a:schemeClr>
          </a:solidFill>
        </p:spPr>
        <p:txBody>
          <a:bodyPr lIns="118872" tIns="118872" rIns="118872" bIns="274320"/>
          <a:lstStyle>
            <a:lvl1pPr>
              <a:defRPr sz="1467" b="0" baseline="0">
                <a:solidFill>
                  <a:schemeClr val="accent2"/>
                </a:solidFill>
              </a:defRPr>
            </a:lvl1pPr>
            <a:lvl2pPr>
              <a:defRPr sz="1333" b="0" i="0" baseline="0">
                <a:solidFill>
                  <a:schemeClr val="accent2"/>
                </a:solidFill>
              </a:defRPr>
            </a:lvl2pPr>
            <a:lvl3pPr>
              <a:defRPr sz="1333" b="0" i="0" baseline="0"/>
            </a:lvl3pPr>
            <a:lvl4pPr>
              <a:defRPr sz="1333" b="0" i="0" baseline="0"/>
            </a:lvl4pPr>
            <a:lvl5pPr marL="228594" indent="-228594">
              <a:buFont typeface="Arial" panose="020B0604020202020204" pitchFamily="34" charset="0"/>
              <a:buChar char="•"/>
              <a:defRPr sz="1333" b="0" i="0" baseline="0"/>
            </a:lvl5pPr>
            <a:lvl6pPr>
              <a:defRPr sz="1333"/>
            </a:lvl6pPr>
            <a:lvl7pPr marL="683667" indent="-230712">
              <a:buFont typeface="Courier New" panose="02070309020205020404" pitchFamily="49" charset="0"/>
              <a:buChar char="o"/>
              <a:defRPr sz="1333"/>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4" name="Slide Number Placeholder 3">
            <a:extLst>
              <a:ext uri="{FF2B5EF4-FFF2-40B4-BE49-F238E27FC236}">
                <a16:creationId xmlns:a16="http://schemas.microsoft.com/office/drawing/2014/main" id="{63AA5858-6BD7-C5DA-01C5-5AE6D2D4FE1B}"/>
              </a:ext>
            </a:extLst>
          </p:cNvPr>
          <p:cNvSpPr>
            <a:spLocks noGrp="1"/>
          </p:cNvSpPr>
          <p:nvPr>
            <p:ph type="sldNum" sz="quarter" idx="26"/>
          </p:nvPr>
        </p:nvSpPr>
        <p:spPr/>
        <p:txBody>
          <a:bodyPr/>
          <a:lstStyle/>
          <a:p>
            <a:pPr defTabSz="761970"/>
            <a:fld id="{A59E24FB-11A7-44FD-AC96-67BDBF48A334}" type="slidenum">
              <a:rPr lang="en-US" smtClean="0"/>
              <a:pPr defTabSz="761970"/>
              <a:t>‹#›</a:t>
            </a:fld>
            <a:endParaRPr lang="en-US"/>
          </a:p>
        </p:txBody>
      </p:sp>
      <p:sp>
        <p:nvSpPr>
          <p:cNvPr id="5" name="Rectangle 4">
            <a:extLst>
              <a:ext uri="{FF2B5EF4-FFF2-40B4-BE49-F238E27FC236}">
                <a16:creationId xmlns:a16="http://schemas.microsoft.com/office/drawing/2014/main" id="{BA930EE9-0855-22A1-D567-D5A62789F87D}"/>
              </a:ext>
            </a:extLst>
          </p:cNvPr>
          <p:cNvSpPr/>
          <p:nvPr/>
        </p:nvSpPr>
        <p:spPr>
          <a:xfrm>
            <a:off x="318347" y="1038102"/>
            <a:ext cx="11562077"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6" name="Title 5">
            <a:extLst>
              <a:ext uri="{FF2B5EF4-FFF2-40B4-BE49-F238E27FC236}">
                <a16:creationId xmlns:a16="http://schemas.microsoft.com/office/drawing/2014/main" id="{49C9821C-8DEE-28A2-06E5-1B1E547F191B}"/>
              </a:ext>
            </a:extLst>
          </p:cNvPr>
          <p:cNvSpPr>
            <a:spLocks noGrp="1"/>
          </p:cNvSpPr>
          <p:nvPr>
            <p:ph type="title"/>
          </p:nvPr>
        </p:nvSpPr>
        <p:spPr>
          <a:xfrm>
            <a:off x="318347" y="372533"/>
            <a:ext cx="11562079" cy="562187"/>
          </a:xfrm>
          <a:prstGeom prst="rect">
            <a:avLst/>
          </a:prstGeom>
        </p:spPr>
        <p:txBody>
          <a:bodyPr/>
          <a:lstStyle/>
          <a:p>
            <a:r>
              <a:rPr lang="en-US"/>
              <a:t>Click to edit Master title style</a:t>
            </a:r>
          </a:p>
        </p:txBody>
      </p:sp>
      <p:sp>
        <p:nvSpPr>
          <p:cNvPr id="8" name="Content Placeholder 8">
            <a:extLst>
              <a:ext uri="{FF2B5EF4-FFF2-40B4-BE49-F238E27FC236}">
                <a16:creationId xmlns:a16="http://schemas.microsoft.com/office/drawing/2014/main" id="{61E8DDAE-6D31-0FFB-AD7E-02C6773B780D}"/>
              </a:ext>
            </a:extLst>
          </p:cNvPr>
          <p:cNvSpPr>
            <a:spLocks noGrp="1"/>
          </p:cNvSpPr>
          <p:nvPr>
            <p:ph sz="quarter" idx="27"/>
          </p:nvPr>
        </p:nvSpPr>
        <p:spPr>
          <a:xfrm>
            <a:off x="6272107" y="1330725"/>
            <a:ext cx="5601547" cy="1134249"/>
          </a:xfrm>
          <a:prstGeom prst="rect">
            <a:avLst/>
          </a:prstGeom>
          <a:solidFill>
            <a:schemeClr val="accent3"/>
          </a:solidFill>
        </p:spPr>
        <p:txBody>
          <a:bodyPr lIns="118872" tIns="118872" rIns="118872" bIns="118872" anchor="ctr">
            <a:normAutofit/>
          </a:bodyPr>
          <a:lstStyle>
            <a:lvl1pPr>
              <a:defRPr sz="2133">
                <a:solidFill>
                  <a:schemeClr val="bg1"/>
                </a:solidFill>
              </a:defRPr>
            </a:lvl1pPr>
          </a:lstStyle>
          <a:p>
            <a:pPr lvl="0"/>
            <a:r>
              <a:rPr lang="en-US"/>
              <a:t>Click to edit Master text styles</a:t>
            </a:r>
          </a:p>
        </p:txBody>
      </p:sp>
      <p:sp>
        <p:nvSpPr>
          <p:cNvPr id="10" name="Content Placeholder 8">
            <a:extLst>
              <a:ext uri="{FF2B5EF4-FFF2-40B4-BE49-F238E27FC236}">
                <a16:creationId xmlns:a16="http://schemas.microsoft.com/office/drawing/2014/main" id="{EFE48A9E-F119-ADD2-78BB-4F1F5D97EFC6}"/>
              </a:ext>
            </a:extLst>
          </p:cNvPr>
          <p:cNvSpPr>
            <a:spLocks noGrp="1"/>
          </p:cNvSpPr>
          <p:nvPr>
            <p:ph sz="quarter" idx="28" hasCustomPrompt="1"/>
          </p:nvPr>
        </p:nvSpPr>
        <p:spPr>
          <a:xfrm>
            <a:off x="6272107" y="2322611"/>
            <a:ext cx="5601547" cy="3780477"/>
          </a:xfrm>
          <a:prstGeom prst="rect">
            <a:avLst/>
          </a:prstGeom>
          <a:solidFill>
            <a:schemeClr val="bg1">
              <a:lumMod val="95000"/>
            </a:schemeClr>
          </a:solidFill>
        </p:spPr>
        <p:txBody>
          <a:bodyPr lIns="118872" tIns="118872" rIns="118872" bIns="118872"/>
          <a:lstStyle>
            <a:lvl1pPr>
              <a:defRPr sz="1467" b="0" baseline="0">
                <a:solidFill>
                  <a:schemeClr val="tx2"/>
                </a:solidFill>
              </a:defRPr>
            </a:lvl1pPr>
            <a:lvl2pPr>
              <a:defRPr sz="1333" b="0" i="0" baseline="0">
                <a:solidFill>
                  <a:schemeClr val="tx2"/>
                </a:solidFill>
              </a:defRPr>
            </a:lvl2pPr>
            <a:lvl3pPr>
              <a:defRPr sz="1333" b="0" i="0" baseline="0"/>
            </a:lvl3pPr>
            <a:lvl4pPr>
              <a:defRPr sz="1333" b="0" i="0" baseline="0"/>
            </a:lvl4pPr>
            <a:lvl5pPr>
              <a:defRPr sz="1333" b="0" i="0" baseline="0"/>
            </a:lvl5pPr>
            <a:lvl6pPr>
              <a:defRPr sz="1333"/>
            </a:lvl6pPr>
            <a:lvl7pPr marL="683667" indent="-230712">
              <a:buFont typeface="Courier New" panose="02070309020205020404" pitchFamily="49" charset="0"/>
              <a:buChar char="o"/>
              <a:defRPr sz="1333"/>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Tree>
    <p:extLst>
      <p:ext uri="{BB962C8B-B14F-4D97-AF65-F5344CB8AC3E}">
        <p14:creationId xmlns:p14="http://schemas.microsoft.com/office/powerpoint/2010/main" val="2419841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of 3">
    <p:bg>
      <p:bgPr>
        <a:solidFill>
          <a:schemeClr val="bg1"/>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14963" y="1342500"/>
            <a:ext cx="3650827" cy="991887"/>
          </a:xfrm>
          <a:prstGeom prst="rect">
            <a:avLst/>
          </a:prstGeom>
          <a:solidFill>
            <a:schemeClr val="accent3"/>
          </a:solidFill>
        </p:spPr>
        <p:txBody>
          <a:bodyPr lIns="118872" tIns="118872" rIns="118872" bIns="118872" anchor="ctr"/>
          <a:lstStyle>
            <a:lvl1pPr>
              <a:defRPr sz="16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080F36AD-CB07-F640-8B20-935A90D2AD5D}"/>
              </a:ext>
            </a:extLst>
          </p:cNvPr>
          <p:cNvSpPr>
            <a:spLocks noGrp="1"/>
          </p:cNvSpPr>
          <p:nvPr>
            <p:ph sz="quarter" idx="16" hasCustomPrompt="1"/>
          </p:nvPr>
        </p:nvSpPr>
        <p:spPr>
          <a:xfrm>
            <a:off x="325117" y="2334386"/>
            <a:ext cx="3650827" cy="3761615"/>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0" i="0" baseline="0"/>
            </a:lvl2pPr>
            <a:lvl3pPr>
              <a:defRPr sz="1333" b="0" i="0" baseline="0"/>
            </a:lvl3pPr>
            <a:lvl4pPr>
              <a:defRPr sz="1333" b="0" i="0" baseline="0"/>
            </a:lvl4pPr>
            <a:lvl5pPr>
              <a:defRPr sz="1333" b="0" i="0" baseline="0"/>
            </a:lvl5pPr>
            <a:lvl6pPr>
              <a:defRPr sz="1333"/>
            </a:lvl6pPr>
            <a:lvl7pPr>
              <a:defRPr sz="1333"/>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17" name="Content Placeholder 8">
            <a:extLst>
              <a:ext uri="{FF2B5EF4-FFF2-40B4-BE49-F238E27FC236}">
                <a16:creationId xmlns:a16="http://schemas.microsoft.com/office/drawing/2014/main" id="{46849DAC-0DEC-3345-B6FC-FA721CD5505E}"/>
              </a:ext>
            </a:extLst>
          </p:cNvPr>
          <p:cNvSpPr>
            <a:spLocks noGrp="1"/>
          </p:cNvSpPr>
          <p:nvPr>
            <p:ph sz="quarter" idx="17"/>
          </p:nvPr>
        </p:nvSpPr>
        <p:spPr>
          <a:xfrm>
            <a:off x="4264993" y="1342499"/>
            <a:ext cx="3616960" cy="991887"/>
          </a:xfrm>
          <a:prstGeom prst="rect">
            <a:avLst/>
          </a:prstGeom>
          <a:solidFill>
            <a:schemeClr val="accent3"/>
          </a:solidFill>
        </p:spPr>
        <p:txBody>
          <a:bodyPr lIns="118872" tIns="118872" rIns="118872" bIns="118872" anchor="ctr"/>
          <a:lstStyle>
            <a:lvl1pPr>
              <a:defRPr sz="16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8" name="Content Placeholder 8">
            <a:extLst>
              <a:ext uri="{FF2B5EF4-FFF2-40B4-BE49-F238E27FC236}">
                <a16:creationId xmlns:a16="http://schemas.microsoft.com/office/drawing/2014/main" id="{19FAECA8-2EF7-3949-822C-2043BF871AC1}"/>
              </a:ext>
            </a:extLst>
          </p:cNvPr>
          <p:cNvSpPr>
            <a:spLocks noGrp="1"/>
          </p:cNvSpPr>
          <p:nvPr>
            <p:ph sz="quarter" idx="18" hasCustomPrompt="1"/>
          </p:nvPr>
        </p:nvSpPr>
        <p:spPr>
          <a:xfrm>
            <a:off x="4264993" y="2334385"/>
            <a:ext cx="3616960" cy="3761615"/>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aseline="0"/>
            </a:lvl2pPr>
            <a:lvl3pPr>
              <a:defRPr sz="1600" baseline="0"/>
            </a:lvl3pPr>
            <a:lvl4pPr>
              <a:defRPr sz="1600" baseline="0"/>
            </a:lvl4pPr>
            <a:lvl5pPr>
              <a:defRPr sz="1333" baseline="0"/>
            </a:lvl5pPr>
            <a:lvl6pPr>
              <a:defRPr sz="1333"/>
            </a:lvl6pPr>
            <a:lvl7pPr>
              <a:defRPr sz="1333"/>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19" name="Content Placeholder 8">
            <a:extLst>
              <a:ext uri="{FF2B5EF4-FFF2-40B4-BE49-F238E27FC236}">
                <a16:creationId xmlns:a16="http://schemas.microsoft.com/office/drawing/2014/main" id="{CC8FD469-8A74-5C45-B11A-63C2B765E23D}"/>
              </a:ext>
            </a:extLst>
          </p:cNvPr>
          <p:cNvSpPr>
            <a:spLocks noGrp="1"/>
          </p:cNvSpPr>
          <p:nvPr>
            <p:ph sz="quarter" idx="19"/>
          </p:nvPr>
        </p:nvSpPr>
        <p:spPr>
          <a:xfrm>
            <a:off x="8158483" y="1337299"/>
            <a:ext cx="3705013" cy="991887"/>
          </a:xfrm>
          <a:prstGeom prst="rect">
            <a:avLst/>
          </a:prstGeom>
          <a:solidFill>
            <a:schemeClr val="accent3"/>
          </a:solidFill>
        </p:spPr>
        <p:txBody>
          <a:bodyPr lIns="118872" tIns="118872" rIns="118872" bIns="118872" anchor="ctr"/>
          <a:lstStyle>
            <a:lvl1pPr>
              <a:defRPr sz="16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20" name="Content Placeholder 8">
            <a:extLst>
              <a:ext uri="{FF2B5EF4-FFF2-40B4-BE49-F238E27FC236}">
                <a16:creationId xmlns:a16="http://schemas.microsoft.com/office/drawing/2014/main" id="{78CCC33E-8866-734C-866C-715AA2CAA9AA}"/>
              </a:ext>
            </a:extLst>
          </p:cNvPr>
          <p:cNvSpPr>
            <a:spLocks noGrp="1"/>
          </p:cNvSpPr>
          <p:nvPr>
            <p:ph sz="quarter" idx="20" hasCustomPrompt="1"/>
          </p:nvPr>
        </p:nvSpPr>
        <p:spPr>
          <a:xfrm>
            <a:off x="8172024" y="2329185"/>
            <a:ext cx="3705013" cy="3761615"/>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aseline="0"/>
            </a:lvl2pPr>
            <a:lvl3pPr>
              <a:defRPr sz="1600" baseline="0"/>
            </a:lvl3pPr>
            <a:lvl4pPr>
              <a:defRPr sz="1600" baseline="0"/>
            </a:lvl4pPr>
            <a:lvl5pPr>
              <a:defRPr sz="1333" baseline="0"/>
            </a:lvl5pPr>
            <a:lvl6pPr>
              <a:defRPr sz="1333"/>
            </a:lvl6pPr>
            <a:lvl7pPr>
              <a:defRPr sz="1333"/>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4" name="Title 3">
            <a:extLst>
              <a:ext uri="{FF2B5EF4-FFF2-40B4-BE49-F238E27FC236}">
                <a16:creationId xmlns:a16="http://schemas.microsoft.com/office/drawing/2014/main" id="{C8C15976-1057-47C1-84CF-4615E6169862}"/>
              </a:ext>
            </a:extLst>
          </p:cNvPr>
          <p:cNvSpPr>
            <a:spLocks noGrp="1"/>
          </p:cNvSpPr>
          <p:nvPr>
            <p:ph type="title"/>
          </p:nvPr>
        </p:nvSpPr>
        <p:spPr>
          <a:xfrm>
            <a:off x="318347" y="372533"/>
            <a:ext cx="11562079" cy="562187"/>
          </a:xfrm>
          <a:prstGeom prst="rect">
            <a:avLst/>
          </a:prstGeom>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8FADE1CA-9CF1-EFC4-1FAD-580B21D0E335}"/>
              </a:ext>
            </a:extLst>
          </p:cNvPr>
          <p:cNvSpPr>
            <a:spLocks noGrp="1"/>
          </p:cNvSpPr>
          <p:nvPr>
            <p:ph type="sldNum" sz="quarter" idx="22"/>
          </p:nvPr>
        </p:nvSpPr>
        <p:spPr/>
        <p:txBody>
          <a:bodyPr/>
          <a:lstStyle/>
          <a:p>
            <a:pPr defTabSz="761970"/>
            <a:fld id="{A59E24FB-11A7-44FD-AC96-67BDBF48A334}" type="slidenum">
              <a:rPr lang="en-US" smtClean="0"/>
              <a:pPr defTabSz="761970"/>
              <a:t>‹#›</a:t>
            </a:fld>
            <a:endParaRPr lang="en-US"/>
          </a:p>
        </p:txBody>
      </p:sp>
      <p:sp>
        <p:nvSpPr>
          <p:cNvPr id="2" name="Rectangle 1">
            <a:extLst>
              <a:ext uri="{FF2B5EF4-FFF2-40B4-BE49-F238E27FC236}">
                <a16:creationId xmlns:a16="http://schemas.microsoft.com/office/drawing/2014/main" id="{826B9668-90AD-9D1E-2CF3-8C255A22594A}"/>
              </a:ext>
            </a:extLst>
          </p:cNvPr>
          <p:cNvSpPr/>
          <p:nvPr/>
        </p:nvSpPr>
        <p:spPr>
          <a:xfrm>
            <a:off x="318347" y="1038102"/>
            <a:ext cx="11562077"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Tree>
    <p:extLst>
      <p:ext uri="{BB962C8B-B14F-4D97-AF65-F5344CB8AC3E}">
        <p14:creationId xmlns:p14="http://schemas.microsoft.com/office/powerpoint/2010/main" val="2965720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of 4">
    <p:spTree>
      <p:nvGrpSpPr>
        <p:cNvPr id="1" name=""/>
        <p:cNvGrpSpPr/>
        <p:nvPr/>
      </p:nvGrpSpPr>
      <p:grpSpPr>
        <a:xfrm>
          <a:off x="0" y="0"/>
          <a:ext cx="0" cy="0"/>
          <a:chOff x="0" y="0"/>
          <a:chExt cx="0" cy="0"/>
        </a:xfrm>
      </p:grpSpPr>
      <p:sp>
        <p:nvSpPr>
          <p:cNvPr id="9" name="Content Placeholder 8"/>
          <p:cNvSpPr>
            <a:spLocks noGrp="1"/>
          </p:cNvSpPr>
          <p:nvPr>
            <p:ph sz="quarter" idx="13" hasCustomPrompt="1"/>
          </p:nvPr>
        </p:nvSpPr>
        <p:spPr>
          <a:xfrm>
            <a:off x="318347" y="1343971"/>
            <a:ext cx="2458720" cy="1357637"/>
          </a:xfrm>
          <a:prstGeom prst="rect">
            <a:avLst/>
          </a:prstGeom>
          <a:solidFill>
            <a:schemeClr val="accent3"/>
          </a:solidFill>
        </p:spPr>
        <p:txBody>
          <a:bodyPr lIns="118872" tIns="118872" rIns="118872" bIns="118872" anchor="ctr"/>
          <a:lstStyle>
            <a:lvl1pPr>
              <a:spcBef>
                <a:spcPts val="133"/>
              </a:spcBef>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Edit Master text styles</a:t>
            </a:r>
          </a:p>
        </p:txBody>
      </p:sp>
      <p:sp>
        <p:nvSpPr>
          <p:cNvPr id="12" name="Content Placeholder 8">
            <a:extLst>
              <a:ext uri="{FF2B5EF4-FFF2-40B4-BE49-F238E27FC236}">
                <a16:creationId xmlns:a16="http://schemas.microsoft.com/office/drawing/2014/main" id="{080F36AD-CB07-F640-8B20-935A90D2AD5D}"/>
              </a:ext>
            </a:extLst>
          </p:cNvPr>
          <p:cNvSpPr>
            <a:spLocks noGrp="1"/>
          </p:cNvSpPr>
          <p:nvPr>
            <p:ph sz="quarter" idx="16" hasCustomPrompt="1"/>
          </p:nvPr>
        </p:nvSpPr>
        <p:spPr>
          <a:xfrm>
            <a:off x="318347" y="2335858"/>
            <a:ext cx="2458720" cy="3807556"/>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0" i="0" baseline="0">
                <a:solidFill>
                  <a:schemeClr val="tx2"/>
                </a:solidFill>
              </a:defRPr>
            </a:lvl2pPr>
            <a:lvl3pPr>
              <a:defRPr sz="1333" b="0" i="0" baseline="0"/>
            </a:lvl3pPr>
            <a:lvl4pPr>
              <a:defRPr sz="1333" b="0" i="0" baseline="0"/>
            </a:lvl4pPr>
            <a:lvl5pPr>
              <a:defRPr sz="1333" b="0" i="0" baseline="0">
                <a:solidFill>
                  <a:schemeClr val="tx2"/>
                </a:solidFill>
              </a:defRPr>
            </a:lvl5pPr>
            <a:lvl6pPr>
              <a:defRPr sz="1333">
                <a:solidFill>
                  <a:schemeClr val="tx2"/>
                </a:solidFill>
              </a:defRPr>
            </a:lvl6pPr>
            <a:lvl7pPr marL="683667" indent="-230712">
              <a:buFont typeface="Courier New" panose="02070309020205020404" pitchFamily="49" charset="0"/>
              <a:buChar char="o"/>
              <a:defRPr sz="1333">
                <a:solidFill>
                  <a:schemeClr val="tx2"/>
                </a:solidFill>
              </a:defRPr>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17" name="Content Placeholder 8">
            <a:extLst>
              <a:ext uri="{FF2B5EF4-FFF2-40B4-BE49-F238E27FC236}">
                <a16:creationId xmlns:a16="http://schemas.microsoft.com/office/drawing/2014/main" id="{46849DAC-0DEC-3345-B6FC-FA721CD5505E}"/>
              </a:ext>
            </a:extLst>
          </p:cNvPr>
          <p:cNvSpPr>
            <a:spLocks noGrp="1"/>
          </p:cNvSpPr>
          <p:nvPr>
            <p:ph sz="quarter" idx="17"/>
          </p:nvPr>
        </p:nvSpPr>
        <p:spPr>
          <a:xfrm>
            <a:off x="6363545" y="1343971"/>
            <a:ext cx="2458720" cy="1357637"/>
          </a:xfrm>
          <a:prstGeom prst="rect">
            <a:avLst/>
          </a:prstGeom>
          <a:solidFill>
            <a:schemeClr val="accent3"/>
          </a:solidFill>
        </p:spPr>
        <p:txBody>
          <a:bodyPr lIns="118872" tIns="118872" rIns="118872" bIns="118872" anchor="ctr"/>
          <a:lstStyle>
            <a:lvl1pPr>
              <a:defRPr sz="1600">
                <a:solidFill>
                  <a:schemeClr val="bg1"/>
                </a:solidFill>
              </a:defRPr>
            </a:lvl1pPr>
          </a:lstStyle>
          <a:p>
            <a:pPr lvl="0"/>
            <a:r>
              <a:rPr lang="en-US"/>
              <a:t>Click to edit Master text styles</a:t>
            </a:r>
          </a:p>
        </p:txBody>
      </p:sp>
      <p:sp>
        <p:nvSpPr>
          <p:cNvPr id="18" name="Content Placeholder 8">
            <a:extLst>
              <a:ext uri="{FF2B5EF4-FFF2-40B4-BE49-F238E27FC236}">
                <a16:creationId xmlns:a16="http://schemas.microsoft.com/office/drawing/2014/main" id="{19FAECA8-2EF7-3949-822C-2043BF871AC1}"/>
              </a:ext>
            </a:extLst>
          </p:cNvPr>
          <p:cNvSpPr>
            <a:spLocks noGrp="1"/>
          </p:cNvSpPr>
          <p:nvPr>
            <p:ph sz="quarter" idx="18" hasCustomPrompt="1"/>
          </p:nvPr>
        </p:nvSpPr>
        <p:spPr>
          <a:xfrm>
            <a:off x="6363545" y="2335858"/>
            <a:ext cx="2458720" cy="3807556"/>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aseline="0">
                <a:solidFill>
                  <a:schemeClr val="tx2"/>
                </a:solidFill>
              </a:defRPr>
            </a:lvl2pPr>
            <a:lvl3pPr>
              <a:defRPr sz="1600" baseline="0"/>
            </a:lvl3pPr>
            <a:lvl4pPr>
              <a:defRPr sz="1600" baseline="0"/>
            </a:lvl4pPr>
            <a:lvl5pPr>
              <a:defRPr sz="1333" baseline="0">
                <a:solidFill>
                  <a:schemeClr val="tx2"/>
                </a:solidFill>
              </a:defRPr>
            </a:lvl5pPr>
            <a:lvl6pPr>
              <a:defRPr sz="1333">
                <a:solidFill>
                  <a:schemeClr val="tx2"/>
                </a:solidFill>
              </a:defRPr>
            </a:lvl6pPr>
            <a:lvl7pPr marL="683667" indent="-230712">
              <a:buFont typeface="Courier New" panose="02070309020205020404" pitchFamily="49" charset="0"/>
              <a:buChar char="o"/>
              <a:defRPr sz="1333">
                <a:solidFill>
                  <a:schemeClr val="tx2"/>
                </a:solidFill>
              </a:defRPr>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19" name="Content Placeholder 8">
            <a:extLst>
              <a:ext uri="{FF2B5EF4-FFF2-40B4-BE49-F238E27FC236}">
                <a16:creationId xmlns:a16="http://schemas.microsoft.com/office/drawing/2014/main" id="{CC8FD469-8A74-5C45-B11A-63C2B765E23D}"/>
              </a:ext>
            </a:extLst>
          </p:cNvPr>
          <p:cNvSpPr>
            <a:spLocks noGrp="1"/>
          </p:cNvSpPr>
          <p:nvPr>
            <p:ph sz="quarter" idx="19"/>
          </p:nvPr>
        </p:nvSpPr>
        <p:spPr>
          <a:xfrm>
            <a:off x="3373120" y="1343971"/>
            <a:ext cx="2458720" cy="1357637"/>
          </a:xfrm>
          <a:prstGeom prst="rect">
            <a:avLst/>
          </a:prstGeom>
          <a:solidFill>
            <a:schemeClr val="accent3"/>
          </a:solidFill>
        </p:spPr>
        <p:txBody>
          <a:bodyPr lIns="118872" tIns="118872" rIns="118872" bIns="118872" anchor="ctr"/>
          <a:lstStyle>
            <a:lvl1pPr>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20" name="Content Placeholder 8">
            <a:extLst>
              <a:ext uri="{FF2B5EF4-FFF2-40B4-BE49-F238E27FC236}">
                <a16:creationId xmlns:a16="http://schemas.microsoft.com/office/drawing/2014/main" id="{78CCC33E-8866-734C-866C-715AA2CAA9AA}"/>
              </a:ext>
            </a:extLst>
          </p:cNvPr>
          <p:cNvSpPr>
            <a:spLocks noGrp="1"/>
          </p:cNvSpPr>
          <p:nvPr>
            <p:ph sz="quarter" idx="20" hasCustomPrompt="1"/>
          </p:nvPr>
        </p:nvSpPr>
        <p:spPr>
          <a:xfrm>
            <a:off x="3373120" y="2335858"/>
            <a:ext cx="2458720" cy="3807556"/>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aseline="0">
                <a:solidFill>
                  <a:schemeClr val="tx2"/>
                </a:solidFill>
              </a:defRPr>
            </a:lvl2pPr>
            <a:lvl3pPr>
              <a:defRPr sz="1600" baseline="0"/>
            </a:lvl3pPr>
            <a:lvl4pPr>
              <a:defRPr sz="1600" baseline="0"/>
            </a:lvl4pPr>
            <a:lvl5pPr>
              <a:defRPr sz="1333" baseline="0">
                <a:solidFill>
                  <a:schemeClr val="tx2"/>
                </a:solidFill>
              </a:defRPr>
            </a:lvl5pPr>
            <a:lvl6pPr>
              <a:defRPr sz="1333">
                <a:solidFill>
                  <a:schemeClr val="tx2"/>
                </a:solidFill>
              </a:defRPr>
            </a:lvl6pPr>
            <a:lvl7pPr marL="683667" indent="-230712">
              <a:buFont typeface="Courier New" panose="02070309020205020404" pitchFamily="49" charset="0"/>
              <a:buChar char="o"/>
              <a:defRPr sz="1333">
                <a:solidFill>
                  <a:schemeClr val="tx2"/>
                </a:solidFill>
              </a:defRPr>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14" name="Content Placeholder 8">
            <a:extLst>
              <a:ext uri="{FF2B5EF4-FFF2-40B4-BE49-F238E27FC236}">
                <a16:creationId xmlns:a16="http://schemas.microsoft.com/office/drawing/2014/main" id="{46849DAC-0DEC-3345-B6FC-FA721CD5505E}"/>
              </a:ext>
            </a:extLst>
          </p:cNvPr>
          <p:cNvSpPr>
            <a:spLocks noGrp="1"/>
          </p:cNvSpPr>
          <p:nvPr>
            <p:ph sz="quarter" idx="23"/>
          </p:nvPr>
        </p:nvSpPr>
        <p:spPr>
          <a:xfrm>
            <a:off x="9421706" y="1384099"/>
            <a:ext cx="2465495" cy="1357637"/>
          </a:xfrm>
          <a:prstGeom prst="rect">
            <a:avLst/>
          </a:prstGeom>
          <a:solidFill>
            <a:schemeClr val="accent3"/>
          </a:solidFill>
        </p:spPr>
        <p:txBody>
          <a:bodyPr lIns="118872" tIns="118872" rIns="118872" bIns="118872" anchor="ctr"/>
          <a:lstStyle>
            <a:lvl1pPr>
              <a:defRPr sz="1600">
                <a:solidFill>
                  <a:schemeClr val="bg1"/>
                </a:solidFill>
              </a:defRPr>
            </a:lvl1pPr>
          </a:lstStyle>
          <a:p>
            <a:pPr lvl="0"/>
            <a:r>
              <a:rPr lang="en-US"/>
              <a:t>Click to edit Master text styles</a:t>
            </a:r>
          </a:p>
        </p:txBody>
      </p:sp>
      <p:sp>
        <p:nvSpPr>
          <p:cNvPr id="21" name="Content Placeholder 8">
            <a:extLst>
              <a:ext uri="{FF2B5EF4-FFF2-40B4-BE49-F238E27FC236}">
                <a16:creationId xmlns:a16="http://schemas.microsoft.com/office/drawing/2014/main" id="{19FAECA8-2EF7-3949-822C-2043BF871AC1}"/>
              </a:ext>
            </a:extLst>
          </p:cNvPr>
          <p:cNvSpPr>
            <a:spLocks noGrp="1"/>
          </p:cNvSpPr>
          <p:nvPr>
            <p:ph sz="quarter" idx="24" hasCustomPrompt="1"/>
          </p:nvPr>
        </p:nvSpPr>
        <p:spPr>
          <a:xfrm>
            <a:off x="9421706" y="2375986"/>
            <a:ext cx="2465495" cy="3807556"/>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aseline="0">
                <a:solidFill>
                  <a:schemeClr val="tx2"/>
                </a:solidFill>
              </a:defRPr>
            </a:lvl2pPr>
            <a:lvl3pPr>
              <a:defRPr sz="1600" baseline="0"/>
            </a:lvl3pPr>
            <a:lvl4pPr>
              <a:defRPr sz="1600" baseline="0"/>
            </a:lvl4pPr>
            <a:lvl5pPr>
              <a:defRPr sz="1333" baseline="0">
                <a:solidFill>
                  <a:schemeClr val="tx2"/>
                </a:solidFill>
              </a:defRPr>
            </a:lvl5pPr>
            <a:lvl6pPr>
              <a:defRPr sz="1333">
                <a:solidFill>
                  <a:schemeClr val="tx2"/>
                </a:solidFill>
              </a:defRPr>
            </a:lvl6pPr>
            <a:lvl7pPr marL="683667" indent="-230712">
              <a:buFont typeface="Courier New" panose="02070309020205020404" pitchFamily="49" charset="0"/>
              <a:buChar char="o"/>
              <a:defRPr sz="1333">
                <a:solidFill>
                  <a:schemeClr val="tx2"/>
                </a:solidFill>
              </a:defRPr>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4" name="Slide Number Placeholder 3">
            <a:extLst>
              <a:ext uri="{FF2B5EF4-FFF2-40B4-BE49-F238E27FC236}">
                <a16:creationId xmlns:a16="http://schemas.microsoft.com/office/drawing/2014/main" id="{63AA5858-6BD7-C5DA-01C5-5AE6D2D4FE1B}"/>
              </a:ext>
            </a:extLst>
          </p:cNvPr>
          <p:cNvSpPr>
            <a:spLocks noGrp="1"/>
          </p:cNvSpPr>
          <p:nvPr>
            <p:ph type="sldNum" sz="quarter" idx="26"/>
          </p:nvPr>
        </p:nvSpPr>
        <p:spPr/>
        <p:txBody>
          <a:bodyPr/>
          <a:lstStyle/>
          <a:p>
            <a:pPr defTabSz="761970"/>
            <a:fld id="{A59E24FB-11A7-44FD-AC96-67BDBF48A334}" type="slidenum">
              <a:rPr lang="en-US" smtClean="0"/>
              <a:pPr defTabSz="761970"/>
              <a:t>‹#›</a:t>
            </a:fld>
            <a:endParaRPr lang="en-US"/>
          </a:p>
        </p:txBody>
      </p:sp>
      <p:sp>
        <p:nvSpPr>
          <p:cNvPr id="6" name="Title 5">
            <a:extLst>
              <a:ext uri="{FF2B5EF4-FFF2-40B4-BE49-F238E27FC236}">
                <a16:creationId xmlns:a16="http://schemas.microsoft.com/office/drawing/2014/main" id="{49C9821C-8DEE-28A2-06E5-1B1E547F191B}"/>
              </a:ext>
            </a:extLst>
          </p:cNvPr>
          <p:cNvSpPr>
            <a:spLocks noGrp="1"/>
          </p:cNvSpPr>
          <p:nvPr>
            <p:ph type="title"/>
          </p:nvPr>
        </p:nvSpPr>
        <p:spPr>
          <a:xfrm>
            <a:off x="318347" y="372533"/>
            <a:ext cx="11562079" cy="562187"/>
          </a:xfrm>
          <a:prstGeom prst="rect">
            <a:avLst/>
          </a:prstGeom>
        </p:spPr>
        <p:txBody>
          <a:bodyPr/>
          <a:lstStyle/>
          <a:p>
            <a:r>
              <a:rPr lang="en-US"/>
              <a:t>Click to edit Master title style</a:t>
            </a:r>
          </a:p>
        </p:txBody>
      </p:sp>
      <p:sp>
        <p:nvSpPr>
          <p:cNvPr id="2" name="Rectangle 1">
            <a:extLst>
              <a:ext uri="{FF2B5EF4-FFF2-40B4-BE49-F238E27FC236}">
                <a16:creationId xmlns:a16="http://schemas.microsoft.com/office/drawing/2014/main" id="{98AE11A0-0C38-F581-087E-DED3AEC9AEF1}"/>
              </a:ext>
            </a:extLst>
          </p:cNvPr>
          <p:cNvSpPr/>
          <p:nvPr/>
        </p:nvSpPr>
        <p:spPr>
          <a:xfrm>
            <a:off x="318347" y="1038102"/>
            <a:ext cx="11562077"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Tree>
    <p:extLst>
      <p:ext uri="{BB962C8B-B14F-4D97-AF65-F5344CB8AC3E}">
        <p14:creationId xmlns:p14="http://schemas.microsoft.com/office/powerpoint/2010/main" val="2239412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p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DA1992-F678-FCFB-8210-B61A450FAB8A}"/>
              </a:ext>
            </a:extLst>
          </p:cNvPr>
          <p:cNvSpPr/>
          <p:nvPr/>
        </p:nvSpPr>
        <p:spPr>
          <a:xfrm>
            <a:off x="-5" y="-2"/>
            <a:ext cx="12192000" cy="6028268"/>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3" name="Rectangle 12">
            <a:extLst>
              <a:ext uri="{FF2B5EF4-FFF2-40B4-BE49-F238E27FC236}">
                <a16:creationId xmlns:a16="http://schemas.microsoft.com/office/drawing/2014/main" id="{C2E62A37-8863-758C-0FAF-D596CD420C3B}"/>
              </a:ext>
            </a:extLst>
          </p:cNvPr>
          <p:cNvSpPr/>
          <p:nvPr/>
        </p:nvSpPr>
        <p:spPr>
          <a:xfrm>
            <a:off x="186605" y="-8877"/>
            <a:ext cx="2767584" cy="6037143"/>
          </a:xfrm>
          <a:prstGeom prst="rect">
            <a:avLst/>
          </a:prstGeom>
          <a:solidFill>
            <a:schemeClr val="accent2"/>
          </a:solidFill>
        </p:spPr>
        <p:txBody>
          <a:bodyPr wrap="square" lIns="365760" tIns="365760" rIns="365760" bIns="365760" rtlCol="0" anchor="ctr" anchorCtr="0">
            <a:noAutofit/>
          </a:bodyPr>
          <a:lstStyle/>
          <a:p>
            <a:pPr algn="ctr"/>
            <a:r>
              <a:rPr lang="en-US" sz="2667"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Tips &amp; Best </a:t>
            </a:r>
            <a:r>
              <a:rPr lang="en-US" sz="2667" b="1" cap="all" baseline="0">
                <a:solidFill>
                  <a:schemeClr val="bg1"/>
                </a:solidFill>
                <a:latin typeface="+mj-lt"/>
                <a:ea typeface="Open Sans" panose="020B0606030504020204" pitchFamily="34" charset="0"/>
                <a:cs typeface="Open Sans" panose="020B0606030504020204" pitchFamily="34" charset="0"/>
              </a:rPr>
              <a:t>Practices</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
        <p:nvSpPr>
          <p:cNvPr id="4" name="Rectangle 1">
            <a:extLst>
              <a:ext uri="{FF2B5EF4-FFF2-40B4-BE49-F238E27FC236}">
                <a16:creationId xmlns:a16="http://schemas.microsoft.com/office/drawing/2014/main" id="{339F01B5-325A-2989-53A8-9451A9BC6993}"/>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5" name="Rectangle 1">
            <a:extLst>
              <a:ext uri="{FF2B5EF4-FFF2-40B4-BE49-F238E27FC236}">
                <a16:creationId xmlns:a16="http://schemas.microsoft.com/office/drawing/2014/main" id="{CB0D13AD-B701-1289-751E-D0F9698B39CF}"/>
              </a:ext>
              <a:ext uri="{C183D7F6-B498-43B3-948B-1728B52AA6E4}">
                <adec:decorative xmlns:adec="http://schemas.microsoft.com/office/drawing/2017/decorative" val="1"/>
              </a:ext>
            </a:extLst>
          </p:cNvPr>
          <p:cNvSpPr/>
          <p:nvPr/>
        </p:nvSpPr>
        <p:spPr>
          <a:xfrm flipV="1">
            <a:off x="-12529" y="5304429"/>
            <a:ext cx="210540"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
        <p:nvSpPr>
          <p:cNvPr id="7" name="Content Placeholder 6">
            <a:extLst>
              <a:ext uri="{FF2B5EF4-FFF2-40B4-BE49-F238E27FC236}">
                <a16:creationId xmlns:a16="http://schemas.microsoft.com/office/drawing/2014/main" id="{65BA753D-82E3-ED5C-7499-70998A7B5A63}"/>
              </a:ext>
            </a:extLst>
          </p:cNvPr>
          <p:cNvSpPr>
            <a:spLocks noGrp="1"/>
          </p:cNvSpPr>
          <p:nvPr>
            <p:ph sz="quarter" idx="11"/>
          </p:nvPr>
        </p:nvSpPr>
        <p:spPr>
          <a:xfrm>
            <a:off x="3431376" y="246582"/>
            <a:ext cx="8455825" cy="5603759"/>
          </a:xfrm>
        </p:spPr>
        <p:txBody>
          <a:bodyPr lIns="274320" tIns="182880" rIns="274320" bIns="182880" anchor="ctr"/>
          <a:lstStyle>
            <a:lvl1pPr marL="380990" indent="-380990">
              <a:buClr>
                <a:schemeClr val="accent1"/>
              </a:buClr>
              <a:buSzPct val="125000"/>
              <a:buFont typeface="Wingdings" panose="05000000000000000000" pitchFamily="2" charset="2"/>
              <a:buChar char="§"/>
              <a:defRPr>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957015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Module Summar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DA1992-F678-FCFB-8210-B61A450FAB8A}"/>
              </a:ext>
            </a:extLst>
          </p:cNvPr>
          <p:cNvSpPr/>
          <p:nvPr/>
        </p:nvSpPr>
        <p:spPr>
          <a:xfrm>
            <a:off x="-5" y="-1"/>
            <a:ext cx="12192000" cy="6028269"/>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3" name="Rectangle 12">
            <a:extLst>
              <a:ext uri="{FF2B5EF4-FFF2-40B4-BE49-F238E27FC236}">
                <a16:creationId xmlns:a16="http://schemas.microsoft.com/office/drawing/2014/main" id="{C2E62A37-8863-758C-0FAF-D596CD420C3B}"/>
              </a:ext>
            </a:extLst>
          </p:cNvPr>
          <p:cNvSpPr/>
          <p:nvPr/>
        </p:nvSpPr>
        <p:spPr>
          <a:xfrm>
            <a:off x="182941" y="-8877"/>
            <a:ext cx="2767584" cy="6037143"/>
          </a:xfrm>
          <a:prstGeom prst="rect">
            <a:avLst/>
          </a:prstGeom>
          <a:solidFill>
            <a:schemeClr val="accent2"/>
          </a:solidFill>
        </p:spPr>
        <p:txBody>
          <a:bodyPr wrap="square" lIns="365760" tIns="365760" rIns="365760" bIns="365760" rtlCol="0" anchor="ctr" anchorCtr="0">
            <a:noAutofit/>
          </a:bodyPr>
          <a:lstStyle/>
          <a:p>
            <a:pPr algn="ctr"/>
            <a:r>
              <a:rPr lang="en-US" sz="2667" b="1" cap="all" baseline="0">
                <a:solidFill>
                  <a:schemeClr val="bg1"/>
                </a:solidFill>
                <a:latin typeface="+mj-lt"/>
                <a:ea typeface="Open Sans" panose="020B0606030504020204" pitchFamily="34" charset="0"/>
                <a:cs typeface="Open Sans" panose="020B0606030504020204" pitchFamily="34" charset="0"/>
              </a:rPr>
              <a:t>Summary</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
        <p:nvSpPr>
          <p:cNvPr id="3" name="Content Placeholder 6">
            <a:extLst>
              <a:ext uri="{FF2B5EF4-FFF2-40B4-BE49-F238E27FC236}">
                <a16:creationId xmlns:a16="http://schemas.microsoft.com/office/drawing/2014/main" id="{38A2E976-4DE8-437F-CDE8-D7EC5FB406E3}"/>
              </a:ext>
            </a:extLst>
          </p:cNvPr>
          <p:cNvSpPr>
            <a:spLocks noGrp="1"/>
          </p:cNvSpPr>
          <p:nvPr>
            <p:ph sz="quarter" idx="11"/>
          </p:nvPr>
        </p:nvSpPr>
        <p:spPr>
          <a:xfrm>
            <a:off x="3431376" y="246582"/>
            <a:ext cx="8455825" cy="5603759"/>
          </a:xfrm>
        </p:spPr>
        <p:txBody>
          <a:bodyPr lIns="274320" tIns="182880" rIns="274320" bIns="182880" anchor="ctr"/>
          <a:lstStyle>
            <a:lvl1pPr marL="380990" indent="-380990">
              <a:buClr>
                <a:schemeClr val="accent1"/>
              </a:buClr>
              <a:buSzPct val="125000"/>
              <a:buFont typeface="Wingdings" panose="05000000000000000000" pitchFamily="2" charset="2"/>
              <a:buChar char="§"/>
              <a:defRPr>
                <a:solidFill>
                  <a:schemeClr val="tx2"/>
                </a:solidFill>
              </a:defRPr>
            </a:lvl1pPr>
          </a:lstStyle>
          <a:p>
            <a:pPr lvl="0"/>
            <a:r>
              <a:rPr lang="en-US"/>
              <a:t>Click to edit Master text styles</a:t>
            </a:r>
          </a:p>
        </p:txBody>
      </p:sp>
      <p:sp>
        <p:nvSpPr>
          <p:cNvPr id="4" name="Rectangle 1">
            <a:extLst>
              <a:ext uri="{FF2B5EF4-FFF2-40B4-BE49-F238E27FC236}">
                <a16:creationId xmlns:a16="http://schemas.microsoft.com/office/drawing/2014/main" id="{97617462-17CC-6302-437F-757D52584A82}"/>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5" name="Rectangle 1">
            <a:extLst>
              <a:ext uri="{FF2B5EF4-FFF2-40B4-BE49-F238E27FC236}">
                <a16:creationId xmlns:a16="http://schemas.microsoft.com/office/drawing/2014/main" id="{7C58E57F-E5C1-3EAE-0BEA-6998A4303E88}"/>
              </a:ext>
              <a:ext uri="{C183D7F6-B498-43B3-948B-1728B52AA6E4}">
                <adec:decorative xmlns:adec="http://schemas.microsoft.com/office/drawing/2017/decorative" val="1"/>
              </a:ext>
            </a:extLst>
          </p:cNvPr>
          <p:cNvSpPr/>
          <p:nvPr/>
        </p:nvSpPr>
        <p:spPr>
          <a:xfrm flipV="1">
            <a:off x="-12529" y="5304429"/>
            <a:ext cx="195470"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Tree>
    <p:extLst>
      <p:ext uri="{BB962C8B-B14F-4D97-AF65-F5344CB8AC3E}">
        <p14:creationId xmlns:p14="http://schemas.microsoft.com/office/powerpoint/2010/main" val="462540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amp;A">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C1290C-B48E-5CFB-3023-CA79FF5AA731}"/>
              </a:ext>
            </a:extLst>
          </p:cNvPr>
          <p:cNvSpPr>
            <a:spLocks noGrp="1"/>
          </p:cNvSpPr>
          <p:nvPr>
            <p:ph type="sldNum" sz="quarter" idx="10"/>
          </p:nvPr>
        </p:nvSpPr>
        <p:spPr/>
        <p:txBody>
          <a:bodyPr/>
          <a:lstStyle>
            <a:lvl1pPr>
              <a:defRPr>
                <a:solidFill>
                  <a:schemeClr val="tx1"/>
                </a:solidFill>
              </a:defRPr>
            </a:lvl1pPr>
          </a:lstStyle>
          <a:p>
            <a:pPr defTabSz="761970"/>
            <a:fld id="{A59E24FB-11A7-44FD-AC96-67BDBF48A334}" type="slidenum">
              <a:rPr lang="en-US" smtClean="0"/>
              <a:pPr defTabSz="761970"/>
              <a:t>‹#›</a:t>
            </a:fld>
            <a:endParaRPr lang="en-US"/>
          </a:p>
        </p:txBody>
      </p:sp>
      <p:sp>
        <p:nvSpPr>
          <p:cNvPr id="9" name="Rectangle 8">
            <a:extLst>
              <a:ext uri="{FF2B5EF4-FFF2-40B4-BE49-F238E27FC236}">
                <a16:creationId xmlns:a16="http://schemas.microsoft.com/office/drawing/2014/main" id="{C4F07761-E3CC-D3AD-4B3D-5E5DC50BC84B}"/>
              </a:ext>
            </a:extLst>
          </p:cNvPr>
          <p:cNvSpPr/>
          <p:nvPr/>
        </p:nvSpPr>
        <p:spPr>
          <a:xfrm>
            <a:off x="-5" y="-2"/>
            <a:ext cx="12192000" cy="6028268"/>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0" name="Rectangle 9">
            <a:extLst>
              <a:ext uri="{FF2B5EF4-FFF2-40B4-BE49-F238E27FC236}">
                <a16:creationId xmlns:a16="http://schemas.microsoft.com/office/drawing/2014/main" id="{F5C02322-8D6C-4400-DEE5-1E0E1C156261}"/>
              </a:ext>
            </a:extLst>
          </p:cNvPr>
          <p:cNvSpPr/>
          <p:nvPr/>
        </p:nvSpPr>
        <p:spPr>
          <a:xfrm>
            <a:off x="182941" y="-8878"/>
            <a:ext cx="2767584" cy="6037143"/>
          </a:xfrm>
          <a:prstGeom prst="rect">
            <a:avLst/>
          </a:prstGeom>
          <a:solidFill>
            <a:schemeClr val="accent2"/>
          </a:solidFill>
        </p:spPr>
        <p:txBody>
          <a:bodyPr wrap="square" lIns="365760" tIns="365760" rIns="365760" bIns="365760" rtlCol="0" anchor="ctr" anchorCtr="0">
            <a:noAutofit/>
          </a:bodyPr>
          <a:lstStyle/>
          <a:p>
            <a:pPr algn="ctr"/>
            <a:r>
              <a:rPr lang="en-US" sz="2667" b="1" cap="all" baseline="0">
                <a:solidFill>
                  <a:schemeClr val="bg1"/>
                </a:solidFill>
                <a:latin typeface="+mj-lt"/>
                <a:ea typeface="Open Sans" panose="020B0606030504020204" pitchFamily="34" charset="0"/>
                <a:cs typeface="Open Sans" panose="020B0606030504020204" pitchFamily="34" charset="0"/>
              </a:rPr>
              <a:t>Q &amp; A</a:t>
            </a:r>
          </a:p>
        </p:txBody>
      </p:sp>
      <p:sp>
        <p:nvSpPr>
          <p:cNvPr id="4" name="Rectangle 1">
            <a:extLst>
              <a:ext uri="{FF2B5EF4-FFF2-40B4-BE49-F238E27FC236}">
                <a16:creationId xmlns:a16="http://schemas.microsoft.com/office/drawing/2014/main" id="{0443A264-49F6-3204-C1D0-1BB84DB1C563}"/>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5" name="Rectangle 1">
            <a:extLst>
              <a:ext uri="{FF2B5EF4-FFF2-40B4-BE49-F238E27FC236}">
                <a16:creationId xmlns:a16="http://schemas.microsoft.com/office/drawing/2014/main" id="{DECAFEBF-33E9-AD77-B56B-4E1032B6BAEA}"/>
              </a:ext>
              <a:ext uri="{C183D7F6-B498-43B3-948B-1728B52AA6E4}">
                <adec:decorative xmlns:adec="http://schemas.microsoft.com/office/drawing/2017/decorative" val="1"/>
              </a:ext>
            </a:extLst>
          </p:cNvPr>
          <p:cNvSpPr/>
          <p:nvPr/>
        </p:nvSpPr>
        <p:spPr>
          <a:xfrm flipV="1">
            <a:off x="-12529" y="5304429"/>
            <a:ext cx="210540"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pic>
        <p:nvPicPr>
          <p:cNvPr id="6" name="Graphic 5" descr="Badge Question Mark with solid fill">
            <a:extLst>
              <a:ext uri="{FF2B5EF4-FFF2-40B4-BE49-F238E27FC236}">
                <a16:creationId xmlns:a16="http://schemas.microsoft.com/office/drawing/2014/main" id="{7224556F-3DE8-8316-A879-D252FCE4BB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2661" y="1610955"/>
            <a:ext cx="2852546" cy="2852546"/>
          </a:xfrm>
          <a:prstGeom prst="rect">
            <a:avLst/>
          </a:prstGeom>
        </p:spPr>
      </p:pic>
    </p:spTree>
    <p:extLst>
      <p:ext uri="{BB962C8B-B14F-4D97-AF65-F5344CB8AC3E}">
        <p14:creationId xmlns:p14="http://schemas.microsoft.com/office/powerpoint/2010/main" val="1855663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Module Divider + Topics">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FA1FCE-6D8C-7D62-99A9-971FBDB67AFE}"/>
              </a:ext>
              <a:ext uri="{C183D7F6-B498-43B3-948B-1728B52AA6E4}">
                <adec:decorative xmlns:adec="http://schemas.microsoft.com/office/drawing/2017/decorative" val="1"/>
              </a:ext>
            </a:extLst>
          </p:cNvPr>
          <p:cNvSpPr/>
          <p:nvPr/>
        </p:nvSpPr>
        <p:spPr>
          <a:xfrm>
            <a:off x="-5" y="-2"/>
            <a:ext cx="12192000" cy="6197601"/>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9" name="Rectangle 18">
            <a:extLst>
              <a:ext uri="{FF2B5EF4-FFF2-40B4-BE49-F238E27FC236}">
                <a16:creationId xmlns:a16="http://schemas.microsoft.com/office/drawing/2014/main" id="{67C995FB-8F57-86C5-F3C1-EFA6D07E641F}"/>
              </a:ext>
              <a:ext uri="{C183D7F6-B498-43B3-948B-1728B52AA6E4}">
                <adec:decorative xmlns:adec="http://schemas.microsoft.com/office/drawing/2017/decorative" val="1"/>
              </a:ext>
            </a:extLst>
          </p:cNvPr>
          <p:cNvSpPr/>
          <p:nvPr/>
        </p:nvSpPr>
        <p:spPr>
          <a:xfrm>
            <a:off x="-6" y="1398716"/>
            <a:ext cx="3664023" cy="4798883"/>
          </a:xfrm>
          <a:prstGeom prst="rect">
            <a:avLst/>
          </a:prstGeom>
          <a:solidFill>
            <a:schemeClr val="accent2"/>
          </a:solidFill>
        </p:spPr>
        <p:txBody>
          <a:bodyPr wrap="square" rtlCol="0" anchor="ctr" anchorCtr="0">
            <a:noAutofit/>
          </a:bodyPr>
          <a:lstStyle/>
          <a:p>
            <a:pPr algn="ctr"/>
            <a:endParaRPr lang="en-US" sz="2133" err="1">
              <a:solidFill>
                <a:schemeClr val="bg1"/>
              </a:solidFill>
            </a:endParaRPr>
          </a:p>
        </p:txBody>
      </p:sp>
      <p:sp>
        <p:nvSpPr>
          <p:cNvPr id="13" name="Rectangle 12">
            <a:extLst>
              <a:ext uri="{FF2B5EF4-FFF2-40B4-BE49-F238E27FC236}">
                <a16:creationId xmlns:a16="http://schemas.microsoft.com/office/drawing/2014/main" id="{C2E62A37-8863-758C-0FAF-D596CD420C3B}"/>
              </a:ext>
              <a:ext uri="{C183D7F6-B498-43B3-948B-1728B52AA6E4}">
                <adec:decorative xmlns:adec="http://schemas.microsoft.com/office/drawing/2017/decorative" val="0"/>
              </a:ext>
            </a:extLst>
          </p:cNvPr>
          <p:cNvSpPr/>
          <p:nvPr/>
        </p:nvSpPr>
        <p:spPr>
          <a:xfrm>
            <a:off x="-5" y="-1"/>
            <a:ext cx="3664021" cy="1398716"/>
          </a:xfrm>
          <a:prstGeom prst="rect">
            <a:avLst/>
          </a:prstGeom>
          <a:solidFill>
            <a:schemeClr val="accent1"/>
          </a:solidFill>
        </p:spPr>
        <p:txBody>
          <a:bodyPr wrap="square" lIns="0" tIns="365760" rIns="0" bIns="365760" rtlCol="0" anchor="ctr" anchorCtr="0">
            <a:noAutofit/>
          </a:bodyPr>
          <a:lstStyle/>
          <a:p>
            <a:pPr algn="ctr"/>
            <a:r>
              <a:rPr lang="en-US" sz="48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Module</a:t>
            </a:r>
          </a:p>
        </p:txBody>
      </p:sp>
      <p:sp>
        <p:nvSpPr>
          <p:cNvPr id="21" name="Text Placeholder 20">
            <a:extLst>
              <a:ext uri="{FF2B5EF4-FFF2-40B4-BE49-F238E27FC236}">
                <a16:creationId xmlns:a16="http://schemas.microsoft.com/office/drawing/2014/main" id="{6E0C7393-5B50-3E1A-CC33-2ACFEF9B5DD7}"/>
              </a:ext>
              <a:ext uri="{C183D7F6-B498-43B3-948B-1728B52AA6E4}">
                <adec:decorative xmlns:adec="http://schemas.microsoft.com/office/drawing/2017/decorative" val="0"/>
              </a:ext>
            </a:extLst>
          </p:cNvPr>
          <p:cNvSpPr>
            <a:spLocks noGrp="1"/>
          </p:cNvSpPr>
          <p:nvPr>
            <p:ph type="body" sz="quarter" idx="10" hasCustomPrompt="1"/>
          </p:nvPr>
        </p:nvSpPr>
        <p:spPr>
          <a:xfrm>
            <a:off x="-6" y="2150134"/>
            <a:ext cx="3664023" cy="2521327"/>
          </a:xfrm>
        </p:spPr>
        <p:txBody>
          <a:bodyPr wrap="none" lIns="0" tIns="0" rIns="0" bIns="0" anchor="ctr">
            <a:noAutofit/>
          </a:bodyPr>
          <a:lstStyle>
            <a:lvl1pPr marL="0" indent="0" algn="ctr">
              <a:defRPr sz="12800" b="1">
                <a:solidFill>
                  <a:schemeClr val="bg1"/>
                </a:solidFill>
              </a:defRPr>
            </a:lvl1pPr>
          </a:lstStyle>
          <a:p>
            <a:pPr lvl="0"/>
            <a:r>
              <a:rPr lang="en-US"/>
              <a:t>#</a:t>
            </a:r>
          </a:p>
        </p:txBody>
      </p:sp>
      <p:sp>
        <p:nvSpPr>
          <p:cNvPr id="2" name="Title 1">
            <a:extLst>
              <a:ext uri="{C183D7F6-B498-43B3-948B-1728B52AA6E4}">
                <adec:decorative xmlns:adec="http://schemas.microsoft.com/office/drawing/2017/decorative" val="0"/>
              </a:ext>
            </a:extLst>
          </p:cNvPr>
          <p:cNvSpPr>
            <a:spLocks noGrp="1"/>
          </p:cNvSpPr>
          <p:nvPr>
            <p:ph type="title" hasCustomPrompt="1"/>
          </p:nvPr>
        </p:nvSpPr>
        <p:spPr>
          <a:xfrm>
            <a:off x="4017955" y="94827"/>
            <a:ext cx="7869244" cy="1303888"/>
          </a:xfrm>
          <a:prstGeom prst="rect">
            <a:avLst/>
          </a:prstGeom>
        </p:spPr>
        <p:txBody>
          <a:bodyPr vert="horz" lIns="0" tIns="182880" rIns="274320" bIns="182880" rtlCol="0" anchor="ctr" anchorCtr="0">
            <a:normAutofit/>
          </a:bodyPr>
          <a:lstStyle>
            <a:lvl1pPr marL="0">
              <a:defRPr lang="en-US" sz="3733" b="1" i="0" cap="none"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pPr marL="0" lvl="0"/>
            <a:r>
              <a:rPr lang="en-US"/>
              <a:t>Module Title in Title Case</a:t>
            </a:r>
          </a:p>
        </p:txBody>
      </p:sp>
      <p:sp>
        <p:nvSpPr>
          <p:cNvPr id="5" name="TextBox 4">
            <a:extLst>
              <a:ext uri="{FF2B5EF4-FFF2-40B4-BE49-F238E27FC236}">
                <a16:creationId xmlns:a16="http://schemas.microsoft.com/office/drawing/2014/main" id="{74E1D317-CEE7-EB97-D3A8-31688372B612}"/>
              </a:ext>
            </a:extLst>
          </p:cNvPr>
          <p:cNvSpPr txBox="1"/>
          <p:nvPr/>
        </p:nvSpPr>
        <p:spPr>
          <a:xfrm>
            <a:off x="4017957" y="1493544"/>
            <a:ext cx="4113348" cy="656591"/>
          </a:xfrm>
          <a:prstGeom prst="rect">
            <a:avLst/>
          </a:prstGeom>
        </p:spPr>
        <p:txBody>
          <a:bodyPr vert="horz" wrap="square" lIns="0" tIns="121920" rIns="0" bIns="243840" rtlCol="0" anchor="t" anchorCtr="0">
            <a:noAutofit/>
          </a:bodyPr>
          <a:lstStyle/>
          <a:p>
            <a:pPr algn="l"/>
            <a:r>
              <a:rPr lang="en-US" sz="2133" b="0" i="1" cap="none" baseline="0">
                <a:solidFill>
                  <a:schemeClr val="tx2"/>
                </a:solidFill>
                <a:latin typeface="Open Sans" panose="020B0606030504020204" pitchFamily="34" charset="0"/>
                <a:ea typeface="Open Sans" panose="020B0606030504020204" pitchFamily="34" charset="0"/>
                <a:cs typeface="Open Sans" panose="020B0606030504020204" pitchFamily="34" charset="0"/>
              </a:rPr>
              <a:t>Lessons in This Module</a:t>
            </a:r>
          </a:p>
        </p:txBody>
      </p:sp>
      <p:sp>
        <p:nvSpPr>
          <p:cNvPr id="3" name="Content Placeholder 6">
            <a:extLst>
              <a:ext uri="{FF2B5EF4-FFF2-40B4-BE49-F238E27FC236}">
                <a16:creationId xmlns:a16="http://schemas.microsoft.com/office/drawing/2014/main" id="{8B06DB72-36F8-5EDB-C0E7-6E776A552FC3}"/>
              </a:ext>
            </a:extLst>
          </p:cNvPr>
          <p:cNvSpPr>
            <a:spLocks noGrp="1"/>
          </p:cNvSpPr>
          <p:nvPr>
            <p:ph sz="quarter" idx="11" hasCustomPrompt="1"/>
          </p:nvPr>
        </p:nvSpPr>
        <p:spPr>
          <a:xfrm>
            <a:off x="4017956" y="2247116"/>
            <a:ext cx="7869245" cy="3761901"/>
          </a:xfrm>
        </p:spPr>
        <p:txBody>
          <a:bodyPr lIns="0" tIns="182880" rIns="274320" bIns="182880"/>
          <a:lstStyle>
            <a:lvl1pPr marL="380990" indent="-380990">
              <a:lnSpc>
                <a:spcPct val="150000"/>
              </a:lnSpc>
              <a:buClr>
                <a:schemeClr val="accent1"/>
              </a:buClr>
              <a:buSzPct val="125000"/>
              <a:buFont typeface="Wingdings" panose="05000000000000000000" pitchFamily="2" charset="2"/>
              <a:buChar char="§"/>
              <a:defRPr>
                <a:solidFill>
                  <a:schemeClr val="tx2"/>
                </a:solidFill>
              </a:defRPr>
            </a:lvl1pPr>
          </a:lstStyle>
          <a:p>
            <a:pPr lvl="0"/>
            <a:r>
              <a:rPr lang="en-US"/>
              <a:t>Lesson Title in Title Case</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Tree>
    <p:extLst>
      <p:ext uri="{BB962C8B-B14F-4D97-AF65-F5344CB8AC3E}">
        <p14:creationId xmlns:p14="http://schemas.microsoft.com/office/powerpoint/2010/main" val="752212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Lesson Divider">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FA1FCE-6D8C-7D62-99A9-971FBDB67AFE}"/>
              </a:ext>
              <a:ext uri="{C183D7F6-B498-43B3-948B-1728B52AA6E4}">
                <adec:decorative xmlns:adec="http://schemas.microsoft.com/office/drawing/2017/decorative" val="1"/>
              </a:ext>
            </a:extLst>
          </p:cNvPr>
          <p:cNvSpPr/>
          <p:nvPr/>
        </p:nvSpPr>
        <p:spPr>
          <a:xfrm>
            <a:off x="-5" y="-20550"/>
            <a:ext cx="12192000" cy="6197601"/>
          </a:xfrm>
          <a:prstGeom prst="rect">
            <a:avLst/>
          </a:prstGeom>
          <a:solidFill>
            <a:schemeClr val="accent2"/>
          </a:solidFill>
        </p:spPr>
        <p:txBody>
          <a:bodyPr wrap="square" rtlCol="0" anchor="ctr" anchorCtr="0">
            <a:normAutofit/>
          </a:bodyPr>
          <a:lstStyle/>
          <a:p>
            <a:pPr algn="ctr"/>
            <a:endParaRPr lang="en-US" sz="2133" err="1">
              <a:solidFill>
                <a:schemeClr val="bg1"/>
              </a:solidFill>
            </a:endParaRPr>
          </a:p>
        </p:txBody>
      </p:sp>
      <p:sp>
        <p:nvSpPr>
          <p:cNvPr id="2" name="Title 1"/>
          <p:cNvSpPr>
            <a:spLocks noGrp="1"/>
          </p:cNvSpPr>
          <p:nvPr>
            <p:ph type="title" hasCustomPrompt="1"/>
          </p:nvPr>
        </p:nvSpPr>
        <p:spPr>
          <a:xfrm>
            <a:off x="369869" y="1315944"/>
            <a:ext cx="11517331" cy="1666984"/>
          </a:xfrm>
          <a:prstGeom prst="rect">
            <a:avLst/>
          </a:prstGeom>
        </p:spPr>
        <p:txBody>
          <a:bodyPr vert="horz" lIns="0" tIns="0" rIns="0" bIns="0" rtlCol="0" anchor="b" anchorCtr="0">
            <a:normAutofit/>
          </a:bodyPr>
          <a:lstStyle>
            <a:lvl1pPr marL="0" indent="0" algn="l">
              <a:defRPr lang="en-US" sz="3733" b="1" i="0" cap="none" baseline="0">
                <a:solidFill>
                  <a:schemeClr val="bg1"/>
                </a:solidFill>
                <a:latin typeface="+mj-lt"/>
                <a:ea typeface="Open Sans" panose="020B0606030504020204" pitchFamily="34" charset="0"/>
                <a:cs typeface="Open Sans" panose="020B0606030504020204" pitchFamily="34" charset="0"/>
              </a:defRPr>
            </a:lvl1pPr>
          </a:lstStyle>
          <a:p>
            <a:pPr marL="0" lvl="0"/>
            <a:r>
              <a:rPr lang="en-US"/>
              <a:t>Lesson Title in Title Case</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
        <p:nvSpPr>
          <p:cNvPr id="6" name="Rectangle 5">
            <a:extLst>
              <a:ext uri="{FF2B5EF4-FFF2-40B4-BE49-F238E27FC236}">
                <a16:creationId xmlns:a16="http://schemas.microsoft.com/office/drawing/2014/main" id="{E2DD4BE9-85BC-E4AF-2DDB-2E0E16E3C957}"/>
              </a:ext>
              <a:ext uri="{C183D7F6-B498-43B3-948B-1728B52AA6E4}">
                <adec:decorative xmlns:adec="http://schemas.microsoft.com/office/drawing/2017/decorative" val="1"/>
              </a:ext>
            </a:extLst>
          </p:cNvPr>
          <p:cNvSpPr/>
          <p:nvPr/>
        </p:nvSpPr>
        <p:spPr>
          <a:xfrm rot="5400000">
            <a:off x="6023545" y="-2329665"/>
            <a:ext cx="209979" cy="11517333"/>
          </a:xfrm>
          <a:prstGeom prst="rect">
            <a:avLst/>
          </a:prstGeom>
          <a:solidFill>
            <a:schemeClr val="accent1"/>
          </a:solidFill>
        </p:spPr>
        <p:txBody>
          <a:bodyPr vert="vert270" wrap="square" rtlCol="0" anchor="ctr" anchorCtr="0">
            <a:noAutofit/>
          </a:bodyPr>
          <a:lstStyle/>
          <a:p>
            <a:pPr algn="l"/>
            <a:endParaRPr lang="en-US" sz="2133">
              <a:solidFill>
                <a:schemeClr val="bg1"/>
              </a:solidFill>
            </a:endParaRPr>
          </a:p>
        </p:txBody>
      </p:sp>
      <p:sp>
        <p:nvSpPr>
          <p:cNvPr id="10" name="Text Placeholder 9">
            <a:extLst>
              <a:ext uri="{FF2B5EF4-FFF2-40B4-BE49-F238E27FC236}">
                <a16:creationId xmlns:a16="http://schemas.microsoft.com/office/drawing/2014/main" id="{DE2776E9-468C-6AC1-6E49-621C0FB59AF3}"/>
              </a:ext>
            </a:extLst>
          </p:cNvPr>
          <p:cNvSpPr>
            <a:spLocks noGrp="1"/>
          </p:cNvSpPr>
          <p:nvPr>
            <p:ph type="body" sz="quarter" idx="13" hasCustomPrompt="1"/>
          </p:nvPr>
        </p:nvSpPr>
        <p:spPr>
          <a:xfrm>
            <a:off x="404285" y="3725334"/>
            <a:ext cx="11482916" cy="1123951"/>
          </a:xfrm>
        </p:spPr>
        <p:txBody>
          <a:bodyPr/>
          <a:lstStyle>
            <a:lvl1pPr>
              <a:defRPr>
                <a:solidFill>
                  <a:schemeClr val="bg2"/>
                </a:solidFill>
              </a:defRPr>
            </a:lvl1pPr>
          </a:lstStyle>
          <a:p>
            <a:pPr lvl="0"/>
            <a:r>
              <a:rPr lang="en-US"/>
              <a:t>Module Title in Title Case</a:t>
            </a:r>
          </a:p>
        </p:txBody>
      </p:sp>
    </p:spTree>
    <p:extLst>
      <p:ext uri="{BB962C8B-B14F-4D97-AF65-F5344CB8AC3E}">
        <p14:creationId xmlns:p14="http://schemas.microsoft.com/office/powerpoint/2010/main" val="1389403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ingle Content + Subhead">
    <p:spTree>
      <p:nvGrpSpPr>
        <p:cNvPr id="1" name=""/>
        <p:cNvGrpSpPr/>
        <p:nvPr/>
      </p:nvGrpSpPr>
      <p:grpSpPr>
        <a:xfrm>
          <a:off x="0" y="0"/>
          <a:ext cx="0" cy="0"/>
          <a:chOff x="0" y="0"/>
          <a:chExt cx="0" cy="0"/>
        </a:xfrm>
      </p:grpSpPr>
      <p:sp>
        <p:nvSpPr>
          <p:cNvPr id="11" name="Title 12">
            <a:extLst>
              <a:ext uri="{FF2B5EF4-FFF2-40B4-BE49-F238E27FC236}">
                <a16:creationId xmlns:a16="http://schemas.microsoft.com/office/drawing/2014/main" id="{3C40C055-0C99-0EF8-6F81-23F8E83012E7}"/>
              </a:ext>
            </a:extLst>
          </p:cNvPr>
          <p:cNvSpPr>
            <a:spLocks noGrp="1"/>
          </p:cNvSpPr>
          <p:nvPr>
            <p:ph type="title" hasCustomPrompt="1"/>
          </p:nvPr>
        </p:nvSpPr>
        <p:spPr>
          <a:xfrm>
            <a:off x="358987" y="372533"/>
            <a:ext cx="11528213" cy="562187"/>
          </a:xfrm>
          <a:prstGeom prst="rect">
            <a:avLst/>
          </a:prstGeom>
        </p:spPr>
        <p:txBody>
          <a:bodyPr/>
          <a:lstStyle>
            <a:lvl1pPr>
              <a:defRPr>
                <a:solidFill>
                  <a:schemeClr val="tx2"/>
                </a:solidFill>
              </a:defRPr>
            </a:lvl1pPr>
          </a:lstStyle>
          <a:p>
            <a:r>
              <a:rPr lang="en-US" dirty="0"/>
              <a:t>Enter Slide Title in Title Case</a:t>
            </a:r>
          </a:p>
        </p:txBody>
      </p:sp>
      <p:sp>
        <p:nvSpPr>
          <p:cNvPr id="9" name="Text Placeholder 3"/>
          <p:cNvSpPr>
            <a:spLocks noGrp="1"/>
          </p:cNvSpPr>
          <p:nvPr>
            <p:ph type="body" sz="quarter" idx="15" hasCustomPrompt="1"/>
          </p:nvPr>
        </p:nvSpPr>
        <p:spPr>
          <a:xfrm>
            <a:off x="358738" y="1177189"/>
            <a:ext cx="11528463" cy="645859"/>
          </a:xfrm>
          <a:prstGeom prst="rect">
            <a:avLst/>
          </a:prstGeom>
        </p:spPr>
        <p:txBody>
          <a:bodyPr lIns="0" rIns="0"/>
          <a:lstStyle>
            <a:lvl1pPr>
              <a:spcBef>
                <a:spcPts val="267"/>
              </a:spcBef>
              <a:defRPr sz="1600" baseline="0">
                <a:solidFill>
                  <a:schemeClr val="bg1">
                    <a:lumMod val="50000"/>
                  </a:schemeClr>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dirty="0"/>
              <a:t>Subhead information goes here across multiple lines</a:t>
            </a:r>
            <a:br>
              <a:rPr lang="en-US" dirty="0"/>
            </a:br>
            <a:r>
              <a:rPr lang="en-US" dirty="0"/>
              <a:t>click to add text</a:t>
            </a:r>
          </a:p>
        </p:txBody>
      </p:sp>
      <p:sp>
        <p:nvSpPr>
          <p:cNvPr id="10" name="Text Placeholder 2">
            <a:extLst>
              <a:ext uri="{FF2B5EF4-FFF2-40B4-BE49-F238E27FC236}">
                <a16:creationId xmlns:a16="http://schemas.microsoft.com/office/drawing/2014/main" id="{E669F3B3-FCCF-BEA2-E59A-EA264B7356F0}"/>
              </a:ext>
            </a:extLst>
          </p:cNvPr>
          <p:cNvSpPr>
            <a:spLocks noGrp="1"/>
          </p:cNvSpPr>
          <p:nvPr>
            <p:ph idx="1" hasCustomPrompt="1"/>
          </p:nvPr>
        </p:nvSpPr>
        <p:spPr>
          <a:xfrm>
            <a:off x="358740" y="1991833"/>
            <a:ext cx="11528461" cy="4097080"/>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defTabSz="761970"/>
            <a:fld id="{A59E24FB-11A7-44FD-AC96-67BDBF48A334}" type="slidenum">
              <a:rPr lang="en-US" smtClean="0"/>
              <a:pPr defTabSz="761970"/>
              <a:t>‹#›</a:t>
            </a:fld>
            <a:endParaRPr lang="en-US"/>
          </a:p>
        </p:txBody>
      </p:sp>
      <p:sp>
        <p:nvSpPr>
          <p:cNvPr id="12" name="Rectangle 11">
            <a:extLst>
              <a:ext uri="{FF2B5EF4-FFF2-40B4-BE49-F238E27FC236}">
                <a16:creationId xmlns:a16="http://schemas.microsoft.com/office/drawing/2014/main" id="{699BD777-66EE-7BFE-A993-29B787E98EE1}"/>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Tree>
    <p:extLst>
      <p:ext uri="{BB962C8B-B14F-4D97-AF65-F5344CB8AC3E}">
        <p14:creationId xmlns:p14="http://schemas.microsoft.com/office/powerpoint/2010/main" val="3276308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esson Objectives">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4B65E8-F432-A204-25F5-967EB25D0218}"/>
              </a:ext>
              <a:ext uri="{C183D7F6-B498-43B3-948B-1728B52AA6E4}">
                <adec:decorative xmlns:adec="http://schemas.microsoft.com/office/drawing/2017/decorative" val="1"/>
              </a:ext>
            </a:extLst>
          </p:cNvPr>
          <p:cNvSpPr/>
          <p:nvPr/>
        </p:nvSpPr>
        <p:spPr>
          <a:xfrm>
            <a:off x="-5" y="-1"/>
            <a:ext cx="12192000" cy="6170509"/>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8" name="Rectangle 7">
            <a:extLst>
              <a:ext uri="{FF2B5EF4-FFF2-40B4-BE49-F238E27FC236}">
                <a16:creationId xmlns:a16="http://schemas.microsoft.com/office/drawing/2014/main" id="{FC184E9F-4779-C209-54F3-7ECFE517557A}"/>
              </a:ext>
              <a:ext uri="{C183D7F6-B498-43B3-948B-1728B52AA6E4}">
                <adec:decorative xmlns:adec="http://schemas.microsoft.com/office/drawing/2017/decorative" val="1"/>
              </a:ext>
            </a:extLst>
          </p:cNvPr>
          <p:cNvSpPr/>
          <p:nvPr/>
        </p:nvSpPr>
        <p:spPr>
          <a:xfrm>
            <a:off x="1" y="0"/>
            <a:ext cx="12192000" cy="2011680"/>
          </a:xfrm>
          <a:prstGeom prst="rect">
            <a:avLst/>
          </a:prstGeom>
          <a:solidFill>
            <a:schemeClr val="accent2"/>
          </a:solidFill>
        </p:spPr>
        <p:txBody>
          <a:bodyPr wrap="square" rtlCol="0" anchor="ctr" anchorCtr="0">
            <a:noAutofit/>
          </a:bodyPr>
          <a:lstStyle/>
          <a:p>
            <a:pPr algn="ctr"/>
            <a:endParaRPr lang="en-US" sz="2133" err="1">
              <a:solidFill>
                <a:schemeClr val="bg1"/>
              </a:solidFill>
            </a:endParaRPr>
          </a:p>
        </p:txBody>
      </p:sp>
      <p:sp>
        <p:nvSpPr>
          <p:cNvPr id="13" name="Rectangle 12">
            <a:extLst>
              <a:ext uri="{FF2B5EF4-FFF2-40B4-BE49-F238E27FC236}">
                <a16:creationId xmlns:a16="http://schemas.microsoft.com/office/drawing/2014/main" id="{C2E62A37-8863-758C-0FAF-D596CD420C3B}"/>
              </a:ext>
              <a:ext uri="{C183D7F6-B498-43B3-948B-1728B52AA6E4}">
                <adec:decorative xmlns:adec="http://schemas.microsoft.com/office/drawing/2017/decorative" val="1"/>
              </a:ext>
            </a:extLst>
          </p:cNvPr>
          <p:cNvSpPr/>
          <p:nvPr/>
        </p:nvSpPr>
        <p:spPr>
          <a:xfrm>
            <a:off x="1" y="1"/>
            <a:ext cx="12191999" cy="1413468"/>
          </a:xfrm>
          <a:prstGeom prst="rect">
            <a:avLst/>
          </a:prstGeom>
          <a:solidFill>
            <a:schemeClr val="accent1"/>
          </a:solidFill>
        </p:spPr>
        <p:txBody>
          <a:bodyPr wrap="square" lIns="365760" tIns="365760" rIns="365760" bIns="365760" rtlCol="0" anchor="ctr" anchorCtr="0">
            <a:noAutofit/>
          </a:bodyPr>
          <a:lstStyle/>
          <a:p>
            <a:pPr algn="l"/>
            <a:endParaRPr lang="en-US" sz="3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2">
            <a:extLst>
              <a:ext uri="{FF2B5EF4-FFF2-40B4-BE49-F238E27FC236}">
                <a16:creationId xmlns:a16="http://schemas.microsoft.com/office/drawing/2014/main" id="{B47B5BC4-6F9D-2D73-4147-FE1A0BD6A440}"/>
              </a:ext>
              <a:ext uri="{C183D7F6-B498-43B3-948B-1728B52AA6E4}">
                <adec:decorative xmlns:adec="http://schemas.microsoft.com/office/drawing/2017/decorative" val="0"/>
              </a:ext>
            </a:extLst>
          </p:cNvPr>
          <p:cNvSpPr>
            <a:spLocks noGrp="1"/>
          </p:cNvSpPr>
          <p:nvPr>
            <p:ph type="title" hasCustomPrompt="1"/>
          </p:nvPr>
        </p:nvSpPr>
        <p:spPr>
          <a:xfrm>
            <a:off x="318347" y="372533"/>
            <a:ext cx="11562079" cy="562187"/>
          </a:xfrm>
          <a:prstGeom prst="rect">
            <a:avLst/>
          </a:prstGeom>
        </p:spPr>
        <p:txBody>
          <a:bodyPr anchor="ctr"/>
          <a:lstStyle>
            <a:lvl1pPr>
              <a:lnSpc>
                <a:spcPct val="125000"/>
              </a:lnSpc>
              <a:spcAft>
                <a:spcPts val="800"/>
              </a:spcAft>
              <a:defRPr>
                <a:solidFill>
                  <a:schemeClr val="bg1"/>
                </a:solidFill>
              </a:defRPr>
            </a:lvl1pPr>
          </a:lstStyle>
          <a:p>
            <a:r>
              <a:rPr lang="en-US"/>
              <a:t>Lesson Title in Title Case</a:t>
            </a:r>
          </a:p>
        </p:txBody>
      </p:sp>
      <p:sp>
        <p:nvSpPr>
          <p:cNvPr id="9" name="TextBox 8">
            <a:extLst>
              <a:ext uri="{FF2B5EF4-FFF2-40B4-BE49-F238E27FC236}">
                <a16:creationId xmlns:a16="http://schemas.microsoft.com/office/drawing/2014/main" id="{78B79B41-E532-250C-11D4-32AAA537F3CF}"/>
              </a:ext>
            </a:extLst>
          </p:cNvPr>
          <p:cNvSpPr txBox="1"/>
          <p:nvPr/>
        </p:nvSpPr>
        <p:spPr>
          <a:xfrm>
            <a:off x="318347" y="1586401"/>
            <a:ext cx="2969383" cy="287323"/>
          </a:xfrm>
          <a:prstGeom prst="rect">
            <a:avLst/>
          </a:prstGeom>
        </p:spPr>
        <p:txBody>
          <a:bodyPr vert="horz" wrap="square" lIns="0" tIns="0" rIns="0" bIns="0" rtlCol="0" anchor="ctr" anchorCtr="0">
            <a:spAutoFit/>
          </a:bodyPr>
          <a:lstStyle/>
          <a:p>
            <a:pPr algn="l"/>
            <a:r>
              <a:rPr lang="en-US" sz="1867" b="0" cap="all" baseline="0" dirty="0">
                <a:solidFill>
                  <a:schemeClr val="bg1"/>
                </a:solidFill>
                <a:latin typeface="+mj-lt"/>
                <a:ea typeface="Open Sans" panose="020B0606030504020204" pitchFamily="34" charset="0"/>
                <a:cs typeface="Open Sans" panose="020B0606030504020204" pitchFamily="34" charset="0"/>
              </a:rPr>
              <a:t>Lesson Objectives</a:t>
            </a:r>
          </a:p>
        </p:txBody>
      </p:sp>
      <p:sp>
        <p:nvSpPr>
          <p:cNvPr id="11" name="Content Placeholder 6">
            <a:extLst>
              <a:ext uri="{FF2B5EF4-FFF2-40B4-BE49-F238E27FC236}">
                <a16:creationId xmlns:a16="http://schemas.microsoft.com/office/drawing/2014/main" id="{674BC223-E271-8621-5DA4-4E00262E8896}"/>
              </a:ext>
            </a:extLst>
          </p:cNvPr>
          <p:cNvSpPr>
            <a:spLocks noGrp="1"/>
          </p:cNvSpPr>
          <p:nvPr>
            <p:ph sz="quarter" idx="11"/>
          </p:nvPr>
        </p:nvSpPr>
        <p:spPr>
          <a:xfrm>
            <a:off x="318348" y="2011681"/>
            <a:ext cx="5777653" cy="4158828"/>
          </a:xfrm>
        </p:spPr>
        <p:txBody>
          <a:bodyPr lIns="0" tIns="182880" rIns="0" bIns="182880" anchor="ctr"/>
          <a:lstStyle>
            <a:lvl1pPr marL="380990" indent="-380990">
              <a:buClr>
                <a:schemeClr val="accent1"/>
              </a:buClr>
              <a:buSzPct val="125000"/>
              <a:buFont typeface="Wingdings" panose="05000000000000000000" pitchFamily="2" charset="2"/>
              <a:buChar char="§"/>
              <a:defRPr>
                <a:solidFill>
                  <a:schemeClr val="tx2"/>
                </a:solidFill>
              </a:defRPr>
            </a:lvl1pPr>
          </a:lstStyle>
          <a:p>
            <a:pPr lvl="0"/>
            <a:r>
              <a:rPr lang="en-US"/>
              <a:t>Click to edit Master text styles</a:t>
            </a:r>
          </a:p>
        </p:txBody>
      </p:sp>
      <p:pic>
        <p:nvPicPr>
          <p:cNvPr id="16" name="Picture 15">
            <a:extLst>
              <a:ext uri="{FF2B5EF4-FFF2-40B4-BE49-F238E27FC236}">
                <a16:creationId xmlns:a16="http://schemas.microsoft.com/office/drawing/2014/main" id="{E17D9355-EC63-BCE9-F288-688279C10431}"/>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4448" y="2991260"/>
            <a:ext cx="2524227" cy="2512787"/>
          </a:xfrm>
          <a:prstGeom prst="rect">
            <a:avLst/>
          </a:prstGeom>
        </p:spPr>
      </p:pic>
      <p:sp>
        <p:nvSpPr>
          <p:cNvPr id="17" name="Slide Number Placeholder 16">
            <a:extLst>
              <a:ext uri="{FF2B5EF4-FFF2-40B4-BE49-F238E27FC236}">
                <a16:creationId xmlns:a16="http://schemas.microsoft.com/office/drawing/2014/main" id="{890876CA-3F0F-DB5A-6F67-ACE18750E3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Tree>
    <p:extLst>
      <p:ext uri="{BB962C8B-B14F-4D97-AF65-F5344CB8AC3E}">
        <p14:creationId xmlns:p14="http://schemas.microsoft.com/office/powerpoint/2010/main" val="3608617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urse Introduction">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886A2F-61E5-3F4B-8715-872A5A6300FB}"/>
              </a:ext>
              <a:ext uri="{C183D7F6-B498-43B3-948B-1728B52AA6E4}">
                <adec:decorative xmlns:adec="http://schemas.microsoft.com/office/drawing/2017/decorative" val="1"/>
              </a:ext>
            </a:extLst>
          </p:cNvPr>
          <p:cNvSpPr/>
          <p:nvPr/>
        </p:nvSpPr>
        <p:spPr>
          <a:xfrm>
            <a:off x="-5" y="-2"/>
            <a:ext cx="12192000" cy="6197601"/>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9" name="Rectangle 18">
            <a:extLst>
              <a:ext uri="{FF2B5EF4-FFF2-40B4-BE49-F238E27FC236}">
                <a16:creationId xmlns:a16="http://schemas.microsoft.com/office/drawing/2014/main" id="{67C995FB-8F57-86C5-F3C1-EFA6D07E641F}"/>
              </a:ext>
              <a:ext uri="{C183D7F6-B498-43B3-948B-1728B52AA6E4}">
                <adec:decorative xmlns:adec="http://schemas.microsoft.com/office/drawing/2017/decorative" val="1"/>
              </a:ext>
            </a:extLst>
          </p:cNvPr>
          <p:cNvSpPr/>
          <p:nvPr/>
        </p:nvSpPr>
        <p:spPr>
          <a:xfrm>
            <a:off x="-8878" y="2"/>
            <a:ext cx="5679440" cy="6197597"/>
          </a:xfrm>
          <a:prstGeom prst="rect">
            <a:avLst/>
          </a:prstGeom>
          <a:solidFill>
            <a:schemeClr val="accent2"/>
          </a:solidFill>
        </p:spPr>
        <p:txBody>
          <a:bodyPr wrap="square" rtlCol="0" anchor="ctr" anchorCtr="0">
            <a:noAutofit/>
          </a:bodyPr>
          <a:lstStyle/>
          <a:p>
            <a:pPr algn="ctr"/>
            <a:endParaRPr lang="en-US" sz="2133" err="1">
              <a:solidFill>
                <a:schemeClr val="bg1"/>
              </a:solidFill>
            </a:endParaRPr>
          </a:p>
        </p:txBody>
      </p:sp>
      <p:sp>
        <p:nvSpPr>
          <p:cNvPr id="13" name="Rectangle 12">
            <a:extLst>
              <a:ext uri="{FF2B5EF4-FFF2-40B4-BE49-F238E27FC236}">
                <a16:creationId xmlns:a16="http://schemas.microsoft.com/office/drawing/2014/main" id="{C2E62A37-8863-758C-0FAF-D596CD420C3B}"/>
              </a:ext>
              <a:ext uri="{C183D7F6-B498-43B3-948B-1728B52AA6E4}">
                <adec:decorative xmlns:adec="http://schemas.microsoft.com/office/drawing/2017/decorative" val="0"/>
              </a:ext>
            </a:extLst>
          </p:cNvPr>
          <p:cNvSpPr/>
          <p:nvPr/>
        </p:nvSpPr>
        <p:spPr>
          <a:xfrm>
            <a:off x="-8883" y="-8879"/>
            <a:ext cx="5679445" cy="1398716"/>
          </a:xfrm>
          <a:prstGeom prst="rect">
            <a:avLst/>
          </a:prstGeom>
          <a:solidFill>
            <a:schemeClr val="accent1"/>
          </a:solidFill>
        </p:spPr>
        <p:txBody>
          <a:bodyPr wrap="square" lIns="0" tIns="365760" rIns="0" bIns="365760" rtlCol="0" anchor="ctr" anchorCtr="0">
            <a:noAutofit/>
          </a:bodyPr>
          <a:lstStyle/>
          <a:p>
            <a:pPr algn="ctr"/>
            <a:r>
              <a:rPr lang="en-US" sz="48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rPr>
              <a:t>Introductions</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
        <p:nvSpPr>
          <p:cNvPr id="2" name="Text Placeholder 2">
            <a:extLst>
              <a:ext uri="{FF2B5EF4-FFF2-40B4-BE49-F238E27FC236}">
                <a16:creationId xmlns:a16="http://schemas.microsoft.com/office/drawing/2014/main" id="{D1C62712-1C22-A8FB-49DF-7DF09DC2E0FD}"/>
              </a:ext>
            </a:extLst>
          </p:cNvPr>
          <p:cNvSpPr>
            <a:spLocks noGrp="1"/>
          </p:cNvSpPr>
          <p:nvPr>
            <p:ph idx="1" hasCustomPrompt="1"/>
          </p:nvPr>
        </p:nvSpPr>
        <p:spPr>
          <a:xfrm>
            <a:off x="6096000" y="284482"/>
            <a:ext cx="5800947" cy="5638799"/>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Tree>
    <p:extLst>
      <p:ext uri="{BB962C8B-B14F-4D97-AF65-F5344CB8AC3E}">
        <p14:creationId xmlns:p14="http://schemas.microsoft.com/office/powerpoint/2010/main" val="155531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urse Wrap Up">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886A2F-61E5-3F4B-8715-872A5A6300FB}"/>
              </a:ext>
              <a:ext uri="{C183D7F6-B498-43B3-948B-1728B52AA6E4}">
                <adec:decorative xmlns:adec="http://schemas.microsoft.com/office/drawing/2017/decorative" val="1"/>
              </a:ext>
            </a:extLst>
          </p:cNvPr>
          <p:cNvSpPr/>
          <p:nvPr/>
        </p:nvSpPr>
        <p:spPr>
          <a:xfrm>
            <a:off x="-5" y="-2"/>
            <a:ext cx="12192000" cy="6197601"/>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9" name="Rectangle 18">
            <a:extLst>
              <a:ext uri="{FF2B5EF4-FFF2-40B4-BE49-F238E27FC236}">
                <a16:creationId xmlns:a16="http://schemas.microsoft.com/office/drawing/2014/main" id="{67C995FB-8F57-86C5-F3C1-EFA6D07E641F}"/>
              </a:ext>
              <a:ext uri="{C183D7F6-B498-43B3-948B-1728B52AA6E4}">
                <adec:decorative xmlns:adec="http://schemas.microsoft.com/office/drawing/2017/decorative" val="1"/>
              </a:ext>
            </a:extLst>
          </p:cNvPr>
          <p:cNvSpPr/>
          <p:nvPr/>
        </p:nvSpPr>
        <p:spPr>
          <a:xfrm>
            <a:off x="0" y="-8876"/>
            <a:ext cx="12192000" cy="1398713"/>
          </a:xfrm>
          <a:prstGeom prst="rect">
            <a:avLst/>
          </a:prstGeom>
          <a:solidFill>
            <a:schemeClr val="accent2"/>
          </a:solidFill>
          <a:ln>
            <a:solidFill>
              <a:schemeClr val="accent2"/>
            </a:solidFill>
          </a:ln>
        </p:spPr>
        <p:txBody>
          <a:bodyPr wrap="square" rtlCol="0" anchor="ctr" anchorCtr="0">
            <a:noAutofit/>
          </a:bodyPr>
          <a:lstStyle/>
          <a:p>
            <a:pPr algn="ctr"/>
            <a:endParaRPr lang="en-US" sz="2133" err="1">
              <a:solidFill>
                <a:schemeClr val="bg1"/>
              </a:solidFill>
            </a:endParaRPr>
          </a:p>
        </p:txBody>
      </p:sp>
      <p:sp>
        <p:nvSpPr>
          <p:cNvPr id="13" name="Rectangle 12">
            <a:extLst>
              <a:ext uri="{FF2B5EF4-FFF2-40B4-BE49-F238E27FC236}">
                <a16:creationId xmlns:a16="http://schemas.microsoft.com/office/drawing/2014/main" id="{C2E62A37-8863-758C-0FAF-D596CD420C3B}"/>
              </a:ext>
              <a:ext uri="{C183D7F6-B498-43B3-948B-1728B52AA6E4}">
                <adec:decorative xmlns:adec="http://schemas.microsoft.com/office/drawing/2017/decorative" val="0"/>
              </a:ext>
            </a:extLst>
          </p:cNvPr>
          <p:cNvSpPr/>
          <p:nvPr/>
        </p:nvSpPr>
        <p:spPr>
          <a:xfrm>
            <a:off x="-8883" y="-8879"/>
            <a:ext cx="3664021" cy="1398716"/>
          </a:xfrm>
          <a:prstGeom prst="rect">
            <a:avLst/>
          </a:prstGeom>
          <a:solidFill>
            <a:schemeClr val="accent1"/>
          </a:solidFill>
        </p:spPr>
        <p:txBody>
          <a:bodyPr wrap="square" lIns="0" tIns="365760" rIns="0" bIns="365760" rtlCol="0" anchor="ctr" anchorCtr="0">
            <a:noAutofit/>
          </a:bodyPr>
          <a:lstStyle/>
          <a:p>
            <a:pPr algn="ctr"/>
            <a:r>
              <a:rPr lang="en-US" sz="4800" b="1" cap="all" baseline="0">
                <a:solidFill>
                  <a:schemeClr val="bg1"/>
                </a:solidFill>
                <a:latin typeface="+mj-lt"/>
                <a:ea typeface="Open Sans" panose="020B0606030504020204" pitchFamily="34" charset="0"/>
                <a:cs typeface="Open Sans" panose="020B0606030504020204" pitchFamily="34" charset="0"/>
              </a:rPr>
              <a:t>Wrap Up</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
        <p:nvSpPr>
          <p:cNvPr id="8" name="Table Placeholder 5">
            <a:extLst>
              <a:ext uri="{FF2B5EF4-FFF2-40B4-BE49-F238E27FC236}">
                <a16:creationId xmlns:a16="http://schemas.microsoft.com/office/drawing/2014/main" id="{4E2117DA-CCFC-B27D-7CDC-86BDEBE26EE3}"/>
              </a:ext>
            </a:extLst>
          </p:cNvPr>
          <p:cNvSpPr>
            <a:spLocks noGrp="1"/>
          </p:cNvSpPr>
          <p:nvPr>
            <p:ph type="tbl" sz="quarter" idx="13"/>
          </p:nvPr>
        </p:nvSpPr>
        <p:spPr>
          <a:xfrm>
            <a:off x="264160" y="1530153"/>
            <a:ext cx="11623040" cy="4443924"/>
          </a:xfrm>
        </p:spPr>
        <p:txBody>
          <a:bodyPr wrap="square" anchor="ctr" anchorCtr="0"/>
          <a:lstStyle/>
          <a:p>
            <a:r>
              <a:rPr lang="en-US"/>
              <a:t>Click icon to add table</a:t>
            </a:r>
          </a:p>
        </p:txBody>
      </p:sp>
    </p:spTree>
    <p:extLst>
      <p:ext uri="{BB962C8B-B14F-4D97-AF65-F5344CB8AC3E}">
        <p14:creationId xmlns:p14="http://schemas.microsoft.com/office/powerpoint/2010/main" val="314133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ppor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DA1992-F678-FCFB-8210-B61A450FAB8A}"/>
              </a:ext>
            </a:extLst>
          </p:cNvPr>
          <p:cNvSpPr/>
          <p:nvPr/>
        </p:nvSpPr>
        <p:spPr>
          <a:xfrm>
            <a:off x="-5" y="-1"/>
            <a:ext cx="12192000" cy="6028269"/>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
        <p:nvSpPr>
          <p:cNvPr id="13" name="Rectangle 12">
            <a:extLst>
              <a:ext uri="{FF2B5EF4-FFF2-40B4-BE49-F238E27FC236}">
                <a16:creationId xmlns:a16="http://schemas.microsoft.com/office/drawing/2014/main" id="{C2E62A37-8863-758C-0FAF-D596CD420C3B}"/>
              </a:ext>
              <a:ext uri="{C183D7F6-B498-43B3-948B-1728B52AA6E4}">
                <adec:decorative xmlns:adec="http://schemas.microsoft.com/office/drawing/2017/decorative" val="1"/>
              </a:ext>
            </a:extLst>
          </p:cNvPr>
          <p:cNvSpPr/>
          <p:nvPr/>
        </p:nvSpPr>
        <p:spPr>
          <a:xfrm>
            <a:off x="182940" y="-8877"/>
            <a:ext cx="2767584" cy="6037143"/>
          </a:xfrm>
          <a:prstGeom prst="rect">
            <a:avLst/>
          </a:prstGeom>
          <a:solidFill>
            <a:schemeClr val="accent2"/>
          </a:solidFill>
        </p:spPr>
        <p:txBody>
          <a:bodyPr wrap="square" lIns="0" tIns="365760" rIns="0" bIns="365760" rtlCol="0" anchor="ctr" anchorCtr="0">
            <a:noAutofit/>
          </a:bodyPr>
          <a:lstStyle/>
          <a:p>
            <a:pPr algn="ctr"/>
            <a:r>
              <a:rPr lang="en-US" sz="2667" b="1" cap="all" baseline="0">
                <a:solidFill>
                  <a:schemeClr val="bg1"/>
                </a:solidFill>
                <a:latin typeface="+mj-lt"/>
                <a:ea typeface="Open Sans" panose="020B0606030504020204" pitchFamily="34" charset="0"/>
                <a:cs typeface="Open Sans" panose="020B0606030504020204" pitchFamily="34" charset="0"/>
              </a:rPr>
              <a:t>Support</a:t>
            </a:r>
          </a:p>
        </p:txBody>
      </p:sp>
      <p:sp>
        <p:nvSpPr>
          <p:cNvPr id="4" name="Rectangle 1">
            <a:extLst>
              <a:ext uri="{FF2B5EF4-FFF2-40B4-BE49-F238E27FC236}">
                <a16:creationId xmlns:a16="http://schemas.microsoft.com/office/drawing/2014/main" id="{44B6819A-3F17-DDD3-6BE0-FC6F1BB791EA}"/>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5" name="Rectangle 1">
            <a:extLst>
              <a:ext uri="{FF2B5EF4-FFF2-40B4-BE49-F238E27FC236}">
                <a16:creationId xmlns:a16="http://schemas.microsoft.com/office/drawing/2014/main" id="{E3395703-58C0-E3F5-DC1B-4016055F2B03}"/>
              </a:ext>
              <a:ext uri="{C183D7F6-B498-43B3-948B-1728B52AA6E4}">
                <adec:decorative xmlns:adec="http://schemas.microsoft.com/office/drawing/2017/decorative" val="1"/>
              </a:ext>
            </a:extLst>
          </p:cNvPr>
          <p:cNvSpPr/>
          <p:nvPr/>
        </p:nvSpPr>
        <p:spPr>
          <a:xfrm flipV="1">
            <a:off x="-12529" y="5304429"/>
            <a:ext cx="195469"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
        <p:nvSpPr>
          <p:cNvPr id="3" name="Content Placeholder 3">
            <a:extLst>
              <a:ext uri="{FF2B5EF4-FFF2-40B4-BE49-F238E27FC236}">
                <a16:creationId xmlns:a16="http://schemas.microsoft.com/office/drawing/2014/main" id="{3EE69CE5-64EA-0229-92FD-D1335F26C879}"/>
              </a:ext>
            </a:extLst>
          </p:cNvPr>
          <p:cNvSpPr>
            <a:spLocks noGrp="1"/>
          </p:cNvSpPr>
          <p:nvPr>
            <p:ph sz="quarter" idx="11"/>
          </p:nvPr>
        </p:nvSpPr>
        <p:spPr>
          <a:xfrm>
            <a:off x="3431376" y="246582"/>
            <a:ext cx="8455825" cy="5603759"/>
          </a:xfrm>
        </p:spPr>
        <p:txBody>
          <a:bodyPr/>
          <a:lstStyle/>
          <a:p>
            <a:endParaRPr lang="en-US"/>
          </a:p>
        </p:txBody>
      </p:sp>
    </p:spTree>
    <p:extLst>
      <p:ext uri="{BB962C8B-B14F-4D97-AF65-F5344CB8AC3E}">
        <p14:creationId xmlns:p14="http://schemas.microsoft.com/office/powerpoint/2010/main" val="3557684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urse Agend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DA1992-F678-FCFB-8210-B61A450FAB8A}"/>
              </a:ext>
              <a:ext uri="{C183D7F6-B498-43B3-948B-1728B52AA6E4}">
                <adec:decorative xmlns:adec="http://schemas.microsoft.com/office/drawing/2017/decorative" val="1"/>
              </a:ext>
            </a:extLst>
          </p:cNvPr>
          <p:cNvSpPr/>
          <p:nvPr/>
        </p:nvSpPr>
        <p:spPr>
          <a:xfrm>
            <a:off x="-5" y="-1"/>
            <a:ext cx="12192000" cy="6028269"/>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3" name="Rectangle 12">
            <a:extLst>
              <a:ext uri="{FF2B5EF4-FFF2-40B4-BE49-F238E27FC236}">
                <a16:creationId xmlns:a16="http://schemas.microsoft.com/office/drawing/2014/main" id="{C2E62A37-8863-758C-0FAF-D596CD420C3B}"/>
              </a:ext>
            </a:extLst>
          </p:cNvPr>
          <p:cNvSpPr/>
          <p:nvPr/>
        </p:nvSpPr>
        <p:spPr>
          <a:xfrm>
            <a:off x="188911" y="-8882"/>
            <a:ext cx="2767584" cy="6037148"/>
          </a:xfrm>
          <a:prstGeom prst="rect">
            <a:avLst/>
          </a:prstGeom>
          <a:solidFill>
            <a:schemeClr val="accent2"/>
          </a:solidFill>
        </p:spPr>
        <p:txBody>
          <a:bodyPr wrap="square" lIns="365760" tIns="365760" rIns="365760" bIns="365760" rtlCol="0" anchor="ctr" anchorCtr="0">
            <a:noAutofit/>
          </a:bodyPr>
          <a:lstStyle/>
          <a:p>
            <a:pPr algn="ctr"/>
            <a:r>
              <a:rPr lang="en-US" sz="2667" b="1" cap="all" baseline="0">
                <a:solidFill>
                  <a:schemeClr val="bg1"/>
                </a:solidFill>
                <a:latin typeface="+mj-lt"/>
                <a:ea typeface="Open Sans" panose="020B0606030504020204" pitchFamily="34" charset="0"/>
                <a:cs typeface="Open Sans" panose="020B0606030504020204" pitchFamily="34" charset="0"/>
              </a:rPr>
              <a:t>AGENDA</a:t>
            </a:r>
          </a:p>
        </p:txBody>
      </p:sp>
      <p:sp>
        <p:nvSpPr>
          <p:cNvPr id="6" name="Table Placeholder 5">
            <a:extLst>
              <a:ext uri="{FF2B5EF4-FFF2-40B4-BE49-F238E27FC236}">
                <a16:creationId xmlns:a16="http://schemas.microsoft.com/office/drawing/2014/main" id="{1A427B22-110E-6049-3DD6-0F9DF2115FE4}"/>
              </a:ext>
            </a:extLst>
          </p:cNvPr>
          <p:cNvSpPr>
            <a:spLocks noGrp="1"/>
          </p:cNvSpPr>
          <p:nvPr>
            <p:ph type="tbl" sz="quarter" idx="13"/>
          </p:nvPr>
        </p:nvSpPr>
        <p:spPr>
          <a:xfrm>
            <a:off x="3425952" y="243840"/>
            <a:ext cx="8461248" cy="5608320"/>
          </a:xfrm>
        </p:spPr>
        <p:txBody>
          <a:bodyPr wrap="square" anchor="ctr" anchorCtr="0"/>
          <a:lstStyle/>
          <a:p>
            <a:r>
              <a:rPr lang="en-US"/>
              <a:t>Click icon to add table</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defTabSz="761970"/>
            <a:fld id="{A59E24FB-11A7-44FD-AC96-67BDBF48A334}" type="slidenum">
              <a:rPr lang="en-US" smtClean="0"/>
              <a:pPr defTabSz="761970"/>
              <a:t>‹#›</a:t>
            </a:fld>
            <a:endParaRPr lang="en-US"/>
          </a:p>
        </p:txBody>
      </p:sp>
      <p:sp>
        <p:nvSpPr>
          <p:cNvPr id="3" name="Rectangle 1">
            <a:extLst>
              <a:ext uri="{FF2B5EF4-FFF2-40B4-BE49-F238E27FC236}">
                <a16:creationId xmlns:a16="http://schemas.microsoft.com/office/drawing/2014/main" id="{E2F44A77-921D-6D3A-B9E0-FB3704FBF47D}"/>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4" name="Rectangle 1">
            <a:extLst>
              <a:ext uri="{FF2B5EF4-FFF2-40B4-BE49-F238E27FC236}">
                <a16:creationId xmlns:a16="http://schemas.microsoft.com/office/drawing/2014/main" id="{F76F7FFB-5222-1D74-035C-D2D20840F408}"/>
              </a:ext>
              <a:ext uri="{C183D7F6-B498-43B3-948B-1728B52AA6E4}">
                <adec:decorative xmlns:adec="http://schemas.microsoft.com/office/drawing/2017/decorative" val="1"/>
              </a:ext>
            </a:extLst>
          </p:cNvPr>
          <p:cNvSpPr/>
          <p:nvPr/>
        </p:nvSpPr>
        <p:spPr>
          <a:xfrm flipV="1">
            <a:off x="-12529" y="5304429"/>
            <a:ext cx="201440"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Tree>
    <p:extLst>
      <p:ext uri="{BB962C8B-B14F-4D97-AF65-F5344CB8AC3E}">
        <p14:creationId xmlns:p14="http://schemas.microsoft.com/office/powerpoint/2010/main" val="3542745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D1CEEC-F2CF-DD0F-1E9D-75DB85F38787}"/>
              </a:ext>
            </a:extLst>
          </p:cNvPr>
          <p:cNvSpPr>
            <a:spLocks noGrp="1"/>
          </p:cNvSpPr>
          <p:nvPr>
            <p:ph type="sldNum" sz="quarter" idx="10"/>
          </p:nvPr>
        </p:nvSpPr>
        <p:spPr/>
        <p:txBody>
          <a:bodyPr/>
          <a:lstStyle/>
          <a:p>
            <a:pPr defTabSz="761970"/>
            <a:fld id="{A59E24FB-11A7-44FD-AC96-67BDBF48A334}" type="slidenum">
              <a:rPr lang="en-US" smtClean="0"/>
              <a:pPr defTabSz="761970"/>
              <a:t>‹#›</a:t>
            </a:fld>
            <a:endParaRPr lang="en-US"/>
          </a:p>
        </p:txBody>
      </p:sp>
      <p:sp>
        <p:nvSpPr>
          <p:cNvPr id="8" name="Title Placeholder 11">
            <a:extLst>
              <a:ext uri="{FF2B5EF4-FFF2-40B4-BE49-F238E27FC236}">
                <a16:creationId xmlns:a16="http://schemas.microsoft.com/office/drawing/2014/main" id="{E3011FA0-6B9A-21DF-8C74-E1EBEED5E405}"/>
              </a:ext>
            </a:extLst>
          </p:cNvPr>
          <p:cNvSpPr txBox="1">
            <a:spLocks/>
          </p:cNvSpPr>
          <p:nvPr userDrawn="1"/>
        </p:nvSpPr>
        <p:spPr>
          <a:xfrm>
            <a:off x="386499" y="2627207"/>
            <a:ext cx="8735730" cy="562185"/>
          </a:xfrm>
          <a:prstGeom prst="rect">
            <a:avLst/>
          </a:prstGeom>
        </p:spPr>
        <p:txBody>
          <a:bodyPr vert="horz" lIns="0" tIns="45720" rIns="0" bIns="45720" rtlCol="0" anchor="ctr">
            <a:noAutofit/>
          </a:bodyPr>
          <a:lstStyle>
            <a:lvl1pPr marL="0" marR="0" indent="0" algn="l" defTabSz="1219170" rtl="0" eaLnBrk="1" fontAlgn="auto" latinLnBrk="0" hangingPunct="1">
              <a:lnSpc>
                <a:spcPct val="85000"/>
              </a:lnSpc>
              <a:spcBef>
                <a:spcPct val="0"/>
              </a:spcBef>
              <a:spcAft>
                <a:spcPts val="0"/>
              </a:spcAft>
              <a:buClrTx/>
              <a:buSzTx/>
              <a:buFontTx/>
              <a:buNone/>
              <a:tabLst/>
              <a:defRPr sz="3200" b="1" i="0" kern="1200" baseline="0">
                <a:solidFill>
                  <a:schemeClr val="tx2"/>
                </a:solidFill>
                <a:latin typeface="+mj-lt"/>
                <a:ea typeface="Open Sans" panose="020B0606030504020204" pitchFamily="34" charset="0"/>
                <a:cs typeface="Open Sans" panose="020B0606030504020204" pitchFamily="34" charset="0"/>
              </a:defRPr>
            </a:lvl1pPr>
          </a:lstStyle>
          <a:p>
            <a:r>
              <a:rPr lang="en-US" sz="4800">
                <a:solidFill>
                  <a:srgbClr val="FFFFFF"/>
                </a:solidFill>
              </a:rPr>
              <a:t>Enter Slide Title in Title Case</a:t>
            </a:r>
          </a:p>
        </p:txBody>
      </p:sp>
      <p:sp>
        <p:nvSpPr>
          <p:cNvPr id="9" name="Title Placeholder 11">
            <a:extLst>
              <a:ext uri="{FF2B5EF4-FFF2-40B4-BE49-F238E27FC236}">
                <a16:creationId xmlns:a16="http://schemas.microsoft.com/office/drawing/2014/main" id="{13C5C134-C430-8478-D87F-50699C33CE2F}"/>
              </a:ext>
            </a:extLst>
          </p:cNvPr>
          <p:cNvSpPr txBox="1">
            <a:spLocks/>
          </p:cNvSpPr>
          <p:nvPr userDrawn="1"/>
        </p:nvSpPr>
        <p:spPr>
          <a:xfrm>
            <a:off x="386499" y="3915937"/>
            <a:ext cx="5034587" cy="562185"/>
          </a:xfrm>
          <a:prstGeom prst="rect">
            <a:avLst/>
          </a:prstGeom>
        </p:spPr>
        <p:txBody>
          <a:bodyPr vert="horz" lIns="0" tIns="45720" rIns="0" bIns="45720" rtlCol="0" anchor="ctr">
            <a:noAutofit/>
          </a:bodyPr>
          <a:lstStyle>
            <a:lvl1pPr marL="0" marR="0" indent="0" algn="l" defTabSz="1219170" rtl="0" eaLnBrk="1" fontAlgn="auto" latinLnBrk="0" hangingPunct="1">
              <a:lnSpc>
                <a:spcPct val="85000"/>
              </a:lnSpc>
              <a:spcBef>
                <a:spcPct val="0"/>
              </a:spcBef>
              <a:spcAft>
                <a:spcPts val="0"/>
              </a:spcAft>
              <a:buClrTx/>
              <a:buSzTx/>
              <a:buFontTx/>
              <a:buNone/>
              <a:tabLst/>
              <a:defRPr sz="3200" b="1" i="0" kern="1200" baseline="0">
                <a:solidFill>
                  <a:schemeClr val="tx2"/>
                </a:solidFill>
                <a:latin typeface="+mj-lt"/>
                <a:ea typeface="Open Sans" panose="020B0606030504020204" pitchFamily="34" charset="0"/>
                <a:cs typeface="Open Sans" panose="020B0606030504020204" pitchFamily="34" charset="0"/>
              </a:defRPr>
            </a:lvl1pPr>
          </a:lstStyle>
          <a:p>
            <a:r>
              <a:rPr lang="en-US" sz="2200">
                <a:solidFill>
                  <a:srgbClr val="FFFFFF"/>
                </a:solidFill>
              </a:rPr>
              <a:t>Enter Slide Title in Title Case</a:t>
            </a:r>
          </a:p>
        </p:txBody>
      </p:sp>
      <p:pic>
        <p:nvPicPr>
          <p:cNvPr id="2" name="Picture 1">
            <a:extLst>
              <a:ext uri="{FF2B5EF4-FFF2-40B4-BE49-F238E27FC236}">
                <a16:creationId xmlns:a16="http://schemas.microsoft.com/office/drawing/2014/main" id="{03C0D4E6-D0BE-B27A-B793-D33A7A7563C5}"/>
              </a:ext>
            </a:extLst>
          </p:cNvPr>
          <p:cNvPicPr>
            <a:picLocks noChangeAspect="1"/>
          </p:cNvPicPr>
          <p:nvPr userDrawn="1"/>
        </p:nvPicPr>
        <p:blipFill>
          <a:blip r:embed="rId2">
            <a:extLst>
              <a:ext uri="{28A0092B-C50C-407E-A947-70E740481C1C}">
                <a14:useLocalDpi xmlns:a14="http://schemas.microsoft.com/office/drawing/2010/main" val="0"/>
              </a:ext>
            </a:extLst>
          </a:blip>
          <a:stretch/>
        </p:blipFill>
        <p:spPr>
          <a:xfrm>
            <a:off x="481290" y="5207726"/>
            <a:ext cx="4782899" cy="1202768"/>
          </a:xfrm>
          <a:prstGeom prst="rect">
            <a:avLst/>
          </a:prstGeom>
        </p:spPr>
      </p:pic>
      <p:sp>
        <p:nvSpPr>
          <p:cNvPr id="6" name="AutoShape 3">
            <a:extLst>
              <a:ext uri="{FF2B5EF4-FFF2-40B4-BE49-F238E27FC236}">
                <a16:creationId xmlns:a16="http://schemas.microsoft.com/office/drawing/2014/main" id="{152C24F0-015B-F85A-51E2-B513E9D1D96A}"/>
              </a:ext>
            </a:extLst>
          </p:cNvPr>
          <p:cNvSpPr>
            <a:spLocks noChangeAspect="1" noChangeArrowheads="1" noTextEdit="1"/>
          </p:cNvSpPr>
          <p:nvPr userDrawn="1"/>
        </p:nvSpPr>
        <p:spPr bwMode="auto">
          <a:xfrm>
            <a:off x="0" y="-4763"/>
            <a:ext cx="1219200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5">
            <a:extLst>
              <a:ext uri="{FF2B5EF4-FFF2-40B4-BE49-F238E27FC236}">
                <a16:creationId xmlns:a16="http://schemas.microsoft.com/office/drawing/2014/main" id="{6CCABADF-9BD0-DD04-DC94-AEEB2ABDE937}"/>
              </a:ext>
            </a:extLst>
          </p:cNvPr>
          <p:cNvSpPr>
            <a:spLocks/>
          </p:cNvSpPr>
          <p:nvPr userDrawn="1"/>
        </p:nvSpPr>
        <p:spPr bwMode="auto">
          <a:xfrm>
            <a:off x="-8878" y="-12700"/>
            <a:ext cx="12200878" cy="6865938"/>
          </a:xfrm>
          <a:custGeom>
            <a:avLst/>
            <a:gdLst>
              <a:gd name="T0" fmla="*/ 0 w 25599"/>
              <a:gd name="T1" fmla="*/ 14404 h 14404"/>
              <a:gd name="T2" fmla="*/ 0 w 25599"/>
              <a:gd name="T3" fmla="*/ 14404 h 14404"/>
              <a:gd name="T4" fmla="*/ 25599 w 25599"/>
              <a:gd name="T5" fmla="*/ 14404 h 14404"/>
              <a:gd name="T6" fmla="*/ 25599 w 25599"/>
              <a:gd name="T7" fmla="*/ 0 h 14404"/>
              <a:gd name="T8" fmla="*/ 0 w 25599"/>
              <a:gd name="T9" fmla="*/ 0 h 14404"/>
              <a:gd name="T10" fmla="*/ 0 w 25599"/>
              <a:gd name="T11" fmla="*/ 14404 h 14404"/>
            </a:gdLst>
            <a:ahLst/>
            <a:cxnLst>
              <a:cxn ang="0">
                <a:pos x="T0" y="T1"/>
              </a:cxn>
              <a:cxn ang="0">
                <a:pos x="T2" y="T3"/>
              </a:cxn>
              <a:cxn ang="0">
                <a:pos x="T4" y="T5"/>
              </a:cxn>
              <a:cxn ang="0">
                <a:pos x="T6" y="T7"/>
              </a:cxn>
              <a:cxn ang="0">
                <a:pos x="T8" y="T9"/>
              </a:cxn>
              <a:cxn ang="0">
                <a:pos x="T10" y="T11"/>
              </a:cxn>
            </a:cxnLst>
            <a:rect l="0" t="0" r="r" b="b"/>
            <a:pathLst>
              <a:path w="25599" h="14404">
                <a:moveTo>
                  <a:pt x="0" y="14404"/>
                </a:moveTo>
                <a:lnTo>
                  <a:pt x="0" y="14404"/>
                </a:lnTo>
                <a:lnTo>
                  <a:pt x="25599" y="14404"/>
                </a:lnTo>
                <a:lnTo>
                  <a:pt x="25599" y="0"/>
                </a:lnTo>
                <a:lnTo>
                  <a:pt x="0" y="0"/>
                </a:lnTo>
                <a:lnTo>
                  <a:pt x="0" y="14404"/>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6">
            <a:extLst>
              <a:ext uri="{FF2B5EF4-FFF2-40B4-BE49-F238E27FC236}">
                <a16:creationId xmlns:a16="http://schemas.microsoft.com/office/drawing/2014/main" id="{3E31CBF5-BE1A-F332-EAF1-87B2B500CC9F}"/>
              </a:ext>
            </a:extLst>
          </p:cNvPr>
          <p:cNvSpPr>
            <a:spLocks/>
          </p:cNvSpPr>
          <p:nvPr userDrawn="1"/>
        </p:nvSpPr>
        <p:spPr bwMode="auto">
          <a:xfrm>
            <a:off x="0" y="4864100"/>
            <a:ext cx="9115425" cy="1993900"/>
          </a:xfrm>
          <a:custGeom>
            <a:avLst/>
            <a:gdLst>
              <a:gd name="T0" fmla="*/ 0 w 19131"/>
              <a:gd name="T1" fmla="*/ 4184 h 4184"/>
              <a:gd name="T2" fmla="*/ 0 w 19131"/>
              <a:gd name="T3" fmla="*/ 4184 h 4184"/>
              <a:gd name="T4" fmla="*/ 19131 w 19131"/>
              <a:gd name="T5" fmla="*/ 4184 h 4184"/>
              <a:gd name="T6" fmla="*/ 19131 w 19131"/>
              <a:gd name="T7" fmla="*/ 0 h 4184"/>
              <a:gd name="T8" fmla="*/ 0 w 19131"/>
              <a:gd name="T9" fmla="*/ 0 h 4184"/>
              <a:gd name="T10" fmla="*/ 0 w 19131"/>
              <a:gd name="T11" fmla="*/ 4184 h 4184"/>
            </a:gdLst>
            <a:ahLst/>
            <a:cxnLst>
              <a:cxn ang="0">
                <a:pos x="T0" y="T1"/>
              </a:cxn>
              <a:cxn ang="0">
                <a:pos x="T2" y="T3"/>
              </a:cxn>
              <a:cxn ang="0">
                <a:pos x="T4" y="T5"/>
              </a:cxn>
              <a:cxn ang="0">
                <a:pos x="T6" y="T7"/>
              </a:cxn>
              <a:cxn ang="0">
                <a:pos x="T8" y="T9"/>
              </a:cxn>
              <a:cxn ang="0">
                <a:pos x="T10" y="T11"/>
              </a:cxn>
            </a:cxnLst>
            <a:rect l="0" t="0" r="r" b="b"/>
            <a:pathLst>
              <a:path w="19131" h="4184">
                <a:moveTo>
                  <a:pt x="0" y="4184"/>
                </a:moveTo>
                <a:lnTo>
                  <a:pt x="0" y="4184"/>
                </a:lnTo>
                <a:lnTo>
                  <a:pt x="19131" y="4184"/>
                </a:lnTo>
                <a:lnTo>
                  <a:pt x="19131" y="0"/>
                </a:lnTo>
                <a:lnTo>
                  <a:pt x="0" y="0"/>
                </a:lnTo>
                <a:lnTo>
                  <a:pt x="0" y="4184"/>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a:extLst>
              <a:ext uri="{FF2B5EF4-FFF2-40B4-BE49-F238E27FC236}">
                <a16:creationId xmlns:a16="http://schemas.microsoft.com/office/drawing/2014/main" id="{B9AD855E-EA7E-0252-6B1F-0C6041271D87}"/>
              </a:ext>
            </a:extLst>
          </p:cNvPr>
          <p:cNvSpPr>
            <a:spLocks/>
          </p:cNvSpPr>
          <p:nvPr userDrawn="1"/>
        </p:nvSpPr>
        <p:spPr bwMode="auto">
          <a:xfrm>
            <a:off x="0" y="3502025"/>
            <a:ext cx="9115425" cy="1362075"/>
          </a:xfrm>
          <a:custGeom>
            <a:avLst/>
            <a:gdLst>
              <a:gd name="T0" fmla="*/ 0 w 19131"/>
              <a:gd name="T1" fmla="*/ 2858 h 2858"/>
              <a:gd name="T2" fmla="*/ 0 w 19131"/>
              <a:gd name="T3" fmla="*/ 2858 h 2858"/>
              <a:gd name="T4" fmla="*/ 19131 w 19131"/>
              <a:gd name="T5" fmla="*/ 2858 h 2858"/>
              <a:gd name="T6" fmla="*/ 19131 w 19131"/>
              <a:gd name="T7" fmla="*/ 0 h 2858"/>
              <a:gd name="T8" fmla="*/ 0 w 19131"/>
              <a:gd name="T9" fmla="*/ 0 h 2858"/>
              <a:gd name="T10" fmla="*/ 0 w 19131"/>
              <a:gd name="T11" fmla="*/ 2858 h 2858"/>
            </a:gdLst>
            <a:ahLst/>
            <a:cxnLst>
              <a:cxn ang="0">
                <a:pos x="T0" y="T1"/>
              </a:cxn>
              <a:cxn ang="0">
                <a:pos x="T2" y="T3"/>
              </a:cxn>
              <a:cxn ang="0">
                <a:pos x="T4" y="T5"/>
              </a:cxn>
              <a:cxn ang="0">
                <a:pos x="T6" y="T7"/>
              </a:cxn>
              <a:cxn ang="0">
                <a:pos x="T8" y="T9"/>
              </a:cxn>
              <a:cxn ang="0">
                <a:pos x="T10" y="T11"/>
              </a:cxn>
            </a:cxnLst>
            <a:rect l="0" t="0" r="r" b="b"/>
            <a:pathLst>
              <a:path w="19131" h="2858">
                <a:moveTo>
                  <a:pt x="0" y="2858"/>
                </a:moveTo>
                <a:lnTo>
                  <a:pt x="0" y="2858"/>
                </a:lnTo>
                <a:lnTo>
                  <a:pt x="19131" y="2858"/>
                </a:lnTo>
                <a:lnTo>
                  <a:pt x="19131" y="0"/>
                </a:lnTo>
                <a:lnTo>
                  <a:pt x="0" y="0"/>
                </a:lnTo>
                <a:lnTo>
                  <a:pt x="0" y="2858"/>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8">
            <a:extLst>
              <a:ext uri="{FF2B5EF4-FFF2-40B4-BE49-F238E27FC236}">
                <a16:creationId xmlns:a16="http://schemas.microsoft.com/office/drawing/2014/main" id="{6E17F52F-1744-F2C6-1D6D-0C48CEB8A991}"/>
              </a:ext>
            </a:extLst>
          </p:cNvPr>
          <p:cNvSpPr>
            <a:spLocks/>
          </p:cNvSpPr>
          <p:nvPr userDrawn="1"/>
        </p:nvSpPr>
        <p:spPr bwMode="auto">
          <a:xfrm>
            <a:off x="9115425" y="418916"/>
            <a:ext cx="3076575" cy="6442258"/>
          </a:xfrm>
          <a:custGeom>
            <a:avLst/>
            <a:gdLst>
              <a:gd name="T0" fmla="*/ 0 w 6468"/>
              <a:gd name="T1" fmla="*/ 6468 h 13510"/>
              <a:gd name="T2" fmla="*/ 0 w 6468"/>
              <a:gd name="T3" fmla="*/ 6468 h 13510"/>
              <a:gd name="T4" fmla="*/ 0 w 6468"/>
              <a:gd name="T5" fmla="*/ 13510 h 13510"/>
              <a:gd name="T6" fmla="*/ 6468 w 6468"/>
              <a:gd name="T7" fmla="*/ 13510 h 13510"/>
              <a:gd name="T8" fmla="*/ 6468 w 6468"/>
              <a:gd name="T9" fmla="*/ 0 h 13510"/>
              <a:gd name="T10" fmla="*/ 0 w 6468"/>
              <a:gd name="T11" fmla="*/ 6468 h 13510"/>
            </a:gdLst>
            <a:ahLst/>
            <a:cxnLst>
              <a:cxn ang="0">
                <a:pos x="T0" y="T1"/>
              </a:cxn>
              <a:cxn ang="0">
                <a:pos x="T2" y="T3"/>
              </a:cxn>
              <a:cxn ang="0">
                <a:pos x="T4" y="T5"/>
              </a:cxn>
              <a:cxn ang="0">
                <a:pos x="T6" y="T7"/>
              </a:cxn>
              <a:cxn ang="0">
                <a:pos x="T8" y="T9"/>
              </a:cxn>
              <a:cxn ang="0">
                <a:pos x="T10" y="T11"/>
              </a:cxn>
            </a:cxnLst>
            <a:rect l="0" t="0" r="r" b="b"/>
            <a:pathLst>
              <a:path w="6468" h="13510">
                <a:moveTo>
                  <a:pt x="0" y="6468"/>
                </a:moveTo>
                <a:lnTo>
                  <a:pt x="0" y="6468"/>
                </a:lnTo>
                <a:lnTo>
                  <a:pt x="0" y="13510"/>
                </a:lnTo>
                <a:lnTo>
                  <a:pt x="6468" y="13510"/>
                </a:lnTo>
                <a:lnTo>
                  <a:pt x="6468" y="0"/>
                </a:lnTo>
                <a:lnTo>
                  <a:pt x="0" y="6468"/>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4" name="Picture 13" descr="A black and yellow logo&#10;&#10;Description automatically generated">
            <a:extLst>
              <a:ext uri="{FF2B5EF4-FFF2-40B4-BE49-F238E27FC236}">
                <a16:creationId xmlns:a16="http://schemas.microsoft.com/office/drawing/2014/main" id="{F9CDDAE8-8721-F5D0-A6BD-BBB9F8D550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1290" y="5173139"/>
            <a:ext cx="7761821" cy="1332838"/>
          </a:xfrm>
          <a:prstGeom prst="rect">
            <a:avLst/>
          </a:prstGeom>
        </p:spPr>
      </p:pic>
      <p:sp>
        <p:nvSpPr>
          <p:cNvPr id="15" name="Title 1">
            <a:extLst>
              <a:ext uri="{FF2B5EF4-FFF2-40B4-BE49-F238E27FC236}">
                <a16:creationId xmlns:a16="http://schemas.microsoft.com/office/drawing/2014/main" id="{6C1F618D-E4D9-A163-95B4-6D93CE80125A}"/>
              </a:ext>
            </a:extLst>
          </p:cNvPr>
          <p:cNvSpPr>
            <a:spLocks noGrp="1"/>
          </p:cNvSpPr>
          <p:nvPr userDrawn="1">
            <p:ph type="title" hasCustomPrompt="1"/>
          </p:nvPr>
        </p:nvSpPr>
        <p:spPr>
          <a:xfrm>
            <a:off x="477726" y="2295104"/>
            <a:ext cx="7720341" cy="1293918"/>
          </a:xfrm>
          <a:prstGeom prst="rect">
            <a:avLst/>
          </a:prstGeom>
        </p:spPr>
        <p:txBody>
          <a:bodyPr vert="horz" lIns="0" tIns="91440" rIns="0" bIns="91440" rtlCol="0" anchor="ctr" anchorCtr="0">
            <a:normAutofit/>
          </a:bodyPr>
          <a:lstStyle>
            <a:lvl1pPr marL="0">
              <a:lnSpc>
                <a:spcPct val="125000"/>
              </a:lnSpc>
              <a:defRPr lang="en-US" sz="4800" b="1" i="0" cap="none" baseline="0">
                <a:solidFill>
                  <a:schemeClr val="bg1"/>
                </a:solidFill>
                <a:latin typeface="+mj-lt"/>
                <a:ea typeface="Open Sans" panose="020B0606030504020204" pitchFamily="34" charset="0"/>
                <a:cs typeface="Open Sans" panose="020B0606030504020204" pitchFamily="34" charset="0"/>
              </a:defRPr>
            </a:lvl1pPr>
          </a:lstStyle>
          <a:p>
            <a:pPr marL="0" lvl="0"/>
            <a:r>
              <a:rPr lang="en-US" dirty="0"/>
              <a:t>Training Title in Title Case</a:t>
            </a:r>
          </a:p>
        </p:txBody>
      </p:sp>
      <p:sp>
        <p:nvSpPr>
          <p:cNvPr id="16" name="Text Placeholder 11">
            <a:extLst>
              <a:ext uri="{FF2B5EF4-FFF2-40B4-BE49-F238E27FC236}">
                <a16:creationId xmlns:a16="http://schemas.microsoft.com/office/drawing/2014/main" id="{51ED13D7-0657-157F-E91D-3527C0810DE6}"/>
              </a:ext>
            </a:extLst>
          </p:cNvPr>
          <p:cNvSpPr>
            <a:spLocks noGrp="1"/>
          </p:cNvSpPr>
          <p:nvPr userDrawn="1">
            <p:ph type="body" sz="quarter" idx="11" hasCustomPrompt="1"/>
          </p:nvPr>
        </p:nvSpPr>
        <p:spPr>
          <a:xfrm>
            <a:off x="481290" y="4009348"/>
            <a:ext cx="7720340" cy="463224"/>
          </a:xfrm>
          <a:prstGeom prst="rect">
            <a:avLst/>
          </a:prstGeom>
        </p:spPr>
        <p:txBody>
          <a:bodyPr lIns="0">
            <a:noAutofit/>
          </a:bodyPr>
          <a:lstStyle>
            <a:lvl1pPr marL="0" indent="0">
              <a:defRPr sz="2400" b="0" i="0" baseline="0">
                <a:solidFill>
                  <a:schemeClr val="bg1"/>
                </a:solidFill>
                <a:latin typeface="+mn-lt"/>
                <a:ea typeface="Open Sans" panose="020B0606030504020204" pitchFamily="34" charset="0"/>
                <a:cs typeface="Open Sans" panose="020B0606030504020204" pitchFamily="34" charset="0"/>
              </a:defRPr>
            </a:lvl1pPr>
            <a:lvl2pPr>
              <a:defRPr sz="1600" baseline="0">
                <a:solidFill>
                  <a:schemeClr val="bg1"/>
                </a:solidFill>
              </a:defRPr>
            </a:lvl2pPr>
            <a:lvl3pPr>
              <a:defRPr sz="1600" baseline="0">
                <a:solidFill>
                  <a:schemeClr val="bg1"/>
                </a:solidFill>
              </a:defRPr>
            </a:lvl3pPr>
            <a:lvl4pPr>
              <a:defRPr sz="1600" baseline="0">
                <a:solidFill>
                  <a:schemeClr val="bg1"/>
                </a:solidFill>
              </a:defRPr>
            </a:lvl4pPr>
            <a:lvl5pPr>
              <a:defRPr sz="1600" baseline="0">
                <a:solidFill>
                  <a:schemeClr val="bg1"/>
                </a:solidFill>
              </a:defRPr>
            </a:lvl5pPr>
          </a:lstStyle>
          <a:p>
            <a:pPr marL="0" marR="0" lvl="0" indent="0" algn="l" defTabSz="1219170" rtl="0" eaLnBrk="1" fontAlgn="auto" latinLnBrk="0" hangingPunct="1">
              <a:lnSpc>
                <a:spcPct val="100000"/>
              </a:lnSpc>
              <a:spcBef>
                <a:spcPts val="267"/>
              </a:spcBef>
              <a:spcAft>
                <a:spcPts val="0"/>
              </a:spcAft>
              <a:buClrTx/>
              <a:buSzTx/>
              <a:buFont typeface="Arial" panose="020B0604020202020204" pitchFamily="34" charset="0"/>
              <a:buNone/>
              <a:tabLst/>
              <a:defRPr/>
            </a:pPr>
            <a:r>
              <a:rPr lang="en-US" dirty="0"/>
              <a:t>Workstream in Title Case</a:t>
            </a:r>
          </a:p>
        </p:txBody>
      </p:sp>
    </p:spTree>
    <p:extLst>
      <p:ext uri="{BB962C8B-B14F-4D97-AF65-F5344CB8AC3E}">
        <p14:creationId xmlns:p14="http://schemas.microsoft.com/office/powerpoint/2010/main" val="3662948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ingle SCreenshot + Subhea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E0847E8B-3C17-4040-117C-47741ADAF449}"/>
              </a:ext>
            </a:extLst>
          </p:cNvPr>
          <p:cNvSpPr>
            <a:spLocks noGrp="1"/>
          </p:cNvSpPr>
          <p:nvPr>
            <p:ph type="title" hasCustomPrompt="1"/>
          </p:nvPr>
        </p:nvSpPr>
        <p:spPr>
          <a:xfrm>
            <a:off x="358987" y="372533"/>
            <a:ext cx="11528213" cy="562187"/>
          </a:xfrm>
          <a:prstGeom prst="rect">
            <a:avLst/>
          </a:prstGeom>
        </p:spPr>
        <p:txBody>
          <a:bodyPr/>
          <a:lstStyle>
            <a:lvl1pPr>
              <a:defRPr>
                <a:solidFill>
                  <a:schemeClr val="tx2"/>
                </a:solidFill>
              </a:defRPr>
            </a:lvl1pPr>
          </a:lstStyle>
          <a:p>
            <a:r>
              <a:rPr lang="en-US" dirty="0"/>
              <a:t>Enter Slide Title in Title Case</a:t>
            </a:r>
          </a:p>
        </p:txBody>
      </p:sp>
      <p:sp>
        <p:nvSpPr>
          <p:cNvPr id="5" name="Text Placeholder 3">
            <a:extLst>
              <a:ext uri="{FF2B5EF4-FFF2-40B4-BE49-F238E27FC236}">
                <a16:creationId xmlns:a16="http://schemas.microsoft.com/office/drawing/2014/main" id="{C5ADA9D7-3A6B-A296-05D2-CF23E213F623}"/>
              </a:ext>
            </a:extLst>
          </p:cNvPr>
          <p:cNvSpPr>
            <a:spLocks noGrp="1"/>
          </p:cNvSpPr>
          <p:nvPr>
            <p:ph type="body" sz="quarter" idx="15" hasCustomPrompt="1"/>
          </p:nvPr>
        </p:nvSpPr>
        <p:spPr>
          <a:xfrm>
            <a:off x="358738" y="1177189"/>
            <a:ext cx="11528463" cy="645859"/>
          </a:xfrm>
          <a:prstGeom prst="rect">
            <a:avLst/>
          </a:prstGeom>
        </p:spPr>
        <p:txBody>
          <a:bodyPr lIns="0" rIns="0"/>
          <a:lstStyle>
            <a:lvl1pPr>
              <a:spcBef>
                <a:spcPts val="267"/>
              </a:spcBef>
              <a:defRPr sz="1600" baseline="0">
                <a:solidFill>
                  <a:schemeClr val="bg1">
                    <a:lumMod val="50000"/>
                  </a:schemeClr>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dirty="0"/>
              <a:t>Subhead information goes here across multiple lines</a:t>
            </a:r>
            <a:br>
              <a:rPr lang="en-US" dirty="0"/>
            </a:br>
            <a:r>
              <a:rPr lang="en-US" dirty="0"/>
              <a:t>click to add text</a:t>
            </a:r>
          </a:p>
        </p:txBody>
      </p:sp>
      <p:sp>
        <p:nvSpPr>
          <p:cNvPr id="4" name="Picture Placeholder 6">
            <a:extLst>
              <a:ext uri="{FF2B5EF4-FFF2-40B4-BE49-F238E27FC236}">
                <a16:creationId xmlns:a16="http://schemas.microsoft.com/office/drawing/2014/main" id="{ECB69D1E-26F5-616B-0161-BE9AC9BF81AE}"/>
              </a:ext>
            </a:extLst>
          </p:cNvPr>
          <p:cNvSpPr>
            <a:spLocks noGrp="1"/>
          </p:cNvSpPr>
          <p:nvPr>
            <p:ph type="pic" sz="quarter" idx="10" hasCustomPrompt="1"/>
          </p:nvPr>
        </p:nvSpPr>
        <p:spPr>
          <a:xfrm>
            <a:off x="358739" y="1935030"/>
            <a:ext cx="11538208" cy="4168060"/>
          </a:xfrm>
          <a:prstGeom prst="rect">
            <a:avLst/>
          </a:prstGeom>
          <a:ln>
            <a:solidFill>
              <a:schemeClr val="bg2"/>
            </a:solidFill>
          </a:ln>
        </p:spPr>
        <p:txBody>
          <a:bodyPr lIns="0" rIns="0"/>
          <a:lstStyle>
            <a:lvl1pPr>
              <a:defRPr/>
            </a:lvl1pPr>
          </a:lstStyle>
          <a:p>
            <a:r>
              <a:rPr lang="en-US" dirty="0"/>
              <a:t>Screenshot</a:t>
            </a:r>
          </a:p>
        </p:txBody>
      </p:sp>
      <p:sp>
        <p:nvSpPr>
          <p:cNvPr id="2" name="Rectangle 1">
            <a:extLst>
              <a:ext uri="{FF2B5EF4-FFF2-40B4-BE49-F238E27FC236}">
                <a16:creationId xmlns:a16="http://schemas.microsoft.com/office/drawing/2014/main" id="{ADC0718F-BB87-8D6C-D261-640B91DA007A}"/>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defTabSz="761970"/>
            <a:fld id="{A59E24FB-11A7-44FD-AC96-67BDBF48A334}" type="slidenum">
              <a:rPr lang="en-US" smtClean="0"/>
              <a:pPr defTabSz="761970"/>
              <a:t>‹#›</a:t>
            </a:fld>
            <a:endParaRPr lang="en-US"/>
          </a:p>
        </p:txBody>
      </p:sp>
    </p:spTree>
    <p:extLst>
      <p:ext uri="{BB962C8B-B14F-4D97-AF65-F5344CB8AC3E}">
        <p14:creationId xmlns:p14="http://schemas.microsoft.com/office/powerpoint/2010/main" val="3490400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uble Content">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7B418A5-6D24-59E3-1BFF-C0316638BB02}"/>
              </a:ext>
            </a:extLst>
          </p:cNvPr>
          <p:cNvSpPr>
            <a:spLocks noGrp="1"/>
          </p:cNvSpPr>
          <p:nvPr>
            <p:ph type="title" hasCustomPrompt="1"/>
          </p:nvPr>
        </p:nvSpPr>
        <p:spPr>
          <a:xfrm>
            <a:off x="358987" y="372533"/>
            <a:ext cx="11528213" cy="562187"/>
          </a:xfrm>
          <a:prstGeom prst="rect">
            <a:avLst/>
          </a:prstGeom>
        </p:spPr>
        <p:txBody>
          <a:bodyPr/>
          <a:lstStyle>
            <a:lvl1pPr>
              <a:defRPr>
                <a:solidFill>
                  <a:schemeClr val="tx2"/>
                </a:solidFill>
              </a:defRPr>
            </a:lvl1pPr>
          </a:lstStyle>
          <a:p>
            <a:r>
              <a:rPr lang="en-US"/>
              <a:t>Enter Slide Title in Title Case</a:t>
            </a:r>
          </a:p>
        </p:txBody>
      </p:sp>
      <p:sp>
        <p:nvSpPr>
          <p:cNvPr id="14" name="Rectangle 13">
            <a:extLst>
              <a:ext uri="{FF2B5EF4-FFF2-40B4-BE49-F238E27FC236}">
                <a16:creationId xmlns:a16="http://schemas.microsoft.com/office/drawing/2014/main" id="{06F03054-AF71-EC5C-97F0-258C83A442AD}"/>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10" name="Text Placeholder 2">
            <a:extLst>
              <a:ext uri="{FF2B5EF4-FFF2-40B4-BE49-F238E27FC236}">
                <a16:creationId xmlns:a16="http://schemas.microsoft.com/office/drawing/2014/main" id="{E669F3B3-FCCF-BEA2-E59A-EA264B7356F0}"/>
              </a:ext>
            </a:extLst>
          </p:cNvPr>
          <p:cNvSpPr>
            <a:spLocks noGrp="1"/>
          </p:cNvSpPr>
          <p:nvPr>
            <p:ph idx="1" hasCustomPrompt="1"/>
          </p:nvPr>
        </p:nvSpPr>
        <p:spPr>
          <a:xfrm>
            <a:off x="358738" y="1246296"/>
            <a:ext cx="5552353" cy="4856793"/>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dirty="0"/>
              <a:t>Click to edit Master text styles</a:t>
            </a:r>
          </a:p>
          <a:p>
            <a:pPr lvl="1"/>
            <a:r>
              <a:rPr lang="en-US" dirty="0"/>
              <a:t>Second level</a:t>
            </a:r>
          </a:p>
          <a:p>
            <a:pPr lvl="6"/>
            <a:r>
              <a:rPr lang="en-US" dirty="0"/>
              <a:t>Third level</a:t>
            </a:r>
          </a:p>
        </p:txBody>
      </p:sp>
      <p:sp>
        <p:nvSpPr>
          <p:cNvPr id="2" name="Text Placeholder 2">
            <a:extLst>
              <a:ext uri="{FF2B5EF4-FFF2-40B4-BE49-F238E27FC236}">
                <a16:creationId xmlns:a16="http://schemas.microsoft.com/office/drawing/2014/main" id="{BB39569B-B72F-0886-DACC-BD0BA43789F9}"/>
              </a:ext>
            </a:extLst>
          </p:cNvPr>
          <p:cNvSpPr>
            <a:spLocks noGrp="1"/>
          </p:cNvSpPr>
          <p:nvPr>
            <p:ph idx="18" hasCustomPrompt="1"/>
          </p:nvPr>
        </p:nvSpPr>
        <p:spPr>
          <a:xfrm>
            <a:off x="6280912" y="1246294"/>
            <a:ext cx="5606289" cy="4856793"/>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defTabSz="761970"/>
            <a:fld id="{A59E24FB-11A7-44FD-AC96-67BDBF48A334}" type="slidenum">
              <a:rPr lang="en-US" smtClean="0"/>
              <a:pPr defTabSz="761970"/>
              <a:t>‹#›</a:t>
            </a:fld>
            <a:endParaRPr lang="en-US"/>
          </a:p>
        </p:txBody>
      </p:sp>
    </p:spTree>
    <p:extLst>
      <p:ext uri="{BB962C8B-B14F-4D97-AF65-F5344CB8AC3E}">
        <p14:creationId xmlns:p14="http://schemas.microsoft.com/office/powerpoint/2010/main" val="546667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ouble Content + Subhea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7B418A5-6D24-59E3-1BFF-C0316638BB02}"/>
              </a:ext>
            </a:extLst>
          </p:cNvPr>
          <p:cNvSpPr>
            <a:spLocks noGrp="1"/>
          </p:cNvSpPr>
          <p:nvPr>
            <p:ph type="title" hasCustomPrompt="1"/>
          </p:nvPr>
        </p:nvSpPr>
        <p:spPr>
          <a:xfrm>
            <a:off x="358987" y="372533"/>
            <a:ext cx="11528213" cy="562187"/>
          </a:xfrm>
          <a:prstGeom prst="rect">
            <a:avLst/>
          </a:prstGeom>
        </p:spPr>
        <p:txBody>
          <a:bodyPr/>
          <a:lstStyle>
            <a:lvl1pPr>
              <a:defRPr>
                <a:solidFill>
                  <a:schemeClr val="tx2"/>
                </a:solidFill>
              </a:defRPr>
            </a:lvl1pPr>
          </a:lstStyle>
          <a:p>
            <a:r>
              <a:rPr lang="en-US"/>
              <a:t>Enter Slide Title in Title Case</a:t>
            </a:r>
          </a:p>
        </p:txBody>
      </p:sp>
      <p:sp>
        <p:nvSpPr>
          <p:cNvPr id="14" name="Rectangle 13">
            <a:extLst>
              <a:ext uri="{FF2B5EF4-FFF2-40B4-BE49-F238E27FC236}">
                <a16:creationId xmlns:a16="http://schemas.microsoft.com/office/drawing/2014/main" id="{06F03054-AF71-EC5C-97F0-258C83A442AD}"/>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defTabSz="761970"/>
            <a:fld id="{A59E24FB-11A7-44FD-AC96-67BDBF48A334}" type="slidenum">
              <a:rPr lang="en-US" smtClean="0"/>
              <a:pPr defTabSz="761970"/>
              <a:t>‹#›</a:t>
            </a:fld>
            <a:endParaRPr lang="en-US"/>
          </a:p>
        </p:txBody>
      </p:sp>
      <p:sp>
        <p:nvSpPr>
          <p:cNvPr id="10" name="Text Placeholder 2">
            <a:extLst>
              <a:ext uri="{FF2B5EF4-FFF2-40B4-BE49-F238E27FC236}">
                <a16:creationId xmlns:a16="http://schemas.microsoft.com/office/drawing/2014/main" id="{E669F3B3-FCCF-BEA2-E59A-EA264B7356F0}"/>
              </a:ext>
            </a:extLst>
          </p:cNvPr>
          <p:cNvSpPr>
            <a:spLocks noGrp="1"/>
          </p:cNvSpPr>
          <p:nvPr>
            <p:ph idx="1" hasCustomPrompt="1"/>
          </p:nvPr>
        </p:nvSpPr>
        <p:spPr>
          <a:xfrm>
            <a:off x="358738" y="1935032"/>
            <a:ext cx="5552353" cy="4168057"/>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
        <p:nvSpPr>
          <p:cNvPr id="2" name="Text Placeholder 2">
            <a:extLst>
              <a:ext uri="{FF2B5EF4-FFF2-40B4-BE49-F238E27FC236}">
                <a16:creationId xmlns:a16="http://schemas.microsoft.com/office/drawing/2014/main" id="{BB39569B-B72F-0886-DACC-BD0BA43789F9}"/>
              </a:ext>
            </a:extLst>
          </p:cNvPr>
          <p:cNvSpPr>
            <a:spLocks noGrp="1"/>
          </p:cNvSpPr>
          <p:nvPr>
            <p:ph idx="18" hasCustomPrompt="1"/>
          </p:nvPr>
        </p:nvSpPr>
        <p:spPr>
          <a:xfrm>
            <a:off x="6280912" y="1935030"/>
            <a:ext cx="5606289" cy="4168057"/>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
        <p:nvSpPr>
          <p:cNvPr id="4" name="Text Placeholder 3">
            <a:extLst>
              <a:ext uri="{FF2B5EF4-FFF2-40B4-BE49-F238E27FC236}">
                <a16:creationId xmlns:a16="http://schemas.microsoft.com/office/drawing/2014/main" id="{6240E3E7-16BB-8277-B1E8-14CC06F19B37}"/>
              </a:ext>
            </a:extLst>
          </p:cNvPr>
          <p:cNvSpPr>
            <a:spLocks noGrp="1"/>
          </p:cNvSpPr>
          <p:nvPr>
            <p:ph type="body" sz="quarter" idx="15" hasCustomPrompt="1"/>
          </p:nvPr>
        </p:nvSpPr>
        <p:spPr>
          <a:xfrm>
            <a:off x="358738" y="1177189"/>
            <a:ext cx="11528463" cy="645859"/>
          </a:xfrm>
          <a:prstGeom prst="rect">
            <a:avLst/>
          </a:prstGeom>
        </p:spPr>
        <p:txBody>
          <a:bodyPr lIns="0" rIns="0"/>
          <a:lstStyle>
            <a:lvl1pPr>
              <a:spcBef>
                <a:spcPts val="267"/>
              </a:spcBef>
              <a:defRPr sz="1600" baseline="0">
                <a:solidFill>
                  <a:schemeClr val="bg1">
                    <a:lumMod val="50000"/>
                  </a:schemeClr>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Tree>
    <p:extLst>
      <p:ext uri="{BB962C8B-B14F-4D97-AF65-F5344CB8AC3E}">
        <p14:creationId xmlns:p14="http://schemas.microsoft.com/office/powerpoint/2010/main" val="949076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 Blank">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50BD2857-9E82-1B3E-21B3-929703E3C815}"/>
              </a:ext>
            </a:extLst>
          </p:cNvPr>
          <p:cNvSpPr>
            <a:spLocks noGrp="1"/>
          </p:cNvSpPr>
          <p:nvPr>
            <p:ph type="sldNum" sz="quarter" idx="11"/>
          </p:nvPr>
        </p:nvSpPr>
        <p:spPr/>
        <p:txBody>
          <a:bodyPr/>
          <a:lstStyle/>
          <a:p>
            <a:pPr defTabSz="761970"/>
            <a:fld id="{A59E24FB-11A7-44FD-AC96-67BDBF48A334}" type="slidenum">
              <a:rPr lang="en-US" smtClean="0"/>
              <a:pPr defTabSz="761970"/>
              <a:t>‹#›</a:t>
            </a:fld>
            <a:endParaRPr lang="en-US"/>
          </a:p>
        </p:txBody>
      </p:sp>
      <p:sp>
        <p:nvSpPr>
          <p:cNvPr id="4" name="Title 3">
            <a:extLst>
              <a:ext uri="{FF2B5EF4-FFF2-40B4-BE49-F238E27FC236}">
                <a16:creationId xmlns:a16="http://schemas.microsoft.com/office/drawing/2014/main" id="{75FCC573-65A1-89E9-2577-3975C945BB69}"/>
              </a:ext>
            </a:extLst>
          </p:cNvPr>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3F50D2C6-43E6-4498-20C2-077141E258A7}"/>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Tree>
    <p:extLst>
      <p:ext uri="{BB962C8B-B14F-4D97-AF65-F5344CB8AC3E}">
        <p14:creationId xmlns:p14="http://schemas.microsoft.com/office/powerpoint/2010/main" val="2814489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ey Takeaways">
    <p:spTree>
      <p:nvGrpSpPr>
        <p:cNvPr id="1" name=""/>
        <p:cNvGrpSpPr/>
        <p:nvPr/>
      </p:nvGrpSpPr>
      <p:grpSpPr>
        <a:xfrm>
          <a:off x="0" y="0"/>
          <a:ext cx="0" cy="0"/>
          <a:chOff x="0" y="0"/>
          <a:chExt cx="0" cy="0"/>
        </a:xfrm>
      </p:grpSpPr>
      <p:sp>
        <p:nvSpPr>
          <p:cNvPr id="2" name="Title 1"/>
          <p:cNvSpPr>
            <a:spLocks noGrp="1"/>
          </p:cNvSpPr>
          <p:nvPr>
            <p:ph type="title"/>
          </p:nvPr>
        </p:nvSpPr>
        <p:spPr>
          <a:xfrm>
            <a:off x="318347" y="372533"/>
            <a:ext cx="11562079" cy="562187"/>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318347" y="1366685"/>
            <a:ext cx="11562076" cy="4729316"/>
          </a:xfrm>
        </p:spPr>
        <p:txBody>
          <a:bodyPr/>
          <a:lstStyle>
            <a:lvl2pPr marL="380990" indent="-380990">
              <a:lnSpc>
                <a:spcPct val="100000"/>
              </a:lnSpc>
              <a:buFont typeface="Wingdings" panose="05000000000000000000" pitchFamily="2" charset="2"/>
              <a:buChar char="ü"/>
              <a:defRPr/>
            </a:lvl2pPr>
            <a:lvl3pPr>
              <a:lnSpc>
                <a:spcPct val="100000"/>
              </a:lnSpc>
              <a:defRPr/>
            </a:lvl3pPr>
            <a:lvl4pPr>
              <a:lnSpc>
                <a:spcPct val="150000"/>
              </a:lnSpc>
              <a:defRPr/>
            </a:lvl4pPr>
            <a:lvl5pPr>
              <a:lnSpc>
                <a:spcPct val="15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33DB9C01-39F7-D7CD-C46B-9FF461D1F70B}"/>
              </a:ext>
            </a:extLst>
          </p:cNvPr>
          <p:cNvSpPr>
            <a:spLocks noGrp="1"/>
          </p:cNvSpPr>
          <p:nvPr>
            <p:ph type="sldNum" sz="quarter" idx="11"/>
          </p:nvPr>
        </p:nvSpPr>
        <p:spPr/>
        <p:txBody>
          <a:bodyPr/>
          <a:lstStyle/>
          <a:p>
            <a:pPr defTabSz="761970"/>
            <a:fld id="{A59E24FB-11A7-44FD-AC96-67BDBF48A334}" type="slidenum">
              <a:rPr lang="en-US" smtClean="0"/>
              <a:pPr defTabSz="761970"/>
              <a:t>‹#›</a:t>
            </a:fld>
            <a:endParaRPr lang="en-US"/>
          </a:p>
        </p:txBody>
      </p:sp>
      <p:sp>
        <p:nvSpPr>
          <p:cNvPr id="8" name="Rectangle 7">
            <a:extLst>
              <a:ext uri="{FF2B5EF4-FFF2-40B4-BE49-F238E27FC236}">
                <a16:creationId xmlns:a16="http://schemas.microsoft.com/office/drawing/2014/main" id="{70B3B571-311B-4626-6FD3-D57F982E135F}"/>
              </a:ext>
              <a:ext uri="{C183D7F6-B498-43B3-948B-1728B52AA6E4}">
                <adec:decorative xmlns:adec="http://schemas.microsoft.com/office/drawing/2017/decorative" val="1"/>
              </a:ext>
            </a:extLst>
          </p:cNvPr>
          <p:cNvSpPr/>
          <p:nvPr/>
        </p:nvSpPr>
        <p:spPr>
          <a:xfrm>
            <a:off x="318347" y="1038102"/>
            <a:ext cx="11562077"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Tree>
    <p:extLst>
      <p:ext uri="{BB962C8B-B14F-4D97-AF65-F5344CB8AC3E}">
        <p14:creationId xmlns:p14="http://schemas.microsoft.com/office/powerpoint/2010/main" val="200107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1901E7B-1A9D-5E85-E9C1-5B97E522B2D0}"/>
              </a:ext>
              <a:ext uri="{C183D7F6-B498-43B3-948B-1728B52AA6E4}">
                <adec:decorative xmlns:adec="http://schemas.microsoft.com/office/drawing/2017/decorative" val="1"/>
              </a:ext>
            </a:extLst>
          </p:cNvPr>
          <p:cNvSpPr/>
          <p:nvPr/>
        </p:nvSpPr>
        <p:spPr>
          <a:xfrm>
            <a:off x="-5" y="-1"/>
            <a:ext cx="12192000" cy="6028268"/>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14" name="Rectangle 13">
            <a:extLst>
              <a:ext uri="{FF2B5EF4-FFF2-40B4-BE49-F238E27FC236}">
                <a16:creationId xmlns:a16="http://schemas.microsoft.com/office/drawing/2014/main" id="{D5EDA0F1-7CE7-E397-B42F-E8FA32A8BC70}"/>
              </a:ext>
            </a:extLst>
          </p:cNvPr>
          <p:cNvSpPr/>
          <p:nvPr/>
        </p:nvSpPr>
        <p:spPr>
          <a:xfrm>
            <a:off x="189179" y="-8880"/>
            <a:ext cx="2767584" cy="6037146"/>
          </a:xfrm>
          <a:prstGeom prst="rect">
            <a:avLst/>
          </a:prstGeom>
          <a:solidFill>
            <a:schemeClr val="accent2"/>
          </a:solidFill>
          <a:ln>
            <a:noFill/>
          </a:ln>
        </p:spPr>
        <p:txBody>
          <a:bodyPr wrap="square" tIns="2194560" rtlCol="0" anchor="t" anchorCtr="0">
            <a:noAutofit/>
          </a:bodyPr>
          <a:lstStyle/>
          <a:p>
            <a:pPr algn="ctr"/>
            <a:r>
              <a:rPr lang="en-US" sz="2667" b="1">
                <a:ln>
                  <a:noFill/>
                </a:ln>
                <a:solidFill>
                  <a:schemeClr val="bg1"/>
                </a:solidFill>
                <a:latin typeface="+mj-lt"/>
                <a:ea typeface="Open Sans" panose="020B0606030504020204" pitchFamily="34" charset="0"/>
                <a:cs typeface="Open Sans" panose="020B0606030504020204" pitchFamily="34" charset="0"/>
              </a:rPr>
              <a:t>DEMO</a:t>
            </a:r>
          </a:p>
        </p:txBody>
      </p:sp>
      <p:pic>
        <p:nvPicPr>
          <p:cNvPr id="18" name="Graphic 17">
            <a:extLst>
              <a:ext uri="{FF2B5EF4-FFF2-40B4-BE49-F238E27FC236}">
                <a16:creationId xmlns:a16="http://schemas.microsoft.com/office/drawing/2014/main" id="{F078D5E8-5653-0D0E-DD86-BBA24EBD635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369" y="2719837"/>
            <a:ext cx="1425984" cy="1425984"/>
          </a:xfrm>
          <a:prstGeom prst="rect">
            <a:avLst/>
          </a:prstGeom>
        </p:spPr>
      </p:pic>
      <p:sp>
        <p:nvSpPr>
          <p:cNvPr id="21" name="Title 20">
            <a:extLst>
              <a:ext uri="{FF2B5EF4-FFF2-40B4-BE49-F238E27FC236}">
                <a16:creationId xmlns:a16="http://schemas.microsoft.com/office/drawing/2014/main" id="{3D95FAB7-16FD-F4D0-ED67-DDA349B69E52}"/>
              </a:ext>
            </a:extLst>
          </p:cNvPr>
          <p:cNvSpPr>
            <a:spLocks noGrp="1"/>
          </p:cNvSpPr>
          <p:nvPr>
            <p:ph type="title" hasCustomPrompt="1"/>
          </p:nvPr>
        </p:nvSpPr>
        <p:spPr>
          <a:xfrm>
            <a:off x="3380941" y="343689"/>
            <a:ext cx="8506257" cy="832919"/>
          </a:xfrm>
          <a:prstGeom prst="rect">
            <a:avLst/>
          </a:prstGeom>
        </p:spPr>
        <p:txBody>
          <a:bodyPr anchor="b"/>
          <a:lstStyle>
            <a:lvl1pPr>
              <a:defRPr>
                <a:solidFill>
                  <a:schemeClr val="tx2"/>
                </a:solidFill>
              </a:defRPr>
            </a:lvl1pPr>
          </a:lstStyle>
          <a:p>
            <a:r>
              <a:rPr lang="en-US" dirty="0"/>
              <a:t>Enter Slide Title in Title Case</a:t>
            </a:r>
          </a:p>
        </p:txBody>
      </p:sp>
      <p:sp>
        <p:nvSpPr>
          <p:cNvPr id="4" name="Text Placeholder 3"/>
          <p:cNvSpPr>
            <a:spLocks noGrp="1"/>
          </p:cNvSpPr>
          <p:nvPr>
            <p:ph type="body" sz="quarter" idx="15" hasCustomPrompt="1"/>
          </p:nvPr>
        </p:nvSpPr>
        <p:spPr>
          <a:xfrm>
            <a:off x="3380944" y="1433503"/>
            <a:ext cx="8506256" cy="457859"/>
          </a:xfrm>
          <a:prstGeom prst="rect">
            <a:avLst/>
          </a:prstGeom>
        </p:spPr>
        <p:txBody>
          <a:bodyPr lIns="0" rIns="0" anchor="ctr"/>
          <a:lstStyle>
            <a:lvl1pPr>
              <a:spcBef>
                <a:spcPts val="267"/>
              </a:spcBef>
              <a:defRPr sz="1600" baseline="0">
                <a:solidFill>
                  <a:schemeClr val="tx2"/>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dirty="0"/>
              <a:t>Subhead information goes here across multiple lines</a:t>
            </a:r>
            <a:br>
              <a:rPr lang="en-US" dirty="0"/>
            </a:br>
            <a:r>
              <a:rPr lang="en-US" dirty="0"/>
              <a:t>click to add text</a:t>
            </a:r>
          </a:p>
        </p:txBody>
      </p:sp>
      <p:sp>
        <p:nvSpPr>
          <p:cNvPr id="20" name="Rectangle 19">
            <a:extLst>
              <a:ext uri="{FF2B5EF4-FFF2-40B4-BE49-F238E27FC236}">
                <a16:creationId xmlns:a16="http://schemas.microsoft.com/office/drawing/2014/main" id="{596BEAB5-7365-2FC1-9D60-25D752CC11CC}"/>
              </a:ext>
              <a:ext uri="{C183D7F6-B498-43B3-948B-1728B52AA6E4}">
                <adec:decorative xmlns:adec="http://schemas.microsoft.com/office/drawing/2017/decorative" val="1"/>
              </a:ext>
            </a:extLst>
          </p:cNvPr>
          <p:cNvSpPr/>
          <p:nvPr/>
        </p:nvSpPr>
        <p:spPr>
          <a:xfrm>
            <a:off x="3380988" y="1275257"/>
            <a:ext cx="8506592" cy="609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3" name="Slide Number Placeholder 2">
            <a:extLst>
              <a:ext uri="{FF2B5EF4-FFF2-40B4-BE49-F238E27FC236}">
                <a16:creationId xmlns:a16="http://schemas.microsoft.com/office/drawing/2014/main" id="{B78290B7-6E18-5E44-FFBA-9B3DC1ADDA49}"/>
              </a:ext>
            </a:extLst>
          </p:cNvPr>
          <p:cNvSpPr>
            <a:spLocks noGrp="1"/>
          </p:cNvSpPr>
          <p:nvPr>
            <p:ph type="sldNum" sz="quarter" idx="16"/>
          </p:nvPr>
        </p:nvSpPr>
        <p:spPr/>
        <p:txBody>
          <a:bodyPr/>
          <a:lstStyle/>
          <a:p>
            <a:pPr defTabSz="761970"/>
            <a:fld id="{A59E24FB-11A7-44FD-AC96-67BDBF48A334}" type="slidenum">
              <a:rPr lang="en-US" smtClean="0"/>
              <a:pPr defTabSz="761970"/>
              <a:t>‹#›</a:t>
            </a:fld>
            <a:endParaRPr lang="en-US"/>
          </a:p>
        </p:txBody>
      </p:sp>
      <p:sp>
        <p:nvSpPr>
          <p:cNvPr id="2" name="Rectangle 1">
            <a:extLst>
              <a:ext uri="{FF2B5EF4-FFF2-40B4-BE49-F238E27FC236}">
                <a16:creationId xmlns:a16="http://schemas.microsoft.com/office/drawing/2014/main" id="{2A4E8A9B-D0FD-BBB1-5FD7-BF1336E27DEF}"/>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7" name="Content Placeholder 6">
            <a:extLst>
              <a:ext uri="{FF2B5EF4-FFF2-40B4-BE49-F238E27FC236}">
                <a16:creationId xmlns:a16="http://schemas.microsoft.com/office/drawing/2014/main" id="{8E7041F5-5DF5-E7EE-A131-BAB3383EA577}"/>
              </a:ext>
            </a:extLst>
          </p:cNvPr>
          <p:cNvSpPr>
            <a:spLocks noGrp="1"/>
          </p:cNvSpPr>
          <p:nvPr>
            <p:ph sz="quarter" idx="11"/>
          </p:nvPr>
        </p:nvSpPr>
        <p:spPr>
          <a:xfrm>
            <a:off x="3380622" y="2080382"/>
            <a:ext cx="8506580" cy="3715657"/>
          </a:xfrm>
        </p:spPr>
        <p:txBody>
          <a:bodyPr lIns="274320" tIns="182880" rIns="274320" bIns="182880" anchor="t"/>
          <a:lstStyle>
            <a:lvl1pPr marL="380990" indent="-380990">
              <a:buClr>
                <a:schemeClr val="tx2"/>
              </a:buClr>
              <a:buSzPct val="125000"/>
              <a:buFont typeface="Wingdings" panose="05000000000000000000" pitchFamily="2" charset="2"/>
              <a:buChar char="§"/>
              <a:defRPr>
                <a:solidFill>
                  <a:schemeClr val="tx2"/>
                </a:solidFill>
              </a:defRPr>
            </a:lvl1pPr>
          </a:lstStyle>
          <a:p>
            <a:pPr lvl="0"/>
            <a:r>
              <a:rPr lang="en-US" dirty="0"/>
              <a:t>Click to edit Master text styles</a:t>
            </a:r>
          </a:p>
        </p:txBody>
      </p:sp>
      <p:sp>
        <p:nvSpPr>
          <p:cNvPr id="5" name="Rectangle 1">
            <a:extLst>
              <a:ext uri="{FF2B5EF4-FFF2-40B4-BE49-F238E27FC236}">
                <a16:creationId xmlns:a16="http://schemas.microsoft.com/office/drawing/2014/main" id="{BC076F6F-0990-69FE-E6FF-12D056C9BEAE}"/>
              </a:ext>
              <a:ext uri="{C183D7F6-B498-43B3-948B-1728B52AA6E4}">
                <adec:decorative xmlns:adec="http://schemas.microsoft.com/office/drawing/2017/decorative" val="1"/>
              </a:ext>
            </a:extLst>
          </p:cNvPr>
          <p:cNvSpPr/>
          <p:nvPr/>
        </p:nvSpPr>
        <p:spPr>
          <a:xfrm flipV="1">
            <a:off x="-12529" y="5304429"/>
            <a:ext cx="201708"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Tree>
    <p:extLst>
      <p:ext uri="{BB962C8B-B14F-4D97-AF65-F5344CB8AC3E}">
        <p14:creationId xmlns:p14="http://schemas.microsoft.com/office/powerpoint/2010/main" val="4158421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Self-Guided Exercise">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DDA5A95-CA4A-FB6B-B8CE-7057C634410A}"/>
              </a:ext>
              <a:ext uri="{C183D7F6-B498-43B3-948B-1728B52AA6E4}">
                <adec:decorative xmlns:adec="http://schemas.microsoft.com/office/drawing/2017/decorative" val="1"/>
              </a:ext>
            </a:extLst>
          </p:cNvPr>
          <p:cNvSpPr/>
          <p:nvPr/>
        </p:nvSpPr>
        <p:spPr>
          <a:xfrm>
            <a:off x="-5" y="-1"/>
            <a:ext cx="12192005" cy="6028268"/>
          </a:xfrm>
          <a:prstGeom prst="rect">
            <a:avLst/>
          </a:prstGeom>
          <a:solidFill>
            <a:schemeClr val="bg1">
              <a:lumMod val="95000"/>
            </a:schemeClr>
          </a:solidFill>
        </p:spPr>
        <p:txBody>
          <a:bodyPr wrap="square" rtlCol="0" anchor="ctr" anchorCtr="0">
            <a:normAutofit/>
          </a:bodyPr>
          <a:lstStyle/>
          <a:p>
            <a:pPr algn="ctr"/>
            <a:endParaRPr lang="en-US" sz="2133" err="1">
              <a:solidFill>
                <a:schemeClr val="bg1"/>
              </a:solidFill>
            </a:endParaRPr>
          </a:p>
        </p:txBody>
      </p:sp>
      <p:sp>
        <p:nvSpPr>
          <p:cNvPr id="6" name="Rectangle 5">
            <a:extLst>
              <a:ext uri="{FF2B5EF4-FFF2-40B4-BE49-F238E27FC236}">
                <a16:creationId xmlns:a16="http://schemas.microsoft.com/office/drawing/2014/main" id="{42B62BCA-A301-73F3-E8F4-AD55B1677B96}"/>
              </a:ext>
            </a:extLst>
          </p:cNvPr>
          <p:cNvSpPr/>
          <p:nvPr/>
        </p:nvSpPr>
        <p:spPr>
          <a:xfrm>
            <a:off x="181496" y="-8878"/>
            <a:ext cx="2767584" cy="6037144"/>
          </a:xfrm>
          <a:prstGeom prst="rect">
            <a:avLst/>
          </a:prstGeom>
          <a:solidFill>
            <a:schemeClr val="accent2"/>
          </a:solidFill>
          <a:ln>
            <a:noFill/>
          </a:ln>
        </p:spPr>
        <p:txBody>
          <a:bodyPr wrap="square" tIns="2194560" rtlCol="0" anchor="t"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667" b="1">
                <a:ln>
                  <a:noFill/>
                </a:ln>
                <a:solidFill>
                  <a:schemeClr val="bg1"/>
                </a:solidFill>
                <a:latin typeface="+mj-lt"/>
                <a:ea typeface="Open Sans" panose="020B0606030504020204" pitchFamily="34" charset="0"/>
                <a:cs typeface="Open Sans" panose="020B0606030504020204" pitchFamily="34" charset="0"/>
              </a:rPr>
              <a:t>EXERCISE</a:t>
            </a:r>
          </a:p>
        </p:txBody>
      </p:sp>
      <p:sp>
        <p:nvSpPr>
          <p:cNvPr id="33" name="Title 20">
            <a:extLst>
              <a:ext uri="{FF2B5EF4-FFF2-40B4-BE49-F238E27FC236}">
                <a16:creationId xmlns:a16="http://schemas.microsoft.com/office/drawing/2014/main" id="{9093C7FA-D3F0-8F8A-C613-567DE670B1E4}"/>
              </a:ext>
            </a:extLst>
          </p:cNvPr>
          <p:cNvSpPr>
            <a:spLocks noGrp="1"/>
          </p:cNvSpPr>
          <p:nvPr>
            <p:ph type="title" hasCustomPrompt="1"/>
          </p:nvPr>
        </p:nvSpPr>
        <p:spPr>
          <a:xfrm>
            <a:off x="3380941" y="343689"/>
            <a:ext cx="8506259" cy="832919"/>
          </a:xfrm>
          <a:prstGeom prst="rect">
            <a:avLst/>
          </a:prstGeom>
        </p:spPr>
        <p:txBody>
          <a:bodyPr anchor="b"/>
          <a:lstStyle>
            <a:lvl1pPr>
              <a:defRPr>
                <a:solidFill>
                  <a:schemeClr val="tx2"/>
                </a:solidFill>
              </a:defRPr>
            </a:lvl1pPr>
          </a:lstStyle>
          <a:p>
            <a:r>
              <a:rPr lang="en-US"/>
              <a:t>Enter Slide Title in Title Case</a:t>
            </a:r>
          </a:p>
        </p:txBody>
      </p:sp>
      <p:sp>
        <p:nvSpPr>
          <p:cNvPr id="7" name="Text Placeholder 3">
            <a:extLst>
              <a:ext uri="{FF2B5EF4-FFF2-40B4-BE49-F238E27FC236}">
                <a16:creationId xmlns:a16="http://schemas.microsoft.com/office/drawing/2014/main" id="{5F1D5F7B-BCCC-C353-1518-30C44059D0A4}"/>
              </a:ext>
            </a:extLst>
          </p:cNvPr>
          <p:cNvSpPr>
            <a:spLocks noGrp="1"/>
          </p:cNvSpPr>
          <p:nvPr>
            <p:ph type="body" sz="quarter" idx="15" hasCustomPrompt="1"/>
          </p:nvPr>
        </p:nvSpPr>
        <p:spPr>
          <a:xfrm>
            <a:off x="3380621" y="1433503"/>
            <a:ext cx="8506579" cy="457859"/>
          </a:xfrm>
          <a:prstGeom prst="rect">
            <a:avLst/>
          </a:prstGeom>
        </p:spPr>
        <p:txBody>
          <a:bodyPr lIns="0" rIns="0" anchor="ctr"/>
          <a:lstStyle>
            <a:lvl1pPr>
              <a:spcBef>
                <a:spcPts val="267"/>
              </a:spcBef>
              <a:defRPr sz="1600" baseline="0">
                <a:solidFill>
                  <a:schemeClr val="tx2"/>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
        <p:nvSpPr>
          <p:cNvPr id="32" name="Rectangle 31">
            <a:extLst>
              <a:ext uri="{FF2B5EF4-FFF2-40B4-BE49-F238E27FC236}">
                <a16:creationId xmlns:a16="http://schemas.microsoft.com/office/drawing/2014/main" id="{E2C141E3-C1CF-40E9-097C-D8B4FE3F2367}"/>
              </a:ext>
              <a:ext uri="{C183D7F6-B498-43B3-948B-1728B52AA6E4}">
                <adec:decorative xmlns:adec="http://schemas.microsoft.com/office/drawing/2017/decorative" val="1"/>
              </a:ext>
            </a:extLst>
          </p:cNvPr>
          <p:cNvSpPr/>
          <p:nvPr/>
        </p:nvSpPr>
        <p:spPr>
          <a:xfrm>
            <a:off x="3380989" y="1275257"/>
            <a:ext cx="8506580" cy="609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algn="ctr"/>
            <a:endParaRPr lang="en-US" sz="2133">
              <a:solidFill>
                <a:schemeClr val="accent3">
                  <a:lumMod val="60000"/>
                  <a:lumOff val="40000"/>
                </a:schemeClr>
              </a:solidFill>
            </a:endParaRPr>
          </a:p>
        </p:txBody>
      </p:sp>
      <p:sp>
        <p:nvSpPr>
          <p:cNvPr id="3" name="Slide Number Placeholder 2">
            <a:extLst>
              <a:ext uri="{FF2B5EF4-FFF2-40B4-BE49-F238E27FC236}">
                <a16:creationId xmlns:a16="http://schemas.microsoft.com/office/drawing/2014/main" id="{0746E8E6-12CA-C311-875B-76D9C482C1A9}"/>
              </a:ext>
            </a:extLst>
          </p:cNvPr>
          <p:cNvSpPr>
            <a:spLocks noGrp="1"/>
          </p:cNvSpPr>
          <p:nvPr>
            <p:ph type="sldNum" sz="quarter" idx="18"/>
          </p:nvPr>
        </p:nvSpPr>
        <p:spPr/>
        <p:txBody>
          <a:bodyPr/>
          <a:lstStyle/>
          <a:p>
            <a:pPr defTabSz="761970"/>
            <a:fld id="{A59E24FB-11A7-44FD-AC96-67BDBF48A334}" type="slidenum">
              <a:rPr lang="en-US" smtClean="0"/>
              <a:pPr defTabSz="761970"/>
              <a:t>‹#›</a:t>
            </a:fld>
            <a:endParaRPr lang="en-US"/>
          </a:p>
        </p:txBody>
      </p:sp>
      <p:pic>
        <p:nvPicPr>
          <p:cNvPr id="4" name="Graphic 3" descr="Cursor with solid fill">
            <a:extLst>
              <a:ext uri="{FF2B5EF4-FFF2-40B4-BE49-F238E27FC236}">
                <a16:creationId xmlns:a16="http://schemas.microsoft.com/office/drawing/2014/main" id="{EACDC10A-C78D-51FD-EB3E-608DB0A0D9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0196" y="2814399"/>
            <a:ext cx="1327605" cy="1327605"/>
          </a:xfrm>
          <a:prstGeom prst="rect">
            <a:avLst/>
          </a:prstGeom>
        </p:spPr>
      </p:pic>
      <p:sp>
        <p:nvSpPr>
          <p:cNvPr id="5" name="Content Placeholder 6">
            <a:extLst>
              <a:ext uri="{FF2B5EF4-FFF2-40B4-BE49-F238E27FC236}">
                <a16:creationId xmlns:a16="http://schemas.microsoft.com/office/drawing/2014/main" id="{6058A42B-8226-08D1-7EE6-36B16ABE66E5}"/>
              </a:ext>
            </a:extLst>
          </p:cNvPr>
          <p:cNvSpPr>
            <a:spLocks noGrp="1"/>
          </p:cNvSpPr>
          <p:nvPr>
            <p:ph sz="quarter" idx="11"/>
          </p:nvPr>
        </p:nvSpPr>
        <p:spPr>
          <a:xfrm>
            <a:off x="3380622" y="2080381"/>
            <a:ext cx="8506580" cy="3825968"/>
          </a:xfrm>
        </p:spPr>
        <p:txBody>
          <a:bodyPr lIns="274320" tIns="182880" rIns="274320" bIns="182880" anchor="t"/>
          <a:lstStyle>
            <a:lvl1pPr marL="380990" indent="-380990">
              <a:buClr>
                <a:schemeClr val="accent4"/>
              </a:buClr>
              <a:buSzPct val="125000"/>
              <a:buFont typeface="Wingdings" panose="05000000000000000000" pitchFamily="2" charset="2"/>
              <a:buChar char="§"/>
              <a:defRPr>
                <a:solidFill>
                  <a:schemeClr val="tx2"/>
                </a:solidFill>
              </a:defRPr>
            </a:lvl1pPr>
          </a:lstStyle>
          <a:p>
            <a:pPr lvl="0"/>
            <a:r>
              <a:rPr lang="en-US"/>
              <a:t>Click to edit Master text styles</a:t>
            </a:r>
          </a:p>
        </p:txBody>
      </p:sp>
      <p:sp>
        <p:nvSpPr>
          <p:cNvPr id="8" name="Rectangle 1">
            <a:extLst>
              <a:ext uri="{FF2B5EF4-FFF2-40B4-BE49-F238E27FC236}">
                <a16:creationId xmlns:a16="http://schemas.microsoft.com/office/drawing/2014/main" id="{8B746ECE-0AA2-666C-1AD3-C76193688D77}"/>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algn="ctr"/>
            <a:endParaRPr lang="en-US" sz="2133" err="1">
              <a:solidFill>
                <a:schemeClr val="bg1"/>
              </a:solidFill>
            </a:endParaRPr>
          </a:p>
        </p:txBody>
      </p:sp>
      <p:sp>
        <p:nvSpPr>
          <p:cNvPr id="9" name="Rectangle 1">
            <a:extLst>
              <a:ext uri="{FF2B5EF4-FFF2-40B4-BE49-F238E27FC236}">
                <a16:creationId xmlns:a16="http://schemas.microsoft.com/office/drawing/2014/main" id="{7910CAC1-FB78-6844-A5A0-C7E8053D1D85}"/>
              </a:ext>
              <a:ext uri="{C183D7F6-B498-43B3-948B-1728B52AA6E4}">
                <adec:decorative xmlns:adec="http://schemas.microsoft.com/office/drawing/2017/decorative" val="1"/>
              </a:ext>
            </a:extLst>
          </p:cNvPr>
          <p:cNvSpPr/>
          <p:nvPr/>
        </p:nvSpPr>
        <p:spPr>
          <a:xfrm flipV="1">
            <a:off x="-12529" y="5304429"/>
            <a:ext cx="201708"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algn="ctr"/>
            <a:endParaRPr lang="en-US" sz="2133" err="1">
              <a:solidFill>
                <a:schemeClr val="bg1"/>
              </a:solidFill>
            </a:endParaRPr>
          </a:p>
        </p:txBody>
      </p:sp>
    </p:spTree>
    <p:extLst>
      <p:ext uri="{BB962C8B-B14F-4D97-AF65-F5344CB8AC3E}">
        <p14:creationId xmlns:p14="http://schemas.microsoft.com/office/powerpoint/2010/main" val="214340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itle Placeholder 11">
            <a:extLst>
              <a:ext uri="{FF2B5EF4-FFF2-40B4-BE49-F238E27FC236}">
                <a16:creationId xmlns:a16="http://schemas.microsoft.com/office/drawing/2014/main" id="{8765BE21-E8D4-1784-09CF-3EC257A972E1}"/>
              </a:ext>
            </a:extLst>
          </p:cNvPr>
          <p:cNvSpPr>
            <a:spLocks noGrp="1"/>
          </p:cNvSpPr>
          <p:nvPr>
            <p:ph type="title"/>
          </p:nvPr>
        </p:nvSpPr>
        <p:spPr>
          <a:xfrm>
            <a:off x="353568" y="377953"/>
            <a:ext cx="11533632" cy="562185"/>
          </a:xfrm>
          <a:prstGeom prst="rect">
            <a:avLst/>
          </a:prstGeom>
        </p:spPr>
        <p:txBody>
          <a:bodyPr vert="horz" lIns="0" tIns="45720" rIns="0" bIns="45720" rtlCol="0" anchor="ctr">
            <a:noAutofit/>
          </a:bodyPr>
          <a:lstStyle/>
          <a:p>
            <a:r>
              <a:rPr lang="en-US" dirty="0"/>
              <a:t>Enter Slide Title in Title Case</a:t>
            </a:r>
          </a:p>
        </p:txBody>
      </p:sp>
      <p:sp>
        <p:nvSpPr>
          <p:cNvPr id="11" name="Text Placeholder 2">
            <a:extLst>
              <a:ext uri="{FF2B5EF4-FFF2-40B4-BE49-F238E27FC236}">
                <a16:creationId xmlns:a16="http://schemas.microsoft.com/office/drawing/2014/main" id="{BEB46357-9F0E-0291-6979-921BE6FBA102}"/>
              </a:ext>
            </a:extLst>
          </p:cNvPr>
          <p:cNvSpPr>
            <a:spLocks noGrp="1"/>
          </p:cNvSpPr>
          <p:nvPr>
            <p:ph type="body" idx="1"/>
          </p:nvPr>
        </p:nvSpPr>
        <p:spPr>
          <a:xfrm>
            <a:off x="353569" y="1243584"/>
            <a:ext cx="11526857" cy="48591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A679EE3F-52A5-8E4C-9F02-62630F747F97}"/>
              </a:ext>
            </a:extLst>
          </p:cNvPr>
          <p:cNvSpPr>
            <a:spLocks noGrp="1"/>
          </p:cNvSpPr>
          <p:nvPr>
            <p:ph type="sldNum" sz="quarter" idx="4"/>
          </p:nvPr>
        </p:nvSpPr>
        <p:spPr>
          <a:xfrm>
            <a:off x="11431675" y="6329038"/>
            <a:ext cx="455525" cy="420591"/>
          </a:xfrm>
          <a:prstGeom prst="rect">
            <a:avLst/>
          </a:prstGeom>
        </p:spPr>
        <p:txBody>
          <a:bodyPr vert="horz" lIns="0" tIns="0" rIns="0" bIns="0" rtlCol="0" anchor="ctr" anchorCtr="0"/>
          <a:lstStyle>
            <a:lvl1pPr algn="r">
              <a:defRPr sz="1067" b="0"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defTabSz="761970"/>
            <a:fld id="{A59E24FB-11A7-44FD-AC96-67BDBF48A334}" type="slidenum">
              <a:rPr lang="en-US" smtClean="0"/>
              <a:pPr defTabSz="761970"/>
              <a:t>‹#›</a:t>
            </a:fld>
            <a:endParaRPr lang="en-US"/>
          </a:p>
        </p:txBody>
      </p:sp>
    </p:spTree>
    <p:extLst>
      <p:ext uri="{BB962C8B-B14F-4D97-AF65-F5344CB8AC3E}">
        <p14:creationId xmlns:p14="http://schemas.microsoft.com/office/powerpoint/2010/main" val="60571939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8" r:id="rId15"/>
    <p:sldLayoutId id="2147483809" r:id="rId16"/>
    <p:sldLayoutId id="2147483810" r:id="rId17"/>
    <p:sldLayoutId id="2147483811" r:id="rId18"/>
    <p:sldLayoutId id="2147483807" r:id="rId19"/>
    <p:sldLayoutId id="2147483812" r:id="rId20"/>
    <p:sldLayoutId id="2147483813" r:id="rId21"/>
    <p:sldLayoutId id="2147483815" r:id="rId22"/>
    <p:sldLayoutId id="2147483818" r:id="rId23"/>
    <p:sldLayoutId id="2147483817" r:id="rId24"/>
    <p:sldLayoutId id="2147483829" r:id="rId25"/>
  </p:sldLayoutIdLst>
  <p:hf hdr="0" ftr="0" dt="0"/>
  <p:txStyles>
    <p:titleStyle>
      <a:lvl1pPr marL="0" marR="0" indent="0" algn="l" defTabSz="1219170" rtl="0" eaLnBrk="1" fontAlgn="auto" latinLnBrk="0" hangingPunct="1">
        <a:lnSpc>
          <a:spcPct val="85000"/>
        </a:lnSpc>
        <a:spcBef>
          <a:spcPct val="0"/>
        </a:spcBef>
        <a:spcAft>
          <a:spcPts val="0"/>
        </a:spcAft>
        <a:buClrTx/>
        <a:buSzTx/>
        <a:buFontTx/>
        <a:buNone/>
        <a:tabLst/>
        <a:defRPr sz="3200" b="1" i="0" kern="1200" baseline="0">
          <a:solidFill>
            <a:schemeClr val="tx2"/>
          </a:solidFill>
          <a:latin typeface="+mj-lt"/>
          <a:ea typeface="Open Sans" panose="020B0606030504020204" pitchFamily="34" charset="0"/>
          <a:cs typeface="Open Sans" panose="020B0606030504020204" pitchFamily="34" charset="0"/>
        </a:defRPr>
      </a:lvl1pPr>
    </p:titleStyle>
    <p:bodyStyle>
      <a:lvl1pPr marL="0" indent="0" algn="l" defTabSz="1219170" rtl="0" eaLnBrk="1" latinLnBrk="0" hangingPunct="1">
        <a:spcBef>
          <a:spcPts val="267"/>
        </a:spcBef>
        <a:buFont typeface="Arial" panose="020B0604020202020204" pitchFamily="34" charset="0"/>
        <a:buNone/>
        <a:defRPr sz="2133" kern="1200" baseline="0">
          <a:solidFill>
            <a:schemeClr val="accent1"/>
          </a:solidFill>
          <a:latin typeface="+mn-lt"/>
          <a:ea typeface="Open Sans" panose="020B0606030504020204" pitchFamily="34" charset="0"/>
          <a:cs typeface="Open Sans" panose="020B0606030504020204" pitchFamily="34" charset="0"/>
        </a:defRPr>
      </a:lvl1pPr>
      <a:lvl2pPr marL="0" indent="0" algn="l" defTabSz="1219170" rtl="0" eaLnBrk="1" latinLnBrk="0" hangingPunct="1">
        <a:spcBef>
          <a:spcPts val="267"/>
        </a:spcBef>
        <a:buFontTx/>
        <a:buNone/>
        <a:defRPr sz="2133" b="0" kern="1200" baseline="0">
          <a:solidFill>
            <a:schemeClr val="tx2"/>
          </a:solidFill>
          <a:latin typeface="+mn-lt"/>
          <a:ea typeface="Open Sans" panose="020B0606030504020204" pitchFamily="34" charset="0"/>
          <a:cs typeface="Open Sans" panose="020B0606030504020204" pitchFamily="34" charset="0"/>
        </a:defRPr>
      </a:lvl2pPr>
      <a:lvl3pPr marL="2117" indent="0" algn="l" defTabSz="1219170" rtl="0" eaLnBrk="1" latinLnBrk="0" hangingPunct="1">
        <a:spcBef>
          <a:spcPts val="267"/>
        </a:spcBef>
        <a:buSzPct val="100000"/>
        <a:buFontTx/>
        <a:buNone/>
        <a:defRPr sz="2133" kern="1200" baseline="0">
          <a:solidFill>
            <a:schemeClr val="tx2"/>
          </a:solidFill>
          <a:latin typeface="+mn-lt"/>
          <a:ea typeface="Open Sans" panose="020B0606030504020204" pitchFamily="34" charset="0"/>
          <a:cs typeface="Open Sans" panose="020B0606030504020204" pitchFamily="34" charset="0"/>
        </a:defRPr>
      </a:lvl3pPr>
      <a:lvl4pPr marL="0" indent="0" algn="l" defTabSz="1219170" rtl="0" eaLnBrk="1" latinLnBrk="0" hangingPunct="1">
        <a:spcBef>
          <a:spcPts val="800"/>
        </a:spcBef>
        <a:buSzPct val="100000"/>
        <a:buFontTx/>
        <a:buNone/>
        <a:tabLst/>
        <a:defRPr sz="2133" kern="1200" baseline="0">
          <a:solidFill>
            <a:schemeClr val="tx2"/>
          </a:solidFill>
          <a:latin typeface="+mn-lt"/>
          <a:ea typeface="Open Sans" panose="020B0606030504020204" pitchFamily="34" charset="0"/>
          <a:cs typeface="Open Sans" panose="020B0606030504020204" pitchFamily="34" charset="0"/>
        </a:defRPr>
      </a:lvl4pPr>
      <a:lvl5pPr marL="228594" indent="-228594" algn="l" defTabSz="1219170" rtl="0" eaLnBrk="1" latinLnBrk="0" hangingPunct="1">
        <a:spcBef>
          <a:spcPts val="800"/>
        </a:spcBef>
        <a:buClr>
          <a:schemeClr val="tx2"/>
        </a:buClr>
        <a:buSzPct val="100000"/>
        <a:buFont typeface="Arial"/>
        <a:buChar char="•"/>
        <a:defRPr sz="2133" kern="1200" baseline="0">
          <a:solidFill>
            <a:schemeClr val="tx2"/>
          </a:solidFill>
          <a:latin typeface="+mn-lt"/>
          <a:ea typeface="Open Sans" panose="020B0606030504020204" pitchFamily="34" charset="0"/>
          <a:cs typeface="Open Sans" panose="020B0606030504020204" pitchFamily="34" charset="0"/>
        </a:defRPr>
      </a:lvl5pPr>
      <a:lvl6pPr marL="455073" indent="-220128" algn="l" defTabSz="1219170" rtl="0" eaLnBrk="1" latinLnBrk="0" hangingPunct="1">
        <a:spcBef>
          <a:spcPts val="533"/>
        </a:spcBef>
        <a:buClr>
          <a:schemeClr val="tx2"/>
        </a:buClr>
        <a:buSzPct val="80000"/>
        <a:buFont typeface="Wingdings" charset="2"/>
        <a:buChar char="§"/>
        <a:tabLst/>
        <a:defRPr sz="2133" kern="1200" baseline="0">
          <a:solidFill>
            <a:schemeClr val="tx2"/>
          </a:solidFill>
          <a:latin typeface="+mn-lt"/>
          <a:ea typeface="+mn-ea"/>
          <a:cs typeface="+mn-cs"/>
        </a:defRPr>
      </a:lvl6pPr>
      <a:lvl7pPr marL="683667" indent="-230712" algn="l" defTabSz="1219170" rtl="0" eaLnBrk="1" latinLnBrk="0" hangingPunct="1">
        <a:spcBef>
          <a:spcPts val="267"/>
        </a:spcBef>
        <a:buClr>
          <a:schemeClr val="tx2"/>
        </a:buClr>
        <a:buSzPct val="50000"/>
        <a:buFont typeface="Lucida Grande"/>
        <a:buChar char="▲"/>
        <a:tabLst/>
        <a:defRPr sz="2133" kern="1200" baseline="0">
          <a:solidFill>
            <a:schemeClr val="tx2"/>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9.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9.png"/><Relationship Id="rId7" Type="http://schemas.openxmlformats.org/officeDocument/2006/relationships/diagramColors" Target="../diagrams/colors10.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9.xml"/><Relationship Id="rId1" Type="http://schemas.openxmlformats.org/officeDocument/2006/relationships/tags" Target="../tags/tag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230321-DB71-4E75-B390-20458B4E5993}"/>
              </a:ext>
            </a:extLst>
          </p:cNvPr>
          <p:cNvSpPr>
            <a:spLocks noGrp="1"/>
          </p:cNvSpPr>
          <p:nvPr>
            <p:ph type="body" sz="quarter" idx="10"/>
          </p:nvPr>
        </p:nvSpPr>
        <p:spPr/>
        <p:txBody>
          <a:bodyPr/>
          <a:lstStyle/>
          <a:p>
            <a:r>
              <a:rPr lang="en-US"/>
              <a:t>2</a:t>
            </a:r>
          </a:p>
        </p:txBody>
      </p:sp>
      <p:sp>
        <p:nvSpPr>
          <p:cNvPr id="3" name="Title 2">
            <a:extLst>
              <a:ext uri="{FF2B5EF4-FFF2-40B4-BE49-F238E27FC236}">
                <a16:creationId xmlns:a16="http://schemas.microsoft.com/office/drawing/2014/main" id="{6121A452-9AA1-A6CE-F8C6-9936BB77F20F}"/>
              </a:ext>
            </a:extLst>
          </p:cNvPr>
          <p:cNvSpPr>
            <a:spLocks noGrp="1"/>
          </p:cNvSpPr>
          <p:nvPr>
            <p:ph type="title"/>
          </p:nvPr>
        </p:nvSpPr>
        <p:spPr/>
        <p:txBody>
          <a:bodyPr/>
          <a:lstStyle/>
          <a:p>
            <a:r>
              <a:rPr lang="en-US"/>
              <a:t>General Configuration</a:t>
            </a:r>
          </a:p>
        </p:txBody>
      </p:sp>
      <p:sp>
        <p:nvSpPr>
          <p:cNvPr id="9" name="Content Placeholder 8">
            <a:extLst>
              <a:ext uri="{FF2B5EF4-FFF2-40B4-BE49-F238E27FC236}">
                <a16:creationId xmlns:a16="http://schemas.microsoft.com/office/drawing/2014/main" id="{1D97B745-F5E1-27F7-D276-5722B85EE70C}"/>
              </a:ext>
            </a:extLst>
          </p:cNvPr>
          <p:cNvSpPr>
            <a:spLocks noGrp="1"/>
          </p:cNvSpPr>
          <p:nvPr>
            <p:ph sz="quarter" idx="11"/>
          </p:nvPr>
        </p:nvSpPr>
        <p:spPr/>
        <p:txBody>
          <a:bodyPr vert="horz" lIns="0" tIns="182880" rIns="274320" bIns="182880" rtlCol="0" anchor="t">
            <a:normAutofit/>
          </a:bodyPr>
          <a:lstStyle/>
          <a:p>
            <a:pPr marL="380365" indent="-380365"/>
            <a:r>
              <a:rPr lang="en-US" sz="2100">
                <a:ea typeface="Open Sans"/>
                <a:cs typeface="Open Sans"/>
              </a:rPr>
              <a:t>POU (SMS) General Configuration</a:t>
            </a:r>
          </a:p>
          <a:p>
            <a:r>
              <a:rPr lang="en-US"/>
              <a:t>Items Configuration</a:t>
            </a:r>
          </a:p>
          <a:p>
            <a:r>
              <a:rPr lang="en-US"/>
              <a:t>Main Structure</a:t>
            </a:r>
          </a:p>
          <a:p>
            <a:r>
              <a:rPr lang="en-US"/>
              <a:t>Location Items Configuration</a:t>
            </a:r>
          </a:p>
        </p:txBody>
      </p:sp>
      <p:sp>
        <p:nvSpPr>
          <p:cNvPr id="5" name="Slide Number Placeholder 4">
            <a:extLst>
              <a:ext uri="{FF2B5EF4-FFF2-40B4-BE49-F238E27FC236}">
                <a16:creationId xmlns:a16="http://schemas.microsoft.com/office/drawing/2014/main" id="{3CAEB1D2-3425-E8E4-6E98-8EAA0706AB0F}"/>
              </a:ext>
            </a:extLst>
          </p:cNvPr>
          <p:cNvSpPr>
            <a:spLocks noGrp="1"/>
          </p:cNvSpPr>
          <p:nvPr>
            <p:ph type="sldNum" sz="quarter" idx="12"/>
          </p:nvPr>
        </p:nvSpPr>
        <p:spPr/>
        <p:txBody>
          <a:bodyPr/>
          <a:lstStyle/>
          <a:p>
            <a:fld id="{A59E24FB-11A7-44FD-AC96-67BDBF48A334}" type="slidenum">
              <a:rPr lang="en-US" smtClean="0"/>
              <a:pPr/>
              <a:t>1</a:t>
            </a:fld>
            <a:endParaRPr lang="en-US"/>
          </a:p>
        </p:txBody>
      </p:sp>
    </p:spTree>
    <p:extLst>
      <p:ext uri="{BB962C8B-B14F-4D97-AF65-F5344CB8AC3E}">
        <p14:creationId xmlns:p14="http://schemas.microsoft.com/office/powerpoint/2010/main" val="687852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 name="Title 1082"/>
          <p:cNvSpPr>
            <a:spLocks noGrp="1"/>
          </p:cNvSpPr>
          <p:nvPr>
            <p:ph type="title"/>
          </p:nvPr>
        </p:nvSpPr>
        <p:spPr/>
        <p:txBody>
          <a:bodyPr wrap="square" anchor="t">
            <a:normAutofit/>
          </a:bodyPr>
          <a:lstStyle/>
          <a:p>
            <a:r>
              <a:rPr lang="en-CA"/>
              <a:t>Item Family and Item Family 2</a:t>
            </a:r>
          </a:p>
        </p:txBody>
      </p:sp>
      <p:sp>
        <p:nvSpPr>
          <p:cNvPr id="9" name="Content Placeholder 8">
            <a:extLst>
              <a:ext uri="{FF2B5EF4-FFF2-40B4-BE49-F238E27FC236}">
                <a16:creationId xmlns:a16="http://schemas.microsoft.com/office/drawing/2014/main" id="{09A15024-D81E-D15C-AD9D-2CE83AA8D928}"/>
              </a:ext>
            </a:extLst>
          </p:cNvPr>
          <p:cNvSpPr>
            <a:spLocks noGrp="1"/>
          </p:cNvSpPr>
          <p:nvPr>
            <p:ph idx="1"/>
          </p:nvPr>
        </p:nvSpPr>
        <p:spPr/>
        <p:txBody>
          <a:bodyPr anchor="ctr"/>
          <a:lstStyle/>
          <a:p>
            <a:r>
              <a:rPr lang="en-US"/>
              <a:t>“Item Families” are:</a:t>
            </a:r>
          </a:p>
          <a:p>
            <a:pPr marL="342900" indent="-342900">
              <a:buFont typeface="Arial" panose="020B0604020202020204" pitchFamily="34" charset="0"/>
              <a:buChar char="•"/>
            </a:pPr>
            <a:r>
              <a:rPr lang="en-US"/>
              <a:t>Assigned to Items</a:t>
            </a:r>
          </a:p>
          <a:p>
            <a:pPr marL="342900" indent="-342900">
              <a:buFont typeface="Arial" panose="020B0604020202020204" pitchFamily="34" charset="0"/>
              <a:buChar char="•"/>
            </a:pPr>
            <a:r>
              <a:rPr lang="en-US"/>
              <a:t>Used for grouping liked Items</a:t>
            </a:r>
          </a:p>
          <a:p>
            <a:pPr marL="342900" indent="-342900">
              <a:buFont typeface="Arial" panose="020B0604020202020204" pitchFamily="34" charset="0"/>
              <a:buChar char="•"/>
            </a:pPr>
            <a:r>
              <a:rPr lang="en-US"/>
              <a:t>Useful for search functionalities</a:t>
            </a:r>
          </a:p>
          <a:p>
            <a:endParaRPr lang="en-US"/>
          </a:p>
          <a:p>
            <a:r>
              <a:rPr lang="en-US"/>
              <a:t>The second family is typically used to identify a subset family.</a:t>
            </a:r>
          </a:p>
        </p:txBody>
      </p:sp>
      <p:pic>
        <p:nvPicPr>
          <p:cNvPr id="7" name="Content Placeholder 6" descr="A screenshot of a computer&#10;&#10;Description automatically generated">
            <a:extLst>
              <a:ext uri="{FF2B5EF4-FFF2-40B4-BE49-F238E27FC236}">
                <a16:creationId xmlns:a16="http://schemas.microsoft.com/office/drawing/2014/main" id="{C597F8BF-9880-7E22-1BBC-60CC5F496766}"/>
              </a:ext>
            </a:extLst>
          </p:cNvPr>
          <p:cNvPicPr>
            <a:picLocks noGrp="1" noChangeAspect="1"/>
          </p:cNvPicPr>
          <p:nvPr>
            <p:ph idx="18"/>
          </p:nvPr>
        </p:nvPicPr>
        <p:blipFill>
          <a:blip r:embed="rId3">
            <a:extLst>
              <a:ext uri="{28A0092B-C50C-407E-A947-70E740481C1C}">
                <a14:useLocalDpi xmlns:a14="http://schemas.microsoft.com/office/drawing/2010/main" val="0"/>
              </a:ext>
            </a:extLst>
          </a:blip>
          <a:stretch>
            <a:fillRect/>
          </a:stretch>
        </p:blipFill>
        <p:spPr>
          <a:xfrm>
            <a:off x="6280150" y="2213038"/>
            <a:ext cx="5607050" cy="2922462"/>
          </a:xfrm>
          <a:ln w="12700">
            <a:solidFill>
              <a:schemeClr val="bg1">
                <a:lumMod val="75000"/>
              </a:schemeClr>
            </a:solidFill>
          </a:ln>
        </p:spPr>
      </p:pic>
      <p:sp>
        <p:nvSpPr>
          <p:cNvPr id="18" name="Slide Number Placeholder 17">
            <a:extLst>
              <a:ext uri="{FF2B5EF4-FFF2-40B4-BE49-F238E27FC236}">
                <a16:creationId xmlns:a16="http://schemas.microsoft.com/office/drawing/2014/main" id="{5D64EB8E-F84E-43A5-B4CB-09A53AD14349}"/>
              </a:ext>
            </a:extLst>
          </p:cNvPr>
          <p:cNvSpPr>
            <a:spLocks noGrp="1"/>
          </p:cNvSpPr>
          <p:nvPr>
            <p:ph type="sldNum" sz="quarter" idx="17"/>
          </p:nvPr>
        </p:nvSpPr>
        <p:spPr/>
        <p:txBody>
          <a:bodyPr wrap="square" anchor="t">
            <a:normAutofit/>
          </a:bodyPr>
          <a:lstStyle/>
          <a:p>
            <a:fld id="{A59E24FB-11A7-44FD-AC96-67BDBF48A334}" type="slidenum">
              <a:rPr lang="en-US" smtClean="0"/>
              <a:pPr/>
              <a:t>10</a:t>
            </a:fld>
            <a:endParaRPr lang="en-US"/>
          </a:p>
        </p:txBody>
      </p:sp>
    </p:spTree>
    <p:extLst>
      <p:ext uri="{BB962C8B-B14F-4D97-AF65-F5344CB8AC3E}">
        <p14:creationId xmlns:p14="http://schemas.microsoft.com/office/powerpoint/2010/main" val="2713209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 name="Title 1082"/>
          <p:cNvSpPr>
            <a:spLocks noGrp="1"/>
          </p:cNvSpPr>
          <p:nvPr>
            <p:ph type="title"/>
          </p:nvPr>
        </p:nvSpPr>
        <p:spPr/>
        <p:txBody>
          <a:bodyPr wrap="square" anchor="t">
            <a:normAutofit/>
          </a:bodyPr>
          <a:lstStyle/>
          <a:p>
            <a:r>
              <a:rPr lang="en-CA" dirty="0"/>
              <a:t>Item Specialties </a:t>
            </a:r>
          </a:p>
        </p:txBody>
      </p:sp>
      <p:sp>
        <p:nvSpPr>
          <p:cNvPr id="3" name="Content Placeholder 2">
            <a:extLst>
              <a:ext uri="{FF2B5EF4-FFF2-40B4-BE49-F238E27FC236}">
                <a16:creationId xmlns:a16="http://schemas.microsoft.com/office/drawing/2014/main" id="{FAE53399-0561-EEE4-36DC-F615C12C9813}"/>
              </a:ext>
            </a:extLst>
          </p:cNvPr>
          <p:cNvSpPr>
            <a:spLocks noGrp="1"/>
          </p:cNvSpPr>
          <p:nvPr>
            <p:ph idx="1"/>
          </p:nvPr>
        </p:nvSpPr>
        <p:spPr/>
        <p:txBody>
          <a:bodyPr anchor="ctr"/>
          <a:lstStyle/>
          <a:p>
            <a:r>
              <a:rPr lang="en-US" dirty="0"/>
              <a:t>“Item Specialty” is used for grouping Items by specialty.</a:t>
            </a:r>
          </a:p>
          <a:p>
            <a:pPr marL="342900" indent="-342900">
              <a:buFont typeface="Arial" panose="020B0604020202020204" pitchFamily="34" charset="0"/>
              <a:buChar char="•"/>
            </a:pPr>
            <a:r>
              <a:rPr lang="en-US" dirty="0"/>
              <a:t>The specialty must be the same for all supply areas, locations, and hospitals. </a:t>
            </a:r>
          </a:p>
          <a:p>
            <a:pPr marL="342900" indent="-342900">
              <a:buFont typeface="Arial" panose="020B0604020202020204" pitchFamily="34" charset="0"/>
              <a:buChar char="•"/>
            </a:pPr>
            <a:r>
              <a:rPr lang="en-US" dirty="0"/>
              <a:t>The assignments can be used for analytics.</a:t>
            </a:r>
          </a:p>
        </p:txBody>
      </p:sp>
      <p:sp>
        <p:nvSpPr>
          <p:cNvPr id="1094" name="Slide Number Placeholder 6">
            <a:extLst>
              <a:ext uri="{FF2B5EF4-FFF2-40B4-BE49-F238E27FC236}">
                <a16:creationId xmlns:a16="http://schemas.microsoft.com/office/drawing/2014/main" id="{623E961B-C646-70A1-32CA-732D5D6D6F52}"/>
              </a:ext>
            </a:extLst>
          </p:cNvPr>
          <p:cNvSpPr>
            <a:spLocks noGrp="1"/>
          </p:cNvSpPr>
          <p:nvPr>
            <p:ph type="sldNum" sz="quarter" idx="17"/>
          </p:nvPr>
        </p:nvSpPr>
        <p:spPr/>
        <p:txBody>
          <a:bodyPr/>
          <a:lstStyle/>
          <a:p>
            <a:fld id="{70E006D7-8838-41C8-A23D-EB6AD5E75599}" type="slidenum">
              <a:rPr lang="en-US" smtClean="0"/>
              <a:pPr/>
              <a:t>11</a:t>
            </a:fld>
            <a:endParaRPr lang="en-US"/>
          </a:p>
        </p:txBody>
      </p:sp>
      <p:sp>
        <p:nvSpPr>
          <p:cNvPr id="6" name="TextBox 5">
            <a:extLst>
              <a:ext uri="{FF2B5EF4-FFF2-40B4-BE49-F238E27FC236}">
                <a16:creationId xmlns:a16="http://schemas.microsoft.com/office/drawing/2014/main" id="{8C688E83-F835-48C8-94CF-0EA76390F48A}"/>
              </a:ext>
            </a:extLst>
          </p:cNvPr>
          <p:cNvSpPr txBox="1"/>
          <p:nvPr/>
        </p:nvSpPr>
        <p:spPr>
          <a:xfrm>
            <a:off x="6079747" y="2485137"/>
            <a:ext cx="1791260" cy="215444"/>
          </a:xfrm>
          <a:prstGeom prst="rect">
            <a:avLst/>
          </a:prstGeom>
          <a:noFill/>
        </p:spPr>
        <p:txBody>
          <a:bodyPr wrap="square" rtlCol="0">
            <a:spAutoFit/>
          </a:bodyPr>
          <a:lstStyle/>
          <a:p>
            <a:pPr>
              <a:buClr>
                <a:schemeClr val="tx2"/>
              </a:buClr>
            </a:pPr>
            <a:r>
              <a:rPr lang="en-CA" sz="800" b="1">
                <a:solidFill>
                  <a:schemeClr val="bg1"/>
                </a:solidFill>
                <a:latin typeface="+mn-lt"/>
              </a:rPr>
              <a:t>Item Specialties</a:t>
            </a:r>
          </a:p>
        </p:txBody>
      </p:sp>
      <p:pic>
        <p:nvPicPr>
          <p:cNvPr id="5" name="Content Placeholder 7" descr="A screenshot of a computer&#10;&#10;Description automatically generated">
            <a:extLst>
              <a:ext uri="{FF2B5EF4-FFF2-40B4-BE49-F238E27FC236}">
                <a16:creationId xmlns:a16="http://schemas.microsoft.com/office/drawing/2014/main" id="{1BE80D02-0FCA-BF4E-F377-F3041D901B9C}"/>
              </a:ext>
            </a:extLst>
          </p:cNvPr>
          <p:cNvPicPr>
            <a:picLocks noGrp="1" noChangeAspect="1"/>
          </p:cNvPicPr>
          <p:nvPr>
            <p:ph idx="18"/>
          </p:nvPr>
        </p:nvPicPr>
        <p:blipFill rotWithShape="1">
          <a:blip r:embed="rId3">
            <a:extLst>
              <a:ext uri="{28A0092B-C50C-407E-A947-70E740481C1C}">
                <a14:useLocalDpi xmlns:a14="http://schemas.microsoft.com/office/drawing/2010/main" val="0"/>
              </a:ext>
            </a:extLst>
          </a:blip>
          <a:srcRect l="510" t="1203" r="549" b="2085"/>
          <a:stretch/>
        </p:blipFill>
        <p:spPr>
          <a:xfrm>
            <a:off x="6394656" y="2550427"/>
            <a:ext cx="5378037" cy="2247684"/>
          </a:xfrm>
          <a:ln w="12700">
            <a:solidFill>
              <a:schemeClr val="bg1">
                <a:lumMod val="75000"/>
              </a:schemeClr>
            </a:solidFill>
          </a:ln>
        </p:spPr>
      </p:pic>
    </p:spTree>
    <p:extLst>
      <p:ext uri="{BB962C8B-B14F-4D97-AF65-F5344CB8AC3E}">
        <p14:creationId xmlns:p14="http://schemas.microsoft.com/office/powerpoint/2010/main" val="2706677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414E45-25F4-4AD1-83E3-E5ACFB99C454}"/>
              </a:ext>
            </a:extLst>
          </p:cNvPr>
          <p:cNvSpPr>
            <a:spLocks noGrp="1"/>
          </p:cNvSpPr>
          <p:nvPr>
            <p:ph type="title"/>
          </p:nvPr>
        </p:nvSpPr>
        <p:spPr>
          <a:xfrm>
            <a:off x="358987" y="372533"/>
            <a:ext cx="11528213" cy="562187"/>
          </a:xfrm>
        </p:spPr>
        <p:txBody>
          <a:bodyPr/>
          <a:lstStyle/>
          <a:p>
            <a:r>
              <a:rPr lang="en-US"/>
              <a:t>Item UOMs</a:t>
            </a:r>
          </a:p>
        </p:txBody>
      </p:sp>
      <p:graphicFrame>
        <p:nvGraphicFramePr>
          <p:cNvPr id="8" name="Content Placeholder 7">
            <a:extLst>
              <a:ext uri="{FF2B5EF4-FFF2-40B4-BE49-F238E27FC236}">
                <a16:creationId xmlns:a16="http://schemas.microsoft.com/office/drawing/2014/main" id="{3E13EBAE-931A-3FC7-4871-E1D23C617510}"/>
              </a:ext>
            </a:extLst>
          </p:cNvPr>
          <p:cNvGraphicFramePr>
            <a:graphicFrameLocks noGrp="1"/>
          </p:cNvGraphicFramePr>
          <p:nvPr>
            <p:ph idx="1"/>
          </p:nvPr>
        </p:nvGraphicFramePr>
        <p:xfrm>
          <a:off x="358775" y="1371600"/>
          <a:ext cx="5553075" cy="4730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Content Placeholder 8" descr="A screenshot of a computer&#10;&#10;Description automatically generated">
            <a:extLst>
              <a:ext uri="{FF2B5EF4-FFF2-40B4-BE49-F238E27FC236}">
                <a16:creationId xmlns:a16="http://schemas.microsoft.com/office/drawing/2014/main" id="{D2FCE438-0996-80EE-90B2-B9BB2B1549B0}"/>
              </a:ext>
            </a:extLst>
          </p:cNvPr>
          <p:cNvPicPr>
            <a:picLocks noGrp="1" noChangeAspect="1"/>
          </p:cNvPicPr>
          <p:nvPr>
            <p:ph idx="18"/>
          </p:nvPr>
        </p:nvPicPr>
        <p:blipFill>
          <a:blip r:embed="rId8">
            <a:extLst>
              <a:ext uri="{28A0092B-C50C-407E-A947-70E740481C1C}">
                <a14:useLocalDpi xmlns:a14="http://schemas.microsoft.com/office/drawing/2010/main" val="0"/>
              </a:ext>
            </a:extLst>
          </a:blip>
          <a:stretch>
            <a:fillRect/>
          </a:stretch>
        </p:blipFill>
        <p:spPr>
          <a:xfrm>
            <a:off x="6301655" y="2189047"/>
            <a:ext cx="5564039" cy="2970443"/>
          </a:xfrm>
          <a:ln>
            <a:solidFill>
              <a:schemeClr val="bg1">
                <a:lumMod val="85000"/>
              </a:schemeClr>
            </a:solidFill>
          </a:ln>
        </p:spPr>
      </p:pic>
      <p:sp>
        <p:nvSpPr>
          <p:cNvPr id="4" name="Slide Number Placeholder 3">
            <a:extLst>
              <a:ext uri="{FF2B5EF4-FFF2-40B4-BE49-F238E27FC236}">
                <a16:creationId xmlns:a16="http://schemas.microsoft.com/office/drawing/2014/main" id="{D24B255C-6744-4821-9CE9-0926B67C7383}"/>
              </a:ext>
            </a:extLst>
          </p:cNvPr>
          <p:cNvSpPr>
            <a:spLocks noGrp="1"/>
          </p:cNvSpPr>
          <p:nvPr>
            <p:ph type="sldNum" sz="quarter" idx="17"/>
          </p:nvPr>
        </p:nvSpPr>
        <p:spPr>
          <a:xfrm>
            <a:off x="11431675" y="6329038"/>
            <a:ext cx="455525" cy="420591"/>
          </a:xfrm>
        </p:spPr>
        <p:txBody>
          <a:bodyPr/>
          <a:lstStyle/>
          <a:p>
            <a:fld id="{A59E24FB-11A7-44FD-AC96-67BDBF48A334}" type="slidenum">
              <a:rPr lang="en-US" smtClean="0"/>
              <a:pPr/>
              <a:t>12</a:t>
            </a:fld>
            <a:endParaRPr lang="en-US"/>
          </a:p>
        </p:txBody>
      </p:sp>
    </p:spTree>
    <p:extLst>
      <p:ext uri="{BB962C8B-B14F-4D97-AF65-F5344CB8AC3E}">
        <p14:creationId xmlns:p14="http://schemas.microsoft.com/office/powerpoint/2010/main" val="1528350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552ED3-BCDD-1C00-09C3-2E997539C17D}"/>
              </a:ext>
            </a:extLst>
          </p:cNvPr>
          <p:cNvSpPr>
            <a:spLocks noGrp="1"/>
          </p:cNvSpPr>
          <p:nvPr>
            <p:ph sz="quarter" idx="13"/>
          </p:nvPr>
        </p:nvSpPr>
        <p:spPr/>
        <p:txBody>
          <a:bodyPr/>
          <a:lstStyle/>
          <a:p>
            <a:r>
              <a:rPr lang="en-US"/>
              <a:t>GTIN Process</a:t>
            </a:r>
          </a:p>
        </p:txBody>
      </p:sp>
      <p:sp>
        <p:nvSpPr>
          <p:cNvPr id="3" name="Content Placeholder 2">
            <a:extLst>
              <a:ext uri="{FF2B5EF4-FFF2-40B4-BE49-F238E27FC236}">
                <a16:creationId xmlns:a16="http://schemas.microsoft.com/office/drawing/2014/main" id="{93A3A597-CE60-1836-5149-E5E4D6871754}"/>
              </a:ext>
            </a:extLst>
          </p:cNvPr>
          <p:cNvSpPr>
            <a:spLocks noGrp="1"/>
          </p:cNvSpPr>
          <p:nvPr>
            <p:ph sz="quarter" idx="16"/>
          </p:nvPr>
        </p:nvSpPr>
        <p:spPr>
          <a:xfrm>
            <a:off x="318347" y="2322611"/>
            <a:ext cx="5601547" cy="4162856"/>
          </a:xfrm>
        </p:spPr>
        <p:txBody>
          <a:bodyPr>
            <a:normAutofit/>
          </a:bodyPr>
          <a:lstStyle/>
          <a:p>
            <a:pPr marL="285750" indent="-285750">
              <a:buFont typeface="Arial" panose="020B0604020202020204" pitchFamily="34" charset="0"/>
              <a:buChar char="•"/>
            </a:pPr>
            <a:r>
              <a:rPr lang="en-US" sz="2200" dirty="0">
                <a:solidFill>
                  <a:schemeClr val="tx1"/>
                </a:solidFill>
              </a:rPr>
              <a:t>This process associates an item UOM with its GTIN (Global Trade Item Number) value.</a:t>
            </a:r>
          </a:p>
          <a:p>
            <a:pPr marL="285750" indent="-285750">
              <a:buFont typeface="Arial" panose="020B0604020202020204" pitchFamily="34" charset="0"/>
              <a:buChar char="•"/>
            </a:pPr>
            <a:r>
              <a:rPr lang="en-US" sz="2200" dirty="0">
                <a:solidFill>
                  <a:schemeClr val="tx1"/>
                </a:solidFill>
              </a:rPr>
              <a:t>GTINs are interfaced from procurement to SCM (DMS), then from SCM (DMS) to POU (SMS).</a:t>
            </a:r>
          </a:p>
          <a:p>
            <a:pPr marL="285750" indent="-285750">
              <a:buFont typeface="Arial" panose="020B0604020202020204" pitchFamily="34" charset="0"/>
              <a:buChar char="•"/>
            </a:pPr>
            <a:r>
              <a:rPr lang="en-US" sz="2200" dirty="0">
                <a:solidFill>
                  <a:schemeClr val="tx1"/>
                </a:solidFill>
              </a:rPr>
              <a:t>Once this table is set up, GTIN barcodes can be scanned into Tecsys workflow.</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a:p>
          <a:p>
            <a:endParaRPr lang="en-US" sz="2200" dirty="0"/>
          </a:p>
        </p:txBody>
      </p:sp>
      <p:sp>
        <p:nvSpPr>
          <p:cNvPr id="4" name="Slide Number Placeholder 3">
            <a:extLst>
              <a:ext uri="{FF2B5EF4-FFF2-40B4-BE49-F238E27FC236}">
                <a16:creationId xmlns:a16="http://schemas.microsoft.com/office/drawing/2014/main" id="{3485BD7E-1917-E660-18EC-EDD2B9538370}"/>
              </a:ext>
            </a:extLst>
          </p:cNvPr>
          <p:cNvSpPr>
            <a:spLocks noGrp="1"/>
          </p:cNvSpPr>
          <p:nvPr>
            <p:ph type="sldNum" sz="quarter" idx="26"/>
          </p:nvPr>
        </p:nvSpPr>
        <p:spPr/>
        <p:txBody>
          <a:bodyPr/>
          <a:lstStyle/>
          <a:p>
            <a:pPr defTabSz="761970"/>
            <a:fld id="{A59E24FB-11A7-44FD-AC96-67BDBF48A334}" type="slidenum">
              <a:rPr lang="en-US" smtClean="0"/>
              <a:pPr defTabSz="761970"/>
              <a:t>13</a:t>
            </a:fld>
            <a:endParaRPr lang="en-US"/>
          </a:p>
        </p:txBody>
      </p:sp>
      <p:sp>
        <p:nvSpPr>
          <p:cNvPr id="5" name="Title 4">
            <a:extLst>
              <a:ext uri="{FF2B5EF4-FFF2-40B4-BE49-F238E27FC236}">
                <a16:creationId xmlns:a16="http://schemas.microsoft.com/office/drawing/2014/main" id="{CD4D71EF-8F19-20AA-D8CF-8B58189AC4DB}"/>
              </a:ext>
            </a:extLst>
          </p:cNvPr>
          <p:cNvSpPr>
            <a:spLocks noGrp="1"/>
          </p:cNvSpPr>
          <p:nvPr>
            <p:ph type="title"/>
          </p:nvPr>
        </p:nvSpPr>
        <p:spPr/>
        <p:txBody>
          <a:bodyPr/>
          <a:lstStyle/>
          <a:p>
            <a:r>
              <a:rPr lang="en-US"/>
              <a:t>Item UOM GTINs</a:t>
            </a:r>
          </a:p>
        </p:txBody>
      </p:sp>
      <p:sp>
        <p:nvSpPr>
          <p:cNvPr id="6" name="Content Placeholder 5">
            <a:extLst>
              <a:ext uri="{FF2B5EF4-FFF2-40B4-BE49-F238E27FC236}">
                <a16:creationId xmlns:a16="http://schemas.microsoft.com/office/drawing/2014/main" id="{B977470E-7A03-46BC-22F6-3190E0A9E241}"/>
              </a:ext>
            </a:extLst>
          </p:cNvPr>
          <p:cNvSpPr>
            <a:spLocks noGrp="1"/>
          </p:cNvSpPr>
          <p:nvPr>
            <p:ph sz="quarter" idx="27"/>
          </p:nvPr>
        </p:nvSpPr>
        <p:spPr/>
        <p:txBody>
          <a:bodyPr/>
          <a:lstStyle/>
          <a:p>
            <a:r>
              <a:rPr lang="en-US"/>
              <a:t>UDI Tacked Items</a:t>
            </a:r>
          </a:p>
        </p:txBody>
      </p:sp>
      <p:sp>
        <p:nvSpPr>
          <p:cNvPr id="7" name="Content Placeholder 6">
            <a:extLst>
              <a:ext uri="{FF2B5EF4-FFF2-40B4-BE49-F238E27FC236}">
                <a16:creationId xmlns:a16="http://schemas.microsoft.com/office/drawing/2014/main" id="{53DBBE5E-E52C-2B03-2573-8BFDC41D5BAB}"/>
              </a:ext>
            </a:extLst>
          </p:cNvPr>
          <p:cNvSpPr>
            <a:spLocks noGrp="1"/>
          </p:cNvSpPr>
          <p:nvPr>
            <p:ph sz="quarter" idx="28"/>
          </p:nvPr>
        </p:nvSpPr>
        <p:spPr>
          <a:xfrm>
            <a:off x="6272107" y="2322611"/>
            <a:ext cx="5601547" cy="4162856"/>
          </a:xfrm>
        </p:spPr>
        <p:txBody>
          <a:bodyPr>
            <a:normAutofit/>
          </a:bodyPr>
          <a:lstStyle/>
          <a:p>
            <a:pPr marL="342900" indent="-342900">
              <a:buFont typeface="Arial" panose="020B0604020202020204" pitchFamily="34" charset="0"/>
              <a:buChar char="•"/>
            </a:pPr>
            <a:r>
              <a:rPr lang="en-US" sz="2200" dirty="0"/>
              <a:t>The serial numbers, lot numbers, and expiry dates will be captured and stored in the application by scanning the item’s GTIN barcode at </a:t>
            </a:r>
            <a:r>
              <a:rPr lang="en-US" sz="2200" dirty="0" err="1"/>
              <a:t>putaway</a:t>
            </a:r>
            <a:r>
              <a:rPr lang="en-US" sz="2200" dirty="0"/>
              <a:t>. </a:t>
            </a:r>
          </a:p>
        </p:txBody>
      </p:sp>
      <p:grpSp>
        <p:nvGrpSpPr>
          <p:cNvPr id="8" name="Group 7">
            <a:extLst>
              <a:ext uri="{FF2B5EF4-FFF2-40B4-BE49-F238E27FC236}">
                <a16:creationId xmlns:a16="http://schemas.microsoft.com/office/drawing/2014/main" id="{C35AEE09-88A6-D6DB-813E-89A43D42C95E}"/>
              </a:ext>
            </a:extLst>
          </p:cNvPr>
          <p:cNvGrpSpPr/>
          <p:nvPr/>
        </p:nvGrpSpPr>
        <p:grpSpPr>
          <a:xfrm>
            <a:off x="-400237" y="5235697"/>
            <a:ext cx="10645154" cy="1093341"/>
            <a:chOff x="-410870" y="5006206"/>
            <a:chExt cx="10645154" cy="1093341"/>
          </a:xfrm>
        </p:grpSpPr>
        <p:graphicFrame>
          <p:nvGraphicFramePr>
            <p:cNvPr id="14" name="Diagram 13">
              <a:extLst>
                <a:ext uri="{FF2B5EF4-FFF2-40B4-BE49-F238E27FC236}">
                  <a16:creationId xmlns:a16="http://schemas.microsoft.com/office/drawing/2014/main" id="{62C9C94E-544B-90DF-5E0A-052A56C50519}"/>
                </a:ext>
              </a:extLst>
            </p:cNvPr>
            <p:cNvGraphicFramePr/>
            <p:nvPr/>
          </p:nvGraphicFramePr>
          <p:xfrm>
            <a:off x="-410870" y="5128999"/>
            <a:ext cx="6936658" cy="796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a:extLst>
                <a:ext uri="{FF2B5EF4-FFF2-40B4-BE49-F238E27FC236}">
                  <a16:creationId xmlns:a16="http://schemas.microsoft.com/office/drawing/2014/main" id="{07808A18-75F9-09AA-CF80-6821712A402A}"/>
                </a:ext>
              </a:extLst>
            </p:cNvPr>
            <p:cNvGrpSpPr/>
            <p:nvPr/>
          </p:nvGrpSpPr>
          <p:grpSpPr>
            <a:xfrm>
              <a:off x="7740082" y="5006206"/>
              <a:ext cx="2494202" cy="1093341"/>
              <a:chOff x="8405941" y="5445992"/>
              <a:chExt cx="2494202" cy="1093341"/>
            </a:xfrm>
          </p:grpSpPr>
          <p:pic>
            <p:nvPicPr>
              <p:cNvPr id="16" name="Content Placeholder 6">
                <a:extLst>
                  <a:ext uri="{FF2B5EF4-FFF2-40B4-BE49-F238E27FC236}">
                    <a16:creationId xmlns:a16="http://schemas.microsoft.com/office/drawing/2014/main" id="{3273818C-CCB2-540F-ABF1-951FD524EF2E}"/>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8405941" y="5445992"/>
                <a:ext cx="2494202" cy="1093341"/>
              </a:xfrm>
              <a:prstGeom prst="rect">
                <a:avLst/>
              </a:prstGeom>
              <a:noFill/>
              <a:ln w="12700">
                <a:noFill/>
                <a:miter lim="800000"/>
                <a:headEnd/>
                <a:tailEnd/>
              </a:ln>
              <a:effectLst/>
            </p:spPr>
          </p:pic>
          <p:sp>
            <p:nvSpPr>
              <p:cNvPr id="17" name="TextBox 16">
                <a:extLst>
                  <a:ext uri="{FF2B5EF4-FFF2-40B4-BE49-F238E27FC236}">
                    <a16:creationId xmlns:a16="http://schemas.microsoft.com/office/drawing/2014/main" id="{3C7A17ED-1C4F-92BD-72A3-A2C20E0CFDF7}"/>
                  </a:ext>
                </a:extLst>
              </p:cNvPr>
              <p:cNvSpPr txBox="1"/>
              <p:nvPr/>
            </p:nvSpPr>
            <p:spPr>
              <a:xfrm>
                <a:off x="8438309" y="6182315"/>
                <a:ext cx="2437386" cy="234670"/>
              </a:xfrm>
              <a:prstGeom prst="rect">
                <a:avLst/>
              </a:prstGeom>
              <a:noFill/>
              <a:ln w="50800">
                <a:solidFill>
                  <a:schemeClr val="accent3"/>
                </a:solidFill>
              </a:ln>
            </p:spPr>
            <p:txBody>
              <a:bodyPr wrap="square" rtlCol="0">
                <a:spAutoFit/>
              </a:bodyPr>
              <a:lstStyle/>
              <a:p>
                <a:endParaRPr lang="en-US"/>
              </a:p>
            </p:txBody>
          </p:sp>
        </p:grpSp>
        <p:sp>
          <p:nvSpPr>
            <p:cNvPr id="18" name="Arrow: Right 9">
              <a:extLst>
                <a:ext uri="{FF2B5EF4-FFF2-40B4-BE49-F238E27FC236}">
                  <a16:creationId xmlns:a16="http://schemas.microsoft.com/office/drawing/2014/main" id="{E67594E7-4EB9-0804-FACF-92C8E3C30E84}"/>
                </a:ext>
              </a:extLst>
            </p:cNvPr>
            <p:cNvSpPr/>
            <p:nvPr/>
          </p:nvSpPr>
          <p:spPr>
            <a:xfrm>
              <a:off x="5989975" y="5326059"/>
              <a:ext cx="1550782" cy="453636"/>
            </a:xfrm>
            <a:prstGeom prst="rightArrow">
              <a:avLst/>
            </a:prstGeom>
            <a:solidFill>
              <a:schemeClr val="accent3"/>
            </a:solidFill>
          </p:spPr>
          <p:txBody>
            <a:bodyPr wrap="square" rtlCol="0" anchor="ctr" anchorCtr="0">
              <a:noAutofit/>
            </a:bodyPr>
            <a:lstStyle/>
            <a:p>
              <a:pPr algn="ctr"/>
              <a:endParaRPr lang="en-US" sz="1600" err="1">
                <a:solidFill>
                  <a:schemeClr val="bg1"/>
                </a:solidFill>
              </a:endParaRPr>
            </a:p>
          </p:txBody>
        </p:sp>
      </p:grpSp>
    </p:spTree>
    <p:extLst>
      <p:ext uri="{BB962C8B-B14F-4D97-AF65-F5344CB8AC3E}">
        <p14:creationId xmlns:p14="http://schemas.microsoft.com/office/powerpoint/2010/main" val="1768733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 name="Title 1082"/>
          <p:cNvSpPr>
            <a:spLocks noGrp="1"/>
          </p:cNvSpPr>
          <p:nvPr>
            <p:ph type="title"/>
          </p:nvPr>
        </p:nvSpPr>
        <p:spPr/>
        <p:txBody>
          <a:bodyPr/>
          <a:lstStyle/>
          <a:p>
            <a:r>
              <a:rPr lang="en-CA"/>
              <a:t>Item Substitutes</a:t>
            </a:r>
          </a:p>
        </p:txBody>
      </p:sp>
      <p:sp>
        <p:nvSpPr>
          <p:cNvPr id="4" name="Content Placeholder 2"/>
          <p:cNvSpPr>
            <a:spLocks noGrp="1"/>
          </p:cNvSpPr>
          <p:nvPr>
            <p:ph idx="1"/>
          </p:nvPr>
        </p:nvSpPr>
        <p:spPr/>
        <p:txBody>
          <a:bodyPr/>
          <a:lstStyle/>
          <a:p>
            <a:r>
              <a:rPr lang="en-US" dirty="0"/>
              <a:t>When an item is out of stock due to a backorder or other reasons, create a substitute for the purposes of case picking.</a:t>
            </a:r>
          </a:p>
          <a:p>
            <a:endParaRPr lang="en-US" dirty="0"/>
          </a:p>
          <a:p>
            <a:endParaRPr lang="en-CA" dirty="0"/>
          </a:p>
          <a:p>
            <a:endParaRPr lang="en-CA" dirty="0"/>
          </a:p>
          <a:p>
            <a:endParaRPr lang="en-CA" dirty="0"/>
          </a:p>
        </p:txBody>
      </p:sp>
      <p:sp>
        <p:nvSpPr>
          <p:cNvPr id="6" name="Slide Number Placeholder 5">
            <a:extLst>
              <a:ext uri="{FF2B5EF4-FFF2-40B4-BE49-F238E27FC236}">
                <a16:creationId xmlns:a16="http://schemas.microsoft.com/office/drawing/2014/main" id="{B6D616C0-4D96-B37D-6F52-70EF9699B535}"/>
              </a:ext>
            </a:extLst>
          </p:cNvPr>
          <p:cNvSpPr>
            <a:spLocks noGrp="1"/>
          </p:cNvSpPr>
          <p:nvPr>
            <p:ph type="sldNum" sz="quarter" idx="17"/>
          </p:nvPr>
        </p:nvSpPr>
        <p:spPr/>
        <p:txBody>
          <a:bodyPr/>
          <a:lstStyle/>
          <a:p>
            <a:pPr defTabSz="761970"/>
            <a:fld id="{A59E24FB-11A7-44FD-AC96-67BDBF48A334}" type="slidenum">
              <a:rPr lang="en-US" smtClean="0"/>
              <a:pPr defTabSz="761970"/>
              <a:t>14</a:t>
            </a:fld>
            <a:endParaRPr lang="en-US"/>
          </a:p>
        </p:txBody>
      </p:sp>
      <p:grpSp>
        <p:nvGrpSpPr>
          <p:cNvPr id="12" name="Group 11">
            <a:extLst>
              <a:ext uri="{FF2B5EF4-FFF2-40B4-BE49-F238E27FC236}">
                <a16:creationId xmlns:a16="http://schemas.microsoft.com/office/drawing/2014/main" id="{CD7669D9-AD18-7D5A-FED3-A2B31490B7C1}"/>
              </a:ext>
            </a:extLst>
          </p:cNvPr>
          <p:cNvGrpSpPr/>
          <p:nvPr/>
        </p:nvGrpSpPr>
        <p:grpSpPr>
          <a:xfrm>
            <a:off x="2339940" y="3107588"/>
            <a:ext cx="7285541" cy="2208574"/>
            <a:chOff x="4750676" y="3623545"/>
            <a:chExt cx="7285541" cy="2208574"/>
          </a:xfrm>
        </p:grpSpPr>
        <p:grpSp>
          <p:nvGrpSpPr>
            <p:cNvPr id="11" name="Group 10">
              <a:extLst>
                <a:ext uri="{FF2B5EF4-FFF2-40B4-BE49-F238E27FC236}">
                  <a16:creationId xmlns:a16="http://schemas.microsoft.com/office/drawing/2014/main" id="{5C5A2F8A-EF9C-5FEA-F7BC-B7AE1E99B88D}"/>
                </a:ext>
              </a:extLst>
            </p:cNvPr>
            <p:cNvGrpSpPr/>
            <p:nvPr/>
          </p:nvGrpSpPr>
          <p:grpSpPr>
            <a:xfrm>
              <a:off x="4750676" y="3623545"/>
              <a:ext cx="7285541" cy="2208574"/>
              <a:chOff x="4750676" y="3623545"/>
              <a:chExt cx="7285541" cy="2208574"/>
            </a:xfrm>
          </p:grpSpPr>
          <p:pic>
            <p:nvPicPr>
              <p:cNvPr id="3" name="Picture 2">
                <a:extLst>
                  <a:ext uri="{FF2B5EF4-FFF2-40B4-BE49-F238E27FC236}">
                    <a16:creationId xmlns:a16="http://schemas.microsoft.com/office/drawing/2014/main" id="{C9C52732-DD89-4BFF-AE1A-FDB588072F97}"/>
                  </a:ext>
                </a:extLst>
              </p:cNvPr>
              <p:cNvPicPr>
                <a:picLocks noChangeAspect="1"/>
              </p:cNvPicPr>
              <p:nvPr/>
            </p:nvPicPr>
            <p:blipFill>
              <a:blip r:embed="rId3"/>
              <a:stretch>
                <a:fillRect/>
              </a:stretch>
            </p:blipFill>
            <p:spPr>
              <a:xfrm>
                <a:off x="4750676" y="3623545"/>
                <a:ext cx="7285541" cy="2208574"/>
              </a:xfrm>
              <a:prstGeom prst="rect">
                <a:avLst/>
              </a:prstGeom>
              <a:ln w="12700">
                <a:solidFill>
                  <a:schemeClr val="bg1">
                    <a:lumMod val="75000"/>
                  </a:schemeClr>
                </a:solidFill>
              </a:ln>
            </p:spPr>
          </p:pic>
          <p:sp>
            <p:nvSpPr>
              <p:cNvPr id="7" name="Rectangle 6">
                <a:extLst>
                  <a:ext uri="{FF2B5EF4-FFF2-40B4-BE49-F238E27FC236}">
                    <a16:creationId xmlns:a16="http://schemas.microsoft.com/office/drawing/2014/main" id="{5D1088C2-E759-4F19-B290-DE805F67D62E}"/>
                  </a:ext>
                </a:extLst>
              </p:cNvPr>
              <p:cNvSpPr/>
              <p:nvPr/>
            </p:nvSpPr>
            <p:spPr>
              <a:xfrm>
                <a:off x="4763782" y="3629947"/>
                <a:ext cx="7266297" cy="254719"/>
              </a:xfrm>
              <a:prstGeom prst="rect">
                <a:avLst/>
              </a:prstGeom>
              <a:solidFill>
                <a:srgbClr val="2993D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8" name="TextBox 7">
              <a:extLst>
                <a:ext uri="{FF2B5EF4-FFF2-40B4-BE49-F238E27FC236}">
                  <a16:creationId xmlns:a16="http://schemas.microsoft.com/office/drawing/2014/main" id="{DF5712F2-9BC3-45E5-AF55-6C6CA53FF73E}"/>
                </a:ext>
              </a:extLst>
            </p:cNvPr>
            <p:cNvSpPr txBox="1"/>
            <p:nvPr/>
          </p:nvSpPr>
          <p:spPr>
            <a:xfrm>
              <a:off x="4757644" y="3637152"/>
              <a:ext cx="1791260" cy="253916"/>
            </a:xfrm>
            <a:prstGeom prst="rect">
              <a:avLst/>
            </a:prstGeom>
            <a:noFill/>
            <a:ln w="12700">
              <a:solidFill>
                <a:schemeClr val="bg1">
                  <a:lumMod val="75000"/>
                </a:schemeClr>
              </a:solidFill>
            </a:ln>
          </p:spPr>
          <p:txBody>
            <a:bodyPr wrap="square" rtlCol="0">
              <a:spAutoFit/>
            </a:bodyPr>
            <a:lstStyle/>
            <a:p>
              <a:pPr>
                <a:buClr>
                  <a:schemeClr val="tx2"/>
                </a:buClr>
              </a:pPr>
              <a:r>
                <a:rPr lang="en-CA" sz="1050" b="1">
                  <a:solidFill>
                    <a:schemeClr val="bg1"/>
                  </a:solidFill>
                  <a:latin typeface="+mn-lt"/>
                </a:rPr>
                <a:t>Item Substitutes</a:t>
              </a:r>
            </a:p>
          </p:txBody>
        </p:sp>
      </p:grpSp>
    </p:spTree>
    <p:extLst>
      <p:ext uri="{BB962C8B-B14F-4D97-AF65-F5344CB8AC3E}">
        <p14:creationId xmlns:p14="http://schemas.microsoft.com/office/powerpoint/2010/main" val="2688096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 name="Title 1082"/>
          <p:cNvSpPr>
            <a:spLocks noGrp="1"/>
          </p:cNvSpPr>
          <p:nvPr>
            <p:ph type="title"/>
          </p:nvPr>
        </p:nvSpPr>
        <p:spPr/>
        <p:txBody>
          <a:bodyPr wrap="square" anchor="t">
            <a:normAutofit/>
          </a:bodyPr>
          <a:lstStyle/>
          <a:p>
            <a:r>
              <a:rPr lang="en-CA"/>
              <a:t>Item Alias</a:t>
            </a:r>
          </a:p>
        </p:txBody>
      </p:sp>
      <p:sp>
        <p:nvSpPr>
          <p:cNvPr id="7" name="Content Placeholder 6">
            <a:extLst>
              <a:ext uri="{FF2B5EF4-FFF2-40B4-BE49-F238E27FC236}">
                <a16:creationId xmlns:a16="http://schemas.microsoft.com/office/drawing/2014/main" id="{89F241D0-1115-90F0-3EB2-8D3F1D411B77}"/>
              </a:ext>
            </a:extLst>
          </p:cNvPr>
          <p:cNvSpPr>
            <a:spLocks noGrp="1"/>
          </p:cNvSpPr>
          <p:nvPr>
            <p:ph idx="1"/>
          </p:nvPr>
        </p:nvSpPr>
        <p:spPr/>
        <p:txBody>
          <a:bodyPr anchor="ctr" anchorCtr="0">
            <a:normAutofit/>
          </a:bodyPr>
          <a:lstStyle/>
          <a:p>
            <a:r>
              <a:rPr lang="en-US"/>
              <a:t>An item alias can be created as an alternative way to search for a specific item in the system.</a:t>
            </a:r>
          </a:p>
          <a:p>
            <a:pPr marL="342900" indent="-342900">
              <a:buFont typeface="Arial" panose="020B0604020202020204" pitchFamily="34" charset="0"/>
              <a:buChar char="•"/>
            </a:pPr>
            <a:r>
              <a:rPr lang="en-US"/>
              <a:t>Unlimited aliases for each item</a:t>
            </a:r>
          </a:p>
          <a:p>
            <a:pPr marL="342900" indent="-342900">
              <a:buFont typeface="Arial" panose="020B0604020202020204" pitchFamily="34" charset="0"/>
              <a:buChar char="•"/>
            </a:pPr>
            <a:r>
              <a:rPr lang="en-US"/>
              <a:t>Stores HIBC or other barcode scans </a:t>
            </a:r>
          </a:p>
          <a:p>
            <a:pPr marL="342900" indent="-342900">
              <a:buFont typeface="Arial" panose="020B0604020202020204" pitchFamily="34" charset="0"/>
              <a:buChar char="•"/>
            </a:pPr>
            <a:r>
              <a:rPr lang="en-US"/>
              <a:t>Used for UPC barcodes</a:t>
            </a:r>
            <a:endParaRPr lang="en-US" dirty="0"/>
          </a:p>
        </p:txBody>
      </p:sp>
      <p:pic>
        <p:nvPicPr>
          <p:cNvPr id="14" name="Content Placeholder 13" descr="A screenshot of a computer&#10;&#10;Description automatically generated">
            <a:extLst>
              <a:ext uri="{FF2B5EF4-FFF2-40B4-BE49-F238E27FC236}">
                <a16:creationId xmlns:a16="http://schemas.microsoft.com/office/drawing/2014/main" id="{CB74963E-954C-D793-6A6E-BB47210C0CD4}"/>
              </a:ext>
            </a:extLst>
          </p:cNvPr>
          <p:cNvPicPr>
            <a:picLocks noGrp="1" noChangeAspect="1"/>
          </p:cNvPicPr>
          <p:nvPr>
            <p:ph idx="18"/>
          </p:nvPr>
        </p:nvPicPr>
        <p:blipFill rotWithShape="1">
          <a:blip r:embed="rId3">
            <a:extLst>
              <a:ext uri="{28A0092B-C50C-407E-A947-70E740481C1C}">
                <a14:useLocalDpi xmlns:a14="http://schemas.microsoft.com/office/drawing/2010/main" val="0"/>
              </a:ext>
            </a:extLst>
          </a:blip>
          <a:srcRect t="586" b="-1"/>
          <a:stretch/>
        </p:blipFill>
        <p:spPr>
          <a:xfrm>
            <a:off x="6280150" y="1854437"/>
            <a:ext cx="5607050" cy="3661241"/>
          </a:xfrm>
        </p:spPr>
      </p:pic>
      <p:sp>
        <p:nvSpPr>
          <p:cNvPr id="5" name="Slide Number Placeholder 4">
            <a:extLst>
              <a:ext uri="{FF2B5EF4-FFF2-40B4-BE49-F238E27FC236}">
                <a16:creationId xmlns:a16="http://schemas.microsoft.com/office/drawing/2014/main" id="{64B89CD3-16C8-4288-8955-FF16E93D708C}"/>
              </a:ext>
            </a:extLst>
          </p:cNvPr>
          <p:cNvSpPr>
            <a:spLocks noGrp="1"/>
          </p:cNvSpPr>
          <p:nvPr>
            <p:ph type="sldNum" sz="quarter" idx="17"/>
          </p:nvPr>
        </p:nvSpPr>
        <p:spPr/>
        <p:txBody>
          <a:bodyPr wrap="square" anchor="t">
            <a:normAutofit/>
          </a:bodyPr>
          <a:lstStyle/>
          <a:p>
            <a:fld id="{A59E24FB-11A7-44FD-AC96-67BDBF48A334}" type="slidenum">
              <a:rPr lang="en-US" smtClean="0"/>
              <a:pPr/>
              <a:t>15</a:t>
            </a:fld>
            <a:endParaRPr lang="en-US"/>
          </a:p>
        </p:txBody>
      </p:sp>
    </p:spTree>
    <p:extLst>
      <p:ext uri="{BB962C8B-B14F-4D97-AF65-F5344CB8AC3E}">
        <p14:creationId xmlns:p14="http://schemas.microsoft.com/office/powerpoint/2010/main" val="48427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0B2D4A-8711-DB9B-A3E7-2001864B3E34}"/>
              </a:ext>
            </a:extLst>
          </p:cNvPr>
          <p:cNvSpPr>
            <a:spLocks noGrp="1"/>
          </p:cNvSpPr>
          <p:nvPr>
            <p:ph type="title"/>
          </p:nvPr>
        </p:nvSpPr>
        <p:spPr>
          <a:xfrm>
            <a:off x="358987" y="372533"/>
            <a:ext cx="11528213" cy="562187"/>
          </a:xfrm>
        </p:spPr>
        <p:txBody>
          <a:bodyPr/>
          <a:lstStyle/>
          <a:p>
            <a:r>
              <a:rPr lang="en-US"/>
              <a:t>Item Annotation</a:t>
            </a:r>
          </a:p>
        </p:txBody>
      </p:sp>
      <p:sp>
        <p:nvSpPr>
          <p:cNvPr id="4" name="Slide Number Placeholder 3">
            <a:extLst>
              <a:ext uri="{FF2B5EF4-FFF2-40B4-BE49-F238E27FC236}">
                <a16:creationId xmlns:a16="http://schemas.microsoft.com/office/drawing/2014/main" id="{ABE70386-73BE-02A4-0ACD-171C7D335943}"/>
              </a:ext>
            </a:extLst>
          </p:cNvPr>
          <p:cNvSpPr>
            <a:spLocks noGrp="1"/>
          </p:cNvSpPr>
          <p:nvPr>
            <p:ph type="sldNum" sz="quarter" idx="17"/>
          </p:nvPr>
        </p:nvSpPr>
        <p:spPr>
          <a:xfrm>
            <a:off x="11431675" y="6329038"/>
            <a:ext cx="455525" cy="420591"/>
          </a:xfrm>
        </p:spPr>
        <p:txBody>
          <a:bodyPr/>
          <a:lstStyle/>
          <a:p>
            <a:fld id="{A59E24FB-11A7-44FD-AC96-67BDBF48A334}" type="slidenum">
              <a:rPr lang="en-US" smtClean="0"/>
              <a:pPr/>
              <a:t>16</a:t>
            </a:fld>
            <a:endParaRPr lang="en-US"/>
          </a:p>
        </p:txBody>
      </p:sp>
      <p:pic>
        <p:nvPicPr>
          <p:cNvPr id="10" name="Picture 9">
            <a:extLst>
              <a:ext uri="{FF2B5EF4-FFF2-40B4-BE49-F238E27FC236}">
                <a16:creationId xmlns:a16="http://schemas.microsoft.com/office/drawing/2014/main" id="{5C82032E-AE87-430C-A776-863332750A49}"/>
              </a:ext>
            </a:extLst>
          </p:cNvPr>
          <p:cNvPicPr>
            <a:picLocks noChangeAspect="1"/>
          </p:cNvPicPr>
          <p:nvPr/>
        </p:nvPicPr>
        <p:blipFill rotWithShape="1">
          <a:blip r:embed="rId3"/>
          <a:srcRect t="5888"/>
          <a:stretch/>
        </p:blipFill>
        <p:spPr>
          <a:xfrm>
            <a:off x="6280911" y="2241219"/>
            <a:ext cx="5742578" cy="2375562"/>
          </a:xfrm>
          <a:prstGeom prst="rect">
            <a:avLst/>
          </a:prstGeom>
          <a:ln w="12700">
            <a:solidFill>
              <a:schemeClr val="bg1">
                <a:lumMod val="75000"/>
              </a:schemeClr>
            </a:solidFill>
          </a:ln>
        </p:spPr>
      </p:pic>
      <p:sp>
        <p:nvSpPr>
          <p:cNvPr id="16" name="Content Placeholder 15">
            <a:extLst>
              <a:ext uri="{FF2B5EF4-FFF2-40B4-BE49-F238E27FC236}">
                <a16:creationId xmlns:a16="http://schemas.microsoft.com/office/drawing/2014/main" id="{FB21B1BC-93A2-0A1C-CA3E-BBAE894F7241}"/>
              </a:ext>
            </a:extLst>
          </p:cNvPr>
          <p:cNvSpPr>
            <a:spLocks noGrp="1"/>
          </p:cNvSpPr>
          <p:nvPr>
            <p:ph idx="1"/>
          </p:nvPr>
        </p:nvSpPr>
        <p:spPr/>
        <p:txBody>
          <a:bodyPr anchor="ctr"/>
          <a:lstStyle/>
          <a:p>
            <a:r>
              <a:rPr lang="en-US" dirty="0"/>
              <a:t>Item annotations are used to add a message during a particular step of the workflow.</a:t>
            </a:r>
          </a:p>
          <a:p>
            <a:pPr marL="342900" indent="-342900">
              <a:buFont typeface="Arial" panose="020B0604020202020204" pitchFamily="34" charset="0"/>
              <a:buChar char="•"/>
            </a:pPr>
            <a:r>
              <a:rPr lang="en-US" dirty="0"/>
              <a:t>Receiving</a:t>
            </a:r>
          </a:p>
          <a:p>
            <a:pPr marL="342900" indent="-342900">
              <a:buFont typeface="Arial" panose="020B0604020202020204" pitchFamily="34" charset="0"/>
              <a:buChar char="•"/>
            </a:pPr>
            <a:r>
              <a:rPr lang="en-US" dirty="0"/>
              <a:t>Handing instructions</a:t>
            </a:r>
          </a:p>
          <a:p>
            <a:pPr marL="342900" indent="-342900">
              <a:buFont typeface="Arial" panose="020B0604020202020204" pitchFamily="34" charset="0"/>
              <a:buChar char="•"/>
            </a:pPr>
            <a:r>
              <a:rPr lang="en-US" dirty="0"/>
              <a:t>General information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215450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D3C6E5-BD6E-6B70-6128-FC8DEB5786E1}"/>
              </a:ext>
            </a:extLst>
          </p:cNvPr>
          <p:cNvSpPr>
            <a:spLocks noGrp="1"/>
          </p:cNvSpPr>
          <p:nvPr>
            <p:ph type="title"/>
          </p:nvPr>
        </p:nvSpPr>
        <p:spPr/>
        <p:txBody>
          <a:bodyPr/>
          <a:lstStyle/>
          <a:p>
            <a:r>
              <a:rPr lang="en-US"/>
              <a:t>Inventory Adjustment Reasons</a:t>
            </a:r>
          </a:p>
        </p:txBody>
      </p:sp>
      <p:graphicFrame>
        <p:nvGraphicFramePr>
          <p:cNvPr id="7" name="Content Placeholder 6">
            <a:extLst>
              <a:ext uri="{FF2B5EF4-FFF2-40B4-BE49-F238E27FC236}">
                <a16:creationId xmlns:a16="http://schemas.microsoft.com/office/drawing/2014/main" id="{406D2215-E062-3C75-1B72-FFA119E4076A}"/>
              </a:ext>
            </a:extLst>
          </p:cNvPr>
          <p:cNvGraphicFramePr>
            <a:graphicFrameLocks noGrp="1"/>
          </p:cNvGraphicFramePr>
          <p:nvPr>
            <p:ph idx="1"/>
          </p:nvPr>
        </p:nvGraphicFramePr>
        <p:xfrm>
          <a:off x="358775" y="1246188"/>
          <a:ext cx="11537950" cy="2512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04682BD-85E5-4773-BB25-92A8ABA1D3BB}"/>
              </a:ext>
            </a:extLst>
          </p:cNvPr>
          <p:cNvSpPr>
            <a:spLocks noGrp="1"/>
          </p:cNvSpPr>
          <p:nvPr>
            <p:ph type="sldNum" sz="quarter" idx="17"/>
          </p:nvPr>
        </p:nvSpPr>
        <p:spPr/>
        <p:txBody>
          <a:bodyPr/>
          <a:lstStyle/>
          <a:p>
            <a:fld id="{A59E24FB-11A7-44FD-AC96-67BDBF48A334}" type="slidenum">
              <a:rPr lang="en-US" smtClean="0"/>
              <a:pPr/>
              <a:t>17</a:t>
            </a:fld>
            <a:endParaRPr lang="en-US"/>
          </a:p>
        </p:txBody>
      </p:sp>
      <p:grpSp>
        <p:nvGrpSpPr>
          <p:cNvPr id="3" name="Group 2">
            <a:extLst>
              <a:ext uri="{FF2B5EF4-FFF2-40B4-BE49-F238E27FC236}">
                <a16:creationId xmlns:a16="http://schemas.microsoft.com/office/drawing/2014/main" id="{9BF9DFA7-659A-49B0-C9EE-16A32F5D708A}"/>
              </a:ext>
            </a:extLst>
          </p:cNvPr>
          <p:cNvGrpSpPr/>
          <p:nvPr/>
        </p:nvGrpSpPr>
        <p:grpSpPr>
          <a:xfrm>
            <a:off x="2869406" y="3758309"/>
            <a:ext cx="6453188" cy="2570729"/>
            <a:chOff x="2869406" y="3594364"/>
            <a:chExt cx="6453188" cy="2570729"/>
          </a:xfrm>
        </p:grpSpPr>
        <p:pic>
          <p:nvPicPr>
            <p:cNvPr id="5" name="Picture 4">
              <a:extLst>
                <a:ext uri="{FF2B5EF4-FFF2-40B4-BE49-F238E27FC236}">
                  <a16:creationId xmlns:a16="http://schemas.microsoft.com/office/drawing/2014/main" id="{8EB079FA-0379-45D0-8784-4D5A63FBF687}"/>
                </a:ext>
              </a:extLst>
            </p:cNvPr>
            <p:cNvPicPr>
              <a:picLocks noChangeAspect="1"/>
            </p:cNvPicPr>
            <p:nvPr/>
          </p:nvPicPr>
          <p:blipFill>
            <a:blip r:embed="rId8"/>
            <a:stretch>
              <a:fillRect/>
            </a:stretch>
          </p:blipFill>
          <p:spPr>
            <a:xfrm>
              <a:off x="2869406" y="3594364"/>
              <a:ext cx="6453188" cy="2570729"/>
            </a:xfrm>
            <a:prstGeom prst="rect">
              <a:avLst/>
            </a:prstGeom>
            <a:ln>
              <a:solidFill>
                <a:schemeClr val="bg1">
                  <a:lumMod val="75000"/>
                </a:schemeClr>
              </a:solidFill>
            </a:ln>
          </p:spPr>
        </p:pic>
        <p:pic>
          <p:nvPicPr>
            <p:cNvPr id="8" name="Picture 7">
              <a:extLst>
                <a:ext uri="{FF2B5EF4-FFF2-40B4-BE49-F238E27FC236}">
                  <a16:creationId xmlns:a16="http://schemas.microsoft.com/office/drawing/2014/main" id="{34C28E12-8B73-4813-B8DB-E2804747514C}"/>
                </a:ext>
              </a:extLst>
            </p:cNvPr>
            <p:cNvPicPr>
              <a:picLocks noChangeAspect="1"/>
            </p:cNvPicPr>
            <p:nvPr/>
          </p:nvPicPr>
          <p:blipFill rotWithShape="1">
            <a:blip r:embed="rId9"/>
            <a:srcRect r="47070" b="29895"/>
            <a:stretch/>
          </p:blipFill>
          <p:spPr>
            <a:xfrm>
              <a:off x="2869406" y="3594364"/>
              <a:ext cx="6453188" cy="147032"/>
            </a:xfrm>
            <a:prstGeom prst="rect">
              <a:avLst/>
            </a:prstGeom>
            <a:ln>
              <a:solidFill>
                <a:schemeClr val="bg1">
                  <a:lumMod val="75000"/>
                </a:schemeClr>
              </a:solidFill>
            </a:ln>
          </p:spPr>
        </p:pic>
      </p:grpSp>
    </p:spTree>
    <p:extLst>
      <p:ext uri="{BB962C8B-B14F-4D97-AF65-F5344CB8AC3E}">
        <p14:creationId xmlns:p14="http://schemas.microsoft.com/office/powerpoint/2010/main" val="2848928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D6E940-062F-AC53-D7CC-2E825628D1C8}"/>
              </a:ext>
            </a:extLst>
          </p:cNvPr>
          <p:cNvSpPr>
            <a:spLocks noGrp="1"/>
          </p:cNvSpPr>
          <p:nvPr>
            <p:ph sz="quarter" idx="13"/>
          </p:nvPr>
        </p:nvSpPr>
        <p:spPr>
          <a:xfrm>
            <a:off x="318347" y="1330725"/>
            <a:ext cx="11568853" cy="1134249"/>
          </a:xfrm>
        </p:spPr>
        <p:txBody>
          <a:bodyPr/>
          <a:lstStyle/>
          <a:p>
            <a:pPr algn="ctr"/>
            <a:r>
              <a:rPr lang="en-US" dirty="0"/>
              <a:t>Manufacturers are interfaced from Workday.</a:t>
            </a:r>
          </a:p>
        </p:txBody>
      </p:sp>
      <p:sp>
        <p:nvSpPr>
          <p:cNvPr id="4" name="Slide Number Placeholder 3">
            <a:extLst>
              <a:ext uri="{FF2B5EF4-FFF2-40B4-BE49-F238E27FC236}">
                <a16:creationId xmlns:a16="http://schemas.microsoft.com/office/drawing/2014/main" id="{D88E960B-5492-BDAE-A064-8DA9B3B83B4A}"/>
              </a:ext>
            </a:extLst>
          </p:cNvPr>
          <p:cNvSpPr>
            <a:spLocks noGrp="1"/>
          </p:cNvSpPr>
          <p:nvPr>
            <p:ph type="sldNum" sz="quarter" idx="26"/>
          </p:nvPr>
        </p:nvSpPr>
        <p:spPr/>
        <p:txBody>
          <a:bodyPr/>
          <a:lstStyle/>
          <a:p>
            <a:pPr defTabSz="761970"/>
            <a:fld id="{A59E24FB-11A7-44FD-AC96-67BDBF48A334}" type="slidenum">
              <a:rPr lang="en-US" smtClean="0"/>
              <a:pPr defTabSz="761970"/>
              <a:t>18</a:t>
            </a:fld>
            <a:endParaRPr lang="en-US"/>
          </a:p>
        </p:txBody>
      </p:sp>
      <p:sp>
        <p:nvSpPr>
          <p:cNvPr id="5" name="Title 4">
            <a:extLst>
              <a:ext uri="{FF2B5EF4-FFF2-40B4-BE49-F238E27FC236}">
                <a16:creationId xmlns:a16="http://schemas.microsoft.com/office/drawing/2014/main" id="{82659945-DFE0-46C9-9241-53D8E378A210}"/>
              </a:ext>
            </a:extLst>
          </p:cNvPr>
          <p:cNvSpPr>
            <a:spLocks noGrp="1"/>
          </p:cNvSpPr>
          <p:nvPr>
            <p:ph type="title"/>
          </p:nvPr>
        </p:nvSpPr>
        <p:spPr/>
        <p:txBody>
          <a:bodyPr/>
          <a:lstStyle/>
          <a:p>
            <a:r>
              <a:rPr lang="en-US"/>
              <a:t>Manufacturers and Manufacturer Items	</a:t>
            </a:r>
          </a:p>
        </p:txBody>
      </p:sp>
      <p:sp>
        <p:nvSpPr>
          <p:cNvPr id="9" name="Content Placeholder 8">
            <a:extLst>
              <a:ext uri="{FF2B5EF4-FFF2-40B4-BE49-F238E27FC236}">
                <a16:creationId xmlns:a16="http://schemas.microsoft.com/office/drawing/2014/main" id="{A17144C3-E0B6-511B-B299-E6CAE2D631D6}"/>
              </a:ext>
            </a:extLst>
          </p:cNvPr>
          <p:cNvSpPr>
            <a:spLocks noGrp="1"/>
          </p:cNvSpPr>
          <p:nvPr>
            <p:ph sz="quarter" idx="16"/>
          </p:nvPr>
        </p:nvSpPr>
        <p:spPr>
          <a:xfrm>
            <a:off x="318347" y="2322611"/>
            <a:ext cx="5601547" cy="3780477"/>
          </a:xfrm>
          <a:prstGeom prst="rect">
            <a:avLst/>
          </a:prstGeom>
          <a:blipFill dpi="0" rotWithShape="1">
            <a:blip r:embed="rId3"/>
            <a:srcRect/>
            <a:stretch>
              <a:fillRect l="-9" r="-51806" b="11736"/>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en-US"/>
              <a:t>  </a:t>
            </a:r>
          </a:p>
        </p:txBody>
      </p:sp>
      <p:sp>
        <p:nvSpPr>
          <p:cNvPr id="11" name="Content Placeholder 10">
            <a:extLst>
              <a:ext uri="{FF2B5EF4-FFF2-40B4-BE49-F238E27FC236}">
                <a16:creationId xmlns:a16="http://schemas.microsoft.com/office/drawing/2014/main" id="{F419484E-C434-69F1-2478-1BB64D636081}"/>
              </a:ext>
            </a:extLst>
          </p:cNvPr>
          <p:cNvSpPr>
            <a:spLocks noGrp="1"/>
          </p:cNvSpPr>
          <p:nvPr>
            <p:ph sz="quarter" idx="28"/>
          </p:nvPr>
        </p:nvSpPr>
        <p:spPr>
          <a:xfrm>
            <a:off x="6296286" y="2131225"/>
            <a:ext cx="5601547" cy="3780477"/>
          </a:xfrm>
          <a:prstGeom prst="rect">
            <a:avLst/>
          </a:prstGeom>
          <a:blipFill dpi="0" rotWithShape="1">
            <a:blip r:embed="rId4"/>
            <a:srcRect/>
            <a:stretch>
              <a:fillRect l="4" t="4603" r="-100" b="6025"/>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en-US"/>
              <a:t>  </a:t>
            </a:r>
          </a:p>
        </p:txBody>
      </p:sp>
    </p:spTree>
    <p:extLst>
      <p:ext uri="{BB962C8B-B14F-4D97-AF65-F5344CB8AC3E}">
        <p14:creationId xmlns:p14="http://schemas.microsoft.com/office/powerpoint/2010/main" val="2776301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AE8099-952C-909A-B4AE-10ADBD956E86}"/>
              </a:ext>
            </a:extLst>
          </p:cNvPr>
          <p:cNvSpPr>
            <a:spLocks noGrp="1"/>
          </p:cNvSpPr>
          <p:nvPr>
            <p:ph type="sldNum" sz="quarter" idx="10"/>
          </p:nvPr>
        </p:nvSpPr>
        <p:spPr/>
        <p:txBody>
          <a:bodyPr/>
          <a:lstStyle/>
          <a:p>
            <a:pPr defTabSz="761970"/>
            <a:fld id="{A59E24FB-11A7-44FD-AC96-67BDBF48A334}" type="slidenum">
              <a:rPr lang="en-US" smtClean="0"/>
              <a:pPr defTabSz="761970"/>
              <a:t>19</a:t>
            </a:fld>
            <a:endParaRPr lang="en-US"/>
          </a:p>
        </p:txBody>
      </p:sp>
    </p:spTree>
    <p:extLst>
      <p:ext uri="{BB962C8B-B14F-4D97-AF65-F5344CB8AC3E}">
        <p14:creationId xmlns:p14="http://schemas.microsoft.com/office/powerpoint/2010/main" val="2754420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4F75DBB-578C-F448-9D64-7FF13C826350}"/>
              </a:ext>
            </a:extLst>
          </p:cNvPr>
          <p:cNvSpPr>
            <a:spLocks noGrp="1"/>
          </p:cNvSpPr>
          <p:nvPr>
            <p:ph type="title"/>
          </p:nvPr>
        </p:nvSpPr>
        <p:spPr/>
        <p:txBody>
          <a:bodyPr/>
          <a:lstStyle/>
          <a:p>
            <a:r>
              <a:rPr lang="en-US"/>
              <a:t>POU (SMS) General Configuration</a:t>
            </a:r>
          </a:p>
        </p:txBody>
      </p:sp>
      <p:sp>
        <p:nvSpPr>
          <p:cNvPr id="4" name="Slide Number Placeholder 3">
            <a:extLst>
              <a:ext uri="{FF2B5EF4-FFF2-40B4-BE49-F238E27FC236}">
                <a16:creationId xmlns:a16="http://schemas.microsoft.com/office/drawing/2014/main" id="{371FB332-EE11-E346-BE98-A58552B8C073}"/>
              </a:ext>
            </a:extLst>
          </p:cNvPr>
          <p:cNvSpPr>
            <a:spLocks noGrp="1"/>
          </p:cNvSpPr>
          <p:nvPr>
            <p:ph type="sldNum" sz="quarter" idx="12"/>
          </p:nvPr>
        </p:nvSpPr>
        <p:spPr/>
        <p:txBody>
          <a:bodyPr/>
          <a:lstStyle/>
          <a:p>
            <a:fld id="{7FFE0ED9-C0A3-4A88-9779-48D80F28EBFC}" type="slidenum">
              <a:rPr lang="en-US" smtClean="0"/>
              <a:pPr/>
              <a:t>2</a:t>
            </a:fld>
            <a:endParaRPr lang="en-US"/>
          </a:p>
        </p:txBody>
      </p:sp>
      <p:sp>
        <p:nvSpPr>
          <p:cNvPr id="11" name="Text Placeholder 10">
            <a:extLst>
              <a:ext uri="{FF2B5EF4-FFF2-40B4-BE49-F238E27FC236}">
                <a16:creationId xmlns:a16="http://schemas.microsoft.com/office/drawing/2014/main" id="{E78927C2-3317-214A-B501-9BA47701FEC5}"/>
              </a:ext>
            </a:extLst>
          </p:cNvPr>
          <p:cNvSpPr>
            <a:spLocks noGrp="1"/>
          </p:cNvSpPr>
          <p:nvPr>
            <p:ph type="body" sz="quarter" idx="13"/>
          </p:nvPr>
        </p:nvSpPr>
        <p:spPr/>
        <p:txBody>
          <a:bodyPr/>
          <a:lstStyle/>
          <a:p>
            <a:r>
              <a:rPr lang="en-US"/>
              <a:t>General Configuration</a:t>
            </a:r>
          </a:p>
          <a:p>
            <a:endParaRPr lang="en-US"/>
          </a:p>
        </p:txBody>
      </p:sp>
    </p:spTree>
    <p:extLst>
      <p:ext uri="{BB962C8B-B14F-4D97-AF65-F5344CB8AC3E}">
        <p14:creationId xmlns:p14="http://schemas.microsoft.com/office/powerpoint/2010/main" val="1392844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id="{AA0B15C4-1413-42A5-A5CF-40D79B6E3BC6}"/>
              </a:ext>
            </a:extLst>
          </p:cNvPr>
          <p:cNvSpPr>
            <a:spLocks noGrp="1"/>
          </p:cNvSpPr>
          <p:nvPr>
            <p:ph type="title"/>
          </p:nvPr>
        </p:nvSpPr>
        <p:spPr/>
        <p:txBody>
          <a:bodyPr/>
          <a:lstStyle/>
          <a:p>
            <a:r>
              <a:rPr lang="en-US"/>
              <a:t>Main Structure</a:t>
            </a:r>
          </a:p>
        </p:txBody>
      </p:sp>
      <p:sp>
        <p:nvSpPr>
          <p:cNvPr id="3" name="Slide Number Placeholder 2">
            <a:extLst>
              <a:ext uri="{FF2B5EF4-FFF2-40B4-BE49-F238E27FC236}">
                <a16:creationId xmlns:a16="http://schemas.microsoft.com/office/drawing/2014/main" id="{9E119B46-A301-E36F-4D56-AD4BFB32B937}"/>
              </a:ext>
            </a:extLst>
          </p:cNvPr>
          <p:cNvSpPr>
            <a:spLocks noGrp="1"/>
          </p:cNvSpPr>
          <p:nvPr>
            <p:ph type="sldNum" sz="quarter" idx="12"/>
          </p:nvPr>
        </p:nvSpPr>
        <p:spPr/>
        <p:txBody>
          <a:bodyPr/>
          <a:lstStyle/>
          <a:p>
            <a:fld id="{A59E24FB-11A7-44FD-AC96-67BDBF48A334}" type="slidenum">
              <a:rPr lang="en-US" smtClean="0"/>
              <a:pPr/>
              <a:t>20</a:t>
            </a:fld>
            <a:endParaRPr lang="en-US"/>
          </a:p>
        </p:txBody>
      </p:sp>
      <p:sp>
        <p:nvSpPr>
          <p:cNvPr id="2" name="Text Placeholder 1">
            <a:extLst>
              <a:ext uri="{FF2B5EF4-FFF2-40B4-BE49-F238E27FC236}">
                <a16:creationId xmlns:a16="http://schemas.microsoft.com/office/drawing/2014/main" id="{4241A1B6-478F-AD47-C0DA-0ED6FF8D7154}"/>
              </a:ext>
            </a:extLst>
          </p:cNvPr>
          <p:cNvSpPr>
            <a:spLocks noGrp="1"/>
          </p:cNvSpPr>
          <p:nvPr>
            <p:ph type="body" sz="quarter" idx="13"/>
          </p:nvPr>
        </p:nvSpPr>
        <p:spPr/>
        <p:txBody>
          <a:bodyPr/>
          <a:lstStyle/>
          <a:p>
            <a:r>
              <a:rPr lang="en-US">
                <a:solidFill>
                  <a:schemeClr val="bg1"/>
                </a:solidFill>
              </a:rPr>
              <a:t>General Configuration</a:t>
            </a:r>
          </a:p>
        </p:txBody>
      </p:sp>
    </p:spTree>
    <p:custDataLst>
      <p:tags r:id="rId1"/>
    </p:custDataLst>
    <p:extLst>
      <p:ext uri="{BB962C8B-B14F-4D97-AF65-F5344CB8AC3E}">
        <p14:creationId xmlns:p14="http://schemas.microsoft.com/office/powerpoint/2010/main" val="895835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11C02-83B2-1B3B-6995-268E353B4825}"/>
              </a:ext>
            </a:extLst>
          </p:cNvPr>
          <p:cNvSpPr>
            <a:spLocks noGrp="1"/>
          </p:cNvSpPr>
          <p:nvPr>
            <p:ph type="title"/>
          </p:nvPr>
        </p:nvSpPr>
        <p:spPr/>
        <p:txBody>
          <a:bodyPr/>
          <a:lstStyle/>
          <a:p>
            <a:r>
              <a:rPr lang="en-US"/>
              <a:t>Main Structure</a:t>
            </a:r>
          </a:p>
        </p:txBody>
      </p:sp>
      <p:sp>
        <p:nvSpPr>
          <p:cNvPr id="3" name="Content Placeholder 2">
            <a:extLst>
              <a:ext uri="{FF2B5EF4-FFF2-40B4-BE49-F238E27FC236}">
                <a16:creationId xmlns:a16="http://schemas.microsoft.com/office/drawing/2014/main" id="{09E9AEB3-4694-D2C8-7FAA-ADEE65CD9470}"/>
              </a:ext>
            </a:extLst>
          </p:cNvPr>
          <p:cNvSpPr>
            <a:spLocks noGrp="1"/>
          </p:cNvSpPr>
          <p:nvPr>
            <p:ph sz="quarter" idx="11"/>
          </p:nvPr>
        </p:nvSpPr>
        <p:spPr>
          <a:xfrm>
            <a:off x="318348" y="2011681"/>
            <a:ext cx="7315829" cy="4158828"/>
          </a:xfrm>
        </p:spPr>
        <p:txBody>
          <a:bodyPr/>
          <a:lstStyle/>
          <a:p>
            <a:r>
              <a:rPr lang="en-US"/>
              <a:t>Identify supply areas.</a:t>
            </a:r>
          </a:p>
          <a:p>
            <a:r>
              <a:rPr lang="en-US"/>
              <a:t>Use reorder group to create a reorder group schedule.</a:t>
            </a:r>
          </a:p>
        </p:txBody>
      </p:sp>
      <p:sp>
        <p:nvSpPr>
          <p:cNvPr id="4" name="Slide Number Placeholder 3">
            <a:extLst>
              <a:ext uri="{FF2B5EF4-FFF2-40B4-BE49-F238E27FC236}">
                <a16:creationId xmlns:a16="http://schemas.microsoft.com/office/drawing/2014/main" id="{FF85CC4C-6AC6-3336-F741-E5426151C552}"/>
              </a:ext>
            </a:extLst>
          </p:cNvPr>
          <p:cNvSpPr>
            <a:spLocks noGrp="1"/>
          </p:cNvSpPr>
          <p:nvPr>
            <p:ph type="sldNum" sz="quarter" idx="12"/>
          </p:nvPr>
        </p:nvSpPr>
        <p:spPr/>
        <p:txBody>
          <a:bodyPr/>
          <a:lstStyle/>
          <a:p>
            <a:pPr defTabSz="761970"/>
            <a:fld id="{A59E24FB-11A7-44FD-AC96-67BDBF48A334}" type="slidenum">
              <a:rPr lang="en-US" smtClean="0"/>
              <a:pPr defTabSz="761970"/>
              <a:t>21</a:t>
            </a:fld>
            <a:endParaRPr lang="en-US"/>
          </a:p>
        </p:txBody>
      </p:sp>
    </p:spTree>
    <p:extLst>
      <p:ext uri="{BB962C8B-B14F-4D97-AF65-F5344CB8AC3E}">
        <p14:creationId xmlns:p14="http://schemas.microsoft.com/office/powerpoint/2010/main" val="1885049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552005-2AF6-4E61-BFA9-A2057992E2A5}"/>
              </a:ext>
            </a:extLst>
          </p:cNvPr>
          <p:cNvSpPr>
            <a:spLocks noGrp="1"/>
          </p:cNvSpPr>
          <p:nvPr>
            <p:ph type="title"/>
          </p:nvPr>
        </p:nvSpPr>
        <p:spPr/>
        <p:txBody>
          <a:bodyPr wrap="square" anchor="t">
            <a:normAutofit/>
          </a:bodyPr>
          <a:lstStyle/>
          <a:p>
            <a:pPr lvl="0"/>
            <a:r>
              <a:rPr lang="en-US"/>
              <a:t>Supply Areas</a:t>
            </a:r>
          </a:p>
        </p:txBody>
      </p:sp>
      <p:pic>
        <p:nvPicPr>
          <p:cNvPr id="13" name="Content Placeholder 8">
            <a:extLst>
              <a:ext uri="{FF2B5EF4-FFF2-40B4-BE49-F238E27FC236}">
                <a16:creationId xmlns:a16="http://schemas.microsoft.com/office/drawing/2014/main" id="{B2F8B2D5-09BD-BAC9-2247-A159D6FB77F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p:blipFill>
        <p:spPr>
          <a:xfrm>
            <a:off x="821027" y="1817126"/>
            <a:ext cx="4628571" cy="3714286"/>
          </a:xfrm>
          <a:prstGeom prst="rect">
            <a:avLst/>
          </a:prstGeom>
          <a:ln>
            <a:solidFill>
              <a:schemeClr val="bg1">
                <a:lumMod val="75000"/>
              </a:schemeClr>
            </a:solidFill>
          </a:ln>
        </p:spPr>
      </p:pic>
      <p:sp>
        <p:nvSpPr>
          <p:cNvPr id="12" name="Content Placeholder 11">
            <a:extLst>
              <a:ext uri="{FF2B5EF4-FFF2-40B4-BE49-F238E27FC236}">
                <a16:creationId xmlns:a16="http://schemas.microsoft.com/office/drawing/2014/main" id="{4B217713-B5DE-04C6-56F1-A906BE08247C}"/>
              </a:ext>
            </a:extLst>
          </p:cNvPr>
          <p:cNvSpPr>
            <a:spLocks noGrp="1"/>
          </p:cNvSpPr>
          <p:nvPr>
            <p:ph idx="18"/>
          </p:nvPr>
        </p:nvSpPr>
        <p:spPr/>
        <p:txBody>
          <a:bodyPr anchor="ctr"/>
          <a:lstStyle/>
          <a:p>
            <a:pPr marL="342900" indent="-342900">
              <a:buFont typeface="Arial" panose="020B0604020202020204" pitchFamily="34" charset="0"/>
              <a:buChar char="•"/>
            </a:pPr>
            <a:r>
              <a:rPr lang="en-US" dirty="0"/>
              <a:t>Groups inventory locations.</a:t>
            </a:r>
          </a:p>
          <a:p>
            <a:pPr marL="342900" indent="-342900">
              <a:buFont typeface="Arial" panose="020B0604020202020204" pitchFamily="34" charset="0"/>
              <a:buChar char="•"/>
            </a:pPr>
            <a:r>
              <a:rPr lang="en-US" dirty="0"/>
              <a:t>Provides common default values to new locations created within a supply area.</a:t>
            </a:r>
          </a:p>
          <a:p>
            <a:pPr marL="342900" indent="-342900">
              <a:buFont typeface="Arial" panose="020B0604020202020204" pitchFamily="34" charset="0"/>
              <a:buChar char="•"/>
            </a:pPr>
            <a:r>
              <a:rPr lang="en-US" dirty="0"/>
              <a:t>Assigns a sequence number to establish a pick and putaway path.</a:t>
            </a:r>
          </a:p>
        </p:txBody>
      </p:sp>
      <p:sp>
        <p:nvSpPr>
          <p:cNvPr id="4" name="Slide Number Placeholder 3">
            <a:extLst>
              <a:ext uri="{FF2B5EF4-FFF2-40B4-BE49-F238E27FC236}">
                <a16:creationId xmlns:a16="http://schemas.microsoft.com/office/drawing/2014/main" id="{82EBCFA7-95D0-4655-9D0A-6BC93A629CEC}"/>
              </a:ext>
            </a:extLst>
          </p:cNvPr>
          <p:cNvSpPr>
            <a:spLocks noGrp="1"/>
          </p:cNvSpPr>
          <p:nvPr>
            <p:ph type="sldNum" sz="quarter" idx="17"/>
          </p:nvPr>
        </p:nvSpPr>
        <p:spPr/>
        <p:txBody>
          <a:bodyPr wrap="square" anchor="t">
            <a:normAutofit/>
          </a:bodyPr>
          <a:lstStyle/>
          <a:p>
            <a:fld id="{A59E24FB-11A7-44FD-AC96-67BDBF48A334}" type="slidenum">
              <a:rPr lang="en-US" smtClean="0"/>
              <a:pPr/>
              <a:t>22</a:t>
            </a:fld>
            <a:endParaRPr lang="en-US"/>
          </a:p>
        </p:txBody>
      </p:sp>
    </p:spTree>
    <p:extLst>
      <p:ext uri="{BB962C8B-B14F-4D97-AF65-F5344CB8AC3E}">
        <p14:creationId xmlns:p14="http://schemas.microsoft.com/office/powerpoint/2010/main" val="1607652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6737C5-D06F-4E17-90D8-E0A48F7744DB}"/>
              </a:ext>
            </a:extLst>
          </p:cNvPr>
          <p:cNvSpPr>
            <a:spLocks noGrp="1"/>
          </p:cNvSpPr>
          <p:nvPr>
            <p:ph type="title"/>
          </p:nvPr>
        </p:nvSpPr>
        <p:spPr/>
        <p:txBody>
          <a:bodyPr/>
          <a:lstStyle/>
          <a:p>
            <a:r>
              <a:rPr lang="en-US"/>
              <a:t>Locations</a:t>
            </a:r>
          </a:p>
        </p:txBody>
      </p:sp>
      <p:graphicFrame>
        <p:nvGraphicFramePr>
          <p:cNvPr id="3" name="Content Placeholder 2">
            <a:extLst>
              <a:ext uri="{FF2B5EF4-FFF2-40B4-BE49-F238E27FC236}">
                <a16:creationId xmlns:a16="http://schemas.microsoft.com/office/drawing/2014/main" id="{6FEEC3B4-D2D7-571A-14AB-38EDB729FD38}"/>
              </a:ext>
            </a:extLst>
          </p:cNvPr>
          <p:cNvGraphicFramePr>
            <a:graphicFrameLocks noGrp="1"/>
          </p:cNvGraphicFramePr>
          <p:nvPr>
            <p:ph idx="1"/>
            <p:extLst>
              <p:ext uri="{D42A27DB-BD31-4B8C-83A1-F6EECF244321}">
                <p14:modId xmlns:p14="http://schemas.microsoft.com/office/powerpoint/2010/main" val="2792565059"/>
              </p:ext>
            </p:extLst>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36758C5-C864-467D-A1B3-00501E801AF6}"/>
              </a:ext>
            </a:extLst>
          </p:cNvPr>
          <p:cNvSpPr>
            <a:spLocks noGrp="1"/>
          </p:cNvSpPr>
          <p:nvPr>
            <p:ph type="sldNum" sz="quarter" idx="17"/>
          </p:nvPr>
        </p:nvSpPr>
        <p:spPr/>
        <p:txBody>
          <a:bodyPr/>
          <a:lstStyle/>
          <a:p>
            <a:fld id="{A59E24FB-11A7-44FD-AC96-67BDBF48A334}" type="slidenum">
              <a:rPr lang="en-US" smtClean="0"/>
              <a:pPr/>
              <a:t>23</a:t>
            </a:fld>
            <a:endParaRPr lang="en-US"/>
          </a:p>
        </p:txBody>
      </p:sp>
      <p:sp>
        <p:nvSpPr>
          <p:cNvPr id="7" name="TextBox 6">
            <a:extLst>
              <a:ext uri="{FF2B5EF4-FFF2-40B4-BE49-F238E27FC236}">
                <a16:creationId xmlns:a16="http://schemas.microsoft.com/office/drawing/2014/main" id="{38B33A19-D893-C432-5BF8-EF431C846020}"/>
              </a:ext>
            </a:extLst>
          </p:cNvPr>
          <p:cNvSpPr txBox="1"/>
          <p:nvPr/>
        </p:nvSpPr>
        <p:spPr>
          <a:xfrm>
            <a:off x="6495585" y="5203902"/>
            <a:ext cx="390292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lr>
                <a:schemeClr val="tx2"/>
              </a:buClr>
              <a:buFont typeface="Arial"/>
              <a:buChar char="•"/>
            </a:pPr>
            <a:endParaRPr lang="en-US" sz="1600">
              <a:latin typeface="+mn-lt"/>
            </a:endParaRPr>
          </a:p>
        </p:txBody>
      </p:sp>
    </p:spTree>
    <p:extLst>
      <p:ext uri="{BB962C8B-B14F-4D97-AF65-F5344CB8AC3E}">
        <p14:creationId xmlns:p14="http://schemas.microsoft.com/office/powerpoint/2010/main" val="3507395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AB5C27-7A77-4EEF-B3D6-45BAC320E67E}"/>
              </a:ext>
            </a:extLst>
          </p:cNvPr>
          <p:cNvSpPr>
            <a:spLocks noGrp="1"/>
          </p:cNvSpPr>
          <p:nvPr>
            <p:ph type="title"/>
          </p:nvPr>
        </p:nvSpPr>
        <p:spPr/>
        <p:txBody>
          <a:bodyPr/>
          <a:lstStyle/>
          <a:p>
            <a:r>
              <a:rPr lang="en-US"/>
              <a:t>0 – Internal Locations</a:t>
            </a:r>
          </a:p>
        </p:txBody>
      </p:sp>
      <p:sp>
        <p:nvSpPr>
          <p:cNvPr id="10" name="Content Placeholder 9">
            <a:extLst>
              <a:ext uri="{FF2B5EF4-FFF2-40B4-BE49-F238E27FC236}">
                <a16:creationId xmlns:a16="http://schemas.microsoft.com/office/drawing/2014/main" id="{3F04DE8B-E481-636B-67EE-B52AC962938A}"/>
              </a:ext>
            </a:extLst>
          </p:cNvPr>
          <p:cNvSpPr>
            <a:spLocks noGrp="1"/>
          </p:cNvSpPr>
          <p:nvPr>
            <p:ph idx="1"/>
          </p:nvPr>
        </p:nvSpPr>
        <p:spPr/>
        <p:txBody>
          <a:bodyPr anchor="ctr">
            <a:normAutofit/>
          </a:bodyPr>
          <a:lstStyle/>
          <a:p>
            <a:pPr marL="342900" indent="-342900">
              <a:buFont typeface="Arial" panose="020B0604020202020204" pitchFamily="34" charset="0"/>
              <a:buChar char="•"/>
            </a:pPr>
            <a:r>
              <a:rPr lang="en-US" dirty="0"/>
              <a:t>Internal locations store product, such as:</a:t>
            </a:r>
          </a:p>
          <a:p>
            <a:pPr marL="647692" lvl="1" indent="-342900"/>
            <a:r>
              <a:rPr lang="en-US" dirty="0"/>
              <a:t>Supply closets</a:t>
            </a:r>
          </a:p>
          <a:p>
            <a:pPr marL="647692" lvl="1" indent="-342900"/>
            <a:r>
              <a:rPr lang="en-US" dirty="0"/>
              <a:t>Cores</a:t>
            </a:r>
          </a:p>
          <a:p>
            <a:pPr marL="647692" lvl="1" indent="-342900"/>
            <a:r>
              <a:rPr lang="en-US" dirty="0"/>
              <a:t>OR suites</a:t>
            </a:r>
          </a:p>
          <a:p>
            <a:pPr marL="647692" lvl="1" indent="-342900"/>
            <a:r>
              <a:rPr lang="en-US" dirty="0"/>
              <a:t>Cabinets</a:t>
            </a:r>
          </a:p>
          <a:p>
            <a:pPr marL="647692" lvl="1" indent="-342900"/>
            <a:r>
              <a:rPr lang="en-US" dirty="0"/>
              <a:t>Code carts</a:t>
            </a:r>
          </a:p>
          <a:p>
            <a:pPr marL="342900" indent="-342900">
              <a:buFont typeface="Arial" panose="020B0604020202020204" pitchFamily="34" charset="0"/>
              <a:buChar char="•"/>
            </a:pPr>
            <a:r>
              <a:rPr lang="en-US" dirty="0"/>
              <a:t>Grouped by supply area</a:t>
            </a:r>
          </a:p>
          <a:p>
            <a:pPr marL="342900" indent="-342900">
              <a:buFont typeface="Arial" panose="020B0604020202020204" pitchFamily="34" charset="0"/>
              <a:buChar char="•"/>
            </a:pPr>
            <a:r>
              <a:rPr lang="en-US" dirty="0"/>
              <a:t>Set as par or perpetual</a:t>
            </a:r>
          </a:p>
          <a:p>
            <a:pPr marL="342900" indent="-342900">
              <a:buFont typeface="Arial" panose="020B0604020202020204" pitchFamily="34" charset="0"/>
              <a:buChar char="•"/>
            </a:pPr>
            <a:endParaRPr lang="en-US" dirty="0"/>
          </a:p>
        </p:txBody>
      </p:sp>
      <p:pic>
        <p:nvPicPr>
          <p:cNvPr id="12" name="Content Placeholder 11">
            <a:extLst>
              <a:ext uri="{FF2B5EF4-FFF2-40B4-BE49-F238E27FC236}">
                <a16:creationId xmlns:a16="http://schemas.microsoft.com/office/drawing/2014/main" id="{69AFB631-9440-2192-7EEC-EA0C74BFCB5C}"/>
              </a:ext>
            </a:extLst>
          </p:cNvPr>
          <p:cNvPicPr>
            <a:picLocks noGrp="1" noChangeAspect="1"/>
          </p:cNvPicPr>
          <p:nvPr>
            <p:ph idx="18"/>
          </p:nvPr>
        </p:nvPicPr>
        <p:blipFill>
          <a:blip r:embed="rId3">
            <a:extLst>
              <a:ext uri="{28A0092B-C50C-407E-A947-70E740481C1C}">
                <a14:useLocalDpi xmlns:a14="http://schemas.microsoft.com/office/drawing/2010/main" val="0"/>
              </a:ext>
            </a:extLst>
          </a:blip>
          <a:srcRect/>
          <a:stretch/>
        </p:blipFill>
        <p:spPr>
          <a:xfrm>
            <a:off x="6617008" y="1293316"/>
            <a:ext cx="4933333" cy="4761905"/>
          </a:xfrm>
          <a:prstGeom prst="rect">
            <a:avLst/>
          </a:prstGeom>
          <a:ln w="12700">
            <a:solidFill>
              <a:schemeClr val="bg1">
                <a:lumMod val="75000"/>
              </a:schemeClr>
            </a:solidFill>
          </a:ln>
        </p:spPr>
      </p:pic>
      <p:sp>
        <p:nvSpPr>
          <p:cNvPr id="4" name="Slide Number Placeholder 3">
            <a:extLst>
              <a:ext uri="{FF2B5EF4-FFF2-40B4-BE49-F238E27FC236}">
                <a16:creationId xmlns:a16="http://schemas.microsoft.com/office/drawing/2014/main" id="{9BD65400-C357-4734-A69A-6C4778424ABA}"/>
              </a:ext>
            </a:extLst>
          </p:cNvPr>
          <p:cNvSpPr>
            <a:spLocks noGrp="1"/>
          </p:cNvSpPr>
          <p:nvPr>
            <p:ph type="sldNum" sz="quarter" idx="17"/>
          </p:nvPr>
        </p:nvSpPr>
        <p:spPr/>
        <p:txBody>
          <a:bodyPr/>
          <a:lstStyle/>
          <a:p>
            <a:fld id="{A59E24FB-11A7-44FD-AC96-67BDBF48A334}" type="slidenum">
              <a:rPr lang="en-US" smtClean="0"/>
              <a:pPr/>
              <a:t>24</a:t>
            </a:fld>
            <a:endParaRPr lang="en-US"/>
          </a:p>
        </p:txBody>
      </p:sp>
    </p:spTree>
    <p:extLst>
      <p:ext uri="{BB962C8B-B14F-4D97-AF65-F5344CB8AC3E}">
        <p14:creationId xmlns:p14="http://schemas.microsoft.com/office/powerpoint/2010/main" val="335297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CA" dirty="0"/>
              <a:t>Par Locations</a:t>
            </a:r>
          </a:p>
        </p:txBody>
      </p:sp>
      <p:sp>
        <p:nvSpPr>
          <p:cNvPr id="6" name="Text Placeholder 4">
            <a:extLst>
              <a:ext uri="{FF2B5EF4-FFF2-40B4-BE49-F238E27FC236}">
                <a16:creationId xmlns:a16="http://schemas.microsoft.com/office/drawing/2014/main" id="{A6003762-6CC7-4001-986F-6E1A3998ED1F}"/>
              </a:ext>
            </a:extLst>
          </p:cNvPr>
          <p:cNvSpPr>
            <a:spLocks noGrp="1"/>
          </p:cNvSpPr>
          <p:nvPr>
            <p:ph type="body" sz="quarter" idx="15"/>
          </p:nvPr>
        </p:nvSpPr>
        <p:spPr>
          <a:xfrm>
            <a:off x="1607435" y="3394514"/>
            <a:ext cx="11528463" cy="645859"/>
          </a:xfrm>
        </p:spPr>
        <p:txBody>
          <a:bodyPr/>
          <a:lstStyle/>
          <a:p>
            <a:r>
              <a:rPr lang="en-US"/>
              <a:t>Reminder</a:t>
            </a:r>
          </a:p>
        </p:txBody>
      </p:sp>
      <p:graphicFrame>
        <p:nvGraphicFramePr>
          <p:cNvPr id="4" name="Content Placeholder 3">
            <a:extLst>
              <a:ext uri="{FF2B5EF4-FFF2-40B4-BE49-F238E27FC236}">
                <a16:creationId xmlns:a16="http://schemas.microsoft.com/office/drawing/2014/main" id="{D141A297-FBC2-E220-FF45-CC5D898EA944}"/>
              </a:ext>
            </a:extLst>
          </p:cNvPr>
          <p:cNvGraphicFramePr>
            <a:graphicFrameLocks noGrp="1"/>
          </p:cNvGraphicFramePr>
          <p:nvPr>
            <p:ph idx="1"/>
            <p:extLst>
              <p:ext uri="{D42A27DB-BD31-4B8C-83A1-F6EECF244321}">
                <p14:modId xmlns:p14="http://schemas.microsoft.com/office/powerpoint/2010/main" val="2598908020"/>
              </p:ext>
            </p:extLst>
          </p:nvPr>
        </p:nvGraphicFramePr>
        <p:xfrm>
          <a:off x="215253" y="1668903"/>
          <a:ext cx="11761493" cy="4097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7"/>
          </p:nvPr>
        </p:nvSpPr>
        <p:spPr/>
        <p:txBody>
          <a:bodyPr/>
          <a:lstStyle/>
          <a:p>
            <a:fld id="{DF6E3F9C-E41C-47FB-8418-99BE0765F1F1}" type="slidenum">
              <a:rPr lang="en-US" smtClean="0"/>
              <a:pPr/>
              <a:t>25</a:t>
            </a:fld>
            <a:endParaRPr lang="en-US"/>
          </a:p>
        </p:txBody>
      </p:sp>
    </p:spTree>
    <p:extLst>
      <p:ext uri="{BB962C8B-B14F-4D97-AF65-F5344CB8AC3E}">
        <p14:creationId xmlns:p14="http://schemas.microsoft.com/office/powerpoint/2010/main" val="3293469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CA" dirty="0"/>
              <a:t>Perpetual Locations</a:t>
            </a:r>
          </a:p>
        </p:txBody>
      </p:sp>
      <p:graphicFrame>
        <p:nvGraphicFramePr>
          <p:cNvPr id="4" name="Content Placeholder 3">
            <a:extLst>
              <a:ext uri="{FF2B5EF4-FFF2-40B4-BE49-F238E27FC236}">
                <a16:creationId xmlns:a16="http://schemas.microsoft.com/office/drawing/2014/main" id="{4CD2E0BD-11F3-754E-885F-4F8F2D67C462}"/>
              </a:ext>
            </a:extLst>
          </p:cNvPr>
          <p:cNvGraphicFramePr>
            <a:graphicFrameLocks noGrp="1"/>
          </p:cNvGraphicFramePr>
          <p:nvPr>
            <p:ph idx="1"/>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7"/>
          </p:nvPr>
        </p:nvSpPr>
        <p:spPr/>
        <p:txBody>
          <a:bodyPr/>
          <a:lstStyle/>
          <a:p>
            <a:fld id="{DF6E3F9C-E41C-47FB-8418-99BE0765F1F1}" type="slidenum">
              <a:rPr lang="en-US" smtClean="0"/>
              <a:pPr/>
              <a:t>26</a:t>
            </a:fld>
            <a:endParaRPr lang="en-US"/>
          </a:p>
        </p:txBody>
      </p:sp>
    </p:spTree>
    <p:extLst>
      <p:ext uri="{BB962C8B-B14F-4D97-AF65-F5344CB8AC3E}">
        <p14:creationId xmlns:p14="http://schemas.microsoft.com/office/powerpoint/2010/main" val="139749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4892C1-F554-4830-87E7-C0E8B6C52E41}"/>
              </a:ext>
            </a:extLst>
          </p:cNvPr>
          <p:cNvSpPr>
            <a:spLocks noGrp="1"/>
          </p:cNvSpPr>
          <p:nvPr>
            <p:ph type="title"/>
          </p:nvPr>
        </p:nvSpPr>
        <p:spPr/>
        <p:txBody>
          <a:bodyPr/>
          <a:lstStyle/>
          <a:p>
            <a:r>
              <a:rPr lang="en-US"/>
              <a:t>Locations</a:t>
            </a:r>
          </a:p>
        </p:txBody>
      </p:sp>
      <p:pic>
        <p:nvPicPr>
          <p:cNvPr id="3" name="Content Placeholder 2">
            <a:extLst>
              <a:ext uri="{FF2B5EF4-FFF2-40B4-BE49-F238E27FC236}">
                <a16:creationId xmlns:a16="http://schemas.microsoft.com/office/drawing/2014/main" id="{BBBEA439-2D31-152B-6856-2BEC67E4D34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503940" y="1621888"/>
            <a:ext cx="11247619" cy="4104762"/>
          </a:xfrm>
          <a:ln w="12700">
            <a:solidFill>
              <a:schemeClr val="bg1">
                <a:lumMod val="75000"/>
              </a:schemeClr>
            </a:solidFill>
          </a:ln>
        </p:spPr>
      </p:pic>
      <p:sp>
        <p:nvSpPr>
          <p:cNvPr id="4" name="Slide Number Placeholder 3">
            <a:extLst>
              <a:ext uri="{FF2B5EF4-FFF2-40B4-BE49-F238E27FC236}">
                <a16:creationId xmlns:a16="http://schemas.microsoft.com/office/drawing/2014/main" id="{764E754A-5D7B-4D2A-80B4-B88FB4AFF56B}"/>
              </a:ext>
            </a:extLst>
          </p:cNvPr>
          <p:cNvSpPr>
            <a:spLocks noGrp="1"/>
          </p:cNvSpPr>
          <p:nvPr>
            <p:ph type="sldNum" sz="quarter" idx="17"/>
          </p:nvPr>
        </p:nvSpPr>
        <p:spPr/>
        <p:txBody>
          <a:bodyPr/>
          <a:lstStyle/>
          <a:p>
            <a:fld id="{A59E24FB-11A7-44FD-AC96-67BDBF48A334}" type="slidenum">
              <a:rPr lang="en-US" smtClean="0"/>
              <a:pPr/>
              <a:t>27</a:t>
            </a:fld>
            <a:endParaRPr lang="en-US"/>
          </a:p>
        </p:txBody>
      </p:sp>
    </p:spTree>
    <p:extLst>
      <p:ext uri="{BB962C8B-B14F-4D97-AF65-F5344CB8AC3E}">
        <p14:creationId xmlns:p14="http://schemas.microsoft.com/office/powerpoint/2010/main" val="2426498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4892C1-F554-4830-87E7-C0E8B6C52E41}"/>
              </a:ext>
            </a:extLst>
          </p:cNvPr>
          <p:cNvSpPr>
            <a:spLocks noGrp="1"/>
          </p:cNvSpPr>
          <p:nvPr>
            <p:ph type="title"/>
          </p:nvPr>
        </p:nvSpPr>
        <p:spPr/>
        <p:txBody>
          <a:bodyPr/>
          <a:lstStyle/>
          <a:p>
            <a:r>
              <a:rPr lang="en-US"/>
              <a:t>Locations</a:t>
            </a:r>
          </a:p>
        </p:txBody>
      </p:sp>
      <p:graphicFrame>
        <p:nvGraphicFramePr>
          <p:cNvPr id="2" name="Content Placeholder 1">
            <a:extLst>
              <a:ext uri="{FF2B5EF4-FFF2-40B4-BE49-F238E27FC236}">
                <a16:creationId xmlns:a16="http://schemas.microsoft.com/office/drawing/2014/main" id="{5F3FC0C9-940B-2752-5B0F-498C0572EEB2}"/>
              </a:ext>
            </a:extLst>
          </p:cNvPr>
          <p:cNvGraphicFramePr>
            <a:graphicFrameLocks noGrp="1"/>
          </p:cNvGraphicFramePr>
          <p:nvPr>
            <p:ph idx="1"/>
            <p:extLst>
              <p:ext uri="{D42A27DB-BD31-4B8C-83A1-F6EECF244321}">
                <p14:modId xmlns:p14="http://schemas.microsoft.com/office/powerpoint/2010/main" val="1287318661"/>
              </p:ext>
            </p:extLst>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64E754A-5D7B-4D2A-80B4-B88FB4AFF56B}"/>
              </a:ext>
            </a:extLst>
          </p:cNvPr>
          <p:cNvSpPr>
            <a:spLocks noGrp="1"/>
          </p:cNvSpPr>
          <p:nvPr>
            <p:ph type="sldNum" sz="quarter" idx="17"/>
          </p:nvPr>
        </p:nvSpPr>
        <p:spPr/>
        <p:txBody>
          <a:bodyPr/>
          <a:lstStyle/>
          <a:p>
            <a:fld id="{A59E24FB-11A7-44FD-AC96-67BDBF48A334}" type="slidenum">
              <a:rPr lang="en-US" smtClean="0"/>
              <a:pPr/>
              <a:t>28</a:t>
            </a:fld>
            <a:endParaRPr lang="en-US"/>
          </a:p>
        </p:txBody>
      </p:sp>
    </p:spTree>
    <p:extLst>
      <p:ext uri="{BB962C8B-B14F-4D97-AF65-F5344CB8AC3E}">
        <p14:creationId xmlns:p14="http://schemas.microsoft.com/office/powerpoint/2010/main" val="2975866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7FDAFD-866C-470F-9056-3D0FD19F9BAB}"/>
              </a:ext>
            </a:extLst>
          </p:cNvPr>
          <p:cNvSpPr>
            <a:spLocks noGrp="1"/>
          </p:cNvSpPr>
          <p:nvPr>
            <p:ph type="title"/>
          </p:nvPr>
        </p:nvSpPr>
        <p:spPr/>
        <p:txBody>
          <a:bodyPr/>
          <a:lstStyle/>
          <a:p>
            <a:r>
              <a:rPr lang="en-US"/>
              <a:t>2- Vendor Locations</a:t>
            </a:r>
          </a:p>
        </p:txBody>
      </p:sp>
      <p:sp>
        <p:nvSpPr>
          <p:cNvPr id="10" name="Content Placeholder 9">
            <a:extLst>
              <a:ext uri="{FF2B5EF4-FFF2-40B4-BE49-F238E27FC236}">
                <a16:creationId xmlns:a16="http://schemas.microsoft.com/office/drawing/2014/main" id="{DC319D80-209F-B9F9-3495-9397B178318D}"/>
              </a:ext>
            </a:extLst>
          </p:cNvPr>
          <p:cNvSpPr>
            <a:spLocks noGrp="1"/>
          </p:cNvSpPr>
          <p:nvPr>
            <p:ph idx="1"/>
          </p:nvPr>
        </p:nvSpPr>
        <p:spPr/>
        <p:txBody>
          <a:bodyPr anchor="ctr"/>
          <a:lstStyle/>
          <a:p>
            <a:pPr marL="342900" lvl="0" indent="-342900">
              <a:buFont typeface="Arial" panose="020B0604020202020204" pitchFamily="34" charset="0"/>
              <a:buChar char="•"/>
            </a:pPr>
            <a:r>
              <a:rPr lang="en-US" baseline="0" dirty="0"/>
              <a:t>Vendors are interfaced over from </a:t>
            </a:r>
            <a:r>
              <a:rPr lang="en-US" dirty="0"/>
              <a:t>Workday</a:t>
            </a:r>
            <a:r>
              <a:rPr lang="en-US" baseline="0" dirty="0"/>
              <a:t>. </a:t>
            </a:r>
            <a:endParaRPr lang="en-US" dirty="0"/>
          </a:p>
          <a:p>
            <a:pPr marL="342900" lvl="0" indent="-342900">
              <a:buFont typeface="Arial" panose="020B0604020202020204" pitchFamily="34" charset="0"/>
              <a:buChar char="•"/>
            </a:pPr>
            <a:r>
              <a:rPr lang="en-US" baseline="0" dirty="0"/>
              <a:t>Vendors are set as the default replenishment location for vendor-direct items</a:t>
            </a:r>
            <a:endParaRPr lang="en-US" dirty="0"/>
          </a:p>
        </p:txBody>
      </p:sp>
      <p:sp>
        <p:nvSpPr>
          <p:cNvPr id="4" name="Slide Number Placeholder 3">
            <a:extLst>
              <a:ext uri="{FF2B5EF4-FFF2-40B4-BE49-F238E27FC236}">
                <a16:creationId xmlns:a16="http://schemas.microsoft.com/office/drawing/2014/main" id="{C8DB8BC5-7CAB-4729-B657-9E5E34E6CC47}"/>
              </a:ext>
            </a:extLst>
          </p:cNvPr>
          <p:cNvSpPr>
            <a:spLocks noGrp="1"/>
          </p:cNvSpPr>
          <p:nvPr>
            <p:ph type="sldNum" sz="quarter" idx="17"/>
          </p:nvPr>
        </p:nvSpPr>
        <p:spPr/>
        <p:txBody>
          <a:bodyPr/>
          <a:lstStyle/>
          <a:p>
            <a:fld id="{A59E24FB-11A7-44FD-AC96-67BDBF48A334}" type="slidenum">
              <a:rPr lang="en-US" smtClean="0"/>
              <a:pPr/>
              <a:t>29</a:t>
            </a:fld>
            <a:endParaRPr lang="en-US"/>
          </a:p>
        </p:txBody>
      </p:sp>
      <p:pic>
        <p:nvPicPr>
          <p:cNvPr id="16" name="Picture 15">
            <a:extLst>
              <a:ext uri="{FF2B5EF4-FFF2-40B4-BE49-F238E27FC236}">
                <a16:creationId xmlns:a16="http://schemas.microsoft.com/office/drawing/2014/main" id="{C9468B63-3E08-4142-B02D-F2A187DBA378}"/>
              </a:ext>
            </a:extLst>
          </p:cNvPr>
          <p:cNvPicPr>
            <a:picLocks noChangeAspect="1"/>
          </p:cNvPicPr>
          <p:nvPr/>
        </p:nvPicPr>
        <p:blipFill>
          <a:blip r:embed="rId3"/>
          <a:stretch>
            <a:fillRect/>
          </a:stretch>
        </p:blipFill>
        <p:spPr>
          <a:xfrm>
            <a:off x="5987164" y="1177189"/>
            <a:ext cx="4067227" cy="3281688"/>
          </a:xfrm>
          <a:prstGeom prst="rect">
            <a:avLst/>
          </a:prstGeom>
          <a:ln w="12700">
            <a:solidFill>
              <a:schemeClr val="bg1">
                <a:lumMod val="75000"/>
              </a:schemeClr>
            </a:solidFill>
          </a:ln>
        </p:spPr>
      </p:pic>
      <p:pic>
        <p:nvPicPr>
          <p:cNvPr id="12" name="Picture 11">
            <a:extLst>
              <a:ext uri="{FF2B5EF4-FFF2-40B4-BE49-F238E27FC236}">
                <a16:creationId xmlns:a16="http://schemas.microsoft.com/office/drawing/2014/main" id="{E6B10AF6-61F8-4DE4-A765-D336CD4F4D8A}"/>
              </a:ext>
            </a:extLst>
          </p:cNvPr>
          <p:cNvPicPr>
            <a:picLocks noChangeAspect="1"/>
          </p:cNvPicPr>
          <p:nvPr/>
        </p:nvPicPr>
        <p:blipFill>
          <a:blip r:embed="rId4"/>
          <a:stretch>
            <a:fillRect/>
          </a:stretch>
        </p:blipFill>
        <p:spPr>
          <a:xfrm>
            <a:off x="7515173" y="3092039"/>
            <a:ext cx="4067228" cy="3183497"/>
          </a:xfrm>
          <a:prstGeom prst="rect">
            <a:avLst/>
          </a:prstGeom>
          <a:ln w="12700">
            <a:solidFill>
              <a:schemeClr val="bg1">
                <a:lumMod val="75000"/>
              </a:schemeClr>
            </a:solidFill>
          </a:ln>
        </p:spPr>
      </p:pic>
    </p:spTree>
    <p:extLst>
      <p:ext uri="{BB962C8B-B14F-4D97-AF65-F5344CB8AC3E}">
        <p14:creationId xmlns:p14="http://schemas.microsoft.com/office/powerpoint/2010/main" val="404209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DD41F-17C1-427D-F24E-01245E654AC4}"/>
              </a:ext>
            </a:extLst>
          </p:cNvPr>
          <p:cNvSpPr>
            <a:spLocks noGrp="1"/>
          </p:cNvSpPr>
          <p:nvPr>
            <p:ph type="title"/>
          </p:nvPr>
        </p:nvSpPr>
        <p:spPr/>
        <p:txBody>
          <a:bodyPr/>
          <a:lstStyle/>
          <a:p>
            <a:r>
              <a:rPr lang="en-US"/>
              <a:t>POU (SMS) General Configuration</a:t>
            </a:r>
          </a:p>
        </p:txBody>
      </p:sp>
      <p:sp>
        <p:nvSpPr>
          <p:cNvPr id="3" name="Content Placeholder 2">
            <a:extLst>
              <a:ext uri="{FF2B5EF4-FFF2-40B4-BE49-F238E27FC236}">
                <a16:creationId xmlns:a16="http://schemas.microsoft.com/office/drawing/2014/main" id="{E29B97B2-C21B-C4AF-63E4-DBE724B85F89}"/>
              </a:ext>
            </a:extLst>
          </p:cNvPr>
          <p:cNvSpPr>
            <a:spLocks noGrp="1"/>
          </p:cNvSpPr>
          <p:nvPr>
            <p:ph sz="quarter" idx="11"/>
          </p:nvPr>
        </p:nvSpPr>
        <p:spPr>
          <a:xfrm>
            <a:off x="319088" y="2011363"/>
            <a:ext cx="6911052" cy="4159250"/>
          </a:xfrm>
        </p:spPr>
        <p:txBody>
          <a:bodyPr/>
          <a:lstStyle/>
          <a:p>
            <a:pPr lvl="0"/>
            <a:r>
              <a:rPr lang="en-US"/>
              <a:t>Explain how master data is used.</a:t>
            </a:r>
          </a:p>
          <a:p>
            <a:r>
              <a:rPr lang="en-US"/>
              <a:t>Identify the configuration steps in the main tables. </a:t>
            </a:r>
          </a:p>
        </p:txBody>
      </p:sp>
      <p:sp>
        <p:nvSpPr>
          <p:cNvPr id="4" name="Slide Number Placeholder 3">
            <a:extLst>
              <a:ext uri="{FF2B5EF4-FFF2-40B4-BE49-F238E27FC236}">
                <a16:creationId xmlns:a16="http://schemas.microsoft.com/office/drawing/2014/main" id="{95E22226-1879-7290-C6E6-C3D2111349D1}"/>
              </a:ext>
            </a:extLst>
          </p:cNvPr>
          <p:cNvSpPr>
            <a:spLocks noGrp="1"/>
          </p:cNvSpPr>
          <p:nvPr>
            <p:ph type="sldNum" sz="quarter" idx="12"/>
          </p:nvPr>
        </p:nvSpPr>
        <p:spPr/>
        <p:txBody>
          <a:bodyPr/>
          <a:lstStyle/>
          <a:p>
            <a:fld id="{A59E24FB-11A7-44FD-AC96-67BDBF48A334}" type="slidenum">
              <a:rPr lang="en-US" smtClean="0"/>
              <a:pPr/>
              <a:t>3</a:t>
            </a:fld>
            <a:endParaRPr lang="en-US"/>
          </a:p>
        </p:txBody>
      </p:sp>
    </p:spTree>
    <p:extLst>
      <p:ext uri="{BB962C8B-B14F-4D97-AF65-F5344CB8AC3E}">
        <p14:creationId xmlns:p14="http://schemas.microsoft.com/office/powerpoint/2010/main" val="341850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60EBC8-9792-4225-AD88-4BBC26549C4F}"/>
              </a:ext>
            </a:extLst>
          </p:cNvPr>
          <p:cNvSpPr>
            <a:spLocks noGrp="1"/>
          </p:cNvSpPr>
          <p:nvPr>
            <p:ph type="title"/>
          </p:nvPr>
        </p:nvSpPr>
        <p:spPr/>
        <p:txBody>
          <a:bodyPr wrap="square" anchor="t">
            <a:normAutofit/>
          </a:bodyPr>
          <a:lstStyle/>
          <a:p>
            <a:r>
              <a:rPr lang="en-US"/>
              <a:t>Reorder Groups	</a:t>
            </a:r>
          </a:p>
        </p:txBody>
      </p:sp>
      <p:sp>
        <p:nvSpPr>
          <p:cNvPr id="7" name="Content Placeholder 6">
            <a:extLst>
              <a:ext uri="{FF2B5EF4-FFF2-40B4-BE49-F238E27FC236}">
                <a16:creationId xmlns:a16="http://schemas.microsoft.com/office/drawing/2014/main" id="{8F022825-FE2D-6839-5DD6-54F5F3FCA188}"/>
              </a:ext>
            </a:extLst>
          </p:cNvPr>
          <p:cNvSpPr>
            <a:spLocks noGrp="1"/>
          </p:cNvSpPr>
          <p:nvPr>
            <p:ph idx="1"/>
          </p:nvPr>
        </p:nvSpPr>
        <p:spPr/>
        <p:txBody>
          <a:bodyPr anchor="ctr"/>
          <a:lstStyle/>
          <a:p>
            <a:pPr lvl="0"/>
            <a:r>
              <a:rPr lang="en-CA" baseline="0" dirty="0"/>
              <a:t>Define when and how supply orders are generated</a:t>
            </a:r>
            <a:endParaRPr lang="en-US" dirty="0"/>
          </a:p>
          <a:p>
            <a:pPr marL="342900" lvl="0" indent="-342900">
              <a:buFont typeface="Arial" panose="020B0604020202020204" pitchFamily="34" charset="0"/>
              <a:buChar char="•"/>
            </a:pPr>
            <a:r>
              <a:rPr lang="en-US" baseline="0" dirty="0"/>
              <a:t>Can be set as a default in locations </a:t>
            </a:r>
          </a:p>
          <a:p>
            <a:pPr marL="342900" lvl="0" indent="-342900">
              <a:buFont typeface="Arial" panose="020B0604020202020204" pitchFamily="34" charset="0"/>
              <a:buChar char="•"/>
            </a:pPr>
            <a:r>
              <a:rPr lang="en-US" dirty="0"/>
              <a:t>C</a:t>
            </a:r>
            <a:r>
              <a:rPr lang="en-US" baseline="0" dirty="0"/>
              <a:t>an be over-ridden in a locations item</a:t>
            </a:r>
            <a:endParaRPr lang="en-US" dirty="0"/>
          </a:p>
          <a:p>
            <a:pPr marL="342900" lvl="0" indent="-342900">
              <a:buFont typeface="Arial" panose="020B0604020202020204" pitchFamily="34" charset="0"/>
              <a:buChar char="•"/>
            </a:pPr>
            <a:r>
              <a:rPr lang="en-CA" baseline="0" dirty="0"/>
              <a:t>One </a:t>
            </a:r>
            <a:r>
              <a:rPr lang="en-US" baseline="0" dirty="0"/>
              <a:t>r</a:t>
            </a:r>
            <a:r>
              <a:rPr lang="en-CA" baseline="0" dirty="0" err="1"/>
              <a:t>eorder</a:t>
            </a:r>
            <a:r>
              <a:rPr lang="en-CA" baseline="0" dirty="0"/>
              <a:t> </a:t>
            </a:r>
            <a:r>
              <a:rPr lang="en-US" baseline="0" dirty="0"/>
              <a:t>g</a:t>
            </a:r>
            <a:r>
              <a:rPr lang="en-CA" baseline="0" dirty="0" err="1"/>
              <a:t>roup</a:t>
            </a:r>
            <a:r>
              <a:rPr lang="en-CA" baseline="0" dirty="0"/>
              <a:t> per item location</a:t>
            </a:r>
          </a:p>
          <a:p>
            <a:pPr marL="342900" lvl="0" indent="-342900">
              <a:buFont typeface="Arial" panose="020B0604020202020204" pitchFamily="34" charset="0"/>
              <a:buChar char="•"/>
            </a:pPr>
            <a:r>
              <a:rPr lang="en-CA" baseline="0" dirty="0"/>
              <a:t>For </a:t>
            </a:r>
            <a:r>
              <a:rPr lang="en-US" baseline="0" dirty="0"/>
              <a:t>p</a:t>
            </a:r>
            <a:r>
              <a:rPr lang="en-CA" baseline="0" dirty="0" err="1"/>
              <a:t>erpetual</a:t>
            </a:r>
            <a:r>
              <a:rPr lang="en-CA" baseline="0" dirty="0"/>
              <a:t> </a:t>
            </a:r>
            <a:r>
              <a:rPr lang="en-US" baseline="0" dirty="0"/>
              <a:t>l</a:t>
            </a:r>
            <a:r>
              <a:rPr lang="en-CA" baseline="0" dirty="0" err="1"/>
              <a:t>ocations</a:t>
            </a:r>
            <a:r>
              <a:rPr lang="en-CA" baseline="0" dirty="0"/>
              <a:t> they must be tied to a </a:t>
            </a:r>
            <a:r>
              <a:rPr lang="en-US" dirty="0"/>
              <a:t>r</a:t>
            </a:r>
            <a:r>
              <a:rPr lang="en-CA" baseline="0" dirty="0" err="1"/>
              <a:t>eorder</a:t>
            </a:r>
            <a:r>
              <a:rPr lang="en-CA" baseline="0" dirty="0"/>
              <a:t> </a:t>
            </a:r>
            <a:r>
              <a:rPr lang="en-US" baseline="0" dirty="0"/>
              <a:t>g</a:t>
            </a:r>
            <a:r>
              <a:rPr lang="en-CA" baseline="0" dirty="0" err="1"/>
              <a:t>roup</a:t>
            </a:r>
            <a:r>
              <a:rPr lang="en-CA" baseline="0" dirty="0"/>
              <a:t> </a:t>
            </a:r>
            <a:r>
              <a:rPr lang="en-US" baseline="0" dirty="0"/>
              <a:t>s</a:t>
            </a:r>
            <a:r>
              <a:rPr lang="en-CA" baseline="0" dirty="0" err="1"/>
              <a:t>chedule</a:t>
            </a:r>
            <a:endParaRPr lang="en-US" dirty="0"/>
          </a:p>
        </p:txBody>
      </p:sp>
      <p:pic>
        <p:nvPicPr>
          <p:cNvPr id="8" name="Content Placeholder 7" descr="A screenshot of a computer&#10;&#10;Description automatically generated">
            <a:extLst>
              <a:ext uri="{FF2B5EF4-FFF2-40B4-BE49-F238E27FC236}">
                <a16:creationId xmlns:a16="http://schemas.microsoft.com/office/drawing/2014/main" id="{18BB959D-AE48-3CAF-56BD-DB008C7EE096}"/>
              </a:ext>
            </a:extLst>
          </p:cNvPr>
          <p:cNvPicPr>
            <a:picLocks noGrp="1" noChangeAspect="1"/>
          </p:cNvPicPr>
          <p:nvPr>
            <p:ph idx="18"/>
          </p:nvPr>
        </p:nvPicPr>
        <p:blipFill>
          <a:blip r:embed="rId3">
            <a:extLst>
              <a:ext uri="{28A0092B-C50C-407E-A947-70E740481C1C}">
                <a14:useLocalDpi xmlns:a14="http://schemas.microsoft.com/office/drawing/2010/main" val="0"/>
              </a:ext>
            </a:extLst>
          </a:blip>
          <a:stretch>
            <a:fillRect/>
          </a:stretch>
        </p:blipFill>
        <p:spPr>
          <a:xfrm>
            <a:off x="6391136" y="2105738"/>
            <a:ext cx="5385077" cy="3137061"/>
          </a:xfrm>
          <a:ln w="12700">
            <a:solidFill>
              <a:schemeClr val="bg1">
                <a:lumMod val="75000"/>
              </a:schemeClr>
            </a:solidFill>
          </a:ln>
        </p:spPr>
      </p:pic>
      <p:sp>
        <p:nvSpPr>
          <p:cNvPr id="4" name="Slide Number Placeholder 3">
            <a:extLst>
              <a:ext uri="{FF2B5EF4-FFF2-40B4-BE49-F238E27FC236}">
                <a16:creationId xmlns:a16="http://schemas.microsoft.com/office/drawing/2014/main" id="{6B4CEE05-6216-43E4-AA16-85AD5D60F227}"/>
              </a:ext>
            </a:extLst>
          </p:cNvPr>
          <p:cNvSpPr>
            <a:spLocks noGrp="1"/>
          </p:cNvSpPr>
          <p:nvPr>
            <p:ph type="sldNum" sz="quarter" idx="17"/>
          </p:nvPr>
        </p:nvSpPr>
        <p:spPr/>
        <p:txBody>
          <a:bodyPr wrap="square" anchor="t">
            <a:normAutofit/>
          </a:bodyPr>
          <a:lstStyle/>
          <a:p>
            <a:fld id="{A59E24FB-11A7-44FD-AC96-67BDBF48A334}" type="slidenum">
              <a:rPr lang="en-US" smtClean="0"/>
              <a:pPr/>
              <a:t>30</a:t>
            </a:fld>
            <a:endParaRPr lang="en-US"/>
          </a:p>
        </p:txBody>
      </p:sp>
    </p:spTree>
    <p:extLst>
      <p:ext uri="{BB962C8B-B14F-4D97-AF65-F5344CB8AC3E}">
        <p14:creationId xmlns:p14="http://schemas.microsoft.com/office/powerpoint/2010/main" val="3785086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60EBC8-9792-4225-AD88-4BBC26549C4F}"/>
              </a:ext>
            </a:extLst>
          </p:cNvPr>
          <p:cNvSpPr>
            <a:spLocks noGrp="1"/>
          </p:cNvSpPr>
          <p:nvPr>
            <p:ph type="title"/>
          </p:nvPr>
        </p:nvSpPr>
        <p:spPr/>
        <p:txBody>
          <a:bodyPr/>
          <a:lstStyle/>
          <a:p>
            <a:r>
              <a:rPr lang="en-US" dirty="0"/>
              <a:t>Supply Order Generation Rules	</a:t>
            </a:r>
          </a:p>
        </p:txBody>
      </p:sp>
      <p:pic>
        <p:nvPicPr>
          <p:cNvPr id="3" name="Content Placeholder 2" descr="A screenshot of a computer&#10;&#10;Description automatically generated">
            <a:extLst>
              <a:ext uri="{FF2B5EF4-FFF2-40B4-BE49-F238E27FC236}">
                <a16:creationId xmlns:a16="http://schemas.microsoft.com/office/drawing/2014/main" id="{06074025-FB6C-204C-4CDD-ED5D342EB4FC}"/>
              </a:ext>
            </a:extLst>
          </p:cNvPr>
          <p:cNvPicPr>
            <a:picLocks noGrp="1" noChangeAspect="1"/>
          </p:cNvPicPr>
          <p:nvPr>
            <p:ph idx="18"/>
          </p:nvPr>
        </p:nvPicPr>
        <p:blipFill>
          <a:blip r:embed="rId3">
            <a:extLst>
              <a:ext uri="{28A0092B-C50C-407E-A947-70E740481C1C}">
                <a14:useLocalDpi xmlns:a14="http://schemas.microsoft.com/office/drawing/2010/main" val="0"/>
              </a:ext>
            </a:extLst>
          </a:blip>
          <a:stretch>
            <a:fillRect/>
          </a:stretch>
        </p:blipFill>
        <p:spPr>
          <a:xfrm>
            <a:off x="6975780" y="1246188"/>
            <a:ext cx="4215789" cy="4856162"/>
          </a:xfrm>
          <a:ln w="12700">
            <a:solidFill>
              <a:schemeClr val="bg1">
                <a:lumMod val="75000"/>
              </a:schemeClr>
            </a:solidFill>
          </a:ln>
        </p:spPr>
      </p:pic>
      <p:sp>
        <p:nvSpPr>
          <p:cNvPr id="4" name="Slide Number Placeholder 3">
            <a:extLst>
              <a:ext uri="{FF2B5EF4-FFF2-40B4-BE49-F238E27FC236}">
                <a16:creationId xmlns:a16="http://schemas.microsoft.com/office/drawing/2014/main" id="{6B4CEE05-6216-43E4-AA16-85AD5D60F227}"/>
              </a:ext>
            </a:extLst>
          </p:cNvPr>
          <p:cNvSpPr>
            <a:spLocks noGrp="1"/>
          </p:cNvSpPr>
          <p:nvPr>
            <p:ph type="sldNum" sz="quarter" idx="17"/>
          </p:nvPr>
        </p:nvSpPr>
        <p:spPr/>
        <p:txBody>
          <a:bodyPr/>
          <a:lstStyle/>
          <a:p>
            <a:fld id="{A59E24FB-11A7-44FD-AC96-67BDBF48A334}" type="slidenum">
              <a:rPr lang="en-US" smtClean="0"/>
              <a:pPr/>
              <a:t>31</a:t>
            </a:fld>
            <a:endParaRPr lang="en-US"/>
          </a:p>
        </p:txBody>
      </p:sp>
      <p:graphicFrame>
        <p:nvGraphicFramePr>
          <p:cNvPr id="5" name="Content Placeholder 4">
            <a:extLst>
              <a:ext uri="{FF2B5EF4-FFF2-40B4-BE49-F238E27FC236}">
                <a16:creationId xmlns:a16="http://schemas.microsoft.com/office/drawing/2014/main" id="{FD23DB5D-0BBC-202B-CF12-E42BF1CB4E36}"/>
              </a:ext>
            </a:extLst>
          </p:cNvPr>
          <p:cNvGraphicFramePr>
            <a:graphicFrameLocks noGrp="1"/>
          </p:cNvGraphicFramePr>
          <p:nvPr>
            <p:ph idx="1"/>
            <p:extLst>
              <p:ext uri="{D42A27DB-BD31-4B8C-83A1-F6EECF244321}">
                <p14:modId xmlns:p14="http://schemas.microsoft.com/office/powerpoint/2010/main" val="4078101280"/>
              </p:ext>
            </p:extLst>
          </p:nvPr>
        </p:nvGraphicFramePr>
        <p:xfrm>
          <a:off x="358775" y="2125362"/>
          <a:ext cx="5955528" cy="30891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2219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a:extLst>
              <a:ext uri="{FF2B5EF4-FFF2-40B4-BE49-F238E27FC236}">
                <a16:creationId xmlns:a16="http://schemas.microsoft.com/office/drawing/2014/main" id="{E075920A-4483-4052-B82F-B7610702C2F0}"/>
              </a:ext>
            </a:extLst>
          </p:cNvPr>
          <p:cNvSpPr>
            <a:spLocks noGrp="1"/>
          </p:cNvSpPr>
          <p:nvPr>
            <p:ph type="title"/>
          </p:nvPr>
        </p:nvSpPr>
        <p:spPr>
          <a:xfrm>
            <a:off x="358987" y="372533"/>
            <a:ext cx="11528213" cy="562187"/>
          </a:xfrm>
        </p:spPr>
        <p:txBody>
          <a:bodyPr/>
          <a:lstStyle/>
          <a:p>
            <a:r>
              <a:rPr lang="en-US"/>
              <a:t>Reorder Group Schedules	</a:t>
            </a:r>
          </a:p>
        </p:txBody>
      </p:sp>
      <p:graphicFrame>
        <p:nvGraphicFramePr>
          <p:cNvPr id="14" name="Content Placeholder 13">
            <a:extLst>
              <a:ext uri="{FF2B5EF4-FFF2-40B4-BE49-F238E27FC236}">
                <a16:creationId xmlns:a16="http://schemas.microsoft.com/office/drawing/2014/main" id="{26AD2F17-7BF6-F748-5B8E-D64E1D53F7ED}"/>
              </a:ext>
            </a:extLst>
          </p:cNvPr>
          <p:cNvGraphicFramePr>
            <a:graphicFrameLocks noGrp="1"/>
          </p:cNvGraphicFramePr>
          <p:nvPr>
            <p:ph idx="1"/>
            <p:extLst>
              <p:ext uri="{D42A27DB-BD31-4B8C-83A1-F6EECF244321}">
                <p14:modId xmlns:p14="http://schemas.microsoft.com/office/powerpoint/2010/main" val="936173821"/>
              </p:ext>
            </p:extLst>
          </p:nvPr>
        </p:nvGraphicFramePr>
        <p:xfrm>
          <a:off x="358775" y="1246188"/>
          <a:ext cx="5553075"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Content Placeholder 6" descr="A screenshot of a computer&#10;&#10;Description automatically generated">
            <a:extLst>
              <a:ext uri="{FF2B5EF4-FFF2-40B4-BE49-F238E27FC236}">
                <a16:creationId xmlns:a16="http://schemas.microsoft.com/office/drawing/2014/main" id="{58F8B577-D09B-D867-7D99-D9D37467DC78}"/>
              </a:ext>
            </a:extLst>
          </p:cNvPr>
          <p:cNvPicPr>
            <a:picLocks noGrp="1" noChangeAspect="1"/>
          </p:cNvPicPr>
          <p:nvPr>
            <p:ph idx="18"/>
          </p:nvPr>
        </p:nvPicPr>
        <p:blipFill>
          <a:blip r:embed="rId8">
            <a:extLst>
              <a:ext uri="{28A0092B-C50C-407E-A947-70E740481C1C}">
                <a14:useLocalDpi xmlns:a14="http://schemas.microsoft.com/office/drawing/2010/main" val="0"/>
              </a:ext>
            </a:extLst>
          </a:blip>
          <a:stretch>
            <a:fillRect/>
          </a:stretch>
        </p:blipFill>
        <p:spPr>
          <a:xfrm>
            <a:off x="7124215" y="1246188"/>
            <a:ext cx="3918920" cy="4856162"/>
          </a:xfrm>
          <a:ln w="12700">
            <a:solidFill>
              <a:schemeClr val="bg1">
                <a:lumMod val="75000"/>
              </a:schemeClr>
            </a:solidFill>
          </a:ln>
        </p:spPr>
      </p:pic>
      <p:sp>
        <p:nvSpPr>
          <p:cNvPr id="4" name="Slide Number Placeholder 3">
            <a:extLst>
              <a:ext uri="{FF2B5EF4-FFF2-40B4-BE49-F238E27FC236}">
                <a16:creationId xmlns:a16="http://schemas.microsoft.com/office/drawing/2014/main" id="{83972F6C-0290-4061-B2E7-E2A5ACE09D2D}"/>
              </a:ext>
            </a:extLst>
          </p:cNvPr>
          <p:cNvSpPr>
            <a:spLocks noGrp="1"/>
          </p:cNvSpPr>
          <p:nvPr>
            <p:ph type="sldNum" sz="quarter" idx="17"/>
          </p:nvPr>
        </p:nvSpPr>
        <p:spPr>
          <a:xfrm>
            <a:off x="11431675" y="6329038"/>
            <a:ext cx="455525" cy="420591"/>
          </a:xfrm>
        </p:spPr>
        <p:txBody>
          <a:bodyPr/>
          <a:lstStyle/>
          <a:p>
            <a:fld id="{A59E24FB-11A7-44FD-AC96-67BDBF48A334}" type="slidenum">
              <a:rPr lang="en-US" smtClean="0"/>
              <a:pPr/>
              <a:t>32</a:t>
            </a:fld>
            <a:endParaRPr lang="en-US"/>
          </a:p>
        </p:txBody>
      </p:sp>
    </p:spTree>
    <p:extLst>
      <p:ext uri="{BB962C8B-B14F-4D97-AF65-F5344CB8AC3E}">
        <p14:creationId xmlns:p14="http://schemas.microsoft.com/office/powerpoint/2010/main" val="2546064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id="{AA0B15C4-1413-42A5-A5CF-40D79B6E3BC6}"/>
              </a:ext>
            </a:extLst>
          </p:cNvPr>
          <p:cNvSpPr>
            <a:spLocks noGrp="1"/>
          </p:cNvSpPr>
          <p:nvPr>
            <p:ph type="title"/>
          </p:nvPr>
        </p:nvSpPr>
        <p:spPr/>
        <p:txBody>
          <a:bodyPr/>
          <a:lstStyle/>
          <a:p>
            <a:r>
              <a:rPr lang="en-US"/>
              <a:t>Location Items Configuration</a:t>
            </a:r>
          </a:p>
        </p:txBody>
      </p:sp>
      <p:sp>
        <p:nvSpPr>
          <p:cNvPr id="3" name="Slide Number Placeholder 2">
            <a:extLst>
              <a:ext uri="{FF2B5EF4-FFF2-40B4-BE49-F238E27FC236}">
                <a16:creationId xmlns:a16="http://schemas.microsoft.com/office/drawing/2014/main" id="{7CB44DCC-DAF9-F9EB-FE63-A77B1CD6059C}"/>
              </a:ext>
            </a:extLst>
          </p:cNvPr>
          <p:cNvSpPr>
            <a:spLocks noGrp="1"/>
          </p:cNvSpPr>
          <p:nvPr>
            <p:ph type="sldNum" sz="quarter" idx="12"/>
          </p:nvPr>
        </p:nvSpPr>
        <p:spPr/>
        <p:txBody>
          <a:bodyPr/>
          <a:lstStyle/>
          <a:p>
            <a:pPr defTabSz="761970"/>
            <a:fld id="{A59E24FB-11A7-44FD-AC96-67BDBF48A334}" type="slidenum">
              <a:rPr lang="en-US" smtClean="0"/>
              <a:pPr defTabSz="761970"/>
              <a:t>33</a:t>
            </a:fld>
            <a:endParaRPr lang="en-US"/>
          </a:p>
        </p:txBody>
      </p:sp>
      <p:sp>
        <p:nvSpPr>
          <p:cNvPr id="2" name="Text Placeholder 1">
            <a:extLst>
              <a:ext uri="{FF2B5EF4-FFF2-40B4-BE49-F238E27FC236}">
                <a16:creationId xmlns:a16="http://schemas.microsoft.com/office/drawing/2014/main" id="{7C1E8034-BB99-E32E-570B-C632CBD0A797}"/>
              </a:ext>
            </a:extLst>
          </p:cNvPr>
          <p:cNvSpPr>
            <a:spLocks noGrp="1"/>
          </p:cNvSpPr>
          <p:nvPr>
            <p:ph type="body" sz="quarter" idx="13"/>
          </p:nvPr>
        </p:nvSpPr>
        <p:spPr/>
        <p:txBody>
          <a:bodyPr/>
          <a:lstStyle/>
          <a:p>
            <a:r>
              <a:rPr lang="en-US">
                <a:solidFill>
                  <a:schemeClr val="bg1"/>
                </a:solidFill>
              </a:rPr>
              <a:t>General Configuration</a:t>
            </a:r>
          </a:p>
          <a:p>
            <a:endParaRPr lang="en-US">
              <a:solidFill>
                <a:schemeClr val="bg1"/>
              </a:solidFill>
            </a:endParaRPr>
          </a:p>
        </p:txBody>
      </p:sp>
    </p:spTree>
    <p:custDataLst>
      <p:tags r:id="rId1"/>
    </p:custDataLst>
    <p:extLst>
      <p:ext uri="{BB962C8B-B14F-4D97-AF65-F5344CB8AC3E}">
        <p14:creationId xmlns:p14="http://schemas.microsoft.com/office/powerpoint/2010/main" val="3190975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EFB88-73F8-C5D4-9189-13286F9FD106}"/>
              </a:ext>
            </a:extLst>
          </p:cNvPr>
          <p:cNvSpPr>
            <a:spLocks noGrp="1"/>
          </p:cNvSpPr>
          <p:nvPr>
            <p:ph type="title"/>
          </p:nvPr>
        </p:nvSpPr>
        <p:spPr/>
        <p:txBody>
          <a:bodyPr/>
          <a:lstStyle/>
          <a:p>
            <a:r>
              <a:rPr lang="en-US"/>
              <a:t>Location Items Configuration</a:t>
            </a:r>
          </a:p>
        </p:txBody>
      </p:sp>
      <p:sp>
        <p:nvSpPr>
          <p:cNvPr id="3" name="Content Placeholder 2">
            <a:extLst>
              <a:ext uri="{FF2B5EF4-FFF2-40B4-BE49-F238E27FC236}">
                <a16:creationId xmlns:a16="http://schemas.microsoft.com/office/drawing/2014/main" id="{B3A2775C-2B37-AF38-5F7D-5C075D909068}"/>
              </a:ext>
            </a:extLst>
          </p:cNvPr>
          <p:cNvSpPr>
            <a:spLocks noGrp="1"/>
          </p:cNvSpPr>
          <p:nvPr>
            <p:ph sz="quarter" idx="11"/>
          </p:nvPr>
        </p:nvSpPr>
        <p:spPr>
          <a:xfrm>
            <a:off x="318348" y="2011681"/>
            <a:ext cx="6986219" cy="4158828"/>
          </a:xfrm>
        </p:spPr>
        <p:txBody>
          <a:bodyPr/>
          <a:lstStyle/>
          <a:p>
            <a:r>
              <a:rPr lang="en-US"/>
              <a:t>Explain location items and their attributes. </a:t>
            </a:r>
          </a:p>
          <a:p>
            <a:r>
              <a:rPr lang="en-US"/>
              <a:t>Create a location item record for items and locations.</a:t>
            </a:r>
          </a:p>
        </p:txBody>
      </p:sp>
      <p:sp>
        <p:nvSpPr>
          <p:cNvPr id="4" name="Slide Number Placeholder 3">
            <a:extLst>
              <a:ext uri="{FF2B5EF4-FFF2-40B4-BE49-F238E27FC236}">
                <a16:creationId xmlns:a16="http://schemas.microsoft.com/office/drawing/2014/main" id="{FAE4297D-6BFA-1B45-FE65-B27B35CDD2E2}"/>
              </a:ext>
            </a:extLst>
          </p:cNvPr>
          <p:cNvSpPr>
            <a:spLocks noGrp="1"/>
          </p:cNvSpPr>
          <p:nvPr>
            <p:ph type="sldNum" sz="quarter" idx="12"/>
          </p:nvPr>
        </p:nvSpPr>
        <p:spPr/>
        <p:txBody>
          <a:bodyPr/>
          <a:lstStyle/>
          <a:p>
            <a:pPr defTabSz="761970"/>
            <a:fld id="{A59E24FB-11A7-44FD-AC96-67BDBF48A334}" type="slidenum">
              <a:rPr lang="en-US" smtClean="0"/>
              <a:pPr defTabSz="761970"/>
              <a:t>34</a:t>
            </a:fld>
            <a:endParaRPr lang="en-US"/>
          </a:p>
        </p:txBody>
      </p:sp>
    </p:spTree>
    <p:extLst>
      <p:ext uri="{BB962C8B-B14F-4D97-AF65-F5344CB8AC3E}">
        <p14:creationId xmlns:p14="http://schemas.microsoft.com/office/powerpoint/2010/main" val="2905247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C59834-90F7-4657-987A-2F1A287D43C5}"/>
              </a:ext>
            </a:extLst>
          </p:cNvPr>
          <p:cNvSpPr>
            <a:spLocks noGrp="1"/>
          </p:cNvSpPr>
          <p:nvPr>
            <p:ph type="title"/>
          </p:nvPr>
        </p:nvSpPr>
        <p:spPr/>
        <p:txBody>
          <a:bodyPr/>
          <a:lstStyle/>
          <a:p>
            <a:r>
              <a:rPr lang="en-US"/>
              <a:t>Location Items</a:t>
            </a:r>
          </a:p>
        </p:txBody>
      </p:sp>
      <p:graphicFrame>
        <p:nvGraphicFramePr>
          <p:cNvPr id="3" name="Content Placeholder 2">
            <a:extLst>
              <a:ext uri="{FF2B5EF4-FFF2-40B4-BE49-F238E27FC236}">
                <a16:creationId xmlns:a16="http://schemas.microsoft.com/office/drawing/2014/main" id="{AE0B4CC4-9A04-B65F-D3BC-AA573A12DFD4}"/>
              </a:ext>
            </a:extLst>
          </p:cNvPr>
          <p:cNvGraphicFramePr>
            <a:graphicFrameLocks noGrp="1"/>
          </p:cNvGraphicFramePr>
          <p:nvPr>
            <p:ph idx="1"/>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04682BD-85E5-4773-BB25-92A8ABA1D3BB}"/>
              </a:ext>
            </a:extLst>
          </p:cNvPr>
          <p:cNvSpPr>
            <a:spLocks noGrp="1"/>
          </p:cNvSpPr>
          <p:nvPr>
            <p:ph type="sldNum" sz="quarter" idx="17"/>
          </p:nvPr>
        </p:nvSpPr>
        <p:spPr/>
        <p:txBody>
          <a:bodyPr/>
          <a:lstStyle/>
          <a:p>
            <a:fld id="{A59E24FB-11A7-44FD-AC96-67BDBF48A334}" type="slidenum">
              <a:rPr lang="en-US" smtClean="0"/>
              <a:pPr/>
              <a:t>35</a:t>
            </a:fld>
            <a:endParaRPr lang="en-US"/>
          </a:p>
        </p:txBody>
      </p:sp>
    </p:spTree>
    <p:extLst>
      <p:ext uri="{BB962C8B-B14F-4D97-AF65-F5344CB8AC3E}">
        <p14:creationId xmlns:p14="http://schemas.microsoft.com/office/powerpoint/2010/main" val="2663429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1BB6DD-6528-8033-68A1-8C71258308FF}"/>
              </a:ext>
            </a:extLst>
          </p:cNvPr>
          <p:cNvSpPr>
            <a:spLocks noGrp="1"/>
          </p:cNvSpPr>
          <p:nvPr>
            <p:ph type="title"/>
          </p:nvPr>
        </p:nvSpPr>
        <p:spPr/>
        <p:txBody>
          <a:bodyPr/>
          <a:lstStyle/>
          <a:p>
            <a:r>
              <a:rPr lang="en-US"/>
              <a:t>Location Items Overview	</a:t>
            </a:r>
          </a:p>
        </p:txBody>
      </p:sp>
      <p:pic>
        <p:nvPicPr>
          <p:cNvPr id="6" name="Content Placeholder 5" descr="A screenshot of a computer&#10;&#10;Description automatically generated">
            <a:extLst>
              <a:ext uri="{FF2B5EF4-FFF2-40B4-BE49-F238E27FC236}">
                <a16:creationId xmlns:a16="http://schemas.microsoft.com/office/drawing/2014/main" id="{3B37F09F-465B-9ED7-1027-9752503955C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49235" y="1451655"/>
            <a:ext cx="8357029" cy="4445228"/>
          </a:xfrm>
          <a:ln w="12700">
            <a:solidFill>
              <a:schemeClr val="bg1">
                <a:lumMod val="75000"/>
              </a:schemeClr>
            </a:solidFill>
          </a:ln>
        </p:spPr>
      </p:pic>
      <p:sp>
        <p:nvSpPr>
          <p:cNvPr id="4" name="Slide Number Placeholder 3">
            <a:extLst>
              <a:ext uri="{FF2B5EF4-FFF2-40B4-BE49-F238E27FC236}">
                <a16:creationId xmlns:a16="http://schemas.microsoft.com/office/drawing/2014/main" id="{D04682BD-85E5-4773-BB25-92A8ABA1D3BB}"/>
              </a:ext>
            </a:extLst>
          </p:cNvPr>
          <p:cNvSpPr>
            <a:spLocks noGrp="1"/>
          </p:cNvSpPr>
          <p:nvPr>
            <p:ph type="sldNum" sz="quarter" idx="17"/>
          </p:nvPr>
        </p:nvSpPr>
        <p:spPr/>
        <p:txBody>
          <a:bodyPr/>
          <a:lstStyle/>
          <a:p>
            <a:fld id="{A59E24FB-11A7-44FD-AC96-67BDBF48A334}" type="slidenum">
              <a:rPr lang="en-US" smtClean="0"/>
              <a:pPr/>
              <a:t>36</a:t>
            </a:fld>
            <a:endParaRPr lang="en-US"/>
          </a:p>
        </p:txBody>
      </p:sp>
    </p:spTree>
    <p:extLst>
      <p:ext uri="{BB962C8B-B14F-4D97-AF65-F5344CB8AC3E}">
        <p14:creationId xmlns:p14="http://schemas.microsoft.com/office/powerpoint/2010/main" val="451628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2001-DDDA-7139-1E58-59BFB17394C6}"/>
              </a:ext>
            </a:extLst>
          </p:cNvPr>
          <p:cNvSpPr>
            <a:spLocks noGrp="1"/>
          </p:cNvSpPr>
          <p:nvPr>
            <p:ph type="title"/>
          </p:nvPr>
        </p:nvSpPr>
        <p:spPr/>
        <p:txBody>
          <a:bodyPr/>
          <a:lstStyle/>
          <a:p>
            <a:r>
              <a:rPr lang="en-US"/>
              <a:t>Location Items Setup	</a:t>
            </a:r>
          </a:p>
        </p:txBody>
      </p:sp>
      <p:pic>
        <p:nvPicPr>
          <p:cNvPr id="5" name="Content Placeholder 4" descr="A screenshot of a computer&#10;&#10;Description automatically generated">
            <a:extLst>
              <a:ext uri="{FF2B5EF4-FFF2-40B4-BE49-F238E27FC236}">
                <a16:creationId xmlns:a16="http://schemas.microsoft.com/office/drawing/2014/main" id="{E6E79381-D73A-DE7D-A1E8-D764841104F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4712" y="1581836"/>
            <a:ext cx="9246075" cy="4184865"/>
          </a:xfrm>
          <a:ln w="12700">
            <a:solidFill>
              <a:schemeClr val="bg1">
                <a:lumMod val="75000"/>
              </a:schemeClr>
            </a:solidFill>
          </a:ln>
        </p:spPr>
      </p:pic>
      <p:sp>
        <p:nvSpPr>
          <p:cNvPr id="4" name="Slide Number Placeholder 3">
            <a:extLst>
              <a:ext uri="{FF2B5EF4-FFF2-40B4-BE49-F238E27FC236}">
                <a16:creationId xmlns:a16="http://schemas.microsoft.com/office/drawing/2014/main" id="{D04682BD-85E5-4773-BB25-92A8ABA1D3BB}"/>
              </a:ext>
            </a:extLst>
          </p:cNvPr>
          <p:cNvSpPr>
            <a:spLocks noGrp="1"/>
          </p:cNvSpPr>
          <p:nvPr>
            <p:ph type="sldNum" sz="quarter" idx="17"/>
          </p:nvPr>
        </p:nvSpPr>
        <p:spPr/>
        <p:txBody>
          <a:bodyPr/>
          <a:lstStyle/>
          <a:p>
            <a:fld id="{A59E24FB-11A7-44FD-AC96-67BDBF48A334}" type="slidenum">
              <a:rPr lang="en-US" smtClean="0"/>
              <a:pPr/>
              <a:t>37</a:t>
            </a:fld>
            <a:endParaRPr lang="en-US"/>
          </a:p>
        </p:txBody>
      </p:sp>
    </p:spTree>
    <p:extLst>
      <p:ext uri="{BB962C8B-B14F-4D97-AF65-F5344CB8AC3E}">
        <p14:creationId xmlns:p14="http://schemas.microsoft.com/office/powerpoint/2010/main" val="102049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88B4-22B5-560B-3D3E-98245527A37F}"/>
              </a:ext>
            </a:extLst>
          </p:cNvPr>
          <p:cNvSpPr>
            <a:spLocks noGrp="1"/>
          </p:cNvSpPr>
          <p:nvPr>
            <p:ph type="title"/>
          </p:nvPr>
        </p:nvSpPr>
        <p:spPr/>
        <p:txBody>
          <a:bodyPr/>
          <a:lstStyle/>
          <a:p>
            <a:r>
              <a:rPr lang="en-US" dirty="0"/>
              <a:t>Location Items Configuration</a:t>
            </a:r>
          </a:p>
        </p:txBody>
      </p:sp>
      <p:sp>
        <p:nvSpPr>
          <p:cNvPr id="3" name="Text Placeholder 2">
            <a:extLst>
              <a:ext uri="{FF2B5EF4-FFF2-40B4-BE49-F238E27FC236}">
                <a16:creationId xmlns:a16="http://schemas.microsoft.com/office/drawing/2014/main" id="{04FB83D9-3C02-7FB2-5378-A9A703057F56}"/>
              </a:ext>
            </a:extLst>
          </p:cNvPr>
          <p:cNvSpPr>
            <a:spLocks noGrp="1"/>
          </p:cNvSpPr>
          <p:nvPr>
            <p:ph type="body" sz="quarter" idx="15"/>
          </p:nvPr>
        </p:nvSpPr>
        <p:spPr/>
        <p:txBody>
          <a:bodyPr/>
          <a:lstStyle/>
          <a:p>
            <a:r>
              <a:rPr lang="en-US"/>
              <a:t>Learn to create a Location Item record for your Items and Tracking Location. </a:t>
            </a:r>
          </a:p>
        </p:txBody>
      </p:sp>
      <p:sp>
        <p:nvSpPr>
          <p:cNvPr id="4" name="Slide Number Placeholder 3">
            <a:extLst>
              <a:ext uri="{FF2B5EF4-FFF2-40B4-BE49-F238E27FC236}">
                <a16:creationId xmlns:a16="http://schemas.microsoft.com/office/drawing/2014/main" id="{73933B1B-AB1D-5D43-03FC-8183BD768D16}"/>
              </a:ext>
            </a:extLst>
          </p:cNvPr>
          <p:cNvSpPr>
            <a:spLocks noGrp="1"/>
          </p:cNvSpPr>
          <p:nvPr>
            <p:ph type="sldNum" sz="quarter" idx="16"/>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A59E24FB-11A7-44FD-AC96-67BDBF48A334}" type="slidenum">
              <a:rPr kumimoji="0" lang="en-US" sz="1067" b="0" i="0" u="none" strike="noStrike" kern="1200" cap="none" spc="0" normalizeH="0" baseline="0" noProof="0" smtClean="0">
                <a:ln>
                  <a:noFill/>
                </a:ln>
                <a:solidFill>
                  <a:srgbClr val="36424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38</a:t>
            </a:fld>
            <a:endParaRPr kumimoji="0" lang="en-US" sz="1067" b="0" i="0" u="none" strike="noStrike" kern="1200" cap="none" spc="0" normalizeH="0" baseline="0" noProof="0">
              <a:ln>
                <a:noFill/>
              </a:ln>
              <a:solidFill>
                <a:srgbClr val="36424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4">
            <a:extLst>
              <a:ext uri="{FF2B5EF4-FFF2-40B4-BE49-F238E27FC236}">
                <a16:creationId xmlns:a16="http://schemas.microsoft.com/office/drawing/2014/main" id="{FC8C6397-2D97-F63A-AA4E-CF2D46CE87CE}"/>
              </a:ext>
            </a:extLst>
          </p:cNvPr>
          <p:cNvSpPr>
            <a:spLocks noGrp="1"/>
          </p:cNvSpPr>
          <p:nvPr>
            <p:ph sz="quarter" idx="11"/>
          </p:nvPr>
        </p:nvSpPr>
        <p:spPr/>
        <p:txBody>
          <a:bodyPr/>
          <a:lstStyle/>
          <a:p>
            <a:r>
              <a:rPr lang="en-US" dirty="0"/>
              <a:t>Identify the location of an item.</a:t>
            </a:r>
          </a:p>
          <a:p>
            <a:r>
              <a:rPr lang="en-US"/>
              <a:t>Review item details in a specific location.</a:t>
            </a:r>
          </a:p>
        </p:txBody>
      </p:sp>
    </p:spTree>
    <p:extLst>
      <p:ext uri="{BB962C8B-B14F-4D97-AF65-F5344CB8AC3E}">
        <p14:creationId xmlns:p14="http://schemas.microsoft.com/office/powerpoint/2010/main" val="41461894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F48CD-74C4-6782-473C-0D91A30FFDA4}"/>
              </a:ext>
            </a:extLst>
          </p:cNvPr>
          <p:cNvSpPr>
            <a:spLocks noGrp="1"/>
          </p:cNvSpPr>
          <p:nvPr>
            <p:ph type="title"/>
          </p:nvPr>
        </p:nvSpPr>
        <p:spPr/>
        <p:txBody>
          <a:bodyPr/>
          <a:lstStyle/>
          <a:p>
            <a:r>
              <a:rPr lang="en-US"/>
              <a:t>Location Items Configuration</a:t>
            </a:r>
          </a:p>
        </p:txBody>
      </p:sp>
      <p:sp>
        <p:nvSpPr>
          <p:cNvPr id="3" name="Text Placeholder 2">
            <a:extLst>
              <a:ext uri="{FF2B5EF4-FFF2-40B4-BE49-F238E27FC236}">
                <a16:creationId xmlns:a16="http://schemas.microsoft.com/office/drawing/2014/main" id="{A4895388-DED6-71A9-4D5D-4E8EE02ABD80}"/>
              </a:ext>
            </a:extLst>
          </p:cNvPr>
          <p:cNvSpPr>
            <a:spLocks noGrp="1"/>
          </p:cNvSpPr>
          <p:nvPr>
            <p:ph type="body" sz="quarter" idx="15"/>
          </p:nvPr>
        </p:nvSpPr>
        <p:spPr/>
        <p:txBody>
          <a:bodyPr/>
          <a:lstStyle/>
          <a:p>
            <a:r>
              <a:rPr lang="en-US"/>
              <a:t>Learn to create a Location Item record for your Items and Tracking Location. </a:t>
            </a:r>
          </a:p>
          <a:p>
            <a:endParaRPr lang="en-US"/>
          </a:p>
        </p:txBody>
      </p:sp>
      <p:sp>
        <p:nvSpPr>
          <p:cNvPr id="4" name="Text Placeholder 3">
            <a:extLst>
              <a:ext uri="{FF2B5EF4-FFF2-40B4-BE49-F238E27FC236}">
                <a16:creationId xmlns:a16="http://schemas.microsoft.com/office/drawing/2014/main" id="{D197D182-F84F-B21F-1B68-F321DFA0CC82}"/>
              </a:ext>
            </a:extLst>
          </p:cNvPr>
          <p:cNvSpPr>
            <a:spLocks noGrp="1"/>
          </p:cNvSpPr>
          <p:nvPr>
            <p:ph type="body" sz="quarter" idx="16"/>
          </p:nvPr>
        </p:nvSpPr>
        <p:spPr/>
        <p:txBody>
          <a:bodyPr/>
          <a:lstStyle/>
          <a:p>
            <a:r>
              <a:rPr lang="en-US"/>
              <a:t>Location Items Configuration</a:t>
            </a:r>
          </a:p>
        </p:txBody>
      </p:sp>
      <p:sp>
        <p:nvSpPr>
          <p:cNvPr id="5" name="Slide Number Placeholder 4">
            <a:extLst>
              <a:ext uri="{FF2B5EF4-FFF2-40B4-BE49-F238E27FC236}">
                <a16:creationId xmlns:a16="http://schemas.microsoft.com/office/drawing/2014/main" id="{644A5E2F-79A8-C1E3-BEBD-2D3350172D9E}"/>
              </a:ext>
            </a:extLst>
          </p:cNvPr>
          <p:cNvSpPr>
            <a:spLocks noGrp="1"/>
          </p:cNvSpPr>
          <p:nvPr>
            <p:ph type="sldNum" sz="quarter" idx="18"/>
          </p:nvPr>
        </p:nvSpPr>
        <p:spPr/>
        <p:txBody>
          <a:bodyPr/>
          <a:lstStyle/>
          <a:p>
            <a:pPr defTabSz="761970"/>
            <a:fld id="{A59E24FB-11A7-44FD-AC96-67BDBF48A334}" type="slidenum">
              <a:rPr lang="en-US" smtClean="0"/>
              <a:pPr defTabSz="761970"/>
              <a:t>39</a:t>
            </a:fld>
            <a:endParaRPr lang="en-US"/>
          </a:p>
        </p:txBody>
      </p:sp>
    </p:spTree>
    <p:extLst>
      <p:ext uri="{BB962C8B-B14F-4D97-AF65-F5344CB8AC3E}">
        <p14:creationId xmlns:p14="http://schemas.microsoft.com/office/powerpoint/2010/main" val="2523525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323FCB-F1D5-45BF-A064-8EED5FAA5E73}"/>
              </a:ext>
            </a:extLst>
          </p:cNvPr>
          <p:cNvSpPr>
            <a:spLocks noGrp="1"/>
          </p:cNvSpPr>
          <p:nvPr>
            <p:ph type="title"/>
          </p:nvPr>
        </p:nvSpPr>
        <p:spPr/>
        <p:txBody>
          <a:bodyPr/>
          <a:lstStyle/>
          <a:p>
            <a:r>
              <a:rPr lang="en-US"/>
              <a:t>What is Master Data?</a:t>
            </a:r>
          </a:p>
        </p:txBody>
      </p:sp>
      <p:sp>
        <p:nvSpPr>
          <p:cNvPr id="4" name="Slide Number Placeholder 3">
            <a:extLst>
              <a:ext uri="{FF2B5EF4-FFF2-40B4-BE49-F238E27FC236}">
                <a16:creationId xmlns:a16="http://schemas.microsoft.com/office/drawing/2014/main" id="{C849FB30-5775-475B-8C0C-56381F0A5A3B}"/>
              </a:ext>
            </a:extLst>
          </p:cNvPr>
          <p:cNvSpPr>
            <a:spLocks noGrp="1"/>
          </p:cNvSpPr>
          <p:nvPr>
            <p:ph type="sldNum" sz="quarter" idx="17"/>
          </p:nvPr>
        </p:nvSpPr>
        <p:spPr/>
        <p:txBody>
          <a:bodyPr/>
          <a:lstStyle/>
          <a:p>
            <a:fld id="{A59E24FB-11A7-44FD-AC96-67BDBF48A334}" type="slidenum">
              <a:rPr lang="en-US" smtClean="0"/>
              <a:pPr/>
              <a:t>4</a:t>
            </a:fld>
            <a:endParaRPr lang="en-US"/>
          </a:p>
        </p:txBody>
      </p:sp>
      <p:graphicFrame>
        <p:nvGraphicFramePr>
          <p:cNvPr id="10" name="Content Placeholder 9">
            <a:extLst>
              <a:ext uri="{FF2B5EF4-FFF2-40B4-BE49-F238E27FC236}">
                <a16:creationId xmlns:a16="http://schemas.microsoft.com/office/drawing/2014/main" id="{F59146CD-4937-10F7-B690-0E78FE5CA833}"/>
              </a:ext>
            </a:extLst>
          </p:cNvPr>
          <p:cNvGraphicFramePr>
            <a:graphicFrameLocks noGrp="1"/>
          </p:cNvGraphicFramePr>
          <p:nvPr>
            <p:ph idx="1"/>
            <p:extLst>
              <p:ext uri="{D42A27DB-BD31-4B8C-83A1-F6EECF244321}">
                <p14:modId xmlns:p14="http://schemas.microsoft.com/office/powerpoint/2010/main" val="3748318970"/>
              </p:ext>
            </p:extLst>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5528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F612B6-5E06-CA22-CB46-92A8697D6740}"/>
              </a:ext>
            </a:extLst>
          </p:cNvPr>
          <p:cNvSpPr>
            <a:spLocks noGrp="1"/>
          </p:cNvSpPr>
          <p:nvPr>
            <p:ph type="sldNum" sz="quarter" idx="10"/>
          </p:nvPr>
        </p:nvSpPr>
        <p:spPr/>
        <p:txBody>
          <a:bodyPr/>
          <a:lstStyle/>
          <a:p>
            <a:pPr defTabSz="761970"/>
            <a:fld id="{A59E24FB-11A7-44FD-AC96-67BDBF48A334}" type="slidenum">
              <a:rPr lang="en-US" smtClean="0"/>
              <a:pPr defTabSz="761970"/>
              <a:t>40</a:t>
            </a:fld>
            <a:endParaRPr lang="en-US"/>
          </a:p>
        </p:txBody>
      </p:sp>
    </p:spTree>
    <p:extLst>
      <p:ext uri="{BB962C8B-B14F-4D97-AF65-F5344CB8AC3E}">
        <p14:creationId xmlns:p14="http://schemas.microsoft.com/office/powerpoint/2010/main" val="3712496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663175-479A-4768-B93E-31FC92A1A6B9}"/>
              </a:ext>
            </a:extLst>
          </p:cNvPr>
          <p:cNvSpPr>
            <a:spLocks noGrp="1"/>
          </p:cNvSpPr>
          <p:nvPr>
            <p:ph type="title"/>
          </p:nvPr>
        </p:nvSpPr>
        <p:spPr/>
        <p:txBody>
          <a:bodyPr/>
          <a:lstStyle/>
          <a:p>
            <a:r>
              <a:rPr lang="en-US"/>
              <a:t>Configuration Steps – Main Tables</a:t>
            </a:r>
          </a:p>
        </p:txBody>
      </p:sp>
      <p:sp>
        <p:nvSpPr>
          <p:cNvPr id="4" name="Slide Number Placeholder 3">
            <a:extLst>
              <a:ext uri="{FF2B5EF4-FFF2-40B4-BE49-F238E27FC236}">
                <a16:creationId xmlns:a16="http://schemas.microsoft.com/office/drawing/2014/main" id="{BED99D64-9966-43CA-A3C6-19A17237C511}"/>
              </a:ext>
            </a:extLst>
          </p:cNvPr>
          <p:cNvSpPr>
            <a:spLocks noGrp="1"/>
          </p:cNvSpPr>
          <p:nvPr>
            <p:ph type="sldNum" sz="quarter" idx="17"/>
          </p:nvPr>
        </p:nvSpPr>
        <p:spPr/>
        <p:txBody>
          <a:bodyPr/>
          <a:lstStyle/>
          <a:p>
            <a:fld id="{A59E24FB-11A7-44FD-AC96-67BDBF48A334}" type="slidenum">
              <a:rPr lang="en-US" smtClean="0"/>
              <a:pPr/>
              <a:t>5</a:t>
            </a:fld>
            <a:endParaRPr lang="en-US"/>
          </a:p>
        </p:txBody>
      </p:sp>
      <p:graphicFrame>
        <p:nvGraphicFramePr>
          <p:cNvPr id="10" name="Content Placeholder 9">
            <a:extLst>
              <a:ext uri="{FF2B5EF4-FFF2-40B4-BE49-F238E27FC236}">
                <a16:creationId xmlns:a16="http://schemas.microsoft.com/office/drawing/2014/main" id="{9B513224-01E9-5813-1D88-65C619873970}"/>
              </a:ext>
            </a:extLst>
          </p:cNvPr>
          <p:cNvGraphicFramePr>
            <a:graphicFrameLocks noGrp="1"/>
          </p:cNvGraphicFramePr>
          <p:nvPr>
            <p:ph idx="1"/>
            <p:extLst>
              <p:ext uri="{D42A27DB-BD31-4B8C-83A1-F6EECF244321}">
                <p14:modId xmlns:p14="http://schemas.microsoft.com/office/powerpoint/2010/main" val="2703211133"/>
              </p:ext>
            </p:extLst>
          </p:nvPr>
        </p:nvGraphicFramePr>
        <p:xfrm>
          <a:off x="389844" y="1402345"/>
          <a:ext cx="11412312" cy="4926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2369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12FBC1-0968-C289-80AB-E24B0AA211C2}"/>
              </a:ext>
            </a:extLst>
          </p:cNvPr>
          <p:cNvSpPr>
            <a:spLocks noGrp="1"/>
          </p:cNvSpPr>
          <p:nvPr>
            <p:ph type="sldNum" sz="quarter" idx="10"/>
          </p:nvPr>
        </p:nvSpPr>
        <p:spPr/>
        <p:txBody>
          <a:bodyPr/>
          <a:lstStyle/>
          <a:p>
            <a:pPr defTabSz="761970"/>
            <a:fld id="{A59E24FB-11A7-44FD-AC96-67BDBF48A334}" type="slidenum">
              <a:rPr lang="en-US" smtClean="0"/>
              <a:pPr defTabSz="761970"/>
              <a:t>6</a:t>
            </a:fld>
            <a:endParaRPr lang="en-US"/>
          </a:p>
        </p:txBody>
      </p:sp>
    </p:spTree>
    <p:extLst>
      <p:ext uri="{BB962C8B-B14F-4D97-AF65-F5344CB8AC3E}">
        <p14:creationId xmlns:p14="http://schemas.microsoft.com/office/powerpoint/2010/main" val="4245446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id="{AA0B15C4-1413-42A5-A5CF-40D79B6E3BC6}"/>
              </a:ext>
            </a:extLst>
          </p:cNvPr>
          <p:cNvSpPr>
            <a:spLocks noGrp="1"/>
          </p:cNvSpPr>
          <p:nvPr>
            <p:ph type="title"/>
          </p:nvPr>
        </p:nvSpPr>
        <p:spPr/>
        <p:txBody>
          <a:bodyPr/>
          <a:lstStyle/>
          <a:p>
            <a:r>
              <a:rPr lang="en-US"/>
              <a:t>Items Configuration</a:t>
            </a:r>
          </a:p>
        </p:txBody>
      </p:sp>
      <p:sp>
        <p:nvSpPr>
          <p:cNvPr id="3" name="Slide Number Placeholder 2">
            <a:extLst>
              <a:ext uri="{FF2B5EF4-FFF2-40B4-BE49-F238E27FC236}">
                <a16:creationId xmlns:a16="http://schemas.microsoft.com/office/drawing/2014/main" id="{DD30523E-4FF3-C318-081B-F5FD111BE88F}"/>
              </a:ext>
            </a:extLst>
          </p:cNvPr>
          <p:cNvSpPr>
            <a:spLocks noGrp="1"/>
          </p:cNvSpPr>
          <p:nvPr>
            <p:ph type="sldNum" sz="quarter" idx="12"/>
          </p:nvPr>
        </p:nvSpPr>
        <p:spPr/>
        <p:txBody>
          <a:bodyPr/>
          <a:lstStyle/>
          <a:p>
            <a:pPr defTabSz="761970"/>
            <a:fld id="{A59E24FB-11A7-44FD-AC96-67BDBF48A334}" type="slidenum">
              <a:rPr lang="en-US" smtClean="0"/>
              <a:pPr defTabSz="761970"/>
              <a:t>7</a:t>
            </a:fld>
            <a:endParaRPr lang="en-US"/>
          </a:p>
        </p:txBody>
      </p:sp>
      <p:sp>
        <p:nvSpPr>
          <p:cNvPr id="2" name="Text Placeholder 1">
            <a:extLst>
              <a:ext uri="{FF2B5EF4-FFF2-40B4-BE49-F238E27FC236}">
                <a16:creationId xmlns:a16="http://schemas.microsoft.com/office/drawing/2014/main" id="{16904450-16A6-87CF-DE39-5F1D907C877B}"/>
              </a:ext>
            </a:extLst>
          </p:cNvPr>
          <p:cNvSpPr>
            <a:spLocks noGrp="1"/>
          </p:cNvSpPr>
          <p:nvPr>
            <p:ph type="body" sz="quarter" idx="13"/>
          </p:nvPr>
        </p:nvSpPr>
        <p:spPr/>
        <p:txBody>
          <a:bodyPr/>
          <a:lstStyle/>
          <a:p>
            <a:r>
              <a:rPr lang="en-US">
                <a:solidFill>
                  <a:schemeClr val="bg1"/>
                </a:solidFill>
              </a:rPr>
              <a:t>General Configuration</a:t>
            </a:r>
          </a:p>
          <a:p>
            <a:endParaRPr lang="en-US">
              <a:solidFill>
                <a:schemeClr val="bg1"/>
              </a:solidFill>
            </a:endParaRPr>
          </a:p>
        </p:txBody>
      </p:sp>
    </p:spTree>
    <p:custDataLst>
      <p:tags r:id="rId1"/>
    </p:custDataLst>
    <p:extLst>
      <p:ext uri="{BB962C8B-B14F-4D97-AF65-F5344CB8AC3E}">
        <p14:creationId xmlns:p14="http://schemas.microsoft.com/office/powerpoint/2010/main" val="652386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7690B8-8F36-93F5-EC19-D4E88786FDD9}"/>
              </a:ext>
            </a:extLst>
          </p:cNvPr>
          <p:cNvSpPr>
            <a:spLocks noGrp="1"/>
          </p:cNvSpPr>
          <p:nvPr>
            <p:ph type="title"/>
          </p:nvPr>
        </p:nvSpPr>
        <p:spPr/>
        <p:txBody>
          <a:bodyPr/>
          <a:lstStyle/>
          <a:p>
            <a:r>
              <a:rPr lang="en-US"/>
              <a:t>Items Configuration</a:t>
            </a:r>
          </a:p>
        </p:txBody>
      </p:sp>
      <p:sp>
        <p:nvSpPr>
          <p:cNvPr id="7" name="Content Placeholder 6">
            <a:extLst>
              <a:ext uri="{FF2B5EF4-FFF2-40B4-BE49-F238E27FC236}">
                <a16:creationId xmlns:a16="http://schemas.microsoft.com/office/drawing/2014/main" id="{5DCCF621-344C-AAFE-89C2-8ABB30400F22}"/>
              </a:ext>
            </a:extLst>
          </p:cNvPr>
          <p:cNvSpPr>
            <a:spLocks noGrp="1"/>
          </p:cNvSpPr>
          <p:nvPr>
            <p:ph sz="quarter" idx="11"/>
          </p:nvPr>
        </p:nvSpPr>
        <p:spPr/>
        <p:txBody>
          <a:bodyPr/>
          <a:lstStyle/>
          <a:p>
            <a:r>
              <a:rPr lang="en-US"/>
              <a:t>Classify item types.</a:t>
            </a:r>
          </a:p>
          <a:p>
            <a:r>
              <a:rPr lang="en-US"/>
              <a:t>Recognize item adjustment reasons. </a:t>
            </a:r>
          </a:p>
        </p:txBody>
      </p:sp>
      <p:sp>
        <p:nvSpPr>
          <p:cNvPr id="4" name="Slide Number Placeholder 3">
            <a:extLst>
              <a:ext uri="{FF2B5EF4-FFF2-40B4-BE49-F238E27FC236}">
                <a16:creationId xmlns:a16="http://schemas.microsoft.com/office/drawing/2014/main" id="{5CA50B70-900D-A973-D8DB-79A0CD845716}"/>
              </a:ext>
            </a:extLst>
          </p:cNvPr>
          <p:cNvSpPr>
            <a:spLocks noGrp="1"/>
          </p:cNvSpPr>
          <p:nvPr>
            <p:ph type="sldNum" sz="quarter" idx="12"/>
          </p:nvPr>
        </p:nvSpPr>
        <p:spPr/>
        <p:txBody>
          <a:bodyPr/>
          <a:lstStyle/>
          <a:p>
            <a:fld id="{A59E24FB-11A7-44FD-AC96-67BDBF48A334}" type="slidenum">
              <a:rPr lang="en-US" smtClean="0"/>
              <a:pPr/>
              <a:t>8</a:t>
            </a:fld>
            <a:endParaRPr lang="en-US"/>
          </a:p>
        </p:txBody>
      </p:sp>
    </p:spTree>
    <p:extLst>
      <p:ext uri="{BB962C8B-B14F-4D97-AF65-F5344CB8AC3E}">
        <p14:creationId xmlns:p14="http://schemas.microsoft.com/office/powerpoint/2010/main" val="3207979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62993B-52E7-4887-A850-FC469DBDC2A9}"/>
              </a:ext>
            </a:extLst>
          </p:cNvPr>
          <p:cNvSpPr>
            <a:spLocks noGrp="1"/>
          </p:cNvSpPr>
          <p:nvPr>
            <p:ph type="title"/>
          </p:nvPr>
        </p:nvSpPr>
        <p:spPr/>
        <p:txBody>
          <a:bodyPr/>
          <a:lstStyle/>
          <a:p>
            <a:r>
              <a:rPr lang="en-US"/>
              <a:t>Consignment Items</a:t>
            </a:r>
          </a:p>
        </p:txBody>
      </p:sp>
      <p:sp>
        <p:nvSpPr>
          <p:cNvPr id="5" name="Slide Number Placeholder 17">
            <a:extLst>
              <a:ext uri="{FF2B5EF4-FFF2-40B4-BE49-F238E27FC236}">
                <a16:creationId xmlns:a16="http://schemas.microsoft.com/office/drawing/2014/main" id="{3DADD42B-30B3-9170-5518-4E6869CDED14}"/>
              </a:ext>
            </a:extLst>
          </p:cNvPr>
          <p:cNvSpPr>
            <a:spLocks noGrp="1"/>
          </p:cNvSpPr>
          <p:nvPr>
            <p:ph type="sldNum" sz="quarter" idx="17"/>
          </p:nvPr>
        </p:nvSpPr>
        <p:spPr/>
        <p:txBody>
          <a:bodyPr wrap="square" anchor="t">
            <a:normAutofit/>
          </a:bodyPr>
          <a:lstStyle/>
          <a:p>
            <a:fld id="{A59E24FB-11A7-44FD-AC96-67BDBF48A334}" type="slidenum">
              <a:rPr lang="en-US" smtClean="0"/>
              <a:pPr/>
              <a:t>9</a:t>
            </a:fld>
            <a:endParaRPr lang="en-US"/>
          </a:p>
        </p:txBody>
      </p:sp>
      <p:pic>
        <p:nvPicPr>
          <p:cNvPr id="9" name="Picture 8">
            <a:extLst>
              <a:ext uri="{FF2B5EF4-FFF2-40B4-BE49-F238E27FC236}">
                <a16:creationId xmlns:a16="http://schemas.microsoft.com/office/drawing/2014/main" id="{F25727B0-CBEF-4A7A-B5BA-0C87EDB58DE8}"/>
              </a:ext>
            </a:extLst>
          </p:cNvPr>
          <p:cNvPicPr>
            <a:picLocks noChangeAspect="1"/>
          </p:cNvPicPr>
          <p:nvPr/>
        </p:nvPicPr>
        <p:blipFill>
          <a:blip r:embed="rId3"/>
          <a:stretch>
            <a:fillRect/>
          </a:stretch>
        </p:blipFill>
        <p:spPr>
          <a:xfrm>
            <a:off x="5952691" y="2065488"/>
            <a:ext cx="6037942" cy="3373211"/>
          </a:xfrm>
          <a:prstGeom prst="rect">
            <a:avLst/>
          </a:prstGeom>
          <a:ln w="12700">
            <a:solidFill>
              <a:schemeClr val="bg1">
                <a:lumMod val="75000"/>
              </a:schemeClr>
            </a:solidFill>
          </a:ln>
          <a:effectLst/>
        </p:spPr>
      </p:pic>
      <p:sp>
        <p:nvSpPr>
          <p:cNvPr id="11" name="Content Placeholder 10">
            <a:extLst>
              <a:ext uri="{FF2B5EF4-FFF2-40B4-BE49-F238E27FC236}">
                <a16:creationId xmlns:a16="http://schemas.microsoft.com/office/drawing/2014/main" id="{A720CA74-0D42-27F3-217E-08A3B5137410}"/>
              </a:ext>
            </a:extLst>
          </p:cNvPr>
          <p:cNvSpPr>
            <a:spLocks noGrp="1"/>
          </p:cNvSpPr>
          <p:nvPr>
            <p:ph idx="1"/>
          </p:nvPr>
        </p:nvSpPr>
        <p:spPr/>
        <p:txBody>
          <a:bodyPr anchor="ctr"/>
          <a:lstStyle/>
          <a:p>
            <a:r>
              <a:rPr lang="en-US" dirty="0"/>
              <a:t>Upon creation, indicate how to proceed when the item is consumed.</a:t>
            </a:r>
          </a:p>
          <a:p>
            <a:pPr marL="342900" indent="-342900">
              <a:buFont typeface="Arial" panose="020B0604020202020204" pitchFamily="34" charset="0"/>
              <a:buChar char="•"/>
            </a:pPr>
            <a:r>
              <a:rPr lang="en-US" dirty="0"/>
              <a:t>Only request a bill from the vendor (Bill Only). </a:t>
            </a:r>
          </a:p>
          <a:p>
            <a:pPr marL="342900" indent="-342900">
              <a:buFont typeface="Arial" panose="020B0604020202020204" pitchFamily="34" charset="0"/>
              <a:buChar char="•"/>
            </a:pPr>
            <a:r>
              <a:rPr lang="en-US" dirty="0"/>
              <a:t>Request a bill from the vendor and request a replacement item for the one used (Bill and Replace).</a:t>
            </a:r>
          </a:p>
          <a:p>
            <a:endParaRPr lang="en-US" dirty="0"/>
          </a:p>
        </p:txBody>
      </p:sp>
    </p:spTree>
    <p:extLst>
      <p:ext uri="{BB962C8B-B14F-4D97-AF65-F5344CB8AC3E}">
        <p14:creationId xmlns:p14="http://schemas.microsoft.com/office/powerpoint/2010/main" val="30716336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SWH_PPTtheme">
  <a:themeElements>
    <a:clrScheme name="VUMC">
      <a:dk1>
        <a:srgbClr val="58595B"/>
      </a:dk1>
      <a:lt1>
        <a:srgbClr val="FFFFFF"/>
      </a:lt1>
      <a:dk2>
        <a:srgbClr val="58595B"/>
      </a:dk2>
      <a:lt2>
        <a:srgbClr val="F2EEE4"/>
      </a:lt2>
      <a:accent1>
        <a:srgbClr val="282D4E"/>
      </a:accent1>
      <a:accent2>
        <a:srgbClr val="005D83"/>
      </a:accent2>
      <a:accent3>
        <a:srgbClr val="282D4E"/>
      </a:accent3>
      <a:accent4>
        <a:srgbClr val="F2EEE4"/>
      </a:accent4>
      <a:accent5>
        <a:srgbClr val="BEAD9A"/>
      </a:accent5>
      <a:accent6>
        <a:srgbClr val="BFBDBE"/>
      </a:accent6>
      <a:hlink>
        <a:srgbClr val="0033A1"/>
      </a:hlink>
      <a:folHlink>
        <a:srgbClr val="7030A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spPr>
      <a:bodyPr wrap="square" rtlCol="0" anchor="ctr" anchorCtr="0">
        <a:noAutofit/>
      </a:bodyPr>
      <a:lstStyle>
        <a:defPPr algn="ctr">
          <a:defRPr sz="1600" dirty="0" err="1">
            <a:solidFill>
              <a:schemeClr val="bg1"/>
            </a:solidFill>
          </a:defRPr>
        </a:defPPr>
      </a:lstStyle>
    </a:spDef>
    <a:lnDef>
      <a:spPr>
        <a:ln w="9525" cmpd="sng">
          <a:solidFill>
            <a:schemeClr val="accent6"/>
          </a:solidFill>
          <a:prstDash val="soli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bodyPr vert="horz" wrap="none" lIns="0" tIns="0" rIns="0" bIns="0" rtlCol="0" anchor="t" anchorCtr="0">
        <a:spAutoFit/>
      </a:bodyPr>
      <a:lstStyle>
        <a:defPPr algn="l">
          <a:defRPr sz="1200" baseline="0" dirty="0" err="1" smtClean="0"/>
        </a:defPPr>
      </a:lstStyle>
    </a:txDef>
  </a:objectDefaults>
  <a:extraClrSchemeLst/>
  <a:extLst>
    <a:ext uri="{05A4C25C-085E-4340-85A3-A5531E510DB2}">
      <thm15:themeFamily xmlns:thm15="http://schemas.microsoft.com/office/thememl/2012/main" name="BSWH_PPTtheme" id="{D9D9CE08-FDF8-43DF-9E65-6F31F871B056}" vid="{844F6B87-BAD3-485C-B338-5AB3F6A307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E65E4E217F7C438F699B69DC92BF3E" ma:contentTypeVersion="7" ma:contentTypeDescription="Create a new document." ma:contentTypeScope="" ma:versionID="bd414cab4cc32ab143dc5746656b5c49">
  <xsd:schema xmlns:xsd="http://www.w3.org/2001/XMLSchema" xmlns:xs="http://www.w3.org/2001/XMLSchema" xmlns:p="http://schemas.microsoft.com/office/2006/metadata/properties" xmlns:ns2="8ca80444-c863-4272-8826-bd8caf9306d9" xmlns:ns3="23db3e79-9fe4-47be-a2d9-89dfb5e62360" targetNamespace="http://schemas.microsoft.com/office/2006/metadata/properties" ma:root="true" ma:fieldsID="600c0fbe239c8f5e4a40abc593fceb52" ns2:_="" ns3:_="">
    <xsd:import namespace="8ca80444-c863-4272-8826-bd8caf9306d9"/>
    <xsd:import namespace="23db3e79-9fe4-47be-a2d9-89dfb5e6236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a80444-c863-4272-8826-bd8caf9306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Comments" ma:index="14" nillable="true" ma:displayName="Comments" ma:description="Comments on SPO" ma:format="Dropdown" ma:internalName="Comm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db3e79-9fe4-47be-a2d9-89dfb5e6236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3db3e79-9fe4-47be-a2d9-89dfb5e62360">
      <UserInfo>
        <DisplayName>RiseNow Infrastructure</DisplayName>
        <AccountId>94</AccountId>
        <AccountType/>
      </UserInfo>
      <UserInfo>
        <DisplayName>Sam Day</DisplayName>
        <AccountId>2187</AccountId>
        <AccountType/>
      </UserInfo>
      <UserInfo>
        <DisplayName>Justin Bartlett</DisplayName>
        <AccountId>5605</AccountId>
        <AccountType/>
      </UserInfo>
    </SharedWithUsers>
    <Comments xmlns="8ca80444-c863-4272-8826-bd8caf9306d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48CBB6-6B1F-4459-8418-B3BB0A6AC424}"/>
</file>

<file path=customXml/itemProps2.xml><?xml version="1.0" encoding="utf-8"?>
<ds:datastoreItem xmlns:ds="http://schemas.openxmlformats.org/officeDocument/2006/customXml" ds:itemID="{5F549F82-0776-46EE-AB19-75BA9B741973}">
  <ds:schemaRefs>
    <ds:schemaRef ds:uri="http://schemas.microsoft.com/office/infopath/2007/PartnerControls"/>
    <ds:schemaRef ds:uri="http://purl.org/dc/dcmitype/"/>
    <ds:schemaRef ds:uri="3a03e3cb-7154-4c8b-812f-7b093fe31fd4"/>
    <ds:schemaRef ds:uri="http://www.w3.org/XML/1998/namespace"/>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a8e24b0a-3e99-4e25-8d82-10583d5f4fc1"/>
    <ds:schemaRef ds:uri="http://purl.org/dc/terms/"/>
  </ds:schemaRefs>
</ds:datastoreItem>
</file>

<file path=customXml/itemProps3.xml><?xml version="1.0" encoding="utf-8"?>
<ds:datastoreItem xmlns:ds="http://schemas.openxmlformats.org/officeDocument/2006/customXml" ds:itemID="{EF21DE4D-224F-4E4B-A58E-C172F0EF9C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3143</TotalTime>
  <Words>4614</Words>
  <Application>Microsoft Office PowerPoint</Application>
  <PresentationFormat>Widescreen</PresentationFormat>
  <Paragraphs>508</Paragraphs>
  <Slides>40</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Courier New</vt:lpstr>
      <vt:lpstr>Lucida Grande</vt:lpstr>
      <vt:lpstr>Open Sans</vt:lpstr>
      <vt:lpstr>Segoe UI</vt:lpstr>
      <vt:lpstr>Symbol</vt:lpstr>
      <vt:lpstr>Times New Roman</vt:lpstr>
      <vt:lpstr>Wingdings</vt:lpstr>
      <vt:lpstr>BSWH_PPTtheme</vt:lpstr>
      <vt:lpstr>General Configuration</vt:lpstr>
      <vt:lpstr>POU (SMS) General Configuration</vt:lpstr>
      <vt:lpstr>POU (SMS) General Configuration</vt:lpstr>
      <vt:lpstr>What is Master Data?</vt:lpstr>
      <vt:lpstr>Configuration Steps – Main Tables</vt:lpstr>
      <vt:lpstr>PowerPoint Presentation</vt:lpstr>
      <vt:lpstr>Items Configuration</vt:lpstr>
      <vt:lpstr>Items Configuration</vt:lpstr>
      <vt:lpstr>Consignment Items</vt:lpstr>
      <vt:lpstr>Item Family and Item Family 2</vt:lpstr>
      <vt:lpstr>Item Specialties </vt:lpstr>
      <vt:lpstr>Item UOMs</vt:lpstr>
      <vt:lpstr>Item UOM GTINs</vt:lpstr>
      <vt:lpstr>Item Substitutes</vt:lpstr>
      <vt:lpstr>Item Alias</vt:lpstr>
      <vt:lpstr>Item Annotation</vt:lpstr>
      <vt:lpstr>Inventory Adjustment Reasons</vt:lpstr>
      <vt:lpstr>Manufacturers and Manufacturer Items </vt:lpstr>
      <vt:lpstr>PowerPoint Presentation</vt:lpstr>
      <vt:lpstr>Main Structure</vt:lpstr>
      <vt:lpstr>Main Structure</vt:lpstr>
      <vt:lpstr>Supply Areas</vt:lpstr>
      <vt:lpstr>Locations</vt:lpstr>
      <vt:lpstr>0 – Internal Locations</vt:lpstr>
      <vt:lpstr>Par Locations</vt:lpstr>
      <vt:lpstr>Perpetual Locations</vt:lpstr>
      <vt:lpstr>Locations</vt:lpstr>
      <vt:lpstr>Locations</vt:lpstr>
      <vt:lpstr>2- Vendor Locations</vt:lpstr>
      <vt:lpstr>Reorder Groups </vt:lpstr>
      <vt:lpstr>Supply Order Generation Rules </vt:lpstr>
      <vt:lpstr>Reorder Group Schedules </vt:lpstr>
      <vt:lpstr>Location Items Configuration</vt:lpstr>
      <vt:lpstr>Location Items Configuration</vt:lpstr>
      <vt:lpstr>Location Items</vt:lpstr>
      <vt:lpstr>Location Items Overview </vt:lpstr>
      <vt:lpstr>Location Items Setup </vt:lpstr>
      <vt:lpstr>Location Items Configuration</vt:lpstr>
      <vt:lpstr>Location Items Configuration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Kiosk Solution</dc:title>
  <dc:creator>Andrea Baaco</dc:creator>
  <cp:lastModifiedBy>Rebecca DeSantis</cp:lastModifiedBy>
  <cp:revision>2</cp:revision>
  <dcterms:created xsi:type="dcterms:W3CDTF">2021-02-11T05:59:23Z</dcterms:created>
  <dcterms:modified xsi:type="dcterms:W3CDTF">2024-04-19T18:12:24Z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0x0101003AE65E4E217F7C438F699B69DC92BF3E</vt:lpwstr>
  </property>
</Properties>
</file>