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4"/>
  </p:sldMasterIdLst>
  <p:notesMasterIdLst>
    <p:notesMasterId r:id="rId18"/>
  </p:notesMasterIdLst>
  <p:handoutMasterIdLst>
    <p:handoutMasterId r:id="rId19"/>
  </p:handoutMasterIdLst>
  <p:sldIdLst>
    <p:sldId id="3351" r:id="rId5"/>
    <p:sldId id="3414" r:id="rId6"/>
    <p:sldId id="3410" r:id="rId7"/>
    <p:sldId id="3425" r:id="rId8"/>
    <p:sldId id="3412" r:id="rId9"/>
    <p:sldId id="3413" r:id="rId10"/>
    <p:sldId id="3427" r:id="rId11"/>
    <p:sldId id="3415" r:id="rId12"/>
    <p:sldId id="3428" r:id="rId13"/>
    <p:sldId id="3421" r:id="rId14"/>
    <p:sldId id="3408" r:id="rId15"/>
    <p:sldId id="3409" r:id="rId16"/>
    <p:sldId id="3341" r:id="rId17"/>
  </p:sldIdLst>
  <p:sldSz cx="12192000" cy="6858000"/>
  <p:notesSz cx="6858000" cy="9144000"/>
  <p:defaultTextStyle>
    <a:defPPr>
      <a:defRPr lang="en-US"/>
    </a:defPPr>
    <a:lvl1pPr algn="l" defTabSz="73152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731520" algn="l" defTabSz="73152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1463040" algn="l" defTabSz="73152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2194560" algn="l" defTabSz="73152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2926080" algn="l" defTabSz="73152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3657600" algn="l" defTabSz="73152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4389120" algn="l" defTabSz="73152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5120640" algn="l" defTabSz="73152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5852160" algn="l" defTabSz="73152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521415D9-36F7-43E2-AB2F-B90AF26B5E84}">
      <p14:sectionLst xmlns:p14="http://schemas.microsoft.com/office/powerpoint/2010/main">
        <p14:section name="Module 3: Barcode Tracking Configuration" id="{DB71492B-7139-4C1F-B1E1-E6F1057ACF8B}">
          <p14:sldIdLst>
            <p14:sldId id="3351"/>
          </p14:sldIdLst>
        </p14:section>
        <p14:section name="Tracked Inventory" id="{2F2930DC-2FD0-4E33-884D-CA7FFB906D7F}">
          <p14:sldIdLst>
            <p14:sldId id="3414"/>
            <p14:sldId id="3410"/>
            <p14:sldId id="3425"/>
            <p14:sldId id="3412"/>
            <p14:sldId id="3413"/>
            <p14:sldId id="3427"/>
            <p14:sldId id="3415"/>
            <p14:sldId id="3428"/>
            <p14:sldId id="3421"/>
            <p14:sldId id="3408"/>
            <p14:sldId id="3409"/>
            <p14:sldId id="334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1694102-EFEB-E472-C4DD-F6BBFA5B27D9}" name="Hunter Kirby" initials="HJK" userId="Hunter Kirby" providerId="None"/>
  <p188:author id="{51BF2F33-8342-32B6-6815-EE60A2055DC4}" name="Sam Day" initials="SD" userId="S::Sam.Day@risenow.com::c1ed0136-0341-4341-902d-14e0f9b74320" providerId="AD"/>
  <p188:author id="{10399D4D-81F3-193F-D4FB-BE08B84DEC05}" name="Alex-Sandra Mailhot" initials="ASM" userId="S::alexsandra.mailhot@tecsys.com::8b43605f-6066-4d87-abe5-da47b07fa405" providerId="AD"/>
  <p188:author id="{7C8BF54E-964A-1081-FEEC-E061D10B5244}" name="Michael Dattilo" initials="MD" userId="S::michael.dattilo@tecsys.com::057ffa46-cf49-49db-ba05-5a8f779e1e35" providerId="AD"/>
  <p188:author id="{8F972165-776F-A826-A5B7-9CE7707E0DA0}" name="Janelle Gieseke" initials="JG" userId="S::janelle.gieseke@risenow.com::1065d469-00d3-4a33-b073-8dab6534bb61" providerId="AD"/>
  <p188:author id="{C960698C-9237-6E45-CC85-000A8068C57C}" name="Van Bemmel, Gina" initials="VG" userId="S::gina.vanbemmel_bswhealth.org#ext#@tecsys4.onmicrosoft.com::db3dea0a-9edd-4704-8653-8b644ec4ffd8" providerId="AD"/>
  <p188:author id="{1018A38F-E256-C678-6B76-035D66BC3E2F}" name="Sam Day" initials="" userId="S::sam.day@risenow.com::c1ed0136-0341-4341-902d-14e0f9b74320" providerId="AD"/>
  <p188:author id="{04DE9DAA-D2F9-0210-AEE3-8163790CC8D5}" name="Chloé Mayer" initials="CM" userId="S::chloe.mayer@tecsys.com::99040465-6e88-4033-bb2c-f1e60db7a595" providerId="AD"/>
  <p188:author id="{97800CB5-7343-F833-4BF7-DE25D3621FF4}" name="Elmira Oskui" initials="EO" userId="S::elmira.oskui@tecsys.com::bdbdfc42-c791-4e69-9a11-e3ae8466b04e" providerId="AD"/>
  <p188:author id="{AED515B6-C755-DFC1-68A7-340312636A88}" name="Geordan Ferri" initials="GF" userId="S::geordan.ferri@tecsys.com::d4db6638-ba66-448d-bd19-24c8bd3af1f3" providerId="AD"/>
  <p188:author id="{B57000E8-37B6-80F0-F869-227F002D8446}" name="Kathy Hartnett" initials="KH" userId="S::kathy.hartnett@risenow.com::bba9e19c-65ed-4f72-ab54-5ff52c5f834c" providerId="AD"/>
  <p188:author id="{0BEB0AED-6D81-6985-698A-903E661185DA}" name="Hunter Kirby" initials="HK" userId="S::hunter.kirby@risenow.com::e6fc5ae6-a79f-4844-9fe1-82cc905d4bff" providerId="AD"/>
  <p188:author id="{EC6E37FB-1178-E4BF-587E-F67C400DBE41}" name="Heather Pattison" initials="HP" userId="S::heather.pattison@tecsys.com::f49d196d-2875-4417-a8bd-9b99c06e501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stine Noël-Fournier" initials="JN" lastIdx="3" clrIdx="0">
    <p:extLst>
      <p:ext uri="{19B8F6BF-5375-455C-9EA6-DF929625EA0E}">
        <p15:presenceInfo xmlns:p15="http://schemas.microsoft.com/office/powerpoint/2012/main" userId="S::justine.noel-fournier@tecsys.com::a61cb65e-e8c5-4dfc-8c3d-bb61c08f1eb1" providerId="AD"/>
      </p:ext>
    </p:extLst>
  </p:cmAuthor>
  <p:cmAuthor id="2" name="Andrea Baaco" initials="AB" lastIdx="1" clrIdx="1">
    <p:extLst>
      <p:ext uri="{19B8F6BF-5375-455C-9EA6-DF929625EA0E}">
        <p15:presenceInfo xmlns:p15="http://schemas.microsoft.com/office/powerpoint/2012/main" userId="S::andrea.baaco@tecsys.com::b8eea17f-7066-42bd-b1f3-4d4012682af9" providerId="AD"/>
      </p:ext>
    </p:extLst>
  </p:cmAuthor>
  <p:cmAuthor id="3" name="Elmira Oskui" initials="EO" lastIdx="1" clrIdx="2">
    <p:extLst>
      <p:ext uri="{19B8F6BF-5375-455C-9EA6-DF929625EA0E}">
        <p15:presenceInfo xmlns:p15="http://schemas.microsoft.com/office/powerpoint/2012/main" userId="S::elmira.oskui@tecsys.com::bdbdfc42-c791-4e69-9a11-e3ae8466b04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FFFF"/>
    <a:srgbClr val="FEFEFE"/>
    <a:srgbClr val="4B1F63"/>
    <a:srgbClr val="E6E6E6"/>
    <a:srgbClr val="5F277E"/>
    <a:srgbClr val="008FBE"/>
    <a:srgbClr val="FFB71B"/>
    <a:srgbClr val="C70000"/>
    <a:srgbClr val="51B9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160"/>
        <p:guide pos="3840"/>
      </p:guideLst>
    </p:cSldViewPr>
  </p:slide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 Day" userId="c1ed0136-0341-4341-902d-14e0f9b74320" providerId="ADAL" clId="{8095B5F7-5591-4CA0-8882-A0827DCB800D}"/>
    <pc:docChg chg="undo custSel delSld modSld modMainMaster modSection">
      <pc:chgData name="Sam Day" userId="c1ed0136-0341-4341-902d-14e0f9b74320" providerId="ADAL" clId="{8095B5F7-5591-4CA0-8882-A0827DCB800D}" dt="2024-04-05T15:04:07.529" v="12"/>
      <pc:docMkLst>
        <pc:docMk/>
      </pc:docMkLst>
      <pc:sldChg chg="del">
        <pc:chgData name="Sam Day" userId="c1ed0136-0341-4341-902d-14e0f9b74320" providerId="ADAL" clId="{8095B5F7-5591-4CA0-8882-A0827DCB800D}" dt="2024-04-05T14:58:53.138" v="5" actId="47"/>
        <pc:sldMkLst>
          <pc:docMk/>
          <pc:sldMk cId="4213523465" sldId="3335"/>
        </pc:sldMkLst>
      </pc:sldChg>
      <pc:sldChg chg="delCm">
        <pc:chgData name="Sam Day" userId="c1ed0136-0341-4341-902d-14e0f9b74320" providerId="ADAL" clId="{8095B5F7-5591-4CA0-8882-A0827DCB800D}" dt="2024-04-05T15:04:07.529" v="12"/>
        <pc:sldMkLst>
          <pc:docMk/>
          <pc:sldMk cId="687852929" sldId="335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am Day" userId="c1ed0136-0341-4341-902d-14e0f9b74320" providerId="ADAL" clId="{8095B5F7-5591-4CA0-8882-A0827DCB800D}" dt="2024-04-05T15:04:07.529" v="12"/>
              <pc2:cmMkLst xmlns:pc2="http://schemas.microsoft.com/office/powerpoint/2019/9/main/command">
                <pc:docMk/>
                <pc:sldMk cId="687852929" sldId="3351"/>
                <pc2:cmMk id="{0E1C0921-A04F-4974-879B-F364DAE413D8}"/>
              </pc2:cmMkLst>
            </pc226:cmChg>
          </p:ext>
        </pc:extLst>
      </pc:sldChg>
      <pc:sldChg chg="modSp mod">
        <pc:chgData name="Sam Day" userId="c1ed0136-0341-4341-902d-14e0f9b74320" providerId="ADAL" clId="{8095B5F7-5591-4CA0-8882-A0827DCB800D}" dt="2024-04-05T14:55:39.306" v="1" actId="1076"/>
        <pc:sldMkLst>
          <pc:docMk/>
          <pc:sldMk cId="2400459830" sldId="3410"/>
        </pc:sldMkLst>
        <pc:spChg chg="mod">
          <ac:chgData name="Sam Day" userId="c1ed0136-0341-4341-902d-14e0f9b74320" providerId="ADAL" clId="{8095B5F7-5591-4CA0-8882-A0827DCB800D}" dt="2024-04-05T14:55:39.306" v="1" actId="1076"/>
          <ac:spMkLst>
            <pc:docMk/>
            <pc:sldMk cId="2400459830" sldId="3410"/>
            <ac:spMk id="2" creationId="{62927E38-7471-6CCE-FE53-284AACE79E6A}"/>
          </ac:spMkLst>
        </pc:spChg>
      </pc:sldChg>
      <pc:sldChg chg="modNotesTx">
        <pc:chgData name="Sam Day" userId="c1ed0136-0341-4341-902d-14e0f9b74320" providerId="ADAL" clId="{8095B5F7-5591-4CA0-8882-A0827DCB800D}" dt="2024-04-05T14:59:05.570" v="6" actId="20577"/>
        <pc:sldMkLst>
          <pc:docMk/>
          <pc:sldMk cId="1714379202" sldId="3415"/>
        </pc:sldMkLst>
      </pc:sldChg>
      <pc:sldChg chg="del">
        <pc:chgData name="Sam Day" userId="c1ed0136-0341-4341-902d-14e0f9b74320" providerId="ADAL" clId="{8095B5F7-5591-4CA0-8882-A0827DCB800D}" dt="2024-04-05T15:02:30.990" v="8" actId="47"/>
        <pc:sldMkLst>
          <pc:docMk/>
          <pc:sldMk cId="2812547413" sldId="3419"/>
        </pc:sldMkLst>
      </pc:sldChg>
      <pc:sldChg chg="del">
        <pc:chgData name="Sam Day" userId="c1ed0136-0341-4341-902d-14e0f9b74320" providerId="ADAL" clId="{8095B5F7-5591-4CA0-8882-A0827DCB800D}" dt="2024-04-05T14:57:57.846" v="4" actId="47"/>
        <pc:sldMkLst>
          <pc:docMk/>
          <pc:sldMk cId="3171110075" sldId="3422"/>
        </pc:sldMkLst>
      </pc:sldChg>
      <pc:sldChg chg="del">
        <pc:chgData name="Sam Day" userId="c1ed0136-0341-4341-902d-14e0f9b74320" providerId="ADAL" clId="{8095B5F7-5591-4CA0-8882-A0827DCB800D}" dt="2024-04-05T14:59:45.366" v="7" actId="47"/>
        <pc:sldMkLst>
          <pc:docMk/>
          <pc:sldMk cId="810317491" sldId="3426"/>
        </pc:sldMkLst>
      </pc:sldChg>
      <pc:sldChg chg="modNotesTx">
        <pc:chgData name="Sam Day" userId="c1ed0136-0341-4341-902d-14e0f9b74320" providerId="ADAL" clId="{8095B5F7-5591-4CA0-8882-A0827DCB800D}" dt="2024-04-05T15:03:11.473" v="9" actId="20577"/>
        <pc:sldMkLst>
          <pc:docMk/>
          <pc:sldMk cId="967607918" sldId="3428"/>
        </pc:sldMkLst>
      </pc:sldChg>
      <pc:sldMasterChg chg="delSldLayout modSldLayout">
        <pc:chgData name="Sam Day" userId="c1ed0136-0341-4341-902d-14e0f9b74320" providerId="ADAL" clId="{8095B5F7-5591-4CA0-8882-A0827DCB800D}" dt="2024-04-05T15:03:55.624" v="11" actId="207"/>
        <pc:sldMasterMkLst>
          <pc:docMk/>
          <pc:sldMasterMk cId="605719399" sldId="2147483792"/>
        </pc:sldMasterMkLst>
        <pc:sldLayoutChg chg="modSp mod">
          <pc:chgData name="Sam Day" userId="c1ed0136-0341-4341-902d-14e0f9b74320" providerId="ADAL" clId="{8095B5F7-5591-4CA0-8882-A0827DCB800D}" dt="2024-04-05T15:03:55.624" v="11" actId="207"/>
          <pc:sldLayoutMkLst>
            <pc:docMk/>
            <pc:sldMasterMk cId="605719399" sldId="2147483792"/>
            <pc:sldLayoutMk cId="996557012" sldId="2147483802"/>
          </pc:sldLayoutMkLst>
          <pc:spChg chg="mod">
            <ac:chgData name="Sam Day" userId="c1ed0136-0341-4341-902d-14e0f9b74320" providerId="ADAL" clId="{8095B5F7-5591-4CA0-8882-A0827DCB800D}" dt="2024-04-05T15:03:55.624" v="11" actId="207"/>
            <ac:spMkLst>
              <pc:docMk/>
              <pc:sldMasterMk cId="605719399" sldId="2147483792"/>
              <pc:sldLayoutMk cId="996557012" sldId="2147483802"/>
              <ac:spMk id="36" creationId="{3DDA5A95-CA4A-FB6B-B8CE-7057C634410A}"/>
            </ac:spMkLst>
          </pc:spChg>
        </pc:sldLayoutChg>
        <pc:sldLayoutChg chg="modSp mod">
          <pc:chgData name="Sam Day" userId="c1ed0136-0341-4341-902d-14e0f9b74320" providerId="ADAL" clId="{8095B5F7-5591-4CA0-8882-A0827DCB800D}" dt="2024-04-05T14:56:35.184" v="3" actId="14100"/>
          <pc:sldLayoutMkLst>
            <pc:docMk/>
            <pc:sldMasterMk cId="605719399" sldId="2147483792"/>
            <pc:sldLayoutMk cId="3608617228" sldId="2147483812"/>
          </pc:sldLayoutMkLst>
          <pc:spChg chg="mod">
            <ac:chgData name="Sam Day" userId="c1ed0136-0341-4341-902d-14e0f9b74320" providerId="ADAL" clId="{8095B5F7-5591-4CA0-8882-A0827DCB800D}" dt="2024-04-05T14:56:35.184" v="3" actId="14100"/>
            <ac:spMkLst>
              <pc:docMk/>
              <pc:sldMasterMk cId="605719399" sldId="2147483792"/>
              <pc:sldLayoutMk cId="3608617228" sldId="2147483812"/>
              <ac:spMk id="9" creationId="{78B79B41-E532-250C-11D4-32AAA537F3CF}"/>
            </ac:spMkLst>
          </pc:spChg>
        </pc:sldLayoutChg>
        <pc:sldLayoutChg chg="del">
          <pc:chgData name="Sam Day" userId="c1ed0136-0341-4341-902d-14e0f9b74320" providerId="ADAL" clId="{8095B5F7-5591-4CA0-8882-A0827DCB800D}" dt="2024-04-05T15:03:30.136" v="10" actId="2696"/>
          <pc:sldLayoutMkLst>
            <pc:docMk/>
            <pc:sldMasterMk cId="605719399" sldId="2147483792"/>
            <pc:sldLayoutMk cId="1455518863" sldId="2147483816"/>
          </pc:sldLayoutMkLst>
        </pc:sldLayoutChg>
      </pc:sldMasterChg>
    </pc:docChg>
  </pc:docChgLst>
  <pc:docChgLst>
    <pc:chgData name="Hunter Kirby" userId="e6fc5ae6-a79f-4844-9fe1-82cc905d4bff" providerId="ADAL" clId="{80955CF7-BCB7-8E47-82C9-C37760D779E2}"/>
    <pc:docChg chg="addSld delSld modSld delSection modSection">
      <pc:chgData name="Hunter Kirby" userId="e6fc5ae6-a79f-4844-9fe1-82cc905d4bff" providerId="ADAL" clId="{80955CF7-BCB7-8E47-82C9-C37760D779E2}" dt="2024-03-20T17:13:29.159" v="29" actId="17851"/>
      <pc:docMkLst>
        <pc:docMk/>
      </pc:docMkLst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2546101352" sldId="551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3453088737" sldId="632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1236863642" sldId="2519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1163011480" sldId="3021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1985019139" sldId="3252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561014216" sldId="3318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1686753469" sldId="3319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1297670850" sldId="3323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3822266768" sldId="3324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3443314231" sldId="3327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2775294901" sldId="3328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1538678938" sldId="3331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1645884881" sldId="3332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3003715034" sldId="11029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2222353995" sldId="11030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1449949721" sldId="11041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3151413838" sldId="11042"/>
        </pc:sldMkLst>
      </pc:sldChg>
      <pc:sldChg chg="modSp add del">
        <pc:chgData name="Hunter Kirby" userId="e6fc5ae6-a79f-4844-9fe1-82cc905d4bff" providerId="ADAL" clId="{80955CF7-BCB7-8E47-82C9-C37760D779E2}" dt="2024-03-20T17:13:18.460" v="28" actId="12100"/>
        <pc:sldMkLst>
          <pc:docMk/>
          <pc:sldMk cId="113933397" sldId="11043"/>
        </pc:sldMkLst>
        <pc:graphicFrameChg chg="mod">
          <ac:chgData name="Hunter Kirby" userId="e6fc5ae6-a79f-4844-9fe1-82cc905d4bff" providerId="ADAL" clId="{80955CF7-BCB7-8E47-82C9-C37760D779E2}" dt="2024-03-20T17:13:18.460" v="28" actId="12100"/>
          <ac:graphicFrameMkLst>
            <pc:docMk/>
            <pc:sldMk cId="113933397" sldId="11043"/>
            <ac:graphicFrameMk id="9" creationId="{DDF6B843-5CED-9CD9-FC58-36DC4FE23FFF}"/>
          </ac:graphicFrameMkLst>
        </pc:graphicFrameChg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471397811" sldId="11045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4100399245" sldId="11047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371658204" sldId="11048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2412740502" sldId="11049"/>
        </pc:sldMkLst>
      </pc:sldChg>
      <pc:sldChg chg="add del">
        <pc:chgData name="Hunter Kirby" userId="e6fc5ae6-a79f-4844-9fe1-82cc905d4bff" providerId="ADAL" clId="{80955CF7-BCB7-8E47-82C9-C37760D779E2}" dt="2024-03-20T17:11:31.068" v="26"/>
        <pc:sldMkLst>
          <pc:docMk/>
          <pc:sldMk cId="1788979819" sldId="11050"/>
        </pc:sldMkLst>
      </pc:sldChg>
      <pc:sldChg chg="add del delCm">
        <pc:chgData name="Hunter Kirby" userId="e6fc5ae6-a79f-4844-9fe1-82cc905d4bff" providerId="ADAL" clId="{80955CF7-BCB7-8E47-82C9-C37760D779E2}" dt="2024-03-20T17:11:42.776" v="27"/>
        <pc:sldMkLst>
          <pc:docMk/>
          <pc:sldMk cId="1832284264" sldId="1105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Hunter Kirby" userId="e6fc5ae6-a79f-4844-9fe1-82cc905d4bff" providerId="ADAL" clId="{80955CF7-BCB7-8E47-82C9-C37760D779E2}" dt="2024-03-20T17:11:42.776" v="27"/>
              <pc2:cmMkLst xmlns:pc2="http://schemas.microsoft.com/office/powerpoint/2019/9/main/command">
                <pc:docMk/>
                <pc:sldMk cId="1832284264" sldId="11051"/>
                <pc2:cmMk id="{CE90DB63-A8FC-4066-BAC1-E5C273D09065}"/>
              </pc2:cmMkLst>
            </pc226:cmChg>
          </p:ext>
        </pc:extLst>
      </pc:sldChg>
      <pc:sldMasterChg chg="delSldLayout">
        <pc:chgData name="Hunter Kirby" userId="e6fc5ae6-a79f-4844-9fe1-82cc905d4bff" providerId="ADAL" clId="{80955CF7-BCB7-8E47-82C9-C37760D779E2}" dt="2024-03-20T17:11:29.153" v="2" actId="2696"/>
        <pc:sldMasterMkLst>
          <pc:docMk/>
          <pc:sldMasterMk cId="605719399" sldId="2147483792"/>
        </pc:sldMasterMkLst>
        <pc:sldLayoutChg chg="del">
          <pc:chgData name="Hunter Kirby" userId="e6fc5ae6-a79f-4844-9fe1-82cc905d4bff" providerId="ADAL" clId="{80955CF7-BCB7-8E47-82C9-C37760D779E2}" dt="2024-03-20T17:11:29.153" v="2" actId="2696"/>
          <pc:sldLayoutMkLst>
            <pc:docMk/>
            <pc:sldMasterMk cId="605719399" sldId="2147483792"/>
            <pc:sldLayoutMk cId="3605771601" sldId="2147483830"/>
          </pc:sldLayoutMkLst>
        </pc:sldLayoutChg>
      </pc:sldMasterChg>
    </pc:docChg>
  </pc:docChgLst>
  <pc:docChgLst>
    <pc:chgData name="Hunter Kirby" userId="e6fc5ae6-a79f-4844-9fe1-82cc905d4bff" providerId="ADAL" clId="{244FDB86-6275-9D49-8785-5C9B72CB7EA1}"/>
    <pc:docChg chg="addSld delSld modSld delSection modSection">
      <pc:chgData name="Hunter Kirby" userId="e6fc5ae6-a79f-4844-9fe1-82cc905d4bff" providerId="ADAL" clId="{244FDB86-6275-9D49-8785-5C9B72CB7EA1}" dt="2024-03-20T18:09:27.641" v="27"/>
      <pc:docMkLst>
        <pc:docMk/>
      </pc:docMkLst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3071633685" sldId="265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3293469686" sldId="309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2713209806" sldId="341"/>
        </pc:sldMkLst>
      </pc:sldChg>
      <pc:sldChg chg="del">
        <pc:chgData name="Hunter Kirby" userId="e6fc5ae6-a79f-4844-9fe1-82cc905d4bff" providerId="ADAL" clId="{244FDB86-6275-9D49-8785-5C9B72CB7EA1}" dt="2024-03-20T18:09:14.828" v="11" actId="2696"/>
        <pc:sldMkLst>
          <pc:docMk/>
          <pc:sldMk cId="2546101352" sldId="551"/>
        </pc:sldMkLst>
      </pc:sldChg>
      <pc:sldChg chg="del">
        <pc:chgData name="Hunter Kirby" userId="e6fc5ae6-a79f-4844-9fe1-82cc905d4bff" providerId="ADAL" clId="{244FDB86-6275-9D49-8785-5C9B72CB7EA1}" dt="2024-03-20T18:09:14.709" v="4" actId="2696"/>
        <pc:sldMkLst>
          <pc:docMk/>
          <pc:sldMk cId="3453088737" sldId="632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1410250402" sldId="2435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716776992" sldId="2442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3302369292" sldId="2480"/>
        </pc:sldMkLst>
      </pc:sldChg>
      <pc:sldChg chg="del">
        <pc:chgData name="Hunter Kirby" userId="e6fc5ae6-a79f-4844-9fe1-82cc905d4bff" providerId="ADAL" clId="{244FDB86-6275-9D49-8785-5C9B72CB7EA1}" dt="2024-03-20T18:09:14.715" v="6" actId="2696"/>
        <pc:sldMkLst>
          <pc:docMk/>
          <pc:sldMk cId="1236863642" sldId="2519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2004871868" sldId="2643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1607652710" sldId="2644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451628608" sldId="2657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139749561" sldId="2668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2706677560" sldId="2680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2688096294" sldId="2682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3712496913" sldId="2697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102049121" sldId="2707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3507395504" sldId="2731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2111835752" sldId="2732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1724475402" sldId="2734"/>
        </pc:sldMkLst>
      </pc:sldChg>
      <pc:sldChg chg="del">
        <pc:chgData name="Hunter Kirby" userId="e6fc5ae6-a79f-4844-9fe1-82cc905d4bff" providerId="ADAL" clId="{244FDB86-6275-9D49-8785-5C9B72CB7EA1}" dt="2024-03-20T18:09:14.821" v="10" actId="2696"/>
        <pc:sldMkLst>
          <pc:docMk/>
          <pc:sldMk cId="1163011480" sldId="3021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1073613285" sldId="3249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4083157082" sldId="3250"/>
        </pc:sldMkLst>
      </pc:sldChg>
      <pc:sldChg chg="del">
        <pc:chgData name="Hunter Kirby" userId="e6fc5ae6-a79f-4844-9fe1-82cc905d4bff" providerId="ADAL" clId="{244FDB86-6275-9D49-8785-5C9B72CB7EA1}" dt="2024-03-20T18:09:14.834" v="13" actId="2696"/>
        <pc:sldMkLst>
          <pc:docMk/>
          <pc:sldMk cId="1985019139" sldId="3252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1215450049" sldId="3260"/>
        </pc:sldMkLst>
      </pc:sldChg>
      <pc:sldChg chg="del">
        <pc:chgData name="Hunter Kirby" userId="e6fc5ae6-a79f-4844-9fe1-82cc905d4bff" providerId="ADAL" clId="{244FDB86-6275-9D49-8785-5C9B72CB7EA1}" dt="2024-03-20T18:09:14.681" v="1" actId="2696"/>
        <pc:sldMkLst>
          <pc:docMk/>
          <pc:sldMk cId="561014216" sldId="3318"/>
        </pc:sldMkLst>
      </pc:sldChg>
      <pc:sldChg chg="del">
        <pc:chgData name="Hunter Kirby" userId="e6fc5ae6-a79f-4844-9fe1-82cc905d4bff" providerId="ADAL" clId="{244FDB86-6275-9D49-8785-5C9B72CB7EA1}" dt="2024-03-20T18:09:14.694" v="3" actId="2696"/>
        <pc:sldMkLst>
          <pc:docMk/>
          <pc:sldMk cId="1686753469" sldId="3319"/>
        </pc:sldMkLst>
      </pc:sldChg>
      <pc:sldChg chg="del">
        <pc:chgData name="Hunter Kirby" userId="e6fc5ae6-a79f-4844-9fe1-82cc905d4bff" providerId="ADAL" clId="{244FDB86-6275-9D49-8785-5C9B72CB7EA1}" dt="2024-03-20T18:09:14.711" v="5" actId="2696"/>
        <pc:sldMkLst>
          <pc:docMk/>
          <pc:sldMk cId="1297670850" sldId="3323"/>
        </pc:sldMkLst>
      </pc:sldChg>
      <pc:sldChg chg="del">
        <pc:chgData name="Hunter Kirby" userId="e6fc5ae6-a79f-4844-9fe1-82cc905d4bff" providerId="ADAL" clId="{244FDB86-6275-9D49-8785-5C9B72CB7EA1}" dt="2024-03-20T18:09:14.722" v="7" actId="2696"/>
        <pc:sldMkLst>
          <pc:docMk/>
          <pc:sldMk cId="3822266768" sldId="3324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2426498397" sldId="3326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1392844985" sldId="3327"/>
        </pc:sldMkLst>
      </pc:sldChg>
      <pc:sldChg chg="del">
        <pc:chgData name="Hunter Kirby" userId="e6fc5ae6-a79f-4844-9fe1-82cc905d4bff" providerId="ADAL" clId="{244FDB86-6275-9D49-8785-5C9B72CB7EA1}" dt="2024-03-20T18:09:14.830" v="12" actId="2696"/>
        <pc:sldMkLst>
          <pc:docMk/>
          <pc:sldMk cId="3443314231" sldId="3327"/>
        </pc:sldMkLst>
      </pc:sldChg>
      <pc:sldChg chg="del">
        <pc:chgData name="Hunter Kirby" userId="e6fc5ae6-a79f-4844-9fe1-82cc905d4bff" providerId="ADAL" clId="{244FDB86-6275-9D49-8785-5C9B72CB7EA1}" dt="2024-03-20T18:09:14.842" v="14" actId="2696"/>
        <pc:sldMkLst>
          <pc:docMk/>
          <pc:sldMk cId="2775294901" sldId="3328"/>
        </pc:sldMkLst>
      </pc:sldChg>
      <pc:sldChg chg="del">
        <pc:chgData name="Hunter Kirby" userId="e6fc5ae6-a79f-4844-9fe1-82cc905d4bff" providerId="ADAL" clId="{244FDB86-6275-9D49-8785-5C9B72CB7EA1}" dt="2024-03-20T18:09:15.092" v="23" actId="2696"/>
        <pc:sldMkLst>
          <pc:docMk/>
          <pc:sldMk cId="1538678938" sldId="3331"/>
        </pc:sldMkLst>
      </pc:sldChg>
      <pc:sldChg chg="del">
        <pc:chgData name="Hunter Kirby" userId="e6fc5ae6-a79f-4844-9fe1-82cc905d4bff" providerId="ADAL" clId="{244FDB86-6275-9D49-8785-5C9B72CB7EA1}" dt="2024-03-20T18:09:15.098" v="24" actId="2696"/>
        <pc:sldMkLst>
          <pc:docMk/>
          <pc:sldMk cId="1645884881" sldId="3332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652386801" sldId="3336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79032975" sldId="3337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1852150469" sldId="3340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895835741" sldId="3342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4042093429" sldId="3344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3190975299" sldId="3345"/>
        </pc:sldMkLst>
      </pc:sldChg>
      <pc:sldChg chg="add modCm">
        <pc:chgData name="Hunter Kirby" userId="e6fc5ae6-a79f-4844-9fe1-82cc905d4bff" providerId="ADAL" clId="{244FDB86-6275-9D49-8785-5C9B72CB7EA1}" dt="2024-03-20T18:09:27.641" v="27"/>
        <pc:sldMkLst>
          <pc:docMk/>
          <pc:sldMk cId="687852929" sldId="335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Hunter Kirby" userId="e6fc5ae6-a79f-4844-9fe1-82cc905d4bff" providerId="ADAL" clId="{244FDB86-6275-9D49-8785-5C9B72CB7EA1}" dt="2024-03-20T18:09:27.641" v="27"/>
              <pc2:cmMkLst xmlns:pc2="http://schemas.microsoft.com/office/powerpoint/2019/9/main/command">
                <pc:docMk/>
                <pc:sldMk cId="687852929" sldId="3351"/>
                <pc2:cmMk id="{1E10B493-991C-4C2E-A1F8-394FBB9E123C}"/>
              </pc2:cmMkLst>
              <pc226:cmRplyChg chg="add">
                <pc226:chgData name="Hunter Kirby" userId="e6fc5ae6-a79f-4844-9fe1-82cc905d4bff" providerId="ADAL" clId="{244FDB86-6275-9D49-8785-5C9B72CB7EA1}" dt="2024-03-20T18:09:27.641" v="27"/>
                <pc2:cmRplyMkLst xmlns:pc2="http://schemas.microsoft.com/office/powerpoint/2019/9/main/command">
                  <pc:docMk/>
                  <pc:sldMk cId="687852929" sldId="3351"/>
                  <pc2:cmMk id="{1E10B493-991C-4C2E-A1F8-394FBB9E123C}"/>
                  <pc2:cmRplyMk id="{6EEBE07F-BE2E-3644-B098-D59CA7CAAD6C}"/>
                </pc2:cmRplyMkLst>
              </pc226:cmRplyChg>
            </pc226:cmChg>
          </p:ext>
        </pc:ext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3207979870" sldId="3354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1885049784" sldId="3355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2905247335" sldId="3356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2754420132" sldId="3358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2523525357" sldId="3360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4146189453" sldId="3412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341850797" sldId="3413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4245446785" sldId="3423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3051837693" sldId="3424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1096617988" sldId="3425"/>
        </pc:sldMkLst>
      </pc:sldChg>
      <pc:sldChg chg="add">
        <pc:chgData name="Hunter Kirby" userId="e6fc5ae6-a79f-4844-9fe1-82cc905d4bff" providerId="ADAL" clId="{244FDB86-6275-9D49-8785-5C9B72CB7EA1}" dt="2024-03-20T18:09:15.950" v="26"/>
        <pc:sldMkLst>
          <pc:docMk/>
          <pc:sldMk cId="48427589" sldId="3427"/>
        </pc:sldMkLst>
      </pc:sldChg>
      <pc:sldChg chg="del">
        <pc:chgData name="Hunter Kirby" userId="e6fc5ae6-a79f-4844-9fe1-82cc905d4bff" providerId="ADAL" clId="{244FDB86-6275-9D49-8785-5C9B72CB7EA1}" dt="2024-03-20T18:09:14.750" v="8" actId="2696"/>
        <pc:sldMkLst>
          <pc:docMk/>
          <pc:sldMk cId="3003715034" sldId="11029"/>
        </pc:sldMkLst>
      </pc:sldChg>
      <pc:sldChg chg="del">
        <pc:chgData name="Hunter Kirby" userId="e6fc5ae6-a79f-4844-9fe1-82cc905d4bff" providerId="ADAL" clId="{244FDB86-6275-9D49-8785-5C9B72CB7EA1}" dt="2024-03-20T18:09:14.807" v="9" actId="2696"/>
        <pc:sldMkLst>
          <pc:docMk/>
          <pc:sldMk cId="2222353995" sldId="11030"/>
        </pc:sldMkLst>
      </pc:sldChg>
      <pc:sldChg chg="del">
        <pc:chgData name="Hunter Kirby" userId="e6fc5ae6-a79f-4844-9fe1-82cc905d4bff" providerId="ADAL" clId="{244FDB86-6275-9D49-8785-5C9B72CB7EA1}" dt="2024-03-20T18:09:14.867" v="15" actId="2696"/>
        <pc:sldMkLst>
          <pc:docMk/>
          <pc:sldMk cId="1449949721" sldId="11041"/>
        </pc:sldMkLst>
      </pc:sldChg>
      <pc:sldChg chg="del">
        <pc:chgData name="Hunter Kirby" userId="e6fc5ae6-a79f-4844-9fe1-82cc905d4bff" providerId="ADAL" clId="{244FDB86-6275-9D49-8785-5C9B72CB7EA1}" dt="2024-03-20T18:09:14.907" v="18" actId="2696"/>
        <pc:sldMkLst>
          <pc:docMk/>
          <pc:sldMk cId="3151413838" sldId="11042"/>
        </pc:sldMkLst>
      </pc:sldChg>
      <pc:sldChg chg="del">
        <pc:chgData name="Hunter Kirby" userId="e6fc5ae6-a79f-4844-9fe1-82cc905d4bff" providerId="ADAL" clId="{244FDB86-6275-9D49-8785-5C9B72CB7EA1}" dt="2024-03-20T18:09:14.898" v="17" actId="2696"/>
        <pc:sldMkLst>
          <pc:docMk/>
          <pc:sldMk cId="113933397" sldId="11043"/>
        </pc:sldMkLst>
      </pc:sldChg>
      <pc:sldChg chg="del">
        <pc:chgData name="Hunter Kirby" userId="e6fc5ae6-a79f-4844-9fe1-82cc905d4bff" providerId="ADAL" clId="{244FDB86-6275-9D49-8785-5C9B72CB7EA1}" dt="2024-03-20T18:09:14.917" v="19" actId="2696"/>
        <pc:sldMkLst>
          <pc:docMk/>
          <pc:sldMk cId="471397811" sldId="11045"/>
        </pc:sldMkLst>
      </pc:sldChg>
      <pc:sldChg chg="del">
        <pc:chgData name="Hunter Kirby" userId="e6fc5ae6-a79f-4844-9fe1-82cc905d4bff" providerId="ADAL" clId="{244FDB86-6275-9D49-8785-5C9B72CB7EA1}" dt="2024-03-20T18:09:15.076" v="21" actId="2696"/>
        <pc:sldMkLst>
          <pc:docMk/>
          <pc:sldMk cId="4100399245" sldId="11047"/>
        </pc:sldMkLst>
      </pc:sldChg>
      <pc:sldChg chg="del">
        <pc:chgData name="Hunter Kirby" userId="e6fc5ae6-a79f-4844-9fe1-82cc905d4bff" providerId="ADAL" clId="{244FDB86-6275-9D49-8785-5C9B72CB7EA1}" dt="2024-03-20T18:09:15.090" v="22" actId="2696"/>
        <pc:sldMkLst>
          <pc:docMk/>
          <pc:sldMk cId="371658204" sldId="11048"/>
        </pc:sldMkLst>
      </pc:sldChg>
      <pc:sldChg chg="del">
        <pc:chgData name="Hunter Kirby" userId="e6fc5ae6-a79f-4844-9fe1-82cc905d4bff" providerId="ADAL" clId="{244FDB86-6275-9D49-8785-5C9B72CB7EA1}" dt="2024-03-20T18:09:15.070" v="20" actId="2696"/>
        <pc:sldMkLst>
          <pc:docMk/>
          <pc:sldMk cId="2412740502" sldId="11049"/>
        </pc:sldMkLst>
      </pc:sldChg>
      <pc:sldChg chg="del">
        <pc:chgData name="Hunter Kirby" userId="e6fc5ae6-a79f-4844-9fe1-82cc905d4bff" providerId="ADAL" clId="{244FDB86-6275-9D49-8785-5C9B72CB7EA1}" dt="2024-03-20T18:09:14.873" v="16" actId="2696"/>
        <pc:sldMkLst>
          <pc:docMk/>
          <pc:sldMk cId="1788979819" sldId="11050"/>
        </pc:sldMkLst>
      </pc:sldChg>
      <pc:sldChg chg="del">
        <pc:chgData name="Hunter Kirby" userId="e6fc5ae6-a79f-4844-9fe1-82cc905d4bff" providerId="ADAL" clId="{244FDB86-6275-9D49-8785-5C9B72CB7EA1}" dt="2024-03-20T18:09:14.675" v="0" actId="2696"/>
        <pc:sldMkLst>
          <pc:docMk/>
          <pc:sldMk cId="1832284264" sldId="11051"/>
        </pc:sldMkLst>
      </pc:sldChg>
      <pc:sldMasterChg chg="delSldLayout">
        <pc:chgData name="Hunter Kirby" userId="e6fc5ae6-a79f-4844-9fe1-82cc905d4bff" providerId="ADAL" clId="{244FDB86-6275-9D49-8785-5C9B72CB7EA1}" dt="2024-03-20T18:09:14.685" v="2" actId="2696"/>
        <pc:sldMasterMkLst>
          <pc:docMk/>
          <pc:sldMasterMk cId="605719399" sldId="2147483792"/>
        </pc:sldMasterMkLst>
        <pc:sldLayoutChg chg="del">
          <pc:chgData name="Hunter Kirby" userId="e6fc5ae6-a79f-4844-9fe1-82cc905d4bff" providerId="ADAL" clId="{244FDB86-6275-9D49-8785-5C9B72CB7EA1}" dt="2024-03-20T18:09:14.685" v="2" actId="2696"/>
          <pc:sldLayoutMkLst>
            <pc:docMk/>
            <pc:sldMasterMk cId="605719399" sldId="2147483792"/>
            <pc:sldLayoutMk cId="3608597078" sldId="2147483830"/>
          </pc:sldLayoutMkLst>
        </pc:sldLayoutChg>
      </pc:sldMasterChg>
    </pc:docChg>
  </pc:docChgLst>
  <pc:docChgLst>
    <pc:chgData name="Hunter Kirby" userId="e6fc5ae6-a79f-4844-9fe1-82cc905d4bff" providerId="ADAL" clId="{F0085C96-D23E-AB45-9FC9-94B8FD28D971}"/>
    <pc:docChg chg="">
      <pc:chgData name="Hunter Kirby" userId="e6fc5ae6-a79f-4844-9fe1-82cc905d4bff" providerId="ADAL" clId="{F0085C96-D23E-AB45-9FC9-94B8FD28D971}" dt="2024-03-20T17:46:20.507" v="0"/>
      <pc:docMkLst>
        <pc:docMk/>
      </pc:docMkLst>
      <pc:sldChg chg="delCm">
        <pc:chgData name="Hunter Kirby" userId="e6fc5ae6-a79f-4844-9fe1-82cc905d4bff" providerId="ADAL" clId="{F0085C96-D23E-AB45-9FC9-94B8FD28D971}" dt="2024-03-20T17:46:20.507" v="0"/>
        <pc:sldMkLst>
          <pc:docMk/>
          <pc:sldMk cId="3003715034" sldId="1102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Hunter Kirby" userId="e6fc5ae6-a79f-4844-9fe1-82cc905d4bff" providerId="ADAL" clId="{F0085C96-D23E-AB45-9FC9-94B8FD28D971}" dt="2024-03-20T17:46:20.507" v="0"/>
              <pc2:cmMkLst xmlns:pc2="http://schemas.microsoft.com/office/powerpoint/2019/9/main/command">
                <pc:docMk/>
                <pc:sldMk cId="3003715034" sldId="11029"/>
                <pc2:cmMk id="{C89E6E54-0096-4BE4-98C0-CFF5DE914748}"/>
              </pc2:cmMkLst>
            </pc226:cmChg>
          </p:ext>
        </pc:extLst>
      </pc:sldChg>
    </pc:docChg>
  </pc:docChgLst>
  <pc:docChgLst>
    <pc:chgData name="Hunter Kirby" userId="e6fc5ae6-a79f-4844-9fe1-82cc905d4bff" providerId="ADAL" clId="{6BE9C651-89EB-A446-A615-A37256F0A871}"/>
    <pc:docChg chg="addSld delSld modSld delSection modSection">
      <pc:chgData name="Hunter Kirby" userId="e6fc5ae6-a79f-4844-9fe1-82cc905d4bff" providerId="ADAL" clId="{6BE9C651-89EB-A446-A615-A37256F0A871}" dt="2024-03-20T20:12:18.032" v="43" actId="18676"/>
      <pc:docMkLst>
        <pc:docMk/>
      </pc:docMkLst>
      <pc:sldChg chg="del">
        <pc:chgData name="Hunter Kirby" userId="e6fc5ae6-a79f-4844-9fe1-82cc905d4bff" providerId="ADAL" clId="{6BE9C651-89EB-A446-A615-A37256F0A871}" dt="2024-03-20T18:10:27.126" v="8" actId="2696"/>
        <pc:sldMkLst>
          <pc:docMk/>
          <pc:sldMk cId="3071633685" sldId="265"/>
        </pc:sldMkLst>
      </pc:sldChg>
      <pc:sldChg chg="del">
        <pc:chgData name="Hunter Kirby" userId="e6fc5ae6-a79f-4844-9fe1-82cc905d4bff" providerId="ADAL" clId="{6BE9C651-89EB-A446-A615-A37256F0A871}" dt="2024-03-20T18:10:27.330" v="24" actId="2696"/>
        <pc:sldMkLst>
          <pc:docMk/>
          <pc:sldMk cId="3293469686" sldId="309"/>
        </pc:sldMkLst>
      </pc:sldChg>
      <pc:sldChg chg="del">
        <pc:chgData name="Hunter Kirby" userId="e6fc5ae6-a79f-4844-9fe1-82cc905d4bff" providerId="ADAL" clId="{6BE9C651-89EB-A446-A615-A37256F0A871}" dt="2024-03-20T18:10:27.136" v="9" actId="2696"/>
        <pc:sldMkLst>
          <pc:docMk/>
          <pc:sldMk cId="2713209806" sldId="341"/>
        </pc:sldMkLst>
      </pc:sldChg>
      <pc:sldChg chg="del">
        <pc:chgData name="Hunter Kirby" userId="e6fc5ae6-a79f-4844-9fe1-82cc905d4bff" providerId="ADAL" clId="{6BE9C651-89EB-A446-A615-A37256F0A871}" dt="2024-03-20T18:10:27.536" v="29" actId="2696"/>
        <pc:sldMkLst>
          <pc:docMk/>
          <pc:sldMk cId="1410250402" sldId="2435"/>
        </pc:sldMkLst>
      </pc:sldChg>
      <pc:sldChg chg="del">
        <pc:chgData name="Hunter Kirby" userId="e6fc5ae6-a79f-4844-9fe1-82cc905d4bff" providerId="ADAL" clId="{6BE9C651-89EB-A446-A615-A37256F0A871}" dt="2024-03-20T18:10:27.624" v="34" actId="2696"/>
        <pc:sldMkLst>
          <pc:docMk/>
          <pc:sldMk cId="716776992" sldId="2442"/>
        </pc:sldMkLst>
      </pc:sldChg>
      <pc:sldChg chg="del">
        <pc:chgData name="Hunter Kirby" userId="e6fc5ae6-a79f-4844-9fe1-82cc905d4bff" providerId="ADAL" clId="{6BE9C651-89EB-A446-A615-A37256F0A871}" dt="2024-03-20T18:10:27.079" v="4" actId="2696"/>
        <pc:sldMkLst>
          <pc:docMk/>
          <pc:sldMk cId="3302369292" sldId="2480"/>
        </pc:sldMkLst>
      </pc:sldChg>
      <pc:sldChg chg="del">
        <pc:chgData name="Hunter Kirby" userId="e6fc5ae6-a79f-4844-9fe1-82cc905d4bff" providerId="ADAL" clId="{6BE9C651-89EB-A446-A615-A37256F0A871}" dt="2024-03-20T18:10:27.586" v="31" actId="2696"/>
        <pc:sldMkLst>
          <pc:docMk/>
          <pc:sldMk cId="2004871868" sldId="2643"/>
        </pc:sldMkLst>
      </pc:sldChg>
      <pc:sldChg chg="del">
        <pc:chgData name="Hunter Kirby" userId="e6fc5ae6-a79f-4844-9fe1-82cc905d4bff" providerId="ADAL" clId="{6BE9C651-89EB-A446-A615-A37256F0A871}" dt="2024-03-20T18:10:27.253" v="21" actId="2696"/>
        <pc:sldMkLst>
          <pc:docMk/>
          <pc:sldMk cId="1607652710" sldId="2644"/>
        </pc:sldMkLst>
      </pc:sldChg>
      <pc:sldChg chg="del">
        <pc:chgData name="Hunter Kirby" userId="e6fc5ae6-a79f-4844-9fe1-82cc905d4bff" providerId="ADAL" clId="{6BE9C651-89EB-A446-A615-A37256F0A871}" dt="2024-03-20T18:10:27.636" v="35" actId="2696"/>
        <pc:sldMkLst>
          <pc:docMk/>
          <pc:sldMk cId="451628608" sldId="2657"/>
        </pc:sldMkLst>
      </pc:sldChg>
      <pc:sldChg chg="del">
        <pc:chgData name="Hunter Kirby" userId="e6fc5ae6-a79f-4844-9fe1-82cc905d4bff" providerId="ADAL" clId="{6BE9C651-89EB-A446-A615-A37256F0A871}" dt="2024-03-20T18:10:27.344" v="25" actId="2696"/>
        <pc:sldMkLst>
          <pc:docMk/>
          <pc:sldMk cId="139749561" sldId="2668"/>
        </pc:sldMkLst>
      </pc:sldChg>
      <pc:sldChg chg="del">
        <pc:chgData name="Hunter Kirby" userId="e6fc5ae6-a79f-4844-9fe1-82cc905d4bff" providerId="ADAL" clId="{6BE9C651-89EB-A446-A615-A37256F0A871}" dt="2024-03-20T18:10:27.155" v="10" actId="2696"/>
        <pc:sldMkLst>
          <pc:docMk/>
          <pc:sldMk cId="2706677560" sldId="2680"/>
        </pc:sldMkLst>
      </pc:sldChg>
      <pc:sldChg chg="del">
        <pc:chgData name="Hunter Kirby" userId="e6fc5ae6-a79f-4844-9fe1-82cc905d4bff" providerId="ADAL" clId="{6BE9C651-89EB-A446-A615-A37256F0A871}" dt="2024-03-20T18:10:27.193" v="13" actId="2696"/>
        <pc:sldMkLst>
          <pc:docMk/>
          <pc:sldMk cId="2688096294" sldId="2682"/>
        </pc:sldMkLst>
      </pc:sldChg>
      <pc:sldChg chg="del">
        <pc:chgData name="Hunter Kirby" userId="e6fc5ae6-a79f-4844-9fe1-82cc905d4bff" providerId="ADAL" clId="{6BE9C651-89EB-A446-A615-A37256F0A871}" dt="2024-03-20T18:10:27.648" v="39" actId="2696"/>
        <pc:sldMkLst>
          <pc:docMk/>
          <pc:sldMk cId="3712496913" sldId="2697"/>
        </pc:sldMkLst>
      </pc:sldChg>
      <pc:sldChg chg="del">
        <pc:chgData name="Hunter Kirby" userId="e6fc5ae6-a79f-4844-9fe1-82cc905d4bff" providerId="ADAL" clId="{6BE9C651-89EB-A446-A615-A37256F0A871}" dt="2024-03-20T18:10:27.640" v="36" actId="2696"/>
        <pc:sldMkLst>
          <pc:docMk/>
          <pc:sldMk cId="102049121" sldId="2707"/>
        </pc:sldMkLst>
      </pc:sldChg>
      <pc:sldChg chg="del">
        <pc:chgData name="Hunter Kirby" userId="e6fc5ae6-a79f-4844-9fe1-82cc905d4bff" providerId="ADAL" clId="{6BE9C651-89EB-A446-A615-A37256F0A871}" dt="2024-03-20T18:10:27.307" v="22" actId="2696"/>
        <pc:sldMkLst>
          <pc:docMk/>
          <pc:sldMk cId="3507395504" sldId="2731"/>
        </pc:sldMkLst>
      </pc:sldChg>
      <pc:sldChg chg="del">
        <pc:chgData name="Hunter Kirby" userId="e6fc5ae6-a79f-4844-9fe1-82cc905d4bff" providerId="ADAL" clId="{6BE9C651-89EB-A446-A615-A37256F0A871}" dt="2024-03-20T18:10:27.315" v="23" actId="2696"/>
        <pc:sldMkLst>
          <pc:docMk/>
          <pc:sldMk cId="2111835752" sldId="2732"/>
        </pc:sldMkLst>
      </pc:sldChg>
      <pc:sldChg chg="del">
        <pc:chgData name="Hunter Kirby" userId="e6fc5ae6-a79f-4844-9fe1-82cc905d4bff" providerId="ADAL" clId="{6BE9C651-89EB-A446-A615-A37256F0A871}" dt="2024-03-20T18:10:27.510" v="27" actId="2696"/>
        <pc:sldMkLst>
          <pc:docMk/>
          <pc:sldMk cId="1724475402" sldId="2734"/>
        </pc:sldMkLst>
      </pc:sldChg>
      <pc:sldChg chg="del">
        <pc:chgData name="Hunter Kirby" userId="e6fc5ae6-a79f-4844-9fe1-82cc905d4bff" providerId="ADAL" clId="{6BE9C651-89EB-A446-A615-A37256F0A871}" dt="2024-03-20T18:10:27.052" v="3" actId="2696"/>
        <pc:sldMkLst>
          <pc:docMk/>
          <pc:sldMk cId="1073613285" sldId="3249"/>
        </pc:sldMkLst>
      </pc:sldChg>
      <pc:sldChg chg="del">
        <pc:chgData name="Hunter Kirby" userId="e6fc5ae6-a79f-4844-9fe1-82cc905d4bff" providerId="ADAL" clId="{6BE9C651-89EB-A446-A615-A37256F0A871}" dt="2024-03-20T18:10:27.583" v="30" actId="2696"/>
        <pc:sldMkLst>
          <pc:docMk/>
          <pc:sldMk cId="4083157082" sldId="3250"/>
        </pc:sldMkLst>
      </pc:sldChg>
      <pc:sldChg chg="del">
        <pc:chgData name="Hunter Kirby" userId="e6fc5ae6-a79f-4844-9fe1-82cc905d4bff" providerId="ADAL" clId="{6BE9C651-89EB-A446-A615-A37256F0A871}" dt="2024-03-20T18:10:27.208" v="15" actId="2696"/>
        <pc:sldMkLst>
          <pc:docMk/>
          <pc:sldMk cId="1215450049" sldId="3260"/>
        </pc:sldMkLst>
      </pc:sldChg>
      <pc:sldChg chg="del">
        <pc:chgData name="Hunter Kirby" userId="e6fc5ae6-a79f-4844-9fe1-82cc905d4bff" providerId="ADAL" clId="{6BE9C651-89EB-A446-A615-A37256F0A871}" dt="2024-03-20T18:10:27.358" v="26" actId="2696"/>
        <pc:sldMkLst>
          <pc:docMk/>
          <pc:sldMk cId="2426498397" sldId="3326"/>
        </pc:sldMkLst>
      </pc:sldChg>
      <pc:sldChg chg="del">
        <pc:chgData name="Hunter Kirby" userId="e6fc5ae6-a79f-4844-9fe1-82cc905d4bff" providerId="ADAL" clId="{6BE9C651-89EB-A446-A615-A37256F0A871}" dt="2024-03-20T18:10:26.934" v="1" actId="2696"/>
        <pc:sldMkLst>
          <pc:docMk/>
          <pc:sldMk cId="1392844985" sldId="3327"/>
        </pc:sldMkLst>
      </pc:sldChg>
      <pc:sldChg chg="add">
        <pc:chgData name="Hunter Kirby" userId="e6fc5ae6-a79f-4844-9fe1-82cc905d4bff" providerId="ADAL" clId="{6BE9C651-89EB-A446-A615-A37256F0A871}" dt="2024-03-20T18:10:29.770" v="41"/>
        <pc:sldMkLst>
          <pc:docMk/>
          <pc:sldMk cId="4213523465" sldId="3335"/>
        </pc:sldMkLst>
      </pc:sldChg>
      <pc:sldChg chg="del">
        <pc:chgData name="Hunter Kirby" userId="e6fc5ae6-a79f-4844-9fe1-82cc905d4bff" providerId="ADAL" clId="{6BE9C651-89EB-A446-A615-A37256F0A871}" dt="2024-03-20T18:10:27.088" v="6" actId="2696"/>
        <pc:sldMkLst>
          <pc:docMk/>
          <pc:sldMk cId="652386801" sldId="3336"/>
        </pc:sldMkLst>
      </pc:sldChg>
      <pc:sldChg chg="del">
        <pc:chgData name="Hunter Kirby" userId="e6fc5ae6-a79f-4844-9fe1-82cc905d4bff" providerId="ADAL" clId="{6BE9C651-89EB-A446-A615-A37256F0A871}" dt="2024-03-20T18:10:27.164" v="11" actId="2696"/>
        <pc:sldMkLst>
          <pc:docMk/>
          <pc:sldMk cId="79032975" sldId="3337"/>
        </pc:sldMkLst>
      </pc:sldChg>
      <pc:sldChg chg="del">
        <pc:chgData name="Hunter Kirby" userId="e6fc5ae6-a79f-4844-9fe1-82cc905d4bff" providerId="ADAL" clId="{6BE9C651-89EB-A446-A615-A37256F0A871}" dt="2024-03-20T18:10:27.224" v="16" actId="2696"/>
        <pc:sldMkLst>
          <pc:docMk/>
          <pc:sldMk cId="1852150469" sldId="3340"/>
        </pc:sldMkLst>
      </pc:sldChg>
      <pc:sldChg chg="add">
        <pc:chgData name="Hunter Kirby" userId="e6fc5ae6-a79f-4844-9fe1-82cc905d4bff" providerId="ADAL" clId="{6BE9C651-89EB-A446-A615-A37256F0A871}" dt="2024-03-20T18:10:29.770" v="41"/>
        <pc:sldMkLst>
          <pc:docMk/>
          <pc:sldMk cId="1438303457" sldId="3341"/>
        </pc:sldMkLst>
      </pc:sldChg>
      <pc:sldChg chg="del">
        <pc:chgData name="Hunter Kirby" userId="e6fc5ae6-a79f-4844-9fe1-82cc905d4bff" providerId="ADAL" clId="{6BE9C651-89EB-A446-A615-A37256F0A871}" dt="2024-03-20T18:10:27.234" v="19" actId="2696"/>
        <pc:sldMkLst>
          <pc:docMk/>
          <pc:sldMk cId="895835741" sldId="3342"/>
        </pc:sldMkLst>
      </pc:sldChg>
      <pc:sldChg chg="del">
        <pc:chgData name="Hunter Kirby" userId="e6fc5ae6-a79f-4844-9fe1-82cc905d4bff" providerId="ADAL" clId="{6BE9C651-89EB-A446-A615-A37256F0A871}" dt="2024-03-20T18:10:27.523" v="28" actId="2696"/>
        <pc:sldMkLst>
          <pc:docMk/>
          <pc:sldMk cId="4042093429" sldId="3344"/>
        </pc:sldMkLst>
      </pc:sldChg>
      <pc:sldChg chg="del">
        <pc:chgData name="Hunter Kirby" userId="e6fc5ae6-a79f-4844-9fe1-82cc905d4bff" providerId="ADAL" clId="{6BE9C651-89EB-A446-A615-A37256F0A871}" dt="2024-03-20T18:10:27.590" v="32" actId="2696"/>
        <pc:sldMkLst>
          <pc:docMk/>
          <pc:sldMk cId="3190975299" sldId="3345"/>
        </pc:sldMkLst>
      </pc:sldChg>
      <pc:sldChg chg="add del modCm">
        <pc:chgData name="Hunter Kirby" userId="e6fc5ae6-a79f-4844-9fe1-82cc905d4bff" providerId="ADAL" clId="{6BE9C651-89EB-A446-A615-A37256F0A871}" dt="2024-03-20T20:09:49.251" v="42"/>
        <pc:sldMkLst>
          <pc:docMk/>
          <pc:sldMk cId="687852929" sldId="335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Hunter Kirby" userId="e6fc5ae6-a79f-4844-9fe1-82cc905d4bff" providerId="ADAL" clId="{6BE9C651-89EB-A446-A615-A37256F0A871}" dt="2024-03-20T20:09:49.251" v="42"/>
              <pc2:cmMkLst xmlns:pc2="http://schemas.microsoft.com/office/powerpoint/2019/9/main/command">
                <pc:docMk/>
                <pc:sldMk cId="687852929" sldId="3351"/>
                <pc2:cmMk id="{0E1C0921-A04F-4974-879B-F364DAE413D8}"/>
              </pc2:cmMkLst>
              <pc226:cmRplyChg chg="add">
                <pc226:chgData name="Hunter Kirby" userId="e6fc5ae6-a79f-4844-9fe1-82cc905d4bff" providerId="ADAL" clId="{6BE9C651-89EB-A446-A615-A37256F0A871}" dt="2024-03-20T20:09:49.251" v="42"/>
                <pc2:cmRplyMkLst xmlns:pc2="http://schemas.microsoft.com/office/powerpoint/2019/9/main/command">
                  <pc:docMk/>
                  <pc:sldMk cId="687852929" sldId="3351"/>
                  <pc2:cmMk id="{0E1C0921-A04F-4974-879B-F364DAE413D8}"/>
                  <pc2:cmRplyMk id="{4EB57145-5879-EE46-A2DC-28D8C8EAA910}"/>
                </pc2:cmRplyMkLst>
              </pc226:cmRplyChg>
            </pc226:cmChg>
          </p:ext>
        </pc:extLst>
      </pc:sldChg>
      <pc:sldChg chg="del">
        <pc:chgData name="Hunter Kirby" userId="e6fc5ae6-a79f-4844-9fe1-82cc905d4bff" providerId="ADAL" clId="{6BE9C651-89EB-A446-A615-A37256F0A871}" dt="2024-03-20T18:10:27.110" v="7" actId="2696"/>
        <pc:sldMkLst>
          <pc:docMk/>
          <pc:sldMk cId="3207979870" sldId="3354"/>
        </pc:sldMkLst>
      </pc:sldChg>
      <pc:sldChg chg="del">
        <pc:chgData name="Hunter Kirby" userId="e6fc5ae6-a79f-4844-9fe1-82cc905d4bff" providerId="ADAL" clId="{6BE9C651-89EB-A446-A615-A37256F0A871}" dt="2024-03-20T18:10:27.244" v="20" actId="2696"/>
        <pc:sldMkLst>
          <pc:docMk/>
          <pc:sldMk cId="1885049784" sldId="3355"/>
        </pc:sldMkLst>
      </pc:sldChg>
      <pc:sldChg chg="del">
        <pc:chgData name="Hunter Kirby" userId="e6fc5ae6-a79f-4844-9fe1-82cc905d4bff" providerId="ADAL" clId="{6BE9C651-89EB-A446-A615-A37256F0A871}" dt="2024-03-20T18:10:27.599" v="33" actId="2696"/>
        <pc:sldMkLst>
          <pc:docMk/>
          <pc:sldMk cId="2905247335" sldId="3356"/>
        </pc:sldMkLst>
      </pc:sldChg>
      <pc:sldChg chg="del">
        <pc:chgData name="Hunter Kirby" userId="e6fc5ae6-a79f-4844-9fe1-82cc905d4bff" providerId="ADAL" clId="{6BE9C651-89EB-A446-A615-A37256F0A871}" dt="2024-03-20T18:10:27.230" v="18" actId="2696"/>
        <pc:sldMkLst>
          <pc:docMk/>
          <pc:sldMk cId="2754420132" sldId="3358"/>
        </pc:sldMkLst>
      </pc:sldChg>
      <pc:sldChg chg="del">
        <pc:chgData name="Hunter Kirby" userId="e6fc5ae6-a79f-4844-9fe1-82cc905d4bff" providerId="ADAL" clId="{6BE9C651-89EB-A446-A615-A37256F0A871}" dt="2024-03-20T18:10:27.645" v="38" actId="2696"/>
        <pc:sldMkLst>
          <pc:docMk/>
          <pc:sldMk cId="2523525357" sldId="3360"/>
        </pc:sldMkLst>
      </pc:sldChg>
      <pc:sldChg chg="add">
        <pc:chgData name="Hunter Kirby" userId="e6fc5ae6-a79f-4844-9fe1-82cc905d4bff" providerId="ADAL" clId="{6BE9C651-89EB-A446-A615-A37256F0A871}" dt="2024-03-20T18:10:29.770" v="41"/>
        <pc:sldMkLst>
          <pc:docMk/>
          <pc:sldMk cId="693478289" sldId="3408"/>
        </pc:sldMkLst>
      </pc:sldChg>
      <pc:sldChg chg="add">
        <pc:chgData name="Hunter Kirby" userId="e6fc5ae6-a79f-4844-9fe1-82cc905d4bff" providerId="ADAL" clId="{6BE9C651-89EB-A446-A615-A37256F0A871}" dt="2024-03-20T18:10:29.770" v="41"/>
        <pc:sldMkLst>
          <pc:docMk/>
          <pc:sldMk cId="1204816946" sldId="3409"/>
        </pc:sldMkLst>
      </pc:sldChg>
      <pc:sldChg chg="add">
        <pc:chgData name="Hunter Kirby" userId="e6fc5ae6-a79f-4844-9fe1-82cc905d4bff" providerId="ADAL" clId="{6BE9C651-89EB-A446-A615-A37256F0A871}" dt="2024-03-20T18:10:29.770" v="41"/>
        <pc:sldMkLst>
          <pc:docMk/>
          <pc:sldMk cId="2400459830" sldId="3410"/>
        </pc:sldMkLst>
      </pc:sldChg>
      <pc:sldChg chg="add del">
        <pc:chgData name="Hunter Kirby" userId="e6fc5ae6-a79f-4844-9fe1-82cc905d4bff" providerId="ADAL" clId="{6BE9C651-89EB-A446-A615-A37256F0A871}" dt="2024-03-20T18:10:29.770" v="41"/>
        <pc:sldMkLst>
          <pc:docMk/>
          <pc:sldMk cId="4146189453" sldId="3412"/>
        </pc:sldMkLst>
      </pc:sldChg>
      <pc:sldChg chg="del">
        <pc:chgData name="Hunter Kirby" userId="e6fc5ae6-a79f-4844-9fe1-82cc905d4bff" providerId="ADAL" clId="{6BE9C651-89EB-A446-A615-A37256F0A871}" dt="2024-03-20T18:10:26.944" v="2" actId="2696"/>
        <pc:sldMkLst>
          <pc:docMk/>
          <pc:sldMk cId="341850797" sldId="3413"/>
        </pc:sldMkLst>
      </pc:sldChg>
      <pc:sldChg chg="add">
        <pc:chgData name="Hunter Kirby" userId="e6fc5ae6-a79f-4844-9fe1-82cc905d4bff" providerId="ADAL" clId="{6BE9C651-89EB-A446-A615-A37256F0A871}" dt="2024-03-20T18:10:29.770" v="41"/>
        <pc:sldMkLst>
          <pc:docMk/>
          <pc:sldMk cId="2320758587" sldId="3413"/>
        </pc:sldMkLst>
      </pc:sldChg>
      <pc:sldChg chg="add">
        <pc:chgData name="Hunter Kirby" userId="e6fc5ae6-a79f-4844-9fe1-82cc905d4bff" providerId="ADAL" clId="{6BE9C651-89EB-A446-A615-A37256F0A871}" dt="2024-03-20T18:10:29.770" v="41"/>
        <pc:sldMkLst>
          <pc:docMk/>
          <pc:sldMk cId="1628003012" sldId="3414"/>
        </pc:sldMkLst>
      </pc:sldChg>
      <pc:sldChg chg="add">
        <pc:chgData name="Hunter Kirby" userId="e6fc5ae6-a79f-4844-9fe1-82cc905d4bff" providerId="ADAL" clId="{6BE9C651-89EB-A446-A615-A37256F0A871}" dt="2024-03-20T18:10:29.770" v="41"/>
        <pc:sldMkLst>
          <pc:docMk/>
          <pc:sldMk cId="1714379202" sldId="3415"/>
        </pc:sldMkLst>
      </pc:sldChg>
      <pc:sldChg chg="add">
        <pc:chgData name="Hunter Kirby" userId="e6fc5ae6-a79f-4844-9fe1-82cc905d4bff" providerId="ADAL" clId="{6BE9C651-89EB-A446-A615-A37256F0A871}" dt="2024-03-20T18:10:29.770" v="41"/>
        <pc:sldMkLst>
          <pc:docMk/>
          <pc:sldMk cId="2812547413" sldId="3419"/>
        </pc:sldMkLst>
      </pc:sldChg>
      <pc:sldChg chg="add">
        <pc:chgData name="Hunter Kirby" userId="e6fc5ae6-a79f-4844-9fe1-82cc905d4bff" providerId="ADAL" clId="{6BE9C651-89EB-A446-A615-A37256F0A871}" dt="2024-03-20T18:10:29.770" v="41"/>
        <pc:sldMkLst>
          <pc:docMk/>
          <pc:sldMk cId="2825631002" sldId="3421"/>
        </pc:sldMkLst>
      </pc:sldChg>
      <pc:sldChg chg="add">
        <pc:chgData name="Hunter Kirby" userId="e6fc5ae6-a79f-4844-9fe1-82cc905d4bff" providerId="ADAL" clId="{6BE9C651-89EB-A446-A615-A37256F0A871}" dt="2024-03-20T18:10:29.770" v="41"/>
        <pc:sldMkLst>
          <pc:docMk/>
          <pc:sldMk cId="3171110075" sldId="3422"/>
        </pc:sldMkLst>
      </pc:sldChg>
      <pc:sldChg chg="del">
        <pc:chgData name="Hunter Kirby" userId="e6fc5ae6-a79f-4844-9fe1-82cc905d4bff" providerId="ADAL" clId="{6BE9C651-89EB-A446-A615-A37256F0A871}" dt="2024-03-20T18:10:27.083" v="5" actId="2696"/>
        <pc:sldMkLst>
          <pc:docMk/>
          <pc:sldMk cId="4245446785" sldId="3423"/>
        </pc:sldMkLst>
      </pc:sldChg>
      <pc:sldChg chg="del">
        <pc:chgData name="Hunter Kirby" userId="e6fc5ae6-a79f-4844-9fe1-82cc905d4bff" providerId="ADAL" clId="{6BE9C651-89EB-A446-A615-A37256F0A871}" dt="2024-03-20T18:10:27.227" v="17" actId="2696"/>
        <pc:sldMkLst>
          <pc:docMk/>
          <pc:sldMk cId="3051837693" sldId="3424"/>
        </pc:sldMkLst>
      </pc:sldChg>
      <pc:sldChg chg="add">
        <pc:chgData name="Hunter Kirby" userId="e6fc5ae6-a79f-4844-9fe1-82cc905d4bff" providerId="ADAL" clId="{6BE9C651-89EB-A446-A615-A37256F0A871}" dt="2024-03-20T18:10:29.770" v="41"/>
        <pc:sldMkLst>
          <pc:docMk/>
          <pc:sldMk cId="1044808807" sldId="3425"/>
        </pc:sldMkLst>
      </pc:sldChg>
      <pc:sldChg chg="del">
        <pc:chgData name="Hunter Kirby" userId="e6fc5ae6-a79f-4844-9fe1-82cc905d4bff" providerId="ADAL" clId="{6BE9C651-89EB-A446-A615-A37256F0A871}" dt="2024-03-20T18:10:27.181" v="12" actId="2696"/>
        <pc:sldMkLst>
          <pc:docMk/>
          <pc:sldMk cId="1096617988" sldId="3425"/>
        </pc:sldMkLst>
      </pc:sldChg>
      <pc:sldChg chg="add">
        <pc:chgData name="Hunter Kirby" userId="e6fc5ae6-a79f-4844-9fe1-82cc905d4bff" providerId="ADAL" clId="{6BE9C651-89EB-A446-A615-A37256F0A871}" dt="2024-03-20T18:10:29.770" v="41"/>
        <pc:sldMkLst>
          <pc:docMk/>
          <pc:sldMk cId="810317491" sldId="3426"/>
        </pc:sldMkLst>
      </pc:sldChg>
      <pc:sldChg chg="del">
        <pc:chgData name="Hunter Kirby" userId="e6fc5ae6-a79f-4844-9fe1-82cc905d4bff" providerId="ADAL" clId="{6BE9C651-89EB-A446-A615-A37256F0A871}" dt="2024-03-20T18:10:27.201" v="14" actId="2696"/>
        <pc:sldMkLst>
          <pc:docMk/>
          <pc:sldMk cId="48427589" sldId="3427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9F5BB6-C56F-4AC4-80AB-7EABF7FADF0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1E07A0-E549-493D-B1BC-11FF271C6A10}">
      <dgm:prSet/>
      <dgm:spPr/>
      <dgm:t>
        <a:bodyPr/>
        <a:lstStyle/>
        <a:p>
          <a:r>
            <a:rPr lang="en-US" baseline="0"/>
            <a:t>Serial number</a:t>
          </a:r>
          <a:endParaRPr lang="en-US"/>
        </a:p>
      </dgm:t>
    </dgm:pt>
    <dgm:pt modelId="{ADE61E94-878F-44AE-A526-F0DE6D9AE499}" type="parTrans" cxnId="{77D9F18B-B742-49B3-9ABD-E443D4DD2869}">
      <dgm:prSet/>
      <dgm:spPr/>
      <dgm:t>
        <a:bodyPr/>
        <a:lstStyle/>
        <a:p>
          <a:endParaRPr lang="en-US"/>
        </a:p>
      </dgm:t>
    </dgm:pt>
    <dgm:pt modelId="{11C5203B-8D01-4686-AEB1-385B117E361A}" type="sibTrans" cxnId="{77D9F18B-B742-49B3-9ABD-E443D4DD2869}">
      <dgm:prSet/>
      <dgm:spPr/>
      <dgm:t>
        <a:bodyPr/>
        <a:lstStyle/>
        <a:p>
          <a:endParaRPr lang="en-US"/>
        </a:p>
      </dgm:t>
    </dgm:pt>
    <dgm:pt modelId="{5EFF4AB1-7248-45E0-BA2B-1DF27E5C5FCB}">
      <dgm:prSet/>
      <dgm:spPr/>
      <dgm:t>
        <a:bodyPr/>
        <a:lstStyle/>
        <a:p>
          <a:r>
            <a:rPr lang="en-US" baseline="0"/>
            <a:t>Barcode tracked</a:t>
          </a:r>
          <a:endParaRPr lang="en-US"/>
        </a:p>
      </dgm:t>
    </dgm:pt>
    <dgm:pt modelId="{FFD13CBC-2AD1-4E37-98BB-1CA1DB57E1D6}" type="parTrans" cxnId="{65E153CB-C127-4CC4-A159-A43E92258889}">
      <dgm:prSet/>
      <dgm:spPr/>
      <dgm:t>
        <a:bodyPr/>
        <a:lstStyle/>
        <a:p>
          <a:endParaRPr lang="en-US"/>
        </a:p>
      </dgm:t>
    </dgm:pt>
    <dgm:pt modelId="{69388B18-2DF4-4234-A0BF-514AED0E5AAD}" type="sibTrans" cxnId="{65E153CB-C127-4CC4-A159-A43E92258889}">
      <dgm:prSet/>
      <dgm:spPr/>
      <dgm:t>
        <a:bodyPr/>
        <a:lstStyle/>
        <a:p>
          <a:endParaRPr lang="en-US"/>
        </a:p>
      </dgm:t>
    </dgm:pt>
    <dgm:pt modelId="{7CD6EAC1-9A05-47B1-83D6-50157B8EFD26}">
      <dgm:prSet/>
      <dgm:spPr/>
      <dgm:t>
        <a:bodyPr/>
        <a:lstStyle/>
        <a:p>
          <a:r>
            <a:rPr lang="en-US" baseline="0"/>
            <a:t>Conditioned with a Tecsys generated barcode</a:t>
          </a:r>
          <a:endParaRPr lang="en-US"/>
        </a:p>
      </dgm:t>
    </dgm:pt>
    <dgm:pt modelId="{E5A838F9-7589-43C4-AFBB-8784E127A6DD}" type="parTrans" cxnId="{3CF5A90B-2BC9-41A6-B459-1B132CDD2972}">
      <dgm:prSet/>
      <dgm:spPr/>
      <dgm:t>
        <a:bodyPr/>
        <a:lstStyle/>
        <a:p>
          <a:endParaRPr lang="en-US"/>
        </a:p>
      </dgm:t>
    </dgm:pt>
    <dgm:pt modelId="{6E164077-3C5F-4888-A117-FF9C91C340CC}" type="sibTrans" cxnId="{3CF5A90B-2BC9-41A6-B459-1B132CDD2972}">
      <dgm:prSet/>
      <dgm:spPr/>
      <dgm:t>
        <a:bodyPr/>
        <a:lstStyle/>
        <a:p>
          <a:endParaRPr lang="en-US"/>
        </a:p>
      </dgm:t>
    </dgm:pt>
    <dgm:pt modelId="{FD371D5A-337D-D644-AABB-7B44B0B0588F}" type="pres">
      <dgm:prSet presAssocID="{389F5BB6-C56F-4AC4-80AB-7EABF7FADF0F}" presName="diagram" presStyleCnt="0">
        <dgm:presLayoutVars>
          <dgm:dir/>
          <dgm:resizeHandles val="exact"/>
        </dgm:presLayoutVars>
      </dgm:prSet>
      <dgm:spPr/>
    </dgm:pt>
    <dgm:pt modelId="{90B32F7B-426F-9F4A-9BF9-7D40E52E477C}" type="pres">
      <dgm:prSet presAssocID="{BE1E07A0-E549-493D-B1BC-11FF271C6A10}" presName="node" presStyleLbl="node1" presStyleIdx="0" presStyleCnt="3">
        <dgm:presLayoutVars>
          <dgm:bulletEnabled val="1"/>
        </dgm:presLayoutVars>
      </dgm:prSet>
      <dgm:spPr/>
    </dgm:pt>
    <dgm:pt modelId="{5359D258-9491-7A48-A14D-982E3A121F2C}" type="pres">
      <dgm:prSet presAssocID="{11C5203B-8D01-4686-AEB1-385B117E361A}" presName="sibTrans" presStyleCnt="0"/>
      <dgm:spPr/>
    </dgm:pt>
    <dgm:pt modelId="{3CE5C442-8A69-7247-87E8-24C229DB9E31}" type="pres">
      <dgm:prSet presAssocID="{5EFF4AB1-7248-45E0-BA2B-1DF27E5C5FCB}" presName="node" presStyleLbl="node1" presStyleIdx="1" presStyleCnt="3">
        <dgm:presLayoutVars>
          <dgm:bulletEnabled val="1"/>
        </dgm:presLayoutVars>
      </dgm:prSet>
      <dgm:spPr/>
    </dgm:pt>
    <dgm:pt modelId="{F58A4F05-DB2E-4549-A8CC-477884C4889C}" type="pres">
      <dgm:prSet presAssocID="{69388B18-2DF4-4234-A0BF-514AED0E5AAD}" presName="sibTrans" presStyleCnt="0"/>
      <dgm:spPr/>
    </dgm:pt>
    <dgm:pt modelId="{6819BF2B-4B0E-D340-A5D2-DECC6BD79C3A}" type="pres">
      <dgm:prSet presAssocID="{7CD6EAC1-9A05-47B1-83D6-50157B8EFD26}" presName="node" presStyleLbl="node1" presStyleIdx="2" presStyleCnt="3">
        <dgm:presLayoutVars>
          <dgm:bulletEnabled val="1"/>
        </dgm:presLayoutVars>
      </dgm:prSet>
      <dgm:spPr/>
    </dgm:pt>
  </dgm:ptLst>
  <dgm:cxnLst>
    <dgm:cxn modelId="{3CF5A90B-2BC9-41A6-B459-1B132CDD2972}" srcId="{389F5BB6-C56F-4AC4-80AB-7EABF7FADF0F}" destId="{7CD6EAC1-9A05-47B1-83D6-50157B8EFD26}" srcOrd="2" destOrd="0" parTransId="{E5A838F9-7589-43C4-AFBB-8784E127A6DD}" sibTransId="{6E164077-3C5F-4888-A117-FF9C91C340CC}"/>
    <dgm:cxn modelId="{859A2648-A77C-49DA-9FC5-4B9477885657}" type="presOf" srcId="{389F5BB6-C56F-4AC4-80AB-7EABF7FADF0F}" destId="{FD371D5A-337D-D644-AABB-7B44B0B0588F}" srcOrd="0" destOrd="0" presId="urn:microsoft.com/office/officeart/2005/8/layout/default"/>
    <dgm:cxn modelId="{77D9F18B-B742-49B3-9ABD-E443D4DD2869}" srcId="{389F5BB6-C56F-4AC4-80AB-7EABF7FADF0F}" destId="{BE1E07A0-E549-493D-B1BC-11FF271C6A10}" srcOrd="0" destOrd="0" parTransId="{ADE61E94-878F-44AE-A526-F0DE6D9AE499}" sibTransId="{11C5203B-8D01-4686-AEB1-385B117E361A}"/>
    <dgm:cxn modelId="{CED1429C-37DB-4E08-B741-8B2983D362FE}" type="presOf" srcId="{5EFF4AB1-7248-45E0-BA2B-1DF27E5C5FCB}" destId="{3CE5C442-8A69-7247-87E8-24C229DB9E31}" srcOrd="0" destOrd="0" presId="urn:microsoft.com/office/officeart/2005/8/layout/default"/>
    <dgm:cxn modelId="{65E153CB-C127-4CC4-A159-A43E92258889}" srcId="{389F5BB6-C56F-4AC4-80AB-7EABF7FADF0F}" destId="{5EFF4AB1-7248-45E0-BA2B-1DF27E5C5FCB}" srcOrd="1" destOrd="0" parTransId="{FFD13CBC-2AD1-4E37-98BB-1CA1DB57E1D6}" sibTransId="{69388B18-2DF4-4234-A0BF-514AED0E5AAD}"/>
    <dgm:cxn modelId="{563408CD-B245-44C6-A31D-306BE656CCD2}" type="presOf" srcId="{BE1E07A0-E549-493D-B1BC-11FF271C6A10}" destId="{90B32F7B-426F-9F4A-9BF9-7D40E52E477C}" srcOrd="0" destOrd="0" presId="urn:microsoft.com/office/officeart/2005/8/layout/default"/>
    <dgm:cxn modelId="{C6AA2CD3-3F01-4D63-AFD9-59A571DD86ED}" type="presOf" srcId="{7CD6EAC1-9A05-47B1-83D6-50157B8EFD26}" destId="{6819BF2B-4B0E-D340-A5D2-DECC6BD79C3A}" srcOrd="0" destOrd="0" presId="urn:microsoft.com/office/officeart/2005/8/layout/default"/>
    <dgm:cxn modelId="{DC6AFD98-4936-44A8-9D2F-A26D1677E4BE}" type="presParOf" srcId="{FD371D5A-337D-D644-AABB-7B44B0B0588F}" destId="{90B32F7B-426F-9F4A-9BF9-7D40E52E477C}" srcOrd="0" destOrd="0" presId="urn:microsoft.com/office/officeart/2005/8/layout/default"/>
    <dgm:cxn modelId="{F28D1344-6541-4DAE-96B4-C2734096428C}" type="presParOf" srcId="{FD371D5A-337D-D644-AABB-7B44B0B0588F}" destId="{5359D258-9491-7A48-A14D-982E3A121F2C}" srcOrd="1" destOrd="0" presId="urn:microsoft.com/office/officeart/2005/8/layout/default"/>
    <dgm:cxn modelId="{78282181-5E45-4495-BF0D-F39298C69AFB}" type="presParOf" srcId="{FD371D5A-337D-D644-AABB-7B44B0B0588F}" destId="{3CE5C442-8A69-7247-87E8-24C229DB9E31}" srcOrd="2" destOrd="0" presId="urn:microsoft.com/office/officeart/2005/8/layout/default"/>
    <dgm:cxn modelId="{7DFBA9E4-D0BE-445E-8675-32E70A9620CE}" type="presParOf" srcId="{FD371D5A-337D-D644-AABB-7B44B0B0588F}" destId="{F58A4F05-DB2E-4549-A8CC-477884C4889C}" srcOrd="3" destOrd="0" presId="urn:microsoft.com/office/officeart/2005/8/layout/default"/>
    <dgm:cxn modelId="{71655985-4837-4889-8291-839CC1489834}" type="presParOf" srcId="{FD371D5A-337D-D644-AABB-7B44B0B0588F}" destId="{6819BF2B-4B0E-D340-A5D2-DECC6BD79C3A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54E18D-9A6A-4845-A3F7-EF1A2CCAB074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F98430-1F49-4ECF-9513-731381D0C3D7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/>
            <a:t>No effect</a:t>
          </a:r>
        </a:p>
      </dgm:t>
    </dgm:pt>
    <dgm:pt modelId="{CAA0B003-9D05-486D-82BD-CD49B378CBE9}" type="parTrans" cxnId="{28316383-9E85-40C3-B4BC-D81000E945A9}">
      <dgm:prSet/>
      <dgm:spPr/>
      <dgm:t>
        <a:bodyPr/>
        <a:lstStyle/>
        <a:p>
          <a:endParaRPr lang="en-US"/>
        </a:p>
      </dgm:t>
    </dgm:pt>
    <dgm:pt modelId="{52696902-CABC-406A-9405-411925CD4E6F}" type="sibTrans" cxnId="{28316383-9E85-40C3-B4BC-D81000E945A9}">
      <dgm:prSet/>
      <dgm:spPr/>
      <dgm:t>
        <a:bodyPr/>
        <a:lstStyle/>
        <a:p>
          <a:endParaRPr lang="en-US"/>
        </a:p>
      </dgm:t>
    </dgm:pt>
    <dgm:pt modelId="{C8F8C6CC-69ED-4DD9-8305-7917D7ED2F01}">
      <dgm:prSet/>
      <dgm:spPr/>
      <dgm:t>
        <a:bodyPr/>
        <a:lstStyle/>
        <a:p>
          <a:r>
            <a:rPr lang="en-US"/>
            <a:t>Consumed</a:t>
          </a:r>
        </a:p>
      </dgm:t>
    </dgm:pt>
    <dgm:pt modelId="{B025EF6D-2E9F-4C91-9849-E4D841A65F8F}" type="parTrans" cxnId="{1737CC1C-3518-40B8-8CF7-19B27EEDDF09}">
      <dgm:prSet/>
      <dgm:spPr/>
      <dgm:t>
        <a:bodyPr/>
        <a:lstStyle/>
        <a:p>
          <a:endParaRPr lang="en-US"/>
        </a:p>
      </dgm:t>
    </dgm:pt>
    <dgm:pt modelId="{D39D7ADD-F819-4F6D-97F1-DECF5A2356A6}" type="sibTrans" cxnId="{1737CC1C-3518-40B8-8CF7-19B27EEDDF09}">
      <dgm:prSet/>
      <dgm:spPr/>
      <dgm:t>
        <a:bodyPr/>
        <a:lstStyle/>
        <a:p>
          <a:endParaRPr lang="en-US"/>
        </a:p>
      </dgm:t>
    </dgm:pt>
    <dgm:pt modelId="{80FD1EFD-B392-4000-82E2-441BEA70654B}">
      <dgm:prSet/>
      <dgm:spPr/>
      <dgm:t>
        <a:bodyPr/>
        <a:lstStyle/>
        <a:p>
          <a:r>
            <a:rPr lang="en-US"/>
            <a:t>Adjusted</a:t>
          </a:r>
        </a:p>
      </dgm:t>
    </dgm:pt>
    <dgm:pt modelId="{2B0AAE43-A0D8-4753-A390-411F330C5C63}" type="parTrans" cxnId="{0DE59F7A-13DB-4E74-B1CD-4D98D3C3893F}">
      <dgm:prSet/>
      <dgm:spPr/>
      <dgm:t>
        <a:bodyPr/>
        <a:lstStyle/>
        <a:p>
          <a:endParaRPr lang="en-US"/>
        </a:p>
      </dgm:t>
    </dgm:pt>
    <dgm:pt modelId="{FE5965C6-B8FB-49DF-BAB6-3B1803B55F35}" type="sibTrans" cxnId="{0DE59F7A-13DB-4E74-B1CD-4D98D3C3893F}">
      <dgm:prSet/>
      <dgm:spPr/>
      <dgm:t>
        <a:bodyPr/>
        <a:lstStyle/>
        <a:p>
          <a:endParaRPr lang="en-US"/>
        </a:p>
      </dgm:t>
    </dgm:pt>
    <dgm:pt modelId="{978DAFB9-78E1-4A8C-922C-3831F07842BB}">
      <dgm:prSet/>
      <dgm:spPr/>
      <dgm:t>
        <a:bodyPr/>
        <a:lstStyle/>
        <a:p>
          <a:r>
            <a:rPr lang="en-US"/>
            <a:t>In inventory</a:t>
          </a:r>
        </a:p>
      </dgm:t>
    </dgm:pt>
    <dgm:pt modelId="{7FD7DB06-C121-4FAA-B697-ABDC65CF7144}" type="parTrans" cxnId="{1B5BC4C4-0622-4E16-B0E6-6915D6429122}">
      <dgm:prSet/>
      <dgm:spPr/>
      <dgm:t>
        <a:bodyPr/>
        <a:lstStyle/>
        <a:p>
          <a:endParaRPr lang="en-US"/>
        </a:p>
      </dgm:t>
    </dgm:pt>
    <dgm:pt modelId="{A1549401-2AAD-417D-860B-BA01DCD757F3}" type="sibTrans" cxnId="{1B5BC4C4-0622-4E16-B0E6-6915D6429122}">
      <dgm:prSet/>
      <dgm:spPr/>
      <dgm:t>
        <a:bodyPr/>
        <a:lstStyle/>
        <a:p>
          <a:endParaRPr lang="en-US"/>
        </a:p>
      </dgm:t>
    </dgm:pt>
    <dgm:pt modelId="{5063FEFE-9A09-4497-8282-9A444BDD84C5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/>
            <a:t>Has no effect on the tracked item status.</a:t>
          </a:r>
        </a:p>
      </dgm:t>
    </dgm:pt>
    <dgm:pt modelId="{D5BAA84D-5682-4C80-A588-3C97CD2EA033}" type="parTrans" cxnId="{E086AFEE-6D45-4A99-A7C9-CCADD80DF975}">
      <dgm:prSet/>
      <dgm:spPr/>
      <dgm:t>
        <a:bodyPr/>
        <a:lstStyle/>
        <a:p>
          <a:endParaRPr lang="en-US"/>
        </a:p>
      </dgm:t>
    </dgm:pt>
    <dgm:pt modelId="{FF300276-59DA-436F-AB85-FDCF861CEEB8}" type="sibTrans" cxnId="{E086AFEE-6D45-4A99-A7C9-CCADD80DF975}">
      <dgm:prSet/>
      <dgm:spPr/>
      <dgm:t>
        <a:bodyPr/>
        <a:lstStyle/>
        <a:p>
          <a:endParaRPr lang="en-US"/>
        </a:p>
      </dgm:t>
    </dgm:pt>
    <dgm:pt modelId="{BD7D9486-9A61-4D98-A4A6-FA771DD3BD46}">
      <dgm:prSet/>
      <dgm:spPr/>
      <dgm:t>
        <a:bodyPr/>
        <a:lstStyle/>
        <a:p>
          <a:r>
            <a:rPr lang="en-US"/>
            <a:t>The status is set to out of inventory.</a:t>
          </a:r>
        </a:p>
      </dgm:t>
    </dgm:pt>
    <dgm:pt modelId="{62700409-B4C4-476B-8C30-57987C83B0CD}" type="parTrans" cxnId="{99180D02-FF44-4688-B04D-53EA70572DA0}">
      <dgm:prSet/>
      <dgm:spPr/>
      <dgm:t>
        <a:bodyPr/>
        <a:lstStyle/>
        <a:p>
          <a:endParaRPr lang="en-US"/>
        </a:p>
      </dgm:t>
    </dgm:pt>
    <dgm:pt modelId="{05798534-434F-415A-B305-16125F077857}" type="sibTrans" cxnId="{99180D02-FF44-4688-B04D-53EA70572DA0}">
      <dgm:prSet/>
      <dgm:spPr/>
      <dgm:t>
        <a:bodyPr/>
        <a:lstStyle/>
        <a:p>
          <a:endParaRPr lang="en-US"/>
        </a:p>
      </dgm:t>
    </dgm:pt>
    <dgm:pt modelId="{0EC29C45-60F7-4F73-82ED-F901F4BEA98A}">
      <dgm:prSet/>
      <dgm:spPr/>
      <dgm:t>
        <a:bodyPr/>
        <a:lstStyle/>
        <a:p>
          <a:r>
            <a:rPr lang="en-US"/>
            <a:t>The status is set to out of inventory.</a:t>
          </a:r>
        </a:p>
      </dgm:t>
    </dgm:pt>
    <dgm:pt modelId="{4B014BF0-ACDB-4B8B-B2FC-09C31FC74054}" type="parTrans" cxnId="{80EF7151-FACA-4830-8CDD-70E702AAB1CE}">
      <dgm:prSet/>
      <dgm:spPr/>
      <dgm:t>
        <a:bodyPr/>
        <a:lstStyle/>
        <a:p>
          <a:endParaRPr lang="en-US"/>
        </a:p>
      </dgm:t>
    </dgm:pt>
    <dgm:pt modelId="{91FF98D8-69B6-423C-BFD9-28A4EB337FA6}" type="sibTrans" cxnId="{80EF7151-FACA-4830-8CDD-70E702AAB1CE}">
      <dgm:prSet/>
      <dgm:spPr/>
      <dgm:t>
        <a:bodyPr/>
        <a:lstStyle/>
        <a:p>
          <a:endParaRPr lang="en-US"/>
        </a:p>
      </dgm:t>
    </dgm:pt>
    <dgm:pt modelId="{29ED3953-5BE2-4A39-B6D5-100A9B3F4CC8}">
      <dgm:prSet/>
      <dgm:spPr/>
      <dgm:t>
        <a:bodyPr/>
        <a:lstStyle/>
        <a:p>
          <a:r>
            <a:rPr lang="en-US"/>
            <a:t>Usually used when an item is out of inventory and gets back in inventory (example: return in inventory).</a:t>
          </a:r>
        </a:p>
      </dgm:t>
    </dgm:pt>
    <dgm:pt modelId="{2D075D94-D968-4F36-BE42-387FF2B3DCB8}" type="parTrans" cxnId="{72410030-7166-41E2-A1A3-07A632AE5A69}">
      <dgm:prSet/>
      <dgm:spPr/>
      <dgm:t>
        <a:bodyPr/>
        <a:lstStyle/>
        <a:p>
          <a:endParaRPr lang="en-US"/>
        </a:p>
      </dgm:t>
    </dgm:pt>
    <dgm:pt modelId="{4A391006-2015-4F06-8559-343A106E0D42}" type="sibTrans" cxnId="{72410030-7166-41E2-A1A3-07A632AE5A69}">
      <dgm:prSet/>
      <dgm:spPr/>
      <dgm:t>
        <a:bodyPr/>
        <a:lstStyle/>
        <a:p>
          <a:endParaRPr lang="en-US"/>
        </a:p>
      </dgm:t>
    </dgm:pt>
    <dgm:pt modelId="{E2122593-8A9E-4ADA-AD20-41A6146B98A5}" type="pres">
      <dgm:prSet presAssocID="{5954E18D-9A6A-4845-A3F7-EF1A2CCAB074}" presName="Name0" presStyleCnt="0">
        <dgm:presLayoutVars>
          <dgm:dir/>
          <dgm:animLvl val="lvl"/>
          <dgm:resizeHandles val="exact"/>
        </dgm:presLayoutVars>
      </dgm:prSet>
      <dgm:spPr/>
    </dgm:pt>
    <dgm:pt modelId="{19A29E38-11B4-4277-B9D8-FAE726CE7C32}" type="pres">
      <dgm:prSet presAssocID="{57F98430-1F49-4ECF-9513-731381D0C3D7}" presName="linNode" presStyleCnt="0"/>
      <dgm:spPr/>
    </dgm:pt>
    <dgm:pt modelId="{C986F3AF-C74F-4E89-A564-19C0BB78418D}" type="pres">
      <dgm:prSet presAssocID="{57F98430-1F49-4ECF-9513-731381D0C3D7}" presName="parTx" presStyleLbl="revTx" presStyleIdx="0" presStyleCnt="4">
        <dgm:presLayoutVars>
          <dgm:chMax val="1"/>
          <dgm:bulletEnabled val="1"/>
        </dgm:presLayoutVars>
      </dgm:prSet>
      <dgm:spPr/>
    </dgm:pt>
    <dgm:pt modelId="{CBC8B2BC-B87A-47EF-A767-A310A779E6A3}" type="pres">
      <dgm:prSet presAssocID="{57F98430-1F49-4ECF-9513-731381D0C3D7}" presName="bracket" presStyleLbl="parChTrans1D1" presStyleIdx="0" presStyleCnt="4"/>
      <dgm:spPr/>
    </dgm:pt>
    <dgm:pt modelId="{6261A9DC-FAF0-4241-BBA1-A2AB47D6AF4F}" type="pres">
      <dgm:prSet presAssocID="{57F98430-1F49-4ECF-9513-731381D0C3D7}" presName="spH" presStyleCnt="0"/>
      <dgm:spPr/>
    </dgm:pt>
    <dgm:pt modelId="{D0F66775-3199-4DD4-800F-9C5C870F88AA}" type="pres">
      <dgm:prSet presAssocID="{57F98430-1F49-4ECF-9513-731381D0C3D7}" presName="desTx" presStyleLbl="node1" presStyleIdx="0" presStyleCnt="4">
        <dgm:presLayoutVars>
          <dgm:bulletEnabled val="1"/>
        </dgm:presLayoutVars>
      </dgm:prSet>
      <dgm:spPr/>
    </dgm:pt>
    <dgm:pt modelId="{23600882-A3E9-4AEC-A78B-5019670EF4C1}" type="pres">
      <dgm:prSet presAssocID="{52696902-CABC-406A-9405-411925CD4E6F}" presName="spV" presStyleCnt="0"/>
      <dgm:spPr/>
    </dgm:pt>
    <dgm:pt modelId="{84802012-DB4B-41D8-A038-8B2482421B2A}" type="pres">
      <dgm:prSet presAssocID="{C8F8C6CC-69ED-4DD9-8305-7917D7ED2F01}" presName="linNode" presStyleCnt="0"/>
      <dgm:spPr/>
    </dgm:pt>
    <dgm:pt modelId="{25E9E2ED-6FAA-4895-A536-6E004C5640B2}" type="pres">
      <dgm:prSet presAssocID="{C8F8C6CC-69ED-4DD9-8305-7917D7ED2F01}" presName="parTx" presStyleLbl="revTx" presStyleIdx="1" presStyleCnt="4">
        <dgm:presLayoutVars>
          <dgm:chMax val="1"/>
          <dgm:bulletEnabled val="1"/>
        </dgm:presLayoutVars>
      </dgm:prSet>
      <dgm:spPr/>
    </dgm:pt>
    <dgm:pt modelId="{F6FCCB9E-39C1-4F28-B86E-DA5592AA239D}" type="pres">
      <dgm:prSet presAssocID="{C8F8C6CC-69ED-4DD9-8305-7917D7ED2F01}" presName="bracket" presStyleLbl="parChTrans1D1" presStyleIdx="1" presStyleCnt="4"/>
      <dgm:spPr/>
    </dgm:pt>
    <dgm:pt modelId="{C2BF40ED-FD27-4EC1-9CC4-3D0F7CB65EC9}" type="pres">
      <dgm:prSet presAssocID="{C8F8C6CC-69ED-4DD9-8305-7917D7ED2F01}" presName="spH" presStyleCnt="0"/>
      <dgm:spPr/>
    </dgm:pt>
    <dgm:pt modelId="{1A9F637E-71C4-45F5-9C8D-EC4EEB45E046}" type="pres">
      <dgm:prSet presAssocID="{C8F8C6CC-69ED-4DD9-8305-7917D7ED2F01}" presName="desTx" presStyleLbl="node1" presStyleIdx="1" presStyleCnt="4">
        <dgm:presLayoutVars>
          <dgm:bulletEnabled val="1"/>
        </dgm:presLayoutVars>
      </dgm:prSet>
      <dgm:spPr/>
    </dgm:pt>
    <dgm:pt modelId="{C43B41A4-CCB9-4F9A-A303-E5FA1EAA80DF}" type="pres">
      <dgm:prSet presAssocID="{D39D7ADD-F819-4F6D-97F1-DECF5A2356A6}" presName="spV" presStyleCnt="0"/>
      <dgm:spPr/>
    </dgm:pt>
    <dgm:pt modelId="{C4F488E5-A151-4F09-AD5B-4359907C3A62}" type="pres">
      <dgm:prSet presAssocID="{80FD1EFD-B392-4000-82E2-441BEA70654B}" presName="linNode" presStyleCnt="0"/>
      <dgm:spPr/>
    </dgm:pt>
    <dgm:pt modelId="{E5ED37AE-2C19-4D80-AEF9-FED740D8F95E}" type="pres">
      <dgm:prSet presAssocID="{80FD1EFD-B392-4000-82E2-441BEA70654B}" presName="parTx" presStyleLbl="revTx" presStyleIdx="2" presStyleCnt="4">
        <dgm:presLayoutVars>
          <dgm:chMax val="1"/>
          <dgm:bulletEnabled val="1"/>
        </dgm:presLayoutVars>
      </dgm:prSet>
      <dgm:spPr/>
    </dgm:pt>
    <dgm:pt modelId="{094DFF38-B26A-4C62-83B4-2FE2595E9312}" type="pres">
      <dgm:prSet presAssocID="{80FD1EFD-B392-4000-82E2-441BEA70654B}" presName="bracket" presStyleLbl="parChTrans1D1" presStyleIdx="2" presStyleCnt="4"/>
      <dgm:spPr/>
    </dgm:pt>
    <dgm:pt modelId="{E9F9376F-FC8A-4586-A473-19DB44B634F2}" type="pres">
      <dgm:prSet presAssocID="{80FD1EFD-B392-4000-82E2-441BEA70654B}" presName="spH" presStyleCnt="0"/>
      <dgm:spPr/>
    </dgm:pt>
    <dgm:pt modelId="{ABADEF1F-4FC5-4A2E-8691-582E0CA82BDD}" type="pres">
      <dgm:prSet presAssocID="{80FD1EFD-B392-4000-82E2-441BEA70654B}" presName="desTx" presStyleLbl="node1" presStyleIdx="2" presStyleCnt="4">
        <dgm:presLayoutVars>
          <dgm:bulletEnabled val="1"/>
        </dgm:presLayoutVars>
      </dgm:prSet>
      <dgm:spPr/>
    </dgm:pt>
    <dgm:pt modelId="{28197CD8-8147-4DA2-8524-B382B7FE39FE}" type="pres">
      <dgm:prSet presAssocID="{FE5965C6-B8FB-49DF-BAB6-3B1803B55F35}" presName="spV" presStyleCnt="0"/>
      <dgm:spPr/>
    </dgm:pt>
    <dgm:pt modelId="{EE043687-24A1-41ED-90C0-BA0B01CAD690}" type="pres">
      <dgm:prSet presAssocID="{978DAFB9-78E1-4A8C-922C-3831F07842BB}" presName="linNode" presStyleCnt="0"/>
      <dgm:spPr/>
    </dgm:pt>
    <dgm:pt modelId="{2B9DC920-1D7F-4968-970A-50B3B5FD474A}" type="pres">
      <dgm:prSet presAssocID="{978DAFB9-78E1-4A8C-922C-3831F07842BB}" presName="parTx" presStyleLbl="revTx" presStyleIdx="3" presStyleCnt="4">
        <dgm:presLayoutVars>
          <dgm:chMax val="1"/>
          <dgm:bulletEnabled val="1"/>
        </dgm:presLayoutVars>
      </dgm:prSet>
      <dgm:spPr/>
    </dgm:pt>
    <dgm:pt modelId="{1A13DABE-1146-4CA6-87F0-B1F9B41F0469}" type="pres">
      <dgm:prSet presAssocID="{978DAFB9-78E1-4A8C-922C-3831F07842BB}" presName="bracket" presStyleLbl="parChTrans1D1" presStyleIdx="3" presStyleCnt="4"/>
      <dgm:spPr/>
    </dgm:pt>
    <dgm:pt modelId="{E751B830-B717-4D7B-8D35-3E1519987CD8}" type="pres">
      <dgm:prSet presAssocID="{978DAFB9-78E1-4A8C-922C-3831F07842BB}" presName="spH" presStyleCnt="0"/>
      <dgm:spPr/>
    </dgm:pt>
    <dgm:pt modelId="{ED4F1983-CC76-4137-94DE-559CAAD31FDB}" type="pres">
      <dgm:prSet presAssocID="{978DAFB9-78E1-4A8C-922C-3831F07842BB}" presName="desTx" presStyleLbl="node1" presStyleIdx="3" presStyleCnt="4">
        <dgm:presLayoutVars>
          <dgm:bulletEnabled val="1"/>
        </dgm:presLayoutVars>
      </dgm:prSet>
      <dgm:spPr/>
    </dgm:pt>
  </dgm:ptLst>
  <dgm:cxnLst>
    <dgm:cxn modelId="{99180D02-FF44-4688-B04D-53EA70572DA0}" srcId="{C8F8C6CC-69ED-4DD9-8305-7917D7ED2F01}" destId="{BD7D9486-9A61-4D98-A4A6-FA771DD3BD46}" srcOrd="0" destOrd="0" parTransId="{62700409-B4C4-476B-8C30-57987C83B0CD}" sibTransId="{05798534-434F-415A-B305-16125F077857}"/>
    <dgm:cxn modelId="{1737CC1C-3518-40B8-8CF7-19B27EEDDF09}" srcId="{5954E18D-9A6A-4845-A3F7-EF1A2CCAB074}" destId="{C8F8C6CC-69ED-4DD9-8305-7917D7ED2F01}" srcOrd="1" destOrd="0" parTransId="{B025EF6D-2E9F-4C91-9849-E4D841A65F8F}" sibTransId="{D39D7ADD-F819-4F6D-97F1-DECF5A2356A6}"/>
    <dgm:cxn modelId="{1369581F-4A06-4C94-B2EC-775AEB9435D2}" type="presOf" srcId="{57F98430-1F49-4ECF-9513-731381D0C3D7}" destId="{C986F3AF-C74F-4E89-A564-19C0BB78418D}" srcOrd="0" destOrd="0" presId="urn:diagrams.loki3.com/BracketList"/>
    <dgm:cxn modelId="{72410030-7166-41E2-A1A3-07A632AE5A69}" srcId="{978DAFB9-78E1-4A8C-922C-3831F07842BB}" destId="{29ED3953-5BE2-4A39-B6D5-100A9B3F4CC8}" srcOrd="0" destOrd="0" parTransId="{2D075D94-D968-4F36-BE42-387FF2B3DCB8}" sibTransId="{4A391006-2015-4F06-8559-343A106E0D42}"/>
    <dgm:cxn modelId="{FE67A345-9EE5-41A6-A34F-8D0434BC1F8A}" type="presOf" srcId="{C8F8C6CC-69ED-4DD9-8305-7917D7ED2F01}" destId="{25E9E2ED-6FAA-4895-A536-6E004C5640B2}" srcOrd="0" destOrd="0" presId="urn:diagrams.loki3.com/BracketList"/>
    <dgm:cxn modelId="{1F1D414C-9517-4E3D-9206-2ECBB8C1A6BA}" type="presOf" srcId="{5063FEFE-9A09-4497-8282-9A444BDD84C5}" destId="{D0F66775-3199-4DD4-800F-9C5C870F88AA}" srcOrd="0" destOrd="0" presId="urn:diagrams.loki3.com/BracketList"/>
    <dgm:cxn modelId="{80EF7151-FACA-4830-8CDD-70E702AAB1CE}" srcId="{80FD1EFD-B392-4000-82E2-441BEA70654B}" destId="{0EC29C45-60F7-4F73-82ED-F901F4BEA98A}" srcOrd="0" destOrd="0" parTransId="{4B014BF0-ACDB-4B8B-B2FC-09C31FC74054}" sibTransId="{91FF98D8-69B6-423C-BFD9-28A4EB337FA6}"/>
    <dgm:cxn modelId="{0DE59F7A-13DB-4E74-B1CD-4D98D3C3893F}" srcId="{5954E18D-9A6A-4845-A3F7-EF1A2CCAB074}" destId="{80FD1EFD-B392-4000-82E2-441BEA70654B}" srcOrd="2" destOrd="0" parTransId="{2B0AAE43-A0D8-4753-A390-411F330C5C63}" sibTransId="{FE5965C6-B8FB-49DF-BAB6-3B1803B55F35}"/>
    <dgm:cxn modelId="{28316383-9E85-40C3-B4BC-D81000E945A9}" srcId="{5954E18D-9A6A-4845-A3F7-EF1A2CCAB074}" destId="{57F98430-1F49-4ECF-9513-731381D0C3D7}" srcOrd="0" destOrd="0" parTransId="{CAA0B003-9D05-486D-82BD-CD49B378CBE9}" sibTransId="{52696902-CABC-406A-9405-411925CD4E6F}"/>
    <dgm:cxn modelId="{0A921D95-6DFA-481E-A0BC-31E3B5768C29}" type="presOf" srcId="{5954E18D-9A6A-4845-A3F7-EF1A2CCAB074}" destId="{E2122593-8A9E-4ADA-AD20-41A6146B98A5}" srcOrd="0" destOrd="0" presId="urn:diagrams.loki3.com/BracketList"/>
    <dgm:cxn modelId="{1B5BC4C4-0622-4E16-B0E6-6915D6429122}" srcId="{5954E18D-9A6A-4845-A3F7-EF1A2CCAB074}" destId="{978DAFB9-78E1-4A8C-922C-3831F07842BB}" srcOrd="3" destOrd="0" parTransId="{7FD7DB06-C121-4FAA-B697-ABDC65CF7144}" sibTransId="{A1549401-2AAD-417D-860B-BA01DCD757F3}"/>
    <dgm:cxn modelId="{D00FCFC5-9EDA-4F01-B075-B02A67066A50}" type="presOf" srcId="{BD7D9486-9A61-4D98-A4A6-FA771DD3BD46}" destId="{1A9F637E-71C4-45F5-9C8D-EC4EEB45E046}" srcOrd="0" destOrd="0" presId="urn:diagrams.loki3.com/BracketList"/>
    <dgm:cxn modelId="{2FAB43CA-51B5-4092-BA57-5174E7291D79}" type="presOf" srcId="{80FD1EFD-B392-4000-82E2-441BEA70654B}" destId="{E5ED37AE-2C19-4D80-AEF9-FED740D8F95E}" srcOrd="0" destOrd="0" presId="urn:diagrams.loki3.com/BracketList"/>
    <dgm:cxn modelId="{24014ADB-A550-4D24-B246-7D86E19077B5}" type="presOf" srcId="{0EC29C45-60F7-4F73-82ED-F901F4BEA98A}" destId="{ABADEF1F-4FC5-4A2E-8691-582E0CA82BDD}" srcOrd="0" destOrd="0" presId="urn:diagrams.loki3.com/BracketList"/>
    <dgm:cxn modelId="{C98ACFED-C5D3-4C04-8FD5-F2E7CE3F072D}" type="presOf" srcId="{978DAFB9-78E1-4A8C-922C-3831F07842BB}" destId="{2B9DC920-1D7F-4968-970A-50B3B5FD474A}" srcOrd="0" destOrd="0" presId="urn:diagrams.loki3.com/BracketList"/>
    <dgm:cxn modelId="{E086AFEE-6D45-4A99-A7C9-CCADD80DF975}" srcId="{57F98430-1F49-4ECF-9513-731381D0C3D7}" destId="{5063FEFE-9A09-4497-8282-9A444BDD84C5}" srcOrd="0" destOrd="0" parTransId="{D5BAA84D-5682-4C80-A588-3C97CD2EA033}" sibTransId="{FF300276-59DA-436F-AB85-FDCF861CEEB8}"/>
    <dgm:cxn modelId="{E33F93F6-7355-4CFC-B6AB-17251D10F6FB}" type="presOf" srcId="{29ED3953-5BE2-4A39-B6D5-100A9B3F4CC8}" destId="{ED4F1983-CC76-4137-94DE-559CAAD31FDB}" srcOrd="0" destOrd="0" presId="urn:diagrams.loki3.com/BracketList"/>
    <dgm:cxn modelId="{3C34DE22-51A5-4FBF-8806-E56AD3DB2FA3}" type="presParOf" srcId="{E2122593-8A9E-4ADA-AD20-41A6146B98A5}" destId="{19A29E38-11B4-4277-B9D8-FAE726CE7C32}" srcOrd="0" destOrd="0" presId="urn:diagrams.loki3.com/BracketList"/>
    <dgm:cxn modelId="{7A013152-1388-4668-88D5-E0418C8EAE1B}" type="presParOf" srcId="{19A29E38-11B4-4277-B9D8-FAE726CE7C32}" destId="{C986F3AF-C74F-4E89-A564-19C0BB78418D}" srcOrd="0" destOrd="0" presId="urn:diagrams.loki3.com/BracketList"/>
    <dgm:cxn modelId="{2548C9D4-9D65-474F-BD83-14B4D777400A}" type="presParOf" srcId="{19A29E38-11B4-4277-B9D8-FAE726CE7C32}" destId="{CBC8B2BC-B87A-47EF-A767-A310A779E6A3}" srcOrd="1" destOrd="0" presId="urn:diagrams.loki3.com/BracketList"/>
    <dgm:cxn modelId="{CE1E61BE-212A-40A2-AA66-CC3E590E7E47}" type="presParOf" srcId="{19A29E38-11B4-4277-B9D8-FAE726CE7C32}" destId="{6261A9DC-FAF0-4241-BBA1-A2AB47D6AF4F}" srcOrd="2" destOrd="0" presId="urn:diagrams.loki3.com/BracketList"/>
    <dgm:cxn modelId="{A7C85CCF-0CB6-40F5-9C5C-A94C82029646}" type="presParOf" srcId="{19A29E38-11B4-4277-B9D8-FAE726CE7C32}" destId="{D0F66775-3199-4DD4-800F-9C5C870F88AA}" srcOrd="3" destOrd="0" presId="urn:diagrams.loki3.com/BracketList"/>
    <dgm:cxn modelId="{01F043F1-3EB8-40AF-8C8B-5CD27AE5913B}" type="presParOf" srcId="{E2122593-8A9E-4ADA-AD20-41A6146B98A5}" destId="{23600882-A3E9-4AEC-A78B-5019670EF4C1}" srcOrd="1" destOrd="0" presId="urn:diagrams.loki3.com/BracketList"/>
    <dgm:cxn modelId="{33331BC0-17DD-44F9-B085-A9247BBF0BFD}" type="presParOf" srcId="{E2122593-8A9E-4ADA-AD20-41A6146B98A5}" destId="{84802012-DB4B-41D8-A038-8B2482421B2A}" srcOrd="2" destOrd="0" presId="urn:diagrams.loki3.com/BracketList"/>
    <dgm:cxn modelId="{C79EBB8F-AC6D-4E27-A4C2-745D28B29AB7}" type="presParOf" srcId="{84802012-DB4B-41D8-A038-8B2482421B2A}" destId="{25E9E2ED-6FAA-4895-A536-6E004C5640B2}" srcOrd="0" destOrd="0" presId="urn:diagrams.loki3.com/BracketList"/>
    <dgm:cxn modelId="{7F9ECA82-1354-4984-9114-0605125D782C}" type="presParOf" srcId="{84802012-DB4B-41D8-A038-8B2482421B2A}" destId="{F6FCCB9E-39C1-4F28-B86E-DA5592AA239D}" srcOrd="1" destOrd="0" presId="urn:diagrams.loki3.com/BracketList"/>
    <dgm:cxn modelId="{5B0731BA-F025-4F3A-8019-D1E43DEE8D8A}" type="presParOf" srcId="{84802012-DB4B-41D8-A038-8B2482421B2A}" destId="{C2BF40ED-FD27-4EC1-9CC4-3D0F7CB65EC9}" srcOrd="2" destOrd="0" presId="urn:diagrams.loki3.com/BracketList"/>
    <dgm:cxn modelId="{D037B30F-265A-4597-A001-3AB881128F1E}" type="presParOf" srcId="{84802012-DB4B-41D8-A038-8B2482421B2A}" destId="{1A9F637E-71C4-45F5-9C8D-EC4EEB45E046}" srcOrd="3" destOrd="0" presId="urn:diagrams.loki3.com/BracketList"/>
    <dgm:cxn modelId="{6FB8E0F4-4D1E-46B9-B28F-DC2B924011C2}" type="presParOf" srcId="{E2122593-8A9E-4ADA-AD20-41A6146B98A5}" destId="{C43B41A4-CCB9-4F9A-A303-E5FA1EAA80DF}" srcOrd="3" destOrd="0" presId="urn:diagrams.loki3.com/BracketList"/>
    <dgm:cxn modelId="{EF0A9FEB-1E14-4855-8E2D-82AA32D5AE8E}" type="presParOf" srcId="{E2122593-8A9E-4ADA-AD20-41A6146B98A5}" destId="{C4F488E5-A151-4F09-AD5B-4359907C3A62}" srcOrd="4" destOrd="0" presId="urn:diagrams.loki3.com/BracketList"/>
    <dgm:cxn modelId="{4B6356EE-9861-4E7C-AC15-4A2C135DAEAE}" type="presParOf" srcId="{C4F488E5-A151-4F09-AD5B-4359907C3A62}" destId="{E5ED37AE-2C19-4D80-AEF9-FED740D8F95E}" srcOrd="0" destOrd="0" presId="urn:diagrams.loki3.com/BracketList"/>
    <dgm:cxn modelId="{5A988606-8458-41E7-A5D6-AD5BBABD080A}" type="presParOf" srcId="{C4F488E5-A151-4F09-AD5B-4359907C3A62}" destId="{094DFF38-B26A-4C62-83B4-2FE2595E9312}" srcOrd="1" destOrd="0" presId="urn:diagrams.loki3.com/BracketList"/>
    <dgm:cxn modelId="{DDBA3AF2-9D0F-42C7-80B0-82E48368239B}" type="presParOf" srcId="{C4F488E5-A151-4F09-AD5B-4359907C3A62}" destId="{E9F9376F-FC8A-4586-A473-19DB44B634F2}" srcOrd="2" destOrd="0" presId="urn:diagrams.loki3.com/BracketList"/>
    <dgm:cxn modelId="{A3DA5E58-83D1-4ECF-BEA3-DDEF79322993}" type="presParOf" srcId="{C4F488E5-A151-4F09-AD5B-4359907C3A62}" destId="{ABADEF1F-4FC5-4A2E-8691-582E0CA82BDD}" srcOrd="3" destOrd="0" presId="urn:diagrams.loki3.com/BracketList"/>
    <dgm:cxn modelId="{749AAF9E-ABA3-4283-B83C-164C97FE22AC}" type="presParOf" srcId="{E2122593-8A9E-4ADA-AD20-41A6146B98A5}" destId="{28197CD8-8147-4DA2-8524-B382B7FE39FE}" srcOrd="5" destOrd="0" presId="urn:diagrams.loki3.com/BracketList"/>
    <dgm:cxn modelId="{DE948DAD-240B-4CEF-AF43-214B448DD0C5}" type="presParOf" srcId="{E2122593-8A9E-4ADA-AD20-41A6146B98A5}" destId="{EE043687-24A1-41ED-90C0-BA0B01CAD690}" srcOrd="6" destOrd="0" presId="urn:diagrams.loki3.com/BracketList"/>
    <dgm:cxn modelId="{850BB362-B033-43D3-A245-8F440CB70F13}" type="presParOf" srcId="{EE043687-24A1-41ED-90C0-BA0B01CAD690}" destId="{2B9DC920-1D7F-4968-970A-50B3B5FD474A}" srcOrd="0" destOrd="0" presId="urn:diagrams.loki3.com/BracketList"/>
    <dgm:cxn modelId="{B99251F5-688E-438D-976C-6B56790F7C72}" type="presParOf" srcId="{EE043687-24A1-41ED-90C0-BA0B01CAD690}" destId="{1A13DABE-1146-4CA6-87F0-B1F9B41F0469}" srcOrd="1" destOrd="0" presId="urn:diagrams.loki3.com/BracketList"/>
    <dgm:cxn modelId="{6E1E5EE7-B3AA-4BAC-B516-37309E7B2544}" type="presParOf" srcId="{EE043687-24A1-41ED-90C0-BA0B01CAD690}" destId="{E751B830-B717-4D7B-8D35-3E1519987CD8}" srcOrd="2" destOrd="0" presId="urn:diagrams.loki3.com/BracketList"/>
    <dgm:cxn modelId="{C9E24AE5-1462-4A26-9A36-BAD3DA436332}" type="presParOf" srcId="{EE043687-24A1-41ED-90C0-BA0B01CAD690}" destId="{ED4F1983-CC76-4137-94DE-559CAAD31FD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32F7B-426F-9F4A-9BF9-7D40E52E477C}">
      <dsp:nvSpPr>
        <dsp:cNvPr id="0" name=""/>
        <dsp:cNvSpPr/>
      </dsp:nvSpPr>
      <dsp:spPr>
        <a:xfrm>
          <a:off x="0" y="142070"/>
          <a:ext cx="3605609" cy="2163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baseline="0"/>
            <a:t>Serial number</a:t>
          </a:r>
          <a:endParaRPr lang="en-US" sz="3500" kern="1200"/>
        </a:p>
      </dsp:txBody>
      <dsp:txXfrm>
        <a:off x="0" y="142070"/>
        <a:ext cx="3605609" cy="2163365"/>
      </dsp:txXfrm>
    </dsp:sp>
    <dsp:sp modelId="{3CE5C442-8A69-7247-87E8-24C229DB9E31}">
      <dsp:nvSpPr>
        <dsp:cNvPr id="0" name=""/>
        <dsp:cNvSpPr/>
      </dsp:nvSpPr>
      <dsp:spPr>
        <a:xfrm>
          <a:off x="3966170" y="142070"/>
          <a:ext cx="3605609" cy="2163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baseline="0"/>
            <a:t>Barcode tracked</a:t>
          </a:r>
          <a:endParaRPr lang="en-US" sz="3500" kern="1200"/>
        </a:p>
      </dsp:txBody>
      <dsp:txXfrm>
        <a:off x="3966170" y="142070"/>
        <a:ext cx="3605609" cy="2163365"/>
      </dsp:txXfrm>
    </dsp:sp>
    <dsp:sp modelId="{6819BF2B-4B0E-D340-A5D2-DECC6BD79C3A}">
      <dsp:nvSpPr>
        <dsp:cNvPr id="0" name=""/>
        <dsp:cNvSpPr/>
      </dsp:nvSpPr>
      <dsp:spPr>
        <a:xfrm>
          <a:off x="7932340" y="142070"/>
          <a:ext cx="3605609" cy="2163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baseline="0"/>
            <a:t>Conditioned with a Tecsys generated barcode</a:t>
          </a:r>
          <a:endParaRPr lang="en-US" sz="3500" kern="1200"/>
        </a:p>
      </dsp:txBody>
      <dsp:txXfrm>
        <a:off x="7932340" y="142070"/>
        <a:ext cx="3605609" cy="21633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86F3AF-C74F-4E89-A564-19C0BB78418D}">
      <dsp:nvSpPr>
        <dsp:cNvPr id="0" name=""/>
        <dsp:cNvSpPr/>
      </dsp:nvSpPr>
      <dsp:spPr>
        <a:xfrm>
          <a:off x="0" y="32468"/>
          <a:ext cx="2884487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68580" rIns="192024" bIns="68580" numCol="1" spcCol="1270" anchor="ctr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700" kern="1200"/>
            <a:t>No effect</a:t>
          </a:r>
        </a:p>
      </dsp:txBody>
      <dsp:txXfrm>
        <a:off x="0" y="32468"/>
        <a:ext cx="2884487" cy="534600"/>
      </dsp:txXfrm>
    </dsp:sp>
    <dsp:sp modelId="{CBC8B2BC-B87A-47EF-A767-A310A779E6A3}">
      <dsp:nvSpPr>
        <dsp:cNvPr id="0" name=""/>
        <dsp:cNvSpPr/>
      </dsp:nvSpPr>
      <dsp:spPr>
        <a:xfrm>
          <a:off x="2884487" y="15762"/>
          <a:ext cx="576897" cy="56801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F66775-3199-4DD4-800F-9C5C870F88AA}">
      <dsp:nvSpPr>
        <dsp:cNvPr id="0" name=""/>
        <dsp:cNvSpPr/>
      </dsp:nvSpPr>
      <dsp:spPr>
        <a:xfrm>
          <a:off x="3692143" y="15762"/>
          <a:ext cx="7845806" cy="568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700" kern="1200"/>
            <a:t>Has no effect on the tracked item status.</a:t>
          </a:r>
        </a:p>
      </dsp:txBody>
      <dsp:txXfrm>
        <a:off x="3692143" y="15762"/>
        <a:ext cx="7845806" cy="568012"/>
      </dsp:txXfrm>
    </dsp:sp>
    <dsp:sp modelId="{25E9E2ED-6FAA-4895-A536-6E004C5640B2}">
      <dsp:nvSpPr>
        <dsp:cNvPr id="0" name=""/>
        <dsp:cNvSpPr/>
      </dsp:nvSpPr>
      <dsp:spPr>
        <a:xfrm>
          <a:off x="0" y="697681"/>
          <a:ext cx="2884487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68580" rIns="192024" bIns="68580" numCol="1" spcCol="1270" anchor="ctr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Consumed</a:t>
          </a:r>
        </a:p>
      </dsp:txBody>
      <dsp:txXfrm>
        <a:off x="0" y="697681"/>
        <a:ext cx="2884487" cy="534600"/>
      </dsp:txXfrm>
    </dsp:sp>
    <dsp:sp modelId="{F6FCCB9E-39C1-4F28-B86E-DA5592AA239D}">
      <dsp:nvSpPr>
        <dsp:cNvPr id="0" name=""/>
        <dsp:cNvSpPr/>
      </dsp:nvSpPr>
      <dsp:spPr>
        <a:xfrm>
          <a:off x="2884487" y="680974"/>
          <a:ext cx="576897" cy="56801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9F637E-71C4-45F5-9C8D-EC4EEB45E046}">
      <dsp:nvSpPr>
        <dsp:cNvPr id="0" name=""/>
        <dsp:cNvSpPr/>
      </dsp:nvSpPr>
      <dsp:spPr>
        <a:xfrm>
          <a:off x="3692143" y="680974"/>
          <a:ext cx="7845806" cy="568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/>
            <a:t>The status is set to out of inventory.</a:t>
          </a:r>
        </a:p>
      </dsp:txBody>
      <dsp:txXfrm>
        <a:off x="3692143" y="680974"/>
        <a:ext cx="7845806" cy="568012"/>
      </dsp:txXfrm>
    </dsp:sp>
    <dsp:sp modelId="{E5ED37AE-2C19-4D80-AEF9-FED740D8F95E}">
      <dsp:nvSpPr>
        <dsp:cNvPr id="0" name=""/>
        <dsp:cNvSpPr/>
      </dsp:nvSpPr>
      <dsp:spPr>
        <a:xfrm>
          <a:off x="0" y="1362893"/>
          <a:ext cx="2884487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68580" rIns="192024" bIns="68580" numCol="1" spcCol="1270" anchor="ctr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Adjusted</a:t>
          </a:r>
        </a:p>
      </dsp:txBody>
      <dsp:txXfrm>
        <a:off x="0" y="1362893"/>
        <a:ext cx="2884487" cy="534600"/>
      </dsp:txXfrm>
    </dsp:sp>
    <dsp:sp modelId="{094DFF38-B26A-4C62-83B4-2FE2595E9312}">
      <dsp:nvSpPr>
        <dsp:cNvPr id="0" name=""/>
        <dsp:cNvSpPr/>
      </dsp:nvSpPr>
      <dsp:spPr>
        <a:xfrm>
          <a:off x="2884487" y="1346187"/>
          <a:ext cx="576897" cy="56801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ADEF1F-4FC5-4A2E-8691-582E0CA82BDD}">
      <dsp:nvSpPr>
        <dsp:cNvPr id="0" name=""/>
        <dsp:cNvSpPr/>
      </dsp:nvSpPr>
      <dsp:spPr>
        <a:xfrm>
          <a:off x="3692143" y="1346187"/>
          <a:ext cx="7845806" cy="568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/>
            <a:t>The status is set to out of inventory.</a:t>
          </a:r>
        </a:p>
      </dsp:txBody>
      <dsp:txXfrm>
        <a:off x="3692143" y="1346187"/>
        <a:ext cx="7845806" cy="568012"/>
      </dsp:txXfrm>
    </dsp:sp>
    <dsp:sp modelId="{2B9DC920-1D7F-4968-970A-50B3B5FD474A}">
      <dsp:nvSpPr>
        <dsp:cNvPr id="0" name=""/>
        <dsp:cNvSpPr/>
      </dsp:nvSpPr>
      <dsp:spPr>
        <a:xfrm>
          <a:off x="0" y="2395643"/>
          <a:ext cx="2881670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68580" rIns="192024" bIns="68580" numCol="1" spcCol="1270" anchor="ctr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In inventory</a:t>
          </a:r>
        </a:p>
      </dsp:txBody>
      <dsp:txXfrm>
        <a:off x="0" y="2395643"/>
        <a:ext cx="2881670" cy="534600"/>
      </dsp:txXfrm>
    </dsp:sp>
    <dsp:sp modelId="{1A13DABE-1146-4CA6-87F0-B1F9B41F0469}">
      <dsp:nvSpPr>
        <dsp:cNvPr id="0" name=""/>
        <dsp:cNvSpPr/>
      </dsp:nvSpPr>
      <dsp:spPr>
        <a:xfrm>
          <a:off x="2881670" y="2011400"/>
          <a:ext cx="576334" cy="13030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4F1983-CC76-4137-94DE-559CAAD31FDB}">
      <dsp:nvSpPr>
        <dsp:cNvPr id="0" name=""/>
        <dsp:cNvSpPr/>
      </dsp:nvSpPr>
      <dsp:spPr>
        <a:xfrm>
          <a:off x="3688538" y="2011400"/>
          <a:ext cx="7838144" cy="13030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/>
            <a:t>Usually used when an item is out of inventory and gets back in inventory (example: return in inventory).</a:t>
          </a:r>
        </a:p>
      </dsp:txBody>
      <dsp:txXfrm>
        <a:off x="3688538" y="2011400"/>
        <a:ext cx="7838144" cy="13030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B1B1489-166E-9F61-C094-88DAA4E169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81A988-616E-E7D4-7B2E-16D11BDB8D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2933F-6810-45A4-AA46-DFC55DB08B66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8353CB-14CB-B111-1F98-5A4A7AE493B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5F961A-F8E0-FA1A-3029-62A145C931A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D53FB-3CAF-434D-86DF-FA8C66690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79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3B942-EBF6-4A44-AEA5-C546BA9AF697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255E0-1D49-F147-BF7C-DC27F7764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2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Script:</a:t>
            </a:r>
          </a:p>
          <a:p>
            <a:pPr marL="171450" indent="-171450">
              <a:buFont typeface="Arial"/>
              <a:buChar char="•"/>
            </a:pPr>
            <a:r>
              <a:rPr lang="en-US">
                <a:cs typeface="Calibri"/>
              </a:rPr>
              <a:t>If a location is set up as Barcode tracked, that means all items that live in that location will be tracked by its serial number.</a:t>
            </a:r>
          </a:p>
          <a:p>
            <a:pPr marL="171450" indent="-171450">
              <a:buFont typeface="Arial"/>
              <a:buChar char="•"/>
            </a:pPr>
            <a:r>
              <a:rPr lang="en-US">
                <a:cs typeface="Calibri"/>
              </a:rPr>
              <a:t>This is done once the product physically arrives in its destination and prior to </a:t>
            </a:r>
            <a:r>
              <a:rPr lang="en-US" err="1">
                <a:cs typeface="Calibri"/>
              </a:rPr>
              <a:t>putaway</a:t>
            </a:r>
            <a:r>
              <a:rPr lang="en-US">
                <a:cs typeface="Calibri"/>
              </a:rPr>
              <a:t>.</a:t>
            </a:r>
          </a:p>
          <a:p>
            <a:pPr marL="171450" indent="-171450">
              <a:buFont typeface="Arial"/>
              <a:buChar char="•"/>
            </a:pPr>
            <a:r>
              <a:rPr lang="en-US">
                <a:cs typeface="Calibri"/>
              </a:rPr>
              <a:t>The item is scanned into the tracked item conditioning resource and the user is instructed to scan or key in the serial umber and expiration date.</a:t>
            </a:r>
          </a:p>
          <a:p>
            <a:pPr marL="171450" indent="-171450">
              <a:buFont typeface="Arial"/>
              <a:buChar char="•"/>
            </a:pPr>
            <a:r>
              <a:rPr lang="en-US">
                <a:cs typeface="Calibri"/>
              </a:rPr>
              <a:t>A unique Tracked item number is generated in the system and a label is printed that will be added to the item.</a:t>
            </a:r>
          </a:p>
          <a:p>
            <a:pPr marL="171450" indent="-171450">
              <a:buFont typeface="Arial"/>
              <a:buChar char="•"/>
            </a:pPr>
            <a:r>
              <a:rPr lang="en-US">
                <a:cs typeface="Calibri"/>
              </a:rPr>
              <a:t>This label can be scanned directly into CDUI by the circulator.  It will populate the serial number and expiration in Epic and will decrement that specific item from inventory.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B255E0-1D49-F147-BF7C-DC27F77647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011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30A72F-B2E0-4C92-9109-AF7C48A1D4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59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Script:</a:t>
            </a:r>
          </a:p>
          <a:p>
            <a:pPr marL="171450" indent="-171450">
              <a:buFont typeface="Arial"/>
              <a:buChar char="•"/>
            </a:pPr>
            <a:r>
              <a:rPr lang="en-US">
                <a:cs typeface="Calibri"/>
              </a:rPr>
              <a:t>Since a tracked item is managed at the lowest unit of measure based on serial number, all events that occur in the life of the item is tracked inside of tracking events.  </a:t>
            </a:r>
          </a:p>
          <a:p>
            <a:pPr marL="171450" indent="-171450">
              <a:buFont typeface="Arial"/>
              <a:buChar char="•"/>
            </a:pPr>
            <a:r>
              <a:rPr lang="en-US">
                <a:cs typeface="Calibri"/>
              </a:rPr>
              <a:t>This is also where you would go to adjust it out of inventory, if needed.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/>
              <a:t>When inventory needs to be adjusted for a tracked item, it is performed in the Tracking Log.</a:t>
            </a:r>
            <a:endParaRPr lang="en-US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/>
              <a:t>To perform this transaction, a </a:t>
            </a:r>
            <a:r>
              <a:rPr lang="en-US" b="1" baseline="0"/>
              <a:t>Tracking Event</a:t>
            </a:r>
            <a:r>
              <a:rPr lang="en-US" baseline="0"/>
              <a:t> is required.</a:t>
            </a:r>
            <a:endParaRPr lang="en-US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/>
              <a:t>There are no limits to the number of Tracking Events created.</a:t>
            </a:r>
            <a:endParaRPr lang="en-US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/>
              <a:t>6 System Events can be applied to each Tracking Event Created.</a:t>
            </a:r>
            <a:endParaRPr lang="en-US"/>
          </a:p>
          <a:p>
            <a:pPr marL="171450" indent="-171450">
              <a:buFont typeface="Arial"/>
              <a:buChar char="•"/>
            </a:pPr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B255E0-1D49-F147-BF7C-DC27F77647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21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Script: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The Tracking Log resource provides insight and information about an item’s status and whereabouts.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30A72F-B2E0-4C92-9109-AF7C48A1D4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7465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/>
              <a:t>Script: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It is possible to add a Tracking Event to your Tracked Item in order to change the Tracked Item Status.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Standard tracking event types are included in the system; however, new ones can be added based on your system’s need.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System Events can be: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/>
              <a:t>No effect: will have no effect on the tracked item status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/>
              <a:t>Consumed: the status will be out of inventory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/>
              <a:t>Soiled: the status will be out of inventory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/>
              <a:t>Adjusted: the status will be out of inventory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/>
              <a:t>In inventory: usually used when an item is out of inventory and gets back in inventory (example: return in inventory)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30A72F-B2E0-4C92-9109-AF7C48A1D4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29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Script: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From the tracking log, the status of a tracked item can be found.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A user can see all the events that have been applied to an item by selecting Details from an item line in the Tracking Log.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30A72F-B2E0-4C92-9109-AF7C48A1D4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01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30A72F-B2E0-4C92-9109-AF7C48A1D4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240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B255E0-1D49-F147-BF7C-DC27F77647E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849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07B418A5-6D24-59E3-1BFF-C0316638BB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987" y="372533"/>
            <a:ext cx="11528213" cy="5621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Enter Slide Title in Title Case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6F03054-AF71-EC5C-97F0-258C83A44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738" y="1004250"/>
            <a:ext cx="11538209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endParaRPr lang="en-US" sz="2133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669F3B3-FCCF-BEA2-E59A-EA264B7356F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8738" y="1246296"/>
            <a:ext cx="11538209" cy="485679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  <a:lvl2pPr marL="304792" indent="-304792">
              <a:buFont typeface="Arial" panose="020B0604020202020204" pitchFamily="34" charset="0"/>
              <a:buChar char="•"/>
              <a:defRPr/>
            </a:lvl2pPr>
            <a:lvl3pPr marL="383108" indent="-380990">
              <a:buFont typeface="Arial" panose="020B0604020202020204" pitchFamily="34" charset="0"/>
              <a:buChar char="•"/>
              <a:defRPr/>
            </a:lvl3pPr>
            <a:lvl7pPr marL="609585" indent="-304792">
              <a:defRPr/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6"/>
            <a:r>
              <a:rPr lang="en-US"/>
              <a:t>Third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5AC160-3214-E18F-AB27-5D69A9E612C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92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lf-Guided Exercise + 1 QR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3DDA5A95-CA4A-FB6B-B8CE-7057C6344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5" y="-1"/>
            <a:ext cx="12192005" cy="602826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rm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B62BCA-A301-73F3-E8F4-AD55B1677B96}"/>
              </a:ext>
            </a:extLst>
          </p:cNvPr>
          <p:cNvSpPr/>
          <p:nvPr/>
        </p:nvSpPr>
        <p:spPr>
          <a:xfrm>
            <a:off x="189179" y="-8881"/>
            <a:ext cx="2767584" cy="60371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tIns="2194560" rtlCol="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67" b="1">
                <a:ln>
                  <a:noFill/>
                </a:ln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EXERCISE</a:t>
            </a:r>
          </a:p>
        </p:txBody>
      </p:sp>
      <p:sp>
        <p:nvSpPr>
          <p:cNvPr id="33" name="Title 20">
            <a:extLst>
              <a:ext uri="{FF2B5EF4-FFF2-40B4-BE49-F238E27FC236}">
                <a16:creationId xmlns:a16="http://schemas.microsoft.com/office/drawing/2014/main" id="{9093C7FA-D3F0-8F8A-C613-567DE670B1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80941" y="343689"/>
            <a:ext cx="8506259" cy="832919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Enter Slide Title in Title Case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5F1D5F7B-BCCC-C353-1518-30C44059D0A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80621" y="1433503"/>
            <a:ext cx="8506579" cy="457859"/>
          </a:xfrm>
          <a:prstGeom prst="rect">
            <a:avLst/>
          </a:prstGeom>
        </p:spPr>
        <p:txBody>
          <a:bodyPr lIns="0" rIns="0" anchor="ctr"/>
          <a:lstStyle>
            <a:lvl1pPr>
              <a:spcBef>
                <a:spcPts val="267"/>
              </a:spcBef>
              <a:defRPr sz="1600" baseline="0">
                <a:solidFill>
                  <a:schemeClr val="tx2"/>
                </a:solidFill>
              </a:defRPr>
            </a:lvl1pPr>
            <a:lvl2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2pPr>
            <a:lvl3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3pPr>
            <a:lvl4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Subhead information goes here across multiple lines</a:t>
            </a:r>
            <a:br>
              <a:rPr lang="en-US"/>
            </a:br>
            <a:r>
              <a:rPr lang="en-US"/>
              <a:t>click to add text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2C141E3-C1CF-40E9-097C-D8B4FE3F2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0989" y="1275257"/>
            <a:ext cx="8506580" cy="609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endParaRPr lang="en-US" sz="2133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B7F0C397-92D2-1635-0E0B-0D90C21821B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83912" y="2887268"/>
            <a:ext cx="7403288" cy="543984"/>
          </a:xfrm>
          <a:prstGeom prst="rect">
            <a:avLst/>
          </a:prstGeom>
        </p:spPr>
        <p:txBody>
          <a:bodyPr/>
          <a:lstStyle>
            <a:lvl1pPr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add title of QRG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746E8E6-12CA-C311-875B-76D9C482C1A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9D585760-1A4A-558D-6FF2-7606B2244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19917" y="2539218"/>
            <a:ext cx="1092079" cy="1092079"/>
          </a:xfrm>
          <a:prstGeom prst="rect">
            <a:avLst/>
          </a:prstGeom>
        </p:spPr>
      </p:pic>
      <p:pic>
        <p:nvPicPr>
          <p:cNvPr id="4" name="Graphic 3" descr="Cursor with solid fill">
            <a:extLst>
              <a:ext uri="{FF2B5EF4-FFF2-40B4-BE49-F238E27FC236}">
                <a16:creationId xmlns:a16="http://schemas.microsoft.com/office/drawing/2014/main" id="{EACDC10A-C78D-51FD-EB3E-608DB0A0D9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0196" y="2814399"/>
            <a:ext cx="1327605" cy="1327605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8CAFEB94-EEF6-6D07-4BE6-1E3EAFF45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8837" y="1"/>
            <a:ext cx="198016" cy="5304428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252428 h 4521201"/>
              <a:gd name="connsiteX4" fmla="*/ 6626 w 219990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990" h="4521201">
                <a:moveTo>
                  <a:pt x="6626" y="0"/>
                </a:moveTo>
                <a:lnTo>
                  <a:pt x="219990" y="0"/>
                </a:lnTo>
                <a:lnTo>
                  <a:pt x="219990" y="4521201"/>
                </a:lnTo>
                <a:lnTo>
                  <a:pt x="0" y="4252428"/>
                </a:lnTo>
                <a:cubicBezTo>
                  <a:pt x="2209" y="2853587"/>
                  <a:pt x="4417" y="1398841"/>
                  <a:pt x="6626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06EDE37C-2246-6C7D-1099-47DFCF743D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12529" y="5304429"/>
            <a:ext cx="198016" cy="723837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3280524 h 4521201"/>
              <a:gd name="connsiteX4" fmla="*/ 6626 w 219990"/>
              <a:gd name="connsiteY4" fmla="*/ 0 h 4521201"/>
              <a:gd name="connsiteX0" fmla="*/ 20375 w 233739"/>
              <a:gd name="connsiteY0" fmla="*/ 0 h 4521201"/>
              <a:gd name="connsiteX1" fmla="*/ 233739 w 233739"/>
              <a:gd name="connsiteY1" fmla="*/ 0 h 4521201"/>
              <a:gd name="connsiteX2" fmla="*/ 233739 w 233739"/>
              <a:gd name="connsiteY2" fmla="*/ 4521201 h 4521201"/>
              <a:gd name="connsiteX3" fmla="*/ 0 w 233739"/>
              <a:gd name="connsiteY3" fmla="*/ 2168238 h 4521201"/>
              <a:gd name="connsiteX4" fmla="*/ 20375 w 233739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730725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59010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6838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8713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3105718 h 4521201"/>
              <a:gd name="connsiteX4" fmla="*/ 727 w 214091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935235 h 4521201"/>
              <a:gd name="connsiteX4" fmla="*/ 10512 w 223876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707909 h 4521201"/>
              <a:gd name="connsiteX4" fmla="*/ 10512 w 223876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992059 h 4521201"/>
              <a:gd name="connsiteX4" fmla="*/ 727 w 214091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091" h="4521201">
                <a:moveTo>
                  <a:pt x="727" y="0"/>
                </a:moveTo>
                <a:lnTo>
                  <a:pt x="214091" y="0"/>
                </a:lnTo>
                <a:lnTo>
                  <a:pt x="214091" y="4521201"/>
                </a:lnTo>
                <a:lnTo>
                  <a:pt x="52" y="2992059"/>
                </a:lnTo>
                <a:cubicBezTo>
                  <a:pt x="2261" y="1593218"/>
                  <a:pt x="-1482" y="1398841"/>
                  <a:pt x="727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557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lf-Guided Exercise + 2 QR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2B62BCA-A301-73F3-E8F4-AD55B1677B96}"/>
              </a:ext>
            </a:extLst>
          </p:cNvPr>
          <p:cNvSpPr/>
          <p:nvPr/>
        </p:nvSpPr>
        <p:spPr>
          <a:xfrm>
            <a:off x="186264" y="-8880"/>
            <a:ext cx="2767584" cy="603714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tIns="2194560" rtlCol="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67" b="1">
                <a:ln>
                  <a:noFill/>
                </a:ln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EXERCISE</a:t>
            </a:r>
          </a:p>
        </p:txBody>
      </p:sp>
      <p:pic>
        <p:nvPicPr>
          <p:cNvPr id="11" name="Graphic 10" descr="Cursor with solid fill">
            <a:extLst>
              <a:ext uri="{FF2B5EF4-FFF2-40B4-BE49-F238E27FC236}">
                <a16:creationId xmlns:a16="http://schemas.microsoft.com/office/drawing/2014/main" id="{81B95DEA-AC67-F074-DE72-AC364A9A06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0196" y="2814399"/>
            <a:ext cx="1327605" cy="1327605"/>
          </a:xfrm>
          <a:prstGeom prst="rect">
            <a:avLst/>
          </a:prstGeom>
        </p:spPr>
      </p:pic>
      <p:sp>
        <p:nvSpPr>
          <p:cNvPr id="10" name="Title 20">
            <a:extLst>
              <a:ext uri="{FF2B5EF4-FFF2-40B4-BE49-F238E27FC236}">
                <a16:creationId xmlns:a16="http://schemas.microsoft.com/office/drawing/2014/main" id="{1B725A6C-5FD3-2C25-0DC7-6C723979DB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80942" y="343689"/>
            <a:ext cx="8506245" cy="832919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Enter Slide Title in Title Case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DDEBAAE-60F7-8BD9-7CC8-4A0DFA7905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80621" y="1433503"/>
            <a:ext cx="8506579" cy="457859"/>
          </a:xfrm>
          <a:prstGeom prst="rect">
            <a:avLst/>
          </a:prstGeom>
        </p:spPr>
        <p:txBody>
          <a:bodyPr lIns="0" rIns="0" anchor="ctr"/>
          <a:lstStyle>
            <a:lvl1pPr>
              <a:spcBef>
                <a:spcPts val="267"/>
              </a:spcBef>
              <a:defRPr sz="1600" baseline="0">
                <a:solidFill>
                  <a:schemeClr val="tx2"/>
                </a:solidFill>
              </a:defRPr>
            </a:lvl1pPr>
            <a:lvl2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2pPr>
            <a:lvl3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3pPr>
            <a:lvl4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Subhead information goes here across multiple lines</a:t>
            </a:r>
            <a:br>
              <a:rPr lang="en-US"/>
            </a:br>
            <a:r>
              <a:rPr lang="en-US"/>
              <a:t>click to add text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D9FBF95-0B4A-A8BC-BC1D-22AC91A65C7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83912" y="2887268"/>
            <a:ext cx="7403275" cy="543984"/>
          </a:xfrm>
          <a:prstGeom prst="rect">
            <a:avLst/>
          </a:prstGeom>
        </p:spPr>
        <p:txBody>
          <a:bodyPr/>
          <a:lstStyle>
            <a:lvl1pPr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add title of QRG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746E8E6-12CA-C311-875B-76D9C482C1A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7DAAB888-2A6A-E292-246E-19FAE8311AC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83912" y="4227299"/>
            <a:ext cx="7403275" cy="543984"/>
          </a:xfrm>
          <a:prstGeom prst="rect">
            <a:avLst/>
          </a:prstGeom>
        </p:spPr>
        <p:txBody>
          <a:bodyPr/>
          <a:lstStyle>
            <a:lvl1pPr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add title of QRG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F972EF75-4A6F-2433-570E-F1478D297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19917" y="2539218"/>
            <a:ext cx="1092079" cy="109207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805AC12-976D-9D49-55C2-991AF2CCD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19917" y="3918337"/>
            <a:ext cx="1092079" cy="109207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21CCFE5-81D3-B150-7F04-08E8F790AD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0989" y="1275257"/>
            <a:ext cx="8506580" cy="609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endParaRPr lang="en-US" sz="2133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3C47E13-0FBA-8412-94DC-416F11DCAE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8837" y="1"/>
            <a:ext cx="198016" cy="5304428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252428 h 4521201"/>
              <a:gd name="connsiteX4" fmla="*/ 6626 w 219990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990" h="4521201">
                <a:moveTo>
                  <a:pt x="6626" y="0"/>
                </a:moveTo>
                <a:lnTo>
                  <a:pt x="219990" y="0"/>
                </a:lnTo>
                <a:lnTo>
                  <a:pt x="219990" y="4521201"/>
                </a:lnTo>
                <a:lnTo>
                  <a:pt x="0" y="4252428"/>
                </a:lnTo>
                <a:cubicBezTo>
                  <a:pt x="2209" y="2853587"/>
                  <a:pt x="4417" y="1398841"/>
                  <a:pt x="6626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B8203C8E-B49A-1332-68BD-422CCC1598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12529" y="5304429"/>
            <a:ext cx="198793" cy="723837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3280524 h 4521201"/>
              <a:gd name="connsiteX4" fmla="*/ 6626 w 219990"/>
              <a:gd name="connsiteY4" fmla="*/ 0 h 4521201"/>
              <a:gd name="connsiteX0" fmla="*/ 20375 w 233739"/>
              <a:gd name="connsiteY0" fmla="*/ 0 h 4521201"/>
              <a:gd name="connsiteX1" fmla="*/ 233739 w 233739"/>
              <a:gd name="connsiteY1" fmla="*/ 0 h 4521201"/>
              <a:gd name="connsiteX2" fmla="*/ 233739 w 233739"/>
              <a:gd name="connsiteY2" fmla="*/ 4521201 h 4521201"/>
              <a:gd name="connsiteX3" fmla="*/ 0 w 233739"/>
              <a:gd name="connsiteY3" fmla="*/ 2168238 h 4521201"/>
              <a:gd name="connsiteX4" fmla="*/ 20375 w 233739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730725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59010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6838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8713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3105718 h 4521201"/>
              <a:gd name="connsiteX4" fmla="*/ 727 w 214091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935235 h 4521201"/>
              <a:gd name="connsiteX4" fmla="*/ 10512 w 223876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707909 h 4521201"/>
              <a:gd name="connsiteX4" fmla="*/ 10512 w 223876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992059 h 4521201"/>
              <a:gd name="connsiteX4" fmla="*/ 727 w 214091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091" h="4521201">
                <a:moveTo>
                  <a:pt x="727" y="0"/>
                </a:moveTo>
                <a:lnTo>
                  <a:pt x="214091" y="0"/>
                </a:lnTo>
                <a:lnTo>
                  <a:pt x="214091" y="4521201"/>
                </a:lnTo>
                <a:lnTo>
                  <a:pt x="52" y="2992059"/>
                </a:lnTo>
                <a:cubicBezTo>
                  <a:pt x="2261" y="1593218"/>
                  <a:pt x="-1482" y="1398841"/>
                  <a:pt x="727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170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of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18347" y="1330725"/>
            <a:ext cx="5601547" cy="1134249"/>
          </a:xfrm>
          <a:prstGeom prst="rect">
            <a:avLst/>
          </a:prstGeom>
          <a:solidFill>
            <a:schemeClr val="accent3"/>
          </a:solidFill>
        </p:spPr>
        <p:txBody>
          <a:bodyPr lIns="118872" tIns="118872" rIns="118872" bIns="118872" anchor="ctr">
            <a:normAutofit/>
          </a:bodyPr>
          <a:lstStyle>
            <a:lvl1pPr>
              <a:defRPr sz="2133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id="{080F36AD-CB07-F640-8B20-935A90D2AD5D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18347" y="2322611"/>
            <a:ext cx="5601547" cy="37804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18872" tIns="118872" rIns="118872" bIns="274320"/>
          <a:lstStyle>
            <a:lvl1pPr>
              <a:defRPr sz="1467" b="0" baseline="0">
                <a:solidFill>
                  <a:schemeClr val="accent2"/>
                </a:solidFill>
              </a:defRPr>
            </a:lvl1pPr>
            <a:lvl2pPr>
              <a:defRPr sz="1333" b="0" i="0" baseline="0">
                <a:solidFill>
                  <a:schemeClr val="accent2"/>
                </a:solidFill>
              </a:defRPr>
            </a:lvl2pPr>
            <a:lvl3pPr>
              <a:defRPr sz="1333" b="0" i="0" baseline="0"/>
            </a:lvl3pPr>
            <a:lvl4pPr>
              <a:defRPr sz="1333" b="0" i="0" baseline="0"/>
            </a:lvl4pPr>
            <a:lvl5pPr marL="228594" indent="-228594">
              <a:buFont typeface="Arial" panose="020B0604020202020204" pitchFamily="34" charset="0"/>
              <a:buChar char="•"/>
              <a:defRPr sz="1333" b="0" i="0" baseline="0"/>
            </a:lvl5pPr>
            <a:lvl6pPr>
              <a:defRPr sz="1333"/>
            </a:lvl6pPr>
            <a:lvl7pPr marL="683667" indent="-230712">
              <a:buFont typeface="Courier New" panose="02070309020205020404" pitchFamily="49" charset="0"/>
              <a:buChar char="o"/>
              <a:defRPr sz="1333"/>
            </a:lvl7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4"/>
            <a:r>
              <a:rPr lang="en-US"/>
              <a:t>Third level</a:t>
            </a:r>
          </a:p>
          <a:p>
            <a:pPr lvl="5"/>
            <a:r>
              <a:rPr lang="en-US"/>
              <a:t>Fourth level</a:t>
            </a:r>
          </a:p>
          <a:p>
            <a:pPr lvl="6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AA5858-6BD7-C5DA-01C5-5AE6D2D4FE1B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930EE9-0855-22A1-D567-D5A62789F87D}"/>
              </a:ext>
            </a:extLst>
          </p:cNvPr>
          <p:cNvSpPr/>
          <p:nvPr/>
        </p:nvSpPr>
        <p:spPr>
          <a:xfrm>
            <a:off x="318347" y="1038102"/>
            <a:ext cx="11562077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endParaRPr lang="en-US" sz="2133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9C9821C-8DEE-28A2-06E5-1B1E547F1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47" y="372533"/>
            <a:ext cx="11562079" cy="56218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61E8DDAE-6D31-0FFB-AD7E-02C6773B780D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272107" y="1330725"/>
            <a:ext cx="5601547" cy="1134249"/>
          </a:xfrm>
          <a:prstGeom prst="rect">
            <a:avLst/>
          </a:prstGeom>
          <a:solidFill>
            <a:schemeClr val="accent3"/>
          </a:solidFill>
        </p:spPr>
        <p:txBody>
          <a:bodyPr lIns="118872" tIns="118872" rIns="118872" bIns="118872" anchor="ctr">
            <a:normAutofit/>
          </a:bodyPr>
          <a:lstStyle>
            <a:lvl1pPr>
              <a:defRPr sz="2133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id="{EFE48A9E-F119-ADD2-78BB-4F1F5D97EFC6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6272107" y="2322611"/>
            <a:ext cx="5601547" cy="37804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18872" tIns="118872" rIns="118872" bIns="118872"/>
          <a:lstStyle>
            <a:lvl1pPr>
              <a:defRPr sz="1467" b="0" baseline="0">
                <a:solidFill>
                  <a:schemeClr val="tx2"/>
                </a:solidFill>
              </a:defRPr>
            </a:lvl1pPr>
            <a:lvl2pPr>
              <a:defRPr sz="1333" b="0" i="0" baseline="0">
                <a:solidFill>
                  <a:schemeClr val="tx2"/>
                </a:solidFill>
              </a:defRPr>
            </a:lvl2pPr>
            <a:lvl3pPr>
              <a:defRPr sz="1333" b="0" i="0" baseline="0"/>
            </a:lvl3pPr>
            <a:lvl4pPr>
              <a:defRPr sz="1333" b="0" i="0" baseline="0"/>
            </a:lvl4pPr>
            <a:lvl5pPr>
              <a:defRPr sz="1333" b="0" i="0" baseline="0"/>
            </a:lvl5pPr>
            <a:lvl6pPr>
              <a:defRPr sz="1333"/>
            </a:lvl6pPr>
            <a:lvl7pPr marL="683667" indent="-230712">
              <a:buFont typeface="Courier New" panose="02070309020205020404" pitchFamily="49" charset="0"/>
              <a:buChar char="o"/>
              <a:defRPr sz="1333"/>
            </a:lvl7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4"/>
            <a:r>
              <a:rPr lang="en-US"/>
              <a:t>Third level</a:t>
            </a:r>
          </a:p>
          <a:p>
            <a:pPr lvl="5"/>
            <a:r>
              <a:rPr lang="en-US"/>
              <a:t>Fourth level</a:t>
            </a:r>
          </a:p>
          <a:p>
            <a:pPr lvl="6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198419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of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14963" y="1342500"/>
            <a:ext cx="3650827" cy="991887"/>
          </a:xfrm>
          <a:prstGeom prst="rect">
            <a:avLst/>
          </a:prstGeom>
          <a:solidFill>
            <a:schemeClr val="accent3"/>
          </a:solidFill>
        </p:spPr>
        <p:txBody>
          <a:bodyPr lIns="118872" tIns="118872" rIns="118872" bIns="118872" anchor="ctr"/>
          <a:lstStyle>
            <a:lvl1pPr>
              <a:defRPr sz="1600" b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id="{080F36AD-CB07-F640-8B20-935A90D2AD5D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5117" y="2334386"/>
            <a:ext cx="3650827" cy="37616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18872" tIns="118872" rIns="118872" bIns="118872"/>
          <a:lstStyle>
            <a:lvl1pPr>
              <a:defRPr sz="1467" baseline="0">
                <a:solidFill>
                  <a:schemeClr val="tx2"/>
                </a:solidFill>
              </a:defRPr>
            </a:lvl1pPr>
            <a:lvl2pPr>
              <a:defRPr sz="1333" b="0" i="0" baseline="0"/>
            </a:lvl2pPr>
            <a:lvl3pPr>
              <a:defRPr sz="1333" b="0" i="0" baseline="0"/>
            </a:lvl3pPr>
            <a:lvl4pPr>
              <a:defRPr sz="1333" b="0" i="0" baseline="0"/>
            </a:lvl4pPr>
            <a:lvl5pPr>
              <a:defRPr sz="1333" b="0" i="0" baseline="0"/>
            </a:lvl5pPr>
            <a:lvl6pPr>
              <a:defRPr sz="1333"/>
            </a:lvl6pPr>
            <a:lvl7pPr>
              <a:defRPr sz="1333"/>
            </a:lvl7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4"/>
            <a:r>
              <a:rPr lang="en-US"/>
              <a:t>Third level</a:t>
            </a:r>
          </a:p>
          <a:p>
            <a:pPr lvl="5"/>
            <a:r>
              <a:rPr lang="en-US"/>
              <a:t>Fourth level</a:t>
            </a:r>
          </a:p>
          <a:p>
            <a:pPr lvl="6"/>
            <a:r>
              <a:rPr lang="en-US"/>
              <a:t>Fifth level</a:t>
            </a:r>
          </a:p>
        </p:txBody>
      </p:sp>
      <p:sp>
        <p:nvSpPr>
          <p:cNvPr id="17" name="Content Placeholder 8">
            <a:extLst>
              <a:ext uri="{FF2B5EF4-FFF2-40B4-BE49-F238E27FC236}">
                <a16:creationId xmlns:a16="http://schemas.microsoft.com/office/drawing/2014/main" id="{46849DAC-0DEC-3345-B6FC-FA721CD5505E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264993" y="1342499"/>
            <a:ext cx="3616960" cy="991887"/>
          </a:xfrm>
          <a:prstGeom prst="rect">
            <a:avLst/>
          </a:prstGeom>
          <a:solidFill>
            <a:schemeClr val="accent3"/>
          </a:solidFill>
        </p:spPr>
        <p:txBody>
          <a:bodyPr lIns="118872" tIns="118872" rIns="118872" bIns="118872" anchor="ctr"/>
          <a:lstStyle>
            <a:lvl1pPr>
              <a:defRPr sz="1600" b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8">
            <a:extLst>
              <a:ext uri="{FF2B5EF4-FFF2-40B4-BE49-F238E27FC236}">
                <a16:creationId xmlns:a16="http://schemas.microsoft.com/office/drawing/2014/main" id="{19FAECA8-2EF7-3949-822C-2043BF871A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264993" y="2334385"/>
            <a:ext cx="3616960" cy="37616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18872" tIns="118872" rIns="118872" bIns="118872"/>
          <a:lstStyle>
            <a:lvl1pPr>
              <a:defRPr sz="1467" baseline="0">
                <a:solidFill>
                  <a:schemeClr val="tx2"/>
                </a:solidFill>
              </a:defRPr>
            </a:lvl1pPr>
            <a:lvl2pPr>
              <a:defRPr sz="1333" baseline="0"/>
            </a:lvl2pPr>
            <a:lvl3pPr>
              <a:defRPr sz="1600" baseline="0"/>
            </a:lvl3pPr>
            <a:lvl4pPr>
              <a:defRPr sz="1600" baseline="0"/>
            </a:lvl4pPr>
            <a:lvl5pPr>
              <a:defRPr sz="1333" baseline="0"/>
            </a:lvl5pPr>
            <a:lvl6pPr>
              <a:defRPr sz="1333"/>
            </a:lvl6pPr>
            <a:lvl7pPr>
              <a:defRPr sz="1333"/>
            </a:lvl7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4"/>
            <a:r>
              <a:rPr lang="en-US"/>
              <a:t>Third level</a:t>
            </a:r>
          </a:p>
          <a:p>
            <a:pPr lvl="5"/>
            <a:r>
              <a:rPr lang="en-US"/>
              <a:t>Fourth level</a:t>
            </a:r>
          </a:p>
          <a:p>
            <a:pPr lvl="6"/>
            <a:r>
              <a:rPr lang="en-US"/>
              <a:t>Fifth level</a:t>
            </a:r>
          </a:p>
        </p:txBody>
      </p:sp>
      <p:sp>
        <p:nvSpPr>
          <p:cNvPr id="19" name="Content Placeholder 8">
            <a:extLst>
              <a:ext uri="{FF2B5EF4-FFF2-40B4-BE49-F238E27FC236}">
                <a16:creationId xmlns:a16="http://schemas.microsoft.com/office/drawing/2014/main" id="{CC8FD469-8A74-5C45-B11A-63C2B765E23D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158483" y="1337299"/>
            <a:ext cx="3705013" cy="991887"/>
          </a:xfrm>
          <a:prstGeom prst="rect">
            <a:avLst/>
          </a:prstGeom>
          <a:solidFill>
            <a:schemeClr val="accent3"/>
          </a:solidFill>
        </p:spPr>
        <p:txBody>
          <a:bodyPr lIns="118872" tIns="118872" rIns="118872" bIns="118872" anchor="ctr"/>
          <a:lstStyle>
            <a:lvl1pPr>
              <a:defRPr sz="1600" b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8">
            <a:extLst>
              <a:ext uri="{FF2B5EF4-FFF2-40B4-BE49-F238E27FC236}">
                <a16:creationId xmlns:a16="http://schemas.microsoft.com/office/drawing/2014/main" id="{78CCC33E-8866-734C-866C-715AA2CAA9AA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8172024" y="2329185"/>
            <a:ext cx="3705013" cy="37616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18872" tIns="118872" rIns="118872" bIns="118872"/>
          <a:lstStyle>
            <a:lvl1pPr>
              <a:defRPr sz="1467" baseline="0">
                <a:solidFill>
                  <a:schemeClr val="tx2"/>
                </a:solidFill>
              </a:defRPr>
            </a:lvl1pPr>
            <a:lvl2pPr>
              <a:defRPr sz="1333" baseline="0"/>
            </a:lvl2pPr>
            <a:lvl3pPr>
              <a:defRPr sz="1600" baseline="0"/>
            </a:lvl3pPr>
            <a:lvl4pPr>
              <a:defRPr sz="1600" baseline="0"/>
            </a:lvl4pPr>
            <a:lvl5pPr>
              <a:defRPr sz="1333" baseline="0"/>
            </a:lvl5pPr>
            <a:lvl6pPr>
              <a:defRPr sz="1333"/>
            </a:lvl6pPr>
            <a:lvl7pPr>
              <a:defRPr sz="1333"/>
            </a:lvl7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4"/>
            <a:r>
              <a:rPr lang="en-US"/>
              <a:t>Third level</a:t>
            </a:r>
          </a:p>
          <a:p>
            <a:pPr lvl="5"/>
            <a:r>
              <a:rPr lang="en-US"/>
              <a:t>Fourth level</a:t>
            </a:r>
          </a:p>
          <a:p>
            <a:pPr lvl="6"/>
            <a:r>
              <a:rPr lang="en-US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C15976-1057-47C1-84CF-4615E6169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47" y="372533"/>
            <a:ext cx="11562079" cy="56218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ADE1CA-9CF1-EFC4-1FAD-580B21D0E335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26B9668-90AD-9D1E-2CF3-8C255A22594A}"/>
              </a:ext>
            </a:extLst>
          </p:cNvPr>
          <p:cNvSpPr/>
          <p:nvPr/>
        </p:nvSpPr>
        <p:spPr>
          <a:xfrm>
            <a:off x="318347" y="1038102"/>
            <a:ext cx="11562077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endParaRPr lang="en-US" sz="2133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720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of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18347" y="1343971"/>
            <a:ext cx="2458720" cy="1357637"/>
          </a:xfrm>
          <a:prstGeom prst="rect">
            <a:avLst/>
          </a:prstGeom>
          <a:solidFill>
            <a:schemeClr val="accent3"/>
          </a:solidFill>
        </p:spPr>
        <p:txBody>
          <a:bodyPr lIns="118872" tIns="118872" rIns="118872" bIns="118872" anchor="ctr"/>
          <a:lstStyle>
            <a:lvl1pPr>
              <a:spcBef>
                <a:spcPts val="133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id="{080F36AD-CB07-F640-8B20-935A90D2AD5D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18347" y="2335858"/>
            <a:ext cx="2458720" cy="38075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18872" tIns="118872" rIns="118872" bIns="118872"/>
          <a:lstStyle>
            <a:lvl1pPr>
              <a:defRPr sz="1467" baseline="0">
                <a:solidFill>
                  <a:schemeClr val="tx2"/>
                </a:solidFill>
              </a:defRPr>
            </a:lvl1pPr>
            <a:lvl2pPr>
              <a:defRPr sz="1333" b="0" i="0" baseline="0">
                <a:solidFill>
                  <a:schemeClr val="tx2"/>
                </a:solidFill>
              </a:defRPr>
            </a:lvl2pPr>
            <a:lvl3pPr>
              <a:defRPr sz="1333" b="0" i="0" baseline="0"/>
            </a:lvl3pPr>
            <a:lvl4pPr>
              <a:defRPr sz="1333" b="0" i="0" baseline="0"/>
            </a:lvl4pPr>
            <a:lvl5pPr>
              <a:defRPr sz="1333" b="0" i="0" baseline="0">
                <a:solidFill>
                  <a:schemeClr val="tx2"/>
                </a:solidFill>
              </a:defRPr>
            </a:lvl5pPr>
            <a:lvl6pPr>
              <a:defRPr sz="1333">
                <a:solidFill>
                  <a:schemeClr val="tx2"/>
                </a:solidFill>
              </a:defRPr>
            </a:lvl6pPr>
            <a:lvl7pPr marL="683667" indent="-230712">
              <a:buFont typeface="Courier New" panose="02070309020205020404" pitchFamily="49" charset="0"/>
              <a:buChar char="o"/>
              <a:defRPr sz="1333">
                <a:solidFill>
                  <a:schemeClr val="tx2"/>
                </a:solidFill>
              </a:defRPr>
            </a:lvl7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4"/>
            <a:r>
              <a:rPr lang="en-US"/>
              <a:t>Third level</a:t>
            </a:r>
          </a:p>
          <a:p>
            <a:pPr lvl="5"/>
            <a:r>
              <a:rPr lang="en-US"/>
              <a:t>Fourth level</a:t>
            </a:r>
          </a:p>
          <a:p>
            <a:pPr lvl="6"/>
            <a:r>
              <a:rPr lang="en-US"/>
              <a:t>Fifth level</a:t>
            </a:r>
          </a:p>
        </p:txBody>
      </p:sp>
      <p:sp>
        <p:nvSpPr>
          <p:cNvPr id="17" name="Content Placeholder 8">
            <a:extLst>
              <a:ext uri="{FF2B5EF4-FFF2-40B4-BE49-F238E27FC236}">
                <a16:creationId xmlns:a16="http://schemas.microsoft.com/office/drawing/2014/main" id="{46849DAC-0DEC-3345-B6FC-FA721CD5505E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363545" y="1343971"/>
            <a:ext cx="2458720" cy="1357637"/>
          </a:xfrm>
          <a:prstGeom prst="rect">
            <a:avLst/>
          </a:prstGeom>
          <a:solidFill>
            <a:schemeClr val="accent3"/>
          </a:solidFill>
        </p:spPr>
        <p:txBody>
          <a:bodyPr lIns="118872" tIns="118872" rIns="118872" bIns="118872" anchor="ctr"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8">
            <a:extLst>
              <a:ext uri="{FF2B5EF4-FFF2-40B4-BE49-F238E27FC236}">
                <a16:creationId xmlns:a16="http://schemas.microsoft.com/office/drawing/2014/main" id="{19FAECA8-2EF7-3949-822C-2043BF871A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363545" y="2335858"/>
            <a:ext cx="2458720" cy="38075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18872" tIns="118872" rIns="118872" bIns="118872"/>
          <a:lstStyle>
            <a:lvl1pPr>
              <a:defRPr sz="1467" baseline="0">
                <a:solidFill>
                  <a:schemeClr val="tx2"/>
                </a:solidFill>
              </a:defRPr>
            </a:lvl1pPr>
            <a:lvl2pPr>
              <a:defRPr sz="1333" baseline="0">
                <a:solidFill>
                  <a:schemeClr val="tx2"/>
                </a:solidFill>
              </a:defRPr>
            </a:lvl2pPr>
            <a:lvl3pPr>
              <a:defRPr sz="1600" baseline="0"/>
            </a:lvl3pPr>
            <a:lvl4pPr>
              <a:defRPr sz="1600" baseline="0"/>
            </a:lvl4pPr>
            <a:lvl5pPr>
              <a:defRPr sz="1333" baseline="0">
                <a:solidFill>
                  <a:schemeClr val="tx2"/>
                </a:solidFill>
              </a:defRPr>
            </a:lvl5pPr>
            <a:lvl6pPr>
              <a:defRPr sz="1333">
                <a:solidFill>
                  <a:schemeClr val="tx2"/>
                </a:solidFill>
              </a:defRPr>
            </a:lvl6pPr>
            <a:lvl7pPr marL="683667" indent="-230712">
              <a:buFont typeface="Courier New" panose="02070309020205020404" pitchFamily="49" charset="0"/>
              <a:buChar char="o"/>
              <a:defRPr sz="1333">
                <a:solidFill>
                  <a:schemeClr val="tx2"/>
                </a:solidFill>
              </a:defRPr>
            </a:lvl7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4"/>
            <a:r>
              <a:rPr lang="en-US"/>
              <a:t>Third level</a:t>
            </a:r>
          </a:p>
          <a:p>
            <a:pPr lvl="5"/>
            <a:r>
              <a:rPr lang="en-US"/>
              <a:t>Fourth level</a:t>
            </a:r>
          </a:p>
          <a:p>
            <a:pPr lvl="6"/>
            <a:r>
              <a:rPr lang="en-US"/>
              <a:t>Fifth level</a:t>
            </a:r>
          </a:p>
        </p:txBody>
      </p:sp>
      <p:sp>
        <p:nvSpPr>
          <p:cNvPr id="19" name="Content Placeholder 8">
            <a:extLst>
              <a:ext uri="{FF2B5EF4-FFF2-40B4-BE49-F238E27FC236}">
                <a16:creationId xmlns:a16="http://schemas.microsoft.com/office/drawing/2014/main" id="{CC8FD469-8A74-5C45-B11A-63C2B765E23D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3373120" y="1343971"/>
            <a:ext cx="2458720" cy="1357637"/>
          </a:xfrm>
          <a:prstGeom prst="rect">
            <a:avLst/>
          </a:prstGeom>
          <a:solidFill>
            <a:schemeClr val="accent3"/>
          </a:solidFill>
        </p:spPr>
        <p:txBody>
          <a:bodyPr lIns="118872" tIns="118872" rIns="118872" bIns="118872" anchor="ctr"/>
          <a:lstStyle>
            <a:lvl1pPr>
              <a:defRPr sz="16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8">
            <a:extLst>
              <a:ext uri="{FF2B5EF4-FFF2-40B4-BE49-F238E27FC236}">
                <a16:creationId xmlns:a16="http://schemas.microsoft.com/office/drawing/2014/main" id="{78CCC33E-8866-734C-866C-715AA2CAA9AA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3373120" y="2335858"/>
            <a:ext cx="2458720" cy="38075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18872" tIns="118872" rIns="118872" bIns="118872"/>
          <a:lstStyle>
            <a:lvl1pPr>
              <a:defRPr sz="1467" baseline="0">
                <a:solidFill>
                  <a:schemeClr val="tx2"/>
                </a:solidFill>
              </a:defRPr>
            </a:lvl1pPr>
            <a:lvl2pPr>
              <a:defRPr sz="1333" baseline="0">
                <a:solidFill>
                  <a:schemeClr val="tx2"/>
                </a:solidFill>
              </a:defRPr>
            </a:lvl2pPr>
            <a:lvl3pPr>
              <a:defRPr sz="1600" baseline="0"/>
            </a:lvl3pPr>
            <a:lvl4pPr>
              <a:defRPr sz="1600" baseline="0"/>
            </a:lvl4pPr>
            <a:lvl5pPr>
              <a:defRPr sz="1333" baseline="0">
                <a:solidFill>
                  <a:schemeClr val="tx2"/>
                </a:solidFill>
              </a:defRPr>
            </a:lvl5pPr>
            <a:lvl6pPr>
              <a:defRPr sz="1333">
                <a:solidFill>
                  <a:schemeClr val="tx2"/>
                </a:solidFill>
              </a:defRPr>
            </a:lvl6pPr>
            <a:lvl7pPr marL="683667" indent="-230712">
              <a:buFont typeface="Courier New" panose="02070309020205020404" pitchFamily="49" charset="0"/>
              <a:buChar char="o"/>
              <a:defRPr sz="1333">
                <a:solidFill>
                  <a:schemeClr val="tx2"/>
                </a:solidFill>
              </a:defRPr>
            </a:lvl7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4"/>
            <a:r>
              <a:rPr lang="en-US"/>
              <a:t>Third level</a:t>
            </a:r>
          </a:p>
          <a:p>
            <a:pPr lvl="5"/>
            <a:r>
              <a:rPr lang="en-US"/>
              <a:t>Fourth level</a:t>
            </a:r>
          </a:p>
          <a:p>
            <a:pPr lvl="6"/>
            <a:r>
              <a:rPr lang="en-US"/>
              <a:t>Fifth level</a:t>
            </a:r>
          </a:p>
        </p:txBody>
      </p:sp>
      <p:sp>
        <p:nvSpPr>
          <p:cNvPr id="14" name="Content Placeholder 8">
            <a:extLst>
              <a:ext uri="{FF2B5EF4-FFF2-40B4-BE49-F238E27FC236}">
                <a16:creationId xmlns:a16="http://schemas.microsoft.com/office/drawing/2014/main" id="{46849DAC-0DEC-3345-B6FC-FA721CD5505E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9421706" y="1384099"/>
            <a:ext cx="2465495" cy="1357637"/>
          </a:xfrm>
          <a:prstGeom prst="rect">
            <a:avLst/>
          </a:prstGeom>
          <a:solidFill>
            <a:schemeClr val="accent3"/>
          </a:solidFill>
        </p:spPr>
        <p:txBody>
          <a:bodyPr lIns="118872" tIns="118872" rIns="118872" bIns="118872" anchor="ctr"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Content Placeholder 8">
            <a:extLst>
              <a:ext uri="{FF2B5EF4-FFF2-40B4-BE49-F238E27FC236}">
                <a16:creationId xmlns:a16="http://schemas.microsoft.com/office/drawing/2014/main" id="{19FAECA8-2EF7-3949-822C-2043BF871AC1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421706" y="2375986"/>
            <a:ext cx="2465495" cy="38075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18872" tIns="118872" rIns="118872" bIns="118872"/>
          <a:lstStyle>
            <a:lvl1pPr>
              <a:defRPr sz="1467" baseline="0">
                <a:solidFill>
                  <a:schemeClr val="tx2"/>
                </a:solidFill>
              </a:defRPr>
            </a:lvl1pPr>
            <a:lvl2pPr>
              <a:defRPr sz="1333" baseline="0">
                <a:solidFill>
                  <a:schemeClr val="tx2"/>
                </a:solidFill>
              </a:defRPr>
            </a:lvl2pPr>
            <a:lvl3pPr>
              <a:defRPr sz="1600" baseline="0"/>
            </a:lvl3pPr>
            <a:lvl4pPr>
              <a:defRPr sz="1600" baseline="0"/>
            </a:lvl4pPr>
            <a:lvl5pPr>
              <a:defRPr sz="1333" baseline="0">
                <a:solidFill>
                  <a:schemeClr val="tx2"/>
                </a:solidFill>
              </a:defRPr>
            </a:lvl5pPr>
            <a:lvl6pPr>
              <a:defRPr sz="1333">
                <a:solidFill>
                  <a:schemeClr val="tx2"/>
                </a:solidFill>
              </a:defRPr>
            </a:lvl6pPr>
            <a:lvl7pPr marL="683667" indent="-230712">
              <a:buFont typeface="Courier New" panose="02070309020205020404" pitchFamily="49" charset="0"/>
              <a:buChar char="o"/>
              <a:defRPr sz="1333">
                <a:solidFill>
                  <a:schemeClr val="tx2"/>
                </a:solidFill>
              </a:defRPr>
            </a:lvl7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4"/>
            <a:r>
              <a:rPr lang="en-US"/>
              <a:t>Third level</a:t>
            </a:r>
          </a:p>
          <a:p>
            <a:pPr lvl="5"/>
            <a:r>
              <a:rPr lang="en-US"/>
              <a:t>Fourth level</a:t>
            </a:r>
          </a:p>
          <a:p>
            <a:pPr lvl="6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AA5858-6BD7-C5DA-01C5-5AE6D2D4FE1B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9C9821C-8DEE-28A2-06E5-1B1E547F1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47" y="372533"/>
            <a:ext cx="11562079" cy="56218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8AE11A0-0C38-F581-087E-DED3AEC9AEF1}"/>
              </a:ext>
            </a:extLst>
          </p:cNvPr>
          <p:cNvSpPr/>
          <p:nvPr/>
        </p:nvSpPr>
        <p:spPr>
          <a:xfrm>
            <a:off x="318347" y="1038102"/>
            <a:ext cx="11562077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endParaRPr lang="en-US" sz="2133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4120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DA1992-F678-FCFB-8210-B61A450FAB8A}"/>
              </a:ext>
            </a:extLst>
          </p:cNvPr>
          <p:cNvSpPr/>
          <p:nvPr/>
        </p:nvSpPr>
        <p:spPr>
          <a:xfrm>
            <a:off x="-5" y="-2"/>
            <a:ext cx="12192000" cy="60282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 anchorCtr="0">
            <a:norm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E62A37-8863-758C-0FAF-D596CD420C3B}"/>
              </a:ext>
            </a:extLst>
          </p:cNvPr>
          <p:cNvSpPr/>
          <p:nvPr/>
        </p:nvSpPr>
        <p:spPr>
          <a:xfrm>
            <a:off x="186605" y="-8877"/>
            <a:ext cx="2767584" cy="6037143"/>
          </a:xfrm>
          <a:prstGeom prst="rect">
            <a:avLst/>
          </a:prstGeom>
          <a:solidFill>
            <a:schemeClr val="accent2"/>
          </a:solidFill>
        </p:spPr>
        <p:txBody>
          <a:bodyPr wrap="square" lIns="365760" tIns="365760" rIns="365760" bIns="365760" rtlCol="0" anchor="ctr" anchorCtr="0">
            <a:noAutofit/>
          </a:bodyPr>
          <a:lstStyle/>
          <a:p>
            <a:pPr algn="ctr"/>
            <a:r>
              <a:rPr lang="en-US" sz="2667" b="1" cap="all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Tips &amp; Best </a:t>
            </a:r>
            <a:r>
              <a:rPr lang="en-US" sz="2667" b="1" cap="all" baseline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Practices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6C99E303-4296-5D5C-5687-5079B51B8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39F01B5-325A-2989-53A8-9451A9BC69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8837" y="1"/>
            <a:ext cx="198016" cy="5304428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252428 h 4521201"/>
              <a:gd name="connsiteX4" fmla="*/ 6626 w 219990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990" h="4521201">
                <a:moveTo>
                  <a:pt x="6626" y="0"/>
                </a:moveTo>
                <a:lnTo>
                  <a:pt x="219990" y="0"/>
                </a:lnTo>
                <a:lnTo>
                  <a:pt x="219990" y="4521201"/>
                </a:lnTo>
                <a:lnTo>
                  <a:pt x="0" y="4252428"/>
                </a:lnTo>
                <a:cubicBezTo>
                  <a:pt x="2209" y="2853587"/>
                  <a:pt x="4417" y="1398841"/>
                  <a:pt x="6626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B0D13AD-B701-1289-751E-D0F9698B3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12529" y="5304429"/>
            <a:ext cx="210540" cy="723837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3280524 h 4521201"/>
              <a:gd name="connsiteX4" fmla="*/ 6626 w 219990"/>
              <a:gd name="connsiteY4" fmla="*/ 0 h 4521201"/>
              <a:gd name="connsiteX0" fmla="*/ 20375 w 233739"/>
              <a:gd name="connsiteY0" fmla="*/ 0 h 4521201"/>
              <a:gd name="connsiteX1" fmla="*/ 233739 w 233739"/>
              <a:gd name="connsiteY1" fmla="*/ 0 h 4521201"/>
              <a:gd name="connsiteX2" fmla="*/ 233739 w 233739"/>
              <a:gd name="connsiteY2" fmla="*/ 4521201 h 4521201"/>
              <a:gd name="connsiteX3" fmla="*/ 0 w 233739"/>
              <a:gd name="connsiteY3" fmla="*/ 2168238 h 4521201"/>
              <a:gd name="connsiteX4" fmla="*/ 20375 w 233739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730725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59010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6838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8713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3105718 h 4521201"/>
              <a:gd name="connsiteX4" fmla="*/ 727 w 214091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935235 h 4521201"/>
              <a:gd name="connsiteX4" fmla="*/ 10512 w 223876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707909 h 4521201"/>
              <a:gd name="connsiteX4" fmla="*/ 10512 w 223876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992059 h 4521201"/>
              <a:gd name="connsiteX4" fmla="*/ 727 w 214091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091" h="4521201">
                <a:moveTo>
                  <a:pt x="727" y="0"/>
                </a:moveTo>
                <a:lnTo>
                  <a:pt x="214091" y="0"/>
                </a:lnTo>
                <a:lnTo>
                  <a:pt x="214091" y="4521201"/>
                </a:lnTo>
                <a:lnTo>
                  <a:pt x="52" y="2992059"/>
                </a:lnTo>
                <a:cubicBezTo>
                  <a:pt x="2261" y="1593218"/>
                  <a:pt x="-1482" y="1398841"/>
                  <a:pt x="727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5BA753D-82E3-ED5C-7499-70998A7B5A6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31376" y="246582"/>
            <a:ext cx="8455825" cy="5603759"/>
          </a:xfrm>
        </p:spPr>
        <p:txBody>
          <a:bodyPr lIns="274320" tIns="182880" rIns="274320" bIns="182880" anchor="ctr"/>
          <a:lstStyle>
            <a:lvl1pPr marL="380990" indent="-380990">
              <a:buClr>
                <a:schemeClr val="accent1"/>
              </a:buClr>
              <a:buSzPct val="125000"/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7015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odule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DA1992-F678-FCFB-8210-B61A450FAB8A}"/>
              </a:ext>
            </a:extLst>
          </p:cNvPr>
          <p:cNvSpPr/>
          <p:nvPr/>
        </p:nvSpPr>
        <p:spPr>
          <a:xfrm>
            <a:off x="-5" y="-1"/>
            <a:ext cx="12192000" cy="60282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 anchorCtr="0">
            <a:norm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E62A37-8863-758C-0FAF-D596CD420C3B}"/>
              </a:ext>
            </a:extLst>
          </p:cNvPr>
          <p:cNvSpPr/>
          <p:nvPr/>
        </p:nvSpPr>
        <p:spPr>
          <a:xfrm>
            <a:off x="182941" y="-8877"/>
            <a:ext cx="2767584" cy="6037143"/>
          </a:xfrm>
          <a:prstGeom prst="rect">
            <a:avLst/>
          </a:prstGeom>
          <a:solidFill>
            <a:schemeClr val="accent2"/>
          </a:solidFill>
        </p:spPr>
        <p:txBody>
          <a:bodyPr wrap="square" lIns="365760" tIns="365760" rIns="365760" bIns="365760" rtlCol="0" anchor="ctr" anchorCtr="0">
            <a:noAutofit/>
          </a:bodyPr>
          <a:lstStyle/>
          <a:p>
            <a:pPr algn="ctr"/>
            <a:r>
              <a:rPr lang="en-US" sz="2667" b="1" cap="all" baseline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Summary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6C99E303-4296-5D5C-5687-5079B51B8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38A2E976-4DE8-437F-CDE8-D7EC5FB406E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31376" y="246582"/>
            <a:ext cx="8455825" cy="5603759"/>
          </a:xfrm>
        </p:spPr>
        <p:txBody>
          <a:bodyPr lIns="274320" tIns="182880" rIns="274320" bIns="182880" anchor="ctr"/>
          <a:lstStyle>
            <a:lvl1pPr marL="380990" indent="-380990">
              <a:buClr>
                <a:schemeClr val="accent1"/>
              </a:buClr>
              <a:buSzPct val="125000"/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7617462-17CC-6302-437F-757D52584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8837" y="1"/>
            <a:ext cx="198016" cy="5304428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252428 h 4521201"/>
              <a:gd name="connsiteX4" fmla="*/ 6626 w 219990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990" h="4521201">
                <a:moveTo>
                  <a:pt x="6626" y="0"/>
                </a:moveTo>
                <a:lnTo>
                  <a:pt x="219990" y="0"/>
                </a:lnTo>
                <a:lnTo>
                  <a:pt x="219990" y="4521201"/>
                </a:lnTo>
                <a:lnTo>
                  <a:pt x="0" y="4252428"/>
                </a:lnTo>
                <a:cubicBezTo>
                  <a:pt x="2209" y="2853587"/>
                  <a:pt x="4417" y="1398841"/>
                  <a:pt x="6626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C58E57F-E5C1-3EAE-0BEA-6998A4303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12529" y="5304429"/>
            <a:ext cx="195470" cy="723837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3280524 h 4521201"/>
              <a:gd name="connsiteX4" fmla="*/ 6626 w 219990"/>
              <a:gd name="connsiteY4" fmla="*/ 0 h 4521201"/>
              <a:gd name="connsiteX0" fmla="*/ 20375 w 233739"/>
              <a:gd name="connsiteY0" fmla="*/ 0 h 4521201"/>
              <a:gd name="connsiteX1" fmla="*/ 233739 w 233739"/>
              <a:gd name="connsiteY1" fmla="*/ 0 h 4521201"/>
              <a:gd name="connsiteX2" fmla="*/ 233739 w 233739"/>
              <a:gd name="connsiteY2" fmla="*/ 4521201 h 4521201"/>
              <a:gd name="connsiteX3" fmla="*/ 0 w 233739"/>
              <a:gd name="connsiteY3" fmla="*/ 2168238 h 4521201"/>
              <a:gd name="connsiteX4" fmla="*/ 20375 w 233739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730725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59010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6838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8713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3105718 h 4521201"/>
              <a:gd name="connsiteX4" fmla="*/ 727 w 214091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935235 h 4521201"/>
              <a:gd name="connsiteX4" fmla="*/ 10512 w 223876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707909 h 4521201"/>
              <a:gd name="connsiteX4" fmla="*/ 10512 w 223876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992059 h 4521201"/>
              <a:gd name="connsiteX4" fmla="*/ 727 w 214091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091" h="4521201">
                <a:moveTo>
                  <a:pt x="727" y="0"/>
                </a:moveTo>
                <a:lnTo>
                  <a:pt x="214091" y="0"/>
                </a:lnTo>
                <a:lnTo>
                  <a:pt x="214091" y="4521201"/>
                </a:lnTo>
                <a:lnTo>
                  <a:pt x="52" y="2992059"/>
                </a:lnTo>
                <a:cubicBezTo>
                  <a:pt x="2261" y="1593218"/>
                  <a:pt x="-1482" y="1398841"/>
                  <a:pt x="727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540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&amp;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C1290C-B48E-5CFB-3023-CA79FF5AA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F07761-E3CC-D3AD-4B3D-5E5DC50BC84B}"/>
              </a:ext>
            </a:extLst>
          </p:cNvPr>
          <p:cNvSpPr/>
          <p:nvPr/>
        </p:nvSpPr>
        <p:spPr>
          <a:xfrm>
            <a:off x="-5" y="-2"/>
            <a:ext cx="12192000" cy="60282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 anchorCtr="0">
            <a:norm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C02322-8D6C-4400-DEE5-1E0E1C156261}"/>
              </a:ext>
            </a:extLst>
          </p:cNvPr>
          <p:cNvSpPr/>
          <p:nvPr/>
        </p:nvSpPr>
        <p:spPr>
          <a:xfrm>
            <a:off x="182941" y="-8878"/>
            <a:ext cx="2767584" cy="6037143"/>
          </a:xfrm>
          <a:prstGeom prst="rect">
            <a:avLst/>
          </a:prstGeom>
          <a:solidFill>
            <a:schemeClr val="accent2"/>
          </a:solidFill>
        </p:spPr>
        <p:txBody>
          <a:bodyPr wrap="square" lIns="365760" tIns="365760" rIns="365760" bIns="365760" rtlCol="0" anchor="ctr" anchorCtr="0">
            <a:noAutofit/>
          </a:bodyPr>
          <a:lstStyle/>
          <a:p>
            <a:pPr algn="ctr"/>
            <a:r>
              <a:rPr lang="en-US" sz="2667" b="1" cap="all" baseline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Q &amp; 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443A264-49F6-3204-C1D0-1BB84DB1C5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8837" y="1"/>
            <a:ext cx="198016" cy="5304428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252428 h 4521201"/>
              <a:gd name="connsiteX4" fmla="*/ 6626 w 219990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990" h="4521201">
                <a:moveTo>
                  <a:pt x="6626" y="0"/>
                </a:moveTo>
                <a:lnTo>
                  <a:pt x="219990" y="0"/>
                </a:lnTo>
                <a:lnTo>
                  <a:pt x="219990" y="4521201"/>
                </a:lnTo>
                <a:lnTo>
                  <a:pt x="0" y="4252428"/>
                </a:lnTo>
                <a:cubicBezTo>
                  <a:pt x="2209" y="2853587"/>
                  <a:pt x="4417" y="1398841"/>
                  <a:pt x="6626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ECAFEBF-33E9-AD77-B56B-4E1032B6B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12529" y="5304429"/>
            <a:ext cx="210540" cy="723837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3280524 h 4521201"/>
              <a:gd name="connsiteX4" fmla="*/ 6626 w 219990"/>
              <a:gd name="connsiteY4" fmla="*/ 0 h 4521201"/>
              <a:gd name="connsiteX0" fmla="*/ 20375 w 233739"/>
              <a:gd name="connsiteY0" fmla="*/ 0 h 4521201"/>
              <a:gd name="connsiteX1" fmla="*/ 233739 w 233739"/>
              <a:gd name="connsiteY1" fmla="*/ 0 h 4521201"/>
              <a:gd name="connsiteX2" fmla="*/ 233739 w 233739"/>
              <a:gd name="connsiteY2" fmla="*/ 4521201 h 4521201"/>
              <a:gd name="connsiteX3" fmla="*/ 0 w 233739"/>
              <a:gd name="connsiteY3" fmla="*/ 2168238 h 4521201"/>
              <a:gd name="connsiteX4" fmla="*/ 20375 w 233739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730725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59010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6838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8713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3105718 h 4521201"/>
              <a:gd name="connsiteX4" fmla="*/ 727 w 214091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935235 h 4521201"/>
              <a:gd name="connsiteX4" fmla="*/ 10512 w 223876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707909 h 4521201"/>
              <a:gd name="connsiteX4" fmla="*/ 10512 w 223876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992059 h 4521201"/>
              <a:gd name="connsiteX4" fmla="*/ 727 w 214091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091" h="4521201">
                <a:moveTo>
                  <a:pt x="727" y="0"/>
                </a:moveTo>
                <a:lnTo>
                  <a:pt x="214091" y="0"/>
                </a:lnTo>
                <a:lnTo>
                  <a:pt x="214091" y="4521201"/>
                </a:lnTo>
                <a:lnTo>
                  <a:pt x="52" y="2992059"/>
                </a:lnTo>
                <a:cubicBezTo>
                  <a:pt x="2261" y="1593218"/>
                  <a:pt x="-1482" y="1398841"/>
                  <a:pt x="727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pic>
        <p:nvPicPr>
          <p:cNvPr id="6" name="Graphic 5" descr="Badge Question Mark with solid fill">
            <a:extLst>
              <a:ext uri="{FF2B5EF4-FFF2-40B4-BE49-F238E27FC236}">
                <a16:creationId xmlns:a16="http://schemas.microsoft.com/office/drawing/2014/main" id="{7224556F-3DE8-8316-A879-D252FCE4BB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82661" y="1610955"/>
            <a:ext cx="2852546" cy="2852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6631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odule Divider + Topic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FA1FCE-6D8C-7D62-99A9-971FBDB67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5" y="-2"/>
            <a:ext cx="12192000" cy="61976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 anchorCtr="0">
            <a:norm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7C995FB-8F57-86C5-F3C1-EFA6D07E64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6" y="1398716"/>
            <a:ext cx="3664023" cy="4798883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E62A37-8863-758C-0FAF-D596CD420C3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-5" y="-1"/>
            <a:ext cx="3664021" cy="1398716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365760" rIns="0" bIns="365760" rtlCol="0" anchor="ctr" anchorCtr="0">
            <a:noAutofit/>
          </a:bodyPr>
          <a:lstStyle/>
          <a:p>
            <a:pPr algn="ctr"/>
            <a:r>
              <a:rPr lang="en-US" sz="4800" b="1" cap="all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Module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E0C7393-5B50-3E1A-CC33-2ACFEF9B5DD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-6" y="2150134"/>
            <a:ext cx="3664023" cy="2521327"/>
          </a:xfrm>
        </p:spPr>
        <p:txBody>
          <a:bodyPr wrap="none" lIns="0" tIns="0" rIns="0" bIns="0" anchor="ctr">
            <a:noAutofit/>
          </a:bodyPr>
          <a:lstStyle>
            <a:lvl1pPr marL="0" indent="0" algn="ctr">
              <a:defRPr sz="1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" name="Title 1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7955" y="94827"/>
            <a:ext cx="7869244" cy="1303888"/>
          </a:xfrm>
          <a:prstGeom prst="rect">
            <a:avLst/>
          </a:prstGeom>
        </p:spPr>
        <p:txBody>
          <a:bodyPr vert="horz" lIns="0" tIns="182880" rIns="274320" bIns="182880" rtlCol="0" anchor="ctr" anchorCtr="0">
            <a:normAutofit/>
          </a:bodyPr>
          <a:lstStyle>
            <a:lvl1pPr marL="0">
              <a:defRPr lang="en-US" sz="3733" b="1" i="0" cap="none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lvl="0"/>
            <a:r>
              <a:rPr lang="en-US"/>
              <a:t>Module Title in Title Case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E1D317-CEE7-EB97-D3A8-31688372B612}"/>
              </a:ext>
            </a:extLst>
          </p:cNvPr>
          <p:cNvSpPr txBox="1"/>
          <p:nvPr/>
        </p:nvSpPr>
        <p:spPr>
          <a:xfrm>
            <a:off x="4017957" y="1493544"/>
            <a:ext cx="4113348" cy="656591"/>
          </a:xfrm>
          <a:prstGeom prst="rect">
            <a:avLst/>
          </a:prstGeom>
        </p:spPr>
        <p:txBody>
          <a:bodyPr vert="horz" wrap="square" lIns="0" tIns="121920" rIns="0" bIns="243840" rtlCol="0" anchor="t" anchorCtr="0">
            <a:noAutofit/>
          </a:bodyPr>
          <a:lstStyle/>
          <a:p>
            <a:pPr algn="l"/>
            <a:r>
              <a:rPr lang="en-US" sz="2133" b="0" i="1" cap="none" baseline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Lessons in This Module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8B06DB72-36F8-5EDB-C0E7-6E776A552FC3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017956" y="2247116"/>
            <a:ext cx="7869245" cy="3761901"/>
          </a:xfrm>
        </p:spPr>
        <p:txBody>
          <a:bodyPr lIns="0" tIns="182880" rIns="274320" bIns="182880"/>
          <a:lstStyle>
            <a:lvl1pPr marL="380990" indent="-380990">
              <a:lnSpc>
                <a:spcPct val="150000"/>
              </a:lnSpc>
              <a:buClr>
                <a:schemeClr val="accent1"/>
              </a:buClr>
              <a:buSzPct val="125000"/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Lesson Title in Title Case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6C99E303-4296-5D5C-5687-5079B51B8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2125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Less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FA1FCE-6D8C-7D62-99A9-971FBDB67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5" y="-20550"/>
            <a:ext cx="12192000" cy="6197601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 anchorCtr="0">
            <a:norm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9869" y="1315944"/>
            <a:ext cx="11517331" cy="1666984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marL="0" indent="0" algn="l">
              <a:defRPr lang="en-US" sz="3733" b="1" i="0" cap="none" baseline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lvl="0"/>
            <a:r>
              <a:rPr lang="en-US"/>
              <a:t>Lesson Title in Title Case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6C99E303-4296-5D5C-5687-5079B51B8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DD4BE9-85BC-E4AF-2DDB-2E0E16E3C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023545" y="-2329665"/>
            <a:ext cx="209979" cy="11517333"/>
          </a:xfrm>
          <a:prstGeom prst="rect">
            <a:avLst/>
          </a:prstGeom>
          <a:solidFill>
            <a:schemeClr val="accent1"/>
          </a:solidFill>
        </p:spPr>
        <p:txBody>
          <a:bodyPr vert="vert270" wrap="square" rtlCol="0" anchor="ctr" anchorCtr="0">
            <a:noAutofit/>
          </a:bodyPr>
          <a:lstStyle/>
          <a:p>
            <a:pPr algn="l"/>
            <a:endParaRPr lang="en-US" sz="2133">
              <a:solidFill>
                <a:schemeClr val="bg1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E2776E9-468C-6AC1-6E49-621C0FB59A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4285" y="3725334"/>
            <a:ext cx="11482916" cy="112395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Module Title in Title Case</a:t>
            </a:r>
          </a:p>
        </p:txBody>
      </p:sp>
    </p:spTree>
    <p:extLst>
      <p:ext uri="{BB962C8B-B14F-4D97-AF65-F5344CB8AC3E}">
        <p14:creationId xmlns:p14="http://schemas.microsoft.com/office/powerpoint/2010/main" val="1389403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Content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2">
            <a:extLst>
              <a:ext uri="{FF2B5EF4-FFF2-40B4-BE49-F238E27FC236}">
                <a16:creationId xmlns:a16="http://schemas.microsoft.com/office/drawing/2014/main" id="{3C40C055-0C99-0EF8-6F81-23F8E8301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987" y="372533"/>
            <a:ext cx="11528213" cy="5621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Enter Slide Title in Title Case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58738" y="1177189"/>
            <a:ext cx="11528463" cy="645859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267"/>
              </a:spcBef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2pPr>
            <a:lvl3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3pPr>
            <a:lvl4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Subhead information goes here across multiple lines</a:t>
            </a:r>
            <a:br>
              <a:rPr lang="en-US"/>
            </a:br>
            <a:r>
              <a:rPr lang="en-US"/>
              <a:t>click to add text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669F3B3-FCCF-BEA2-E59A-EA264B7356F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8740" y="1991833"/>
            <a:ext cx="11528461" cy="409708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  <a:lvl2pPr marL="304792" indent="-304792">
              <a:buFont typeface="Arial" panose="020B0604020202020204" pitchFamily="34" charset="0"/>
              <a:buChar char="•"/>
              <a:defRPr/>
            </a:lvl2pPr>
            <a:lvl3pPr marL="383108" indent="-380990">
              <a:buFont typeface="Arial" panose="020B0604020202020204" pitchFamily="34" charset="0"/>
              <a:buChar char="•"/>
              <a:defRPr/>
            </a:lvl3pPr>
            <a:lvl7pPr marL="609585" indent="-304792">
              <a:defRPr/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6"/>
            <a:r>
              <a:rPr lang="en-US"/>
              <a:t>Third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5AC160-3214-E18F-AB27-5D69A9E612C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9BD777-66EE-7BFE-A993-29B787E98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738" y="1004250"/>
            <a:ext cx="11538209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endParaRPr lang="en-US" sz="2133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3088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sson Objectiv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04B65E8-F432-A204-25F5-967EB25D0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5" y="-1"/>
            <a:ext cx="12192000" cy="61705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 anchorCtr="0">
            <a:norm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184E9F-4779-C209-54F3-7ECFE51755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0"/>
            <a:ext cx="12192000" cy="2011680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E62A37-8863-758C-0FAF-D596CD4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1"/>
            <a:ext cx="12191999" cy="1413468"/>
          </a:xfrm>
          <a:prstGeom prst="rect">
            <a:avLst/>
          </a:prstGeom>
          <a:solidFill>
            <a:schemeClr val="accent1"/>
          </a:solidFill>
        </p:spPr>
        <p:txBody>
          <a:bodyPr wrap="square" lIns="365760" tIns="365760" rIns="365760" bIns="365760" rtlCol="0" anchor="ctr" anchorCtr="0">
            <a:noAutofit/>
          </a:bodyPr>
          <a:lstStyle/>
          <a:p>
            <a:pPr algn="l"/>
            <a:endParaRPr lang="en-US" sz="3200" b="1" cap="all" baseline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7B5BC4-6F9D-2D73-4147-FE1A0BD6A44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8347" y="372533"/>
            <a:ext cx="11562079" cy="562187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25000"/>
              </a:lnSpc>
              <a:spcAft>
                <a:spcPts val="800"/>
              </a:spcAft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Lesson Title in Title Case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B79B41-E532-250C-11D4-32AAA537F3CF}"/>
              </a:ext>
            </a:extLst>
          </p:cNvPr>
          <p:cNvSpPr txBox="1"/>
          <p:nvPr/>
        </p:nvSpPr>
        <p:spPr>
          <a:xfrm>
            <a:off x="318347" y="1586401"/>
            <a:ext cx="2825545" cy="287323"/>
          </a:xfrm>
          <a:prstGeom prst="rect">
            <a:avLst/>
          </a:prstGeom>
        </p:spPr>
        <p:txBody>
          <a:bodyPr vert="horz" wrap="square" lIns="0" tIns="0" rIns="0" bIns="0" rtlCol="0" anchor="ctr" anchorCtr="0">
            <a:spAutoFit/>
          </a:bodyPr>
          <a:lstStyle/>
          <a:p>
            <a:pPr algn="l"/>
            <a:r>
              <a:rPr lang="en-US" sz="1867" b="0" cap="all" baseline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Lesson Objectives</a:t>
            </a: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674BC223-E271-8621-5DA4-4E00262E889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18348" y="2011681"/>
            <a:ext cx="5777653" cy="4158828"/>
          </a:xfrm>
        </p:spPr>
        <p:txBody>
          <a:bodyPr lIns="0" tIns="182880" rIns="0" bIns="182880" anchor="ctr"/>
          <a:lstStyle>
            <a:lvl1pPr marL="380990" indent="-380990">
              <a:buClr>
                <a:schemeClr val="accent1"/>
              </a:buClr>
              <a:buSzPct val="125000"/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17D9355-EC63-BCE9-F288-688279C10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4448" y="2991260"/>
            <a:ext cx="2524227" cy="2512787"/>
          </a:xfrm>
          <a:prstGeom prst="rect">
            <a:avLst/>
          </a:prstGeom>
        </p:spPr>
      </p:pic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890876CA-3F0F-DB5A-6F67-ACE18750E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617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urse Introdu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C886A2F-61E5-3F4B-8715-872A5A630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5" y="-2"/>
            <a:ext cx="12192000" cy="61976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 anchorCtr="0">
            <a:norm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7C995FB-8F57-86C5-F3C1-EFA6D07E64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8878" y="2"/>
            <a:ext cx="5679440" cy="6197597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E62A37-8863-758C-0FAF-D596CD420C3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-8883" y="-8879"/>
            <a:ext cx="5679445" cy="1398716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365760" rIns="0" bIns="365760" rtlCol="0" anchor="ctr" anchorCtr="0">
            <a:noAutofit/>
          </a:bodyPr>
          <a:lstStyle/>
          <a:p>
            <a:pPr algn="ctr"/>
            <a:r>
              <a:rPr lang="en-US" sz="4800" b="1" cap="all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Introductions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6C99E303-4296-5D5C-5687-5079B51B8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D1C62712-1C22-A8FB-49DF-7DF09DC2E0F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0" y="284482"/>
            <a:ext cx="5800947" cy="563879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  <a:lvl2pPr marL="304792" indent="-304792">
              <a:buFont typeface="Arial" panose="020B0604020202020204" pitchFamily="34" charset="0"/>
              <a:buChar char="•"/>
              <a:defRPr/>
            </a:lvl2pPr>
            <a:lvl3pPr marL="383108" indent="-380990">
              <a:buFont typeface="Arial" panose="020B0604020202020204" pitchFamily="34" charset="0"/>
              <a:buChar char="•"/>
              <a:defRPr/>
            </a:lvl3pPr>
            <a:lvl7pPr marL="609585" indent="-304792">
              <a:defRPr/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6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55313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urse Wrap 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C886A2F-61E5-3F4B-8715-872A5A630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5" y="-2"/>
            <a:ext cx="12192000" cy="61976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 anchorCtr="0">
            <a:norm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7C995FB-8F57-86C5-F3C1-EFA6D07E64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8876"/>
            <a:ext cx="12192000" cy="1398713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E62A37-8863-758C-0FAF-D596CD420C3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-8883" y="-8879"/>
            <a:ext cx="3664021" cy="1398716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365760" rIns="0" bIns="365760" rtlCol="0" anchor="ctr" anchorCtr="0">
            <a:noAutofit/>
          </a:bodyPr>
          <a:lstStyle/>
          <a:p>
            <a:pPr algn="ctr"/>
            <a:r>
              <a:rPr lang="en-US" sz="4800" b="1" cap="all" baseline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Wrap Up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6C99E303-4296-5D5C-5687-5079B51B8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8" name="Table Placeholder 5">
            <a:extLst>
              <a:ext uri="{FF2B5EF4-FFF2-40B4-BE49-F238E27FC236}">
                <a16:creationId xmlns:a16="http://schemas.microsoft.com/office/drawing/2014/main" id="{4E2117DA-CCFC-B27D-7CDC-86BDEBE26EE3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264160" y="1530153"/>
            <a:ext cx="11623040" cy="4443924"/>
          </a:xfrm>
        </p:spPr>
        <p:txBody>
          <a:bodyPr wrap="square" anchor="ctr" anchorCtr="0"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3141330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p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DA1992-F678-FCFB-8210-B61A450FAB8A}"/>
              </a:ext>
            </a:extLst>
          </p:cNvPr>
          <p:cNvSpPr/>
          <p:nvPr/>
        </p:nvSpPr>
        <p:spPr>
          <a:xfrm>
            <a:off x="-5" y="-1"/>
            <a:ext cx="12192000" cy="60282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 anchorCtr="0">
            <a:norm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6C99E303-4296-5D5C-5687-5079B51B8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E62A37-8863-758C-0FAF-D596CD4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940" y="-8877"/>
            <a:ext cx="2767584" cy="6037143"/>
          </a:xfrm>
          <a:prstGeom prst="rect">
            <a:avLst/>
          </a:prstGeom>
          <a:solidFill>
            <a:schemeClr val="accent2"/>
          </a:solidFill>
        </p:spPr>
        <p:txBody>
          <a:bodyPr wrap="square" lIns="0" tIns="365760" rIns="0" bIns="365760" rtlCol="0" anchor="ctr" anchorCtr="0">
            <a:noAutofit/>
          </a:bodyPr>
          <a:lstStyle/>
          <a:p>
            <a:pPr algn="ctr"/>
            <a:r>
              <a:rPr lang="en-US" sz="2667" b="1" cap="all" baseline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Support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4B6819A-3F17-DDD3-6BE0-FC6F1BB791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8837" y="1"/>
            <a:ext cx="198016" cy="5304428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252428 h 4521201"/>
              <a:gd name="connsiteX4" fmla="*/ 6626 w 219990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990" h="4521201">
                <a:moveTo>
                  <a:pt x="6626" y="0"/>
                </a:moveTo>
                <a:lnTo>
                  <a:pt x="219990" y="0"/>
                </a:lnTo>
                <a:lnTo>
                  <a:pt x="219990" y="4521201"/>
                </a:lnTo>
                <a:lnTo>
                  <a:pt x="0" y="4252428"/>
                </a:lnTo>
                <a:cubicBezTo>
                  <a:pt x="2209" y="2853587"/>
                  <a:pt x="4417" y="1398841"/>
                  <a:pt x="6626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E3395703-58C0-E3F5-DC1B-4016055F2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12529" y="5304429"/>
            <a:ext cx="195469" cy="723837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3280524 h 4521201"/>
              <a:gd name="connsiteX4" fmla="*/ 6626 w 219990"/>
              <a:gd name="connsiteY4" fmla="*/ 0 h 4521201"/>
              <a:gd name="connsiteX0" fmla="*/ 20375 w 233739"/>
              <a:gd name="connsiteY0" fmla="*/ 0 h 4521201"/>
              <a:gd name="connsiteX1" fmla="*/ 233739 w 233739"/>
              <a:gd name="connsiteY1" fmla="*/ 0 h 4521201"/>
              <a:gd name="connsiteX2" fmla="*/ 233739 w 233739"/>
              <a:gd name="connsiteY2" fmla="*/ 4521201 h 4521201"/>
              <a:gd name="connsiteX3" fmla="*/ 0 w 233739"/>
              <a:gd name="connsiteY3" fmla="*/ 2168238 h 4521201"/>
              <a:gd name="connsiteX4" fmla="*/ 20375 w 233739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730725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59010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6838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8713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3105718 h 4521201"/>
              <a:gd name="connsiteX4" fmla="*/ 727 w 214091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935235 h 4521201"/>
              <a:gd name="connsiteX4" fmla="*/ 10512 w 223876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707909 h 4521201"/>
              <a:gd name="connsiteX4" fmla="*/ 10512 w 223876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992059 h 4521201"/>
              <a:gd name="connsiteX4" fmla="*/ 727 w 214091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091" h="4521201">
                <a:moveTo>
                  <a:pt x="727" y="0"/>
                </a:moveTo>
                <a:lnTo>
                  <a:pt x="214091" y="0"/>
                </a:lnTo>
                <a:lnTo>
                  <a:pt x="214091" y="4521201"/>
                </a:lnTo>
                <a:lnTo>
                  <a:pt x="52" y="2992059"/>
                </a:lnTo>
                <a:cubicBezTo>
                  <a:pt x="2261" y="1593218"/>
                  <a:pt x="-1482" y="1398841"/>
                  <a:pt x="727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EE69CE5-64EA-0229-92FD-D1335F26C87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31376" y="246582"/>
            <a:ext cx="8455825" cy="560375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6846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urs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DA1992-F678-FCFB-8210-B61A450FAB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5" y="-1"/>
            <a:ext cx="12192000" cy="60282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 anchorCtr="0">
            <a:norm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E62A37-8863-758C-0FAF-D596CD420C3B}"/>
              </a:ext>
            </a:extLst>
          </p:cNvPr>
          <p:cNvSpPr/>
          <p:nvPr/>
        </p:nvSpPr>
        <p:spPr>
          <a:xfrm>
            <a:off x="188911" y="-8882"/>
            <a:ext cx="2767584" cy="6037148"/>
          </a:xfrm>
          <a:prstGeom prst="rect">
            <a:avLst/>
          </a:prstGeom>
          <a:solidFill>
            <a:schemeClr val="accent2"/>
          </a:solidFill>
        </p:spPr>
        <p:txBody>
          <a:bodyPr wrap="square" lIns="365760" tIns="365760" rIns="365760" bIns="365760" rtlCol="0" anchor="ctr" anchorCtr="0">
            <a:noAutofit/>
          </a:bodyPr>
          <a:lstStyle/>
          <a:p>
            <a:pPr algn="ctr"/>
            <a:r>
              <a:rPr lang="en-US" sz="2667" b="1" cap="all" baseline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AGENDA</a:t>
            </a:r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1A427B22-110E-6049-3DD6-0F9DF2115FE4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3425952" y="243840"/>
            <a:ext cx="8461248" cy="5608320"/>
          </a:xfrm>
        </p:spPr>
        <p:txBody>
          <a:bodyPr wrap="square" anchor="ctr" anchorCtr="0"/>
          <a:lstStyle/>
          <a:p>
            <a:r>
              <a:rPr lang="en-US"/>
              <a:t>Click icon to add table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6C99E303-4296-5D5C-5687-5079B51B8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2F44A77-921D-6D3A-B9E0-FB3704FBF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8837" y="1"/>
            <a:ext cx="198016" cy="5304428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252428 h 4521201"/>
              <a:gd name="connsiteX4" fmla="*/ 6626 w 219990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990" h="4521201">
                <a:moveTo>
                  <a:pt x="6626" y="0"/>
                </a:moveTo>
                <a:lnTo>
                  <a:pt x="219990" y="0"/>
                </a:lnTo>
                <a:lnTo>
                  <a:pt x="219990" y="4521201"/>
                </a:lnTo>
                <a:lnTo>
                  <a:pt x="0" y="4252428"/>
                </a:lnTo>
                <a:cubicBezTo>
                  <a:pt x="2209" y="2853587"/>
                  <a:pt x="4417" y="1398841"/>
                  <a:pt x="6626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76F7FFB-5222-1D74-035C-D2D20840F4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12529" y="5304429"/>
            <a:ext cx="201440" cy="723837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3280524 h 4521201"/>
              <a:gd name="connsiteX4" fmla="*/ 6626 w 219990"/>
              <a:gd name="connsiteY4" fmla="*/ 0 h 4521201"/>
              <a:gd name="connsiteX0" fmla="*/ 20375 w 233739"/>
              <a:gd name="connsiteY0" fmla="*/ 0 h 4521201"/>
              <a:gd name="connsiteX1" fmla="*/ 233739 w 233739"/>
              <a:gd name="connsiteY1" fmla="*/ 0 h 4521201"/>
              <a:gd name="connsiteX2" fmla="*/ 233739 w 233739"/>
              <a:gd name="connsiteY2" fmla="*/ 4521201 h 4521201"/>
              <a:gd name="connsiteX3" fmla="*/ 0 w 233739"/>
              <a:gd name="connsiteY3" fmla="*/ 2168238 h 4521201"/>
              <a:gd name="connsiteX4" fmla="*/ 20375 w 233739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730725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59010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6838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8713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3105718 h 4521201"/>
              <a:gd name="connsiteX4" fmla="*/ 727 w 214091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935235 h 4521201"/>
              <a:gd name="connsiteX4" fmla="*/ 10512 w 223876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707909 h 4521201"/>
              <a:gd name="connsiteX4" fmla="*/ 10512 w 223876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992059 h 4521201"/>
              <a:gd name="connsiteX4" fmla="*/ 727 w 214091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091" h="4521201">
                <a:moveTo>
                  <a:pt x="727" y="0"/>
                </a:moveTo>
                <a:lnTo>
                  <a:pt x="214091" y="0"/>
                </a:lnTo>
                <a:lnTo>
                  <a:pt x="214091" y="4521201"/>
                </a:lnTo>
                <a:lnTo>
                  <a:pt x="52" y="2992059"/>
                </a:lnTo>
                <a:cubicBezTo>
                  <a:pt x="2261" y="1593218"/>
                  <a:pt x="-1482" y="1398841"/>
                  <a:pt x="727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7454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D1CEEC-F2CF-DD0F-1E9D-75DB85F387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8" name="Title Placeholder 11">
            <a:extLst>
              <a:ext uri="{FF2B5EF4-FFF2-40B4-BE49-F238E27FC236}">
                <a16:creationId xmlns:a16="http://schemas.microsoft.com/office/drawing/2014/main" id="{E3011FA0-6B9A-21DF-8C74-E1EBEED5E405}"/>
              </a:ext>
            </a:extLst>
          </p:cNvPr>
          <p:cNvSpPr txBox="1">
            <a:spLocks/>
          </p:cNvSpPr>
          <p:nvPr userDrawn="1"/>
        </p:nvSpPr>
        <p:spPr>
          <a:xfrm>
            <a:off x="386499" y="2627207"/>
            <a:ext cx="8735730" cy="562185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marL="0" marR="0" indent="0" algn="l" defTabSz="121917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i="0" kern="1200" baseline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sz="4800">
                <a:solidFill>
                  <a:srgbClr val="FFFFFF"/>
                </a:solidFill>
              </a:rPr>
              <a:t>Enter Slide Title in Title Case</a:t>
            </a:r>
          </a:p>
        </p:txBody>
      </p:sp>
      <p:sp>
        <p:nvSpPr>
          <p:cNvPr id="9" name="Title Placeholder 11">
            <a:extLst>
              <a:ext uri="{FF2B5EF4-FFF2-40B4-BE49-F238E27FC236}">
                <a16:creationId xmlns:a16="http://schemas.microsoft.com/office/drawing/2014/main" id="{13C5C134-C430-8478-D87F-50699C33CE2F}"/>
              </a:ext>
            </a:extLst>
          </p:cNvPr>
          <p:cNvSpPr txBox="1">
            <a:spLocks/>
          </p:cNvSpPr>
          <p:nvPr userDrawn="1"/>
        </p:nvSpPr>
        <p:spPr>
          <a:xfrm>
            <a:off x="386499" y="3915937"/>
            <a:ext cx="5034587" cy="562185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marL="0" marR="0" indent="0" algn="l" defTabSz="121917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i="0" kern="1200" baseline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sz="2200">
                <a:solidFill>
                  <a:srgbClr val="FFFFFF"/>
                </a:solidFill>
              </a:rPr>
              <a:t>Enter Slide Title in Title Case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3C0D4E6-D0BE-B27A-B793-D33A7A7563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81290" y="5207726"/>
            <a:ext cx="4782899" cy="1202768"/>
          </a:xfrm>
          <a:prstGeom prst="rect">
            <a:avLst/>
          </a:prstGeom>
        </p:spPr>
      </p:pic>
      <p:sp>
        <p:nvSpPr>
          <p:cNvPr id="6" name="AutoShape 3">
            <a:extLst>
              <a:ext uri="{FF2B5EF4-FFF2-40B4-BE49-F238E27FC236}">
                <a16:creationId xmlns:a16="http://schemas.microsoft.com/office/drawing/2014/main" id="{152C24F0-015B-F85A-51E2-B513E9D1D96A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0" y="-4763"/>
            <a:ext cx="12192000" cy="6858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6CCABADF-9BD0-DD04-DC94-AEEB2ABDE937}"/>
              </a:ext>
            </a:extLst>
          </p:cNvPr>
          <p:cNvSpPr>
            <a:spLocks/>
          </p:cNvSpPr>
          <p:nvPr userDrawn="1"/>
        </p:nvSpPr>
        <p:spPr bwMode="auto">
          <a:xfrm>
            <a:off x="-8878" y="-12700"/>
            <a:ext cx="12200878" cy="6865938"/>
          </a:xfrm>
          <a:custGeom>
            <a:avLst/>
            <a:gdLst>
              <a:gd name="T0" fmla="*/ 0 w 25599"/>
              <a:gd name="T1" fmla="*/ 14404 h 14404"/>
              <a:gd name="T2" fmla="*/ 0 w 25599"/>
              <a:gd name="T3" fmla="*/ 14404 h 14404"/>
              <a:gd name="T4" fmla="*/ 25599 w 25599"/>
              <a:gd name="T5" fmla="*/ 14404 h 14404"/>
              <a:gd name="T6" fmla="*/ 25599 w 25599"/>
              <a:gd name="T7" fmla="*/ 0 h 14404"/>
              <a:gd name="T8" fmla="*/ 0 w 25599"/>
              <a:gd name="T9" fmla="*/ 0 h 14404"/>
              <a:gd name="T10" fmla="*/ 0 w 25599"/>
              <a:gd name="T11" fmla="*/ 14404 h 144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5599" h="14404">
                <a:moveTo>
                  <a:pt x="0" y="14404"/>
                </a:moveTo>
                <a:lnTo>
                  <a:pt x="0" y="14404"/>
                </a:lnTo>
                <a:lnTo>
                  <a:pt x="25599" y="14404"/>
                </a:lnTo>
                <a:lnTo>
                  <a:pt x="25599" y="0"/>
                </a:lnTo>
                <a:lnTo>
                  <a:pt x="0" y="0"/>
                </a:lnTo>
                <a:lnTo>
                  <a:pt x="0" y="14404"/>
                </a:lnTo>
                <a:close/>
              </a:path>
            </a:pathLst>
          </a:custGeom>
          <a:solidFill>
            <a:schemeClr val="accent1"/>
          </a:solidFill>
          <a:ln w="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3E31CBF5-BE1A-F332-EAF1-87B2B500CC9F}"/>
              </a:ext>
            </a:extLst>
          </p:cNvPr>
          <p:cNvSpPr>
            <a:spLocks/>
          </p:cNvSpPr>
          <p:nvPr userDrawn="1"/>
        </p:nvSpPr>
        <p:spPr bwMode="auto">
          <a:xfrm>
            <a:off x="0" y="4864100"/>
            <a:ext cx="9115425" cy="1993900"/>
          </a:xfrm>
          <a:custGeom>
            <a:avLst/>
            <a:gdLst>
              <a:gd name="T0" fmla="*/ 0 w 19131"/>
              <a:gd name="T1" fmla="*/ 4184 h 4184"/>
              <a:gd name="T2" fmla="*/ 0 w 19131"/>
              <a:gd name="T3" fmla="*/ 4184 h 4184"/>
              <a:gd name="T4" fmla="*/ 19131 w 19131"/>
              <a:gd name="T5" fmla="*/ 4184 h 4184"/>
              <a:gd name="T6" fmla="*/ 19131 w 19131"/>
              <a:gd name="T7" fmla="*/ 0 h 4184"/>
              <a:gd name="T8" fmla="*/ 0 w 19131"/>
              <a:gd name="T9" fmla="*/ 0 h 4184"/>
              <a:gd name="T10" fmla="*/ 0 w 19131"/>
              <a:gd name="T11" fmla="*/ 4184 h 4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131" h="4184">
                <a:moveTo>
                  <a:pt x="0" y="4184"/>
                </a:moveTo>
                <a:lnTo>
                  <a:pt x="0" y="4184"/>
                </a:lnTo>
                <a:lnTo>
                  <a:pt x="19131" y="4184"/>
                </a:lnTo>
                <a:lnTo>
                  <a:pt x="19131" y="0"/>
                </a:lnTo>
                <a:lnTo>
                  <a:pt x="0" y="0"/>
                </a:lnTo>
                <a:lnTo>
                  <a:pt x="0" y="4184"/>
                </a:lnTo>
                <a:close/>
              </a:path>
            </a:pathLst>
          </a:custGeom>
          <a:solidFill>
            <a:schemeClr val="accent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B9AD855E-EA7E-0252-6B1F-0C6041271D87}"/>
              </a:ext>
            </a:extLst>
          </p:cNvPr>
          <p:cNvSpPr>
            <a:spLocks/>
          </p:cNvSpPr>
          <p:nvPr userDrawn="1"/>
        </p:nvSpPr>
        <p:spPr bwMode="auto">
          <a:xfrm>
            <a:off x="0" y="3502025"/>
            <a:ext cx="9115425" cy="1362075"/>
          </a:xfrm>
          <a:custGeom>
            <a:avLst/>
            <a:gdLst>
              <a:gd name="T0" fmla="*/ 0 w 19131"/>
              <a:gd name="T1" fmla="*/ 2858 h 2858"/>
              <a:gd name="T2" fmla="*/ 0 w 19131"/>
              <a:gd name="T3" fmla="*/ 2858 h 2858"/>
              <a:gd name="T4" fmla="*/ 19131 w 19131"/>
              <a:gd name="T5" fmla="*/ 2858 h 2858"/>
              <a:gd name="T6" fmla="*/ 19131 w 19131"/>
              <a:gd name="T7" fmla="*/ 0 h 2858"/>
              <a:gd name="T8" fmla="*/ 0 w 19131"/>
              <a:gd name="T9" fmla="*/ 0 h 2858"/>
              <a:gd name="T10" fmla="*/ 0 w 19131"/>
              <a:gd name="T11" fmla="*/ 2858 h 28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131" h="2858">
                <a:moveTo>
                  <a:pt x="0" y="2858"/>
                </a:moveTo>
                <a:lnTo>
                  <a:pt x="0" y="2858"/>
                </a:lnTo>
                <a:lnTo>
                  <a:pt x="19131" y="2858"/>
                </a:lnTo>
                <a:lnTo>
                  <a:pt x="19131" y="0"/>
                </a:lnTo>
                <a:lnTo>
                  <a:pt x="0" y="0"/>
                </a:lnTo>
                <a:lnTo>
                  <a:pt x="0" y="2858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6E17F52F-1744-F2C6-1D6D-0C48CEB8A991}"/>
              </a:ext>
            </a:extLst>
          </p:cNvPr>
          <p:cNvSpPr>
            <a:spLocks/>
          </p:cNvSpPr>
          <p:nvPr userDrawn="1"/>
        </p:nvSpPr>
        <p:spPr bwMode="auto">
          <a:xfrm>
            <a:off x="9115425" y="418916"/>
            <a:ext cx="3076575" cy="6442258"/>
          </a:xfrm>
          <a:custGeom>
            <a:avLst/>
            <a:gdLst>
              <a:gd name="T0" fmla="*/ 0 w 6468"/>
              <a:gd name="T1" fmla="*/ 6468 h 13510"/>
              <a:gd name="T2" fmla="*/ 0 w 6468"/>
              <a:gd name="T3" fmla="*/ 6468 h 13510"/>
              <a:gd name="T4" fmla="*/ 0 w 6468"/>
              <a:gd name="T5" fmla="*/ 13510 h 13510"/>
              <a:gd name="T6" fmla="*/ 6468 w 6468"/>
              <a:gd name="T7" fmla="*/ 13510 h 13510"/>
              <a:gd name="T8" fmla="*/ 6468 w 6468"/>
              <a:gd name="T9" fmla="*/ 0 h 13510"/>
              <a:gd name="T10" fmla="*/ 0 w 6468"/>
              <a:gd name="T11" fmla="*/ 6468 h 13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468" h="13510">
                <a:moveTo>
                  <a:pt x="0" y="6468"/>
                </a:moveTo>
                <a:lnTo>
                  <a:pt x="0" y="6468"/>
                </a:lnTo>
                <a:lnTo>
                  <a:pt x="0" y="13510"/>
                </a:lnTo>
                <a:lnTo>
                  <a:pt x="6468" y="13510"/>
                </a:lnTo>
                <a:lnTo>
                  <a:pt x="6468" y="0"/>
                </a:lnTo>
                <a:lnTo>
                  <a:pt x="0" y="6468"/>
                </a:lnTo>
                <a:close/>
              </a:path>
            </a:pathLst>
          </a:custGeom>
          <a:solidFill>
            <a:schemeClr val="accent5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Picture 13" descr="A black and yellow logo&#10;&#10;Description automatically generated">
            <a:extLst>
              <a:ext uri="{FF2B5EF4-FFF2-40B4-BE49-F238E27FC236}">
                <a16:creationId xmlns:a16="http://schemas.microsoft.com/office/drawing/2014/main" id="{F9CDDAE8-8721-F5D0-A6BD-BBB9F8D5507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90" y="5173139"/>
            <a:ext cx="7761821" cy="1332838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6C1F618D-E4D9-A163-95B4-6D93CE80125A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477726" y="2295104"/>
            <a:ext cx="7720341" cy="1293918"/>
          </a:xfrm>
          <a:prstGeom prst="rect">
            <a:avLst/>
          </a:prstGeom>
        </p:spPr>
        <p:txBody>
          <a:bodyPr vert="horz" lIns="0" tIns="91440" rIns="0" bIns="91440" rtlCol="0" anchor="ctr" anchorCtr="0">
            <a:normAutofit/>
          </a:bodyPr>
          <a:lstStyle>
            <a:lvl1pPr marL="0">
              <a:lnSpc>
                <a:spcPct val="125000"/>
              </a:lnSpc>
              <a:defRPr lang="en-US" sz="4800" b="1" i="0" cap="none" baseline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lvl="0"/>
            <a:r>
              <a:rPr lang="en-US"/>
              <a:t>Training Title in Title Case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51ED13D7-0657-157F-E91D-3527C0810DE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81290" y="4009348"/>
            <a:ext cx="7720340" cy="463224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defRPr sz="2400" b="0" i="0" baseline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1600" baseline="0">
                <a:solidFill>
                  <a:schemeClr val="bg1"/>
                </a:solidFill>
              </a:defRPr>
            </a:lvl2pPr>
            <a:lvl3pPr>
              <a:defRPr sz="1600" baseline="0">
                <a:solidFill>
                  <a:schemeClr val="bg1"/>
                </a:solidFill>
              </a:defRPr>
            </a:lvl3pPr>
            <a:lvl4pPr>
              <a:defRPr sz="1600" baseline="0">
                <a:solidFill>
                  <a:schemeClr val="bg1"/>
                </a:solidFill>
              </a:defRPr>
            </a:lvl4pPr>
            <a:lvl5pPr>
              <a:defRPr sz="1600" baseline="0">
                <a:solidFill>
                  <a:schemeClr val="bg1"/>
                </a:solidFill>
              </a:defRPr>
            </a:lvl5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Workstream in Title Case</a:t>
            </a:r>
          </a:p>
        </p:txBody>
      </p:sp>
    </p:spTree>
    <p:extLst>
      <p:ext uri="{BB962C8B-B14F-4D97-AF65-F5344CB8AC3E}">
        <p14:creationId xmlns:p14="http://schemas.microsoft.com/office/powerpoint/2010/main" val="3662948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SCreenshot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2">
            <a:extLst>
              <a:ext uri="{FF2B5EF4-FFF2-40B4-BE49-F238E27FC236}">
                <a16:creationId xmlns:a16="http://schemas.microsoft.com/office/drawing/2014/main" id="{E0847E8B-3C17-4040-117C-47741ADAF4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987" y="372533"/>
            <a:ext cx="11528213" cy="5621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Enter Slide Title in Title Case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C5ADA9D7-3A6B-A296-05D2-CF23E213F62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8738" y="1177189"/>
            <a:ext cx="11528463" cy="645859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267"/>
              </a:spcBef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2pPr>
            <a:lvl3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3pPr>
            <a:lvl4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Subhead information goes here across multiple lines</a:t>
            </a:r>
            <a:br>
              <a:rPr lang="en-US"/>
            </a:br>
            <a:r>
              <a:rPr lang="en-US"/>
              <a:t>click to add text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ECB69D1E-26F5-616B-0161-BE9AC9BF81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58739" y="1935030"/>
            <a:ext cx="11538208" cy="4168060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lIns="0" rIns="0"/>
          <a:lstStyle>
            <a:lvl1pPr>
              <a:defRPr/>
            </a:lvl1pPr>
          </a:lstStyle>
          <a:p>
            <a:r>
              <a:rPr lang="en-US"/>
              <a:t>Screenshot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DC0718F-BB87-8D6C-D261-640B91DA0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738" y="1004250"/>
            <a:ext cx="11538209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endParaRPr lang="en-US" sz="2133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5AC160-3214-E18F-AB27-5D69A9E612C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00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07B418A5-6D24-59E3-1BFF-C0316638BB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987" y="372533"/>
            <a:ext cx="11528213" cy="5621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Enter Slide Title in Title Case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6F03054-AF71-EC5C-97F0-258C83A44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738" y="1004250"/>
            <a:ext cx="11538209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endParaRPr lang="en-US" sz="2133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669F3B3-FCCF-BEA2-E59A-EA264B7356F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8738" y="1246296"/>
            <a:ext cx="5552353" cy="485679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  <a:lvl2pPr marL="304792" indent="-304792">
              <a:buFont typeface="Arial" panose="020B0604020202020204" pitchFamily="34" charset="0"/>
              <a:buChar char="•"/>
              <a:defRPr/>
            </a:lvl2pPr>
            <a:lvl3pPr marL="383108" indent="-380990">
              <a:buFont typeface="Arial" panose="020B0604020202020204" pitchFamily="34" charset="0"/>
              <a:buChar char="•"/>
              <a:defRPr/>
            </a:lvl3pPr>
            <a:lvl7pPr marL="609585" indent="-304792">
              <a:defRPr/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6"/>
            <a:r>
              <a:rPr lang="en-US"/>
              <a:t>Third level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BB39569B-B72F-0886-DACC-BD0BA43789F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280912" y="1246294"/>
            <a:ext cx="5606289" cy="485679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  <a:lvl2pPr marL="304792" indent="-304792">
              <a:buFont typeface="Arial" panose="020B0604020202020204" pitchFamily="34" charset="0"/>
              <a:buChar char="•"/>
              <a:defRPr/>
            </a:lvl2pPr>
            <a:lvl3pPr marL="383108" indent="-380990">
              <a:buFont typeface="Arial" panose="020B0604020202020204" pitchFamily="34" charset="0"/>
              <a:buChar char="•"/>
              <a:defRPr/>
            </a:lvl3pPr>
            <a:lvl7pPr marL="609585" indent="-304792">
              <a:defRPr/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6"/>
            <a:r>
              <a:rPr lang="en-US"/>
              <a:t>Third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5AC160-3214-E18F-AB27-5D69A9E612C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667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 Content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07B418A5-6D24-59E3-1BFF-C0316638BB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987" y="372533"/>
            <a:ext cx="11528213" cy="5621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Enter Slide Title in Title Case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6F03054-AF71-EC5C-97F0-258C83A44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738" y="1004250"/>
            <a:ext cx="11538209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endParaRPr lang="en-US" sz="2133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5AC160-3214-E18F-AB27-5D69A9E612C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669F3B3-FCCF-BEA2-E59A-EA264B7356F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8738" y="1935032"/>
            <a:ext cx="5552353" cy="416805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  <a:lvl2pPr marL="304792" indent="-304792">
              <a:buFont typeface="Arial" panose="020B0604020202020204" pitchFamily="34" charset="0"/>
              <a:buChar char="•"/>
              <a:defRPr/>
            </a:lvl2pPr>
            <a:lvl3pPr marL="383108" indent="-380990">
              <a:buFont typeface="Arial" panose="020B0604020202020204" pitchFamily="34" charset="0"/>
              <a:buChar char="•"/>
              <a:defRPr/>
            </a:lvl3pPr>
            <a:lvl7pPr marL="609585" indent="-304792">
              <a:defRPr/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6"/>
            <a:r>
              <a:rPr lang="en-US"/>
              <a:t>Third level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BB39569B-B72F-0886-DACC-BD0BA43789F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280912" y="1935030"/>
            <a:ext cx="5606289" cy="416805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  <a:lvl2pPr marL="304792" indent="-304792">
              <a:buFont typeface="Arial" panose="020B0604020202020204" pitchFamily="34" charset="0"/>
              <a:buChar char="•"/>
              <a:defRPr/>
            </a:lvl2pPr>
            <a:lvl3pPr marL="383108" indent="-380990">
              <a:buFont typeface="Arial" panose="020B0604020202020204" pitchFamily="34" charset="0"/>
              <a:buChar char="•"/>
              <a:defRPr/>
            </a:lvl3pPr>
            <a:lvl7pPr marL="609585" indent="-304792">
              <a:defRPr/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6"/>
            <a:r>
              <a:rPr lang="en-US"/>
              <a:t>Third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40E3E7-16BB-8277-B1E8-14CC06F19B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8738" y="1177189"/>
            <a:ext cx="11528463" cy="645859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267"/>
              </a:spcBef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2pPr>
            <a:lvl3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3pPr>
            <a:lvl4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Subhead information goes here across multiple lines</a:t>
            </a:r>
            <a:br>
              <a:rPr lang="en-US"/>
            </a:br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949076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0BD2857-9E82-1B3E-21B3-929703E3C8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FCC573-65A1-89E9-2577-3975C945B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50D2C6-43E6-4498-20C2-077141E25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738" y="1004250"/>
            <a:ext cx="11538209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endParaRPr lang="en-US" sz="2133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489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347" y="372533"/>
            <a:ext cx="11562079" cy="56218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347" y="1366685"/>
            <a:ext cx="11562076" cy="4729316"/>
          </a:xfrm>
        </p:spPr>
        <p:txBody>
          <a:bodyPr/>
          <a:lstStyle>
            <a:lvl2pPr marL="380990" indent="-380990">
              <a:lnSpc>
                <a:spcPct val="100000"/>
              </a:lnSpc>
              <a:buFont typeface="Wingdings" panose="05000000000000000000" pitchFamily="2" charset="2"/>
              <a:buChar char="ü"/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DB9C01-39F7-D7CD-C46B-9FF461D1F7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0B3B571-311B-4626-6FD3-D57F982E13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8347" y="1038102"/>
            <a:ext cx="11562077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endParaRPr lang="en-US" sz="2133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7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1901E7B-1A9D-5E85-E9C1-5B97E522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5" y="-1"/>
            <a:ext cx="12192000" cy="60282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 anchorCtr="0">
            <a:norm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EDA0F1-7CE7-E397-B42F-E8FA32A8BC70}"/>
              </a:ext>
            </a:extLst>
          </p:cNvPr>
          <p:cNvSpPr/>
          <p:nvPr/>
        </p:nvSpPr>
        <p:spPr>
          <a:xfrm>
            <a:off x="189179" y="-8880"/>
            <a:ext cx="2767584" cy="603714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tIns="2194560" rtlCol="0" anchor="t" anchorCtr="0">
            <a:noAutofit/>
          </a:bodyPr>
          <a:lstStyle/>
          <a:p>
            <a:pPr algn="ctr"/>
            <a:r>
              <a:rPr lang="en-US" sz="2667" b="1">
                <a:ln>
                  <a:noFill/>
                </a:ln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DEMO</a:t>
            </a: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F078D5E8-5653-0D0E-DD86-BBA24EBD63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1369" y="2719837"/>
            <a:ext cx="1425984" cy="1425984"/>
          </a:xfrm>
          <a:prstGeom prst="rect">
            <a:avLst/>
          </a:prstGeom>
        </p:spPr>
      </p:pic>
      <p:sp>
        <p:nvSpPr>
          <p:cNvPr id="21" name="Title 20">
            <a:extLst>
              <a:ext uri="{FF2B5EF4-FFF2-40B4-BE49-F238E27FC236}">
                <a16:creationId xmlns:a16="http://schemas.microsoft.com/office/drawing/2014/main" id="{3D95FAB7-16FD-F4D0-ED67-DDA349B69E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80941" y="343689"/>
            <a:ext cx="8506257" cy="832919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Enter Slide Title in Title Case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380944" y="1433503"/>
            <a:ext cx="8506256" cy="457859"/>
          </a:xfrm>
          <a:prstGeom prst="rect">
            <a:avLst/>
          </a:prstGeom>
        </p:spPr>
        <p:txBody>
          <a:bodyPr lIns="0" rIns="0" anchor="ctr"/>
          <a:lstStyle>
            <a:lvl1pPr>
              <a:spcBef>
                <a:spcPts val="267"/>
              </a:spcBef>
              <a:defRPr sz="1600" baseline="0">
                <a:solidFill>
                  <a:schemeClr val="tx2"/>
                </a:solidFill>
              </a:defRPr>
            </a:lvl1pPr>
            <a:lvl2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2pPr>
            <a:lvl3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3pPr>
            <a:lvl4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Subhead information goes here across multiple lines</a:t>
            </a:r>
            <a:br>
              <a:rPr lang="en-US"/>
            </a:br>
            <a:r>
              <a:rPr lang="en-US"/>
              <a:t>click to add text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96BEAB5-7365-2FC1-9D60-25D752CC1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0988" y="1275257"/>
            <a:ext cx="8506592" cy="609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endParaRPr lang="en-US" sz="2133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8290B7-6E18-5E44-FFBA-9B3DC1ADDA4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A4E8A9B-D0FD-BBB1-5FD7-BF1336E27D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8837" y="1"/>
            <a:ext cx="198016" cy="5304428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252428 h 4521201"/>
              <a:gd name="connsiteX4" fmla="*/ 6626 w 219990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990" h="4521201">
                <a:moveTo>
                  <a:pt x="6626" y="0"/>
                </a:moveTo>
                <a:lnTo>
                  <a:pt x="219990" y="0"/>
                </a:lnTo>
                <a:lnTo>
                  <a:pt x="219990" y="4521201"/>
                </a:lnTo>
                <a:lnTo>
                  <a:pt x="0" y="4252428"/>
                </a:lnTo>
                <a:cubicBezTo>
                  <a:pt x="2209" y="2853587"/>
                  <a:pt x="4417" y="1398841"/>
                  <a:pt x="6626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7041F5-5DF5-E7EE-A131-BAB3383EA57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380622" y="2080382"/>
            <a:ext cx="8506580" cy="3715657"/>
          </a:xfrm>
        </p:spPr>
        <p:txBody>
          <a:bodyPr lIns="274320" tIns="182880" rIns="274320" bIns="182880" anchor="t"/>
          <a:lstStyle>
            <a:lvl1pPr marL="380990" indent="-380990">
              <a:buClr>
                <a:schemeClr val="tx2"/>
              </a:buClr>
              <a:buSzPct val="125000"/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C076F6F-0990-69FE-E6FF-12D056C9B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12529" y="5304429"/>
            <a:ext cx="201708" cy="723837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3280524 h 4521201"/>
              <a:gd name="connsiteX4" fmla="*/ 6626 w 219990"/>
              <a:gd name="connsiteY4" fmla="*/ 0 h 4521201"/>
              <a:gd name="connsiteX0" fmla="*/ 20375 w 233739"/>
              <a:gd name="connsiteY0" fmla="*/ 0 h 4521201"/>
              <a:gd name="connsiteX1" fmla="*/ 233739 w 233739"/>
              <a:gd name="connsiteY1" fmla="*/ 0 h 4521201"/>
              <a:gd name="connsiteX2" fmla="*/ 233739 w 233739"/>
              <a:gd name="connsiteY2" fmla="*/ 4521201 h 4521201"/>
              <a:gd name="connsiteX3" fmla="*/ 0 w 233739"/>
              <a:gd name="connsiteY3" fmla="*/ 2168238 h 4521201"/>
              <a:gd name="connsiteX4" fmla="*/ 20375 w 233739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730725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59010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6838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8713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3105718 h 4521201"/>
              <a:gd name="connsiteX4" fmla="*/ 727 w 214091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935235 h 4521201"/>
              <a:gd name="connsiteX4" fmla="*/ 10512 w 223876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707909 h 4521201"/>
              <a:gd name="connsiteX4" fmla="*/ 10512 w 223876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992059 h 4521201"/>
              <a:gd name="connsiteX4" fmla="*/ 727 w 214091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091" h="4521201">
                <a:moveTo>
                  <a:pt x="727" y="0"/>
                </a:moveTo>
                <a:lnTo>
                  <a:pt x="214091" y="0"/>
                </a:lnTo>
                <a:lnTo>
                  <a:pt x="214091" y="4521201"/>
                </a:lnTo>
                <a:lnTo>
                  <a:pt x="52" y="2992059"/>
                </a:lnTo>
                <a:cubicBezTo>
                  <a:pt x="2261" y="1593218"/>
                  <a:pt x="-1482" y="1398841"/>
                  <a:pt x="727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42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lf-Guided Exerci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3DDA5A95-CA4A-FB6B-B8CE-7057C6344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5" y="-1"/>
            <a:ext cx="12192005" cy="60282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 anchorCtr="0">
            <a:norm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B62BCA-A301-73F3-E8F4-AD55B1677B96}"/>
              </a:ext>
            </a:extLst>
          </p:cNvPr>
          <p:cNvSpPr/>
          <p:nvPr/>
        </p:nvSpPr>
        <p:spPr>
          <a:xfrm>
            <a:off x="181496" y="-8878"/>
            <a:ext cx="2767584" cy="6037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tIns="2194560" rtlCol="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67" b="1">
                <a:ln>
                  <a:noFill/>
                </a:ln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EXERCISE</a:t>
            </a:r>
          </a:p>
        </p:txBody>
      </p:sp>
      <p:sp>
        <p:nvSpPr>
          <p:cNvPr id="33" name="Title 20">
            <a:extLst>
              <a:ext uri="{FF2B5EF4-FFF2-40B4-BE49-F238E27FC236}">
                <a16:creationId xmlns:a16="http://schemas.microsoft.com/office/drawing/2014/main" id="{9093C7FA-D3F0-8F8A-C613-567DE670B1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80941" y="343689"/>
            <a:ext cx="8506259" cy="832919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Enter Slide Title in Title Case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5F1D5F7B-BCCC-C353-1518-30C44059D0A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80621" y="1433503"/>
            <a:ext cx="8506579" cy="457859"/>
          </a:xfrm>
          <a:prstGeom prst="rect">
            <a:avLst/>
          </a:prstGeom>
        </p:spPr>
        <p:txBody>
          <a:bodyPr lIns="0" rIns="0" anchor="ctr"/>
          <a:lstStyle>
            <a:lvl1pPr>
              <a:spcBef>
                <a:spcPts val="267"/>
              </a:spcBef>
              <a:defRPr sz="1600" baseline="0">
                <a:solidFill>
                  <a:schemeClr val="tx2"/>
                </a:solidFill>
              </a:defRPr>
            </a:lvl1pPr>
            <a:lvl2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2pPr>
            <a:lvl3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3pPr>
            <a:lvl4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>
              <a:spcBef>
                <a:spcPts val="267"/>
              </a:spcBef>
              <a:defRPr sz="16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Subhead information goes here across multiple lines</a:t>
            </a:r>
            <a:br>
              <a:rPr lang="en-US"/>
            </a:br>
            <a:r>
              <a:rPr lang="en-US"/>
              <a:t>click to add text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2C141E3-C1CF-40E9-097C-D8B4FE3F2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0989" y="1275257"/>
            <a:ext cx="8506580" cy="609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endParaRPr lang="en-US" sz="2133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746E8E6-12CA-C311-875B-76D9C482C1A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  <p:pic>
        <p:nvPicPr>
          <p:cNvPr id="4" name="Graphic 3" descr="Cursor with solid fill">
            <a:extLst>
              <a:ext uri="{FF2B5EF4-FFF2-40B4-BE49-F238E27FC236}">
                <a16:creationId xmlns:a16="http://schemas.microsoft.com/office/drawing/2014/main" id="{EACDC10A-C78D-51FD-EB3E-608DB0A0D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0196" y="2814399"/>
            <a:ext cx="1327605" cy="1327605"/>
          </a:xfrm>
          <a:prstGeom prst="rect">
            <a:avLst/>
          </a:prstGeom>
        </p:spPr>
      </p:pic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6058A42B-8226-08D1-7EE6-36B16ABE66E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380622" y="2080381"/>
            <a:ext cx="8506580" cy="3825968"/>
          </a:xfrm>
        </p:spPr>
        <p:txBody>
          <a:bodyPr lIns="274320" tIns="182880" rIns="274320" bIns="182880" anchor="t"/>
          <a:lstStyle>
            <a:lvl1pPr marL="380990" indent="-380990">
              <a:buClr>
                <a:schemeClr val="accent4"/>
              </a:buClr>
              <a:buSzPct val="125000"/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8B746ECE-0AA2-666C-1AD3-C7619368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8837" y="1"/>
            <a:ext cx="198016" cy="5304428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252428 h 4521201"/>
              <a:gd name="connsiteX4" fmla="*/ 6626 w 219990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990" h="4521201">
                <a:moveTo>
                  <a:pt x="6626" y="0"/>
                </a:moveTo>
                <a:lnTo>
                  <a:pt x="219990" y="0"/>
                </a:lnTo>
                <a:lnTo>
                  <a:pt x="219990" y="4521201"/>
                </a:lnTo>
                <a:lnTo>
                  <a:pt x="0" y="4252428"/>
                </a:lnTo>
                <a:cubicBezTo>
                  <a:pt x="2209" y="2853587"/>
                  <a:pt x="4417" y="1398841"/>
                  <a:pt x="6626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7910CAC1-FB78-6844-A5A0-C7E8053D1D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12529" y="5304429"/>
            <a:ext cx="201708" cy="723837"/>
          </a:xfrm>
          <a:custGeom>
            <a:avLst/>
            <a:gdLst>
              <a:gd name="connsiteX0" fmla="*/ 0 w 213364"/>
              <a:gd name="connsiteY0" fmla="*/ 0 h 4521201"/>
              <a:gd name="connsiteX1" fmla="*/ 213364 w 213364"/>
              <a:gd name="connsiteY1" fmla="*/ 0 h 4521201"/>
              <a:gd name="connsiteX2" fmla="*/ 213364 w 213364"/>
              <a:gd name="connsiteY2" fmla="*/ 4521201 h 4521201"/>
              <a:gd name="connsiteX3" fmla="*/ 0 w 213364"/>
              <a:gd name="connsiteY3" fmla="*/ 4521201 h 4521201"/>
              <a:gd name="connsiteX4" fmla="*/ 0 w 213364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4196523 h 4521201"/>
              <a:gd name="connsiteX4" fmla="*/ 6626 w 219990"/>
              <a:gd name="connsiteY4" fmla="*/ 0 h 4521201"/>
              <a:gd name="connsiteX0" fmla="*/ 6626 w 219990"/>
              <a:gd name="connsiteY0" fmla="*/ 0 h 4521201"/>
              <a:gd name="connsiteX1" fmla="*/ 219990 w 219990"/>
              <a:gd name="connsiteY1" fmla="*/ 0 h 4521201"/>
              <a:gd name="connsiteX2" fmla="*/ 219990 w 219990"/>
              <a:gd name="connsiteY2" fmla="*/ 4521201 h 4521201"/>
              <a:gd name="connsiteX3" fmla="*/ 0 w 219990"/>
              <a:gd name="connsiteY3" fmla="*/ 3280524 h 4521201"/>
              <a:gd name="connsiteX4" fmla="*/ 6626 w 219990"/>
              <a:gd name="connsiteY4" fmla="*/ 0 h 4521201"/>
              <a:gd name="connsiteX0" fmla="*/ 20375 w 233739"/>
              <a:gd name="connsiteY0" fmla="*/ 0 h 4521201"/>
              <a:gd name="connsiteX1" fmla="*/ 233739 w 233739"/>
              <a:gd name="connsiteY1" fmla="*/ 0 h 4521201"/>
              <a:gd name="connsiteX2" fmla="*/ 233739 w 233739"/>
              <a:gd name="connsiteY2" fmla="*/ 4521201 h 4521201"/>
              <a:gd name="connsiteX3" fmla="*/ 0 w 233739"/>
              <a:gd name="connsiteY3" fmla="*/ 2168238 h 4521201"/>
              <a:gd name="connsiteX4" fmla="*/ 20375 w 233739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730725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59010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6838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871350 h 4521201"/>
              <a:gd name="connsiteX4" fmla="*/ 727 w 214091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3105718 h 4521201"/>
              <a:gd name="connsiteX4" fmla="*/ 727 w 214091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935235 h 4521201"/>
              <a:gd name="connsiteX4" fmla="*/ 10512 w 223876"/>
              <a:gd name="connsiteY4" fmla="*/ 0 h 4521201"/>
              <a:gd name="connsiteX0" fmla="*/ 10512 w 223876"/>
              <a:gd name="connsiteY0" fmla="*/ 0 h 4521201"/>
              <a:gd name="connsiteX1" fmla="*/ 223876 w 223876"/>
              <a:gd name="connsiteY1" fmla="*/ 0 h 4521201"/>
              <a:gd name="connsiteX2" fmla="*/ 223876 w 223876"/>
              <a:gd name="connsiteY2" fmla="*/ 4521201 h 4521201"/>
              <a:gd name="connsiteX3" fmla="*/ 0 w 223876"/>
              <a:gd name="connsiteY3" fmla="*/ 2707909 h 4521201"/>
              <a:gd name="connsiteX4" fmla="*/ 10512 w 223876"/>
              <a:gd name="connsiteY4" fmla="*/ 0 h 4521201"/>
              <a:gd name="connsiteX0" fmla="*/ 727 w 214091"/>
              <a:gd name="connsiteY0" fmla="*/ 0 h 4521201"/>
              <a:gd name="connsiteX1" fmla="*/ 214091 w 214091"/>
              <a:gd name="connsiteY1" fmla="*/ 0 h 4521201"/>
              <a:gd name="connsiteX2" fmla="*/ 214091 w 214091"/>
              <a:gd name="connsiteY2" fmla="*/ 4521201 h 4521201"/>
              <a:gd name="connsiteX3" fmla="*/ 52 w 214091"/>
              <a:gd name="connsiteY3" fmla="*/ 2992059 h 4521201"/>
              <a:gd name="connsiteX4" fmla="*/ 727 w 214091"/>
              <a:gd name="connsiteY4" fmla="*/ 0 h 452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091" h="4521201">
                <a:moveTo>
                  <a:pt x="727" y="0"/>
                </a:moveTo>
                <a:lnTo>
                  <a:pt x="214091" y="0"/>
                </a:lnTo>
                <a:lnTo>
                  <a:pt x="214091" y="4521201"/>
                </a:lnTo>
                <a:lnTo>
                  <a:pt x="52" y="2992059"/>
                </a:lnTo>
                <a:cubicBezTo>
                  <a:pt x="2261" y="1593218"/>
                  <a:pt x="-1482" y="1398841"/>
                  <a:pt x="727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rtlCol="0" anchor="ctr" anchorCtr="0">
            <a:noAutofit/>
          </a:bodyPr>
          <a:lstStyle/>
          <a:p>
            <a:pPr algn="ctr"/>
            <a:endParaRPr lang="en-US" sz="2133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409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8765BE21-E8D4-1784-09CF-3EC257A97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568" y="377953"/>
            <a:ext cx="11533632" cy="562185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en-US"/>
              <a:t>Enter Slide Title in Title Case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EB46357-9F0E-0291-6979-921BE6FBA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3569" y="1243584"/>
            <a:ext cx="11526857" cy="48591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79EE3F-52A5-8E4C-9F02-62630F747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31675" y="6329038"/>
            <a:ext cx="455525" cy="42059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1067" b="0" i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defTabSz="761970"/>
            <a:fld id="{A59E24FB-11A7-44FD-AC96-67BDBF48A334}" type="slidenum">
              <a:rPr lang="en-US" smtClean="0"/>
              <a:pPr defTabSz="76197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719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8" r:id="rId15"/>
    <p:sldLayoutId id="2147483809" r:id="rId16"/>
    <p:sldLayoutId id="2147483810" r:id="rId17"/>
    <p:sldLayoutId id="2147483811" r:id="rId18"/>
    <p:sldLayoutId id="2147483807" r:id="rId19"/>
    <p:sldLayoutId id="2147483812" r:id="rId20"/>
    <p:sldLayoutId id="2147483813" r:id="rId21"/>
    <p:sldLayoutId id="2147483815" r:id="rId22"/>
    <p:sldLayoutId id="2147483818" r:id="rId23"/>
    <p:sldLayoutId id="2147483817" r:id="rId24"/>
    <p:sldLayoutId id="2147483829" r:id="rId25"/>
  </p:sldLayoutIdLst>
  <p:hf hdr="0" ftr="0" dt="0"/>
  <p:txStyles>
    <p:titleStyle>
      <a:lvl1pPr marL="0" marR="0" indent="0" algn="l" defTabSz="1219170" rtl="0" eaLnBrk="1" fontAlgn="auto" latinLnBrk="0" hangingPunct="1">
        <a:lnSpc>
          <a:spcPct val="85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3200" b="1" i="0" kern="1200" baseline="0">
          <a:solidFill>
            <a:schemeClr val="tx2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0" indent="0" algn="l" defTabSz="1219170" rtl="0" eaLnBrk="1" latinLnBrk="0" hangingPunct="1">
        <a:spcBef>
          <a:spcPts val="267"/>
        </a:spcBef>
        <a:buFont typeface="Arial" panose="020B0604020202020204" pitchFamily="34" charset="0"/>
        <a:buNone/>
        <a:defRPr sz="2133" kern="1200" baseline="0">
          <a:solidFill>
            <a:schemeClr val="accent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1pPr>
      <a:lvl2pPr marL="0" indent="0" algn="l" defTabSz="1219170" rtl="0" eaLnBrk="1" latinLnBrk="0" hangingPunct="1">
        <a:spcBef>
          <a:spcPts val="267"/>
        </a:spcBef>
        <a:buFontTx/>
        <a:buNone/>
        <a:defRPr sz="2133" b="0" kern="1200" baseline="0">
          <a:solidFill>
            <a:schemeClr val="tx2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2pPr>
      <a:lvl3pPr marL="2117" indent="0" algn="l" defTabSz="1219170" rtl="0" eaLnBrk="1" latinLnBrk="0" hangingPunct="1">
        <a:spcBef>
          <a:spcPts val="267"/>
        </a:spcBef>
        <a:buSzPct val="100000"/>
        <a:buFontTx/>
        <a:buNone/>
        <a:defRPr sz="2133" kern="1200" baseline="0">
          <a:solidFill>
            <a:schemeClr val="tx2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3pPr>
      <a:lvl4pPr marL="0" indent="0" algn="l" defTabSz="1219170" rtl="0" eaLnBrk="1" latinLnBrk="0" hangingPunct="1">
        <a:spcBef>
          <a:spcPts val="800"/>
        </a:spcBef>
        <a:buSzPct val="100000"/>
        <a:buFontTx/>
        <a:buNone/>
        <a:tabLst/>
        <a:defRPr sz="2133" kern="1200" baseline="0">
          <a:solidFill>
            <a:schemeClr val="tx2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4pPr>
      <a:lvl5pPr marL="228594" indent="-228594" algn="l" defTabSz="1219170" rtl="0" eaLnBrk="1" latinLnBrk="0" hangingPunct="1">
        <a:spcBef>
          <a:spcPts val="800"/>
        </a:spcBef>
        <a:buClr>
          <a:schemeClr val="tx2"/>
        </a:buClr>
        <a:buSzPct val="100000"/>
        <a:buFont typeface="Arial"/>
        <a:buChar char="•"/>
        <a:defRPr sz="2133" kern="1200" baseline="0">
          <a:solidFill>
            <a:schemeClr val="tx2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5pPr>
      <a:lvl6pPr marL="455073" indent="-220128" algn="l" defTabSz="1219170" rtl="0" eaLnBrk="1" latinLnBrk="0" hangingPunct="1">
        <a:spcBef>
          <a:spcPts val="533"/>
        </a:spcBef>
        <a:buClr>
          <a:schemeClr val="tx2"/>
        </a:buClr>
        <a:buSzPct val="80000"/>
        <a:buFont typeface="Wingdings" charset="2"/>
        <a:buChar char="§"/>
        <a:tabLst/>
        <a:defRPr sz="2133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683667" indent="-230712" algn="l" defTabSz="1219170" rtl="0" eaLnBrk="1" latinLnBrk="0" hangingPunct="1">
        <a:spcBef>
          <a:spcPts val="267"/>
        </a:spcBef>
        <a:buClr>
          <a:schemeClr val="tx2"/>
        </a:buClr>
        <a:buSzPct val="50000"/>
        <a:buFont typeface="Lucida Grande"/>
        <a:buChar char="▲"/>
        <a:tabLst/>
        <a:defRPr sz="2133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5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7230321-DB71-4E75-B390-20458B4E59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3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121A452-9AA1-A6CE-F8C6-9936BB77F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Barcode Tracking Configuration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D2A783E-C8AE-3E5E-BF31-49D84200240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/>
              <a:t>Tracked Inventory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AEB1D2-3425-E8E4-6E98-8EAA0706A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E24FB-11A7-44FD-AC96-67BDBF48A33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52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D53466-AD6A-1593-623C-E84F6CFD1D5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/>
              <a:t>“Tracked Item Status” will update the tracked item based on the tracked event applied.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379B8B86-967E-8DA8-F6D7-ABE29A4FA05B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9088" y="3266044"/>
            <a:ext cx="5600700" cy="1892774"/>
          </a:xfrm>
          <a:prstGeom prst="rect">
            <a:avLst/>
          </a:prstGeom>
          <a:ln w="12700">
            <a:solidFill>
              <a:schemeClr val="bg1">
                <a:lumMod val="75000"/>
              </a:schemeClr>
            </a:solidFill>
          </a:ln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26F1B-84F8-0AEC-859E-B24756F50834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10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6D1DC04-6792-83E4-4EB9-329049C26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Tracking Log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CF477C-9E9E-F16F-AF62-0A831AC3144C}"/>
              </a:ext>
            </a:extLst>
          </p:cNvPr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r>
              <a:rPr lang="en-US"/>
              <a:t>“Tracking Log Events” will show all the events that have been applied.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EB16B977-C496-6BA4-742A-64D0427B6F98}"/>
              </a:ext>
            </a:extLst>
          </p:cNvPr>
          <p:cNvPicPr>
            <a:picLocks noGrp="1" noChangeAspect="1"/>
          </p:cNvPicPr>
          <p:nvPr>
            <p:ph sz="quarter" idx="28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72213" y="2972446"/>
            <a:ext cx="5600700" cy="2479970"/>
          </a:xfrm>
          <a:prstGeom prst="rect">
            <a:avLst/>
          </a:prstGeom>
          <a:ln w="12700"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825631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388B4-22B5-560B-3D3E-98245527A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Tracking Events: Item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FB83D9-3C02-7FB2-5378-A9A703057F5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380942" y="1318453"/>
            <a:ext cx="8506256" cy="457859"/>
          </a:xfrm>
        </p:spPr>
        <p:txBody>
          <a:bodyPr/>
          <a:lstStyle/>
          <a:p>
            <a:r>
              <a:rPr lang="en-US"/>
              <a:t>Learn to create a Tracking Event in the Tracking Log.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933B1B-AB1D-5D43-03FC-8183BD768D1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11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C8C6397-2D97-F63A-AA4E-CF2D46CE87C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/>
              <a:t>Create a tracking event for an item.</a:t>
            </a:r>
          </a:p>
          <a:p>
            <a:r>
              <a:rPr lang="en-US"/>
              <a:t>Review the tracking log.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78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60041DB-29A1-6735-E2E4-3D0425A57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Tracking Events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5A13E8F-D6D6-0385-146E-C6B9869A43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Learn to create a Tracking Event in the Tracking Log.</a:t>
            </a:r>
          </a:p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98E47D6-43FF-02E1-9C65-B9918663F5A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Tracking Events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165997-77EB-2106-993F-AB60642FA72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16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2A6B8A-5790-4122-8D7A-EBE124ECF2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9D634-B1AF-4AEF-9CE6-F0848472F6C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303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441E3-75FA-3D9E-0ACD-CBE38B9C4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Tracked Inventory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B919FA-79CB-589D-EDAC-503CEBBAA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E24FB-11A7-44FD-AC96-67BDBF48A33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4BE2CA6-CDC6-15F7-B8CC-D46B1F56DF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Barcode Tracking Configuration</a:t>
            </a:r>
          </a:p>
        </p:txBody>
      </p:sp>
    </p:spTree>
    <p:extLst>
      <p:ext uri="{BB962C8B-B14F-4D97-AF65-F5344CB8AC3E}">
        <p14:creationId xmlns:p14="http://schemas.microsoft.com/office/powerpoint/2010/main" val="1628003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27E38-7471-6CCE-FE53-284AACE79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Tracked Inventory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A476C-82B7-B869-85FB-82D5503AFC5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18348" y="2011681"/>
            <a:ext cx="7562336" cy="4158828"/>
          </a:xfrm>
        </p:spPr>
        <p:txBody>
          <a:bodyPr/>
          <a:lstStyle/>
          <a:p>
            <a:pPr marL="380365" indent="-380365"/>
            <a:r>
              <a:rPr lang="en-US" sz="2100">
                <a:ea typeface="Open Sans"/>
                <a:cs typeface="Open Sans"/>
              </a:rPr>
              <a:t>Create a location item record for items in a tracked location.</a:t>
            </a:r>
            <a:endParaRPr lang="en-US"/>
          </a:p>
          <a:p>
            <a:pPr marL="380365" indent="-380365"/>
            <a:r>
              <a:rPr lang="en-US" sz="2100">
                <a:ea typeface="Open Sans"/>
                <a:cs typeface="Open Sans"/>
              </a:rPr>
              <a:t>Create a tracking event with a code for adjusting inventory with system event applied. </a:t>
            </a:r>
            <a:endParaRPr lang="en-US" sz="21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1C78FD-8C60-D548-24E4-85C45EA51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E24FB-11A7-44FD-AC96-67BDBF48A33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59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07FDAFD-866C-470F-9056-3D0FD19F9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Locations – Tracked Locations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D8749888-E322-F250-DD58-82EEEFBEA71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58775" y="1246188"/>
          <a:ext cx="11537950" cy="2447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DB8BC5-7CAB-4729-B657-9E5E34E6CC4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lvl="0"/>
            <a:fld id="{A59E24FB-11A7-44FD-AC96-67BDBF48A334}" type="slidenum">
              <a:rPr lang="en-US" noProof="0" smtClean="0"/>
              <a:pPr lvl="0"/>
              <a:t>4</a:t>
            </a:fld>
            <a:endParaRPr lang="en-US" noProof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30215-BE4F-B87C-B919-F8B724192B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54126" y="3912075"/>
            <a:ext cx="6483746" cy="2122147"/>
          </a:xfrm>
          <a:prstGeom prst="rect">
            <a:avLst/>
          </a:prstGeom>
          <a:ln w="12700"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44808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388B4-22B5-560B-3D3E-98245527A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Location Items – Tracked Locations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FB83D9-3C02-7FB2-5378-A9A703057F5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Learn to create a Location Item record for your Items and Tracking Location.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933B1B-AB1D-5D43-03FC-8183BD768D1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marL="0" marR="0" lvl="0" indent="0" algn="r" defTabSz="7619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9E24FB-11A7-44FD-AC96-67BDBF48A334}" type="slidenum">
              <a:rPr kumimoji="0" lang="en-US" sz="1067" b="0" i="0" u="none" strike="noStrike" kern="1200" cap="none" spc="0" normalizeH="0" baseline="0" noProof="0" smtClean="0">
                <a:ln>
                  <a:noFill/>
                </a:ln>
                <a:solidFill>
                  <a:srgbClr val="36424B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marL="0" marR="0" lvl="0" indent="0" algn="r" defTabSz="76197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67" b="0" i="0" u="none" strike="noStrike" kern="1200" cap="none" spc="0" normalizeH="0" baseline="0" noProof="0">
              <a:ln>
                <a:noFill/>
              </a:ln>
              <a:solidFill>
                <a:srgbClr val="36424B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C8C6397-2D97-F63A-AA4E-CF2D46CE87C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/>
              <a:t>Track individual instances of an item.</a:t>
            </a:r>
          </a:p>
          <a:p>
            <a:r>
              <a:rPr lang="en-US"/>
              <a:t>Track an item with a barcode.</a:t>
            </a:r>
          </a:p>
          <a:p>
            <a:r>
              <a:rPr lang="en-US"/>
              <a:t>Tracked item conditioning.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189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60041DB-29A1-6735-E2E4-3D0425A57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Location Items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5A13E8F-D6D6-0385-146E-C6B9869A43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Learn to create a Location Item record for your Items and Tracking Location. </a:t>
            </a:r>
          </a:p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98E47D6-43FF-02E1-9C65-B9918663F5A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Location Items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165997-77EB-2106-993F-AB60642FA72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r" defTabSz="7619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9E24FB-11A7-44FD-AC96-67BDBF48A334}" type="slidenum">
              <a:rPr kumimoji="0" lang="en-US" sz="1067" b="0" i="0" u="none" strike="noStrike" kern="1200" cap="none" spc="0" normalizeH="0" baseline="0" noProof="0" smtClean="0">
                <a:ln>
                  <a:noFill/>
                </a:ln>
                <a:solidFill>
                  <a:srgbClr val="36424B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marL="0" marR="0" lvl="0" indent="0" algn="r" defTabSz="76197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67" b="0" i="0" u="none" strike="noStrike" kern="1200" cap="none" spc="0" normalizeH="0" baseline="0" noProof="0">
              <a:ln>
                <a:noFill/>
              </a:ln>
              <a:solidFill>
                <a:srgbClr val="36424B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758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58F0768-CFCD-6363-524A-904B07043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87" y="372533"/>
            <a:ext cx="11528213" cy="562187"/>
          </a:xfrm>
        </p:spPr>
        <p:txBody>
          <a:bodyPr/>
          <a:lstStyle/>
          <a:p>
            <a:r>
              <a:rPr lang="en-US"/>
              <a:t>Tracking Events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97EF1FC-430A-DDFB-1D8D-25A0C2E69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738" y="1246296"/>
            <a:ext cx="5552353" cy="4856793"/>
          </a:xfrm>
        </p:spPr>
        <p:txBody>
          <a:bodyPr anchor="ctr">
            <a:normAutofit/>
          </a:bodyPr>
          <a:lstStyle/>
          <a:p>
            <a:r>
              <a:rPr lang="en-US"/>
              <a:t>Required for any adjustments to inventory</a:t>
            </a:r>
          </a:p>
          <a:p>
            <a:pPr lvl="1"/>
            <a:r>
              <a:rPr lang="en-US"/>
              <a:t>No limit</a:t>
            </a:r>
          </a:p>
          <a:p>
            <a:pPr lvl="1"/>
            <a:r>
              <a:rPr lang="en-US"/>
              <a:t>Six system events per tracking event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90E1B-DFA5-6888-7AE0-696A5D4889E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1431675" y="6329038"/>
            <a:ext cx="455525" cy="420591"/>
          </a:xfrm>
        </p:spPr>
        <p:txBody>
          <a:bodyPr/>
          <a:lstStyle/>
          <a:p>
            <a:fld id="{A59E24FB-11A7-44FD-AC96-67BDBF48A334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6E8D995-61BC-3E33-561A-60B15AFA8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2605" y="4468126"/>
            <a:ext cx="4305978" cy="1578144"/>
          </a:xfrm>
          <a:prstGeom prst="rect">
            <a:avLst/>
          </a:prstGeom>
          <a:ln w="12700">
            <a:solidFill>
              <a:schemeClr val="bg1">
                <a:lumMod val="75000"/>
              </a:schemeClr>
            </a:solidFill>
          </a:ln>
        </p:spPr>
      </p:pic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EC48722B-100D-4EEE-FAAC-FE8F58F15B36}"/>
              </a:ext>
            </a:extLst>
          </p:cNvPr>
          <p:cNvPicPr>
            <a:picLocks noGrp="1" noChangeAspect="1"/>
          </p:cNvPicPr>
          <p:nvPr>
            <p:ph idx="18"/>
          </p:nvPr>
        </p:nvPicPr>
        <p:blipFill>
          <a:blip r:embed="rId4"/>
          <a:stretch>
            <a:fillRect/>
          </a:stretch>
        </p:blipFill>
        <p:spPr>
          <a:xfrm>
            <a:off x="6280152" y="1513333"/>
            <a:ext cx="5607050" cy="2376498"/>
          </a:xfrm>
          <a:prstGeom prst="rect">
            <a:avLst/>
          </a:prstGeom>
          <a:ln w="12700"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358396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AAC81-34DA-EB4E-EFFD-F599C8523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87" y="372533"/>
            <a:ext cx="11528213" cy="562187"/>
          </a:xfrm>
        </p:spPr>
        <p:txBody>
          <a:bodyPr/>
          <a:lstStyle/>
          <a:p>
            <a:r>
              <a:rPr lang="en-US"/>
              <a:t>Tracking Log Resource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4D3D0DF-8098-7A20-C368-E89D3EF88D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47923" y="1456003"/>
            <a:ext cx="8556661" cy="4545726"/>
          </a:xfr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C36263-2B64-D3CA-2C7B-059BDA72D9D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1431675" y="6329038"/>
            <a:ext cx="455525" cy="420591"/>
          </a:xfrm>
        </p:spPr>
        <p:txBody>
          <a:bodyPr/>
          <a:lstStyle/>
          <a:p>
            <a:fld id="{A59E24FB-11A7-44FD-AC96-67BDBF48A33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4DB77F-0622-0730-2F10-4E81D572B87B}"/>
              </a:ext>
            </a:extLst>
          </p:cNvPr>
          <p:cNvSpPr/>
          <p:nvPr/>
        </p:nvSpPr>
        <p:spPr>
          <a:xfrm>
            <a:off x="8842020" y="2044154"/>
            <a:ext cx="1164158" cy="3957575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endParaRPr lang="en-US" sz="160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379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A8106-EE2B-209F-892E-ADFD4DE9A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 a Tracking Event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DB8721-1478-7AAE-B8E8-D3986D772FA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defTabSz="761970"/>
            <a:fld id="{A59E24FB-11A7-44FD-AC96-67BDBF48A334}" type="slidenum">
              <a:rPr lang="en-US" smtClean="0"/>
              <a:pPr defTabSz="761970"/>
              <a:t>9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37B52E9-9F10-189C-6ADC-E95AD2D126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8907" y="1158713"/>
            <a:ext cx="8448371" cy="1752600"/>
          </a:xfrm>
          <a:prstGeom prst="rect">
            <a:avLst/>
          </a:prstGeom>
          <a:solidFill>
            <a:schemeClr val="tx2"/>
          </a:solidFill>
          <a:ln>
            <a:solidFill>
              <a:schemeClr val="bg1">
                <a:lumMod val="85000"/>
              </a:schemeClr>
            </a:solidFill>
          </a:ln>
        </p:spPr>
      </p:pic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B33D21BE-DE38-0417-8058-BA3AC8534C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278899" y="3135306"/>
          <a:ext cx="11537950" cy="3330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67607918"/>
      </p:ext>
    </p:extLst>
  </p:cSld>
  <p:clrMapOvr>
    <a:masterClrMapping/>
  </p:clrMapOvr>
</p:sld>
</file>

<file path=ppt/theme/theme1.xml><?xml version="1.0" encoding="utf-8"?>
<a:theme xmlns:a="http://schemas.openxmlformats.org/drawingml/2006/main" name="BSWH_PPTtheme">
  <a:themeElements>
    <a:clrScheme name="VUMC">
      <a:dk1>
        <a:srgbClr val="58595B"/>
      </a:dk1>
      <a:lt1>
        <a:srgbClr val="FFFFFF"/>
      </a:lt1>
      <a:dk2>
        <a:srgbClr val="58595B"/>
      </a:dk2>
      <a:lt2>
        <a:srgbClr val="F2EEE4"/>
      </a:lt2>
      <a:accent1>
        <a:srgbClr val="282D4E"/>
      </a:accent1>
      <a:accent2>
        <a:srgbClr val="005D83"/>
      </a:accent2>
      <a:accent3>
        <a:srgbClr val="282D4E"/>
      </a:accent3>
      <a:accent4>
        <a:srgbClr val="F2EEE4"/>
      </a:accent4>
      <a:accent5>
        <a:srgbClr val="BEAD9A"/>
      </a:accent5>
      <a:accent6>
        <a:srgbClr val="BFBDBE"/>
      </a:accent6>
      <a:hlink>
        <a:srgbClr val="0033A1"/>
      </a:hlink>
      <a:folHlink>
        <a:srgbClr val="7030A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</a:spPr>
      <a:bodyPr wrap="square" rtlCol="0" anchor="ctr" anchorCtr="0">
        <a:noAutofit/>
      </a:bodyPr>
      <a:lstStyle>
        <a:defPPr algn="ctr">
          <a:defRPr sz="1600" dirty="0" err="1">
            <a:solidFill>
              <a:schemeClr val="bg1"/>
            </a:solidFill>
          </a:defRPr>
        </a:defPPr>
      </a:lstStyle>
    </a:spDef>
    <a:lnDef>
      <a:spPr>
        <a:ln w="9525" cmpd="sng">
          <a:solidFill>
            <a:schemeClr val="accent6"/>
          </a:solidFill>
          <a:prstDash val="solid"/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none" lIns="0" tIns="0" rIns="0" bIns="0" rtlCol="0" anchor="t" anchorCtr="0">
        <a:spAutoFit/>
      </a:bodyPr>
      <a:lstStyle>
        <a:defPPr algn="l">
          <a:defRPr sz="1200" baseline="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SWH_PPTtheme" id="{D9D9CE08-FDF8-43DF-9E65-6F31F871B056}" vid="{844F6B87-BAD3-485C-B338-5AB3F6A307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3db3e79-9fe4-47be-a2d9-89dfb5e62360">
      <UserInfo>
        <DisplayName>RiseNow Infrastructure</DisplayName>
        <AccountId>94</AccountId>
        <AccountType/>
      </UserInfo>
      <UserInfo>
        <DisplayName>Sam Day</DisplayName>
        <AccountId>2187</AccountId>
        <AccountType/>
      </UserInfo>
      <UserInfo>
        <DisplayName>Justin Bartlett</DisplayName>
        <AccountId>5605</AccountId>
        <AccountType/>
      </UserInfo>
    </SharedWithUsers>
    <Comments xmlns="8ca80444-c863-4272-8826-bd8caf9306d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E65E4E217F7C438F699B69DC92BF3E" ma:contentTypeVersion="7" ma:contentTypeDescription="Create a new document." ma:contentTypeScope="" ma:versionID="bd414cab4cc32ab143dc5746656b5c49">
  <xsd:schema xmlns:xsd="http://www.w3.org/2001/XMLSchema" xmlns:xs="http://www.w3.org/2001/XMLSchema" xmlns:p="http://schemas.microsoft.com/office/2006/metadata/properties" xmlns:ns2="8ca80444-c863-4272-8826-bd8caf9306d9" xmlns:ns3="23db3e79-9fe4-47be-a2d9-89dfb5e62360" targetNamespace="http://schemas.microsoft.com/office/2006/metadata/properties" ma:root="true" ma:fieldsID="600c0fbe239c8f5e4a40abc593fceb52" ns2:_="" ns3:_="">
    <xsd:import namespace="8ca80444-c863-4272-8826-bd8caf9306d9"/>
    <xsd:import namespace="23db3e79-9fe4-47be-a2d9-89dfb5e623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a80444-c863-4272-8826-bd8caf9306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Comments" ma:index="14" nillable="true" ma:displayName="Comments" ma:description="Comments on SPO" ma:format="Dropdown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b3e79-9fe4-47be-a2d9-89dfb5e6236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F549F82-0776-46EE-AB19-75BA9B741973}">
  <ds:schemaRefs>
    <ds:schemaRef ds:uri="3a03e3cb-7154-4c8b-812f-7b093fe31fd4"/>
    <ds:schemaRef ds:uri="a8e24b0a-3e99-4e25-8d82-10583d5f4fc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F833E5F-FC0E-4653-B99D-AFE955E5C2DF}"/>
</file>

<file path=customXml/itemProps3.xml><?xml version="1.0" encoding="utf-8"?>
<ds:datastoreItem xmlns:ds="http://schemas.openxmlformats.org/officeDocument/2006/customXml" ds:itemID="{EF21DE4D-224F-4E4B-A58E-C172F0EF9C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691</Words>
  <Application>Microsoft Office PowerPoint</Application>
  <PresentationFormat>Widescreen</PresentationFormat>
  <Paragraphs>92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Courier New</vt:lpstr>
      <vt:lpstr>Lucida Grande</vt:lpstr>
      <vt:lpstr>Open Sans</vt:lpstr>
      <vt:lpstr>Wingdings</vt:lpstr>
      <vt:lpstr>BSWH_PPTtheme</vt:lpstr>
      <vt:lpstr>Barcode Tracking Configuration</vt:lpstr>
      <vt:lpstr>Tracked Inventory</vt:lpstr>
      <vt:lpstr>Tracked Inventory</vt:lpstr>
      <vt:lpstr>Locations – Tracked Locations</vt:lpstr>
      <vt:lpstr>Location Items – Tracked Locations</vt:lpstr>
      <vt:lpstr>Location Items</vt:lpstr>
      <vt:lpstr>Tracking Events</vt:lpstr>
      <vt:lpstr>Tracking Log Resource</vt:lpstr>
      <vt:lpstr>Add a Tracking Event</vt:lpstr>
      <vt:lpstr>Tracking Log</vt:lpstr>
      <vt:lpstr>Tracking Events: Item</vt:lpstr>
      <vt:lpstr>Tracking Events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Kiosk Solution</dc:title>
  <dc:creator>Andrea Baaco</dc:creator>
  <cp:lastModifiedBy>Sam Day</cp:lastModifiedBy>
  <cp:revision>1</cp:revision>
  <dcterms:created xsi:type="dcterms:W3CDTF">2021-02-11T05:59:23Z</dcterms:created>
  <dcterms:modified xsi:type="dcterms:W3CDTF">2024-04-17T20:03:37Z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0x0101003AE65E4E217F7C438F699B69DC92BF3E</vt:lpwstr>
  </property>
</Properties>
</file>