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4"/>
  </p:sldMasterIdLst>
  <p:notesMasterIdLst>
    <p:notesMasterId r:id="rId20"/>
  </p:notesMasterIdLst>
  <p:handoutMasterIdLst>
    <p:handoutMasterId r:id="rId21"/>
  </p:handoutMasterIdLst>
  <p:sldIdLst>
    <p:sldId id="3351" r:id="rId5"/>
    <p:sldId id="3413" r:id="rId6"/>
    <p:sldId id="3376" r:id="rId7"/>
    <p:sldId id="2464" r:id="rId8"/>
    <p:sldId id="3410" r:id="rId9"/>
    <p:sldId id="3411" r:id="rId10"/>
    <p:sldId id="3418" r:id="rId11"/>
    <p:sldId id="3412" r:id="rId12"/>
    <p:sldId id="3414" r:id="rId13"/>
    <p:sldId id="3415" r:id="rId14"/>
    <p:sldId id="3416" r:id="rId15"/>
    <p:sldId id="3417" r:id="rId16"/>
    <p:sldId id="3408" r:id="rId17"/>
    <p:sldId id="3419" r:id="rId18"/>
    <p:sldId id="3341" r:id="rId19"/>
  </p:sldIdLst>
  <p:sldSz cx="12192000" cy="6858000"/>
  <p:notesSz cx="6858000" cy="9144000"/>
  <p:defaultTextStyle>
    <a:defPPr>
      <a:defRPr lang="en-US"/>
    </a:defPPr>
    <a:lvl1pPr algn="l" defTabSz="73152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731520" algn="l" defTabSz="73152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1463040" algn="l" defTabSz="73152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2194560" algn="l" defTabSz="73152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2926080" algn="l" defTabSz="73152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3657600" algn="l" defTabSz="731520" rtl="0" eaLnBrk="1" latinLnBrk="0" hangingPunct="1">
      <a:defRPr kern="1200">
        <a:solidFill>
          <a:schemeClr val="tx1"/>
        </a:solidFill>
        <a:latin typeface="Arial" charset="0"/>
        <a:ea typeface="ＭＳ Ｐゴシック" charset="-128"/>
        <a:cs typeface="ＭＳ Ｐゴシック" charset="-128"/>
      </a:defRPr>
    </a:lvl6pPr>
    <a:lvl7pPr marL="4389120" algn="l" defTabSz="731520" rtl="0" eaLnBrk="1" latinLnBrk="0" hangingPunct="1">
      <a:defRPr kern="1200">
        <a:solidFill>
          <a:schemeClr val="tx1"/>
        </a:solidFill>
        <a:latin typeface="Arial" charset="0"/>
        <a:ea typeface="ＭＳ Ｐゴシック" charset="-128"/>
        <a:cs typeface="ＭＳ Ｐゴシック" charset="-128"/>
      </a:defRPr>
    </a:lvl7pPr>
    <a:lvl8pPr marL="5120640" algn="l" defTabSz="731520" rtl="0" eaLnBrk="1" latinLnBrk="0" hangingPunct="1">
      <a:defRPr kern="1200">
        <a:solidFill>
          <a:schemeClr val="tx1"/>
        </a:solidFill>
        <a:latin typeface="Arial" charset="0"/>
        <a:ea typeface="ＭＳ Ｐゴシック" charset="-128"/>
        <a:cs typeface="ＭＳ Ｐゴシック" charset="-128"/>
      </a:defRPr>
    </a:lvl8pPr>
    <a:lvl9pPr marL="5852160" algn="l" defTabSz="731520" rtl="0" eaLnBrk="1" latinLnBrk="0" hangingPunct="1">
      <a:defRPr kern="1200">
        <a:solidFill>
          <a:schemeClr val="tx1"/>
        </a:solidFill>
        <a:latin typeface="Arial" charset="0"/>
        <a:ea typeface="ＭＳ Ｐゴシック" charset="-128"/>
        <a:cs typeface="ＭＳ Ｐゴシック" charset="-128"/>
      </a:defRPr>
    </a:lvl9pPr>
  </p:defaultTextStyle>
  <p:extLst>
    <p:ext uri="{521415D9-36F7-43E2-AB2F-B90AF26B5E84}">
      <p14:sectionLst xmlns:p14="http://schemas.microsoft.com/office/powerpoint/2010/main">
        <p14:section name="Module 4: Recalls and Expired Items" id="{91BE94F3-5637-4B45-948A-B9AB682165CD}">
          <p14:sldIdLst>
            <p14:sldId id="3351"/>
          </p14:sldIdLst>
        </p14:section>
        <p14:section name="Manufacturer Recalls" id="{2497FCCC-A5A5-49C7-902E-78C5A283C9B9}">
          <p14:sldIdLst>
            <p14:sldId id="3413"/>
            <p14:sldId id="3376"/>
            <p14:sldId id="2464"/>
            <p14:sldId id="3410"/>
            <p14:sldId id="3411"/>
            <p14:sldId id="3418"/>
            <p14:sldId id="3412"/>
          </p14:sldIdLst>
        </p14:section>
        <p14:section name="Expiration Date Management" id="{923C69E0-8C57-4F7B-823C-10B2D6C94CE2}">
          <p14:sldIdLst>
            <p14:sldId id="3414"/>
            <p14:sldId id="3415"/>
            <p14:sldId id="3416"/>
            <p14:sldId id="3417"/>
            <p14:sldId id="3408"/>
            <p14:sldId id="3419"/>
            <p14:sldId id="3341"/>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1694102-EFEB-E472-C4DD-F6BBFA5B27D9}" name="Hunter Kirby" initials="HJK" userId="Hunter Kirby" providerId="None"/>
  <p188:author id="{51BF2F33-8342-32B6-6815-EE60A2055DC4}" name="Sam Day" initials="SD" userId="S::Sam.Day@risenow.com::c1ed0136-0341-4341-902d-14e0f9b74320" providerId="AD"/>
  <p188:author id="{10399D4D-81F3-193F-D4FB-BE08B84DEC05}" name="Alex-Sandra Mailhot" initials="ASM" userId="S::alexsandra.mailhot@tecsys.com::8b43605f-6066-4d87-abe5-da47b07fa405" providerId="AD"/>
  <p188:author id="{7C8BF54E-964A-1081-FEEC-E061D10B5244}" name="Michael Dattilo" initials="MD" userId="S::michael.dattilo@tecsys.com::057ffa46-cf49-49db-ba05-5a8f779e1e35" providerId="AD"/>
  <p188:author id="{8F972165-776F-A826-A5B7-9CE7707E0DA0}" name="Janelle Gieseke" initials="JG" userId="S::janelle.gieseke@risenow.com::1065d469-00d3-4a33-b073-8dab6534bb61" providerId="AD"/>
  <p188:author id="{C960698C-9237-6E45-CC85-000A8068C57C}" name="Van Bemmel, Gina" initials="VG" userId="S::gina.vanbemmel_bswhealth.org#ext#@tecsys4.onmicrosoft.com::db3dea0a-9edd-4704-8653-8b644ec4ffd8" providerId="AD"/>
  <p188:author id="{1018A38F-E256-C678-6B76-035D66BC3E2F}" name="Sam Day" initials="" userId="S::sam.day@risenow.com::c1ed0136-0341-4341-902d-14e0f9b74320" providerId="AD"/>
  <p188:author id="{04DE9DAA-D2F9-0210-AEE3-8163790CC8D5}" name="Chloé Mayer" initials="CM" userId="S::chloe.mayer@tecsys.com::99040465-6e88-4033-bb2c-f1e60db7a595" providerId="AD"/>
  <p188:author id="{97800CB5-7343-F833-4BF7-DE25D3621FF4}" name="Elmira Oskui" initials="EO" userId="S::elmira.oskui@tecsys.com::bdbdfc42-c791-4e69-9a11-e3ae8466b04e" providerId="AD"/>
  <p188:author id="{AED515B6-C755-DFC1-68A7-340312636A88}" name="Geordan Ferri" initials="GF" userId="S::geordan.ferri@tecsys.com::d4db6638-ba66-448d-bd19-24c8bd3af1f3" providerId="AD"/>
  <p188:author id="{B57000E8-37B6-80F0-F869-227F002D8446}" name="Kathy Hartnett" initials="KH" userId="S::kathy.hartnett@risenow.com::bba9e19c-65ed-4f72-ab54-5ff52c5f834c" providerId="AD"/>
  <p188:author id="{0BEB0AED-6D81-6985-698A-903E661185DA}" name="Hunter Kirby" initials="HK" userId="S::hunter.kirby@risenow.com::e6fc5ae6-a79f-4844-9fe1-82cc905d4bff" providerId="AD"/>
  <p188:author id="{EC6E37FB-1178-E4BF-587E-F67C400DBE41}" name="Heather Pattison" initials="HP" userId="S::heather.pattison@tecsys.com::f49d196d-2875-4417-a8bd-9b99c06e501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Justine Noël-Fournier" initials="JN" lastIdx="3" clrIdx="0">
    <p:extLst>
      <p:ext uri="{19B8F6BF-5375-455C-9EA6-DF929625EA0E}">
        <p15:presenceInfo xmlns:p15="http://schemas.microsoft.com/office/powerpoint/2012/main" userId="S::justine.noel-fournier@tecsys.com::a61cb65e-e8c5-4dfc-8c3d-bb61c08f1eb1" providerId="AD"/>
      </p:ext>
    </p:extLst>
  </p:cmAuthor>
  <p:cmAuthor id="2" name="Andrea Baaco" initials="AB" lastIdx="1" clrIdx="1">
    <p:extLst>
      <p:ext uri="{19B8F6BF-5375-455C-9EA6-DF929625EA0E}">
        <p15:presenceInfo xmlns:p15="http://schemas.microsoft.com/office/powerpoint/2012/main" userId="S::andrea.baaco@tecsys.com::b8eea17f-7066-42bd-b1f3-4d4012682af9" providerId="AD"/>
      </p:ext>
    </p:extLst>
  </p:cmAuthor>
  <p:cmAuthor id="3" name="Elmira Oskui" initials="EO" lastIdx="1" clrIdx="2">
    <p:extLst>
      <p:ext uri="{19B8F6BF-5375-455C-9EA6-DF929625EA0E}">
        <p15:presenceInfo xmlns:p15="http://schemas.microsoft.com/office/powerpoint/2012/main" userId="S::elmira.oskui@tecsys.com::bdbdfc42-c791-4e69-9a11-e3ae8466b04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FFFFFF"/>
    <a:srgbClr val="FEFEFE"/>
    <a:srgbClr val="4B1F63"/>
    <a:srgbClr val="E6E6E6"/>
    <a:srgbClr val="5F277E"/>
    <a:srgbClr val="008FBE"/>
    <a:srgbClr val="FFB71B"/>
    <a:srgbClr val="C70000"/>
    <a:srgbClr val="51B9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519" autoAdjust="0"/>
    <p:restoredTop sz="75225" autoAdjust="0"/>
  </p:normalViewPr>
  <p:slideViewPr>
    <p:cSldViewPr snapToGrid="0">
      <p:cViewPr varScale="1">
        <p:scale>
          <a:sx n="83" d="100"/>
          <a:sy n="83" d="100"/>
        </p:scale>
        <p:origin x="3024" y="56"/>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notesViewPr>
    <p:cSldViewPr snapToGrid="0">
      <p:cViewPr varScale="1">
        <p:scale>
          <a:sx n="81" d="100"/>
          <a:sy n="81" d="100"/>
        </p:scale>
        <p:origin x="5814"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unter Kirby" userId="e6fc5ae6-a79f-4844-9fe1-82cc905d4bff" providerId="ADAL" clId="{8CABE36E-2B11-0A4E-918A-42B9FAAA976B}"/>
    <pc:docChg chg="addSld delSld modSld delSection modSection">
      <pc:chgData name="Hunter Kirby" userId="e6fc5ae6-a79f-4844-9fe1-82cc905d4bff" providerId="ADAL" clId="{8CABE36E-2B11-0A4E-918A-42B9FAAA976B}" dt="2024-03-20T20:12:52.798" v="18"/>
      <pc:docMkLst>
        <pc:docMk/>
      </pc:docMkLst>
      <pc:sldChg chg="add">
        <pc:chgData name="Hunter Kirby" userId="e6fc5ae6-a79f-4844-9fe1-82cc905d4bff" providerId="ADAL" clId="{8CABE36E-2B11-0A4E-918A-42B9FAAA976B}" dt="2024-03-20T18:16:42.697" v="16"/>
        <pc:sldMkLst>
          <pc:docMk/>
          <pc:sldMk cId="3199968391" sldId="2464"/>
        </pc:sldMkLst>
      </pc:sldChg>
      <pc:sldChg chg="add">
        <pc:chgData name="Hunter Kirby" userId="e6fc5ae6-a79f-4844-9fe1-82cc905d4bff" providerId="ADAL" clId="{8CABE36E-2B11-0A4E-918A-42B9FAAA976B}" dt="2024-03-20T18:16:42.697" v="16"/>
        <pc:sldMkLst>
          <pc:docMk/>
          <pc:sldMk cId="3723165623" sldId="2645"/>
        </pc:sldMkLst>
      </pc:sldChg>
      <pc:sldChg chg="del">
        <pc:chgData name="Hunter Kirby" userId="e6fc5ae6-a79f-4844-9fe1-82cc905d4bff" providerId="ADAL" clId="{8CABE36E-2B11-0A4E-918A-42B9FAAA976B}" dt="2024-03-20T18:16:41.310" v="7" actId="2696"/>
        <pc:sldMkLst>
          <pc:docMk/>
          <pc:sldMk cId="4213523465" sldId="3335"/>
        </pc:sldMkLst>
      </pc:sldChg>
      <pc:sldChg chg="add">
        <pc:chgData name="Hunter Kirby" userId="e6fc5ae6-a79f-4844-9fe1-82cc905d4bff" providerId="ADAL" clId="{8CABE36E-2B11-0A4E-918A-42B9FAAA976B}" dt="2024-03-20T18:16:42.697" v="16"/>
        <pc:sldMkLst>
          <pc:docMk/>
          <pc:sldMk cId="2646254275" sldId="3336"/>
        </pc:sldMkLst>
      </pc:sldChg>
      <pc:sldChg chg="add del">
        <pc:chgData name="Hunter Kirby" userId="e6fc5ae6-a79f-4844-9fe1-82cc905d4bff" providerId="ADAL" clId="{8CABE36E-2B11-0A4E-918A-42B9FAAA976B}" dt="2024-03-20T18:16:42.697" v="16"/>
        <pc:sldMkLst>
          <pc:docMk/>
          <pc:sldMk cId="1438303457" sldId="3341"/>
        </pc:sldMkLst>
      </pc:sldChg>
      <pc:sldChg chg="add del modCm">
        <pc:chgData name="Hunter Kirby" userId="e6fc5ae6-a79f-4844-9fe1-82cc905d4bff" providerId="ADAL" clId="{8CABE36E-2B11-0A4E-918A-42B9FAAA976B}" dt="2024-03-20T20:12:52.798" v="18"/>
        <pc:sldMkLst>
          <pc:docMk/>
          <pc:sldMk cId="687852929" sldId="3351"/>
        </pc:sldMkLst>
        <pc:extLst>
          <p:ext xmlns:p="http://schemas.openxmlformats.org/presentationml/2006/main" uri="{D6D511B9-2390-475A-947B-AFAB55BFBCF1}">
            <pc226:cmChg xmlns:pc226="http://schemas.microsoft.com/office/powerpoint/2022/06/main/command" chg="mod modTsk">
              <pc226:chgData name="Hunter Kirby" userId="e6fc5ae6-a79f-4844-9fe1-82cc905d4bff" providerId="ADAL" clId="{8CABE36E-2B11-0A4E-918A-42B9FAAA976B}" dt="2024-03-20T20:12:52.798" v="18"/>
              <pc2:cmMkLst xmlns:pc2="http://schemas.microsoft.com/office/powerpoint/2019/9/main/command">
                <pc:docMk/>
                <pc:sldMk cId="687852929" sldId="3351"/>
                <pc2:cmMk id="{879DDD5D-DA6C-4D0C-9F73-C8D0EDF31D03}"/>
              </pc2:cmMkLst>
              <pc226:cmRplyChg chg="add">
                <pc226:chgData name="Hunter Kirby" userId="e6fc5ae6-a79f-4844-9fe1-82cc905d4bff" providerId="ADAL" clId="{8CABE36E-2B11-0A4E-918A-42B9FAAA976B}" dt="2024-03-20T20:12:52.798" v="18"/>
                <pc2:cmRplyMkLst xmlns:pc2="http://schemas.microsoft.com/office/powerpoint/2019/9/main/command">
                  <pc:docMk/>
                  <pc:sldMk cId="687852929" sldId="3351"/>
                  <pc2:cmMk id="{879DDD5D-DA6C-4D0C-9F73-C8D0EDF31D03}"/>
                  <pc2:cmRplyMk id="{2FAF9192-7ED8-6240-A215-92E631B634BF}"/>
                </pc2:cmRplyMkLst>
              </pc226:cmRplyChg>
            </pc226:cmChg>
          </p:ext>
        </pc:extLst>
      </pc:sldChg>
      <pc:sldChg chg="add">
        <pc:chgData name="Hunter Kirby" userId="e6fc5ae6-a79f-4844-9fe1-82cc905d4bff" providerId="ADAL" clId="{8CABE36E-2B11-0A4E-918A-42B9FAAA976B}" dt="2024-03-20T18:16:42.697" v="16"/>
        <pc:sldMkLst>
          <pc:docMk/>
          <pc:sldMk cId="4279563006" sldId="3376"/>
        </pc:sldMkLst>
      </pc:sldChg>
      <pc:sldChg chg="add del">
        <pc:chgData name="Hunter Kirby" userId="e6fc5ae6-a79f-4844-9fe1-82cc905d4bff" providerId="ADAL" clId="{8CABE36E-2B11-0A4E-918A-42B9FAAA976B}" dt="2024-03-20T18:16:42.697" v="16"/>
        <pc:sldMkLst>
          <pc:docMk/>
          <pc:sldMk cId="693478289" sldId="3408"/>
        </pc:sldMkLst>
      </pc:sldChg>
      <pc:sldChg chg="del">
        <pc:chgData name="Hunter Kirby" userId="e6fc5ae6-a79f-4844-9fe1-82cc905d4bff" providerId="ADAL" clId="{8CABE36E-2B11-0A4E-918A-42B9FAAA976B}" dt="2024-03-20T18:16:41.427" v="13" actId="2696"/>
        <pc:sldMkLst>
          <pc:docMk/>
          <pc:sldMk cId="1204816946" sldId="3409"/>
        </pc:sldMkLst>
      </pc:sldChg>
      <pc:sldChg chg="del">
        <pc:chgData name="Hunter Kirby" userId="e6fc5ae6-a79f-4844-9fe1-82cc905d4bff" providerId="ADAL" clId="{8CABE36E-2B11-0A4E-918A-42B9FAAA976B}" dt="2024-03-20T18:16:41.155" v="2" actId="2696"/>
        <pc:sldMkLst>
          <pc:docMk/>
          <pc:sldMk cId="2400459830" sldId="3410"/>
        </pc:sldMkLst>
      </pc:sldChg>
      <pc:sldChg chg="add">
        <pc:chgData name="Hunter Kirby" userId="e6fc5ae6-a79f-4844-9fe1-82cc905d4bff" providerId="ADAL" clId="{8CABE36E-2B11-0A4E-918A-42B9FAAA976B}" dt="2024-03-20T18:16:42.697" v="16"/>
        <pc:sldMkLst>
          <pc:docMk/>
          <pc:sldMk cId="4013593832" sldId="3410"/>
        </pc:sldMkLst>
      </pc:sldChg>
      <pc:sldChg chg="add">
        <pc:chgData name="Hunter Kirby" userId="e6fc5ae6-a79f-4844-9fe1-82cc905d4bff" providerId="ADAL" clId="{8CABE36E-2B11-0A4E-918A-42B9FAAA976B}" dt="2024-03-20T18:16:42.697" v="16"/>
        <pc:sldMkLst>
          <pc:docMk/>
          <pc:sldMk cId="30846615" sldId="3411"/>
        </pc:sldMkLst>
      </pc:sldChg>
      <pc:sldChg chg="add">
        <pc:chgData name="Hunter Kirby" userId="e6fc5ae6-a79f-4844-9fe1-82cc905d4bff" providerId="ADAL" clId="{8CABE36E-2B11-0A4E-918A-42B9FAAA976B}" dt="2024-03-20T18:16:42.697" v="16"/>
        <pc:sldMkLst>
          <pc:docMk/>
          <pc:sldMk cId="1344842486" sldId="3412"/>
        </pc:sldMkLst>
      </pc:sldChg>
      <pc:sldChg chg="del">
        <pc:chgData name="Hunter Kirby" userId="e6fc5ae6-a79f-4844-9fe1-82cc905d4bff" providerId="ADAL" clId="{8CABE36E-2B11-0A4E-918A-42B9FAAA976B}" dt="2024-03-20T18:16:41.298" v="5" actId="2696"/>
        <pc:sldMkLst>
          <pc:docMk/>
          <pc:sldMk cId="4146189453" sldId="3412"/>
        </pc:sldMkLst>
      </pc:sldChg>
      <pc:sldChg chg="del">
        <pc:chgData name="Hunter Kirby" userId="e6fc5ae6-a79f-4844-9fe1-82cc905d4bff" providerId="ADAL" clId="{8CABE36E-2B11-0A4E-918A-42B9FAAA976B}" dt="2024-03-20T18:16:41.307" v="6" actId="2696"/>
        <pc:sldMkLst>
          <pc:docMk/>
          <pc:sldMk cId="2320758587" sldId="3413"/>
        </pc:sldMkLst>
      </pc:sldChg>
      <pc:sldChg chg="add">
        <pc:chgData name="Hunter Kirby" userId="e6fc5ae6-a79f-4844-9fe1-82cc905d4bff" providerId="ADAL" clId="{8CABE36E-2B11-0A4E-918A-42B9FAAA976B}" dt="2024-03-20T18:16:42.697" v="16"/>
        <pc:sldMkLst>
          <pc:docMk/>
          <pc:sldMk cId="2549069975" sldId="3413"/>
        </pc:sldMkLst>
      </pc:sldChg>
      <pc:sldChg chg="del">
        <pc:chgData name="Hunter Kirby" userId="e6fc5ae6-a79f-4844-9fe1-82cc905d4bff" providerId="ADAL" clId="{8CABE36E-2B11-0A4E-918A-42B9FAAA976B}" dt="2024-03-20T18:16:41.142" v="1" actId="2696"/>
        <pc:sldMkLst>
          <pc:docMk/>
          <pc:sldMk cId="1628003012" sldId="3414"/>
        </pc:sldMkLst>
      </pc:sldChg>
      <pc:sldChg chg="add">
        <pc:chgData name="Hunter Kirby" userId="e6fc5ae6-a79f-4844-9fe1-82cc905d4bff" providerId="ADAL" clId="{8CABE36E-2B11-0A4E-918A-42B9FAAA976B}" dt="2024-03-20T18:16:42.697" v="16"/>
        <pc:sldMkLst>
          <pc:docMk/>
          <pc:sldMk cId="3400475182" sldId="3414"/>
        </pc:sldMkLst>
      </pc:sldChg>
      <pc:sldChg chg="del">
        <pc:chgData name="Hunter Kirby" userId="e6fc5ae6-a79f-4844-9fe1-82cc905d4bff" providerId="ADAL" clId="{8CABE36E-2B11-0A4E-918A-42B9FAAA976B}" dt="2024-03-20T18:16:41.323" v="8" actId="2696"/>
        <pc:sldMkLst>
          <pc:docMk/>
          <pc:sldMk cId="1714379202" sldId="3415"/>
        </pc:sldMkLst>
      </pc:sldChg>
      <pc:sldChg chg="add">
        <pc:chgData name="Hunter Kirby" userId="e6fc5ae6-a79f-4844-9fe1-82cc905d4bff" providerId="ADAL" clId="{8CABE36E-2B11-0A4E-918A-42B9FAAA976B}" dt="2024-03-20T18:16:42.697" v="16"/>
        <pc:sldMkLst>
          <pc:docMk/>
          <pc:sldMk cId="1979011353" sldId="3415"/>
        </pc:sldMkLst>
      </pc:sldChg>
      <pc:sldChg chg="del">
        <pc:chgData name="Hunter Kirby" userId="e6fc5ae6-a79f-4844-9fe1-82cc905d4bff" providerId="ADAL" clId="{8CABE36E-2B11-0A4E-918A-42B9FAAA976B}" dt="2024-03-20T18:16:41.418" v="10" actId="2696"/>
        <pc:sldMkLst>
          <pc:docMk/>
          <pc:sldMk cId="2812547413" sldId="3419"/>
        </pc:sldMkLst>
      </pc:sldChg>
      <pc:sldChg chg="del">
        <pc:chgData name="Hunter Kirby" userId="e6fc5ae6-a79f-4844-9fe1-82cc905d4bff" providerId="ADAL" clId="{8CABE36E-2B11-0A4E-918A-42B9FAAA976B}" dt="2024-03-20T18:16:41.422" v="11" actId="2696"/>
        <pc:sldMkLst>
          <pc:docMk/>
          <pc:sldMk cId="2825631002" sldId="3421"/>
        </pc:sldMkLst>
      </pc:sldChg>
      <pc:sldChg chg="del">
        <pc:chgData name="Hunter Kirby" userId="e6fc5ae6-a79f-4844-9fe1-82cc905d4bff" providerId="ADAL" clId="{8CABE36E-2B11-0A4E-918A-42B9FAAA976B}" dt="2024-03-20T18:16:41.295" v="4" actId="2696"/>
        <pc:sldMkLst>
          <pc:docMk/>
          <pc:sldMk cId="3171110075" sldId="3422"/>
        </pc:sldMkLst>
      </pc:sldChg>
      <pc:sldChg chg="del">
        <pc:chgData name="Hunter Kirby" userId="e6fc5ae6-a79f-4844-9fe1-82cc905d4bff" providerId="ADAL" clId="{8CABE36E-2B11-0A4E-918A-42B9FAAA976B}" dt="2024-03-20T18:16:41.179" v="3" actId="2696"/>
        <pc:sldMkLst>
          <pc:docMk/>
          <pc:sldMk cId="1044808807" sldId="3425"/>
        </pc:sldMkLst>
      </pc:sldChg>
      <pc:sldChg chg="del">
        <pc:chgData name="Hunter Kirby" userId="e6fc5ae6-a79f-4844-9fe1-82cc905d4bff" providerId="ADAL" clId="{8CABE36E-2B11-0A4E-918A-42B9FAAA976B}" dt="2024-03-20T18:16:41.413" v="9" actId="2696"/>
        <pc:sldMkLst>
          <pc:docMk/>
          <pc:sldMk cId="810317491" sldId="3426"/>
        </pc:sldMkLst>
      </pc:sldChg>
    </pc:docChg>
  </pc:docChgLst>
  <pc:docChgLst>
    <pc:chgData name="Hunter Kirby" userId="e6fc5ae6-a79f-4844-9fe1-82cc905d4bff" providerId="ADAL" clId="{244FDB86-6275-9D49-8785-5C9B72CB7EA1}"/>
    <pc:docChg chg="addSld delSld modSld delSection modSection">
      <pc:chgData name="Hunter Kirby" userId="e6fc5ae6-a79f-4844-9fe1-82cc905d4bff" providerId="ADAL" clId="{244FDB86-6275-9D49-8785-5C9B72CB7EA1}" dt="2024-03-20T18:09:27.641" v="27"/>
      <pc:docMkLst>
        <pc:docMk/>
      </pc:docMkLst>
      <pc:sldChg chg="add">
        <pc:chgData name="Hunter Kirby" userId="e6fc5ae6-a79f-4844-9fe1-82cc905d4bff" providerId="ADAL" clId="{244FDB86-6275-9D49-8785-5C9B72CB7EA1}" dt="2024-03-20T18:09:15.950" v="26"/>
        <pc:sldMkLst>
          <pc:docMk/>
          <pc:sldMk cId="3071633685" sldId="265"/>
        </pc:sldMkLst>
      </pc:sldChg>
      <pc:sldChg chg="add">
        <pc:chgData name="Hunter Kirby" userId="e6fc5ae6-a79f-4844-9fe1-82cc905d4bff" providerId="ADAL" clId="{244FDB86-6275-9D49-8785-5C9B72CB7EA1}" dt="2024-03-20T18:09:15.950" v="26"/>
        <pc:sldMkLst>
          <pc:docMk/>
          <pc:sldMk cId="3293469686" sldId="309"/>
        </pc:sldMkLst>
      </pc:sldChg>
      <pc:sldChg chg="add">
        <pc:chgData name="Hunter Kirby" userId="e6fc5ae6-a79f-4844-9fe1-82cc905d4bff" providerId="ADAL" clId="{244FDB86-6275-9D49-8785-5C9B72CB7EA1}" dt="2024-03-20T18:09:15.950" v="26"/>
        <pc:sldMkLst>
          <pc:docMk/>
          <pc:sldMk cId="2713209806" sldId="341"/>
        </pc:sldMkLst>
      </pc:sldChg>
      <pc:sldChg chg="del">
        <pc:chgData name="Hunter Kirby" userId="e6fc5ae6-a79f-4844-9fe1-82cc905d4bff" providerId="ADAL" clId="{244FDB86-6275-9D49-8785-5C9B72CB7EA1}" dt="2024-03-20T18:09:14.828" v="11" actId="2696"/>
        <pc:sldMkLst>
          <pc:docMk/>
          <pc:sldMk cId="2546101352" sldId="551"/>
        </pc:sldMkLst>
      </pc:sldChg>
      <pc:sldChg chg="del">
        <pc:chgData name="Hunter Kirby" userId="e6fc5ae6-a79f-4844-9fe1-82cc905d4bff" providerId="ADAL" clId="{244FDB86-6275-9D49-8785-5C9B72CB7EA1}" dt="2024-03-20T18:09:14.709" v="4" actId="2696"/>
        <pc:sldMkLst>
          <pc:docMk/>
          <pc:sldMk cId="3453088737" sldId="632"/>
        </pc:sldMkLst>
      </pc:sldChg>
      <pc:sldChg chg="add">
        <pc:chgData name="Hunter Kirby" userId="e6fc5ae6-a79f-4844-9fe1-82cc905d4bff" providerId="ADAL" clId="{244FDB86-6275-9D49-8785-5C9B72CB7EA1}" dt="2024-03-20T18:09:15.950" v="26"/>
        <pc:sldMkLst>
          <pc:docMk/>
          <pc:sldMk cId="1410250402" sldId="2435"/>
        </pc:sldMkLst>
      </pc:sldChg>
      <pc:sldChg chg="add">
        <pc:chgData name="Hunter Kirby" userId="e6fc5ae6-a79f-4844-9fe1-82cc905d4bff" providerId="ADAL" clId="{244FDB86-6275-9D49-8785-5C9B72CB7EA1}" dt="2024-03-20T18:09:15.950" v="26"/>
        <pc:sldMkLst>
          <pc:docMk/>
          <pc:sldMk cId="716776992" sldId="2442"/>
        </pc:sldMkLst>
      </pc:sldChg>
      <pc:sldChg chg="add">
        <pc:chgData name="Hunter Kirby" userId="e6fc5ae6-a79f-4844-9fe1-82cc905d4bff" providerId="ADAL" clId="{244FDB86-6275-9D49-8785-5C9B72CB7EA1}" dt="2024-03-20T18:09:15.950" v="26"/>
        <pc:sldMkLst>
          <pc:docMk/>
          <pc:sldMk cId="3302369292" sldId="2480"/>
        </pc:sldMkLst>
      </pc:sldChg>
      <pc:sldChg chg="del">
        <pc:chgData name="Hunter Kirby" userId="e6fc5ae6-a79f-4844-9fe1-82cc905d4bff" providerId="ADAL" clId="{244FDB86-6275-9D49-8785-5C9B72CB7EA1}" dt="2024-03-20T18:09:14.715" v="6" actId="2696"/>
        <pc:sldMkLst>
          <pc:docMk/>
          <pc:sldMk cId="1236863642" sldId="2519"/>
        </pc:sldMkLst>
      </pc:sldChg>
      <pc:sldChg chg="add">
        <pc:chgData name="Hunter Kirby" userId="e6fc5ae6-a79f-4844-9fe1-82cc905d4bff" providerId="ADAL" clId="{244FDB86-6275-9D49-8785-5C9B72CB7EA1}" dt="2024-03-20T18:09:15.950" v="26"/>
        <pc:sldMkLst>
          <pc:docMk/>
          <pc:sldMk cId="2004871868" sldId="2643"/>
        </pc:sldMkLst>
      </pc:sldChg>
      <pc:sldChg chg="add">
        <pc:chgData name="Hunter Kirby" userId="e6fc5ae6-a79f-4844-9fe1-82cc905d4bff" providerId="ADAL" clId="{244FDB86-6275-9D49-8785-5C9B72CB7EA1}" dt="2024-03-20T18:09:15.950" v="26"/>
        <pc:sldMkLst>
          <pc:docMk/>
          <pc:sldMk cId="1607652710" sldId="2644"/>
        </pc:sldMkLst>
      </pc:sldChg>
      <pc:sldChg chg="add">
        <pc:chgData name="Hunter Kirby" userId="e6fc5ae6-a79f-4844-9fe1-82cc905d4bff" providerId="ADAL" clId="{244FDB86-6275-9D49-8785-5C9B72CB7EA1}" dt="2024-03-20T18:09:15.950" v="26"/>
        <pc:sldMkLst>
          <pc:docMk/>
          <pc:sldMk cId="451628608" sldId="2657"/>
        </pc:sldMkLst>
      </pc:sldChg>
      <pc:sldChg chg="add">
        <pc:chgData name="Hunter Kirby" userId="e6fc5ae6-a79f-4844-9fe1-82cc905d4bff" providerId="ADAL" clId="{244FDB86-6275-9D49-8785-5C9B72CB7EA1}" dt="2024-03-20T18:09:15.950" v="26"/>
        <pc:sldMkLst>
          <pc:docMk/>
          <pc:sldMk cId="139749561" sldId="2668"/>
        </pc:sldMkLst>
      </pc:sldChg>
      <pc:sldChg chg="add">
        <pc:chgData name="Hunter Kirby" userId="e6fc5ae6-a79f-4844-9fe1-82cc905d4bff" providerId="ADAL" clId="{244FDB86-6275-9D49-8785-5C9B72CB7EA1}" dt="2024-03-20T18:09:15.950" v="26"/>
        <pc:sldMkLst>
          <pc:docMk/>
          <pc:sldMk cId="2706677560" sldId="2680"/>
        </pc:sldMkLst>
      </pc:sldChg>
      <pc:sldChg chg="add">
        <pc:chgData name="Hunter Kirby" userId="e6fc5ae6-a79f-4844-9fe1-82cc905d4bff" providerId="ADAL" clId="{244FDB86-6275-9D49-8785-5C9B72CB7EA1}" dt="2024-03-20T18:09:15.950" v="26"/>
        <pc:sldMkLst>
          <pc:docMk/>
          <pc:sldMk cId="2688096294" sldId="2682"/>
        </pc:sldMkLst>
      </pc:sldChg>
      <pc:sldChg chg="add">
        <pc:chgData name="Hunter Kirby" userId="e6fc5ae6-a79f-4844-9fe1-82cc905d4bff" providerId="ADAL" clId="{244FDB86-6275-9D49-8785-5C9B72CB7EA1}" dt="2024-03-20T18:09:15.950" v="26"/>
        <pc:sldMkLst>
          <pc:docMk/>
          <pc:sldMk cId="3712496913" sldId="2697"/>
        </pc:sldMkLst>
      </pc:sldChg>
      <pc:sldChg chg="add">
        <pc:chgData name="Hunter Kirby" userId="e6fc5ae6-a79f-4844-9fe1-82cc905d4bff" providerId="ADAL" clId="{244FDB86-6275-9D49-8785-5C9B72CB7EA1}" dt="2024-03-20T18:09:15.950" v="26"/>
        <pc:sldMkLst>
          <pc:docMk/>
          <pc:sldMk cId="102049121" sldId="2707"/>
        </pc:sldMkLst>
      </pc:sldChg>
      <pc:sldChg chg="add">
        <pc:chgData name="Hunter Kirby" userId="e6fc5ae6-a79f-4844-9fe1-82cc905d4bff" providerId="ADAL" clId="{244FDB86-6275-9D49-8785-5C9B72CB7EA1}" dt="2024-03-20T18:09:15.950" v="26"/>
        <pc:sldMkLst>
          <pc:docMk/>
          <pc:sldMk cId="3507395504" sldId="2731"/>
        </pc:sldMkLst>
      </pc:sldChg>
      <pc:sldChg chg="add">
        <pc:chgData name="Hunter Kirby" userId="e6fc5ae6-a79f-4844-9fe1-82cc905d4bff" providerId="ADAL" clId="{244FDB86-6275-9D49-8785-5C9B72CB7EA1}" dt="2024-03-20T18:09:15.950" v="26"/>
        <pc:sldMkLst>
          <pc:docMk/>
          <pc:sldMk cId="2111835752" sldId="2732"/>
        </pc:sldMkLst>
      </pc:sldChg>
      <pc:sldChg chg="add">
        <pc:chgData name="Hunter Kirby" userId="e6fc5ae6-a79f-4844-9fe1-82cc905d4bff" providerId="ADAL" clId="{244FDB86-6275-9D49-8785-5C9B72CB7EA1}" dt="2024-03-20T18:09:15.950" v="26"/>
        <pc:sldMkLst>
          <pc:docMk/>
          <pc:sldMk cId="1724475402" sldId="2734"/>
        </pc:sldMkLst>
      </pc:sldChg>
      <pc:sldChg chg="del">
        <pc:chgData name="Hunter Kirby" userId="e6fc5ae6-a79f-4844-9fe1-82cc905d4bff" providerId="ADAL" clId="{244FDB86-6275-9D49-8785-5C9B72CB7EA1}" dt="2024-03-20T18:09:14.821" v="10" actId="2696"/>
        <pc:sldMkLst>
          <pc:docMk/>
          <pc:sldMk cId="1163011480" sldId="3021"/>
        </pc:sldMkLst>
      </pc:sldChg>
      <pc:sldChg chg="add">
        <pc:chgData name="Hunter Kirby" userId="e6fc5ae6-a79f-4844-9fe1-82cc905d4bff" providerId="ADAL" clId="{244FDB86-6275-9D49-8785-5C9B72CB7EA1}" dt="2024-03-20T18:09:15.950" v="26"/>
        <pc:sldMkLst>
          <pc:docMk/>
          <pc:sldMk cId="1073613285" sldId="3249"/>
        </pc:sldMkLst>
      </pc:sldChg>
      <pc:sldChg chg="add">
        <pc:chgData name="Hunter Kirby" userId="e6fc5ae6-a79f-4844-9fe1-82cc905d4bff" providerId="ADAL" clId="{244FDB86-6275-9D49-8785-5C9B72CB7EA1}" dt="2024-03-20T18:09:15.950" v="26"/>
        <pc:sldMkLst>
          <pc:docMk/>
          <pc:sldMk cId="4083157082" sldId="3250"/>
        </pc:sldMkLst>
      </pc:sldChg>
      <pc:sldChg chg="del">
        <pc:chgData name="Hunter Kirby" userId="e6fc5ae6-a79f-4844-9fe1-82cc905d4bff" providerId="ADAL" clId="{244FDB86-6275-9D49-8785-5C9B72CB7EA1}" dt="2024-03-20T18:09:14.834" v="13" actId="2696"/>
        <pc:sldMkLst>
          <pc:docMk/>
          <pc:sldMk cId="1985019139" sldId="3252"/>
        </pc:sldMkLst>
      </pc:sldChg>
      <pc:sldChg chg="add">
        <pc:chgData name="Hunter Kirby" userId="e6fc5ae6-a79f-4844-9fe1-82cc905d4bff" providerId="ADAL" clId="{244FDB86-6275-9D49-8785-5C9B72CB7EA1}" dt="2024-03-20T18:09:15.950" v="26"/>
        <pc:sldMkLst>
          <pc:docMk/>
          <pc:sldMk cId="1215450049" sldId="3260"/>
        </pc:sldMkLst>
      </pc:sldChg>
      <pc:sldChg chg="del">
        <pc:chgData name="Hunter Kirby" userId="e6fc5ae6-a79f-4844-9fe1-82cc905d4bff" providerId="ADAL" clId="{244FDB86-6275-9D49-8785-5C9B72CB7EA1}" dt="2024-03-20T18:09:14.681" v="1" actId="2696"/>
        <pc:sldMkLst>
          <pc:docMk/>
          <pc:sldMk cId="561014216" sldId="3318"/>
        </pc:sldMkLst>
      </pc:sldChg>
      <pc:sldChg chg="del">
        <pc:chgData name="Hunter Kirby" userId="e6fc5ae6-a79f-4844-9fe1-82cc905d4bff" providerId="ADAL" clId="{244FDB86-6275-9D49-8785-5C9B72CB7EA1}" dt="2024-03-20T18:09:14.694" v="3" actId="2696"/>
        <pc:sldMkLst>
          <pc:docMk/>
          <pc:sldMk cId="1686753469" sldId="3319"/>
        </pc:sldMkLst>
      </pc:sldChg>
      <pc:sldChg chg="del">
        <pc:chgData name="Hunter Kirby" userId="e6fc5ae6-a79f-4844-9fe1-82cc905d4bff" providerId="ADAL" clId="{244FDB86-6275-9D49-8785-5C9B72CB7EA1}" dt="2024-03-20T18:09:14.711" v="5" actId="2696"/>
        <pc:sldMkLst>
          <pc:docMk/>
          <pc:sldMk cId="1297670850" sldId="3323"/>
        </pc:sldMkLst>
      </pc:sldChg>
      <pc:sldChg chg="del">
        <pc:chgData name="Hunter Kirby" userId="e6fc5ae6-a79f-4844-9fe1-82cc905d4bff" providerId="ADAL" clId="{244FDB86-6275-9D49-8785-5C9B72CB7EA1}" dt="2024-03-20T18:09:14.722" v="7" actId="2696"/>
        <pc:sldMkLst>
          <pc:docMk/>
          <pc:sldMk cId="3822266768" sldId="3324"/>
        </pc:sldMkLst>
      </pc:sldChg>
      <pc:sldChg chg="add">
        <pc:chgData name="Hunter Kirby" userId="e6fc5ae6-a79f-4844-9fe1-82cc905d4bff" providerId="ADAL" clId="{244FDB86-6275-9D49-8785-5C9B72CB7EA1}" dt="2024-03-20T18:09:15.950" v="26"/>
        <pc:sldMkLst>
          <pc:docMk/>
          <pc:sldMk cId="2426498397" sldId="3326"/>
        </pc:sldMkLst>
      </pc:sldChg>
      <pc:sldChg chg="add">
        <pc:chgData name="Hunter Kirby" userId="e6fc5ae6-a79f-4844-9fe1-82cc905d4bff" providerId="ADAL" clId="{244FDB86-6275-9D49-8785-5C9B72CB7EA1}" dt="2024-03-20T18:09:15.950" v="26"/>
        <pc:sldMkLst>
          <pc:docMk/>
          <pc:sldMk cId="1392844985" sldId="3327"/>
        </pc:sldMkLst>
      </pc:sldChg>
      <pc:sldChg chg="del">
        <pc:chgData name="Hunter Kirby" userId="e6fc5ae6-a79f-4844-9fe1-82cc905d4bff" providerId="ADAL" clId="{244FDB86-6275-9D49-8785-5C9B72CB7EA1}" dt="2024-03-20T18:09:14.830" v="12" actId="2696"/>
        <pc:sldMkLst>
          <pc:docMk/>
          <pc:sldMk cId="3443314231" sldId="3327"/>
        </pc:sldMkLst>
      </pc:sldChg>
      <pc:sldChg chg="del">
        <pc:chgData name="Hunter Kirby" userId="e6fc5ae6-a79f-4844-9fe1-82cc905d4bff" providerId="ADAL" clId="{244FDB86-6275-9D49-8785-5C9B72CB7EA1}" dt="2024-03-20T18:09:14.842" v="14" actId="2696"/>
        <pc:sldMkLst>
          <pc:docMk/>
          <pc:sldMk cId="2775294901" sldId="3328"/>
        </pc:sldMkLst>
      </pc:sldChg>
      <pc:sldChg chg="del">
        <pc:chgData name="Hunter Kirby" userId="e6fc5ae6-a79f-4844-9fe1-82cc905d4bff" providerId="ADAL" clId="{244FDB86-6275-9D49-8785-5C9B72CB7EA1}" dt="2024-03-20T18:09:15.092" v="23" actId="2696"/>
        <pc:sldMkLst>
          <pc:docMk/>
          <pc:sldMk cId="1538678938" sldId="3331"/>
        </pc:sldMkLst>
      </pc:sldChg>
      <pc:sldChg chg="del">
        <pc:chgData name="Hunter Kirby" userId="e6fc5ae6-a79f-4844-9fe1-82cc905d4bff" providerId="ADAL" clId="{244FDB86-6275-9D49-8785-5C9B72CB7EA1}" dt="2024-03-20T18:09:15.098" v="24" actId="2696"/>
        <pc:sldMkLst>
          <pc:docMk/>
          <pc:sldMk cId="1645884881" sldId="3332"/>
        </pc:sldMkLst>
      </pc:sldChg>
      <pc:sldChg chg="add">
        <pc:chgData name="Hunter Kirby" userId="e6fc5ae6-a79f-4844-9fe1-82cc905d4bff" providerId="ADAL" clId="{244FDB86-6275-9D49-8785-5C9B72CB7EA1}" dt="2024-03-20T18:09:15.950" v="26"/>
        <pc:sldMkLst>
          <pc:docMk/>
          <pc:sldMk cId="652386801" sldId="3336"/>
        </pc:sldMkLst>
      </pc:sldChg>
      <pc:sldChg chg="add">
        <pc:chgData name="Hunter Kirby" userId="e6fc5ae6-a79f-4844-9fe1-82cc905d4bff" providerId="ADAL" clId="{244FDB86-6275-9D49-8785-5C9B72CB7EA1}" dt="2024-03-20T18:09:15.950" v="26"/>
        <pc:sldMkLst>
          <pc:docMk/>
          <pc:sldMk cId="79032975" sldId="3337"/>
        </pc:sldMkLst>
      </pc:sldChg>
      <pc:sldChg chg="add">
        <pc:chgData name="Hunter Kirby" userId="e6fc5ae6-a79f-4844-9fe1-82cc905d4bff" providerId="ADAL" clId="{244FDB86-6275-9D49-8785-5C9B72CB7EA1}" dt="2024-03-20T18:09:15.950" v="26"/>
        <pc:sldMkLst>
          <pc:docMk/>
          <pc:sldMk cId="1852150469" sldId="3340"/>
        </pc:sldMkLst>
      </pc:sldChg>
      <pc:sldChg chg="add">
        <pc:chgData name="Hunter Kirby" userId="e6fc5ae6-a79f-4844-9fe1-82cc905d4bff" providerId="ADAL" clId="{244FDB86-6275-9D49-8785-5C9B72CB7EA1}" dt="2024-03-20T18:09:15.950" v="26"/>
        <pc:sldMkLst>
          <pc:docMk/>
          <pc:sldMk cId="895835741" sldId="3342"/>
        </pc:sldMkLst>
      </pc:sldChg>
      <pc:sldChg chg="add">
        <pc:chgData name="Hunter Kirby" userId="e6fc5ae6-a79f-4844-9fe1-82cc905d4bff" providerId="ADAL" clId="{244FDB86-6275-9D49-8785-5C9B72CB7EA1}" dt="2024-03-20T18:09:15.950" v="26"/>
        <pc:sldMkLst>
          <pc:docMk/>
          <pc:sldMk cId="4042093429" sldId="3344"/>
        </pc:sldMkLst>
      </pc:sldChg>
      <pc:sldChg chg="add">
        <pc:chgData name="Hunter Kirby" userId="e6fc5ae6-a79f-4844-9fe1-82cc905d4bff" providerId="ADAL" clId="{244FDB86-6275-9D49-8785-5C9B72CB7EA1}" dt="2024-03-20T18:09:15.950" v="26"/>
        <pc:sldMkLst>
          <pc:docMk/>
          <pc:sldMk cId="3190975299" sldId="3345"/>
        </pc:sldMkLst>
      </pc:sldChg>
      <pc:sldChg chg="add modCm">
        <pc:chgData name="Hunter Kirby" userId="e6fc5ae6-a79f-4844-9fe1-82cc905d4bff" providerId="ADAL" clId="{244FDB86-6275-9D49-8785-5C9B72CB7EA1}" dt="2024-03-20T18:09:27.641" v="27"/>
        <pc:sldMkLst>
          <pc:docMk/>
          <pc:sldMk cId="687852929" sldId="3351"/>
        </pc:sldMkLst>
        <pc:extLst>
          <p:ext xmlns:p="http://schemas.openxmlformats.org/presentationml/2006/main" uri="{D6D511B9-2390-475A-947B-AFAB55BFBCF1}">
            <pc226:cmChg xmlns:pc226="http://schemas.microsoft.com/office/powerpoint/2022/06/main/command" chg="">
              <pc226:chgData name="Hunter Kirby" userId="e6fc5ae6-a79f-4844-9fe1-82cc905d4bff" providerId="ADAL" clId="{244FDB86-6275-9D49-8785-5C9B72CB7EA1}" dt="2024-03-20T18:09:27.641" v="27"/>
              <pc2:cmMkLst xmlns:pc2="http://schemas.microsoft.com/office/powerpoint/2019/9/main/command">
                <pc:docMk/>
                <pc:sldMk cId="687852929" sldId="3351"/>
                <pc2:cmMk id="{1E10B493-991C-4C2E-A1F8-394FBB9E123C}"/>
              </pc2:cmMkLst>
              <pc226:cmRplyChg chg="add">
                <pc226:chgData name="Hunter Kirby" userId="e6fc5ae6-a79f-4844-9fe1-82cc905d4bff" providerId="ADAL" clId="{244FDB86-6275-9D49-8785-5C9B72CB7EA1}" dt="2024-03-20T18:09:27.641" v="27"/>
                <pc2:cmRplyMkLst xmlns:pc2="http://schemas.microsoft.com/office/powerpoint/2019/9/main/command">
                  <pc:docMk/>
                  <pc:sldMk cId="687852929" sldId="3351"/>
                  <pc2:cmMk id="{1E10B493-991C-4C2E-A1F8-394FBB9E123C}"/>
                  <pc2:cmRplyMk id="{6EEBE07F-BE2E-3644-B098-D59CA7CAAD6C}"/>
                </pc2:cmRplyMkLst>
              </pc226:cmRplyChg>
            </pc226:cmChg>
          </p:ext>
        </pc:extLst>
      </pc:sldChg>
      <pc:sldChg chg="add">
        <pc:chgData name="Hunter Kirby" userId="e6fc5ae6-a79f-4844-9fe1-82cc905d4bff" providerId="ADAL" clId="{244FDB86-6275-9D49-8785-5C9B72CB7EA1}" dt="2024-03-20T18:09:15.950" v="26"/>
        <pc:sldMkLst>
          <pc:docMk/>
          <pc:sldMk cId="3207979870" sldId="3354"/>
        </pc:sldMkLst>
      </pc:sldChg>
      <pc:sldChg chg="add">
        <pc:chgData name="Hunter Kirby" userId="e6fc5ae6-a79f-4844-9fe1-82cc905d4bff" providerId="ADAL" clId="{244FDB86-6275-9D49-8785-5C9B72CB7EA1}" dt="2024-03-20T18:09:15.950" v="26"/>
        <pc:sldMkLst>
          <pc:docMk/>
          <pc:sldMk cId="1885049784" sldId="3355"/>
        </pc:sldMkLst>
      </pc:sldChg>
      <pc:sldChg chg="add">
        <pc:chgData name="Hunter Kirby" userId="e6fc5ae6-a79f-4844-9fe1-82cc905d4bff" providerId="ADAL" clId="{244FDB86-6275-9D49-8785-5C9B72CB7EA1}" dt="2024-03-20T18:09:15.950" v="26"/>
        <pc:sldMkLst>
          <pc:docMk/>
          <pc:sldMk cId="2905247335" sldId="3356"/>
        </pc:sldMkLst>
      </pc:sldChg>
      <pc:sldChg chg="add">
        <pc:chgData name="Hunter Kirby" userId="e6fc5ae6-a79f-4844-9fe1-82cc905d4bff" providerId="ADAL" clId="{244FDB86-6275-9D49-8785-5C9B72CB7EA1}" dt="2024-03-20T18:09:15.950" v="26"/>
        <pc:sldMkLst>
          <pc:docMk/>
          <pc:sldMk cId="2754420132" sldId="3358"/>
        </pc:sldMkLst>
      </pc:sldChg>
      <pc:sldChg chg="add">
        <pc:chgData name="Hunter Kirby" userId="e6fc5ae6-a79f-4844-9fe1-82cc905d4bff" providerId="ADAL" clId="{244FDB86-6275-9D49-8785-5C9B72CB7EA1}" dt="2024-03-20T18:09:15.950" v="26"/>
        <pc:sldMkLst>
          <pc:docMk/>
          <pc:sldMk cId="2523525357" sldId="3360"/>
        </pc:sldMkLst>
      </pc:sldChg>
      <pc:sldChg chg="add">
        <pc:chgData name="Hunter Kirby" userId="e6fc5ae6-a79f-4844-9fe1-82cc905d4bff" providerId="ADAL" clId="{244FDB86-6275-9D49-8785-5C9B72CB7EA1}" dt="2024-03-20T18:09:15.950" v="26"/>
        <pc:sldMkLst>
          <pc:docMk/>
          <pc:sldMk cId="4146189453" sldId="3412"/>
        </pc:sldMkLst>
      </pc:sldChg>
      <pc:sldChg chg="add">
        <pc:chgData name="Hunter Kirby" userId="e6fc5ae6-a79f-4844-9fe1-82cc905d4bff" providerId="ADAL" clId="{244FDB86-6275-9D49-8785-5C9B72CB7EA1}" dt="2024-03-20T18:09:15.950" v="26"/>
        <pc:sldMkLst>
          <pc:docMk/>
          <pc:sldMk cId="341850797" sldId="3413"/>
        </pc:sldMkLst>
      </pc:sldChg>
      <pc:sldChg chg="add">
        <pc:chgData name="Hunter Kirby" userId="e6fc5ae6-a79f-4844-9fe1-82cc905d4bff" providerId="ADAL" clId="{244FDB86-6275-9D49-8785-5C9B72CB7EA1}" dt="2024-03-20T18:09:15.950" v="26"/>
        <pc:sldMkLst>
          <pc:docMk/>
          <pc:sldMk cId="4245446785" sldId="3423"/>
        </pc:sldMkLst>
      </pc:sldChg>
      <pc:sldChg chg="add">
        <pc:chgData name="Hunter Kirby" userId="e6fc5ae6-a79f-4844-9fe1-82cc905d4bff" providerId="ADAL" clId="{244FDB86-6275-9D49-8785-5C9B72CB7EA1}" dt="2024-03-20T18:09:15.950" v="26"/>
        <pc:sldMkLst>
          <pc:docMk/>
          <pc:sldMk cId="3051837693" sldId="3424"/>
        </pc:sldMkLst>
      </pc:sldChg>
      <pc:sldChg chg="add">
        <pc:chgData name="Hunter Kirby" userId="e6fc5ae6-a79f-4844-9fe1-82cc905d4bff" providerId="ADAL" clId="{244FDB86-6275-9D49-8785-5C9B72CB7EA1}" dt="2024-03-20T18:09:15.950" v="26"/>
        <pc:sldMkLst>
          <pc:docMk/>
          <pc:sldMk cId="1096617988" sldId="3425"/>
        </pc:sldMkLst>
      </pc:sldChg>
      <pc:sldChg chg="add">
        <pc:chgData name="Hunter Kirby" userId="e6fc5ae6-a79f-4844-9fe1-82cc905d4bff" providerId="ADAL" clId="{244FDB86-6275-9D49-8785-5C9B72CB7EA1}" dt="2024-03-20T18:09:15.950" v="26"/>
        <pc:sldMkLst>
          <pc:docMk/>
          <pc:sldMk cId="48427589" sldId="3427"/>
        </pc:sldMkLst>
      </pc:sldChg>
      <pc:sldChg chg="del">
        <pc:chgData name="Hunter Kirby" userId="e6fc5ae6-a79f-4844-9fe1-82cc905d4bff" providerId="ADAL" clId="{244FDB86-6275-9D49-8785-5C9B72CB7EA1}" dt="2024-03-20T18:09:14.750" v="8" actId="2696"/>
        <pc:sldMkLst>
          <pc:docMk/>
          <pc:sldMk cId="3003715034" sldId="11029"/>
        </pc:sldMkLst>
      </pc:sldChg>
      <pc:sldChg chg="del">
        <pc:chgData name="Hunter Kirby" userId="e6fc5ae6-a79f-4844-9fe1-82cc905d4bff" providerId="ADAL" clId="{244FDB86-6275-9D49-8785-5C9B72CB7EA1}" dt="2024-03-20T18:09:14.807" v="9" actId="2696"/>
        <pc:sldMkLst>
          <pc:docMk/>
          <pc:sldMk cId="2222353995" sldId="11030"/>
        </pc:sldMkLst>
      </pc:sldChg>
      <pc:sldChg chg="del">
        <pc:chgData name="Hunter Kirby" userId="e6fc5ae6-a79f-4844-9fe1-82cc905d4bff" providerId="ADAL" clId="{244FDB86-6275-9D49-8785-5C9B72CB7EA1}" dt="2024-03-20T18:09:14.867" v="15" actId="2696"/>
        <pc:sldMkLst>
          <pc:docMk/>
          <pc:sldMk cId="1449949721" sldId="11041"/>
        </pc:sldMkLst>
      </pc:sldChg>
      <pc:sldChg chg="del">
        <pc:chgData name="Hunter Kirby" userId="e6fc5ae6-a79f-4844-9fe1-82cc905d4bff" providerId="ADAL" clId="{244FDB86-6275-9D49-8785-5C9B72CB7EA1}" dt="2024-03-20T18:09:14.907" v="18" actId="2696"/>
        <pc:sldMkLst>
          <pc:docMk/>
          <pc:sldMk cId="3151413838" sldId="11042"/>
        </pc:sldMkLst>
      </pc:sldChg>
      <pc:sldChg chg="del">
        <pc:chgData name="Hunter Kirby" userId="e6fc5ae6-a79f-4844-9fe1-82cc905d4bff" providerId="ADAL" clId="{244FDB86-6275-9D49-8785-5C9B72CB7EA1}" dt="2024-03-20T18:09:14.898" v="17" actId="2696"/>
        <pc:sldMkLst>
          <pc:docMk/>
          <pc:sldMk cId="113933397" sldId="11043"/>
        </pc:sldMkLst>
      </pc:sldChg>
      <pc:sldChg chg="del">
        <pc:chgData name="Hunter Kirby" userId="e6fc5ae6-a79f-4844-9fe1-82cc905d4bff" providerId="ADAL" clId="{244FDB86-6275-9D49-8785-5C9B72CB7EA1}" dt="2024-03-20T18:09:14.917" v="19" actId="2696"/>
        <pc:sldMkLst>
          <pc:docMk/>
          <pc:sldMk cId="471397811" sldId="11045"/>
        </pc:sldMkLst>
      </pc:sldChg>
      <pc:sldChg chg="del">
        <pc:chgData name="Hunter Kirby" userId="e6fc5ae6-a79f-4844-9fe1-82cc905d4bff" providerId="ADAL" clId="{244FDB86-6275-9D49-8785-5C9B72CB7EA1}" dt="2024-03-20T18:09:15.076" v="21" actId="2696"/>
        <pc:sldMkLst>
          <pc:docMk/>
          <pc:sldMk cId="4100399245" sldId="11047"/>
        </pc:sldMkLst>
      </pc:sldChg>
      <pc:sldChg chg="del">
        <pc:chgData name="Hunter Kirby" userId="e6fc5ae6-a79f-4844-9fe1-82cc905d4bff" providerId="ADAL" clId="{244FDB86-6275-9D49-8785-5C9B72CB7EA1}" dt="2024-03-20T18:09:15.090" v="22" actId="2696"/>
        <pc:sldMkLst>
          <pc:docMk/>
          <pc:sldMk cId="371658204" sldId="11048"/>
        </pc:sldMkLst>
      </pc:sldChg>
      <pc:sldChg chg="del">
        <pc:chgData name="Hunter Kirby" userId="e6fc5ae6-a79f-4844-9fe1-82cc905d4bff" providerId="ADAL" clId="{244FDB86-6275-9D49-8785-5C9B72CB7EA1}" dt="2024-03-20T18:09:15.070" v="20" actId="2696"/>
        <pc:sldMkLst>
          <pc:docMk/>
          <pc:sldMk cId="2412740502" sldId="11049"/>
        </pc:sldMkLst>
      </pc:sldChg>
      <pc:sldChg chg="del">
        <pc:chgData name="Hunter Kirby" userId="e6fc5ae6-a79f-4844-9fe1-82cc905d4bff" providerId="ADAL" clId="{244FDB86-6275-9D49-8785-5C9B72CB7EA1}" dt="2024-03-20T18:09:14.873" v="16" actId="2696"/>
        <pc:sldMkLst>
          <pc:docMk/>
          <pc:sldMk cId="1788979819" sldId="11050"/>
        </pc:sldMkLst>
      </pc:sldChg>
      <pc:sldChg chg="del">
        <pc:chgData name="Hunter Kirby" userId="e6fc5ae6-a79f-4844-9fe1-82cc905d4bff" providerId="ADAL" clId="{244FDB86-6275-9D49-8785-5C9B72CB7EA1}" dt="2024-03-20T18:09:14.675" v="0" actId="2696"/>
        <pc:sldMkLst>
          <pc:docMk/>
          <pc:sldMk cId="1832284264" sldId="11051"/>
        </pc:sldMkLst>
      </pc:sldChg>
      <pc:sldMasterChg chg="delSldLayout">
        <pc:chgData name="Hunter Kirby" userId="e6fc5ae6-a79f-4844-9fe1-82cc905d4bff" providerId="ADAL" clId="{244FDB86-6275-9D49-8785-5C9B72CB7EA1}" dt="2024-03-20T18:09:14.685" v="2" actId="2696"/>
        <pc:sldMasterMkLst>
          <pc:docMk/>
          <pc:sldMasterMk cId="605719399" sldId="2147483792"/>
        </pc:sldMasterMkLst>
        <pc:sldLayoutChg chg="del">
          <pc:chgData name="Hunter Kirby" userId="e6fc5ae6-a79f-4844-9fe1-82cc905d4bff" providerId="ADAL" clId="{244FDB86-6275-9D49-8785-5C9B72CB7EA1}" dt="2024-03-20T18:09:14.685" v="2" actId="2696"/>
          <pc:sldLayoutMkLst>
            <pc:docMk/>
            <pc:sldMasterMk cId="605719399" sldId="2147483792"/>
            <pc:sldLayoutMk cId="3608597078" sldId="2147483830"/>
          </pc:sldLayoutMkLst>
        </pc:sldLayoutChg>
      </pc:sldMasterChg>
    </pc:docChg>
  </pc:docChgLst>
  <pc:docChgLst>
    <pc:chgData name="Rebecca DeSantis" userId="96ce93bd-d761-4476-9c31-e9be55a74f37" providerId="ADAL" clId="{D4F93A2E-9C0A-4241-89C4-E0EF89D69093}"/>
    <pc:docChg chg="undo custSel modSld">
      <pc:chgData name="Rebecca DeSantis" userId="96ce93bd-d761-4476-9c31-e9be55a74f37" providerId="ADAL" clId="{D4F93A2E-9C0A-4241-89C4-E0EF89D69093}" dt="2024-04-19T18:13:18.153" v="1" actId="6264"/>
      <pc:docMkLst>
        <pc:docMk/>
      </pc:docMkLst>
      <pc:sldChg chg="addSp delSp modSp mod chgLayout">
        <pc:chgData name="Rebecca DeSantis" userId="96ce93bd-d761-4476-9c31-e9be55a74f37" providerId="ADAL" clId="{D4F93A2E-9C0A-4241-89C4-E0EF89D69093}" dt="2024-04-19T18:13:18.153" v="1" actId="6264"/>
        <pc:sldMkLst>
          <pc:docMk/>
          <pc:sldMk cId="30846615" sldId="3411"/>
        </pc:sldMkLst>
        <pc:spChg chg="mod ord">
          <ac:chgData name="Rebecca DeSantis" userId="96ce93bd-d761-4476-9c31-e9be55a74f37" providerId="ADAL" clId="{D4F93A2E-9C0A-4241-89C4-E0EF89D69093}" dt="2024-04-19T18:13:18.153" v="1" actId="6264"/>
          <ac:spMkLst>
            <pc:docMk/>
            <pc:sldMk cId="30846615" sldId="3411"/>
            <ac:spMk id="2" creationId="{13632194-FA97-17AF-8FB5-C4EF0FC099E1}"/>
          </ac:spMkLst>
        </pc:spChg>
        <pc:spChg chg="mod ord">
          <ac:chgData name="Rebecca DeSantis" userId="96ce93bd-d761-4476-9c31-e9be55a74f37" providerId="ADAL" clId="{D4F93A2E-9C0A-4241-89C4-E0EF89D69093}" dt="2024-04-19T18:13:18.153" v="1" actId="6264"/>
          <ac:spMkLst>
            <pc:docMk/>
            <pc:sldMk cId="30846615" sldId="3411"/>
            <ac:spMk id="3" creationId="{ED72B909-F6AE-1D61-A057-ADC9D4C6B231}"/>
          </ac:spMkLst>
        </pc:spChg>
        <pc:spChg chg="mod ord">
          <ac:chgData name="Rebecca DeSantis" userId="96ce93bd-d761-4476-9c31-e9be55a74f37" providerId="ADAL" clId="{D4F93A2E-9C0A-4241-89C4-E0EF89D69093}" dt="2024-04-19T18:13:18.153" v="1" actId="6264"/>
          <ac:spMkLst>
            <pc:docMk/>
            <pc:sldMk cId="30846615" sldId="3411"/>
            <ac:spMk id="4" creationId="{5441AF8B-57CC-7D20-EF1B-96F789DF023C}"/>
          </ac:spMkLst>
        </pc:spChg>
        <pc:spChg chg="mod ord">
          <ac:chgData name="Rebecca DeSantis" userId="96ce93bd-d761-4476-9c31-e9be55a74f37" providerId="ADAL" clId="{D4F93A2E-9C0A-4241-89C4-E0EF89D69093}" dt="2024-04-19T18:13:18.153" v="1" actId="6264"/>
          <ac:spMkLst>
            <pc:docMk/>
            <pc:sldMk cId="30846615" sldId="3411"/>
            <ac:spMk id="5" creationId="{A62CC317-C74D-AC87-E0C1-9416223BAFF6}"/>
          </ac:spMkLst>
        </pc:spChg>
        <pc:spChg chg="add del mod">
          <ac:chgData name="Rebecca DeSantis" userId="96ce93bd-d761-4476-9c31-e9be55a74f37" providerId="ADAL" clId="{D4F93A2E-9C0A-4241-89C4-E0EF89D69093}" dt="2024-04-19T18:13:18.153" v="1" actId="6264"/>
          <ac:spMkLst>
            <pc:docMk/>
            <pc:sldMk cId="30846615" sldId="3411"/>
            <ac:spMk id="6" creationId="{30492C33-F0F5-628E-34C1-D5B1C4BF83C3}"/>
          </ac:spMkLst>
        </pc:spChg>
        <pc:spChg chg="add del mod">
          <ac:chgData name="Rebecca DeSantis" userId="96ce93bd-d761-4476-9c31-e9be55a74f37" providerId="ADAL" clId="{D4F93A2E-9C0A-4241-89C4-E0EF89D69093}" dt="2024-04-19T18:13:18.153" v="1" actId="6264"/>
          <ac:spMkLst>
            <pc:docMk/>
            <pc:sldMk cId="30846615" sldId="3411"/>
            <ac:spMk id="7" creationId="{A99BCD8F-8AC4-35C8-71EB-DC3673472FB7}"/>
          </ac:spMkLst>
        </pc:spChg>
        <pc:spChg chg="add del mod">
          <ac:chgData name="Rebecca DeSantis" userId="96ce93bd-d761-4476-9c31-e9be55a74f37" providerId="ADAL" clId="{D4F93A2E-9C0A-4241-89C4-E0EF89D69093}" dt="2024-04-19T18:13:18.153" v="1" actId="6264"/>
          <ac:spMkLst>
            <pc:docMk/>
            <pc:sldMk cId="30846615" sldId="3411"/>
            <ac:spMk id="8" creationId="{966EDB77-0B0D-0EA6-288D-859AB1C9C3F9}"/>
          </ac:spMkLst>
        </pc:spChg>
        <pc:spChg chg="add del mod">
          <ac:chgData name="Rebecca DeSantis" userId="96ce93bd-d761-4476-9c31-e9be55a74f37" providerId="ADAL" clId="{D4F93A2E-9C0A-4241-89C4-E0EF89D69093}" dt="2024-04-19T18:13:18.153" v="1" actId="6264"/>
          <ac:spMkLst>
            <pc:docMk/>
            <pc:sldMk cId="30846615" sldId="3411"/>
            <ac:spMk id="9" creationId="{77F04F9B-D70F-3125-C252-53C1F8F6A605}"/>
          </ac:spMkLst>
        </pc:spChg>
      </pc:sldChg>
    </pc:docChg>
  </pc:docChgLst>
  <pc:docChgLst>
    <pc:chgData name="Hunter Kirby" userId="e6fc5ae6-a79f-4844-9fe1-82cc905d4bff" providerId="ADAL" clId="{80955CF7-BCB7-8E47-82C9-C37760D779E2}"/>
    <pc:docChg chg="addSld delSld modSld delSection modSection">
      <pc:chgData name="Hunter Kirby" userId="e6fc5ae6-a79f-4844-9fe1-82cc905d4bff" providerId="ADAL" clId="{80955CF7-BCB7-8E47-82C9-C37760D779E2}" dt="2024-03-20T17:13:29.159" v="29" actId="17851"/>
      <pc:docMkLst>
        <pc:docMk/>
      </pc:docMkLst>
      <pc:sldChg chg="add del">
        <pc:chgData name="Hunter Kirby" userId="e6fc5ae6-a79f-4844-9fe1-82cc905d4bff" providerId="ADAL" clId="{80955CF7-BCB7-8E47-82C9-C37760D779E2}" dt="2024-03-20T17:11:31.068" v="26"/>
        <pc:sldMkLst>
          <pc:docMk/>
          <pc:sldMk cId="2546101352" sldId="551"/>
        </pc:sldMkLst>
      </pc:sldChg>
      <pc:sldChg chg="add del">
        <pc:chgData name="Hunter Kirby" userId="e6fc5ae6-a79f-4844-9fe1-82cc905d4bff" providerId="ADAL" clId="{80955CF7-BCB7-8E47-82C9-C37760D779E2}" dt="2024-03-20T17:11:31.068" v="26"/>
        <pc:sldMkLst>
          <pc:docMk/>
          <pc:sldMk cId="3453088737" sldId="632"/>
        </pc:sldMkLst>
      </pc:sldChg>
      <pc:sldChg chg="add del">
        <pc:chgData name="Hunter Kirby" userId="e6fc5ae6-a79f-4844-9fe1-82cc905d4bff" providerId="ADAL" clId="{80955CF7-BCB7-8E47-82C9-C37760D779E2}" dt="2024-03-20T17:11:31.068" v="26"/>
        <pc:sldMkLst>
          <pc:docMk/>
          <pc:sldMk cId="1236863642" sldId="2519"/>
        </pc:sldMkLst>
      </pc:sldChg>
      <pc:sldChg chg="add del">
        <pc:chgData name="Hunter Kirby" userId="e6fc5ae6-a79f-4844-9fe1-82cc905d4bff" providerId="ADAL" clId="{80955CF7-BCB7-8E47-82C9-C37760D779E2}" dt="2024-03-20T17:11:31.068" v="26"/>
        <pc:sldMkLst>
          <pc:docMk/>
          <pc:sldMk cId="1163011480" sldId="3021"/>
        </pc:sldMkLst>
      </pc:sldChg>
      <pc:sldChg chg="add del">
        <pc:chgData name="Hunter Kirby" userId="e6fc5ae6-a79f-4844-9fe1-82cc905d4bff" providerId="ADAL" clId="{80955CF7-BCB7-8E47-82C9-C37760D779E2}" dt="2024-03-20T17:11:31.068" v="26"/>
        <pc:sldMkLst>
          <pc:docMk/>
          <pc:sldMk cId="1985019139" sldId="3252"/>
        </pc:sldMkLst>
      </pc:sldChg>
      <pc:sldChg chg="add del">
        <pc:chgData name="Hunter Kirby" userId="e6fc5ae6-a79f-4844-9fe1-82cc905d4bff" providerId="ADAL" clId="{80955CF7-BCB7-8E47-82C9-C37760D779E2}" dt="2024-03-20T17:11:31.068" v="26"/>
        <pc:sldMkLst>
          <pc:docMk/>
          <pc:sldMk cId="561014216" sldId="3318"/>
        </pc:sldMkLst>
      </pc:sldChg>
      <pc:sldChg chg="add del">
        <pc:chgData name="Hunter Kirby" userId="e6fc5ae6-a79f-4844-9fe1-82cc905d4bff" providerId="ADAL" clId="{80955CF7-BCB7-8E47-82C9-C37760D779E2}" dt="2024-03-20T17:11:31.068" v="26"/>
        <pc:sldMkLst>
          <pc:docMk/>
          <pc:sldMk cId="1686753469" sldId="3319"/>
        </pc:sldMkLst>
      </pc:sldChg>
      <pc:sldChg chg="add del">
        <pc:chgData name="Hunter Kirby" userId="e6fc5ae6-a79f-4844-9fe1-82cc905d4bff" providerId="ADAL" clId="{80955CF7-BCB7-8E47-82C9-C37760D779E2}" dt="2024-03-20T17:11:31.068" v="26"/>
        <pc:sldMkLst>
          <pc:docMk/>
          <pc:sldMk cId="1297670850" sldId="3323"/>
        </pc:sldMkLst>
      </pc:sldChg>
      <pc:sldChg chg="add del">
        <pc:chgData name="Hunter Kirby" userId="e6fc5ae6-a79f-4844-9fe1-82cc905d4bff" providerId="ADAL" clId="{80955CF7-BCB7-8E47-82C9-C37760D779E2}" dt="2024-03-20T17:11:31.068" v="26"/>
        <pc:sldMkLst>
          <pc:docMk/>
          <pc:sldMk cId="3822266768" sldId="3324"/>
        </pc:sldMkLst>
      </pc:sldChg>
      <pc:sldChg chg="add del">
        <pc:chgData name="Hunter Kirby" userId="e6fc5ae6-a79f-4844-9fe1-82cc905d4bff" providerId="ADAL" clId="{80955CF7-BCB7-8E47-82C9-C37760D779E2}" dt="2024-03-20T17:11:31.068" v="26"/>
        <pc:sldMkLst>
          <pc:docMk/>
          <pc:sldMk cId="3443314231" sldId="3327"/>
        </pc:sldMkLst>
      </pc:sldChg>
      <pc:sldChg chg="add del">
        <pc:chgData name="Hunter Kirby" userId="e6fc5ae6-a79f-4844-9fe1-82cc905d4bff" providerId="ADAL" clId="{80955CF7-BCB7-8E47-82C9-C37760D779E2}" dt="2024-03-20T17:11:31.068" v="26"/>
        <pc:sldMkLst>
          <pc:docMk/>
          <pc:sldMk cId="2775294901" sldId="3328"/>
        </pc:sldMkLst>
      </pc:sldChg>
      <pc:sldChg chg="add del">
        <pc:chgData name="Hunter Kirby" userId="e6fc5ae6-a79f-4844-9fe1-82cc905d4bff" providerId="ADAL" clId="{80955CF7-BCB7-8E47-82C9-C37760D779E2}" dt="2024-03-20T17:11:31.068" v="26"/>
        <pc:sldMkLst>
          <pc:docMk/>
          <pc:sldMk cId="1538678938" sldId="3331"/>
        </pc:sldMkLst>
      </pc:sldChg>
      <pc:sldChg chg="add del">
        <pc:chgData name="Hunter Kirby" userId="e6fc5ae6-a79f-4844-9fe1-82cc905d4bff" providerId="ADAL" clId="{80955CF7-BCB7-8E47-82C9-C37760D779E2}" dt="2024-03-20T17:11:31.068" v="26"/>
        <pc:sldMkLst>
          <pc:docMk/>
          <pc:sldMk cId="1645884881" sldId="3332"/>
        </pc:sldMkLst>
      </pc:sldChg>
      <pc:sldChg chg="add del">
        <pc:chgData name="Hunter Kirby" userId="e6fc5ae6-a79f-4844-9fe1-82cc905d4bff" providerId="ADAL" clId="{80955CF7-BCB7-8E47-82C9-C37760D779E2}" dt="2024-03-20T17:11:31.068" v="26"/>
        <pc:sldMkLst>
          <pc:docMk/>
          <pc:sldMk cId="3003715034" sldId="11029"/>
        </pc:sldMkLst>
      </pc:sldChg>
      <pc:sldChg chg="add del">
        <pc:chgData name="Hunter Kirby" userId="e6fc5ae6-a79f-4844-9fe1-82cc905d4bff" providerId="ADAL" clId="{80955CF7-BCB7-8E47-82C9-C37760D779E2}" dt="2024-03-20T17:11:31.068" v="26"/>
        <pc:sldMkLst>
          <pc:docMk/>
          <pc:sldMk cId="2222353995" sldId="11030"/>
        </pc:sldMkLst>
      </pc:sldChg>
      <pc:sldChg chg="add del">
        <pc:chgData name="Hunter Kirby" userId="e6fc5ae6-a79f-4844-9fe1-82cc905d4bff" providerId="ADAL" clId="{80955CF7-BCB7-8E47-82C9-C37760D779E2}" dt="2024-03-20T17:11:31.068" v="26"/>
        <pc:sldMkLst>
          <pc:docMk/>
          <pc:sldMk cId="1449949721" sldId="11041"/>
        </pc:sldMkLst>
      </pc:sldChg>
      <pc:sldChg chg="add del">
        <pc:chgData name="Hunter Kirby" userId="e6fc5ae6-a79f-4844-9fe1-82cc905d4bff" providerId="ADAL" clId="{80955CF7-BCB7-8E47-82C9-C37760D779E2}" dt="2024-03-20T17:11:31.068" v="26"/>
        <pc:sldMkLst>
          <pc:docMk/>
          <pc:sldMk cId="3151413838" sldId="11042"/>
        </pc:sldMkLst>
      </pc:sldChg>
      <pc:sldChg chg="modSp add del">
        <pc:chgData name="Hunter Kirby" userId="e6fc5ae6-a79f-4844-9fe1-82cc905d4bff" providerId="ADAL" clId="{80955CF7-BCB7-8E47-82C9-C37760D779E2}" dt="2024-03-20T17:13:18.460" v="28" actId="12100"/>
        <pc:sldMkLst>
          <pc:docMk/>
          <pc:sldMk cId="113933397" sldId="11043"/>
        </pc:sldMkLst>
        <pc:graphicFrameChg chg="mod">
          <ac:chgData name="Hunter Kirby" userId="e6fc5ae6-a79f-4844-9fe1-82cc905d4bff" providerId="ADAL" clId="{80955CF7-BCB7-8E47-82C9-C37760D779E2}" dt="2024-03-20T17:13:18.460" v="28" actId="12100"/>
          <ac:graphicFrameMkLst>
            <pc:docMk/>
            <pc:sldMk cId="113933397" sldId="11043"/>
            <ac:graphicFrameMk id="9" creationId="{DDF6B843-5CED-9CD9-FC58-36DC4FE23FFF}"/>
          </ac:graphicFrameMkLst>
        </pc:graphicFrameChg>
      </pc:sldChg>
      <pc:sldChg chg="add del">
        <pc:chgData name="Hunter Kirby" userId="e6fc5ae6-a79f-4844-9fe1-82cc905d4bff" providerId="ADAL" clId="{80955CF7-BCB7-8E47-82C9-C37760D779E2}" dt="2024-03-20T17:11:31.068" v="26"/>
        <pc:sldMkLst>
          <pc:docMk/>
          <pc:sldMk cId="471397811" sldId="11045"/>
        </pc:sldMkLst>
      </pc:sldChg>
      <pc:sldChg chg="add del">
        <pc:chgData name="Hunter Kirby" userId="e6fc5ae6-a79f-4844-9fe1-82cc905d4bff" providerId="ADAL" clId="{80955CF7-BCB7-8E47-82C9-C37760D779E2}" dt="2024-03-20T17:11:31.068" v="26"/>
        <pc:sldMkLst>
          <pc:docMk/>
          <pc:sldMk cId="4100399245" sldId="11047"/>
        </pc:sldMkLst>
      </pc:sldChg>
      <pc:sldChg chg="add del">
        <pc:chgData name="Hunter Kirby" userId="e6fc5ae6-a79f-4844-9fe1-82cc905d4bff" providerId="ADAL" clId="{80955CF7-BCB7-8E47-82C9-C37760D779E2}" dt="2024-03-20T17:11:31.068" v="26"/>
        <pc:sldMkLst>
          <pc:docMk/>
          <pc:sldMk cId="371658204" sldId="11048"/>
        </pc:sldMkLst>
      </pc:sldChg>
      <pc:sldChg chg="add del">
        <pc:chgData name="Hunter Kirby" userId="e6fc5ae6-a79f-4844-9fe1-82cc905d4bff" providerId="ADAL" clId="{80955CF7-BCB7-8E47-82C9-C37760D779E2}" dt="2024-03-20T17:11:31.068" v="26"/>
        <pc:sldMkLst>
          <pc:docMk/>
          <pc:sldMk cId="2412740502" sldId="11049"/>
        </pc:sldMkLst>
      </pc:sldChg>
      <pc:sldChg chg="add del">
        <pc:chgData name="Hunter Kirby" userId="e6fc5ae6-a79f-4844-9fe1-82cc905d4bff" providerId="ADAL" clId="{80955CF7-BCB7-8E47-82C9-C37760D779E2}" dt="2024-03-20T17:11:31.068" v="26"/>
        <pc:sldMkLst>
          <pc:docMk/>
          <pc:sldMk cId="1788979819" sldId="11050"/>
        </pc:sldMkLst>
      </pc:sldChg>
      <pc:sldChg chg="add del delCm">
        <pc:chgData name="Hunter Kirby" userId="e6fc5ae6-a79f-4844-9fe1-82cc905d4bff" providerId="ADAL" clId="{80955CF7-BCB7-8E47-82C9-C37760D779E2}" dt="2024-03-20T17:11:42.776" v="27"/>
        <pc:sldMkLst>
          <pc:docMk/>
          <pc:sldMk cId="1832284264" sldId="11051"/>
        </pc:sldMkLst>
        <pc:extLst>
          <p:ext xmlns:p="http://schemas.openxmlformats.org/presentationml/2006/main" uri="{D6D511B9-2390-475A-947B-AFAB55BFBCF1}">
            <pc226:cmChg xmlns:pc226="http://schemas.microsoft.com/office/powerpoint/2022/06/main/command" chg="del">
              <pc226:chgData name="Hunter Kirby" userId="e6fc5ae6-a79f-4844-9fe1-82cc905d4bff" providerId="ADAL" clId="{80955CF7-BCB7-8E47-82C9-C37760D779E2}" dt="2024-03-20T17:11:42.776" v="27"/>
              <pc2:cmMkLst xmlns:pc2="http://schemas.microsoft.com/office/powerpoint/2019/9/main/command">
                <pc:docMk/>
                <pc:sldMk cId="1832284264" sldId="11051"/>
                <pc2:cmMk id="{CE90DB63-A8FC-4066-BAC1-E5C273D09065}"/>
              </pc2:cmMkLst>
            </pc226:cmChg>
          </p:ext>
        </pc:extLst>
      </pc:sldChg>
      <pc:sldMasterChg chg="delSldLayout">
        <pc:chgData name="Hunter Kirby" userId="e6fc5ae6-a79f-4844-9fe1-82cc905d4bff" providerId="ADAL" clId="{80955CF7-BCB7-8E47-82C9-C37760D779E2}" dt="2024-03-20T17:11:29.153" v="2" actId="2696"/>
        <pc:sldMasterMkLst>
          <pc:docMk/>
          <pc:sldMasterMk cId="605719399" sldId="2147483792"/>
        </pc:sldMasterMkLst>
        <pc:sldLayoutChg chg="del">
          <pc:chgData name="Hunter Kirby" userId="e6fc5ae6-a79f-4844-9fe1-82cc905d4bff" providerId="ADAL" clId="{80955CF7-BCB7-8E47-82C9-C37760D779E2}" dt="2024-03-20T17:11:29.153" v="2" actId="2696"/>
          <pc:sldLayoutMkLst>
            <pc:docMk/>
            <pc:sldMasterMk cId="605719399" sldId="2147483792"/>
            <pc:sldLayoutMk cId="3605771601" sldId="2147483830"/>
          </pc:sldLayoutMkLst>
        </pc:sldLayoutChg>
      </pc:sldMasterChg>
    </pc:docChg>
  </pc:docChgLst>
  <pc:docChgLst>
    <pc:chgData name="Hunter Kirby" userId="e6fc5ae6-a79f-4844-9fe1-82cc905d4bff" providerId="ADAL" clId="{F0085C96-D23E-AB45-9FC9-94B8FD28D971}"/>
    <pc:docChg chg="">
      <pc:chgData name="Hunter Kirby" userId="e6fc5ae6-a79f-4844-9fe1-82cc905d4bff" providerId="ADAL" clId="{F0085C96-D23E-AB45-9FC9-94B8FD28D971}" dt="2024-03-20T17:46:20.507" v="0"/>
      <pc:docMkLst>
        <pc:docMk/>
      </pc:docMkLst>
      <pc:sldChg chg="delCm">
        <pc:chgData name="Hunter Kirby" userId="e6fc5ae6-a79f-4844-9fe1-82cc905d4bff" providerId="ADAL" clId="{F0085C96-D23E-AB45-9FC9-94B8FD28D971}" dt="2024-03-20T17:46:20.507" v="0"/>
        <pc:sldMkLst>
          <pc:docMk/>
          <pc:sldMk cId="3003715034" sldId="11029"/>
        </pc:sldMkLst>
        <pc:extLst>
          <p:ext xmlns:p="http://schemas.openxmlformats.org/presentationml/2006/main" uri="{D6D511B9-2390-475A-947B-AFAB55BFBCF1}">
            <pc226:cmChg xmlns:pc226="http://schemas.microsoft.com/office/powerpoint/2022/06/main/command" chg="del">
              <pc226:chgData name="Hunter Kirby" userId="e6fc5ae6-a79f-4844-9fe1-82cc905d4bff" providerId="ADAL" clId="{F0085C96-D23E-AB45-9FC9-94B8FD28D971}" dt="2024-03-20T17:46:20.507" v="0"/>
              <pc2:cmMkLst xmlns:pc2="http://schemas.microsoft.com/office/powerpoint/2019/9/main/command">
                <pc:docMk/>
                <pc:sldMk cId="3003715034" sldId="11029"/>
                <pc2:cmMk id="{C89E6E54-0096-4BE4-98C0-CFF5DE914748}"/>
              </pc2:cmMkLst>
            </pc226:cmChg>
          </p:ext>
        </pc:extLst>
      </pc:sldChg>
    </pc:docChg>
  </pc:docChgLst>
  <pc:docChgLst>
    <pc:chgData name="Sam Day" userId="c1ed0136-0341-4341-902d-14e0f9b74320" providerId="ADAL" clId="{8F17E5C3-ECCE-4756-B50E-68AAB3A122B9}"/>
    <pc:docChg chg="undo custSel addSld delSld modSld modMainMaster modSection">
      <pc:chgData name="Sam Day" userId="c1ed0136-0341-4341-902d-14e0f9b74320" providerId="ADAL" clId="{8F17E5C3-ECCE-4756-B50E-68AAB3A122B9}" dt="2024-04-23T14:37:38.256" v="157" actId="20577"/>
      <pc:docMkLst>
        <pc:docMk/>
      </pc:docMkLst>
      <pc:sldChg chg="del">
        <pc:chgData name="Sam Day" userId="c1ed0136-0341-4341-902d-14e0f9b74320" providerId="ADAL" clId="{8F17E5C3-ECCE-4756-B50E-68AAB3A122B9}" dt="2024-04-05T15:25:29.494" v="2" actId="47"/>
        <pc:sldMkLst>
          <pc:docMk/>
          <pc:sldMk cId="3723165623" sldId="2645"/>
        </pc:sldMkLst>
      </pc:sldChg>
      <pc:sldChg chg="del">
        <pc:chgData name="Sam Day" userId="c1ed0136-0341-4341-902d-14e0f9b74320" providerId="ADAL" clId="{8F17E5C3-ECCE-4756-B50E-68AAB3A122B9}" dt="2024-04-05T15:25:13.622" v="1" actId="47"/>
        <pc:sldMkLst>
          <pc:docMk/>
          <pc:sldMk cId="2646254275" sldId="3336"/>
        </pc:sldMkLst>
      </pc:sldChg>
      <pc:sldChg chg="delCm">
        <pc:chgData name="Sam Day" userId="c1ed0136-0341-4341-902d-14e0f9b74320" providerId="ADAL" clId="{8F17E5C3-ECCE-4756-B50E-68AAB3A122B9}" dt="2024-04-05T15:23:11.600" v="0"/>
        <pc:sldMkLst>
          <pc:docMk/>
          <pc:sldMk cId="687852929" sldId="3351"/>
        </pc:sldMkLst>
        <pc:extLst>
          <p:ext xmlns:p="http://schemas.openxmlformats.org/presentationml/2006/main" uri="{D6D511B9-2390-475A-947B-AFAB55BFBCF1}">
            <pc226:cmChg xmlns:pc226="http://schemas.microsoft.com/office/powerpoint/2022/06/main/command" chg="del">
              <pc226:chgData name="Sam Day" userId="c1ed0136-0341-4341-902d-14e0f9b74320" providerId="ADAL" clId="{8F17E5C3-ECCE-4756-B50E-68AAB3A122B9}" dt="2024-04-05T15:23:11.600" v="0"/>
              <pc2:cmMkLst xmlns:pc2="http://schemas.microsoft.com/office/powerpoint/2019/9/main/command">
                <pc:docMk/>
                <pc:sldMk cId="687852929" sldId="3351"/>
                <pc2:cmMk id="{879DDD5D-DA6C-4D0C-9F73-C8D0EDF31D03}"/>
              </pc2:cmMkLst>
            </pc226:cmChg>
          </p:ext>
        </pc:extLst>
      </pc:sldChg>
      <pc:sldChg chg="modNotesTx">
        <pc:chgData name="Sam Day" userId="c1ed0136-0341-4341-902d-14e0f9b74320" providerId="ADAL" clId="{8F17E5C3-ECCE-4756-B50E-68AAB3A122B9}" dt="2024-04-17T20:06:02.515" v="7" actId="20577"/>
        <pc:sldMkLst>
          <pc:docMk/>
          <pc:sldMk cId="1992087561" sldId="3417"/>
        </pc:sldMkLst>
      </pc:sldChg>
      <pc:sldChg chg="modSp new mod">
        <pc:chgData name="Sam Day" userId="c1ed0136-0341-4341-902d-14e0f9b74320" providerId="ADAL" clId="{8F17E5C3-ECCE-4756-B50E-68AAB3A122B9}" dt="2024-04-23T14:35:04.140" v="87" actId="20577"/>
        <pc:sldMkLst>
          <pc:docMk/>
          <pc:sldMk cId="378551496" sldId="3418"/>
        </pc:sldMkLst>
        <pc:spChg chg="mod">
          <ac:chgData name="Sam Day" userId="c1ed0136-0341-4341-902d-14e0f9b74320" providerId="ADAL" clId="{8F17E5C3-ECCE-4756-B50E-68AAB3A122B9}" dt="2024-04-23T14:34:16.966" v="33" actId="20577"/>
          <ac:spMkLst>
            <pc:docMk/>
            <pc:sldMk cId="378551496" sldId="3418"/>
            <ac:spMk id="2" creationId="{12C552C3-2C13-6B86-721D-9DD7F9278222}"/>
          </ac:spMkLst>
        </pc:spChg>
        <pc:spChg chg="mod">
          <ac:chgData name="Sam Day" userId="c1ed0136-0341-4341-902d-14e0f9b74320" providerId="ADAL" clId="{8F17E5C3-ECCE-4756-B50E-68AAB3A122B9}" dt="2024-04-23T14:34:26.628" v="62" actId="20577"/>
          <ac:spMkLst>
            <pc:docMk/>
            <pc:sldMk cId="378551496" sldId="3418"/>
            <ac:spMk id="3" creationId="{D443D499-743D-53AB-F354-90C594EEE6A2}"/>
          </ac:spMkLst>
        </pc:spChg>
        <pc:spChg chg="mod">
          <ac:chgData name="Sam Day" userId="c1ed0136-0341-4341-902d-14e0f9b74320" providerId="ADAL" clId="{8F17E5C3-ECCE-4756-B50E-68AAB3A122B9}" dt="2024-04-23T14:35:04.140" v="87" actId="20577"/>
          <ac:spMkLst>
            <pc:docMk/>
            <pc:sldMk cId="378551496" sldId="3418"/>
            <ac:spMk id="4" creationId="{94031058-77CB-88EC-46D6-EF79240A0387}"/>
          </ac:spMkLst>
        </pc:spChg>
      </pc:sldChg>
      <pc:sldChg chg="modSp new mod">
        <pc:chgData name="Sam Day" userId="c1ed0136-0341-4341-902d-14e0f9b74320" providerId="ADAL" clId="{8F17E5C3-ECCE-4756-B50E-68AAB3A122B9}" dt="2024-04-23T14:37:38.256" v="157" actId="20577"/>
        <pc:sldMkLst>
          <pc:docMk/>
          <pc:sldMk cId="1393241831" sldId="3419"/>
        </pc:sldMkLst>
        <pc:spChg chg="mod">
          <ac:chgData name="Sam Day" userId="c1ed0136-0341-4341-902d-14e0f9b74320" providerId="ADAL" clId="{8F17E5C3-ECCE-4756-B50E-68AAB3A122B9}" dt="2024-04-23T14:36:06.864" v="118" actId="20577"/>
          <ac:spMkLst>
            <pc:docMk/>
            <pc:sldMk cId="1393241831" sldId="3419"/>
            <ac:spMk id="2" creationId="{CB219B64-557C-5E2B-ADDE-9FB47DD582BC}"/>
          </ac:spMkLst>
        </pc:spChg>
        <pc:spChg chg="mod">
          <ac:chgData name="Sam Day" userId="c1ed0136-0341-4341-902d-14e0f9b74320" providerId="ADAL" clId="{8F17E5C3-ECCE-4756-B50E-68AAB3A122B9}" dt="2024-04-23T14:36:57.749" v="129" actId="1076"/>
          <ac:spMkLst>
            <pc:docMk/>
            <pc:sldMk cId="1393241831" sldId="3419"/>
            <ac:spMk id="3" creationId="{262151F3-F983-6E79-78AA-BE7F972605F8}"/>
          </ac:spMkLst>
        </pc:spChg>
        <pc:spChg chg="mod">
          <ac:chgData name="Sam Day" userId="c1ed0136-0341-4341-902d-14e0f9b74320" providerId="ADAL" clId="{8F17E5C3-ECCE-4756-B50E-68AAB3A122B9}" dt="2024-04-23T14:37:38.256" v="157" actId="20577"/>
          <ac:spMkLst>
            <pc:docMk/>
            <pc:sldMk cId="1393241831" sldId="3419"/>
            <ac:spMk id="4" creationId="{399DFD49-E4AB-C356-3878-682278F56810}"/>
          </ac:spMkLst>
        </pc:spChg>
      </pc:sldChg>
      <pc:sldMasterChg chg="delSldLayout modSldLayout">
        <pc:chgData name="Sam Day" userId="c1ed0136-0341-4341-902d-14e0f9b74320" providerId="ADAL" clId="{8F17E5C3-ECCE-4756-B50E-68AAB3A122B9}" dt="2024-04-23T14:35:33.957" v="88" actId="207"/>
        <pc:sldMasterMkLst>
          <pc:docMk/>
          <pc:sldMasterMk cId="605719399" sldId="2147483792"/>
        </pc:sldMasterMkLst>
        <pc:sldLayoutChg chg="modSp mod">
          <pc:chgData name="Sam Day" userId="c1ed0136-0341-4341-902d-14e0f9b74320" providerId="ADAL" clId="{8F17E5C3-ECCE-4756-B50E-68AAB3A122B9}" dt="2024-04-23T14:35:33.957" v="88" actId="207"/>
          <pc:sldLayoutMkLst>
            <pc:docMk/>
            <pc:sldMasterMk cId="605719399" sldId="2147483792"/>
            <pc:sldLayoutMk cId="996557012" sldId="2147483802"/>
          </pc:sldLayoutMkLst>
          <pc:spChg chg="mod">
            <ac:chgData name="Sam Day" userId="c1ed0136-0341-4341-902d-14e0f9b74320" providerId="ADAL" clId="{8F17E5C3-ECCE-4756-B50E-68AAB3A122B9}" dt="2024-04-23T14:35:33.957" v="88" actId="207"/>
            <ac:spMkLst>
              <pc:docMk/>
              <pc:sldMasterMk cId="605719399" sldId="2147483792"/>
              <pc:sldLayoutMk cId="996557012" sldId="2147483802"/>
              <ac:spMk id="36" creationId="{3DDA5A95-CA4A-FB6B-B8CE-7057C634410A}"/>
            </ac:spMkLst>
          </pc:spChg>
        </pc:sldLayoutChg>
        <pc:sldLayoutChg chg="del">
          <pc:chgData name="Sam Day" userId="c1ed0136-0341-4341-902d-14e0f9b74320" providerId="ADAL" clId="{8F17E5C3-ECCE-4756-B50E-68AAB3A122B9}" dt="2024-04-05T15:30:34.116" v="3" actId="2696"/>
          <pc:sldLayoutMkLst>
            <pc:docMk/>
            <pc:sldMasterMk cId="605719399" sldId="2147483792"/>
            <pc:sldLayoutMk cId="1455518863" sldId="2147483816"/>
          </pc:sldLayoutMkLst>
        </pc:sldLayoutChg>
      </pc:sldMasterChg>
    </pc:docChg>
  </pc:docChgLst>
  <pc:docChgLst>
    <pc:chgData name="Hunter Kirby" userId="e6fc5ae6-a79f-4844-9fe1-82cc905d4bff" providerId="ADAL" clId="{6BE9C651-89EB-A446-A615-A37256F0A871}"/>
    <pc:docChg chg="addSld delSld modSld delSection modSection">
      <pc:chgData name="Hunter Kirby" userId="e6fc5ae6-a79f-4844-9fe1-82cc905d4bff" providerId="ADAL" clId="{6BE9C651-89EB-A446-A615-A37256F0A871}" dt="2024-03-20T18:10:29.770" v="41"/>
      <pc:docMkLst>
        <pc:docMk/>
      </pc:docMkLst>
      <pc:sldChg chg="del">
        <pc:chgData name="Hunter Kirby" userId="e6fc5ae6-a79f-4844-9fe1-82cc905d4bff" providerId="ADAL" clId="{6BE9C651-89EB-A446-A615-A37256F0A871}" dt="2024-03-20T18:10:27.126" v="8" actId="2696"/>
        <pc:sldMkLst>
          <pc:docMk/>
          <pc:sldMk cId="3071633685" sldId="265"/>
        </pc:sldMkLst>
      </pc:sldChg>
      <pc:sldChg chg="del">
        <pc:chgData name="Hunter Kirby" userId="e6fc5ae6-a79f-4844-9fe1-82cc905d4bff" providerId="ADAL" clId="{6BE9C651-89EB-A446-A615-A37256F0A871}" dt="2024-03-20T18:10:27.330" v="24" actId="2696"/>
        <pc:sldMkLst>
          <pc:docMk/>
          <pc:sldMk cId="3293469686" sldId="309"/>
        </pc:sldMkLst>
      </pc:sldChg>
      <pc:sldChg chg="del">
        <pc:chgData name="Hunter Kirby" userId="e6fc5ae6-a79f-4844-9fe1-82cc905d4bff" providerId="ADAL" clId="{6BE9C651-89EB-A446-A615-A37256F0A871}" dt="2024-03-20T18:10:27.136" v="9" actId="2696"/>
        <pc:sldMkLst>
          <pc:docMk/>
          <pc:sldMk cId="2713209806" sldId="341"/>
        </pc:sldMkLst>
      </pc:sldChg>
      <pc:sldChg chg="del">
        <pc:chgData name="Hunter Kirby" userId="e6fc5ae6-a79f-4844-9fe1-82cc905d4bff" providerId="ADAL" clId="{6BE9C651-89EB-A446-A615-A37256F0A871}" dt="2024-03-20T18:10:27.536" v="29" actId="2696"/>
        <pc:sldMkLst>
          <pc:docMk/>
          <pc:sldMk cId="1410250402" sldId="2435"/>
        </pc:sldMkLst>
      </pc:sldChg>
      <pc:sldChg chg="del">
        <pc:chgData name="Hunter Kirby" userId="e6fc5ae6-a79f-4844-9fe1-82cc905d4bff" providerId="ADAL" clId="{6BE9C651-89EB-A446-A615-A37256F0A871}" dt="2024-03-20T18:10:27.624" v="34" actId="2696"/>
        <pc:sldMkLst>
          <pc:docMk/>
          <pc:sldMk cId="716776992" sldId="2442"/>
        </pc:sldMkLst>
      </pc:sldChg>
      <pc:sldChg chg="del">
        <pc:chgData name="Hunter Kirby" userId="e6fc5ae6-a79f-4844-9fe1-82cc905d4bff" providerId="ADAL" clId="{6BE9C651-89EB-A446-A615-A37256F0A871}" dt="2024-03-20T18:10:27.079" v="4" actId="2696"/>
        <pc:sldMkLst>
          <pc:docMk/>
          <pc:sldMk cId="3302369292" sldId="2480"/>
        </pc:sldMkLst>
      </pc:sldChg>
      <pc:sldChg chg="del">
        <pc:chgData name="Hunter Kirby" userId="e6fc5ae6-a79f-4844-9fe1-82cc905d4bff" providerId="ADAL" clId="{6BE9C651-89EB-A446-A615-A37256F0A871}" dt="2024-03-20T18:10:27.586" v="31" actId="2696"/>
        <pc:sldMkLst>
          <pc:docMk/>
          <pc:sldMk cId="2004871868" sldId="2643"/>
        </pc:sldMkLst>
      </pc:sldChg>
      <pc:sldChg chg="del">
        <pc:chgData name="Hunter Kirby" userId="e6fc5ae6-a79f-4844-9fe1-82cc905d4bff" providerId="ADAL" clId="{6BE9C651-89EB-A446-A615-A37256F0A871}" dt="2024-03-20T18:10:27.253" v="21" actId="2696"/>
        <pc:sldMkLst>
          <pc:docMk/>
          <pc:sldMk cId="1607652710" sldId="2644"/>
        </pc:sldMkLst>
      </pc:sldChg>
      <pc:sldChg chg="del">
        <pc:chgData name="Hunter Kirby" userId="e6fc5ae6-a79f-4844-9fe1-82cc905d4bff" providerId="ADAL" clId="{6BE9C651-89EB-A446-A615-A37256F0A871}" dt="2024-03-20T18:10:27.636" v="35" actId="2696"/>
        <pc:sldMkLst>
          <pc:docMk/>
          <pc:sldMk cId="451628608" sldId="2657"/>
        </pc:sldMkLst>
      </pc:sldChg>
      <pc:sldChg chg="del">
        <pc:chgData name="Hunter Kirby" userId="e6fc5ae6-a79f-4844-9fe1-82cc905d4bff" providerId="ADAL" clId="{6BE9C651-89EB-A446-A615-A37256F0A871}" dt="2024-03-20T18:10:27.344" v="25" actId="2696"/>
        <pc:sldMkLst>
          <pc:docMk/>
          <pc:sldMk cId="139749561" sldId="2668"/>
        </pc:sldMkLst>
      </pc:sldChg>
      <pc:sldChg chg="del">
        <pc:chgData name="Hunter Kirby" userId="e6fc5ae6-a79f-4844-9fe1-82cc905d4bff" providerId="ADAL" clId="{6BE9C651-89EB-A446-A615-A37256F0A871}" dt="2024-03-20T18:10:27.155" v="10" actId="2696"/>
        <pc:sldMkLst>
          <pc:docMk/>
          <pc:sldMk cId="2706677560" sldId="2680"/>
        </pc:sldMkLst>
      </pc:sldChg>
      <pc:sldChg chg="del">
        <pc:chgData name="Hunter Kirby" userId="e6fc5ae6-a79f-4844-9fe1-82cc905d4bff" providerId="ADAL" clId="{6BE9C651-89EB-A446-A615-A37256F0A871}" dt="2024-03-20T18:10:27.193" v="13" actId="2696"/>
        <pc:sldMkLst>
          <pc:docMk/>
          <pc:sldMk cId="2688096294" sldId="2682"/>
        </pc:sldMkLst>
      </pc:sldChg>
      <pc:sldChg chg="del">
        <pc:chgData name="Hunter Kirby" userId="e6fc5ae6-a79f-4844-9fe1-82cc905d4bff" providerId="ADAL" clId="{6BE9C651-89EB-A446-A615-A37256F0A871}" dt="2024-03-20T18:10:27.648" v="39" actId="2696"/>
        <pc:sldMkLst>
          <pc:docMk/>
          <pc:sldMk cId="3712496913" sldId="2697"/>
        </pc:sldMkLst>
      </pc:sldChg>
      <pc:sldChg chg="del">
        <pc:chgData name="Hunter Kirby" userId="e6fc5ae6-a79f-4844-9fe1-82cc905d4bff" providerId="ADAL" clId="{6BE9C651-89EB-A446-A615-A37256F0A871}" dt="2024-03-20T18:10:27.640" v="36" actId="2696"/>
        <pc:sldMkLst>
          <pc:docMk/>
          <pc:sldMk cId="102049121" sldId="2707"/>
        </pc:sldMkLst>
      </pc:sldChg>
      <pc:sldChg chg="del">
        <pc:chgData name="Hunter Kirby" userId="e6fc5ae6-a79f-4844-9fe1-82cc905d4bff" providerId="ADAL" clId="{6BE9C651-89EB-A446-A615-A37256F0A871}" dt="2024-03-20T18:10:27.307" v="22" actId="2696"/>
        <pc:sldMkLst>
          <pc:docMk/>
          <pc:sldMk cId="3507395504" sldId="2731"/>
        </pc:sldMkLst>
      </pc:sldChg>
      <pc:sldChg chg="del">
        <pc:chgData name="Hunter Kirby" userId="e6fc5ae6-a79f-4844-9fe1-82cc905d4bff" providerId="ADAL" clId="{6BE9C651-89EB-A446-A615-A37256F0A871}" dt="2024-03-20T18:10:27.315" v="23" actId="2696"/>
        <pc:sldMkLst>
          <pc:docMk/>
          <pc:sldMk cId="2111835752" sldId="2732"/>
        </pc:sldMkLst>
      </pc:sldChg>
      <pc:sldChg chg="del">
        <pc:chgData name="Hunter Kirby" userId="e6fc5ae6-a79f-4844-9fe1-82cc905d4bff" providerId="ADAL" clId="{6BE9C651-89EB-A446-A615-A37256F0A871}" dt="2024-03-20T18:10:27.510" v="27" actId="2696"/>
        <pc:sldMkLst>
          <pc:docMk/>
          <pc:sldMk cId="1724475402" sldId="2734"/>
        </pc:sldMkLst>
      </pc:sldChg>
      <pc:sldChg chg="del">
        <pc:chgData name="Hunter Kirby" userId="e6fc5ae6-a79f-4844-9fe1-82cc905d4bff" providerId="ADAL" clId="{6BE9C651-89EB-A446-A615-A37256F0A871}" dt="2024-03-20T18:10:27.052" v="3" actId="2696"/>
        <pc:sldMkLst>
          <pc:docMk/>
          <pc:sldMk cId="1073613285" sldId="3249"/>
        </pc:sldMkLst>
      </pc:sldChg>
      <pc:sldChg chg="del">
        <pc:chgData name="Hunter Kirby" userId="e6fc5ae6-a79f-4844-9fe1-82cc905d4bff" providerId="ADAL" clId="{6BE9C651-89EB-A446-A615-A37256F0A871}" dt="2024-03-20T18:10:27.583" v="30" actId="2696"/>
        <pc:sldMkLst>
          <pc:docMk/>
          <pc:sldMk cId="4083157082" sldId="3250"/>
        </pc:sldMkLst>
      </pc:sldChg>
      <pc:sldChg chg="del">
        <pc:chgData name="Hunter Kirby" userId="e6fc5ae6-a79f-4844-9fe1-82cc905d4bff" providerId="ADAL" clId="{6BE9C651-89EB-A446-A615-A37256F0A871}" dt="2024-03-20T18:10:27.208" v="15" actId="2696"/>
        <pc:sldMkLst>
          <pc:docMk/>
          <pc:sldMk cId="1215450049" sldId="3260"/>
        </pc:sldMkLst>
      </pc:sldChg>
      <pc:sldChg chg="del">
        <pc:chgData name="Hunter Kirby" userId="e6fc5ae6-a79f-4844-9fe1-82cc905d4bff" providerId="ADAL" clId="{6BE9C651-89EB-A446-A615-A37256F0A871}" dt="2024-03-20T18:10:27.358" v="26" actId="2696"/>
        <pc:sldMkLst>
          <pc:docMk/>
          <pc:sldMk cId="2426498397" sldId="3326"/>
        </pc:sldMkLst>
      </pc:sldChg>
      <pc:sldChg chg="del">
        <pc:chgData name="Hunter Kirby" userId="e6fc5ae6-a79f-4844-9fe1-82cc905d4bff" providerId="ADAL" clId="{6BE9C651-89EB-A446-A615-A37256F0A871}" dt="2024-03-20T18:10:26.934" v="1" actId="2696"/>
        <pc:sldMkLst>
          <pc:docMk/>
          <pc:sldMk cId="1392844985" sldId="3327"/>
        </pc:sldMkLst>
      </pc:sldChg>
      <pc:sldChg chg="add">
        <pc:chgData name="Hunter Kirby" userId="e6fc5ae6-a79f-4844-9fe1-82cc905d4bff" providerId="ADAL" clId="{6BE9C651-89EB-A446-A615-A37256F0A871}" dt="2024-03-20T18:10:29.770" v="41"/>
        <pc:sldMkLst>
          <pc:docMk/>
          <pc:sldMk cId="4213523465" sldId="3335"/>
        </pc:sldMkLst>
      </pc:sldChg>
      <pc:sldChg chg="del">
        <pc:chgData name="Hunter Kirby" userId="e6fc5ae6-a79f-4844-9fe1-82cc905d4bff" providerId="ADAL" clId="{6BE9C651-89EB-A446-A615-A37256F0A871}" dt="2024-03-20T18:10:27.088" v="6" actId="2696"/>
        <pc:sldMkLst>
          <pc:docMk/>
          <pc:sldMk cId="652386801" sldId="3336"/>
        </pc:sldMkLst>
      </pc:sldChg>
      <pc:sldChg chg="del">
        <pc:chgData name="Hunter Kirby" userId="e6fc5ae6-a79f-4844-9fe1-82cc905d4bff" providerId="ADAL" clId="{6BE9C651-89EB-A446-A615-A37256F0A871}" dt="2024-03-20T18:10:27.164" v="11" actId="2696"/>
        <pc:sldMkLst>
          <pc:docMk/>
          <pc:sldMk cId="79032975" sldId="3337"/>
        </pc:sldMkLst>
      </pc:sldChg>
      <pc:sldChg chg="del">
        <pc:chgData name="Hunter Kirby" userId="e6fc5ae6-a79f-4844-9fe1-82cc905d4bff" providerId="ADAL" clId="{6BE9C651-89EB-A446-A615-A37256F0A871}" dt="2024-03-20T18:10:27.224" v="16" actId="2696"/>
        <pc:sldMkLst>
          <pc:docMk/>
          <pc:sldMk cId="1852150469" sldId="3340"/>
        </pc:sldMkLst>
      </pc:sldChg>
      <pc:sldChg chg="add">
        <pc:chgData name="Hunter Kirby" userId="e6fc5ae6-a79f-4844-9fe1-82cc905d4bff" providerId="ADAL" clId="{6BE9C651-89EB-A446-A615-A37256F0A871}" dt="2024-03-20T18:10:29.770" v="41"/>
        <pc:sldMkLst>
          <pc:docMk/>
          <pc:sldMk cId="1438303457" sldId="3341"/>
        </pc:sldMkLst>
      </pc:sldChg>
      <pc:sldChg chg="del">
        <pc:chgData name="Hunter Kirby" userId="e6fc5ae6-a79f-4844-9fe1-82cc905d4bff" providerId="ADAL" clId="{6BE9C651-89EB-A446-A615-A37256F0A871}" dt="2024-03-20T18:10:27.234" v="19" actId="2696"/>
        <pc:sldMkLst>
          <pc:docMk/>
          <pc:sldMk cId="895835741" sldId="3342"/>
        </pc:sldMkLst>
      </pc:sldChg>
      <pc:sldChg chg="del">
        <pc:chgData name="Hunter Kirby" userId="e6fc5ae6-a79f-4844-9fe1-82cc905d4bff" providerId="ADAL" clId="{6BE9C651-89EB-A446-A615-A37256F0A871}" dt="2024-03-20T18:10:27.523" v="28" actId="2696"/>
        <pc:sldMkLst>
          <pc:docMk/>
          <pc:sldMk cId="4042093429" sldId="3344"/>
        </pc:sldMkLst>
      </pc:sldChg>
      <pc:sldChg chg="del">
        <pc:chgData name="Hunter Kirby" userId="e6fc5ae6-a79f-4844-9fe1-82cc905d4bff" providerId="ADAL" clId="{6BE9C651-89EB-A446-A615-A37256F0A871}" dt="2024-03-20T18:10:27.590" v="32" actId="2696"/>
        <pc:sldMkLst>
          <pc:docMk/>
          <pc:sldMk cId="3190975299" sldId="3345"/>
        </pc:sldMkLst>
      </pc:sldChg>
      <pc:sldChg chg="add del">
        <pc:chgData name="Hunter Kirby" userId="e6fc5ae6-a79f-4844-9fe1-82cc905d4bff" providerId="ADAL" clId="{6BE9C651-89EB-A446-A615-A37256F0A871}" dt="2024-03-20T18:10:29.770" v="41"/>
        <pc:sldMkLst>
          <pc:docMk/>
          <pc:sldMk cId="687852929" sldId="3351"/>
        </pc:sldMkLst>
      </pc:sldChg>
      <pc:sldChg chg="del">
        <pc:chgData name="Hunter Kirby" userId="e6fc5ae6-a79f-4844-9fe1-82cc905d4bff" providerId="ADAL" clId="{6BE9C651-89EB-A446-A615-A37256F0A871}" dt="2024-03-20T18:10:27.110" v="7" actId="2696"/>
        <pc:sldMkLst>
          <pc:docMk/>
          <pc:sldMk cId="3207979870" sldId="3354"/>
        </pc:sldMkLst>
      </pc:sldChg>
      <pc:sldChg chg="del">
        <pc:chgData name="Hunter Kirby" userId="e6fc5ae6-a79f-4844-9fe1-82cc905d4bff" providerId="ADAL" clId="{6BE9C651-89EB-A446-A615-A37256F0A871}" dt="2024-03-20T18:10:27.244" v="20" actId="2696"/>
        <pc:sldMkLst>
          <pc:docMk/>
          <pc:sldMk cId="1885049784" sldId="3355"/>
        </pc:sldMkLst>
      </pc:sldChg>
      <pc:sldChg chg="del">
        <pc:chgData name="Hunter Kirby" userId="e6fc5ae6-a79f-4844-9fe1-82cc905d4bff" providerId="ADAL" clId="{6BE9C651-89EB-A446-A615-A37256F0A871}" dt="2024-03-20T18:10:27.599" v="33" actId="2696"/>
        <pc:sldMkLst>
          <pc:docMk/>
          <pc:sldMk cId="2905247335" sldId="3356"/>
        </pc:sldMkLst>
      </pc:sldChg>
      <pc:sldChg chg="del">
        <pc:chgData name="Hunter Kirby" userId="e6fc5ae6-a79f-4844-9fe1-82cc905d4bff" providerId="ADAL" clId="{6BE9C651-89EB-A446-A615-A37256F0A871}" dt="2024-03-20T18:10:27.230" v="18" actId="2696"/>
        <pc:sldMkLst>
          <pc:docMk/>
          <pc:sldMk cId="2754420132" sldId="3358"/>
        </pc:sldMkLst>
      </pc:sldChg>
      <pc:sldChg chg="del">
        <pc:chgData name="Hunter Kirby" userId="e6fc5ae6-a79f-4844-9fe1-82cc905d4bff" providerId="ADAL" clId="{6BE9C651-89EB-A446-A615-A37256F0A871}" dt="2024-03-20T18:10:27.645" v="38" actId="2696"/>
        <pc:sldMkLst>
          <pc:docMk/>
          <pc:sldMk cId="2523525357" sldId="3360"/>
        </pc:sldMkLst>
      </pc:sldChg>
      <pc:sldChg chg="add">
        <pc:chgData name="Hunter Kirby" userId="e6fc5ae6-a79f-4844-9fe1-82cc905d4bff" providerId="ADAL" clId="{6BE9C651-89EB-A446-A615-A37256F0A871}" dt="2024-03-20T18:10:29.770" v="41"/>
        <pc:sldMkLst>
          <pc:docMk/>
          <pc:sldMk cId="693478289" sldId="3408"/>
        </pc:sldMkLst>
      </pc:sldChg>
      <pc:sldChg chg="add">
        <pc:chgData name="Hunter Kirby" userId="e6fc5ae6-a79f-4844-9fe1-82cc905d4bff" providerId="ADAL" clId="{6BE9C651-89EB-A446-A615-A37256F0A871}" dt="2024-03-20T18:10:29.770" v="41"/>
        <pc:sldMkLst>
          <pc:docMk/>
          <pc:sldMk cId="1204816946" sldId="3409"/>
        </pc:sldMkLst>
      </pc:sldChg>
      <pc:sldChg chg="add">
        <pc:chgData name="Hunter Kirby" userId="e6fc5ae6-a79f-4844-9fe1-82cc905d4bff" providerId="ADAL" clId="{6BE9C651-89EB-A446-A615-A37256F0A871}" dt="2024-03-20T18:10:29.770" v="41"/>
        <pc:sldMkLst>
          <pc:docMk/>
          <pc:sldMk cId="2400459830" sldId="3410"/>
        </pc:sldMkLst>
      </pc:sldChg>
      <pc:sldChg chg="add del">
        <pc:chgData name="Hunter Kirby" userId="e6fc5ae6-a79f-4844-9fe1-82cc905d4bff" providerId="ADAL" clId="{6BE9C651-89EB-A446-A615-A37256F0A871}" dt="2024-03-20T18:10:29.770" v="41"/>
        <pc:sldMkLst>
          <pc:docMk/>
          <pc:sldMk cId="4146189453" sldId="3412"/>
        </pc:sldMkLst>
      </pc:sldChg>
      <pc:sldChg chg="del">
        <pc:chgData name="Hunter Kirby" userId="e6fc5ae6-a79f-4844-9fe1-82cc905d4bff" providerId="ADAL" clId="{6BE9C651-89EB-A446-A615-A37256F0A871}" dt="2024-03-20T18:10:26.944" v="2" actId="2696"/>
        <pc:sldMkLst>
          <pc:docMk/>
          <pc:sldMk cId="341850797" sldId="3413"/>
        </pc:sldMkLst>
      </pc:sldChg>
      <pc:sldChg chg="add">
        <pc:chgData name="Hunter Kirby" userId="e6fc5ae6-a79f-4844-9fe1-82cc905d4bff" providerId="ADAL" clId="{6BE9C651-89EB-A446-A615-A37256F0A871}" dt="2024-03-20T18:10:29.770" v="41"/>
        <pc:sldMkLst>
          <pc:docMk/>
          <pc:sldMk cId="2320758587" sldId="3413"/>
        </pc:sldMkLst>
      </pc:sldChg>
      <pc:sldChg chg="add">
        <pc:chgData name="Hunter Kirby" userId="e6fc5ae6-a79f-4844-9fe1-82cc905d4bff" providerId="ADAL" clId="{6BE9C651-89EB-A446-A615-A37256F0A871}" dt="2024-03-20T18:10:29.770" v="41"/>
        <pc:sldMkLst>
          <pc:docMk/>
          <pc:sldMk cId="1628003012" sldId="3414"/>
        </pc:sldMkLst>
      </pc:sldChg>
      <pc:sldChg chg="add">
        <pc:chgData name="Hunter Kirby" userId="e6fc5ae6-a79f-4844-9fe1-82cc905d4bff" providerId="ADAL" clId="{6BE9C651-89EB-A446-A615-A37256F0A871}" dt="2024-03-20T18:10:29.770" v="41"/>
        <pc:sldMkLst>
          <pc:docMk/>
          <pc:sldMk cId="1714379202" sldId="3415"/>
        </pc:sldMkLst>
      </pc:sldChg>
      <pc:sldChg chg="add">
        <pc:chgData name="Hunter Kirby" userId="e6fc5ae6-a79f-4844-9fe1-82cc905d4bff" providerId="ADAL" clId="{6BE9C651-89EB-A446-A615-A37256F0A871}" dt="2024-03-20T18:10:29.770" v="41"/>
        <pc:sldMkLst>
          <pc:docMk/>
          <pc:sldMk cId="2812547413" sldId="3419"/>
        </pc:sldMkLst>
      </pc:sldChg>
      <pc:sldChg chg="add">
        <pc:chgData name="Hunter Kirby" userId="e6fc5ae6-a79f-4844-9fe1-82cc905d4bff" providerId="ADAL" clId="{6BE9C651-89EB-A446-A615-A37256F0A871}" dt="2024-03-20T18:10:29.770" v="41"/>
        <pc:sldMkLst>
          <pc:docMk/>
          <pc:sldMk cId="2825631002" sldId="3421"/>
        </pc:sldMkLst>
      </pc:sldChg>
      <pc:sldChg chg="add">
        <pc:chgData name="Hunter Kirby" userId="e6fc5ae6-a79f-4844-9fe1-82cc905d4bff" providerId="ADAL" clId="{6BE9C651-89EB-A446-A615-A37256F0A871}" dt="2024-03-20T18:10:29.770" v="41"/>
        <pc:sldMkLst>
          <pc:docMk/>
          <pc:sldMk cId="3171110075" sldId="3422"/>
        </pc:sldMkLst>
      </pc:sldChg>
      <pc:sldChg chg="del">
        <pc:chgData name="Hunter Kirby" userId="e6fc5ae6-a79f-4844-9fe1-82cc905d4bff" providerId="ADAL" clId="{6BE9C651-89EB-A446-A615-A37256F0A871}" dt="2024-03-20T18:10:27.083" v="5" actId="2696"/>
        <pc:sldMkLst>
          <pc:docMk/>
          <pc:sldMk cId="4245446785" sldId="3423"/>
        </pc:sldMkLst>
      </pc:sldChg>
      <pc:sldChg chg="del">
        <pc:chgData name="Hunter Kirby" userId="e6fc5ae6-a79f-4844-9fe1-82cc905d4bff" providerId="ADAL" clId="{6BE9C651-89EB-A446-A615-A37256F0A871}" dt="2024-03-20T18:10:27.227" v="17" actId="2696"/>
        <pc:sldMkLst>
          <pc:docMk/>
          <pc:sldMk cId="3051837693" sldId="3424"/>
        </pc:sldMkLst>
      </pc:sldChg>
      <pc:sldChg chg="add">
        <pc:chgData name="Hunter Kirby" userId="e6fc5ae6-a79f-4844-9fe1-82cc905d4bff" providerId="ADAL" clId="{6BE9C651-89EB-A446-A615-A37256F0A871}" dt="2024-03-20T18:10:29.770" v="41"/>
        <pc:sldMkLst>
          <pc:docMk/>
          <pc:sldMk cId="1044808807" sldId="3425"/>
        </pc:sldMkLst>
      </pc:sldChg>
      <pc:sldChg chg="del">
        <pc:chgData name="Hunter Kirby" userId="e6fc5ae6-a79f-4844-9fe1-82cc905d4bff" providerId="ADAL" clId="{6BE9C651-89EB-A446-A615-A37256F0A871}" dt="2024-03-20T18:10:27.181" v="12" actId="2696"/>
        <pc:sldMkLst>
          <pc:docMk/>
          <pc:sldMk cId="1096617988" sldId="3425"/>
        </pc:sldMkLst>
      </pc:sldChg>
      <pc:sldChg chg="add">
        <pc:chgData name="Hunter Kirby" userId="e6fc5ae6-a79f-4844-9fe1-82cc905d4bff" providerId="ADAL" clId="{6BE9C651-89EB-A446-A615-A37256F0A871}" dt="2024-03-20T18:10:29.770" v="41"/>
        <pc:sldMkLst>
          <pc:docMk/>
          <pc:sldMk cId="810317491" sldId="3426"/>
        </pc:sldMkLst>
      </pc:sldChg>
      <pc:sldChg chg="del">
        <pc:chgData name="Hunter Kirby" userId="e6fc5ae6-a79f-4844-9fe1-82cc905d4bff" providerId="ADAL" clId="{6BE9C651-89EB-A446-A615-A37256F0A871}" dt="2024-03-20T18:10:27.201" v="14" actId="2696"/>
        <pc:sldMkLst>
          <pc:docMk/>
          <pc:sldMk cId="48427589" sldId="3427"/>
        </pc:sldMkLst>
      </pc:sldChg>
    </pc:docChg>
  </pc:docChgLst>
  <pc:docChgLst>
    <pc:chgData name="Janelle Gieseke" userId="1065d469-00d3-4a33-b073-8dab6534bb61" providerId="ADAL" clId="{F5DE9EDB-AE3B-460D-A965-5535F6933A23}"/>
    <pc:docChg chg="modSld">
      <pc:chgData name="Janelle Gieseke" userId="1065d469-00d3-4a33-b073-8dab6534bb61" providerId="ADAL" clId="{F5DE9EDB-AE3B-460D-A965-5535F6933A23}" dt="2024-04-18T19:01:31.733" v="3" actId="20577"/>
      <pc:docMkLst>
        <pc:docMk/>
      </pc:docMkLst>
      <pc:sldChg chg="modNotesTx">
        <pc:chgData name="Janelle Gieseke" userId="1065d469-00d3-4a33-b073-8dab6534bb61" providerId="ADAL" clId="{F5DE9EDB-AE3B-460D-A965-5535F6933A23}" dt="2024-04-18T19:01:31.733" v="3" actId="20577"/>
        <pc:sldMkLst>
          <pc:docMk/>
          <pc:sldMk cId="1992087561" sldId="3417"/>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42FA37-E98C-40A2-99B3-592F13E8144C}"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54EE250E-1496-493E-A24A-B2FDE8966DFB}">
      <dgm:prSet/>
      <dgm:spPr/>
      <dgm:t>
        <a:bodyPr/>
        <a:lstStyle/>
        <a:p>
          <a:r>
            <a:rPr lang="en-US" baseline="0" dirty="0"/>
            <a:t>The </a:t>
          </a:r>
          <a:r>
            <a:rPr lang="en-US" b="1" baseline="0" dirty="0"/>
            <a:t>Expiration Management </a:t>
          </a:r>
          <a:r>
            <a:rPr lang="en-US" baseline="0" dirty="0"/>
            <a:t>resource reports on items that are:</a:t>
          </a:r>
          <a:endParaRPr lang="en-US" dirty="0"/>
        </a:p>
      </dgm:t>
    </dgm:pt>
    <dgm:pt modelId="{18BF7ED2-8EEE-4E3A-B4B8-C329103E5A09}" type="parTrans" cxnId="{522EEE8E-3F78-4484-B53E-EECBF01F9234}">
      <dgm:prSet/>
      <dgm:spPr/>
      <dgm:t>
        <a:bodyPr/>
        <a:lstStyle/>
        <a:p>
          <a:endParaRPr lang="en-US"/>
        </a:p>
      </dgm:t>
    </dgm:pt>
    <dgm:pt modelId="{D4E657A5-6C55-4794-9DA1-0CBF9D9AD389}" type="sibTrans" cxnId="{522EEE8E-3F78-4484-B53E-EECBF01F9234}">
      <dgm:prSet/>
      <dgm:spPr/>
      <dgm:t>
        <a:bodyPr/>
        <a:lstStyle/>
        <a:p>
          <a:endParaRPr lang="en-US"/>
        </a:p>
      </dgm:t>
    </dgm:pt>
    <dgm:pt modelId="{4669D8F6-0291-4C32-A9D0-08D9B72F2ED1}">
      <dgm:prSet/>
      <dgm:spPr/>
      <dgm:t>
        <a:bodyPr/>
        <a:lstStyle/>
        <a:p>
          <a:r>
            <a:rPr lang="en-US" baseline="0" dirty="0"/>
            <a:t>The </a:t>
          </a:r>
          <a:r>
            <a:rPr lang="en-US" b="1" baseline="0" dirty="0"/>
            <a:t>Change UDI </a:t>
          </a:r>
          <a:r>
            <a:rPr lang="en-US" baseline="0" dirty="0"/>
            <a:t>action is used to correct UDI information such as:</a:t>
          </a:r>
          <a:endParaRPr lang="en-US" dirty="0"/>
        </a:p>
      </dgm:t>
    </dgm:pt>
    <dgm:pt modelId="{1E4FB2CE-5A52-4373-8C92-F29BEEA7693B}" type="parTrans" cxnId="{9C922453-DECF-492D-BB94-9EAC5685C272}">
      <dgm:prSet/>
      <dgm:spPr/>
      <dgm:t>
        <a:bodyPr/>
        <a:lstStyle/>
        <a:p>
          <a:endParaRPr lang="en-US"/>
        </a:p>
      </dgm:t>
    </dgm:pt>
    <dgm:pt modelId="{1483C4F0-581F-4510-B3F5-A671AF061757}" type="sibTrans" cxnId="{9C922453-DECF-492D-BB94-9EAC5685C272}">
      <dgm:prSet/>
      <dgm:spPr/>
      <dgm:t>
        <a:bodyPr/>
        <a:lstStyle/>
        <a:p>
          <a:endParaRPr lang="en-US"/>
        </a:p>
      </dgm:t>
    </dgm:pt>
    <dgm:pt modelId="{C50048A3-E689-4DBF-AA77-16B7B9B269C7}">
      <dgm:prSet/>
      <dgm:spPr/>
      <dgm:t>
        <a:bodyPr/>
        <a:lstStyle/>
        <a:p>
          <a:r>
            <a:rPr lang="en-US" baseline="0" dirty="0"/>
            <a:t>Available</a:t>
          </a:r>
          <a:endParaRPr lang="en-US" dirty="0"/>
        </a:p>
      </dgm:t>
    </dgm:pt>
    <dgm:pt modelId="{E93EB2A9-E1E0-437D-80A2-CC3E2B9F9FD3}" type="parTrans" cxnId="{9AE98EF7-4C1E-46D2-89A7-A18B50A62697}">
      <dgm:prSet/>
      <dgm:spPr/>
      <dgm:t>
        <a:bodyPr/>
        <a:lstStyle/>
        <a:p>
          <a:endParaRPr lang="en-US"/>
        </a:p>
      </dgm:t>
    </dgm:pt>
    <dgm:pt modelId="{69D54F65-1AD1-4D56-97EA-AEF5B94B6227}" type="sibTrans" cxnId="{9AE98EF7-4C1E-46D2-89A7-A18B50A62697}">
      <dgm:prSet/>
      <dgm:spPr/>
      <dgm:t>
        <a:bodyPr/>
        <a:lstStyle/>
        <a:p>
          <a:endParaRPr lang="en-US"/>
        </a:p>
      </dgm:t>
    </dgm:pt>
    <dgm:pt modelId="{49A57492-8F3B-4AF4-8905-FD43FA5DE4C5}">
      <dgm:prSet/>
      <dgm:spPr/>
      <dgm:t>
        <a:bodyPr/>
        <a:lstStyle/>
        <a:p>
          <a:r>
            <a:rPr lang="en-US" baseline="0" dirty="0"/>
            <a:t>Nearing a lot's expiry date</a:t>
          </a:r>
          <a:endParaRPr lang="en-US" dirty="0"/>
        </a:p>
      </dgm:t>
    </dgm:pt>
    <dgm:pt modelId="{D7964A52-2E6A-4DAB-8F4F-5CF8BF7E3AE4}" type="parTrans" cxnId="{6949976D-B86F-44B8-B02A-F277FC11271D}">
      <dgm:prSet/>
      <dgm:spPr/>
      <dgm:t>
        <a:bodyPr/>
        <a:lstStyle/>
        <a:p>
          <a:endParaRPr lang="en-US"/>
        </a:p>
      </dgm:t>
    </dgm:pt>
    <dgm:pt modelId="{14360F79-4A84-475E-BA8D-5F1F71AEFEC7}" type="sibTrans" cxnId="{6949976D-B86F-44B8-B02A-F277FC11271D}">
      <dgm:prSet/>
      <dgm:spPr/>
      <dgm:t>
        <a:bodyPr/>
        <a:lstStyle/>
        <a:p>
          <a:endParaRPr lang="en-US"/>
        </a:p>
      </dgm:t>
    </dgm:pt>
    <dgm:pt modelId="{70266122-D1C7-4077-95A4-779BFD3172AF}">
      <dgm:prSet/>
      <dgm:spPr/>
      <dgm:t>
        <a:bodyPr/>
        <a:lstStyle/>
        <a:p>
          <a:r>
            <a:rPr lang="en-US" baseline="0" dirty="0"/>
            <a:t>Expired</a:t>
          </a:r>
          <a:endParaRPr lang="en-US" dirty="0"/>
        </a:p>
      </dgm:t>
    </dgm:pt>
    <dgm:pt modelId="{DA864083-DB76-4A8E-9C30-C37DA6308D76}" type="parTrans" cxnId="{53B58246-103F-4864-B56B-D36B228BCEEE}">
      <dgm:prSet/>
      <dgm:spPr/>
      <dgm:t>
        <a:bodyPr/>
        <a:lstStyle/>
        <a:p>
          <a:endParaRPr lang="en-US"/>
        </a:p>
      </dgm:t>
    </dgm:pt>
    <dgm:pt modelId="{86B2FCB6-5E3C-49D9-AD29-CEA2D717A86B}" type="sibTrans" cxnId="{53B58246-103F-4864-B56B-D36B228BCEEE}">
      <dgm:prSet/>
      <dgm:spPr/>
      <dgm:t>
        <a:bodyPr/>
        <a:lstStyle/>
        <a:p>
          <a:endParaRPr lang="en-US"/>
        </a:p>
      </dgm:t>
    </dgm:pt>
    <dgm:pt modelId="{A11EA35D-01E2-4266-90AC-2B98DF19177B}">
      <dgm:prSet/>
      <dgm:spPr/>
      <dgm:t>
        <a:bodyPr/>
        <a:lstStyle/>
        <a:p>
          <a:r>
            <a:rPr lang="en-US" baseline="0" dirty="0"/>
            <a:t>Lot</a:t>
          </a:r>
          <a:endParaRPr lang="en-US" dirty="0"/>
        </a:p>
      </dgm:t>
    </dgm:pt>
    <dgm:pt modelId="{D31AC77C-3CC5-4974-82B1-2F2A429442DD}" type="parTrans" cxnId="{4CB2239B-AF26-4F71-BF26-03A2902905E0}">
      <dgm:prSet/>
      <dgm:spPr/>
      <dgm:t>
        <a:bodyPr/>
        <a:lstStyle/>
        <a:p>
          <a:endParaRPr lang="en-US"/>
        </a:p>
      </dgm:t>
    </dgm:pt>
    <dgm:pt modelId="{31CD1CA4-98A1-45CB-A1E7-EAA28C22B02C}" type="sibTrans" cxnId="{4CB2239B-AF26-4F71-BF26-03A2902905E0}">
      <dgm:prSet/>
      <dgm:spPr/>
      <dgm:t>
        <a:bodyPr/>
        <a:lstStyle/>
        <a:p>
          <a:endParaRPr lang="en-US"/>
        </a:p>
      </dgm:t>
    </dgm:pt>
    <dgm:pt modelId="{5CF65EB9-A1B4-4A93-ACD5-0EB312032B67}">
      <dgm:prSet/>
      <dgm:spPr/>
      <dgm:t>
        <a:bodyPr/>
        <a:lstStyle/>
        <a:p>
          <a:r>
            <a:rPr lang="en-US" baseline="0" dirty="0"/>
            <a:t>Expiry date</a:t>
          </a:r>
          <a:endParaRPr lang="en-US" dirty="0"/>
        </a:p>
      </dgm:t>
    </dgm:pt>
    <dgm:pt modelId="{A254BDC1-A242-4F8E-8B3D-2816FFE63A55}" type="parTrans" cxnId="{AF4B1AFC-742D-4DC6-9295-BEC2714B08C8}">
      <dgm:prSet/>
      <dgm:spPr/>
      <dgm:t>
        <a:bodyPr/>
        <a:lstStyle/>
        <a:p>
          <a:endParaRPr lang="en-US"/>
        </a:p>
      </dgm:t>
    </dgm:pt>
    <dgm:pt modelId="{E5C56F8B-F374-456E-A9D6-1F165FE7893A}" type="sibTrans" cxnId="{AF4B1AFC-742D-4DC6-9295-BEC2714B08C8}">
      <dgm:prSet/>
      <dgm:spPr/>
      <dgm:t>
        <a:bodyPr/>
        <a:lstStyle/>
        <a:p>
          <a:endParaRPr lang="en-US"/>
        </a:p>
      </dgm:t>
    </dgm:pt>
    <dgm:pt modelId="{91203263-145C-4219-B12B-A64B806A74DF}">
      <dgm:prSet/>
      <dgm:spPr/>
      <dgm:t>
        <a:bodyPr/>
        <a:lstStyle/>
        <a:p>
          <a:r>
            <a:rPr lang="en-US" baseline="0" dirty="0"/>
            <a:t>Serial number</a:t>
          </a:r>
          <a:endParaRPr lang="en-US" dirty="0"/>
        </a:p>
      </dgm:t>
    </dgm:pt>
    <dgm:pt modelId="{AFCD054A-39C4-4ACC-AB66-AEFF178612B0}" type="parTrans" cxnId="{750C9F48-2F19-4FDF-9FAE-8DA4009E31DC}">
      <dgm:prSet/>
      <dgm:spPr/>
      <dgm:t>
        <a:bodyPr/>
        <a:lstStyle/>
        <a:p>
          <a:endParaRPr lang="en-US"/>
        </a:p>
      </dgm:t>
    </dgm:pt>
    <dgm:pt modelId="{3FB2DE7F-8F59-45B6-A1B7-7D0094F1D4C9}" type="sibTrans" cxnId="{750C9F48-2F19-4FDF-9FAE-8DA4009E31DC}">
      <dgm:prSet/>
      <dgm:spPr/>
      <dgm:t>
        <a:bodyPr/>
        <a:lstStyle/>
        <a:p>
          <a:endParaRPr lang="en-US"/>
        </a:p>
      </dgm:t>
    </dgm:pt>
    <dgm:pt modelId="{6A506A21-E01B-4430-91BE-3068376F062E}" type="pres">
      <dgm:prSet presAssocID="{1A42FA37-E98C-40A2-99B3-592F13E8144C}" presName="linear" presStyleCnt="0">
        <dgm:presLayoutVars>
          <dgm:animLvl val="lvl"/>
          <dgm:resizeHandles val="exact"/>
        </dgm:presLayoutVars>
      </dgm:prSet>
      <dgm:spPr/>
    </dgm:pt>
    <dgm:pt modelId="{9E37ADE8-C5E5-4597-9FF1-C0CD15029007}" type="pres">
      <dgm:prSet presAssocID="{54EE250E-1496-493E-A24A-B2FDE8966DFB}" presName="parentText" presStyleLbl="node1" presStyleIdx="0" presStyleCnt="2">
        <dgm:presLayoutVars>
          <dgm:chMax val="0"/>
          <dgm:bulletEnabled val="1"/>
        </dgm:presLayoutVars>
      </dgm:prSet>
      <dgm:spPr/>
    </dgm:pt>
    <dgm:pt modelId="{90204202-B6FC-490F-BC4A-5F0E5E5D0B11}" type="pres">
      <dgm:prSet presAssocID="{54EE250E-1496-493E-A24A-B2FDE8966DFB}" presName="childText" presStyleLbl="revTx" presStyleIdx="0" presStyleCnt="2">
        <dgm:presLayoutVars>
          <dgm:bulletEnabled val="1"/>
        </dgm:presLayoutVars>
      </dgm:prSet>
      <dgm:spPr/>
    </dgm:pt>
    <dgm:pt modelId="{4F7412BD-EABA-4D42-A5AA-54A17CAEBF2C}" type="pres">
      <dgm:prSet presAssocID="{4669D8F6-0291-4C32-A9D0-08D9B72F2ED1}" presName="parentText" presStyleLbl="node1" presStyleIdx="1" presStyleCnt="2">
        <dgm:presLayoutVars>
          <dgm:chMax val="0"/>
          <dgm:bulletEnabled val="1"/>
        </dgm:presLayoutVars>
      </dgm:prSet>
      <dgm:spPr/>
    </dgm:pt>
    <dgm:pt modelId="{94AFB1B1-85F0-4496-BEE5-CBCE1CA93A2E}" type="pres">
      <dgm:prSet presAssocID="{4669D8F6-0291-4C32-A9D0-08D9B72F2ED1}" presName="childText" presStyleLbl="revTx" presStyleIdx="1" presStyleCnt="2">
        <dgm:presLayoutVars>
          <dgm:bulletEnabled val="1"/>
        </dgm:presLayoutVars>
      </dgm:prSet>
      <dgm:spPr/>
    </dgm:pt>
  </dgm:ptLst>
  <dgm:cxnLst>
    <dgm:cxn modelId="{9AA8C31C-F087-494C-9B22-106836BF595F}" type="presOf" srcId="{4669D8F6-0291-4C32-A9D0-08D9B72F2ED1}" destId="{4F7412BD-EABA-4D42-A5AA-54A17CAEBF2C}" srcOrd="0" destOrd="0" presId="urn:microsoft.com/office/officeart/2005/8/layout/vList2"/>
    <dgm:cxn modelId="{D9122825-DADB-4F04-BB0D-046983374C48}" type="presOf" srcId="{5CF65EB9-A1B4-4A93-ACD5-0EB312032B67}" destId="{94AFB1B1-85F0-4496-BEE5-CBCE1CA93A2E}" srcOrd="0" destOrd="1" presId="urn:microsoft.com/office/officeart/2005/8/layout/vList2"/>
    <dgm:cxn modelId="{0924DF3D-EB33-455F-A7F5-25DED6B8E71B}" type="presOf" srcId="{91203263-145C-4219-B12B-A64B806A74DF}" destId="{94AFB1B1-85F0-4496-BEE5-CBCE1CA93A2E}" srcOrd="0" destOrd="2" presId="urn:microsoft.com/office/officeart/2005/8/layout/vList2"/>
    <dgm:cxn modelId="{53B58246-103F-4864-B56B-D36B228BCEEE}" srcId="{54EE250E-1496-493E-A24A-B2FDE8966DFB}" destId="{70266122-D1C7-4077-95A4-779BFD3172AF}" srcOrd="2" destOrd="0" parTransId="{DA864083-DB76-4A8E-9C30-C37DA6308D76}" sibTransId="{86B2FCB6-5E3C-49D9-AD29-CEA2D717A86B}"/>
    <dgm:cxn modelId="{25CB3167-9ABA-47A4-8164-8983DF2CA158}" type="presOf" srcId="{1A42FA37-E98C-40A2-99B3-592F13E8144C}" destId="{6A506A21-E01B-4430-91BE-3068376F062E}" srcOrd="0" destOrd="0" presId="urn:microsoft.com/office/officeart/2005/8/layout/vList2"/>
    <dgm:cxn modelId="{750C9F48-2F19-4FDF-9FAE-8DA4009E31DC}" srcId="{4669D8F6-0291-4C32-A9D0-08D9B72F2ED1}" destId="{91203263-145C-4219-B12B-A64B806A74DF}" srcOrd="2" destOrd="0" parTransId="{AFCD054A-39C4-4ACC-AB66-AEFF178612B0}" sibTransId="{3FB2DE7F-8F59-45B6-A1B7-7D0094F1D4C9}"/>
    <dgm:cxn modelId="{6949976D-B86F-44B8-B02A-F277FC11271D}" srcId="{54EE250E-1496-493E-A24A-B2FDE8966DFB}" destId="{49A57492-8F3B-4AF4-8905-FD43FA5DE4C5}" srcOrd="1" destOrd="0" parTransId="{D7964A52-2E6A-4DAB-8F4F-5CF8BF7E3AE4}" sibTransId="{14360F79-4A84-475E-BA8D-5F1F71AEFEC7}"/>
    <dgm:cxn modelId="{9C922453-DECF-492D-BB94-9EAC5685C272}" srcId="{1A42FA37-E98C-40A2-99B3-592F13E8144C}" destId="{4669D8F6-0291-4C32-A9D0-08D9B72F2ED1}" srcOrd="1" destOrd="0" parTransId="{1E4FB2CE-5A52-4373-8C92-F29BEEA7693B}" sibTransId="{1483C4F0-581F-4510-B3F5-A671AF061757}"/>
    <dgm:cxn modelId="{13446D73-4CAE-4C81-B6CF-8704B5713088}" type="presOf" srcId="{A11EA35D-01E2-4266-90AC-2B98DF19177B}" destId="{94AFB1B1-85F0-4496-BEE5-CBCE1CA93A2E}" srcOrd="0" destOrd="0" presId="urn:microsoft.com/office/officeart/2005/8/layout/vList2"/>
    <dgm:cxn modelId="{B1029D77-9179-47E6-9D38-3E18DEF69433}" type="presOf" srcId="{54EE250E-1496-493E-A24A-B2FDE8966DFB}" destId="{9E37ADE8-C5E5-4597-9FF1-C0CD15029007}" srcOrd="0" destOrd="0" presId="urn:microsoft.com/office/officeart/2005/8/layout/vList2"/>
    <dgm:cxn modelId="{522EEE8E-3F78-4484-B53E-EECBF01F9234}" srcId="{1A42FA37-E98C-40A2-99B3-592F13E8144C}" destId="{54EE250E-1496-493E-A24A-B2FDE8966DFB}" srcOrd="0" destOrd="0" parTransId="{18BF7ED2-8EEE-4E3A-B4B8-C329103E5A09}" sibTransId="{D4E657A5-6C55-4794-9DA1-0CBF9D9AD389}"/>
    <dgm:cxn modelId="{E2D52994-371E-4E79-BC37-BDCEC7454900}" type="presOf" srcId="{C50048A3-E689-4DBF-AA77-16B7B9B269C7}" destId="{90204202-B6FC-490F-BC4A-5F0E5E5D0B11}" srcOrd="0" destOrd="0" presId="urn:microsoft.com/office/officeart/2005/8/layout/vList2"/>
    <dgm:cxn modelId="{AB583B98-6769-497D-B6D3-3C9DE739BF82}" type="presOf" srcId="{49A57492-8F3B-4AF4-8905-FD43FA5DE4C5}" destId="{90204202-B6FC-490F-BC4A-5F0E5E5D0B11}" srcOrd="0" destOrd="1" presId="urn:microsoft.com/office/officeart/2005/8/layout/vList2"/>
    <dgm:cxn modelId="{4CB2239B-AF26-4F71-BF26-03A2902905E0}" srcId="{4669D8F6-0291-4C32-A9D0-08D9B72F2ED1}" destId="{A11EA35D-01E2-4266-90AC-2B98DF19177B}" srcOrd="0" destOrd="0" parTransId="{D31AC77C-3CC5-4974-82B1-2F2A429442DD}" sibTransId="{31CD1CA4-98A1-45CB-A1E7-EAA28C22B02C}"/>
    <dgm:cxn modelId="{946159A0-BEB4-41C3-BD6E-D30EC3EA1D0B}" type="presOf" srcId="{70266122-D1C7-4077-95A4-779BFD3172AF}" destId="{90204202-B6FC-490F-BC4A-5F0E5E5D0B11}" srcOrd="0" destOrd="2" presId="urn:microsoft.com/office/officeart/2005/8/layout/vList2"/>
    <dgm:cxn modelId="{9AE98EF7-4C1E-46D2-89A7-A18B50A62697}" srcId="{54EE250E-1496-493E-A24A-B2FDE8966DFB}" destId="{C50048A3-E689-4DBF-AA77-16B7B9B269C7}" srcOrd="0" destOrd="0" parTransId="{E93EB2A9-E1E0-437D-80A2-CC3E2B9F9FD3}" sibTransId="{69D54F65-1AD1-4D56-97EA-AEF5B94B6227}"/>
    <dgm:cxn modelId="{AF4B1AFC-742D-4DC6-9295-BEC2714B08C8}" srcId="{4669D8F6-0291-4C32-A9D0-08D9B72F2ED1}" destId="{5CF65EB9-A1B4-4A93-ACD5-0EB312032B67}" srcOrd="1" destOrd="0" parTransId="{A254BDC1-A242-4F8E-8B3D-2816FFE63A55}" sibTransId="{E5C56F8B-F374-456E-A9D6-1F165FE7893A}"/>
    <dgm:cxn modelId="{172D785F-4961-4EB5-A4AB-68FA76888C31}" type="presParOf" srcId="{6A506A21-E01B-4430-91BE-3068376F062E}" destId="{9E37ADE8-C5E5-4597-9FF1-C0CD15029007}" srcOrd="0" destOrd="0" presId="urn:microsoft.com/office/officeart/2005/8/layout/vList2"/>
    <dgm:cxn modelId="{F1B63A5D-FDC9-4358-B629-02041A87B8FA}" type="presParOf" srcId="{6A506A21-E01B-4430-91BE-3068376F062E}" destId="{90204202-B6FC-490F-BC4A-5F0E5E5D0B11}" srcOrd="1" destOrd="0" presId="urn:microsoft.com/office/officeart/2005/8/layout/vList2"/>
    <dgm:cxn modelId="{32B2A3AB-75DF-4823-AD53-FA199DE1832D}" type="presParOf" srcId="{6A506A21-E01B-4430-91BE-3068376F062E}" destId="{4F7412BD-EABA-4D42-A5AA-54A17CAEBF2C}" srcOrd="2" destOrd="0" presId="urn:microsoft.com/office/officeart/2005/8/layout/vList2"/>
    <dgm:cxn modelId="{FCE5A8BB-0B0B-44EC-B073-85DEF5DA0B38}" type="presParOf" srcId="{6A506A21-E01B-4430-91BE-3068376F062E}" destId="{94AFB1B1-85F0-4496-BEE5-CBCE1CA93A2E}"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37ADE8-C5E5-4597-9FF1-C0CD15029007}">
      <dsp:nvSpPr>
        <dsp:cNvPr id="0" name=""/>
        <dsp:cNvSpPr/>
      </dsp:nvSpPr>
      <dsp:spPr>
        <a:xfrm>
          <a:off x="0" y="428550"/>
          <a:ext cx="5553075" cy="100386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baseline="0" dirty="0"/>
            <a:t>The </a:t>
          </a:r>
          <a:r>
            <a:rPr lang="en-US" sz="2600" b="1" kern="1200" baseline="0" dirty="0"/>
            <a:t>Expiration Management </a:t>
          </a:r>
          <a:r>
            <a:rPr lang="en-US" sz="2600" kern="1200" baseline="0" dirty="0"/>
            <a:t>resource reports on items that are:</a:t>
          </a:r>
          <a:endParaRPr lang="en-US" sz="2600" kern="1200" dirty="0"/>
        </a:p>
      </dsp:txBody>
      <dsp:txXfrm>
        <a:off x="49004" y="477554"/>
        <a:ext cx="5455067" cy="905852"/>
      </dsp:txXfrm>
    </dsp:sp>
    <dsp:sp modelId="{90204202-B6FC-490F-BC4A-5F0E5E5D0B11}">
      <dsp:nvSpPr>
        <dsp:cNvPr id="0" name=""/>
        <dsp:cNvSpPr/>
      </dsp:nvSpPr>
      <dsp:spPr>
        <a:xfrm>
          <a:off x="0" y="1432411"/>
          <a:ext cx="5553075" cy="9956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6310" tIns="33020" rIns="184912" bIns="33020" numCol="1" spcCol="1270" anchor="t" anchorCtr="0">
          <a:noAutofit/>
        </a:bodyPr>
        <a:lstStyle/>
        <a:p>
          <a:pPr marL="228600" lvl="1" indent="-228600" algn="l" defTabSz="889000">
            <a:lnSpc>
              <a:spcPct val="90000"/>
            </a:lnSpc>
            <a:spcBef>
              <a:spcPct val="0"/>
            </a:spcBef>
            <a:spcAft>
              <a:spcPct val="20000"/>
            </a:spcAft>
            <a:buChar char="•"/>
          </a:pPr>
          <a:r>
            <a:rPr lang="en-US" sz="2000" kern="1200" baseline="0" dirty="0"/>
            <a:t>Available</a:t>
          </a:r>
          <a:endParaRPr lang="en-US" sz="2000" kern="1200" dirty="0"/>
        </a:p>
        <a:p>
          <a:pPr marL="228600" lvl="1" indent="-228600" algn="l" defTabSz="889000">
            <a:lnSpc>
              <a:spcPct val="90000"/>
            </a:lnSpc>
            <a:spcBef>
              <a:spcPct val="0"/>
            </a:spcBef>
            <a:spcAft>
              <a:spcPct val="20000"/>
            </a:spcAft>
            <a:buChar char="•"/>
          </a:pPr>
          <a:r>
            <a:rPr lang="en-US" sz="2000" kern="1200" baseline="0" dirty="0"/>
            <a:t>Nearing a lot's expiry date</a:t>
          </a:r>
          <a:endParaRPr lang="en-US" sz="2000" kern="1200" dirty="0"/>
        </a:p>
        <a:p>
          <a:pPr marL="228600" lvl="1" indent="-228600" algn="l" defTabSz="889000">
            <a:lnSpc>
              <a:spcPct val="90000"/>
            </a:lnSpc>
            <a:spcBef>
              <a:spcPct val="0"/>
            </a:spcBef>
            <a:spcAft>
              <a:spcPct val="20000"/>
            </a:spcAft>
            <a:buChar char="•"/>
          </a:pPr>
          <a:r>
            <a:rPr lang="en-US" sz="2000" kern="1200" baseline="0" dirty="0"/>
            <a:t>Expired</a:t>
          </a:r>
          <a:endParaRPr lang="en-US" sz="2000" kern="1200" dirty="0"/>
        </a:p>
      </dsp:txBody>
      <dsp:txXfrm>
        <a:off x="0" y="1432411"/>
        <a:ext cx="5553075" cy="995670"/>
      </dsp:txXfrm>
    </dsp:sp>
    <dsp:sp modelId="{4F7412BD-EABA-4D42-A5AA-54A17CAEBF2C}">
      <dsp:nvSpPr>
        <dsp:cNvPr id="0" name=""/>
        <dsp:cNvSpPr/>
      </dsp:nvSpPr>
      <dsp:spPr>
        <a:xfrm>
          <a:off x="0" y="2428081"/>
          <a:ext cx="5553075" cy="100386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baseline="0" dirty="0"/>
            <a:t>The </a:t>
          </a:r>
          <a:r>
            <a:rPr lang="en-US" sz="2600" b="1" kern="1200" baseline="0" dirty="0"/>
            <a:t>Change UDI </a:t>
          </a:r>
          <a:r>
            <a:rPr lang="en-US" sz="2600" kern="1200" baseline="0" dirty="0"/>
            <a:t>action is used to correct UDI information such as:</a:t>
          </a:r>
          <a:endParaRPr lang="en-US" sz="2600" kern="1200" dirty="0"/>
        </a:p>
      </dsp:txBody>
      <dsp:txXfrm>
        <a:off x="49004" y="2477085"/>
        <a:ext cx="5455067" cy="905852"/>
      </dsp:txXfrm>
    </dsp:sp>
    <dsp:sp modelId="{94AFB1B1-85F0-4496-BEE5-CBCE1CA93A2E}">
      <dsp:nvSpPr>
        <dsp:cNvPr id="0" name=""/>
        <dsp:cNvSpPr/>
      </dsp:nvSpPr>
      <dsp:spPr>
        <a:xfrm>
          <a:off x="0" y="3431941"/>
          <a:ext cx="5553075" cy="9956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6310" tIns="33020" rIns="184912" bIns="33020" numCol="1" spcCol="1270" anchor="t" anchorCtr="0">
          <a:noAutofit/>
        </a:bodyPr>
        <a:lstStyle/>
        <a:p>
          <a:pPr marL="228600" lvl="1" indent="-228600" algn="l" defTabSz="889000">
            <a:lnSpc>
              <a:spcPct val="90000"/>
            </a:lnSpc>
            <a:spcBef>
              <a:spcPct val="0"/>
            </a:spcBef>
            <a:spcAft>
              <a:spcPct val="20000"/>
            </a:spcAft>
            <a:buChar char="•"/>
          </a:pPr>
          <a:r>
            <a:rPr lang="en-US" sz="2000" kern="1200" baseline="0" dirty="0"/>
            <a:t>Lot</a:t>
          </a:r>
          <a:endParaRPr lang="en-US" sz="2000" kern="1200" dirty="0"/>
        </a:p>
        <a:p>
          <a:pPr marL="228600" lvl="1" indent="-228600" algn="l" defTabSz="889000">
            <a:lnSpc>
              <a:spcPct val="90000"/>
            </a:lnSpc>
            <a:spcBef>
              <a:spcPct val="0"/>
            </a:spcBef>
            <a:spcAft>
              <a:spcPct val="20000"/>
            </a:spcAft>
            <a:buChar char="•"/>
          </a:pPr>
          <a:r>
            <a:rPr lang="en-US" sz="2000" kern="1200" baseline="0" dirty="0"/>
            <a:t>Expiry date</a:t>
          </a:r>
          <a:endParaRPr lang="en-US" sz="2000" kern="1200" dirty="0"/>
        </a:p>
        <a:p>
          <a:pPr marL="228600" lvl="1" indent="-228600" algn="l" defTabSz="889000">
            <a:lnSpc>
              <a:spcPct val="90000"/>
            </a:lnSpc>
            <a:spcBef>
              <a:spcPct val="0"/>
            </a:spcBef>
            <a:spcAft>
              <a:spcPct val="20000"/>
            </a:spcAft>
            <a:buChar char="•"/>
          </a:pPr>
          <a:r>
            <a:rPr lang="en-US" sz="2000" kern="1200" baseline="0" dirty="0"/>
            <a:t>Serial number</a:t>
          </a:r>
          <a:endParaRPr lang="en-US" sz="2000" kern="1200" dirty="0"/>
        </a:p>
      </dsp:txBody>
      <dsp:txXfrm>
        <a:off x="0" y="3431941"/>
        <a:ext cx="5553075" cy="99567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B1B1489-166E-9F61-C094-88DAA4E1699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681A988-616E-E7D4-7B2E-16D11BDB8D8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1A2933F-6810-45A4-AA46-DFC55DB08B66}" type="datetimeFigureOut">
              <a:rPr lang="en-US" smtClean="0"/>
              <a:t>4/23/2024</a:t>
            </a:fld>
            <a:endParaRPr lang="en-US"/>
          </a:p>
        </p:txBody>
      </p:sp>
      <p:sp>
        <p:nvSpPr>
          <p:cNvPr id="4" name="Footer Placeholder 3">
            <a:extLst>
              <a:ext uri="{FF2B5EF4-FFF2-40B4-BE49-F238E27FC236}">
                <a16:creationId xmlns:a16="http://schemas.microsoft.com/office/drawing/2014/main" id="{738353CB-14CB-B111-1F98-5A4A7AE493B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45F961A-F8E0-FA1A-3029-62A145C931A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D8D53FB-3CAF-434D-86DF-FA8C66690707}" type="slidenum">
              <a:rPr lang="en-US" smtClean="0"/>
              <a:t>‹#›</a:t>
            </a:fld>
            <a:endParaRPr lang="en-US"/>
          </a:p>
        </p:txBody>
      </p:sp>
    </p:spTree>
    <p:extLst>
      <p:ext uri="{BB962C8B-B14F-4D97-AF65-F5344CB8AC3E}">
        <p14:creationId xmlns:p14="http://schemas.microsoft.com/office/powerpoint/2010/main" val="28623796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03B942-EBF6-4A44-AEA5-C546BA9AF697}" type="datetimeFigureOut">
              <a:rPr lang="en-US" smtClean="0"/>
              <a:t>4/23/2024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B255E0-1D49-F147-BF7C-DC27F77647EF}" type="slidenum">
              <a:rPr lang="en-US" smtClean="0"/>
              <a:t>‹#›</a:t>
            </a:fld>
            <a:endParaRPr lang="en-US"/>
          </a:p>
        </p:txBody>
      </p:sp>
    </p:spTree>
    <p:extLst>
      <p:ext uri="{BB962C8B-B14F-4D97-AF65-F5344CB8AC3E}">
        <p14:creationId xmlns:p14="http://schemas.microsoft.com/office/powerpoint/2010/main" val="846829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0B255E0-1D49-F147-BF7C-DC27F77647EF}" type="slidenum">
              <a:rPr lang="en-US" smtClean="0"/>
              <a:t>2</a:t>
            </a:fld>
            <a:endParaRPr lang="en-US"/>
          </a:p>
        </p:txBody>
      </p:sp>
    </p:spTree>
    <p:extLst>
      <p:ext uri="{BB962C8B-B14F-4D97-AF65-F5344CB8AC3E}">
        <p14:creationId xmlns:p14="http://schemas.microsoft.com/office/powerpoint/2010/main" val="40294165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550"/>
              </a:spcAft>
            </a:pPr>
            <a:r>
              <a:rPr lang="en-US" sz="1800" dirty="0">
                <a:effectLst/>
                <a:latin typeface="Segoe UI" panose="020B0502040204020203" pitchFamily="34" charset="0"/>
                <a:ea typeface="Times New Roman" panose="02020603050405020304" pitchFamily="18" charset="0"/>
              </a:rPr>
              <a:t>Script:</a:t>
            </a:r>
            <a:endParaRPr lang="en-US" sz="18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800" dirty="0">
                <a:effectLst/>
                <a:latin typeface="Segoe UI" panose="020B0502040204020203" pitchFamily="34" charset="0"/>
                <a:ea typeface="Segoe UI" panose="020B0502040204020203" pitchFamily="34" charset="0"/>
              </a:rPr>
              <a:t>Recalls can be created for manufacturer items with a specific lot, expiry date and serial number. </a:t>
            </a:r>
          </a:p>
          <a:p>
            <a:pPr marL="342900" marR="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800" dirty="0">
                <a:effectLst/>
                <a:latin typeface="Segoe UI" panose="020B0502040204020203" pitchFamily="34" charset="0"/>
                <a:ea typeface="Times New Roman" panose="02020603050405020304" pitchFamily="18" charset="0"/>
              </a:rPr>
              <a:t>It is important to note that recall and expiration management is contingent upon selecting the option of capturing lot, expiry and or serial numbers on perpetual items.  If you’ve chosen to not capture this information, then you will not be able to utilize these resources.</a:t>
            </a:r>
            <a:endParaRPr lang="en-US" sz="1800" dirty="0">
              <a:effectLst/>
              <a:latin typeface="Times New Roman" panose="02020603050405020304" pitchFamily="18" charset="0"/>
              <a:ea typeface="Times New Roman" panose="02020603050405020304" pitchFamily="18" charset="0"/>
            </a:endParaRPr>
          </a:p>
          <a:p>
            <a:pPr marL="342900" indent="-342900">
              <a:buFont typeface="Symbol" panose="05050102010706020507" pitchFamily="18" charset="2"/>
              <a:buChar char=""/>
            </a:pPr>
            <a:endParaRPr lang="en-US" sz="1800" dirty="0">
              <a:latin typeface="Segoe UI"/>
              <a:cs typeface="Segoe UI"/>
            </a:endParaRPr>
          </a:p>
          <a:p>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B0B255E0-1D49-F147-BF7C-DC27F77647EF}" type="slidenum">
              <a:rPr lang="en-US" smtClean="0"/>
              <a:t>4</a:t>
            </a:fld>
            <a:endParaRPr lang="en-US"/>
          </a:p>
        </p:txBody>
      </p:sp>
    </p:spTree>
    <p:extLst>
      <p:ext uri="{BB962C8B-B14F-4D97-AF65-F5344CB8AC3E}">
        <p14:creationId xmlns:p14="http://schemas.microsoft.com/office/powerpoint/2010/main" val="14979947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Script:</a:t>
            </a:r>
          </a:p>
          <a:p>
            <a:pPr marL="171450" indent="-171450" fontAlgn="auto">
              <a:spcAft>
                <a:spcPts val="0"/>
              </a:spcAft>
              <a:buFont typeface="Arial" panose="020B0604020202020204" pitchFamily="34" charset="0"/>
              <a:buChar char="•"/>
            </a:pPr>
            <a:r>
              <a:rPr lang="en-US" dirty="0"/>
              <a:t>If a user tries to perform a transaction for a recalled item, the system will display a warning message. A Supply Adjustment will be required to take the recalled items out of inventory.</a:t>
            </a:r>
          </a:p>
          <a:p>
            <a:pPr fontAlgn="auto">
              <a:spcAft>
                <a:spcPts val="0"/>
              </a:spcAft>
            </a:pPr>
            <a:endParaRPr lang="en-US" dirty="0"/>
          </a:p>
          <a:p>
            <a:pPr fontAlgn="auto">
              <a:spcAft>
                <a:spcPts val="0"/>
              </a:spcAft>
            </a:pPr>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B0B255E0-1D49-F147-BF7C-DC27F77647EF}" type="slidenum">
              <a:rPr lang="en-US" smtClean="0"/>
              <a:t>5</a:t>
            </a:fld>
            <a:endParaRPr lang="en-US"/>
          </a:p>
        </p:txBody>
      </p:sp>
    </p:spTree>
    <p:extLst>
      <p:ext uri="{BB962C8B-B14F-4D97-AF65-F5344CB8AC3E}">
        <p14:creationId xmlns:p14="http://schemas.microsoft.com/office/powerpoint/2010/main" val="4806513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550"/>
              </a:spcAft>
            </a:pPr>
            <a:r>
              <a:rPr lang="en-US" sz="1800" dirty="0">
                <a:effectLst/>
                <a:latin typeface="Segoe UI" panose="020B0502040204020203" pitchFamily="34" charset="0"/>
                <a:ea typeface="Times New Roman" panose="02020603050405020304" pitchFamily="18" charset="0"/>
              </a:rPr>
              <a:t>Script:</a:t>
            </a:r>
            <a:endParaRPr lang="en-US" sz="18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800" dirty="0">
                <a:effectLst/>
                <a:latin typeface="Segoe UI" panose="020B0502040204020203" pitchFamily="34" charset="0"/>
                <a:ea typeface="Segoe UI" panose="020B0502040204020203" pitchFamily="34" charset="0"/>
              </a:rPr>
              <a:t>Expiration Management is used to report on items that are nearing a lot’s expiry date or are expired.</a:t>
            </a:r>
          </a:p>
          <a:p>
            <a:pPr marL="342900" indent="-342900">
              <a:buFont typeface="Symbol" panose="05050102010706020507" pitchFamily="18" charset="2"/>
              <a:buChar char=""/>
            </a:pPr>
            <a:r>
              <a:rPr lang="en-US" sz="1800" dirty="0">
                <a:latin typeface="Segoe UI"/>
                <a:ea typeface="Segoe UI" panose="020B0502040204020203" pitchFamily="34" charset="0"/>
                <a:cs typeface="Segoe UI"/>
              </a:rPr>
              <a:t>To be able to utilize expiration management, expiry must be captured during receipt or </a:t>
            </a:r>
            <a:r>
              <a:rPr lang="en-US" sz="1800" dirty="0" err="1">
                <a:latin typeface="Segoe UI"/>
                <a:ea typeface="Segoe UI" panose="020B0502040204020203" pitchFamily="34" charset="0"/>
                <a:cs typeface="Segoe UI"/>
              </a:rPr>
              <a:t>putaway</a:t>
            </a:r>
            <a:r>
              <a:rPr lang="en-US" sz="1800" dirty="0">
                <a:latin typeface="Segoe UI"/>
                <a:ea typeface="Segoe UI" panose="020B0502040204020203" pitchFamily="34" charset="0"/>
                <a:cs typeface="Segoe UI"/>
              </a:rPr>
              <a:t>.</a:t>
            </a:r>
          </a:p>
          <a:p>
            <a:pPr marL="342900" marR="0" lvl="0" indent="-342900">
              <a:spcBef>
                <a:spcPts val="0"/>
              </a:spcBef>
              <a:spcAft>
                <a:spcPts val="0"/>
              </a:spcAft>
              <a:buFont typeface="Symbol" panose="05050102010706020507" pitchFamily="18" charset="2"/>
              <a:buChar char=""/>
            </a:pPr>
            <a:r>
              <a:rPr lang="en-US" sz="1800" dirty="0">
                <a:effectLst/>
                <a:latin typeface="Segoe UI" panose="020B0502040204020203" pitchFamily="34" charset="0"/>
                <a:ea typeface="Segoe UI" panose="020B0502040204020203" pitchFamily="34" charset="0"/>
              </a:rPr>
              <a:t>There is a change UDI option at the line level. This can be used to correct UDI information, if needed.</a:t>
            </a:r>
          </a:p>
          <a:p>
            <a:pPr marL="342900" indent="-342900">
              <a:buFont typeface="Symbol" panose="05050102010706020507" pitchFamily="18" charset="2"/>
              <a:buChar char=""/>
            </a:pPr>
            <a:endParaRPr lang="en-US" sz="1800" dirty="0">
              <a:latin typeface="Segoe UI"/>
              <a:cs typeface="Segoe UI"/>
            </a:endParaRPr>
          </a:p>
          <a:p>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B0B255E0-1D49-F147-BF7C-DC27F77647EF}" type="slidenum">
              <a:rPr lang="en-US" smtClean="0"/>
              <a:t>11</a:t>
            </a:fld>
            <a:endParaRPr lang="en-US"/>
          </a:p>
        </p:txBody>
      </p:sp>
    </p:spTree>
    <p:extLst>
      <p:ext uri="{BB962C8B-B14F-4D97-AF65-F5344CB8AC3E}">
        <p14:creationId xmlns:p14="http://schemas.microsoft.com/office/powerpoint/2010/main" val="13620103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550"/>
              </a:spcAft>
            </a:pPr>
            <a:r>
              <a:rPr lang="en-US" sz="1800" dirty="0">
                <a:effectLst/>
                <a:latin typeface="Segoe UI" panose="020B0502040204020203" pitchFamily="34" charset="0"/>
                <a:ea typeface="Times New Roman" panose="02020603050405020304" pitchFamily="18" charset="0"/>
              </a:rPr>
              <a:t>Script:</a:t>
            </a:r>
            <a:endParaRPr lang="en-US" sz="18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800" dirty="0">
                <a:effectLst/>
                <a:latin typeface="Segoe UI" panose="020B0502040204020203" pitchFamily="34" charset="0"/>
                <a:ea typeface="Segoe UI" panose="020B0502040204020203" pitchFamily="34" charset="0"/>
              </a:rPr>
              <a:t>Here is a reminder of where we set the lot expiry alert days.  This triggers a warning when an item is coming close to expiration.</a:t>
            </a:r>
          </a:p>
          <a:p>
            <a:pPr marL="342900" indent="-342900">
              <a:buFont typeface="Arial" panose="020B0604020202020204" pitchFamily="34" charset="0"/>
              <a:buChar char="•"/>
            </a:pPr>
            <a:r>
              <a:rPr lang="en-US" sz="3600" dirty="0">
                <a:solidFill>
                  <a:schemeClr val="tx2"/>
                </a:solidFill>
              </a:rPr>
              <a:t>Multiple Locations should be set to “Yes” to assure many locations can be assigned to one supply area.</a:t>
            </a:r>
          </a:p>
          <a:p>
            <a:pPr marL="342900" indent="-342900">
              <a:buFont typeface="Arial" panose="020B0604020202020204" pitchFamily="34" charset="0"/>
              <a:buChar char="•"/>
            </a:pPr>
            <a:r>
              <a:rPr lang="en-US" sz="3600" dirty="0">
                <a:solidFill>
                  <a:schemeClr val="tx2"/>
                </a:solidFill>
              </a:rPr>
              <a:t>Lot Expiry Alert Days means how many days are required prior to an expiration date for a warning message to appear.</a:t>
            </a:r>
          </a:p>
          <a:p>
            <a:pPr marL="342900" indent="-342900">
              <a:buFont typeface="Arial" panose="020B0604020202020204" pitchFamily="34" charset="0"/>
              <a:buChar char="•"/>
            </a:pPr>
            <a:r>
              <a:rPr lang="en-US" sz="3600" dirty="0">
                <a:solidFill>
                  <a:schemeClr val="tx2"/>
                </a:solidFill>
              </a:rPr>
              <a:t>Many default configurations are defined which are then used when creating locations. These defaults can be overridden at the location level</a:t>
            </a:r>
            <a:r>
              <a:rPr lang="en-US" sz="3600" dirty="0"/>
              <a:t>. </a:t>
            </a:r>
          </a:p>
          <a:p>
            <a:pPr marL="342900" marR="0" lvl="0" indent="-342900">
              <a:spcBef>
                <a:spcPts val="0"/>
              </a:spcBef>
              <a:spcAft>
                <a:spcPts val="0"/>
              </a:spcAft>
              <a:buFont typeface="Symbol" panose="05050102010706020507" pitchFamily="18" charset="2"/>
              <a:buChar char=""/>
            </a:pPr>
            <a:r>
              <a:rPr lang="en-US" dirty="0">
                <a:effectLst/>
              </a:rPr>
              <a:t>Examples of other configuration fields in Supply Area: </a:t>
            </a:r>
            <a:r>
              <a:rPr lang="en-US">
                <a:effectLst/>
              </a:rPr>
              <a:t>Default Par </a:t>
            </a:r>
            <a:r>
              <a:rPr lang="en-US" dirty="0">
                <a:effectLst/>
              </a:rPr>
              <a:t>Location, Default Lot and Expiry Date Input Required, Default Serial Number Tracking Method, and Default Reorder Group.</a:t>
            </a:r>
            <a:endParaRPr lang="en-US" dirty="0"/>
          </a:p>
        </p:txBody>
      </p:sp>
      <p:sp>
        <p:nvSpPr>
          <p:cNvPr id="4" name="Slide Number Placeholder 3"/>
          <p:cNvSpPr>
            <a:spLocks noGrp="1"/>
          </p:cNvSpPr>
          <p:nvPr>
            <p:ph type="sldNum" sz="quarter" idx="5"/>
          </p:nvPr>
        </p:nvSpPr>
        <p:spPr/>
        <p:txBody>
          <a:bodyPr/>
          <a:lstStyle/>
          <a:p>
            <a:pPr marL="0" marR="0" lvl="0" indent="0" algn="r" defTabSz="731520" rtl="0" eaLnBrk="1" fontAlgn="base" latinLnBrk="0" hangingPunct="1">
              <a:lnSpc>
                <a:spcPct val="100000"/>
              </a:lnSpc>
              <a:spcBef>
                <a:spcPct val="0"/>
              </a:spcBef>
              <a:spcAft>
                <a:spcPct val="0"/>
              </a:spcAft>
              <a:buClrTx/>
              <a:buSzTx/>
              <a:buFontTx/>
              <a:buNone/>
              <a:tabLst/>
              <a:defRPr/>
            </a:pPr>
            <a:fld id="{B0B255E0-1D49-F147-BF7C-DC27F77647EF}" type="slidenum">
              <a:rPr kumimoji="0" lang="en-US" sz="1200" b="0" i="0" u="none" strike="noStrike" kern="1200" cap="none" spc="0" normalizeH="0" baseline="0" noProof="0" smtClean="0">
                <a:ln>
                  <a:noFill/>
                </a:ln>
                <a:solidFill>
                  <a:prstClr val="black"/>
                </a:solidFill>
                <a:effectLst/>
                <a:uLnTx/>
                <a:uFillTx/>
                <a:latin typeface="Segoe UI" panose="020B0502040204020203" pitchFamily="34" charset="0"/>
                <a:ea typeface="ＭＳ Ｐゴシック" charset="-128"/>
              </a:rPr>
              <a:pPr marL="0" marR="0" lvl="0" indent="0" algn="r" defTabSz="731520" rtl="0" eaLnBrk="1" fontAlgn="base" latinLnBrk="0" hangingPunct="1">
                <a:lnSpc>
                  <a:spcPct val="100000"/>
                </a:lnSpc>
                <a:spcBef>
                  <a:spcPct val="0"/>
                </a:spcBef>
                <a:spcAft>
                  <a:spcPct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Segoe UI" panose="020B0502040204020203" pitchFamily="34" charset="0"/>
              <a:ea typeface="ＭＳ Ｐゴシック" charset="-128"/>
            </a:endParaRPr>
          </a:p>
        </p:txBody>
      </p:sp>
    </p:spTree>
    <p:extLst>
      <p:ext uri="{BB962C8B-B14F-4D97-AF65-F5344CB8AC3E}">
        <p14:creationId xmlns:p14="http://schemas.microsoft.com/office/powerpoint/2010/main" val="21180243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0B255E0-1D49-F147-BF7C-DC27F77647EF}" type="slidenum">
              <a:rPr lang="en-US" smtClean="0"/>
              <a:t>15</a:t>
            </a:fld>
            <a:endParaRPr lang="en-US"/>
          </a:p>
        </p:txBody>
      </p:sp>
    </p:spTree>
    <p:extLst>
      <p:ext uri="{BB962C8B-B14F-4D97-AF65-F5344CB8AC3E}">
        <p14:creationId xmlns:p14="http://schemas.microsoft.com/office/powerpoint/2010/main" val="10738491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Single Content">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07B418A5-6D24-59E3-1BFF-C0316638BB02}"/>
              </a:ext>
            </a:extLst>
          </p:cNvPr>
          <p:cNvSpPr>
            <a:spLocks noGrp="1"/>
          </p:cNvSpPr>
          <p:nvPr>
            <p:ph type="title" hasCustomPrompt="1"/>
          </p:nvPr>
        </p:nvSpPr>
        <p:spPr>
          <a:xfrm>
            <a:off x="358987" y="372533"/>
            <a:ext cx="11528213" cy="562187"/>
          </a:xfrm>
          <a:prstGeom prst="rect">
            <a:avLst/>
          </a:prstGeom>
        </p:spPr>
        <p:txBody>
          <a:bodyPr/>
          <a:lstStyle>
            <a:lvl1pPr>
              <a:defRPr>
                <a:solidFill>
                  <a:schemeClr val="tx2"/>
                </a:solidFill>
              </a:defRPr>
            </a:lvl1pPr>
          </a:lstStyle>
          <a:p>
            <a:r>
              <a:rPr lang="en-US" dirty="0"/>
              <a:t>Enter Slide Title in Title Case</a:t>
            </a:r>
          </a:p>
        </p:txBody>
      </p:sp>
      <p:sp>
        <p:nvSpPr>
          <p:cNvPr id="14" name="Rectangle 13">
            <a:extLst>
              <a:ext uri="{FF2B5EF4-FFF2-40B4-BE49-F238E27FC236}">
                <a16:creationId xmlns:a16="http://schemas.microsoft.com/office/drawing/2014/main" id="{06F03054-AF71-EC5C-97F0-258C83A442AD}"/>
              </a:ext>
              <a:ext uri="{C183D7F6-B498-43B3-948B-1728B52AA6E4}">
                <adec:decorative xmlns:adec="http://schemas.microsoft.com/office/drawing/2017/decorative" val="1"/>
              </a:ext>
            </a:extLst>
          </p:cNvPr>
          <p:cNvSpPr/>
          <p:nvPr/>
        </p:nvSpPr>
        <p:spPr>
          <a:xfrm>
            <a:off x="358738" y="1004250"/>
            <a:ext cx="11538209" cy="60959"/>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wrap="square" rtlCol="0" anchor="ctr" anchorCtr="0">
            <a:noAutofit/>
          </a:bodyPr>
          <a:lstStyle/>
          <a:p>
            <a:pPr algn="ctr"/>
            <a:endParaRPr lang="en-US" sz="2133">
              <a:solidFill>
                <a:schemeClr val="accent3">
                  <a:lumMod val="60000"/>
                  <a:lumOff val="40000"/>
                </a:schemeClr>
              </a:solidFill>
            </a:endParaRPr>
          </a:p>
        </p:txBody>
      </p:sp>
      <p:sp>
        <p:nvSpPr>
          <p:cNvPr id="10" name="Text Placeholder 2">
            <a:extLst>
              <a:ext uri="{FF2B5EF4-FFF2-40B4-BE49-F238E27FC236}">
                <a16:creationId xmlns:a16="http://schemas.microsoft.com/office/drawing/2014/main" id="{E669F3B3-FCCF-BEA2-E59A-EA264B7356F0}"/>
              </a:ext>
            </a:extLst>
          </p:cNvPr>
          <p:cNvSpPr>
            <a:spLocks noGrp="1"/>
          </p:cNvSpPr>
          <p:nvPr>
            <p:ph idx="1" hasCustomPrompt="1"/>
          </p:nvPr>
        </p:nvSpPr>
        <p:spPr>
          <a:xfrm>
            <a:off x="358738" y="1246296"/>
            <a:ext cx="11538209" cy="4856793"/>
          </a:xfrm>
          <a:prstGeom prst="rect">
            <a:avLst/>
          </a:prstGeom>
        </p:spPr>
        <p:txBody>
          <a:bodyPr vert="horz" lIns="0" tIns="45720" rIns="0" bIns="45720" rtlCol="0">
            <a:normAutofit/>
          </a:bodyPr>
          <a:lstStyle>
            <a:lvl1pPr>
              <a:defRPr>
                <a:solidFill>
                  <a:schemeClr val="tx2"/>
                </a:solidFill>
              </a:defRPr>
            </a:lvl1pPr>
            <a:lvl2pPr marL="304792" indent="-304792">
              <a:buFont typeface="Arial" panose="020B0604020202020204" pitchFamily="34" charset="0"/>
              <a:buChar char="•"/>
              <a:defRPr/>
            </a:lvl2pPr>
            <a:lvl3pPr marL="383108" indent="-380990">
              <a:buFont typeface="Arial" panose="020B0604020202020204" pitchFamily="34" charset="0"/>
              <a:buChar char="•"/>
              <a:defRPr/>
            </a:lvl3pPr>
            <a:lvl7pPr marL="609585" indent="-304792">
              <a:defRPr/>
            </a:lvl7pPr>
          </a:lstStyle>
          <a:p>
            <a:pPr lvl="0"/>
            <a:r>
              <a:rPr lang="en-US" dirty="0"/>
              <a:t>Click to edit Master text styles</a:t>
            </a:r>
          </a:p>
          <a:p>
            <a:pPr lvl="1"/>
            <a:r>
              <a:rPr lang="en-US" dirty="0"/>
              <a:t>Second level</a:t>
            </a:r>
          </a:p>
          <a:p>
            <a:pPr lvl="6"/>
            <a:r>
              <a:rPr lang="en-US" dirty="0"/>
              <a:t>Third level</a:t>
            </a:r>
          </a:p>
        </p:txBody>
      </p:sp>
      <p:sp>
        <p:nvSpPr>
          <p:cNvPr id="3" name="Slide Number Placeholder 2">
            <a:extLst>
              <a:ext uri="{FF2B5EF4-FFF2-40B4-BE49-F238E27FC236}">
                <a16:creationId xmlns:a16="http://schemas.microsoft.com/office/drawing/2014/main" id="{B85AC160-3214-E18F-AB27-5D69A9E612C3}"/>
              </a:ext>
            </a:extLst>
          </p:cNvPr>
          <p:cNvSpPr>
            <a:spLocks noGrp="1"/>
          </p:cNvSpPr>
          <p:nvPr>
            <p:ph type="sldNum" sz="quarter" idx="17"/>
          </p:nvPr>
        </p:nvSpPr>
        <p:spPr/>
        <p:txBody>
          <a:bodyPr/>
          <a:lstStyle/>
          <a:p>
            <a:pPr defTabSz="761970"/>
            <a:fld id="{A59E24FB-11A7-44FD-AC96-67BDBF48A334}" type="slidenum">
              <a:rPr lang="en-US" smtClean="0"/>
              <a:pPr defTabSz="761970"/>
              <a:t>‹#›</a:t>
            </a:fld>
            <a:endParaRPr lang="en-US"/>
          </a:p>
        </p:txBody>
      </p:sp>
    </p:spTree>
    <p:extLst>
      <p:ext uri="{BB962C8B-B14F-4D97-AF65-F5344CB8AC3E}">
        <p14:creationId xmlns:p14="http://schemas.microsoft.com/office/powerpoint/2010/main" val="3575592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elf-Guided Exercise + 1 QRG">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3DDA5A95-CA4A-FB6B-B8CE-7057C634410A}"/>
              </a:ext>
              <a:ext uri="{C183D7F6-B498-43B3-948B-1728B52AA6E4}">
                <adec:decorative xmlns:adec="http://schemas.microsoft.com/office/drawing/2017/decorative" val="1"/>
              </a:ext>
            </a:extLst>
          </p:cNvPr>
          <p:cNvSpPr/>
          <p:nvPr/>
        </p:nvSpPr>
        <p:spPr>
          <a:xfrm>
            <a:off x="-5" y="-1"/>
            <a:ext cx="12192005" cy="6028268"/>
          </a:xfrm>
          <a:prstGeom prst="rect">
            <a:avLst/>
          </a:prstGeom>
          <a:solidFill>
            <a:schemeClr val="bg1"/>
          </a:solidFill>
        </p:spPr>
        <p:txBody>
          <a:bodyPr wrap="square" rtlCol="0" anchor="ctr" anchorCtr="0">
            <a:normAutofit/>
          </a:bodyPr>
          <a:lstStyle/>
          <a:p>
            <a:pPr algn="ctr"/>
            <a:endParaRPr lang="en-US" sz="2133" err="1">
              <a:solidFill>
                <a:schemeClr val="bg1"/>
              </a:solidFill>
            </a:endParaRPr>
          </a:p>
        </p:txBody>
      </p:sp>
      <p:sp>
        <p:nvSpPr>
          <p:cNvPr id="6" name="Rectangle 5">
            <a:extLst>
              <a:ext uri="{FF2B5EF4-FFF2-40B4-BE49-F238E27FC236}">
                <a16:creationId xmlns:a16="http://schemas.microsoft.com/office/drawing/2014/main" id="{42B62BCA-A301-73F3-E8F4-AD55B1677B96}"/>
              </a:ext>
            </a:extLst>
          </p:cNvPr>
          <p:cNvSpPr/>
          <p:nvPr/>
        </p:nvSpPr>
        <p:spPr>
          <a:xfrm>
            <a:off x="189179" y="-8881"/>
            <a:ext cx="2767584" cy="6037147"/>
          </a:xfrm>
          <a:prstGeom prst="rect">
            <a:avLst/>
          </a:prstGeom>
          <a:solidFill>
            <a:schemeClr val="accent2"/>
          </a:solidFill>
          <a:ln>
            <a:noFill/>
          </a:ln>
        </p:spPr>
        <p:txBody>
          <a:bodyPr wrap="square" tIns="2194560" rtlCol="0" anchor="t" anchorCtr="0">
            <a:no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2667" b="1">
                <a:ln>
                  <a:noFill/>
                </a:ln>
                <a:solidFill>
                  <a:schemeClr val="bg1"/>
                </a:solidFill>
                <a:latin typeface="+mj-lt"/>
                <a:ea typeface="Open Sans" panose="020B0606030504020204" pitchFamily="34" charset="0"/>
                <a:cs typeface="Open Sans" panose="020B0606030504020204" pitchFamily="34" charset="0"/>
              </a:rPr>
              <a:t>EXERCISE</a:t>
            </a:r>
          </a:p>
        </p:txBody>
      </p:sp>
      <p:sp>
        <p:nvSpPr>
          <p:cNvPr id="33" name="Title 20">
            <a:extLst>
              <a:ext uri="{FF2B5EF4-FFF2-40B4-BE49-F238E27FC236}">
                <a16:creationId xmlns:a16="http://schemas.microsoft.com/office/drawing/2014/main" id="{9093C7FA-D3F0-8F8A-C613-567DE670B1E4}"/>
              </a:ext>
            </a:extLst>
          </p:cNvPr>
          <p:cNvSpPr>
            <a:spLocks noGrp="1"/>
          </p:cNvSpPr>
          <p:nvPr>
            <p:ph type="title" hasCustomPrompt="1"/>
          </p:nvPr>
        </p:nvSpPr>
        <p:spPr>
          <a:xfrm>
            <a:off x="3380941" y="343689"/>
            <a:ext cx="8506259" cy="832919"/>
          </a:xfrm>
          <a:prstGeom prst="rect">
            <a:avLst/>
          </a:prstGeom>
        </p:spPr>
        <p:txBody>
          <a:bodyPr anchor="b"/>
          <a:lstStyle>
            <a:lvl1pPr>
              <a:defRPr>
                <a:solidFill>
                  <a:schemeClr val="tx2"/>
                </a:solidFill>
              </a:defRPr>
            </a:lvl1pPr>
          </a:lstStyle>
          <a:p>
            <a:r>
              <a:rPr lang="en-US"/>
              <a:t>Enter Slide Title in Title Case</a:t>
            </a:r>
          </a:p>
        </p:txBody>
      </p:sp>
      <p:sp>
        <p:nvSpPr>
          <p:cNvPr id="7" name="Text Placeholder 3">
            <a:extLst>
              <a:ext uri="{FF2B5EF4-FFF2-40B4-BE49-F238E27FC236}">
                <a16:creationId xmlns:a16="http://schemas.microsoft.com/office/drawing/2014/main" id="{5F1D5F7B-BCCC-C353-1518-30C44059D0A4}"/>
              </a:ext>
            </a:extLst>
          </p:cNvPr>
          <p:cNvSpPr>
            <a:spLocks noGrp="1"/>
          </p:cNvSpPr>
          <p:nvPr>
            <p:ph type="body" sz="quarter" idx="15" hasCustomPrompt="1"/>
          </p:nvPr>
        </p:nvSpPr>
        <p:spPr>
          <a:xfrm>
            <a:off x="3380621" y="1433503"/>
            <a:ext cx="8506579" cy="457859"/>
          </a:xfrm>
          <a:prstGeom prst="rect">
            <a:avLst/>
          </a:prstGeom>
        </p:spPr>
        <p:txBody>
          <a:bodyPr lIns="0" rIns="0" anchor="ctr"/>
          <a:lstStyle>
            <a:lvl1pPr>
              <a:spcBef>
                <a:spcPts val="267"/>
              </a:spcBef>
              <a:defRPr sz="1600" baseline="0">
                <a:solidFill>
                  <a:schemeClr val="tx2"/>
                </a:solidFill>
              </a:defRPr>
            </a:lvl1pPr>
            <a:lvl2pPr>
              <a:spcBef>
                <a:spcPts val="267"/>
              </a:spcBef>
              <a:defRPr sz="1600">
                <a:solidFill>
                  <a:schemeClr val="bg1">
                    <a:lumMod val="50000"/>
                  </a:schemeClr>
                </a:solidFill>
              </a:defRPr>
            </a:lvl2pPr>
            <a:lvl3pPr>
              <a:spcBef>
                <a:spcPts val="267"/>
              </a:spcBef>
              <a:defRPr sz="1600">
                <a:solidFill>
                  <a:schemeClr val="bg1">
                    <a:lumMod val="50000"/>
                  </a:schemeClr>
                </a:solidFill>
              </a:defRPr>
            </a:lvl3pPr>
            <a:lvl4pPr>
              <a:spcBef>
                <a:spcPts val="267"/>
              </a:spcBef>
              <a:defRPr sz="1600">
                <a:solidFill>
                  <a:schemeClr val="bg1">
                    <a:lumMod val="50000"/>
                  </a:schemeClr>
                </a:solidFill>
              </a:defRPr>
            </a:lvl4pPr>
            <a:lvl5pPr>
              <a:spcBef>
                <a:spcPts val="267"/>
              </a:spcBef>
              <a:defRPr sz="1600">
                <a:solidFill>
                  <a:schemeClr val="bg1">
                    <a:lumMod val="50000"/>
                  </a:schemeClr>
                </a:solidFill>
              </a:defRPr>
            </a:lvl5pPr>
          </a:lstStyle>
          <a:p>
            <a:pPr lvl="0"/>
            <a:r>
              <a:rPr lang="en-US"/>
              <a:t>Subhead information goes here across multiple lines</a:t>
            </a:r>
            <a:br>
              <a:rPr lang="en-US"/>
            </a:br>
            <a:r>
              <a:rPr lang="en-US"/>
              <a:t>click to add text</a:t>
            </a:r>
          </a:p>
        </p:txBody>
      </p:sp>
      <p:sp>
        <p:nvSpPr>
          <p:cNvPr id="32" name="Rectangle 31">
            <a:extLst>
              <a:ext uri="{FF2B5EF4-FFF2-40B4-BE49-F238E27FC236}">
                <a16:creationId xmlns:a16="http://schemas.microsoft.com/office/drawing/2014/main" id="{E2C141E3-C1CF-40E9-097C-D8B4FE3F2367}"/>
              </a:ext>
              <a:ext uri="{C183D7F6-B498-43B3-948B-1728B52AA6E4}">
                <adec:decorative xmlns:adec="http://schemas.microsoft.com/office/drawing/2017/decorative" val="1"/>
              </a:ext>
            </a:extLst>
          </p:cNvPr>
          <p:cNvSpPr/>
          <p:nvPr/>
        </p:nvSpPr>
        <p:spPr>
          <a:xfrm>
            <a:off x="3380989" y="1275257"/>
            <a:ext cx="8506580" cy="60959"/>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wrap="square" rtlCol="0" anchor="ctr" anchorCtr="0">
            <a:noAutofit/>
          </a:bodyPr>
          <a:lstStyle/>
          <a:p>
            <a:pPr algn="ctr"/>
            <a:endParaRPr lang="en-US" sz="2133">
              <a:solidFill>
                <a:schemeClr val="accent3">
                  <a:lumMod val="60000"/>
                  <a:lumOff val="40000"/>
                </a:schemeClr>
              </a:solidFill>
            </a:endParaRPr>
          </a:p>
        </p:txBody>
      </p:sp>
      <p:sp>
        <p:nvSpPr>
          <p:cNvPr id="34" name="Text Placeholder 8">
            <a:extLst>
              <a:ext uri="{FF2B5EF4-FFF2-40B4-BE49-F238E27FC236}">
                <a16:creationId xmlns:a16="http://schemas.microsoft.com/office/drawing/2014/main" id="{B7F0C397-92D2-1635-0E0B-0D90C21821B8}"/>
              </a:ext>
            </a:extLst>
          </p:cNvPr>
          <p:cNvSpPr>
            <a:spLocks noGrp="1"/>
          </p:cNvSpPr>
          <p:nvPr>
            <p:ph type="body" sz="quarter" idx="16" hasCustomPrompt="1"/>
          </p:nvPr>
        </p:nvSpPr>
        <p:spPr>
          <a:xfrm>
            <a:off x="4483912" y="2887268"/>
            <a:ext cx="7403288" cy="543984"/>
          </a:xfrm>
          <a:prstGeom prst="rect">
            <a:avLst/>
          </a:prstGeom>
        </p:spPr>
        <p:txBody>
          <a:bodyPr/>
          <a:lstStyle>
            <a:lvl1pPr>
              <a:defRPr i="1">
                <a:solidFill>
                  <a:schemeClr val="tx2"/>
                </a:solidFill>
              </a:defRPr>
            </a:lvl1pPr>
          </a:lstStyle>
          <a:p>
            <a:pPr lvl="0"/>
            <a:r>
              <a:rPr lang="en-US"/>
              <a:t>Click to add title of QRG</a:t>
            </a:r>
          </a:p>
        </p:txBody>
      </p:sp>
      <p:sp>
        <p:nvSpPr>
          <p:cNvPr id="3" name="Slide Number Placeholder 2">
            <a:extLst>
              <a:ext uri="{FF2B5EF4-FFF2-40B4-BE49-F238E27FC236}">
                <a16:creationId xmlns:a16="http://schemas.microsoft.com/office/drawing/2014/main" id="{0746E8E6-12CA-C311-875B-76D9C482C1A9}"/>
              </a:ext>
            </a:extLst>
          </p:cNvPr>
          <p:cNvSpPr>
            <a:spLocks noGrp="1"/>
          </p:cNvSpPr>
          <p:nvPr>
            <p:ph type="sldNum" sz="quarter" idx="18"/>
          </p:nvPr>
        </p:nvSpPr>
        <p:spPr/>
        <p:txBody>
          <a:bodyPr/>
          <a:lstStyle/>
          <a:p>
            <a:pPr defTabSz="761970"/>
            <a:fld id="{A59E24FB-11A7-44FD-AC96-67BDBF48A334}" type="slidenum">
              <a:rPr lang="en-US" smtClean="0"/>
              <a:pPr defTabSz="761970"/>
              <a:t>‹#›</a:t>
            </a:fld>
            <a:endParaRPr lang="en-US"/>
          </a:p>
        </p:txBody>
      </p:sp>
      <p:pic>
        <p:nvPicPr>
          <p:cNvPr id="35" name="Picture 34">
            <a:extLst>
              <a:ext uri="{FF2B5EF4-FFF2-40B4-BE49-F238E27FC236}">
                <a16:creationId xmlns:a16="http://schemas.microsoft.com/office/drawing/2014/main" id="{9D585760-1A4A-558D-6FF2-7606B2244E98}"/>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3219917" y="2539218"/>
            <a:ext cx="1092079" cy="1092079"/>
          </a:xfrm>
          <a:prstGeom prst="rect">
            <a:avLst/>
          </a:prstGeom>
        </p:spPr>
      </p:pic>
      <p:pic>
        <p:nvPicPr>
          <p:cNvPr id="4" name="Graphic 3" descr="Cursor with solid fill">
            <a:extLst>
              <a:ext uri="{FF2B5EF4-FFF2-40B4-BE49-F238E27FC236}">
                <a16:creationId xmlns:a16="http://schemas.microsoft.com/office/drawing/2014/main" id="{EACDC10A-C78D-51FD-EB3E-608DB0A0D9D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60196" y="2814399"/>
            <a:ext cx="1327605" cy="1327605"/>
          </a:xfrm>
          <a:prstGeom prst="rect">
            <a:avLst/>
          </a:prstGeom>
        </p:spPr>
      </p:pic>
      <p:sp>
        <p:nvSpPr>
          <p:cNvPr id="5" name="Rectangle 1">
            <a:extLst>
              <a:ext uri="{FF2B5EF4-FFF2-40B4-BE49-F238E27FC236}">
                <a16:creationId xmlns:a16="http://schemas.microsoft.com/office/drawing/2014/main" id="{8CAFEB94-EEF6-6D07-4BE6-1E3EAFF4593D}"/>
              </a:ext>
              <a:ext uri="{C183D7F6-B498-43B3-948B-1728B52AA6E4}">
                <adec:decorative xmlns:adec="http://schemas.microsoft.com/office/drawing/2017/decorative" val="1"/>
              </a:ext>
            </a:extLst>
          </p:cNvPr>
          <p:cNvSpPr/>
          <p:nvPr/>
        </p:nvSpPr>
        <p:spPr>
          <a:xfrm>
            <a:off x="-8837" y="1"/>
            <a:ext cx="198016" cy="5304428"/>
          </a:xfrm>
          <a:custGeom>
            <a:avLst/>
            <a:gdLst>
              <a:gd name="connsiteX0" fmla="*/ 0 w 213364"/>
              <a:gd name="connsiteY0" fmla="*/ 0 h 4521201"/>
              <a:gd name="connsiteX1" fmla="*/ 213364 w 213364"/>
              <a:gd name="connsiteY1" fmla="*/ 0 h 4521201"/>
              <a:gd name="connsiteX2" fmla="*/ 213364 w 213364"/>
              <a:gd name="connsiteY2" fmla="*/ 4521201 h 4521201"/>
              <a:gd name="connsiteX3" fmla="*/ 0 w 213364"/>
              <a:gd name="connsiteY3" fmla="*/ 4521201 h 4521201"/>
              <a:gd name="connsiteX4" fmla="*/ 0 w 213364"/>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4196523 h 4521201"/>
              <a:gd name="connsiteX4" fmla="*/ 6626 w 219990"/>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4252428 h 4521201"/>
              <a:gd name="connsiteX4" fmla="*/ 6626 w 219990"/>
              <a:gd name="connsiteY4" fmla="*/ 0 h 4521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9990" h="4521201">
                <a:moveTo>
                  <a:pt x="6626" y="0"/>
                </a:moveTo>
                <a:lnTo>
                  <a:pt x="219990" y="0"/>
                </a:lnTo>
                <a:lnTo>
                  <a:pt x="219990" y="4521201"/>
                </a:lnTo>
                <a:lnTo>
                  <a:pt x="0" y="4252428"/>
                </a:lnTo>
                <a:cubicBezTo>
                  <a:pt x="2209" y="2853587"/>
                  <a:pt x="4417" y="1398841"/>
                  <a:pt x="6626" y="0"/>
                </a:cubicBezTo>
                <a:close/>
              </a:path>
            </a:pathLst>
          </a:custGeom>
          <a:solidFill>
            <a:schemeClr val="accent5"/>
          </a:solidFill>
        </p:spPr>
        <p:txBody>
          <a:bodyPr wrap="square" rtlCol="0" anchor="ctr" anchorCtr="0">
            <a:noAutofit/>
          </a:bodyPr>
          <a:lstStyle/>
          <a:p>
            <a:pPr algn="ctr"/>
            <a:endParaRPr lang="en-US" sz="2133" err="1">
              <a:solidFill>
                <a:schemeClr val="bg1"/>
              </a:solidFill>
            </a:endParaRPr>
          </a:p>
        </p:txBody>
      </p:sp>
      <p:sp>
        <p:nvSpPr>
          <p:cNvPr id="8" name="Rectangle 1">
            <a:extLst>
              <a:ext uri="{FF2B5EF4-FFF2-40B4-BE49-F238E27FC236}">
                <a16:creationId xmlns:a16="http://schemas.microsoft.com/office/drawing/2014/main" id="{06EDE37C-2246-6C7D-1099-47DFCF743D32}"/>
              </a:ext>
              <a:ext uri="{C183D7F6-B498-43B3-948B-1728B52AA6E4}">
                <adec:decorative xmlns:adec="http://schemas.microsoft.com/office/drawing/2017/decorative" val="1"/>
              </a:ext>
            </a:extLst>
          </p:cNvPr>
          <p:cNvSpPr/>
          <p:nvPr/>
        </p:nvSpPr>
        <p:spPr>
          <a:xfrm flipV="1">
            <a:off x="-12529" y="5304429"/>
            <a:ext cx="198016" cy="723837"/>
          </a:xfrm>
          <a:custGeom>
            <a:avLst/>
            <a:gdLst>
              <a:gd name="connsiteX0" fmla="*/ 0 w 213364"/>
              <a:gd name="connsiteY0" fmla="*/ 0 h 4521201"/>
              <a:gd name="connsiteX1" fmla="*/ 213364 w 213364"/>
              <a:gd name="connsiteY1" fmla="*/ 0 h 4521201"/>
              <a:gd name="connsiteX2" fmla="*/ 213364 w 213364"/>
              <a:gd name="connsiteY2" fmla="*/ 4521201 h 4521201"/>
              <a:gd name="connsiteX3" fmla="*/ 0 w 213364"/>
              <a:gd name="connsiteY3" fmla="*/ 4521201 h 4521201"/>
              <a:gd name="connsiteX4" fmla="*/ 0 w 213364"/>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4196523 h 4521201"/>
              <a:gd name="connsiteX4" fmla="*/ 6626 w 219990"/>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3280524 h 4521201"/>
              <a:gd name="connsiteX4" fmla="*/ 6626 w 219990"/>
              <a:gd name="connsiteY4" fmla="*/ 0 h 4521201"/>
              <a:gd name="connsiteX0" fmla="*/ 20375 w 233739"/>
              <a:gd name="connsiteY0" fmla="*/ 0 h 4521201"/>
              <a:gd name="connsiteX1" fmla="*/ 233739 w 233739"/>
              <a:gd name="connsiteY1" fmla="*/ 0 h 4521201"/>
              <a:gd name="connsiteX2" fmla="*/ 233739 w 233739"/>
              <a:gd name="connsiteY2" fmla="*/ 4521201 h 4521201"/>
              <a:gd name="connsiteX3" fmla="*/ 0 w 233739"/>
              <a:gd name="connsiteY3" fmla="*/ 2168238 h 4521201"/>
              <a:gd name="connsiteX4" fmla="*/ 20375 w 233739"/>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730725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590100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683850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871350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3105718 h 4521201"/>
              <a:gd name="connsiteX4" fmla="*/ 727 w 214091"/>
              <a:gd name="connsiteY4" fmla="*/ 0 h 4521201"/>
              <a:gd name="connsiteX0" fmla="*/ 10512 w 223876"/>
              <a:gd name="connsiteY0" fmla="*/ 0 h 4521201"/>
              <a:gd name="connsiteX1" fmla="*/ 223876 w 223876"/>
              <a:gd name="connsiteY1" fmla="*/ 0 h 4521201"/>
              <a:gd name="connsiteX2" fmla="*/ 223876 w 223876"/>
              <a:gd name="connsiteY2" fmla="*/ 4521201 h 4521201"/>
              <a:gd name="connsiteX3" fmla="*/ 0 w 223876"/>
              <a:gd name="connsiteY3" fmla="*/ 2935235 h 4521201"/>
              <a:gd name="connsiteX4" fmla="*/ 10512 w 223876"/>
              <a:gd name="connsiteY4" fmla="*/ 0 h 4521201"/>
              <a:gd name="connsiteX0" fmla="*/ 10512 w 223876"/>
              <a:gd name="connsiteY0" fmla="*/ 0 h 4521201"/>
              <a:gd name="connsiteX1" fmla="*/ 223876 w 223876"/>
              <a:gd name="connsiteY1" fmla="*/ 0 h 4521201"/>
              <a:gd name="connsiteX2" fmla="*/ 223876 w 223876"/>
              <a:gd name="connsiteY2" fmla="*/ 4521201 h 4521201"/>
              <a:gd name="connsiteX3" fmla="*/ 0 w 223876"/>
              <a:gd name="connsiteY3" fmla="*/ 2707909 h 4521201"/>
              <a:gd name="connsiteX4" fmla="*/ 10512 w 223876"/>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992059 h 4521201"/>
              <a:gd name="connsiteX4" fmla="*/ 727 w 214091"/>
              <a:gd name="connsiteY4" fmla="*/ 0 h 4521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4091" h="4521201">
                <a:moveTo>
                  <a:pt x="727" y="0"/>
                </a:moveTo>
                <a:lnTo>
                  <a:pt x="214091" y="0"/>
                </a:lnTo>
                <a:lnTo>
                  <a:pt x="214091" y="4521201"/>
                </a:lnTo>
                <a:lnTo>
                  <a:pt x="52" y="2992059"/>
                </a:lnTo>
                <a:cubicBezTo>
                  <a:pt x="2261" y="1593218"/>
                  <a:pt x="-1482" y="1398841"/>
                  <a:pt x="727" y="0"/>
                </a:cubicBezTo>
                <a:close/>
              </a:path>
            </a:pathLst>
          </a:custGeom>
          <a:solidFill>
            <a:schemeClr val="accent3"/>
          </a:solidFill>
        </p:spPr>
        <p:txBody>
          <a:bodyPr wrap="square" rtlCol="0" anchor="ctr" anchorCtr="0">
            <a:noAutofit/>
          </a:bodyPr>
          <a:lstStyle/>
          <a:p>
            <a:pPr algn="ctr"/>
            <a:endParaRPr lang="en-US" sz="2133" err="1">
              <a:solidFill>
                <a:schemeClr val="bg1"/>
              </a:solidFill>
            </a:endParaRPr>
          </a:p>
        </p:txBody>
      </p:sp>
    </p:spTree>
    <p:extLst>
      <p:ext uri="{BB962C8B-B14F-4D97-AF65-F5344CB8AC3E}">
        <p14:creationId xmlns:p14="http://schemas.microsoft.com/office/powerpoint/2010/main" val="996557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elf-Guided Exercise + 2 QRGs">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2B62BCA-A301-73F3-E8F4-AD55B1677B96}"/>
              </a:ext>
            </a:extLst>
          </p:cNvPr>
          <p:cNvSpPr/>
          <p:nvPr/>
        </p:nvSpPr>
        <p:spPr>
          <a:xfrm>
            <a:off x="186264" y="-8880"/>
            <a:ext cx="2767584" cy="6037145"/>
          </a:xfrm>
          <a:prstGeom prst="rect">
            <a:avLst/>
          </a:prstGeom>
          <a:solidFill>
            <a:schemeClr val="accent2"/>
          </a:solidFill>
          <a:ln>
            <a:noFill/>
          </a:ln>
        </p:spPr>
        <p:txBody>
          <a:bodyPr wrap="square" tIns="2194560" rtlCol="0" anchor="t" anchorCtr="0">
            <a:no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2667" b="1">
                <a:ln>
                  <a:noFill/>
                </a:ln>
                <a:solidFill>
                  <a:schemeClr val="bg1"/>
                </a:solidFill>
                <a:latin typeface="+mj-lt"/>
                <a:ea typeface="Open Sans" panose="020B0606030504020204" pitchFamily="34" charset="0"/>
                <a:cs typeface="Open Sans" panose="020B0606030504020204" pitchFamily="34" charset="0"/>
              </a:rPr>
              <a:t>EXERCISE</a:t>
            </a:r>
          </a:p>
        </p:txBody>
      </p:sp>
      <p:pic>
        <p:nvPicPr>
          <p:cNvPr id="11" name="Graphic 10" descr="Cursor with solid fill">
            <a:extLst>
              <a:ext uri="{FF2B5EF4-FFF2-40B4-BE49-F238E27FC236}">
                <a16:creationId xmlns:a16="http://schemas.microsoft.com/office/drawing/2014/main" id="{81B95DEA-AC67-F074-DE72-AC364A9A067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60196" y="2814399"/>
            <a:ext cx="1327605" cy="1327605"/>
          </a:xfrm>
          <a:prstGeom prst="rect">
            <a:avLst/>
          </a:prstGeom>
        </p:spPr>
      </p:pic>
      <p:sp>
        <p:nvSpPr>
          <p:cNvPr id="10" name="Title 20">
            <a:extLst>
              <a:ext uri="{FF2B5EF4-FFF2-40B4-BE49-F238E27FC236}">
                <a16:creationId xmlns:a16="http://schemas.microsoft.com/office/drawing/2014/main" id="{1B725A6C-5FD3-2C25-0DC7-6C723979DB8A}"/>
              </a:ext>
            </a:extLst>
          </p:cNvPr>
          <p:cNvSpPr>
            <a:spLocks noGrp="1"/>
          </p:cNvSpPr>
          <p:nvPr>
            <p:ph type="title" hasCustomPrompt="1"/>
          </p:nvPr>
        </p:nvSpPr>
        <p:spPr>
          <a:xfrm>
            <a:off x="3380942" y="343689"/>
            <a:ext cx="8506245" cy="832919"/>
          </a:xfrm>
          <a:prstGeom prst="rect">
            <a:avLst/>
          </a:prstGeom>
        </p:spPr>
        <p:txBody>
          <a:bodyPr anchor="b"/>
          <a:lstStyle>
            <a:lvl1pPr>
              <a:defRPr>
                <a:solidFill>
                  <a:schemeClr val="tx2"/>
                </a:solidFill>
              </a:defRPr>
            </a:lvl1pPr>
          </a:lstStyle>
          <a:p>
            <a:r>
              <a:rPr lang="en-US"/>
              <a:t>Enter Slide Title in Title Case</a:t>
            </a:r>
          </a:p>
        </p:txBody>
      </p:sp>
      <p:sp>
        <p:nvSpPr>
          <p:cNvPr id="7" name="Text Placeholder 3">
            <a:extLst>
              <a:ext uri="{FF2B5EF4-FFF2-40B4-BE49-F238E27FC236}">
                <a16:creationId xmlns:a16="http://schemas.microsoft.com/office/drawing/2014/main" id="{8DDEBAAE-60F7-8BD9-7CC8-4A0DFA79055E}"/>
              </a:ext>
            </a:extLst>
          </p:cNvPr>
          <p:cNvSpPr>
            <a:spLocks noGrp="1"/>
          </p:cNvSpPr>
          <p:nvPr>
            <p:ph type="body" sz="quarter" idx="15" hasCustomPrompt="1"/>
          </p:nvPr>
        </p:nvSpPr>
        <p:spPr>
          <a:xfrm>
            <a:off x="3380621" y="1433503"/>
            <a:ext cx="8506579" cy="457859"/>
          </a:xfrm>
          <a:prstGeom prst="rect">
            <a:avLst/>
          </a:prstGeom>
        </p:spPr>
        <p:txBody>
          <a:bodyPr lIns="0" rIns="0" anchor="ctr"/>
          <a:lstStyle>
            <a:lvl1pPr>
              <a:spcBef>
                <a:spcPts val="267"/>
              </a:spcBef>
              <a:defRPr sz="1600" baseline="0">
                <a:solidFill>
                  <a:schemeClr val="tx2"/>
                </a:solidFill>
              </a:defRPr>
            </a:lvl1pPr>
            <a:lvl2pPr>
              <a:spcBef>
                <a:spcPts val="267"/>
              </a:spcBef>
              <a:defRPr sz="1600">
                <a:solidFill>
                  <a:schemeClr val="bg1">
                    <a:lumMod val="50000"/>
                  </a:schemeClr>
                </a:solidFill>
              </a:defRPr>
            </a:lvl2pPr>
            <a:lvl3pPr>
              <a:spcBef>
                <a:spcPts val="267"/>
              </a:spcBef>
              <a:defRPr sz="1600">
                <a:solidFill>
                  <a:schemeClr val="bg1">
                    <a:lumMod val="50000"/>
                  </a:schemeClr>
                </a:solidFill>
              </a:defRPr>
            </a:lvl3pPr>
            <a:lvl4pPr>
              <a:spcBef>
                <a:spcPts val="267"/>
              </a:spcBef>
              <a:defRPr sz="1600">
                <a:solidFill>
                  <a:schemeClr val="bg1">
                    <a:lumMod val="50000"/>
                  </a:schemeClr>
                </a:solidFill>
              </a:defRPr>
            </a:lvl4pPr>
            <a:lvl5pPr>
              <a:spcBef>
                <a:spcPts val="267"/>
              </a:spcBef>
              <a:defRPr sz="1600">
                <a:solidFill>
                  <a:schemeClr val="bg1">
                    <a:lumMod val="50000"/>
                  </a:schemeClr>
                </a:solidFill>
              </a:defRPr>
            </a:lvl5pPr>
          </a:lstStyle>
          <a:p>
            <a:pPr lvl="0"/>
            <a:r>
              <a:rPr lang="en-US"/>
              <a:t>Subhead information goes here across multiple lines</a:t>
            </a:r>
            <a:br>
              <a:rPr lang="en-US"/>
            </a:br>
            <a:r>
              <a:rPr lang="en-US"/>
              <a:t>click to add text</a:t>
            </a:r>
          </a:p>
        </p:txBody>
      </p:sp>
      <p:sp>
        <p:nvSpPr>
          <p:cNvPr id="9" name="Text Placeholder 8">
            <a:extLst>
              <a:ext uri="{FF2B5EF4-FFF2-40B4-BE49-F238E27FC236}">
                <a16:creationId xmlns:a16="http://schemas.microsoft.com/office/drawing/2014/main" id="{8D9FBF95-0B4A-A8BC-BC1D-22AC91A65C7D}"/>
              </a:ext>
            </a:extLst>
          </p:cNvPr>
          <p:cNvSpPr>
            <a:spLocks noGrp="1"/>
          </p:cNvSpPr>
          <p:nvPr>
            <p:ph type="body" sz="quarter" idx="16" hasCustomPrompt="1"/>
          </p:nvPr>
        </p:nvSpPr>
        <p:spPr>
          <a:xfrm>
            <a:off x="4483912" y="2887268"/>
            <a:ext cx="7403275" cy="543984"/>
          </a:xfrm>
          <a:prstGeom prst="rect">
            <a:avLst/>
          </a:prstGeom>
        </p:spPr>
        <p:txBody>
          <a:bodyPr/>
          <a:lstStyle>
            <a:lvl1pPr>
              <a:defRPr i="1">
                <a:solidFill>
                  <a:schemeClr val="tx2"/>
                </a:solidFill>
              </a:defRPr>
            </a:lvl1pPr>
          </a:lstStyle>
          <a:p>
            <a:pPr lvl="0"/>
            <a:r>
              <a:rPr lang="en-US"/>
              <a:t>Click to add title of QRG</a:t>
            </a:r>
          </a:p>
        </p:txBody>
      </p:sp>
      <p:sp>
        <p:nvSpPr>
          <p:cNvPr id="3" name="Slide Number Placeholder 2">
            <a:extLst>
              <a:ext uri="{FF2B5EF4-FFF2-40B4-BE49-F238E27FC236}">
                <a16:creationId xmlns:a16="http://schemas.microsoft.com/office/drawing/2014/main" id="{0746E8E6-12CA-C311-875B-76D9C482C1A9}"/>
              </a:ext>
            </a:extLst>
          </p:cNvPr>
          <p:cNvSpPr>
            <a:spLocks noGrp="1"/>
          </p:cNvSpPr>
          <p:nvPr>
            <p:ph type="sldNum" sz="quarter" idx="18"/>
          </p:nvPr>
        </p:nvSpPr>
        <p:spPr/>
        <p:txBody>
          <a:bodyPr/>
          <a:lstStyle/>
          <a:p>
            <a:pPr defTabSz="761970"/>
            <a:fld id="{A59E24FB-11A7-44FD-AC96-67BDBF48A334}" type="slidenum">
              <a:rPr lang="en-US" smtClean="0"/>
              <a:pPr defTabSz="761970"/>
              <a:t>‹#›</a:t>
            </a:fld>
            <a:endParaRPr lang="en-US"/>
          </a:p>
        </p:txBody>
      </p:sp>
      <p:sp>
        <p:nvSpPr>
          <p:cNvPr id="2" name="Text Placeholder 8">
            <a:extLst>
              <a:ext uri="{FF2B5EF4-FFF2-40B4-BE49-F238E27FC236}">
                <a16:creationId xmlns:a16="http://schemas.microsoft.com/office/drawing/2014/main" id="{7DAAB888-2A6A-E292-246E-19FAE8311ACC}"/>
              </a:ext>
            </a:extLst>
          </p:cNvPr>
          <p:cNvSpPr>
            <a:spLocks noGrp="1"/>
          </p:cNvSpPr>
          <p:nvPr>
            <p:ph type="body" sz="quarter" idx="19" hasCustomPrompt="1"/>
          </p:nvPr>
        </p:nvSpPr>
        <p:spPr>
          <a:xfrm>
            <a:off x="4483912" y="4227299"/>
            <a:ext cx="7403275" cy="543984"/>
          </a:xfrm>
          <a:prstGeom prst="rect">
            <a:avLst/>
          </a:prstGeom>
        </p:spPr>
        <p:txBody>
          <a:bodyPr/>
          <a:lstStyle>
            <a:lvl1pPr>
              <a:defRPr i="1">
                <a:solidFill>
                  <a:schemeClr val="tx2"/>
                </a:solidFill>
              </a:defRPr>
            </a:lvl1pPr>
          </a:lstStyle>
          <a:p>
            <a:pPr lvl="0"/>
            <a:r>
              <a:rPr lang="en-US"/>
              <a:t>Click to add title of QRG</a:t>
            </a:r>
          </a:p>
        </p:txBody>
      </p:sp>
      <p:pic>
        <p:nvPicPr>
          <p:cNvPr id="27" name="Picture 26">
            <a:extLst>
              <a:ext uri="{FF2B5EF4-FFF2-40B4-BE49-F238E27FC236}">
                <a16:creationId xmlns:a16="http://schemas.microsoft.com/office/drawing/2014/main" id="{F972EF75-4A6F-2433-570E-F1478D2978B7}"/>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3219917" y="2539218"/>
            <a:ext cx="1092079" cy="1092079"/>
          </a:xfrm>
          <a:prstGeom prst="rect">
            <a:avLst/>
          </a:prstGeom>
        </p:spPr>
      </p:pic>
      <p:pic>
        <p:nvPicPr>
          <p:cNvPr id="4" name="Picture 3">
            <a:extLst>
              <a:ext uri="{FF2B5EF4-FFF2-40B4-BE49-F238E27FC236}">
                <a16:creationId xmlns:a16="http://schemas.microsoft.com/office/drawing/2014/main" id="{6805AC12-976D-9D49-55C2-991AF2CCDC77}"/>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3219917" y="3918337"/>
            <a:ext cx="1092079" cy="1092079"/>
          </a:xfrm>
          <a:prstGeom prst="rect">
            <a:avLst/>
          </a:prstGeom>
        </p:spPr>
      </p:pic>
      <p:sp>
        <p:nvSpPr>
          <p:cNvPr id="8" name="Rectangle 7">
            <a:extLst>
              <a:ext uri="{FF2B5EF4-FFF2-40B4-BE49-F238E27FC236}">
                <a16:creationId xmlns:a16="http://schemas.microsoft.com/office/drawing/2014/main" id="{721CCFE5-81D3-B150-7F04-08E8F790AD36}"/>
              </a:ext>
              <a:ext uri="{C183D7F6-B498-43B3-948B-1728B52AA6E4}">
                <adec:decorative xmlns:adec="http://schemas.microsoft.com/office/drawing/2017/decorative" val="1"/>
              </a:ext>
            </a:extLst>
          </p:cNvPr>
          <p:cNvSpPr/>
          <p:nvPr/>
        </p:nvSpPr>
        <p:spPr>
          <a:xfrm>
            <a:off x="3380989" y="1275257"/>
            <a:ext cx="8506580" cy="60959"/>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wrap="square" rtlCol="0" anchor="ctr" anchorCtr="0">
            <a:noAutofit/>
          </a:bodyPr>
          <a:lstStyle/>
          <a:p>
            <a:pPr algn="ctr"/>
            <a:endParaRPr lang="en-US" sz="2133">
              <a:solidFill>
                <a:schemeClr val="accent3">
                  <a:lumMod val="60000"/>
                  <a:lumOff val="40000"/>
                </a:schemeClr>
              </a:solidFill>
            </a:endParaRPr>
          </a:p>
        </p:txBody>
      </p:sp>
      <p:sp>
        <p:nvSpPr>
          <p:cNvPr id="5" name="Rectangle 1">
            <a:extLst>
              <a:ext uri="{FF2B5EF4-FFF2-40B4-BE49-F238E27FC236}">
                <a16:creationId xmlns:a16="http://schemas.microsoft.com/office/drawing/2014/main" id="{23C47E13-0FBA-8412-94DC-416F11DCAECD}"/>
              </a:ext>
              <a:ext uri="{C183D7F6-B498-43B3-948B-1728B52AA6E4}">
                <adec:decorative xmlns:adec="http://schemas.microsoft.com/office/drawing/2017/decorative" val="1"/>
              </a:ext>
            </a:extLst>
          </p:cNvPr>
          <p:cNvSpPr/>
          <p:nvPr/>
        </p:nvSpPr>
        <p:spPr>
          <a:xfrm>
            <a:off x="-8837" y="1"/>
            <a:ext cx="198016" cy="5304428"/>
          </a:xfrm>
          <a:custGeom>
            <a:avLst/>
            <a:gdLst>
              <a:gd name="connsiteX0" fmla="*/ 0 w 213364"/>
              <a:gd name="connsiteY0" fmla="*/ 0 h 4521201"/>
              <a:gd name="connsiteX1" fmla="*/ 213364 w 213364"/>
              <a:gd name="connsiteY1" fmla="*/ 0 h 4521201"/>
              <a:gd name="connsiteX2" fmla="*/ 213364 w 213364"/>
              <a:gd name="connsiteY2" fmla="*/ 4521201 h 4521201"/>
              <a:gd name="connsiteX3" fmla="*/ 0 w 213364"/>
              <a:gd name="connsiteY3" fmla="*/ 4521201 h 4521201"/>
              <a:gd name="connsiteX4" fmla="*/ 0 w 213364"/>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4196523 h 4521201"/>
              <a:gd name="connsiteX4" fmla="*/ 6626 w 219990"/>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4252428 h 4521201"/>
              <a:gd name="connsiteX4" fmla="*/ 6626 w 219990"/>
              <a:gd name="connsiteY4" fmla="*/ 0 h 4521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9990" h="4521201">
                <a:moveTo>
                  <a:pt x="6626" y="0"/>
                </a:moveTo>
                <a:lnTo>
                  <a:pt x="219990" y="0"/>
                </a:lnTo>
                <a:lnTo>
                  <a:pt x="219990" y="4521201"/>
                </a:lnTo>
                <a:lnTo>
                  <a:pt x="0" y="4252428"/>
                </a:lnTo>
                <a:cubicBezTo>
                  <a:pt x="2209" y="2853587"/>
                  <a:pt x="4417" y="1398841"/>
                  <a:pt x="6626" y="0"/>
                </a:cubicBezTo>
                <a:close/>
              </a:path>
            </a:pathLst>
          </a:custGeom>
          <a:solidFill>
            <a:schemeClr val="accent5"/>
          </a:solidFill>
        </p:spPr>
        <p:txBody>
          <a:bodyPr wrap="square" rtlCol="0" anchor="ctr" anchorCtr="0">
            <a:noAutofit/>
          </a:bodyPr>
          <a:lstStyle/>
          <a:p>
            <a:pPr algn="ctr"/>
            <a:endParaRPr lang="en-US" sz="2133" err="1">
              <a:solidFill>
                <a:schemeClr val="bg1"/>
              </a:solidFill>
            </a:endParaRPr>
          </a:p>
        </p:txBody>
      </p:sp>
      <p:sp>
        <p:nvSpPr>
          <p:cNvPr id="12" name="Rectangle 1">
            <a:extLst>
              <a:ext uri="{FF2B5EF4-FFF2-40B4-BE49-F238E27FC236}">
                <a16:creationId xmlns:a16="http://schemas.microsoft.com/office/drawing/2014/main" id="{B8203C8E-B49A-1332-68BD-422CCC15988D}"/>
              </a:ext>
              <a:ext uri="{C183D7F6-B498-43B3-948B-1728B52AA6E4}">
                <adec:decorative xmlns:adec="http://schemas.microsoft.com/office/drawing/2017/decorative" val="1"/>
              </a:ext>
            </a:extLst>
          </p:cNvPr>
          <p:cNvSpPr/>
          <p:nvPr/>
        </p:nvSpPr>
        <p:spPr>
          <a:xfrm flipV="1">
            <a:off x="-12529" y="5304429"/>
            <a:ext cx="198793" cy="723837"/>
          </a:xfrm>
          <a:custGeom>
            <a:avLst/>
            <a:gdLst>
              <a:gd name="connsiteX0" fmla="*/ 0 w 213364"/>
              <a:gd name="connsiteY0" fmla="*/ 0 h 4521201"/>
              <a:gd name="connsiteX1" fmla="*/ 213364 w 213364"/>
              <a:gd name="connsiteY1" fmla="*/ 0 h 4521201"/>
              <a:gd name="connsiteX2" fmla="*/ 213364 w 213364"/>
              <a:gd name="connsiteY2" fmla="*/ 4521201 h 4521201"/>
              <a:gd name="connsiteX3" fmla="*/ 0 w 213364"/>
              <a:gd name="connsiteY3" fmla="*/ 4521201 h 4521201"/>
              <a:gd name="connsiteX4" fmla="*/ 0 w 213364"/>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4196523 h 4521201"/>
              <a:gd name="connsiteX4" fmla="*/ 6626 w 219990"/>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3280524 h 4521201"/>
              <a:gd name="connsiteX4" fmla="*/ 6626 w 219990"/>
              <a:gd name="connsiteY4" fmla="*/ 0 h 4521201"/>
              <a:gd name="connsiteX0" fmla="*/ 20375 w 233739"/>
              <a:gd name="connsiteY0" fmla="*/ 0 h 4521201"/>
              <a:gd name="connsiteX1" fmla="*/ 233739 w 233739"/>
              <a:gd name="connsiteY1" fmla="*/ 0 h 4521201"/>
              <a:gd name="connsiteX2" fmla="*/ 233739 w 233739"/>
              <a:gd name="connsiteY2" fmla="*/ 4521201 h 4521201"/>
              <a:gd name="connsiteX3" fmla="*/ 0 w 233739"/>
              <a:gd name="connsiteY3" fmla="*/ 2168238 h 4521201"/>
              <a:gd name="connsiteX4" fmla="*/ 20375 w 233739"/>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730725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590100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683850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871350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3105718 h 4521201"/>
              <a:gd name="connsiteX4" fmla="*/ 727 w 214091"/>
              <a:gd name="connsiteY4" fmla="*/ 0 h 4521201"/>
              <a:gd name="connsiteX0" fmla="*/ 10512 w 223876"/>
              <a:gd name="connsiteY0" fmla="*/ 0 h 4521201"/>
              <a:gd name="connsiteX1" fmla="*/ 223876 w 223876"/>
              <a:gd name="connsiteY1" fmla="*/ 0 h 4521201"/>
              <a:gd name="connsiteX2" fmla="*/ 223876 w 223876"/>
              <a:gd name="connsiteY2" fmla="*/ 4521201 h 4521201"/>
              <a:gd name="connsiteX3" fmla="*/ 0 w 223876"/>
              <a:gd name="connsiteY3" fmla="*/ 2935235 h 4521201"/>
              <a:gd name="connsiteX4" fmla="*/ 10512 w 223876"/>
              <a:gd name="connsiteY4" fmla="*/ 0 h 4521201"/>
              <a:gd name="connsiteX0" fmla="*/ 10512 w 223876"/>
              <a:gd name="connsiteY0" fmla="*/ 0 h 4521201"/>
              <a:gd name="connsiteX1" fmla="*/ 223876 w 223876"/>
              <a:gd name="connsiteY1" fmla="*/ 0 h 4521201"/>
              <a:gd name="connsiteX2" fmla="*/ 223876 w 223876"/>
              <a:gd name="connsiteY2" fmla="*/ 4521201 h 4521201"/>
              <a:gd name="connsiteX3" fmla="*/ 0 w 223876"/>
              <a:gd name="connsiteY3" fmla="*/ 2707909 h 4521201"/>
              <a:gd name="connsiteX4" fmla="*/ 10512 w 223876"/>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992059 h 4521201"/>
              <a:gd name="connsiteX4" fmla="*/ 727 w 214091"/>
              <a:gd name="connsiteY4" fmla="*/ 0 h 4521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4091" h="4521201">
                <a:moveTo>
                  <a:pt x="727" y="0"/>
                </a:moveTo>
                <a:lnTo>
                  <a:pt x="214091" y="0"/>
                </a:lnTo>
                <a:lnTo>
                  <a:pt x="214091" y="4521201"/>
                </a:lnTo>
                <a:lnTo>
                  <a:pt x="52" y="2992059"/>
                </a:lnTo>
                <a:cubicBezTo>
                  <a:pt x="2261" y="1593218"/>
                  <a:pt x="-1482" y="1398841"/>
                  <a:pt x="727" y="0"/>
                </a:cubicBezTo>
                <a:close/>
              </a:path>
            </a:pathLst>
          </a:custGeom>
          <a:solidFill>
            <a:schemeClr val="accent3"/>
          </a:solidFill>
        </p:spPr>
        <p:txBody>
          <a:bodyPr wrap="square" rtlCol="0" anchor="ctr" anchorCtr="0">
            <a:noAutofit/>
          </a:bodyPr>
          <a:lstStyle/>
          <a:p>
            <a:pPr algn="ctr"/>
            <a:endParaRPr lang="en-US" sz="2133" err="1">
              <a:solidFill>
                <a:schemeClr val="bg1"/>
              </a:solidFill>
            </a:endParaRPr>
          </a:p>
        </p:txBody>
      </p:sp>
    </p:spTree>
    <p:extLst>
      <p:ext uri="{BB962C8B-B14F-4D97-AF65-F5344CB8AC3E}">
        <p14:creationId xmlns:p14="http://schemas.microsoft.com/office/powerpoint/2010/main" val="37911702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mparison of 2">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18347" y="1330725"/>
            <a:ext cx="5601547" cy="1134249"/>
          </a:xfrm>
          <a:prstGeom prst="rect">
            <a:avLst/>
          </a:prstGeom>
          <a:solidFill>
            <a:schemeClr val="accent3"/>
          </a:solidFill>
        </p:spPr>
        <p:txBody>
          <a:bodyPr lIns="118872" tIns="118872" rIns="118872" bIns="118872" anchor="ctr">
            <a:normAutofit/>
          </a:bodyPr>
          <a:lstStyle>
            <a:lvl1pPr>
              <a:defRPr sz="2133">
                <a:solidFill>
                  <a:schemeClr val="bg1"/>
                </a:solidFill>
              </a:defRPr>
            </a:lvl1pPr>
          </a:lstStyle>
          <a:p>
            <a:pPr lvl="0"/>
            <a:r>
              <a:rPr lang="en-US"/>
              <a:t>Click to edit Master text styles</a:t>
            </a:r>
          </a:p>
        </p:txBody>
      </p:sp>
      <p:sp>
        <p:nvSpPr>
          <p:cNvPr id="12" name="Content Placeholder 8">
            <a:extLst>
              <a:ext uri="{FF2B5EF4-FFF2-40B4-BE49-F238E27FC236}">
                <a16:creationId xmlns:a16="http://schemas.microsoft.com/office/drawing/2014/main" id="{080F36AD-CB07-F640-8B20-935A90D2AD5D}"/>
              </a:ext>
            </a:extLst>
          </p:cNvPr>
          <p:cNvSpPr>
            <a:spLocks noGrp="1"/>
          </p:cNvSpPr>
          <p:nvPr>
            <p:ph sz="quarter" idx="16" hasCustomPrompt="1"/>
          </p:nvPr>
        </p:nvSpPr>
        <p:spPr>
          <a:xfrm>
            <a:off x="318347" y="2322611"/>
            <a:ext cx="5601547" cy="3780477"/>
          </a:xfrm>
          <a:prstGeom prst="rect">
            <a:avLst/>
          </a:prstGeom>
          <a:solidFill>
            <a:schemeClr val="bg1">
              <a:lumMod val="95000"/>
            </a:schemeClr>
          </a:solidFill>
        </p:spPr>
        <p:txBody>
          <a:bodyPr lIns="118872" tIns="118872" rIns="118872" bIns="274320"/>
          <a:lstStyle>
            <a:lvl1pPr>
              <a:defRPr sz="1467" b="0" baseline="0">
                <a:solidFill>
                  <a:schemeClr val="accent2"/>
                </a:solidFill>
              </a:defRPr>
            </a:lvl1pPr>
            <a:lvl2pPr>
              <a:defRPr sz="1333" b="0" i="0" baseline="0">
                <a:solidFill>
                  <a:schemeClr val="accent2"/>
                </a:solidFill>
              </a:defRPr>
            </a:lvl2pPr>
            <a:lvl3pPr>
              <a:defRPr sz="1333" b="0" i="0" baseline="0"/>
            </a:lvl3pPr>
            <a:lvl4pPr>
              <a:defRPr sz="1333" b="0" i="0" baseline="0"/>
            </a:lvl4pPr>
            <a:lvl5pPr marL="228594" indent="-228594">
              <a:buFont typeface="Arial" panose="020B0604020202020204" pitchFamily="34" charset="0"/>
              <a:buChar char="•"/>
              <a:defRPr sz="1333" b="0" i="0" baseline="0"/>
            </a:lvl5pPr>
            <a:lvl6pPr>
              <a:defRPr sz="1333"/>
            </a:lvl6pPr>
            <a:lvl7pPr marL="683667" indent="-230712">
              <a:buFont typeface="Courier New" panose="02070309020205020404" pitchFamily="49" charset="0"/>
              <a:buChar char="o"/>
              <a:defRPr sz="1333"/>
            </a:lvl7pPr>
          </a:lstStyle>
          <a:p>
            <a:pPr lvl="0"/>
            <a:r>
              <a:rPr lang="en-US"/>
              <a:t>Edit Master text styles</a:t>
            </a:r>
          </a:p>
          <a:p>
            <a:pPr lvl="1"/>
            <a:r>
              <a:rPr lang="en-US"/>
              <a:t>Second level</a:t>
            </a:r>
          </a:p>
          <a:p>
            <a:pPr lvl="4"/>
            <a:r>
              <a:rPr lang="en-US"/>
              <a:t>Third level</a:t>
            </a:r>
          </a:p>
          <a:p>
            <a:pPr lvl="5"/>
            <a:r>
              <a:rPr lang="en-US"/>
              <a:t>Fourth level</a:t>
            </a:r>
          </a:p>
          <a:p>
            <a:pPr lvl="6"/>
            <a:r>
              <a:rPr lang="en-US"/>
              <a:t>Fifth level</a:t>
            </a:r>
          </a:p>
        </p:txBody>
      </p:sp>
      <p:sp>
        <p:nvSpPr>
          <p:cNvPr id="4" name="Slide Number Placeholder 3">
            <a:extLst>
              <a:ext uri="{FF2B5EF4-FFF2-40B4-BE49-F238E27FC236}">
                <a16:creationId xmlns:a16="http://schemas.microsoft.com/office/drawing/2014/main" id="{63AA5858-6BD7-C5DA-01C5-5AE6D2D4FE1B}"/>
              </a:ext>
            </a:extLst>
          </p:cNvPr>
          <p:cNvSpPr>
            <a:spLocks noGrp="1"/>
          </p:cNvSpPr>
          <p:nvPr>
            <p:ph type="sldNum" sz="quarter" idx="26"/>
          </p:nvPr>
        </p:nvSpPr>
        <p:spPr/>
        <p:txBody>
          <a:bodyPr/>
          <a:lstStyle/>
          <a:p>
            <a:pPr defTabSz="761970"/>
            <a:fld id="{A59E24FB-11A7-44FD-AC96-67BDBF48A334}" type="slidenum">
              <a:rPr lang="en-US" smtClean="0"/>
              <a:pPr defTabSz="761970"/>
              <a:t>‹#›</a:t>
            </a:fld>
            <a:endParaRPr lang="en-US"/>
          </a:p>
        </p:txBody>
      </p:sp>
      <p:sp>
        <p:nvSpPr>
          <p:cNvPr id="5" name="Rectangle 4">
            <a:extLst>
              <a:ext uri="{FF2B5EF4-FFF2-40B4-BE49-F238E27FC236}">
                <a16:creationId xmlns:a16="http://schemas.microsoft.com/office/drawing/2014/main" id="{BA930EE9-0855-22A1-D567-D5A62789F87D}"/>
              </a:ext>
            </a:extLst>
          </p:cNvPr>
          <p:cNvSpPr/>
          <p:nvPr/>
        </p:nvSpPr>
        <p:spPr>
          <a:xfrm>
            <a:off x="318347" y="1038102"/>
            <a:ext cx="11562077" cy="60959"/>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wrap="square" rtlCol="0" anchor="ctr" anchorCtr="0">
            <a:noAutofit/>
          </a:bodyPr>
          <a:lstStyle/>
          <a:p>
            <a:pPr algn="ctr"/>
            <a:endParaRPr lang="en-US" sz="2133">
              <a:solidFill>
                <a:schemeClr val="accent3">
                  <a:lumMod val="60000"/>
                  <a:lumOff val="40000"/>
                </a:schemeClr>
              </a:solidFill>
            </a:endParaRPr>
          </a:p>
        </p:txBody>
      </p:sp>
      <p:sp>
        <p:nvSpPr>
          <p:cNvPr id="6" name="Title 5">
            <a:extLst>
              <a:ext uri="{FF2B5EF4-FFF2-40B4-BE49-F238E27FC236}">
                <a16:creationId xmlns:a16="http://schemas.microsoft.com/office/drawing/2014/main" id="{49C9821C-8DEE-28A2-06E5-1B1E547F191B}"/>
              </a:ext>
            </a:extLst>
          </p:cNvPr>
          <p:cNvSpPr>
            <a:spLocks noGrp="1"/>
          </p:cNvSpPr>
          <p:nvPr>
            <p:ph type="title"/>
          </p:nvPr>
        </p:nvSpPr>
        <p:spPr>
          <a:xfrm>
            <a:off x="318347" y="372533"/>
            <a:ext cx="11562079" cy="562187"/>
          </a:xfrm>
          <a:prstGeom prst="rect">
            <a:avLst/>
          </a:prstGeom>
        </p:spPr>
        <p:txBody>
          <a:bodyPr/>
          <a:lstStyle/>
          <a:p>
            <a:r>
              <a:rPr lang="en-US"/>
              <a:t>Click to edit Master title style</a:t>
            </a:r>
          </a:p>
        </p:txBody>
      </p:sp>
      <p:sp>
        <p:nvSpPr>
          <p:cNvPr id="8" name="Content Placeholder 8">
            <a:extLst>
              <a:ext uri="{FF2B5EF4-FFF2-40B4-BE49-F238E27FC236}">
                <a16:creationId xmlns:a16="http://schemas.microsoft.com/office/drawing/2014/main" id="{61E8DDAE-6D31-0FFB-AD7E-02C6773B780D}"/>
              </a:ext>
            </a:extLst>
          </p:cNvPr>
          <p:cNvSpPr>
            <a:spLocks noGrp="1"/>
          </p:cNvSpPr>
          <p:nvPr>
            <p:ph sz="quarter" idx="27"/>
          </p:nvPr>
        </p:nvSpPr>
        <p:spPr>
          <a:xfrm>
            <a:off x="6272107" y="1330725"/>
            <a:ext cx="5601547" cy="1134249"/>
          </a:xfrm>
          <a:prstGeom prst="rect">
            <a:avLst/>
          </a:prstGeom>
          <a:solidFill>
            <a:schemeClr val="accent3"/>
          </a:solidFill>
        </p:spPr>
        <p:txBody>
          <a:bodyPr lIns="118872" tIns="118872" rIns="118872" bIns="118872" anchor="ctr">
            <a:normAutofit/>
          </a:bodyPr>
          <a:lstStyle>
            <a:lvl1pPr>
              <a:defRPr sz="2133">
                <a:solidFill>
                  <a:schemeClr val="bg1"/>
                </a:solidFill>
              </a:defRPr>
            </a:lvl1pPr>
          </a:lstStyle>
          <a:p>
            <a:pPr lvl="0"/>
            <a:r>
              <a:rPr lang="en-US"/>
              <a:t>Click to edit Master text styles</a:t>
            </a:r>
          </a:p>
        </p:txBody>
      </p:sp>
      <p:sp>
        <p:nvSpPr>
          <p:cNvPr id="10" name="Content Placeholder 8">
            <a:extLst>
              <a:ext uri="{FF2B5EF4-FFF2-40B4-BE49-F238E27FC236}">
                <a16:creationId xmlns:a16="http://schemas.microsoft.com/office/drawing/2014/main" id="{EFE48A9E-F119-ADD2-78BB-4F1F5D97EFC6}"/>
              </a:ext>
            </a:extLst>
          </p:cNvPr>
          <p:cNvSpPr>
            <a:spLocks noGrp="1"/>
          </p:cNvSpPr>
          <p:nvPr>
            <p:ph sz="quarter" idx="28" hasCustomPrompt="1"/>
          </p:nvPr>
        </p:nvSpPr>
        <p:spPr>
          <a:xfrm>
            <a:off x="6272107" y="2322611"/>
            <a:ext cx="5601547" cy="3780477"/>
          </a:xfrm>
          <a:prstGeom prst="rect">
            <a:avLst/>
          </a:prstGeom>
          <a:solidFill>
            <a:schemeClr val="bg1">
              <a:lumMod val="95000"/>
            </a:schemeClr>
          </a:solidFill>
        </p:spPr>
        <p:txBody>
          <a:bodyPr lIns="118872" tIns="118872" rIns="118872" bIns="118872"/>
          <a:lstStyle>
            <a:lvl1pPr>
              <a:defRPr sz="1467" b="0" baseline="0">
                <a:solidFill>
                  <a:schemeClr val="tx2"/>
                </a:solidFill>
              </a:defRPr>
            </a:lvl1pPr>
            <a:lvl2pPr>
              <a:defRPr sz="1333" b="0" i="0" baseline="0">
                <a:solidFill>
                  <a:schemeClr val="tx2"/>
                </a:solidFill>
              </a:defRPr>
            </a:lvl2pPr>
            <a:lvl3pPr>
              <a:defRPr sz="1333" b="0" i="0" baseline="0"/>
            </a:lvl3pPr>
            <a:lvl4pPr>
              <a:defRPr sz="1333" b="0" i="0" baseline="0"/>
            </a:lvl4pPr>
            <a:lvl5pPr>
              <a:defRPr sz="1333" b="0" i="0" baseline="0"/>
            </a:lvl5pPr>
            <a:lvl6pPr>
              <a:defRPr sz="1333"/>
            </a:lvl6pPr>
            <a:lvl7pPr marL="683667" indent="-230712">
              <a:buFont typeface="Courier New" panose="02070309020205020404" pitchFamily="49" charset="0"/>
              <a:buChar char="o"/>
              <a:defRPr sz="1333"/>
            </a:lvl7pPr>
          </a:lstStyle>
          <a:p>
            <a:pPr lvl="0"/>
            <a:r>
              <a:rPr lang="en-US"/>
              <a:t>Edit Master text styles</a:t>
            </a:r>
          </a:p>
          <a:p>
            <a:pPr lvl="1"/>
            <a:r>
              <a:rPr lang="en-US"/>
              <a:t>Second level</a:t>
            </a:r>
          </a:p>
          <a:p>
            <a:pPr lvl="4"/>
            <a:r>
              <a:rPr lang="en-US"/>
              <a:t>Third level</a:t>
            </a:r>
          </a:p>
          <a:p>
            <a:pPr lvl="5"/>
            <a:r>
              <a:rPr lang="en-US"/>
              <a:t>Fourth level</a:t>
            </a:r>
          </a:p>
          <a:p>
            <a:pPr lvl="6"/>
            <a:r>
              <a:rPr lang="en-US"/>
              <a:t>Fifth level</a:t>
            </a:r>
          </a:p>
        </p:txBody>
      </p:sp>
    </p:spTree>
    <p:extLst>
      <p:ext uri="{BB962C8B-B14F-4D97-AF65-F5344CB8AC3E}">
        <p14:creationId xmlns:p14="http://schemas.microsoft.com/office/powerpoint/2010/main" val="24198419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mparison of 3">
    <p:bg>
      <p:bgPr>
        <a:solidFill>
          <a:schemeClr val="bg1"/>
        </a:solidFill>
        <a:effectLst/>
      </p:bgPr>
    </p:bg>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14963" y="1342500"/>
            <a:ext cx="3650827" cy="991887"/>
          </a:xfrm>
          <a:prstGeom prst="rect">
            <a:avLst/>
          </a:prstGeom>
          <a:solidFill>
            <a:schemeClr val="accent3"/>
          </a:solidFill>
        </p:spPr>
        <p:txBody>
          <a:bodyPr lIns="118872" tIns="118872" rIns="118872" bIns="118872" anchor="ctr"/>
          <a:lstStyle>
            <a:lvl1pPr>
              <a:defRPr sz="1600" b="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a:t>Click to edit Master text styles</a:t>
            </a:r>
          </a:p>
        </p:txBody>
      </p:sp>
      <p:sp>
        <p:nvSpPr>
          <p:cNvPr id="12" name="Content Placeholder 8">
            <a:extLst>
              <a:ext uri="{FF2B5EF4-FFF2-40B4-BE49-F238E27FC236}">
                <a16:creationId xmlns:a16="http://schemas.microsoft.com/office/drawing/2014/main" id="{080F36AD-CB07-F640-8B20-935A90D2AD5D}"/>
              </a:ext>
            </a:extLst>
          </p:cNvPr>
          <p:cNvSpPr>
            <a:spLocks noGrp="1"/>
          </p:cNvSpPr>
          <p:nvPr>
            <p:ph sz="quarter" idx="16" hasCustomPrompt="1"/>
          </p:nvPr>
        </p:nvSpPr>
        <p:spPr>
          <a:xfrm>
            <a:off x="325117" y="2334386"/>
            <a:ext cx="3650827" cy="3761615"/>
          </a:xfrm>
          <a:prstGeom prst="rect">
            <a:avLst/>
          </a:prstGeom>
          <a:solidFill>
            <a:schemeClr val="bg1">
              <a:lumMod val="95000"/>
            </a:schemeClr>
          </a:solidFill>
        </p:spPr>
        <p:txBody>
          <a:bodyPr lIns="118872" tIns="118872" rIns="118872" bIns="118872"/>
          <a:lstStyle>
            <a:lvl1pPr>
              <a:defRPr sz="1467" baseline="0">
                <a:solidFill>
                  <a:schemeClr val="tx2"/>
                </a:solidFill>
              </a:defRPr>
            </a:lvl1pPr>
            <a:lvl2pPr>
              <a:defRPr sz="1333" b="0" i="0" baseline="0"/>
            </a:lvl2pPr>
            <a:lvl3pPr>
              <a:defRPr sz="1333" b="0" i="0" baseline="0"/>
            </a:lvl3pPr>
            <a:lvl4pPr>
              <a:defRPr sz="1333" b="0" i="0" baseline="0"/>
            </a:lvl4pPr>
            <a:lvl5pPr>
              <a:defRPr sz="1333" b="0" i="0" baseline="0"/>
            </a:lvl5pPr>
            <a:lvl6pPr>
              <a:defRPr sz="1333"/>
            </a:lvl6pPr>
            <a:lvl7pPr>
              <a:defRPr sz="1333"/>
            </a:lvl7pPr>
          </a:lstStyle>
          <a:p>
            <a:pPr lvl="0"/>
            <a:r>
              <a:rPr lang="en-US"/>
              <a:t>Edit Master text styles</a:t>
            </a:r>
          </a:p>
          <a:p>
            <a:pPr lvl="1"/>
            <a:r>
              <a:rPr lang="en-US"/>
              <a:t>Second level</a:t>
            </a:r>
          </a:p>
          <a:p>
            <a:pPr lvl="4"/>
            <a:r>
              <a:rPr lang="en-US"/>
              <a:t>Third level</a:t>
            </a:r>
          </a:p>
          <a:p>
            <a:pPr lvl="5"/>
            <a:r>
              <a:rPr lang="en-US"/>
              <a:t>Fourth level</a:t>
            </a:r>
          </a:p>
          <a:p>
            <a:pPr lvl="6"/>
            <a:r>
              <a:rPr lang="en-US"/>
              <a:t>Fifth level</a:t>
            </a:r>
          </a:p>
        </p:txBody>
      </p:sp>
      <p:sp>
        <p:nvSpPr>
          <p:cNvPr id="17" name="Content Placeholder 8">
            <a:extLst>
              <a:ext uri="{FF2B5EF4-FFF2-40B4-BE49-F238E27FC236}">
                <a16:creationId xmlns:a16="http://schemas.microsoft.com/office/drawing/2014/main" id="{46849DAC-0DEC-3345-B6FC-FA721CD5505E}"/>
              </a:ext>
            </a:extLst>
          </p:cNvPr>
          <p:cNvSpPr>
            <a:spLocks noGrp="1"/>
          </p:cNvSpPr>
          <p:nvPr>
            <p:ph sz="quarter" idx="17"/>
          </p:nvPr>
        </p:nvSpPr>
        <p:spPr>
          <a:xfrm>
            <a:off x="4264993" y="1342499"/>
            <a:ext cx="3616960" cy="991887"/>
          </a:xfrm>
          <a:prstGeom prst="rect">
            <a:avLst/>
          </a:prstGeom>
          <a:solidFill>
            <a:schemeClr val="accent3"/>
          </a:solidFill>
        </p:spPr>
        <p:txBody>
          <a:bodyPr lIns="118872" tIns="118872" rIns="118872" bIns="118872" anchor="ctr"/>
          <a:lstStyle>
            <a:lvl1pPr>
              <a:defRPr sz="1600" b="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a:t>Click to edit Master text styles</a:t>
            </a:r>
          </a:p>
        </p:txBody>
      </p:sp>
      <p:sp>
        <p:nvSpPr>
          <p:cNvPr id="18" name="Content Placeholder 8">
            <a:extLst>
              <a:ext uri="{FF2B5EF4-FFF2-40B4-BE49-F238E27FC236}">
                <a16:creationId xmlns:a16="http://schemas.microsoft.com/office/drawing/2014/main" id="{19FAECA8-2EF7-3949-822C-2043BF871AC1}"/>
              </a:ext>
            </a:extLst>
          </p:cNvPr>
          <p:cNvSpPr>
            <a:spLocks noGrp="1"/>
          </p:cNvSpPr>
          <p:nvPr>
            <p:ph sz="quarter" idx="18" hasCustomPrompt="1"/>
          </p:nvPr>
        </p:nvSpPr>
        <p:spPr>
          <a:xfrm>
            <a:off x="4264993" y="2334385"/>
            <a:ext cx="3616960" cy="3761615"/>
          </a:xfrm>
          <a:prstGeom prst="rect">
            <a:avLst/>
          </a:prstGeom>
          <a:solidFill>
            <a:schemeClr val="bg1">
              <a:lumMod val="95000"/>
            </a:schemeClr>
          </a:solidFill>
        </p:spPr>
        <p:txBody>
          <a:bodyPr lIns="118872" tIns="118872" rIns="118872" bIns="118872"/>
          <a:lstStyle>
            <a:lvl1pPr>
              <a:defRPr sz="1467" baseline="0">
                <a:solidFill>
                  <a:schemeClr val="tx2"/>
                </a:solidFill>
              </a:defRPr>
            </a:lvl1pPr>
            <a:lvl2pPr>
              <a:defRPr sz="1333" baseline="0"/>
            </a:lvl2pPr>
            <a:lvl3pPr>
              <a:defRPr sz="1600" baseline="0"/>
            </a:lvl3pPr>
            <a:lvl4pPr>
              <a:defRPr sz="1600" baseline="0"/>
            </a:lvl4pPr>
            <a:lvl5pPr>
              <a:defRPr sz="1333" baseline="0"/>
            </a:lvl5pPr>
            <a:lvl6pPr>
              <a:defRPr sz="1333"/>
            </a:lvl6pPr>
            <a:lvl7pPr>
              <a:defRPr sz="1333"/>
            </a:lvl7pPr>
          </a:lstStyle>
          <a:p>
            <a:pPr lvl="0"/>
            <a:r>
              <a:rPr lang="en-US"/>
              <a:t>Edit Master text styles</a:t>
            </a:r>
          </a:p>
          <a:p>
            <a:pPr lvl="1"/>
            <a:r>
              <a:rPr lang="en-US"/>
              <a:t>Second level</a:t>
            </a:r>
          </a:p>
          <a:p>
            <a:pPr lvl="4"/>
            <a:r>
              <a:rPr lang="en-US"/>
              <a:t>Third level</a:t>
            </a:r>
          </a:p>
          <a:p>
            <a:pPr lvl="5"/>
            <a:r>
              <a:rPr lang="en-US"/>
              <a:t>Fourth level</a:t>
            </a:r>
          </a:p>
          <a:p>
            <a:pPr lvl="6"/>
            <a:r>
              <a:rPr lang="en-US"/>
              <a:t>Fifth level</a:t>
            </a:r>
          </a:p>
        </p:txBody>
      </p:sp>
      <p:sp>
        <p:nvSpPr>
          <p:cNvPr id="19" name="Content Placeholder 8">
            <a:extLst>
              <a:ext uri="{FF2B5EF4-FFF2-40B4-BE49-F238E27FC236}">
                <a16:creationId xmlns:a16="http://schemas.microsoft.com/office/drawing/2014/main" id="{CC8FD469-8A74-5C45-B11A-63C2B765E23D}"/>
              </a:ext>
            </a:extLst>
          </p:cNvPr>
          <p:cNvSpPr>
            <a:spLocks noGrp="1"/>
          </p:cNvSpPr>
          <p:nvPr>
            <p:ph sz="quarter" idx="19"/>
          </p:nvPr>
        </p:nvSpPr>
        <p:spPr>
          <a:xfrm>
            <a:off x="8158483" y="1337299"/>
            <a:ext cx="3705013" cy="991887"/>
          </a:xfrm>
          <a:prstGeom prst="rect">
            <a:avLst/>
          </a:prstGeom>
          <a:solidFill>
            <a:schemeClr val="accent3"/>
          </a:solidFill>
        </p:spPr>
        <p:txBody>
          <a:bodyPr lIns="118872" tIns="118872" rIns="118872" bIns="118872" anchor="ctr"/>
          <a:lstStyle>
            <a:lvl1pPr>
              <a:defRPr sz="1600" b="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a:t>Click to edit Master text styles</a:t>
            </a:r>
          </a:p>
        </p:txBody>
      </p:sp>
      <p:sp>
        <p:nvSpPr>
          <p:cNvPr id="20" name="Content Placeholder 8">
            <a:extLst>
              <a:ext uri="{FF2B5EF4-FFF2-40B4-BE49-F238E27FC236}">
                <a16:creationId xmlns:a16="http://schemas.microsoft.com/office/drawing/2014/main" id="{78CCC33E-8866-734C-866C-715AA2CAA9AA}"/>
              </a:ext>
            </a:extLst>
          </p:cNvPr>
          <p:cNvSpPr>
            <a:spLocks noGrp="1"/>
          </p:cNvSpPr>
          <p:nvPr>
            <p:ph sz="quarter" idx="20" hasCustomPrompt="1"/>
          </p:nvPr>
        </p:nvSpPr>
        <p:spPr>
          <a:xfrm>
            <a:off x="8172024" y="2329185"/>
            <a:ext cx="3705013" cy="3761615"/>
          </a:xfrm>
          <a:prstGeom prst="rect">
            <a:avLst/>
          </a:prstGeom>
          <a:solidFill>
            <a:schemeClr val="bg1">
              <a:lumMod val="95000"/>
            </a:schemeClr>
          </a:solidFill>
        </p:spPr>
        <p:txBody>
          <a:bodyPr lIns="118872" tIns="118872" rIns="118872" bIns="118872"/>
          <a:lstStyle>
            <a:lvl1pPr>
              <a:defRPr sz="1467" baseline="0">
                <a:solidFill>
                  <a:schemeClr val="tx2"/>
                </a:solidFill>
              </a:defRPr>
            </a:lvl1pPr>
            <a:lvl2pPr>
              <a:defRPr sz="1333" baseline="0"/>
            </a:lvl2pPr>
            <a:lvl3pPr>
              <a:defRPr sz="1600" baseline="0"/>
            </a:lvl3pPr>
            <a:lvl4pPr>
              <a:defRPr sz="1600" baseline="0"/>
            </a:lvl4pPr>
            <a:lvl5pPr>
              <a:defRPr sz="1333" baseline="0"/>
            </a:lvl5pPr>
            <a:lvl6pPr>
              <a:defRPr sz="1333"/>
            </a:lvl6pPr>
            <a:lvl7pPr>
              <a:defRPr sz="1333"/>
            </a:lvl7pPr>
          </a:lstStyle>
          <a:p>
            <a:pPr lvl="0"/>
            <a:r>
              <a:rPr lang="en-US"/>
              <a:t>Edit Master text styles</a:t>
            </a:r>
          </a:p>
          <a:p>
            <a:pPr lvl="1"/>
            <a:r>
              <a:rPr lang="en-US"/>
              <a:t>Second level</a:t>
            </a:r>
          </a:p>
          <a:p>
            <a:pPr lvl="4"/>
            <a:r>
              <a:rPr lang="en-US"/>
              <a:t>Third level</a:t>
            </a:r>
          </a:p>
          <a:p>
            <a:pPr lvl="5"/>
            <a:r>
              <a:rPr lang="en-US"/>
              <a:t>Fourth level</a:t>
            </a:r>
          </a:p>
          <a:p>
            <a:pPr lvl="6"/>
            <a:r>
              <a:rPr lang="en-US"/>
              <a:t>Fifth level</a:t>
            </a:r>
          </a:p>
        </p:txBody>
      </p:sp>
      <p:sp>
        <p:nvSpPr>
          <p:cNvPr id="4" name="Title 3">
            <a:extLst>
              <a:ext uri="{FF2B5EF4-FFF2-40B4-BE49-F238E27FC236}">
                <a16:creationId xmlns:a16="http://schemas.microsoft.com/office/drawing/2014/main" id="{C8C15976-1057-47C1-84CF-4615E6169862}"/>
              </a:ext>
            </a:extLst>
          </p:cNvPr>
          <p:cNvSpPr>
            <a:spLocks noGrp="1"/>
          </p:cNvSpPr>
          <p:nvPr>
            <p:ph type="title"/>
          </p:nvPr>
        </p:nvSpPr>
        <p:spPr>
          <a:xfrm>
            <a:off x="318347" y="372533"/>
            <a:ext cx="11562079" cy="562187"/>
          </a:xfrm>
          <a:prstGeom prst="rect">
            <a:avLst/>
          </a:prstGeom>
        </p:spPr>
        <p:txBody>
          <a:bodyPr/>
          <a:lstStyle/>
          <a:p>
            <a:r>
              <a:rPr lang="en-US"/>
              <a:t>Click to edit Master title style</a:t>
            </a:r>
          </a:p>
        </p:txBody>
      </p:sp>
      <p:sp>
        <p:nvSpPr>
          <p:cNvPr id="7" name="Slide Number Placeholder 6">
            <a:extLst>
              <a:ext uri="{FF2B5EF4-FFF2-40B4-BE49-F238E27FC236}">
                <a16:creationId xmlns:a16="http://schemas.microsoft.com/office/drawing/2014/main" id="{8FADE1CA-9CF1-EFC4-1FAD-580B21D0E335}"/>
              </a:ext>
            </a:extLst>
          </p:cNvPr>
          <p:cNvSpPr>
            <a:spLocks noGrp="1"/>
          </p:cNvSpPr>
          <p:nvPr>
            <p:ph type="sldNum" sz="quarter" idx="22"/>
          </p:nvPr>
        </p:nvSpPr>
        <p:spPr/>
        <p:txBody>
          <a:bodyPr/>
          <a:lstStyle/>
          <a:p>
            <a:pPr defTabSz="761970"/>
            <a:fld id="{A59E24FB-11A7-44FD-AC96-67BDBF48A334}" type="slidenum">
              <a:rPr lang="en-US" smtClean="0"/>
              <a:pPr defTabSz="761970"/>
              <a:t>‹#›</a:t>
            </a:fld>
            <a:endParaRPr lang="en-US"/>
          </a:p>
        </p:txBody>
      </p:sp>
      <p:sp>
        <p:nvSpPr>
          <p:cNvPr id="2" name="Rectangle 1">
            <a:extLst>
              <a:ext uri="{FF2B5EF4-FFF2-40B4-BE49-F238E27FC236}">
                <a16:creationId xmlns:a16="http://schemas.microsoft.com/office/drawing/2014/main" id="{826B9668-90AD-9D1E-2CF3-8C255A22594A}"/>
              </a:ext>
            </a:extLst>
          </p:cNvPr>
          <p:cNvSpPr/>
          <p:nvPr/>
        </p:nvSpPr>
        <p:spPr>
          <a:xfrm>
            <a:off x="318347" y="1038102"/>
            <a:ext cx="11562077" cy="60959"/>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wrap="square" rtlCol="0" anchor="ctr" anchorCtr="0">
            <a:noAutofit/>
          </a:bodyPr>
          <a:lstStyle/>
          <a:p>
            <a:pPr algn="ctr"/>
            <a:endParaRPr lang="en-US" sz="2133">
              <a:solidFill>
                <a:schemeClr val="accent3">
                  <a:lumMod val="60000"/>
                  <a:lumOff val="40000"/>
                </a:schemeClr>
              </a:solidFill>
            </a:endParaRPr>
          </a:p>
        </p:txBody>
      </p:sp>
    </p:spTree>
    <p:extLst>
      <p:ext uri="{BB962C8B-B14F-4D97-AF65-F5344CB8AC3E}">
        <p14:creationId xmlns:p14="http://schemas.microsoft.com/office/powerpoint/2010/main" val="29657207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mparison of 4">
    <p:spTree>
      <p:nvGrpSpPr>
        <p:cNvPr id="1" name=""/>
        <p:cNvGrpSpPr/>
        <p:nvPr/>
      </p:nvGrpSpPr>
      <p:grpSpPr>
        <a:xfrm>
          <a:off x="0" y="0"/>
          <a:ext cx="0" cy="0"/>
          <a:chOff x="0" y="0"/>
          <a:chExt cx="0" cy="0"/>
        </a:xfrm>
      </p:grpSpPr>
      <p:sp>
        <p:nvSpPr>
          <p:cNvPr id="9" name="Content Placeholder 8"/>
          <p:cNvSpPr>
            <a:spLocks noGrp="1"/>
          </p:cNvSpPr>
          <p:nvPr>
            <p:ph sz="quarter" idx="13" hasCustomPrompt="1"/>
          </p:nvPr>
        </p:nvSpPr>
        <p:spPr>
          <a:xfrm>
            <a:off x="318347" y="1343971"/>
            <a:ext cx="2458720" cy="1357637"/>
          </a:xfrm>
          <a:prstGeom prst="rect">
            <a:avLst/>
          </a:prstGeom>
          <a:solidFill>
            <a:schemeClr val="accent3"/>
          </a:solidFill>
        </p:spPr>
        <p:txBody>
          <a:bodyPr lIns="118872" tIns="118872" rIns="118872" bIns="118872" anchor="ctr"/>
          <a:lstStyle>
            <a:lvl1pPr>
              <a:spcBef>
                <a:spcPts val="133"/>
              </a:spcBef>
              <a:defRPr sz="16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a:t>Edit Master text styles</a:t>
            </a:r>
          </a:p>
        </p:txBody>
      </p:sp>
      <p:sp>
        <p:nvSpPr>
          <p:cNvPr id="12" name="Content Placeholder 8">
            <a:extLst>
              <a:ext uri="{FF2B5EF4-FFF2-40B4-BE49-F238E27FC236}">
                <a16:creationId xmlns:a16="http://schemas.microsoft.com/office/drawing/2014/main" id="{080F36AD-CB07-F640-8B20-935A90D2AD5D}"/>
              </a:ext>
            </a:extLst>
          </p:cNvPr>
          <p:cNvSpPr>
            <a:spLocks noGrp="1"/>
          </p:cNvSpPr>
          <p:nvPr>
            <p:ph sz="quarter" idx="16" hasCustomPrompt="1"/>
          </p:nvPr>
        </p:nvSpPr>
        <p:spPr>
          <a:xfrm>
            <a:off x="318347" y="2335858"/>
            <a:ext cx="2458720" cy="3807556"/>
          </a:xfrm>
          <a:prstGeom prst="rect">
            <a:avLst/>
          </a:prstGeom>
          <a:solidFill>
            <a:schemeClr val="bg1">
              <a:lumMod val="95000"/>
            </a:schemeClr>
          </a:solidFill>
        </p:spPr>
        <p:txBody>
          <a:bodyPr lIns="118872" tIns="118872" rIns="118872" bIns="118872"/>
          <a:lstStyle>
            <a:lvl1pPr>
              <a:defRPr sz="1467" baseline="0">
                <a:solidFill>
                  <a:schemeClr val="tx2"/>
                </a:solidFill>
              </a:defRPr>
            </a:lvl1pPr>
            <a:lvl2pPr>
              <a:defRPr sz="1333" b="0" i="0" baseline="0">
                <a:solidFill>
                  <a:schemeClr val="tx2"/>
                </a:solidFill>
              </a:defRPr>
            </a:lvl2pPr>
            <a:lvl3pPr>
              <a:defRPr sz="1333" b="0" i="0" baseline="0"/>
            </a:lvl3pPr>
            <a:lvl4pPr>
              <a:defRPr sz="1333" b="0" i="0" baseline="0"/>
            </a:lvl4pPr>
            <a:lvl5pPr>
              <a:defRPr sz="1333" b="0" i="0" baseline="0">
                <a:solidFill>
                  <a:schemeClr val="tx2"/>
                </a:solidFill>
              </a:defRPr>
            </a:lvl5pPr>
            <a:lvl6pPr>
              <a:defRPr sz="1333">
                <a:solidFill>
                  <a:schemeClr val="tx2"/>
                </a:solidFill>
              </a:defRPr>
            </a:lvl6pPr>
            <a:lvl7pPr marL="683667" indent="-230712">
              <a:buFont typeface="Courier New" panose="02070309020205020404" pitchFamily="49" charset="0"/>
              <a:buChar char="o"/>
              <a:defRPr sz="1333">
                <a:solidFill>
                  <a:schemeClr val="tx2"/>
                </a:solidFill>
              </a:defRPr>
            </a:lvl7pPr>
          </a:lstStyle>
          <a:p>
            <a:pPr lvl="0"/>
            <a:r>
              <a:rPr lang="en-US"/>
              <a:t>Edit Master text styles</a:t>
            </a:r>
          </a:p>
          <a:p>
            <a:pPr lvl="1"/>
            <a:r>
              <a:rPr lang="en-US"/>
              <a:t>Second level</a:t>
            </a:r>
          </a:p>
          <a:p>
            <a:pPr lvl="4"/>
            <a:r>
              <a:rPr lang="en-US"/>
              <a:t>Third level</a:t>
            </a:r>
          </a:p>
          <a:p>
            <a:pPr lvl="5"/>
            <a:r>
              <a:rPr lang="en-US"/>
              <a:t>Fourth level</a:t>
            </a:r>
          </a:p>
          <a:p>
            <a:pPr lvl="6"/>
            <a:r>
              <a:rPr lang="en-US"/>
              <a:t>Fifth level</a:t>
            </a:r>
          </a:p>
        </p:txBody>
      </p:sp>
      <p:sp>
        <p:nvSpPr>
          <p:cNvPr id="17" name="Content Placeholder 8">
            <a:extLst>
              <a:ext uri="{FF2B5EF4-FFF2-40B4-BE49-F238E27FC236}">
                <a16:creationId xmlns:a16="http://schemas.microsoft.com/office/drawing/2014/main" id="{46849DAC-0DEC-3345-B6FC-FA721CD5505E}"/>
              </a:ext>
            </a:extLst>
          </p:cNvPr>
          <p:cNvSpPr>
            <a:spLocks noGrp="1"/>
          </p:cNvSpPr>
          <p:nvPr>
            <p:ph sz="quarter" idx="17"/>
          </p:nvPr>
        </p:nvSpPr>
        <p:spPr>
          <a:xfrm>
            <a:off x="6363545" y="1343971"/>
            <a:ext cx="2458720" cy="1357637"/>
          </a:xfrm>
          <a:prstGeom prst="rect">
            <a:avLst/>
          </a:prstGeom>
          <a:solidFill>
            <a:schemeClr val="accent3"/>
          </a:solidFill>
        </p:spPr>
        <p:txBody>
          <a:bodyPr lIns="118872" tIns="118872" rIns="118872" bIns="118872" anchor="ctr"/>
          <a:lstStyle>
            <a:lvl1pPr>
              <a:defRPr sz="1600">
                <a:solidFill>
                  <a:schemeClr val="bg1"/>
                </a:solidFill>
              </a:defRPr>
            </a:lvl1pPr>
          </a:lstStyle>
          <a:p>
            <a:pPr lvl="0"/>
            <a:r>
              <a:rPr lang="en-US"/>
              <a:t>Click to edit Master text styles</a:t>
            </a:r>
          </a:p>
        </p:txBody>
      </p:sp>
      <p:sp>
        <p:nvSpPr>
          <p:cNvPr id="18" name="Content Placeholder 8">
            <a:extLst>
              <a:ext uri="{FF2B5EF4-FFF2-40B4-BE49-F238E27FC236}">
                <a16:creationId xmlns:a16="http://schemas.microsoft.com/office/drawing/2014/main" id="{19FAECA8-2EF7-3949-822C-2043BF871AC1}"/>
              </a:ext>
            </a:extLst>
          </p:cNvPr>
          <p:cNvSpPr>
            <a:spLocks noGrp="1"/>
          </p:cNvSpPr>
          <p:nvPr>
            <p:ph sz="quarter" idx="18" hasCustomPrompt="1"/>
          </p:nvPr>
        </p:nvSpPr>
        <p:spPr>
          <a:xfrm>
            <a:off x="6363545" y="2335858"/>
            <a:ext cx="2458720" cy="3807556"/>
          </a:xfrm>
          <a:prstGeom prst="rect">
            <a:avLst/>
          </a:prstGeom>
          <a:solidFill>
            <a:schemeClr val="bg1">
              <a:lumMod val="95000"/>
            </a:schemeClr>
          </a:solidFill>
        </p:spPr>
        <p:txBody>
          <a:bodyPr lIns="118872" tIns="118872" rIns="118872" bIns="118872"/>
          <a:lstStyle>
            <a:lvl1pPr>
              <a:defRPr sz="1467" baseline="0">
                <a:solidFill>
                  <a:schemeClr val="tx2"/>
                </a:solidFill>
              </a:defRPr>
            </a:lvl1pPr>
            <a:lvl2pPr>
              <a:defRPr sz="1333" baseline="0">
                <a:solidFill>
                  <a:schemeClr val="tx2"/>
                </a:solidFill>
              </a:defRPr>
            </a:lvl2pPr>
            <a:lvl3pPr>
              <a:defRPr sz="1600" baseline="0"/>
            </a:lvl3pPr>
            <a:lvl4pPr>
              <a:defRPr sz="1600" baseline="0"/>
            </a:lvl4pPr>
            <a:lvl5pPr>
              <a:defRPr sz="1333" baseline="0">
                <a:solidFill>
                  <a:schemeClr val="tx2"/>
                </a:solidFill>
              </a:defRPr>
            </a:lvl5pPr>
            <a:lvl6pPr>
              <a:defRPr sz="1333">
                <a:solidFill>
                  <a:schemeClr val="tx2"/>
                </a:solidFill>
              </a:defRPr>
            </a:lvl6pPr>
            <a:lvl7pPr marL="683667" indent="-230712">
              <a:buFont typeface="Courier New" panose="02070309020205020404" pitchFamily="49" charset="0"/>
              <a:buChar char="o"/>
              <a:defRPr sz="1333">
                <a:solidFill>
                  <a:schemeClr val="tx2"/>
                </a:solidFill>
              </a:defRPr>
            </a:lvl7pPr>
          </a:lstStyle>
          <a:p>
            <a:pPr lvl="0"/>
            <a:r>
              <a:rPr lang="en-US"/>
              <a:t>Edit Master text styles</a:t>
            </a:r>
          </a:p>
          <a:p>
            <a:pPr lvl="1"/>
            <a:r>
              <a:rPr lang="en-US"/>
              <a:t>Second level</a:t>
            </a:r>
          </a:p>
          <a:p>
            <a:pPr lvl="4"/>
            <a:r>
              <a:rPr lang="en-US"/>
              <a:t>Third level</a:t>
            </a:r>
          </a:p>
          <a:p>
            <a:pPr lvl="5"/>
            <a:r>
              <a:rPr lang="en-US"/>
              <a:t>Fourth level</a:t>
            </a:r>
          </a:p>
          <a:p>
            <a:pPr lvl="6"/>
            <a:r>
              <a:rPr lang="en-US"/>
              <a:t>Fifth level</a:t>
            </a:r>
          </a:p>
        </p:txBody>
      </p:sp>
      <p:sp>
        <p:nvSpPr>
          <p:cNvPr id="19" name="Content Placeholder 8">
            <a:extLst>
              <a:ext uri="{FF2B5EF4-FFF2-40B4-BE49-F238E27FC236}">
                <a16:creationId xmlns:a16="http://schemas.microsoft.com/office/drawing/2014/main" id="{CC8FD469-8A74-5C45-B11A-63C2B765E23D}"/>
              </a:ext>
            </a:extLst>
          </p:cNvPr>
          <p:cNvSpPr>
            <a:spLocks noGrp="1"/>
          </p:cNvSpPr>
          <p:nvPr>
            <p:ph sz="quarter" idx="19"/>
          </p:nvPr>
        </p:nvSpPr>
        <p:spPr>
          <a:xfrm>
            <a:off x="3373120" y="1343971"/>
            <a:ext cx="2458720" cy="1357637"/>
          </a:xfrm>
          <a:prstGeom prst="rect">
            <a:avLst/>
          </a:prstGeom>
          <a:solidFill>
            <a:schemeClr val="accent3"/>
          </a:solidFill>
        </p:spPr>
        <p:txBody>
          <a:bodyPr lIns="118872" tIns="118872" rIns="118872" bIns="118872" anchor="ctr"/>
          <a:lstStyle>
            <a:lvl1pPr>
              <a:defRPr sz="16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a:t>Click to edit Master text styles</a:t>
            </a:r>
          </a:p>
        </p:txBody>
      </p:sp>
      <p:sp>
        <p:nvSpPr>
          <p:cNvPr id="20" name="Content Placeholder 8">
            <a:extLst>
              <a:ext uri="{FF2B5EF4-FFF2-40B4-BE49-F238E27FC236}">
                <a16:creationId xmlns:a16="http://schemas.microsoft.com/office/drawing/2014/main" id="{78CCC33E-8866-734C-866C-715AA2CAA9AA}"/>
              </a:ext>
            </a:extLst>
          </p:cNvPr>
          <p:cNvSpPr>
            <a:spLocks noGrp="1"/>
          </p:cNvSpPr>
          <p:nvPr>
            <p:ph sz="quarter" idx="20" hasCustomPrompt="1"/>
          </p:nvPr>
        </p:nvSpPr>
        <p:spPr>
          <a:xfrm>
            <a:off x="3373120" y="2335858"/>
            <a:ext cx="2458720" cy="3807556"/>
          </a:xfrm>
          <a:prstGeom prst="rect">
            <a:avLst/>
          </a:prstGeom>
          <a:solidFill>
            <a:schemeClr val="bg1">
              <a:lumMod val="95000"/>
            </a:schemeClr>
          </a:solidFill>
        </p:spPr>
        <p:txBody>
          <a:bodyPr lIns="118872" tIns="118872" rIns="118872" bIns="118872"/>
          <a:lstStyle>
            <a:lvl1pPr>
              <a:defRPr sz="1467" baseline="0">
                <a:solidFill>
                  <a:schemeClr val="tx2"/>
                </a:solidFill>
              </a:defRPr>
            </a:lvl1pPr>
            <a:lvl2pPr>
              <a:defRPr sz="1333" baseline="0">
                <a:solidFill>
                  <a:schemeClr val="tx2"/>
                </a:solidFill>
              </a:defRPr>
            </a:lvl2pPr>
            <a:lvl3pPr>
              <a:defRPr sz="1600" baseline="0"/>
            </a:lvl3pPr>
            <a:lvl4pPr>
              <a:defRPr sz="1600" baseline="0"/>
            </a:lvl4pPr>
            <a:lvl5pPr>
              <a:defRPr sz="1333" baseline="0">
                <a:solidFill>
                  <a:schemeClr val="tx2"/>
                </a:solidFill>
              </a:defRPr>
            </a:lvl5pPr>
            <a:lvl6pPr>
              <a:defRPr sz="1333">
                <a:solidFill>
                  <a:schemeClr val="tx2"/>
                </a:solidFill>
              </a:defRPr>
            </a:lvl6pPr>
            <a:lvl7pPr marL="683667" indent="-230712">
              <a:buFont typeface="Courier New" panose="02070309020205020404" pitchFamily="49" charset="0"/>
              <a:buChar char="o"/>
              <a:defRPr sz="1333">
                <a:solidFill>
                  <a:schemeClr val="tx2"/>
                </a:solidFill>
              </a:defRPr>
            </a:lvl7pPr>
          </a:lstStyle>
          <a:p>
            <a:pPr lvl="0"/>
            <a:r>
              <a:rPr lang="en-US"/>
              <a:t>Edit Master text styles</a:t>
            </a:r>
          </a:p>
          <a:p>
            <a:pPr lvl="1"/>
            <a:r>
              <a:rPr lang="en-US"/>
              <a:t>Second level</a:t>
            </a:r>
          </a:p>
          <a:p>
            <a:pPr lvl="4"/>
            <a:r>
              <a:rPr lang="en-US"/>
              <a:t>Third level</a:t>
            </a:r>
          </a:p>
          <a:p>
            <a:pPr lvl="5"/>
            <a:r>
              <a:rPr lang="en-US"/>
              <a:t>Fourth level</a:t>
            </a:r>
          </a:p>
          <a:p>
            <a:pPr lvl="6"/>
            <a:r>
              <a:rPr lang="en-US"/>
              <a:t>Fifth level</a:t>
            </a:r>
          </a:p>
        </p:txBody>
      </p:sp>
      <p:sp>
        <p:nvSpPr>
          <p:cNvPr id="14" name="Content Placeholder 8">
            <a:extLst>
              <a:ext uri="{FF2B5EF4-FFF2-40B4-BE49-F238E27FC236}">
                <a16:creationId xmlns:a16="http://schemas.microsoft.com/office/drawing/2014/main" id="{46849DAC-0DEC-3345-B6FC-FA721CD5505E}"/>
              </a:ext>
            </a:extLst>
          </p:cNvPr>
          <p:cNvSpPr>
            <a:spLocks noGrp="1"/>
          </p:cNvSpPr>
          <p:nvPr>
            <p:ph sz="quarter" idx="23"/>
          </p:nvPr>
        </p:nvSpPr>
        <p:spPr>
          <a:xfrm>
            <a:off x="9421706" y="1384099"/>
            <a:ext cx="2465495" cy="1357637"/>
          </a:xfrm>
          <a:prstGeom prst="rect">
            <a:avLst/>
          </a:prstGeom>
          <a:solidFill>
            <a:schemeClr val="accent3"/>
          </a:solidFill>
        </p:spPr>
        <p:txBody>
          <a:bodyPr lIns="118872" tIns="118872" rIns="118872" bIns="118872" anchor="ctr"/>
          <a:lstStyle>
            <a:lvl1pPr>
              <a:defRPr sz="1600">
                <a:solidFill>
                  <a:schemeClr val="bg1"/>
                </a:solidFill>
              </a:defRPr>
            </a:lvl1pPr>
          </a:lstStyle>
          <a:p>
            <a:pPr lvl="0"/>
            <a:r>
              <a:rPr lang="en-US"/>
              <a:t>Click to edit Master text styles</a:t>
            </a:r>
          </a:p>
        </p:txBody>
      </p:sp>
      <p:sp>
        <p:nvSpPr>
          <p:cNvPr id="21" name="Content Placeholder 8">
            <a:extLst>
              <a:ext uri="{FF2B5EF4-FFF2-40B4-BE49-F238E27FC236}">
                <a16:creationId xmlns:a16="http://schemas.microsoft.com/office/drawing/2014/main" id="{19FAECA8-2EF7-3949-822C-2043BF871AC1}"/>
              </a:ext>
            </a:extLst>
          </p:cNvPr>
          <p:cNvSpPr>
            <a:spLocks noGrp="1"/>
          </p:cNvSpPr>
          <p:nvPr>
            <p:ph sz="quarter" idx="24" hasCustomPrompt="1"/>
          </p:nvPr>
        </p:nvSpPr>
        <p:spPr>
          <a:xfrm>
            <a:off x="9421706" y="2375986"/>
            <a:ext cx="2465495" cy="3807556"/>
          </a:xfrm>
          <a:prstGeom prst="rect">
            <a:avLst/>
          </a:prstGeom>
          <a:solidFill>
            <a:schemeClr val="bg1">
              <a:lumMod val="95000"/>
            </a:schemeClr>
          </a:solidFill>
        </p:spPr>
        <p:txBody>
          <a:bodyPr lIns="118872" tIns="118872" rIns="118872" bIns="118872"/>
          <a:lstStyle>
            <a:lvl1pPr>
              <a:defRPr sz="1467" baseline="0">
                <a:solidFill>
                  <a:schemeClr val="tx2"/>
                </a:solidFill>
              </a:defRPr>
            </a:lvl1pPr>
            <a:lvl2pPr>
              <a:defRPr sz="1333" baseline="0">
                <a:solidFill>
                  <a:schemeClr val="tx2"/>
                </a:solidFill>
              </a:defRPr>
            </a:lvl2pPr>
            <a:lvl3pPr>
              <a:defRPr sz="1600" baseline="0"/>
            </a:lvl3pPr>
            <a:lvl4pPr>
              <a:defRPr sz="1600" baseline="0"/>
            </a:lvl4pPr>
            <a:lvl5pPr>
              <a:defRPr sz="1333" baseline="0">
                <a:solidFill>
                  <a:schemeClr val="tx2"/>
                </a:solidFill>
              </a:defRPr>
            </a:lvl5pPr>
            <a:lvl6pPr>
              <a:defRPr sz="1333">
                <a:solidFill>
                  <a:schemeClr val="tx2"/>
                </a:solidFill>
              </a:defRPr>
            </a:lvl6pPr>
            <a:lvl7pPr marL="683667" indent="-230712">
              <a:buFont typeface="Courier New" panose="02070309020205020404" pitchFamily="49" charset="0"/>
              <a:buChar char="o"/>
              <a:defRPr sz="1333">
                <a:solidFill>
                  <a:schemeClr val="tx2"/>
                </a:solidFill>
              </a:defRPr>
            </a:lvl7pPr>
          </a:lstStyle>
          <a:p>
            <a:pPr lvl="0"/>
            <a:r>
              <a:rPr lang="en-US"/>
              <a:t>Edit Master text styles</a:t>
            </a:r>
          </a:p>
          <a:p>
            <a:pPr lvl="1"/>
            <a:r>
              <a:rPr lang="en-US"/>
              <a:t>Second level</a:t>
            </a:r>
          </a:p>
          <a:p>
            <a:pPr lvl="4"/>
            <a:r>
              <a:rPr lang="en-US"/>
              <a:t>Third level</a:t>
            </a:r>
          </a:p>
          <a:p>
            <a:pPr lvl="5"/>
            <a:r>
              <a:rPr lang="en-US"/>
              <a:t>Fourth level</a:t>
            </a:r>
          </a:p>
          <a:p>
            <a:pPr lvl="6"/>
            <a:r>
              <a:rPr lang="en-US"/>
              <a:t>Fifth level</a:t>
            </a:r>
          </a:p>
        </p:txBody>
      </p:sp>
      <p:sp>
        <p:nvSpPr>
          <p:cNvPr id="4" name="Slide Number Placeholder 3">
            <a:extLst>
              <a:ext uri="{FF2B5EF4-FFF2-40B4-BE49-F238E27FC236}">
                <a16:creationId xmlns:a16="http://schemas.microsoft.com/office/drawing/2014/main" id="{63AA5858-6BD7-C5DA-01C5-5AE6D2D4FE1B}"/>
              </a:ext>
            </a:extLst>
          </p:cNvPr>
          <p:cNvSpPr>
            <a:spLocks noGrp="1"/>
          </p:cNvSpPr>
          <p:nvPr>
            <p:ph type="sldNum" sz="quarter" idx="26"/>
          </p:nvPr>
        </p:nvSpPr>
        <p:spPr/>
        <p:txBody>
          <a:bodyPr/>
          <a:lstStyle/>
          <a:p>
            <a:pPr defTabSz="761970"/>
            <a:fld id="{A59E24FB-11A7-44FD-AC96-67BDBF48A334}" type="slidenum">
              <a:rPr lang="en-US" smtClean="0"/>
              <a:pPr defTabSz="761970"/>
              <a:t>‹#›</a:t>
            </a:fld>
            <a:endParaRPr lang="en-US"/>
          </a:p>
        </p:txBody>
      </p:sp>
      <p:sp>
        <p:nvSpPr>
          <p:cNvPr id="6" name="Title 5">
            <a:extLst>
              <a:ext uri="{FF2B5EF4-FFF2-40B4-BE49-F238E27FC236}">
                <a16:creationId xmlns:a16="http://schemas.microsoft.com/office/drawing/2014/main" id="{49C9821C-8DEE-28A2-06E5-1B1E547F191B}"/>
              </a:ext>
            </a:extLst>
          </p:cNvPr>
          <p:cNvSpPr>
            <a:spLocks noGrp="1"/>
          </p:cNvSpPr>
          <p:nvPr>
            <p:ph type="title"/>
          </p:nvPr>
        </p:nvSpPr>
        <p:spPr>
          <a:xfrm>
            <a:off x="318347" y="372533"/>
            <a:ext cx="11562079" cy="562187"/>
          </a:xfrm>
          <a:prstGeom prst="rect">
            <a:avLst/>
          </a:prstGeom>
        </p:spPr>
        <p:txBody>
          <a:bodyPr/>
          <a:lstStyle/>
          <a:p>
            <a:r>
              <a:rPr lang="en-US"/>
              <a:t>Click to edit Master title style</a:t>
            </a:r>
          </a:p>
        </p:txBody>
      </p:sp>
      <p:sp>
        <p:nvSpPr>
          <p:cNvPr id="2" name="Rectangle 1">
            <a:extLst>
              <a:ext uri="{FF2B5EF4-FFF2-40B4-BE49-F238E27FC236}">
                <a16:creationId xmlns:a16="http://schemas.microsoft.com/office/drawing/2014/main" id="{98AE11A0-0C38-F581-087E-DED3AEC9AEF1}"/>
              </a:ext>
            </a:extLst>
          </p:cNvPr>
          <p:cNvSpPr/>
          <p:nvPr/>
        </p:nvSpPr>
        <p:spPr>
          <a:xfrm>
            <a:off x="318347" y="1038102"/>
            <a:ext cx="11562077" cy="60959"/>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wrap="square" rtlCol="0" anchor="ctr" anchorCtr="0">
            <a:noAutofit/>
          </a:bodyPr>
          <a:lstStyle/>
          <a:p>
            <a:pPr algn="ctr"/>
            <a:endParaRPr lang="en-US" sz="2133">
              <a:solidFill>
                <a:schemeClr val="accent3">
                  <a:lumMod val="60000"/>
                  <a:lumOff val="40000"/>
                </a:schemeClr>
              </a:solidFill>
            </a:endParaRPr>
          </a:p>
        </p:txBody>
      </p:sp>
    </p:spTree>
    <p:extLst>
      <p:ext uri="{BB962C8B-B14F-4D97-AF65-F5344CB8AC3E}">
        <p14:creationId xmlns:p14="http://schemas.microsoft.com/office/powerpoint/2010/main" val="22394120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ps">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7DA1992-F678-FCFB-8210-B61A450FAB8A}"/>
              </a:ext>
            </a:extLst>
          </p:cNvPr>
          <p:cNvSpPr/>
          <p:nvPr/>
        </p:nvSpPr>
        <p:spPr>
          <a:xfrm>
            <a:off x="-5" y="-2"/>
            <a:ext cx="12192000" cy="6028268"/>
          </a:xfrm>
          <a:prstGeom prst="rect">
            <a:avLst/>
          </a:prstGeom>
          <a:solidFill>
            <a:schemeClr val="bg1">
              <a:lumMod val="95000"/>
            </a:schemeClr>
          </a:solidFill>
        </p:spPr>
        <p:txBody>
          <a:bodyPr wrap="square" rtlCol="0" anchor="ctr" anchorCtr="0">
            <a:normAutofit/>
          </a:bodyPr>
          <a:lstStyle/>
          <a:p>
            <a:pPr algn="ctr"/>
            <a:endParaRPr lang="en-US" sz="2133" err="1">
              <a:solidFill>
                <a:schemeClr val="bg1"/>
              </a:solidFill>
            </a:endParaRPr>
          </a:p>
        </p:txBody>
      </p:sp>
      <p:sp>
        <p:nvSpPr>
          <p:cNvPr id="13" name="Rectangle 12">
            <a:extLst>
              <a:ext uri="{FF2B5EF4-FFF2-40B4-BE49-F238E27FC236}">
                <a16:creationId xmlns:a16="http://schemas.microsoft.com/office/drawing/2014/main" id="{C2E62A37-8863-758C-0FAF-D596CD420C3B}"/>
              </a:ext>
            </a:extLst>
          </p:cNvPr>
          <p:cNvSpPr/>
          <p:nvPr/>
        </p:nvSpPr>
        <p:spPr>
          <a:xfrm>
            <a:off x="186605" y="-8877"/>
            <a:ext cx="2767584" cy="6037143"/>
          </a:xfrm>
          <a:prstGeom prst="rect">
            <a:avLst/>
          </a:prstGeom>
          <a:solidFill>
            <a:schemeClr val="accent2"/>
          </a:solidFill>
        </p:spPr>
        <p:txBody>
          <a:bodyPr wrap="square" lIns="365760" tIns="365760" rIns="365760" bIns="365760" rtlCol="0" anchor="ctr" anchorCtr="0">
            <a:noAutofit/>
          </a:bodyPr>
          <a:lstStyle/>
          <a:p>
            <a:pPr algn="ctr"/>
            <a:r>
              <a:rPr lang="en-US" sz="2667" b="1" cap="all" baseline="0">
                <a:solidFill>
                  <a:schemeClr val="bg1"/>
                </a:solidFill>
                <a:latin typeface="Open Sans" panose="020B0606030504020204" pitchFamily="34" charset="0"/>
                <a:ea typeface="Open Sans" panose="020B0606030504020204" pitchFamily="34" charset="0"/>
                <a:cs typeface="Open Sans" panose="020B0606030504020204" pitchFamily="34" charset="0"/>
              </a:rPr>
              <a:t>Tips &amp; Best </a:t>
            </a:r>
            <a:r>
              <a:rPr lang="en-US" sz="2667" b="1" cap="all" baseline="0">
                <a:solidFill>
                  <a:schemeClr val="bg1"/>
                </a:solidFill>
                <a:latin typeface="+mj-lt"/>
                <a:ea typeface="Open Sans" panose="020B0606030504020204" pitchFamily="34" charset="0"/>
                <a:cs typeface="Open Sans" panose="020B0606030504020204" pitchFamily="34" charset="0"/>
              </a:rPr>
              <a:t>Practices</a:t>
            </a:r>
          </a:p>
        </p:txBody>
      </p:sp>
      <p:sp>
        <p:nvSpPr>
          <p:cNvPr id="23" name="Slide Number Placeholder 22">
            <a:extLst>
              <a:ext uri="{FF2B5EF4-FFF2-40B4-BE49-F238E27FC236}">
                <a16:creationId xmlns:a16="http://schemas.microsoft.com/office/drawing/2014/main" id="{6C99E303-4296-5D5C-5687-5079B51B8F89}"/>
              </a:ext>
            </a:extLst>
          </p:cNvPr>
          <p:cNvSpPr>
            <a:spLocks noGrp="1"/>
          </p:cNvSpPr>
          <p:nvPr>
            <p:ph type="sldNum" sz="quarter" idx="12"/>
          </p:nvPr>
        </p:nvSpPr>
        <p:spPr/>
        <p:txBody>
          <a:bodyPr/>
          <a:lstStyle/>
          <a:p>
            <a:pPr defTabSz="761970"/>
            <a:fld id="{A59E24FB-11A7-44FD-AC96-67BDBF48A334}" type="slidenum">
              <a:rPr lang="en-US" smtClean="0"/>
              <a:pPr defTabSz="761970"/>
              <a:t>‹#›</a:t>
            </a:fld>
            <a:endParaRPr lang="en-US"/>
          </a:p>
        </p:txBody>
      </p:sp>
      <p:sp>
        <p:nvSpPr>
          <p:cNvPr id="4" name="Rectangle 1">
            <a:extLst>
              <a:ext uri="{FF2B5EF4-FFF2-40B4-BE49-F238E27FC236}">
                <a16:creationId xmlns:a16="http://schemas.microsoft.com/office/drawing/2014/main" id="{339F01B5-325A-2989-53A8-9451A9BC6993}"/>
              </a:ext>
              <a:ext uri="{C183D7F6-B498-43B3-948B-1728B52AA6E4}">
                <adec:decorative xmlns:adec="http://schemas.microsoft.com/office/drawing/2017/decorative" val="1"/>
              </a:ext>
            </a:extLst>
          </p:cNvPr>
          <p:cNvSpPr/>
          <p:nvPr/>
        </p:nvSpPr>
        <p:spPr>
          <a:xfrm>
            <a:off x="-8837" y="1"/>
            <a:ext cx="198016" cy="5304428"/>
          </a:xfrm>
          <a:custGeom>
            <a:avLst/>
            <a:gdLst>
              <a:gd name="connsiteX0" fmla="*/ 0 w 213364"/>
              <a:gd name="connsiteY0" fmla="*/ 0 h 4521201"/>
              <a:gd name="connsiteX1" fmla="*/ 213364 w 213364"/>
              <a:gd name="connsiteY1" fmla="*/ 0 h 4521201"/>
              <a:gd name="connsiteX2" fmla="*/ 213364 w 213364"/>
              <a:gd name="connsiteY2" fmla="*/ 4521201 h 4521201"/>
              <a:gd name="connsiteX3" fmla="*/ 0 w 213364"/>
              <a:gd name="connsiteY3" fmla="*/ 4521201 h 4521201"/>
              <a:gd name="connsiteX4" fmla="*/ 0 w 213364"/>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4196523 h 4521201"/>
              <a:gd name="connsiteX4" fmla="*/ 6626 w 219990"/>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4252428 h 4521201"/>
              <a:gd name="connsiteX4" fmla="*/ 6626 w 219990"/>
              <a:gd name="connsiteY4" fmla="*/ 0 h 4521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9990" h="4521201">
                <a:moveTo>
                  <a:pt x="6626" y="0"/>
                </a:moveTo>
                <a:lnTo>
                  <a:pt x="219990" y="0"/>
                </a:lnTo>
                <a:lnTo>
                  <a:pt x="219990" y="4521201"/>
                </a:lnTo>
                <a:lnTo>
                  <a:pt x="0" y="4252428"/>
                </a:lnTo>
                <a:cubicBezTo>
                  <a:pt x="2209" y="2853587"/>
                  <a:pt x="4417" y="1398841"/>
                  <a:pt x="6626" y="0"/>
                </a:cubicBezTo>
                <a:close/>
              </a:path>
            </a:pathLst>
          </a:custGeom>
          <a:solidFill>
            <a:schemeClr val="accent5"/>
          </a:solidFill>
        </p:spPr>
        <p:txBody>
          <a:bodyPr wrap="square" rtlCol="0" anchor="ctr" anchorCtr="0">
            <a:noAutofit/>
          </a:bodyPr>
          <a:lstStyle/>
          <a:p>
            <a:pPr algn="ctr"/>
            <a:endParaRPr lang="en-US" sz="2133" err="1">
              <a:solidFill>
                <a:schemeClr val="bg1"/>
              </a:solidFill>
            </a:endParaRPr>
          </a:p>
        </p:txBody>
      </p:sp>
      <p:sp>
        <p:nvSpPr>
          <p:cNvPr id="5" name="Rectangle 1">
            <a:extLst>
              <a:ext uri="{FF2B5EF4-FFF2-40B4-BE49-F238E27FC236}">
                <a16:creationId xmlns:a16="http://schemas.microsoft.com/office/drawing/2014/main" id="{CB0D13AD-B701-1289-751E-D0F9698B39CF}"/>
              </a:ext>
              <a:ext uri="{C183D7F6-B498-43B3-948B-1728B52AA6E4}">
                <adec:decorative xmlns:adec="http://schemas.microsoft.com/office/drawing/2017/decorative" val="1"/>
              </a:ext>
            </a:extLst>
          </p:cNvPr>
          <p:cNvSpPr/>
          <p:nvPr/>
        </p:nvSpPr>
        <p:spPr>
          <a:xfrm flipV="1">
            <a:off x="-12529" y="5304429"/>
            <a:ext cx="210540" cy="723837"/>
          </a:xfrm>
          <a:custGeom>
            <a:avLst/>
            <a:gdLst>
              <a:gd name="connsiteX0" fmla="*/ 0 w 213364"/>
              <a:gd name="connsiteY0" fmla="*/ 0 h 4521201"/>
              <a:gd name="connsiteX1" fmla="*/ 213364 w 213364"/>
              <a:gd name="connsiteY1" fmla="*/ 0 h 4521201"/>
              <a:gd name="connsiteX2" fmla="*/ 213364 w 213364"/>
              <a:gd name="connsiteY2" fmla="*/ 4521201 h 4521201"/>
              <a:gd name="connsiteX3" fmla="*/ 0 w 213364"/>
              <a:gd name="connsiteY3" fmla="*/ 4521201 h 4521201"/>
              <a:gd name="connsiteX4" fmla="*/ 0 w 213364"/>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4196523 h 4521201"/>
              <a:gd name="connsiteX4" fmla="*/ 6626 w 219990"/>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3280524 h 4521201"/>
              <a:gd name="connsiteX4" fmla="*/ 6626 w 219990"/>
              <a:gd name="connsiteY4" fmla="*/ 0 h 4521201"/>
              <a:gd name="connsiteX0" fmla="*/ 20375 w 233739"/>
              <a:gd name="connsiteY0" fmla="*/ 0 h 4521201"/>
              <a:gd name="connsiteX1" fmla="*/ 233739 w 233739"/>
              <a:gd name="connsiteY1" fmla="*/ 0 h 4521201"/>
              <a:gd name="connsiteX2" fmla="*/ 233739 w 233739"/>
              <a:gd name="connsiteY2" fmla="*/ 4521201 h 4521201"/>
              <a:gd name="connsiteX3" fmla="*/ 0 w 233739"/>
              <a:gd name="connsiteY3" fmla="*/ 2168238 h 4521201"/>
              <a:gd name="connsiteX4" fmla="*/ 20375 w 233739"/>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730725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590100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683850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871350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3105718 h 4521201"/>
              <a:gd name="connsiteX4" fmla="*/ 727 w 214091"/>
              <a:gd name="connsiteY4" fmla="*/ 0 h 4521201"/>
              <a:gd name="connsiteX0" fmla="*/ 10512 w 223876"/>
              <a:gd name="connsiteY0" fmla="*/ 0 h 4521201"/>
              <a:gd name="connsiteX1" fmla="*/ 223876 w 223876"/>
              <a:gd name="connsiteY1" fmla="*/ 0 h 4521201"/>
              <a:gd name="connsiteX2" fmla="*/ 223876 w 223876"/>
              <a:gd name="connsiteY2" fmla="*/ 4521201 h 4521201"/>
              <a:gd name="connsiteX3" fmla="*/ 0 w 223876"/>
              <a:gd name="connsiteY3" fmla="*/ 2935235 h 4521201"/>
              <a:gd name="connsiteX4" fmla="*/ 10512 w 223876"/>
              <a:gd name="connsiteY4" fmla="*/ 0 h 4521201"/>
              <a:gd name="connsiteX0" fmla="*/ 10512 w 223876"/>
              <a:gd name="connsiteY0" fmla="*/ 0 h 4521201"/>
              <a:gd name="connsiteX1" fmla="*/ 223876 w 223876"/>
              <a:gd name="connsiteY1" fmla="*/ 0 h 4521201"/>
              <a:gd name="connsiteX2" fmla="*/ 223876 w 223876"/>
              <a:gd name="connsiteY2" fmla="*/ 4521201 h 4521201"/>
              <a:gd name="connsiteX3" fmla="*/ 0 w 223876"/>
              <a:gd name="connsiteY3" fmla="*/ 2707909 h 4521201"/>
              <a:gd name="connsiteX4" fmla="*/ 10512 w 223876"/>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992059 h 4521201"/>
              <a:gd name="connsiteX4" fmla="*/ 727 w 214091"/>
              <a:gd name="connsiteY4" fmla="*/ 0 h 4521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4091" h="4521201">
                <a:moveTo>
                  <a:pt x="727" y="0"/>
                </a:moveTo>
                <a:lnTo>
                  <a:pt x="214091" y="0"/>
                </a:lnTo>
                <a:lnTo>
                  <a:pt x="214091" y="4521201"/>
                </a:lnTo>
                <a:lnTo>
                  <a:pt x="52" y="2992059"/>
                </a:lnTo>
                <a:cubicBezTo>
                  <a:pt x="2261" y="1593218"/>
                  <a:pt x="-1482" y="1398841"/>
                  <a:pt x="727" y="0"/>
                </a:cubicBezTo>
                <a:close/>
              </a:path>
            </a:pathLst>
          </a:custGeom>
          <a:solidFill>
            <a:schemeClr val="accent3"/>
          </a:solidFill>
        </p:spPr>
        <p:txBody>
          <a:bodyPr wrap="square" rtlCol="0" anchor="ctr" anchorCtr="0">
            <a:noAutofit/>
          </a:bodyPr>
          <a:lstStyle/>
          <a:p>
            <a:pPr algn="ctr"/>
            <a:endParaRPr lang="en-US" sz="2133" err="1">
              <a:solidFill>
                <a:schemeClr val="bg1"/>
              </a:solidFill>
            </a:endParaRPr>
          </a:p>
        </p:txBody>
      </p:sp>
      <p:sp>
        <p:nvSpPr>
          <p:cNvPr id="7" name="Content Placeholder 6">
            <a:extLst>
              <a:ext uri="{FF2B5EF4-FFF2-40B4-BE49-F238E27FC236}">
                <a16:creationId xmlns:a16="http://schemas.microsoft.com/office/drawing/2014/main" id="{65BA753D-82E3-ED5C-7499-70998A7B5A63}"/>
              </a:ext>
            </a:extLst>
          </p:cNvPr>
          <p:cNvSpPr>
            <a:spLocks noGrp="1"/>
          </p:cNvSpPr>
          <p:nvPr>
            <p:ph sz="quarter" idx="11"/>
          </p:nvPr>
        </p:nvSpPr>
        <p:spPr>
          <a:xfrm>
            <a:off x="3431376" y="246582"/>
            <a:ext cx="8455825" cy="5603759"/>
          </a:xfrm>
        </p:spPr>
        <p:txBody>
          <a:bodyPr lIns="274320" tIns="182880" rIns="274320" bIns="182880" anchor="ctr"/>
          <a:lstStyle>
            <a:lvl1pPr marL="380990" indent="-380990">
              <a:buClr>
                <a:schemeClr val="accent1"/>
              </a:buClr>
              <a:buSzPct val="125000"/>
              <a:buFont typeface="Wingdings" panose="05000000000000000000" pitchFamily="2" charset="2"/>
              <a:buChar char="§"/>
              <a:defRPr>
                <a:solidFill>
                  <a:schemeClr val="tx2"/>
                </a:solidFill>
              </a:defRPr>
            </a:lvl1pPr>
          </a:lstStyle>
          <a:p>
            <a:pPr lvl="0"/>
            <a:r>
              <a:rPr lang="en-US"/>
              <a:t>Click to edit Master text styles</a:t>
            </a:r>
          </a:p>
        </p:txBody>
      </p:sp>
    </p:spTree>
    <p:extLst>
      <p:ext uri="{BB962C8B-B14F-4D97-AF65-F5344CB8AC3E}">
        <p14:creationId xmlns:p14="http://schemas.microsoft.com/office/powerpoint/2010/main" val="39570152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Module Summary">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7DA1992-F678-FCFB-8210-B61A450FAB8A}"/>
              </a:ext>
            </a:extLst>
          </p:cNvPr>
          <p:cNvSpPr/>
          <p:nvPr/>
        </p:nvSpPr>
        <p:spPr>
          <a:xfrm>
            <a:off x="-5" y="-1"/>
            <a:ext cx="12192000" cy="6028269"/>
          </a:xfrm>
          <a:prstGeom prst="rect">
            <a:avLst/>
          </a:prstGeom>
          <a:solidFill>
            <a:schemeClr val="bg1">
              <a:lumMod val="95000"/>
            </a:schemeClr>
          </a:solidFill>
        </p:spPr>
        <p:txBody>
          <a:bodyPr wrap="square" rtlCol="0" anchor="ctr" anchorCtr="0">
            <a:normAutofit/>
          </a:bodyPr>
          <a:lstStyle/>
          <a:p>
            <a:pPr algn="ctr"/>
            <a:endParaRPr lang="en-US" sz="2133" err="1">
              <a:solidFill>
                <a:schemeClr val="bg1"/>
              </a:solidFill>
            </a:endParaRPr>
          </a:p>
        </p:txBody>
      </p:sp>
      <p:sp>
        <p:nvSpPr>
          <p:cNvPr id="13" name="Rectangle 12">
            <a:extLst>
              <a:ext uri="{FF2B5EF4-FFF2-40B4-BE49-F238E27FC236}">
                <a16:creationId xmlns:a16="http://schemas.microsoft.com/office/drawing/2014/main" id="{C2E62A37-8863-758C-0FAF-D596CD420C3B}"/>
              </a:ext>
            </a:extLst>
          </p:cNvPr>
          <p:cNvSpPr/>
          <p:nvPr/>
        </p:nvSpPr>
        <p:spPr>
          <a:xfrm>
            <a:off x="182941" y="-8877"/>
            <a:ext cx="2767584" cy="6037143"/>
          </a:xfrm>
          <a:prstGeom prst="rect">
            <a:avLst/>
          </a:prstGeom>
          <a:solidFill>
            <a:schemeClr val="accent2"/>
          </a:solidFill>
        </p:spPr>
        <p:txBody>
          <a:bodyPr wrap="square" lIns="365760" tIns="365760" rIns="365760" bIns="365760" rtlCol="0" anchor="ctr" anchorCtr="0">
            <a:noAutofit/>
          </a:bodyPr>
          <a:lstStyle/>
          <a:p>
            <a:pPr algn="ctr"/>
            <a:r>
              <a:rPr lang="en-US" sz="2667" b="1" cap="all" baseline="0">
                <a:solidFill>
                  <a:schemeClr val="bg1"/>
                </a:solidFill>
                <a:latin typeface="+mj-lt"/>
                <a:ea typeface="Open Sans" panose="020B0606030504020204" pitchFamily="34" charset="0"/>
                <a:cs typeface="Open Sans" panose="020B0606030504020204" pitchFamily="34" charset="0"/>
              </a:rPr>
              <a:t>Summary</a:t>
            </a:r>
          </a:p>
        </p:txBody>
      </p:sp>
      <p:sp>
        <p:nvSpPr>
          <p:cNvPr id="23" name="Slide Number Placeholder 22">
            <a:extLst>
              <a:ext uri="{FF2B5EF4-FFF2-40B4-BE49-F238E27FC236}">
                <a16:creationId xmlns:a16="http://schemas.microsoft.com/office/drawing/2014/main" id="{6C99E303-4296-5D5C-5687-5079B51B8F89}"/>
              </a:ext>
            </a:extLst>
          </p:cNvPr>
          <p:cNvSpPr>
            <a:spLocks noGrp="1"/>
          </p:cNvSpPr>
          <p:nvPr>
            <p:ph type="sldNum" sz="quarter" idx="12"/>
          </p:nvPr>
        </p:nvSpPr>
        <p:spPr/>
        <p:txBody>
          <a:bodyPr/>
          <a:lstStyle/>
          <a:p>
            <a:pPr defTabSz="761970"/>
            <a:fld id="{A59E24FB-11A7-44FD-AC96-67BDBF48A334}" type="slidenum">
              <a:rPr lang="en-US" smtClean="0"/>
              <a:pPr defTabSz="761970"/>
              <a:t>‹#›</a:t>
            </a:fld>
            <a:endParaRPr lang="en-US"/>
          </a:p>
        </p:txBody>
      </p:sp>
      <p:sp>
        <p:nvSpPr>
          <p:cNvPr id="3" name="Content Placeholder 6">
            <a:extLst>
              <a:ext uri="{FF2B5EF4-FFF2-40B4-BE49-F238E27FC236}">
                <a16:creationId xmlns:a16="http://schemas.microsoft.com/office/drawing/2014/main" id="{38A2E976-4DE8-437F-CDE8-D7EC5FB406E3}"/>
              </a:ext>
            </a:extLst>
          </p:cNvPr>
          <p:cNvSpPr>
            <a:spLocks noGrp="1"/>
          </p:cNvSpPr>
          <p:nvPr>
            <p:ph sz="quarter" idx="11"/>
          </p:nvPr>
        </p:nvSpPr>
        <p:spPr>
          <a:xfrm>
            <a:off x="3431376" y="246582"/>
            <a:ext cx="8455825" cy="5603759"/>
          </a:xfrm>
        </p:spPr>
        <p:txBody>
          <a:bodyPr lIns="274320" tIns="182880" rIns="274320" bIns="182880" anchor="ctr"/>
          <a:lstStyle>
            <a:lvl1pPr marL="380990" indent="-380990">
              <a:buClr>
                <a:schemeClr val="accent1"/>
              </a:buClr>
              <a:buSzPct val="125000"/>
              <a:buFont typeface="Wingdings" panose="05000000000000000000" pitchFamily="2" charset="2"/>
              <a:buChar char="§"/>
              <a:defRPr>
                <a:solidFill>
                  <a:schemeClr val="tx2"/>
                </a:solidFill>
              </a:defRPr>
            </a:lvl1pPr>
          </a:lstStyle>
          <a:p>
            <a:pPr lvl="0"/>
            <a:r>
              <a:rPr lang="en-US"/>
              <a:t>Click to edit Master text styles</a:t>
            </a:r>
          </a:p>
        </p:txBody>
      </p:sp>
      <p:sp>
        <p:nvSpPr>
          <p:cNvPr id="4" name="Rectangle 1">
            <a:extLst>
              <a:ext uri="{FF2B5EF4-FFF2-40B4-BE49-F238E27FC236}">
                <a16:creationId xmlns:a16="http://schemas.microsoft.com/office/drawing/2014/main" id="{97617462-17CC-6302-437F-757D52584A82}"/>
              </a:ext>
              <a:ext uri="{C183D7F6-B498-43B3-948B-1728B52AA6E4}">
                <adec:decorative xmlns:adec="http://schemas.microsoft.com/office/drawing/2017/decorative" val="1"/>
              </a:ext>
            </a:extLst>
          </p:cNvPr>
          <p:cNvSpPr/>
          <p:nvPr/>
        </p:nvSpPr>
        <p:spPr>
          <a:xfrm>
            <a:off x="-8837" y="1"/>
            <a:ext cx="198016" cy="5304428"/>
          </a:xfrm>
          <a:custGeom>
            <a:avLst/>
            <a:gdLst>
              <a:gd name="connsiteX0" fmla="*/ 0 w 213364"/>
              <a:gd name="connsiteY0" fmla="*/ 0 h 4521201"/>
              <a:gd name="connsiteX1" fmla="*/ 213364 w 213364"/>
              <a:gd name="connsiteY1" fmla="*/ 0 h 4521201"/>
              <a:gd name="connsiteX2" fmla="*/ 213364 w 213364"/>
              <a:gd name="connsiteY2" fmla="*/ 4521201 h 4521201"/>
              <a:gd name="connsiteX3" fmla="*/ 0 w 213364"/>
              <a:gd name="connsiteY3" fmla="*/ 4521201 h 4521201"/>
              <a:gd name="connsiteX4" fmla="*/ 0 w 213364"/>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4196523 h 4521201"/>
              <a:gd name="connsiteX4" fmla="*/ 6626 w 219990"/>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4252428 h 4521201"/>
              <a:gd name="connsiteX4" fmla="*/ 6626 w 219990"/>
              <a:gd name="connsiteY4" fmla="*/ 0 h 4521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9990" h="4521201">
                <a:moveTo>
                  <a:pt x="6626" y="0"/>
                </a:moveTo>
                <a:lnTo>
                  <a:pt x="219990" y="0"/>
                </a:lnTo>
                <a:lnTo>
                  <a:pt x="219990" y="4521201"/>
                </a:lnTo>
                <a:lnTo>
                  <a:pt x="0" y="4252428"/>
                </a:lnTo>
                <a:cubicBezTo>
                  <a:pt x="2209" y="2853587"/>
                  <a:pt x="4417" y="1398841"/>
                  <a:pt x="6626" y="0"/>
                </a:cubicBezTo>
                <a:close/>
              </a:path>
            </a:pathLst>
          </a:custGeom>
          <a:solidFill>
            <a:schemeClr val="accent5"/>
          </a:solidFill>
        </p:spPr>
        <p:txBody>
          <a:bodyPr wrap="square" rtlCol="0" anchor="ctr" anchorCtr="0">
            <a:noAutofit/>
          </a:bodyPr>
          <a:lstStyle/>
          <a:p>
            <a:pPr algn="ctr"/>
            <a:endParaRPr lang="en-US" sz="2133" err="1">
              <a:solidFill>
                <a:schemeClr val="bg1"/>
              </a:solidFill>
            </a:endParaRPr>
          </a:p>
        </p:txBody>
      </p:sp>
      <p:sp>
        <p:nvSpPr>
          <p:cNvPr id="5" name="Rectangle 1">
            <a:extLst>
              <a:ext uri="{FF2B5EF4-FFF2-40B4-BE49-F238E27FC236}">
                <a16:creationId xmlns:a16="http://schemas.microsoft.com/office/drawing/2014/main" id="{7C58E57F-E5C1-3EAE-0BEA-6998A4303E88}"/>
              </a:ext>
              <a:ext uri="{C183D7F6-B498-43B3-948B-1728B52AA6E4}">
                <adec:decorative xmlns:adec="http://schemas.microsoft.com/office/drawing/2017/decorative" val="1"/>
              </a:ext>
            </a:extLst>
          </p:cNvPr>
          <p:cNvSpPr/>
          <p:nvPr/>
        </p:nvSpPr>
        <p:spPr>
          <a:xfrm flipV="1">
            <a:off x="-12529" y="5304429"/>
            <a:ext cx="195470" cy="723837"/>
          </a:xfrm>
          <a:custGeom>
            <a:avLst/>
            <a:gdLst>
              <a:gd name="connsiteX0" fmla="*/ 0 w 213364"/>
              <a:gd name="connsiteY0" fmla="*/ 0 h 4521201"/>
              <a:gd name="connsiteX1" fmla="*/ 213364 w 213364"/>
              <a:gd name="connsiteY1" fmla="*/ 0 h 4521201"/>
              <a:gd name="connsiteX2" fmla="*/ 213364 w 213364"/>
              <a:gd name="connsiteY2" fmla="*/ 4521201 h 4521201"/>
              <a:gd name="connsiteX3" fmla="*/ 0 w 213364"/>
              <a:gd name="connsiteY3" fmla="*/ 4521201 h 4521201"/>
              <a:gd name="connsiteX4" fmla="*/ 0 w 213364"/>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4196523 h 4521201"/>
              <a:gd name="connsiteX4" fmla="*/ 6626 w 219990"/>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3280524 h 4521201"/>
              <a:gd name="connsiteX4" fmla="*/ 6626 w 219990"/>
              <a:gd name="connsiteY4" fmla="*/ 0 h 4521201"/>
              <a:gd name="connsiteX0" fmla="*/ 20375 w 233739"/>
              <a:gd name="connsiteY0" fmla="*/ 0 h 4521201"/>
              <a:gd name="connsiteX1" fmla="*/ 233739 w 233739"/>
              <a:gd name="connsiteY1" fmla="*/ 0 h 4521201"/>
              <a:gd name="connsiteX2" fmla="*/ 233739 w 233739"/>
              <a:gd name="connsiteY2" fmla="*/ 4521201 h 4521201"/>
              <a:gd name="connsiteX3" fmla="*/ 0 w 233739"/>
              <a:gd name="connsiteY3" fmla="*/ 2168238 h 4521201"/>
              <a:gd name="connsiteX4" fmla="*/ 20375 w 233739"/>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730725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590100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683850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871350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3105718 h 4521201"/>
              <a:gd name="connsiteX4" fmla="*/ 727 w 214091"/>
              <a:gd name="connsiteY4" fmla="*/ 0 h 4521201"/>
              <a:gd name="connsiteX0" fmla="*/ 10512 w 223876"/>
              <a:gd name="connsiteY0" fmla="*/ 0 h 4521201"/>
              <a:gd name="connsiteX1" fmla="*/ 223876 w 223876"/>
              <a:gd name="connsiteY1" fmla="*/ 0 h 4521201"/>
              <a:gd name="connsiteX2" fmla="*/ 223876 w 223876"/>
              <a:gd name="connsiteY2" fmla="*/ 4521201 h 4521201"/>
              <a:gd name="connsiteX3" fmla="*/ 0 w 223876"/>
              <a:gd name="connsiteY3" fmla="*/ 2935235 h 4521201"/>
              <a:gd name="connsiteX4" fmla="*/ 10512 w 223876"/>
              <a:gd name="connsiteY4" fmla="*/ 0 h 4521201"/>
              <a:gd name="connsiteX0" fmla="*/ 10512 w 223876"/>
              <a:gd name="connsiteY0" fmla="*/ 0 h 4521201"/>
              <a:gd name="connsiteX1" fmla="*/ 223876 w 223876"/>
              <a:gd name="connsiteY1" fmla="*/ 0 h 4521201"/>
              <a:gd name="connsiteX2" fmla="*/ 223876 w 223876"/>
              <a:gd name="connsiteY2" fmla="*/ 4521201 h 4521201"/>
              <a:gd name="connsiteX3" fmla="*/ 0 w 223876"/>
              <a:gd name="connsiteY3" fmla="*/ 2707909 h 4521201"/>
              <a:gd name="connsiteX4" fmla="*/ 10512 w 223876"/>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992059 h 4521201"/>
              <a:gd name="connsiteX4" fmla="*/ 727 w 214091"/>
              <a:gd name="connsiteY4" fmla="*/ 0 h 4521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4091" h="4521201">
                <a:moveTo>
                  <a:pt x="727" y="0"/>
                </a:moveTo>
                <a:lnTo>
                  <a:pt x="214091" y="0"/>
                </a:lnTo>
                <a:lnTo>
                  <a:pt x="214091" y="4521201"/>
                </a:lnTo>
                <a:lnTo>
                  <a:pt x="52" y="2992059"/>
                </a:lnTo>
                <a:cubicBezTo>
                  <a:pt x="2261" y="1593218"/>
                  <a:pt x="-1482" y="1398841"/>
                  <a:pt x="727" y="0"/>
                </a:cubicBezTo>
                <a:close/>
              </a:path>
            </a:pathLst>
          </a:custGeom>
          <a:solidFill>
            <a:schemeClr val="accent3"/>
          </a:solidFill>
        </p:spPr>
        <p:txBody>
          <a:bodyPr wrap="square" rtlCol="0" anchor="ctr" anchorCtr="0">
            <a:noAutofit/>
          </a:bodyPr>
          <a:lstStyle/>
          <a:p>
            <a:pPr algn="ctr"/>
            <a:endParaRPr lang="en-US" sz="2133" err="1">
              <a:solidFill>
                <a:schemeClr val="bg1"/>
              </a:solidFill>
            </a:endParaRPr>
          </a:p>
        </p:txBody>
      </p:sp>
    </p:spTree>
    <p:extLst>
      <p:ext uri="{BB962C8B-B14F-4D97-AF65-F5344CB8AC3E}">
        <p14:creationId xmlns:p14="http://schemas.microsoft.com/office/powerpoint/2010/main" val="4625408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amp;A">
    <p:bg>
      <p:bgPr>
        <a:solidFill>
          <a:schemeClr val="bg1"/>
        </a:solidFill>
        <a:effectLst/>
      </p:bgPr>
    </p:bg>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84C1290C-B48E-5CFB-3023-CA79FF5AA731}"/>
              </a:ext>
            </a:extLst>
          </p:cNvPr>
          <p:cNvSpPr>
            <a:spLocks noGrp="1"/>
          </p:cNvSpPr>
          <p:nvPr>
            <p:ph type="sldNum" sz="quarter" idx="10"/>
          </p:nvPr>
        </p:nvSpPr>
        <p:spPr/>
        <p:txBody>
          <a:bodyPr/>
          <a:lstStyle>
            <a:lvl1pPr>
              <a:defRPr>
                <a:solidFill>
                  <a:schemeClr val="tx1"/>
                </a:solidFill>
              </a:defRPr>
            </a:lvl1pPr>
          </a:lstStyle>
          <a:p>
            <a:pPr defTabSz="761970"/>
            <a:fld id="{A59E24FB-11A7-44FD-AC96-67BDBF48A334}" type="slidenum">
              <a:rPr lang="en-US" smtClean="0"/>
              <a:pPr defTabSz="761970"/>
              <a:t>‹#›</a:t>
            </a:fld>
            <a:endParaRPr lang="en-US"/>
          </a:p>
        </p:txBody>
      </p:sp>
      <p:sp>
        <p:nvSpPr>
          <p:cNvPr id="9" name="Rectangle 8">
            <a:extLst>
              <a:ext uri="{FF2B5EF4-FFF2-40B4-BE49-F238E27FC236}">
                <a16:creationId xmlns:a16="http://schemas.microsoft.com/office/drawing/2014/main" id="{C4F07761-E3CC-D3AD-4B3D-5E5DC50BC84B}"/>
              </a:ext>
            </a:extLst>
          </p:cNvPr>
          <p:cNvSpPr/>
          <p:nvPr/>
        </p:nvSpPr>
        <p:spPr>
          <a:xfrm>
            <a:off x="-5" y="-2"/>
            <a:ext cx="12192000" cy="6028268"/>
          </a:xfrm>
          <a:prstGeom prst="rect">
            <a:avLst/>
          </a:prstGeom>
          <a:solidFill>
            <a:schemeClr val="bg1">
              <a:lumMod val="95000"/>
            </a:schemeClr>
          </a:solidFill>
        </p:spPr>
        <p:txBody>
          <a:bodyPr wrap="square" rtlCol="0" anchor="ctr" anchorCtr="0">
            <a:normAutofit/>
          </a:bodyPr>
          <a:lstStyle/>
          <a:p>
            <a:pPr algn="ctr"/>
            <a:endParaRPr lang="en-US" sz="2133" err="1">
              <a:solidFill>
                <a:schemeClr val="bg1"/>
              </a:solidFill>
            </a:endParaRPr>
          </a:p>
        </p:txBody>
      </p:sp>
      <p:sp>
        <p:nvSpPr>
          <p:cNvPr id="10" name="Rectangle 9">
            <a:extLst>
              <a:ext uri="{FF2B5EF4-FFF2-40B4-BE49-F238E27FC236}">
                <a16:creationId xmlns:a16="http://schemas.microsoft.com/office/drawing/2014/main" id="{F5C02322-8D6C-4400-DEE5-1E0E1C156261}"/>
              </a:ext>
            </a:extLst>
          </p:cNvPr>
          <p:cNvSpPr/>
          <p:nvPr/>
        </p:nvSpPr>
        <p:spPr>
          <a:xfrm>
            <a:off x="182941" y="-8878"/>
            <a:ext cx="2767584" cy="6037143"/>
          </a:xfrm>
          <a:prstGeom prst="rect">
            <a:avLst/>
          </a:prstGeom>
          <a:solidFill>
            <a:schemeClr val="accent2"/>
          </a:solidFill>
        </p:spPr>
        <p:txBody>
          <a:bodyPr wrap="square" lIns="365760" tIns="365760" rIns="365760" bIns="365760" rtlCol="0" anchor="ctr" anchorCtr="0">
            <a:noAutofit/>
          </a:bodyPr>
          <a:lstStyle/>
          <a:p>
            <a:pPr algn="ctr"/>
            <a:r>
              <a:rPr lang="en-US" sz="2667" b="1" cap="all" baseline="0">
                <a:solidFill>
                  <a:schemeClr val="bg1"/>
                </a:solidFill>
                <a:latin typeface="+mj-lt"/>
                <a:ea typeface="Open Sans" panose="020B0606030504020204" pitchFamily="34" charset="0"/>
                <a:cs typeface="Open Sans" panose="020B0606030504020204" pitchFamily="34" charset="0"/>
              </a:rPr>
              <a:t>Q &amp; A</a:t>
            </a:r>
          </a:p>
        </p:txBody>
      </p:sp>
      <p:sp>
        <p:nvSpPr>
          <p:cNvPr id="4" name="Rectangle 1">
            <a:extLst>
              <a:ext uri="{FF2B5EF4-FFF2-40B4-BE49-F238E27FC236}">
                <a16:creationId xmlns:a16="http://schemas.microsoft.com/office/drawing/2014/main" id="{0443A264-49F6-3204-C1D0-1BB84DB1C563}"/>
              </a:ext>
              <a:ext uri="{C183D7F6-B498-43B3-948B-1728B52AA6E4}">
                <adec:decorative xmlns:adec="http://schemas.microsoft.com/office/drawing/2017/decorative" val="1"/>
              </a:ext>
            </a:extLst>
          </p:cNvPr>
          <p:cNvSpPr/>
          <p:nvPr/>
        </p:nvSpPr>
        <p:spPr>
          <a:xfrm>
            <a:off x="-8837" y="1"/>
            <a:ext cx="198016" cy="5304428"/>
          </a:xfrm>
          <a:custGeom>
            <a:avLst/>
            <a:gdLst>
              <a:gd name="connsiteX0" fmla="*/ 0 w 213364"/>
              <a:gd name="connsiteY0" fmla="*/ 0 h 4521201"/>
              <a:gd name="connsiteX1" fmla="*/ 213364 w 213364"/>
              <a:gd name="connsiteY1" fmla="*/ 0 h 4521201"/>
              <a:gd name="connsiteX2" fmla="*/ 213364 w 213364"/>
              <a:gd name="connsiteY2" fmla="*/ 4521201 h 4521201"/>
              <a:gd name="connsiteX3" fmla="*/ 0 w 213364"/>
              <a:gd name="connsiteY3" fmla="*/ 4521201 h 4521201"/>
              <a:gd name="connsiteX4" fmla="*/ 0 w 213364"/>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4196523 h 4521201"/>
              <a:gd name="connsiteX4" fmla="*/ 6626 w 219990"/>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4252428 h 4521201"/>
              <a:gd name="connsiteX4" fmla="*/ 6626 w 219990"/>
              <a:gd name="connsiteY4" fmla="*/ 0 h 4521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9990" h="4521201">
                <a:moveTo>
                  <a:pt x="6626" y="0"/>
                </a:moveTo>
                <a:lnTo>
                  <a:pt x="219990" y="0"/>
                </a:lnTo>
                <a:lnTo>
                  <a:pt x="219990" y="4521201"/>
                </a:lnTo>
                <a:lnTo>
                  <a:pt x="0" y="4252428"/>
                </a:lnTo>
                <a:cubicBezTo>
                  <a:pt x="2209" y="2853587"/>
                  <a:pt x="4417" y="1398841"/>
                  <a:pt x="6626" y="0"/>
                </a:cubicBezTo>
                <a:close/>
              </a:path>
            </a:pathLst>
          </a:custGeom>
          <a:solidFill>
            <a:schemeClr val="accent5"/>
          </a:solidFill>
        </p:spPr>
        <p:txBody>
          <a:bodyPr wrap="square" rtlCol="0" anchor="ctr" anchorCtr="0">
            <a:noAutofit/>
          </a:bodyPr>
          <a:lstStyle/>
          <a:p>
            <a:pPr algn="ctr"/>
            <a:endParaRPr lang="en-US" sz="2133" err="1">
              <a:solidFill>
                <a:schemeClr val="bg1"/>
              </a:solidFill>
            </a:endParaRPr>
          </a:p>
        </p:txBody>
      </p:sp>
      <p:sp>
        <p:nvSpPr>
          <p:cNvPr id="5" name="Rectangle 1">
            <a:extLst>
              <a:ext uri="{FF2B5EF4-FFF2-40B4-BE49-F238E27FC236}">
                <a16:creationId xmlns:a16="http://schemas.microsoft.com/office/drawing/2014/main" id="{DECAFEBF-33E9-AD77-B56B-4E1032B6BAEA}"/>
              </a:ext>
              <a:ext uri="{C183D7F6-B498-43B3-948B-1728B52AA6E4}">
                <adec:decorative xmlns:adec="http://schemas.microsoft.com/office/drawing/2017/decorative" val="1"/>
              </a:ext>
            </a:extLst>
          </p:cNvPr>
          <p:cNvSpPr/>
          <p:nvPr/>
        </p:nvSpPr>
        <p:spPr>
          <a:xfrm flipV="1">
            <a:off x="-12529" y="5304429"/>
            <a:ext cx="210540" cy="723837"/>
          </a:xfrm>
          <a:custGeom>
            <a:avLst/>
            <a:gdLst>
              <a:gd name="connsiteX0" fmla="*/ 0 w 213364"/>
              <a:gd name="connsiteY0" fmla="*/ 0 h 4521201"/>
              <a:gd name="connsiteX1" fmla="*/ 213364 w 213364"/>
              <a:gd name="connsiteY1" fmla="*/ 0 h 4521201"/>
              <a:gd name="connsiteX2" fmla="*/ 213364 w 213364"/>
              <a:gd name="connsiteY2" fmla="*/ 4521201 h 4521201"/>
              <a:gd name="connsiteX3" fmla="*/ 0 w 213364"/>
              <a:gd name="connsiteY3" fmla="*/ 4521201 h 4521201"/>
              <a:gd name="connsiteX4" fmla="*/ 0 w 213364"/>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4196523 h 4521201"/>
              <a:gd name="connsiteX4" fmla="*/ 6626 w 219990"/>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3280524 h 4521201"/>
              <a:gd name="connsiteX4" fmla="*/ 6626 w 219990"/>
              <a:gd name="connsiteY4" fmla="*/ 0 h 4521201"/>
              <a:gd name="connsiteX0" fmla="*/ 20375 w 233739"/>
              <a:gd name="connsiteY0" fmla="*/ 0 h 4521201"/>
              <a:gd name="connsiteX1" fmla="*/ 233739 w 233739"/>
              <a:gd name="connsiteY1" fmla="*/ 0 h 4521201"/>
              <a:gd name="connsiteX2" fmla="*/ 233739 w 233739"/>
              <a:gd name="connsiteY2" fmla="*/ 4521201 h 4521201"/>
              <a:gd name="connsiteX3" fmla="*/ 0 w 233739"/>
              <a:gd name="connsiteY3" fmla="*/ 2168238 h 4521201"/>
              <a:gd name="connsiteX4" fmla="*/ 20375 w 233739"/>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730725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590100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683850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871350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3105718 h 4521201"/>
              <a:gd name="connsiteX4" fmla="*/ 727 w 214091"/>
              <a:gd name="connsiteY4" fmla="*/ 0 h 4521201"/>
              <a:gd name="connsiteX0" fmla="*/ 10512 w 223876"/>
              <a:gd name="connsiteY0" fmla="*/ 0 h 4521201"/>
              <a:gd name="connsiteX1" fmla="*/ 223876 w 223876"/>
              <a:gd name="connsiteY1" fmla="*/ 0 h 4521201"/>
              <a:gd name="connsiteX2" fmla="*/ 223876 w 223876"/>
              <a:gd name="connsiteY2" fmla="*/ 4521201 h 4521201"/>
              <a:gd name="connsiteX3" fmla="*/ 0 w 223876"/>
              <a:gd name="connsiteY3" fmla="*/ 2935235 h 4521201"/>
              <a:gd name="connsiteX4" fmla="*/ 10512 w 223876"/>
              <a:gd name="connsiteY4" fmla="*/ 0 h 4521201"/>
              <a:gd name="connsiteX0" fmla="*/ 10512 w 223876"/>
              <a:gd name="connsiteY0" fmla="*/ 0 h 4521201"/>
              <a:gd name="connsiteX1" fmla="*/ 223876 w 223876"/>
              <a:gd name="connsiteY1" fmla="*/ 0 h 4521201"/>
              <a:gd name="connsiteX2" fmla="*/ 223876 w 223876"/>
              <a:gd name="connsiteY2" fmla="*/ 4521201 h 4521201"/>
              <a:gd name="connsiteX3" fmla="*/ 0 w 223876"/>
              <a:gd name="connsiteY3" fmla="*/ 2707909 h 4521201"/>
              <a:gd name="connsiteX4" fmla="*/ 10512 w 223876"/>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992059 h 4521201"/>
              <a:gd name="connsiteX4" fmla="*/ 727 w 214091"/>
              <a:gd name="connsiteY4" fmla="*/ 0 h 4521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4091" h="4521201">
                <a:moveTo>
                  <a:pt x="727" y="0"/>
                </a:moveTo>
                <a:lnTo>
                  <a:pt x="214091" y="0"/>
                </a:lnTo>
                <a:lnTo>
                  <a:pt x="214091" y="4521201"/>
                </a:lnTo>
                <a:lnTo>
                  <a:pt x="52" y="2992059"/>
                </a:lnTo>
                <a:cubicBezTo>
                  <a:pt x="2261" y="1593218"/>
                  <a:pt x="-1482" y="1398841"/>
                  <a:pt x="727" y="0"/>
                </a:cubicBezTo>
                <a:close/>
              </a:path>
            </a:pathLst>
          </a:custGeom>
          <a:solidFill>
            <a:schemeClr val="accent3"/>
          </a:solidFill>
        </p:spPr>
        <p:txBody>
          <a:bodyPr wrap="square" rtlCol="0" anchor="ctr" anchorCtr="0">
            <a:noAutofit/>
          </a:bodyPr>
          <a:lstStyle/>
          <a:p>
            <a:pPr algn="ctr"/>
            <a:endParaRPr lang="en-US" sz="2133" err="1">
              <a:solidFill>
                <a:schemeClr val="bg1"/>
              </a:solidFill>
            </a:endParaRPr>
          </a:p>
        </p:txBody>
      </p:sp>
      <p:pic>
        <p:nvPicPr>
          <p:cNvPr id="6" name="Graphic 5" descr="Badge Question Mark with solid fill">
            <a:extLst>
              <a:ext uri="{FF2B5EF4-FFF2-40B4-BE49-F238E27FC236}">
                <a16:creationId xmlns:a16="http://schemas.microsoft.com/office/drawing/2014/main" id="{7224556F-3DE8-8316-A879-D252FCE4BBDE}"/>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282661" y="1610955"/>
            <a:ext cx="2852546" cy="2852546"/>
          </a:xfrm>
          <a:prstGeom prst="rect">
            <a:avLst/>
          </a:prstGeom>
        </p:spPr>
      </p:pic>
    </p:spTree>
    <p:extLst>
      <p:ext uri="{BB962C8B-B14F-4D97-AF65-F5344CB8AC3E}">
        <p14:creationId xmlns:p14="http://schemas.microsoft.com/office/powerpoint/2010/main" val="18556631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Module Divider + Topics">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7FA1FCE-6D8C-7D62-99A9-971FBDB67AFE}"/>
              </a:ext>
              <a:ext uri="{C183D7F6-B498-43B3-948B-1728B52AA6E4}">
                <adec:decorative xmlns:adec="http://schemas.microsoft.com/office/drawing/2017/decorative" val="1"/>
              </a:ext>
            </a:extLst>
          </p:cNvPr>
          <p:cNvSpPr/>
          <p:nvPr/>
        </p:nvSpPr>
        <p:spPr>
          <a:xfrm>
            <a:off x="-5" y="-2"/>
            <a:ext cx="12192000" cy="6197601"/>
          </a:xfrm>
          <a:prstGeom prst="rect">
            <a:avLst/>
          </a:prstGeom>
          <a:solidFill>
            <a:schemeClr val="bg1">
              <a:lumMod val="95000"/>
            </a:schemeClr>
          </a:solidFill>
        </p:spPr>
        <p:txBody>
          <a:bodyPr wrap="square" rtlCol="0" anchor="ctr" anchorCtr="0">
            <a:normAutofit/>
          </a:bodyPr>
          <a:lstStyle/>
          <a:p>
            <a:pPr algn="ctr"/>
            <a:endParaRPr lang="en-US" sz="2133" err="1">
              <a:solidFill>
                <a:schemeClr val="bg1"/>
              </a:solidFill>
            </a:endParaRPr>
          </a:p>
        </p:txBody>
      </p:sp>
      <p:sp>
        <p:nvSpPr>
          <p:cNvPr id="19" name="Rectangle 18">
            <a:extLst>
              <a:ext uri="{FF2B5EF4-FFF2-40B4-BE49-F238E27FC236}">
                <a16:creationId xmlns:a16="http://schemas.microsoft.com/office/drawing/2014/main" id="{67C995FB-8F57-86C5-F3C1-EFA6D07E641F}"/>
              </a:ext>
              <a:ext uri="{C183D7F6-B498-43B3-948B-1728B52AA6E4}">
                <adec:decorative xmlns:adec="http://schemas.microsoft.com/office/drawing/2017/decorative" val="1"/>
              </a:ext>
            </a:extLst>
          </p:cNvPr>
          <p:cNvSpPr/>
          <p:nvPr/>
        </p:nvSpPr>
        <p:spPr>
          <a:xfrm>
            <a:off x="-6" y="1398716"/>
            <a:ext cx="3664023" cy="4798883"/>
          </a:xfrm>
          <a:prstGeom prst="rect">
            <a:avLst/>
          </a:prstGeom>
          <a:solidFill>
            <a:schemeClr val="accent2"/>
          </a:solidFill>
        </p:spPr>
        <p:txBody>
          <a:bodyPr wrap="square" rtlCol="0" anchor="ctr" anchorCtr="0">
            <a:noAutofit/>
          </a:bodyPr>
          <a:lstStyle/>
          <a:p>
            <a:pPr algn="ctr"/>
            <a:endParaRPr lang="en-US" sz="2133" err="1">
              <a:solidFill>
                <a:schemeClr val="bg1"/>
              </a:solidFill>
            </a:endParaRPr>
          </a:p>
        </p:txBody>
      </p:sp>
      <p:sp>
        <p:nvSpPr>
          <p:cNvPr id="13" name="Rectangle 12">
            <a:extLst>
              <a:ext uri="{FF2B5EF4-FFF2-40B4-BE49-F238E27FC236}">
                <a16:creationId xmlns:a16="http://schemas.microsoft.com/office/drawing/2014/main" id="{C2E62A37-8863-758C-0FAF-D596CD420C3B}"/>
              </a:ext>
              <a:ext uri="{C183D7F6-B498-43B3-948B-1728B52AA6E4}">
                <adec:decorative xmlns:adec="http://schemas.microsoft.com/office/drawing/2017/decorative" val="0"/>
              </a:ext>
            </a:extLst>
          </p:cNvPr>
          <p:cNvSpPr/>
          <p:nvPr/>
        </p:nvSpPr>
        <p:spPr>
          <a:xfrm>
            <a:off x="-5" y="-1"/>
            <a:ext cx="3664021" cy="1398716"/>
          </a:xfrm>
          <a:prstGeom prst="rect">
            <a:avLst/>
          </a:prstGeom>
          <a:solidFill>
            <a:schemeClr val="accent1"/>
          </a:solidFill>
        </p:spPr>
        <p:txBody>
          <a:bodyPr wrap="square" lIns="0" tIns="365760" rIns="0" bIns="365760" rtlCol="0" anchor="ctr" anchorCtr="0">
            <a:noAutofit/>
          </a:bodyPr>
          <a:lstStyle/>
          <a:p>
            <a:pPr algn="ctr"/>
            <a:r>
              <a:rPr lang="en-US" sz="4800" b="1" cap="all" baseline="0">
                <a:solidFill>
                  <a:schemeClr val="bg1"/>
                </a:solidFill>
                <a:latin typeface="Open Sans" panose="020B0606030504020204" pitchFamily="34" charset="0"/>
                <a:ea typeface="Open Sans" panose="020B0606030504020204" pitchFamily="34" charset="0"/>
                <a:cs typeface="Open Sans" panose="020B0606030504020204" pitchFamily="34" charset="0"/>
              </a:rPr>
              <a:t>Module</a:t>
            </a:r>
          </a:p>
        </p:txBody>
      </p:sp>
      <p:sp>
        <p:nvSpPr>
          <p:cNvPr id="21" name="Text Placeholder 20">
            <a:extLst>
              <a:ext uri="{FF2B5EF4-FFF2-40B4-BE49-F238E27FC236}">
                <a16:creationId xmlns:a16="http://schemas.microsoft.com/office/drawing/2014/main" id="{6E0C7393-5B50-3E1A-CC33-2ACFEF9B5DD7}"/>
              </a:ext>
              <a:ext uri="{C183D7F6-B498-43B3-948B-1728B52AA6E4}">
                <adec:decorative xmlns:adec="http://schemas.microsoft.com/office/drawing/2017/decorative" val="0"/>
              </a:ext>
            </a:extLst>
          </p:cNvPr>
          <p:cNvSpPr>
            <a:spLocks noGrp="1"/>
          </p:cNvSpPr>
          <p:nvPr>
            <p:ph type="body" sz="quarter" idx="10" hasCustomPrompt="1"/>
          </p:nvPr>
        </p:nvSpPr>
        <p:spPr>
          <a:xfrm>
            <a:off x="-6" y="2150134"/>
            <a:ext cx="3664023" cy="2521327"/>
          </a:xfrm>
        </p:spPr>
        <p:txBody>
          <a:bodyPr wrap="none" lIns="0" tIns="0" rIns="0" bIns="0" anchor="ctr">
            <a:noAutofit/>
          </a:bodyPr>
          <a:lstStyle>
            <a:lvl1pPr marL="0" indent="0" algn="ctr">
              <a:defRPr sz="12800" b="1">
                <a:solidFill>
                  <a:schemeClr val="bg1"/>
                </a:solidFill>
              </a:defRPr>
            </a:lvl1pPr>
          </a:lstStyle>
          <a:p>
            <a:pPr lvl="0"/>
            <a:r>
              <a:rPr lang="en-US"/>
              <a:t>#</a:t>
            </a:r>
          </a:p>
        </p:txBody>
      </p:sp>
      <p:sp>
        <p:nvSpPr>
          <p:cNvPr id="2" name="Title 1">
            <a:extLst>
              <a:ext uri="{C183D7F6-B498-43B3-948B-1728B52AA6E4}">
                <adec:decorative xmlns:adec="http://schemas.microsoft.com/office/drawing/2017/decorative" val="0"/>
              </a:ext>
            </a:extLst>
          </p:cNvPr>
          <p:cNvSpPr>
            <a:spLocks noGrp="1"/>
          </p:cNvSpPr>
          <p:nvPr>
            <p:ph type="title" hasCustomPrompt="1"/>
          </p:nvPr>
        </p:nvSpPr>
        <p:spPr>
          <a:xfrm>
            <a:off x="4017955" y="94827"/>
            <a:ext cx="7869244" cy="1303888"/>
          </a:xfrm>
          <a:prstGeom prst="rect">
            <a:avLst/>
          </a:prstGeom>
        </p:spPr>
        <p:txBody>
          <a:bodyPr vert="horz" lIns="0" tIns="182880" rIns="274320" bIns="182880" rtlCol="0" anchor="ctr" anchorCtr="0">
            <a:normAutofit/>
          </a:bodyPr>
          <a:lstStyle>
            <a:lvl1pPr marL="0">
              <a:defRPr lang="en-US" sz="3733" b="1" i="0" cap="none" baseline="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pPr marL="0" lvl="0"/>
            <a:r>
              <a:rPr lang="en-US"/>
              <a:t>Module Title in Title Case</a:t>
            </a:r>
          </a:p>
        </p:txBody>
      </p:sp>
      <p:sp>
        <p:nvSpPr>
          <p:cNvPr id="5" name="TextBox 4">
            <a:extLst>
              <a:ext uri="{FF2B5EF4-FFF2-40B4-BE49-F238E27FC236}">
                <a16:creationId xmlns:a16="http://schemas.microsoft.com/office/drawing/2014/main" id="{74E1D317-CEE7-EB97-D3A8-31688372B612}"/>
              </a:ext>
            </a:extLst>
          </p:cNvPr>
          <p:cNvSpPr txBox="1"/>
          <p:nvPr/>
        </p:nvSpPr>
        <p:spPr>
          <a:xfrm>
            <a:off x="4017957" y="1493544"/>
            <a:ext cx="4113348" cy="656591"/>
          </a:xfrm>
          <a:prstGeom prst="rect">
            <a:avLst/>
          </a:prstGeom>
        </p:spPr>
        <p:txBody>
          <a:bodyPr vert="horz" wrap="square" lIns="0" tIns="121920" rIns="0" bIns="243840" rtlCol="0" anchor="t" anchorCtr="0">
            <a:noAutofit/>
          </a:bodyPr>
          <a:lstStyle/>
          <a:p>
            <a:pPr algn="l"/>
            <a:r>
              <a:rPr lang="en-US" sz="2133" b="0" i="1" cap="none" baseline="0">
                <a:solidFill>
                  <a:schemeClr val="tx2"/>
                </a:solidFill>
                <a:latin typeface="Open Sans" panose="020B0606030504020204" pitchFamily="34" charset="0"/>
                <a:ea typeface="Open Sans" panose="020B0606030504020204" pitchFamily="34" charset="0"/>
                <a:cs typeface="Open Sans" panose="020B0606030504020204" pitchFamily="34" charset="0"/>
              </a:rPr>
              <a:t>Lessons in This Module</a:t>
            </a:r>
          </a:p>
        </p:txBody>
      </p:sp>
      <p:sp>
        <p:nvSpPr>
          <p:cNvPr id="3" name="Content Placeholder 6">
            <a:extLst>
              <a:ext uri="{FF2B5EF4-FFF2-40B4-BE49-F238E27FC236}">
                <a16:creationId xmlns:a16="http://schemas.microsoft.com/office/drawing/2014/main" id="{8B06DB72-36F8-5EDB-C0E7-6E776A552FC3}"/>
              </a:ext>
            </a:extLst>
          </p:cNvPr>
          <p:cNvSpPr>
            <a:spLocks noGrp="1"/>
          </p:cNvSpPr>
          <p:nvPr>
            <p:ph sz="quarter" idx="11" hasCustomPrompt="1"/>
          </p:nvPr>
        </p:nvSpPr>
        <p:spPr>
          <a:xfrm>
            <a:off x="4017956" y="2247116"/>
            <a:ext cx="7869245" cy="3761901"/>
          </a:xfrm>
        </p:spPr>
        <p:txBody>
          <a:bodyPr lIns="0" tIns="182880" rIns="274320" bIns="182880"/>
          <a:lstStyle>
            <a:lvl1pPr marL="380990" indent="-380990">
              <a:lnSpc>
                <a:spcPct val="150000"/>
              </a:lnSpc>
              <a:buClr>
                <a:schemeClr val="accent1"/>
              </a:buClr>
              <a:buSzPct val="125000"/>
              <a:buFont typeface="Wingdings" panose="05000000000000000000" pitchFamily="2" charset="2"/>
              <a:buChar char="§"/>
              <a:defRPr>
                <a:solidFill>
                  <a:schemeClr val="tx2"/>
                </a:solidFill>
              </a:defRPr>
            </a:lvl1pPr>
          </a:lstStyle>
          <a:p>
            <a:pPr lvl="0"/>
            <a:r>
              <a:rPr lang="en-US"/>
              <a:t>Lesson Title in Title Case</a:t>
            </a:r>
          </a:p>
        </p:txBody>
      </p:sp>
      <p:sp>
        <p:nvSpPr>
          <p:cNvPr id="23" name="Slide Number Placeholder 22">
            <a:extLst>
              <a:ext uri="{FF2B5EF4-FFF2-40B4-BE49-F238E27FC236}">
                <a16:creationId xmlns:a16="http://schemas.microsoft.com/office/drawing/2014/main" id="{6C99E303-4296-5D5C-5687-5079B51B8F89}"/>
              </a:ext>
            </a:extLst>
          </p:cNvPr>
          <p:cNvSpPr>
            <a:spLocks noGrp="1"/>
          </p:cNvSpPr>
          <p:nvPr>
            <p:ph type="sldNum" sz="quarter" idx="12"/>
          </p:nvPr>
        </p:nvSpPr>
        <p:spPr/>
        <p:txBody>
          <a:bodyPr/>
          <a:lstStyle/>
          <a:p>
            <a:pPr defTabSz="761970"/>
            <a:fld id="{A59E24FB-11A7-44FD-AC96-67BDBF48A334}" type="slidenum">
              <a:rPr lang="en-US" smtClean="0"/>
              <a:pPr defTabSz="761970"/>
              <a:t>‹#›</a:t>
            </a:fld>
            <a:endParaRPr lang="en-US"/>
          </a:p>
        </p:txBody>
      </p:sp>
    </p:spTree>
    <p:extLst>
      <p:ext uri="{BB962C8B-B14F-4D97-AF65-F5344CB8AC3E}">
        <p14:creationId xmlns:p14="http://schemas.microsoft.com/office/powerpoint/2010/main" val="7522125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1_Lesson Divider">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7FA1FCE-6D8C-7D62-99A9-971FBDB67AFE}"/>
              </a:ext>
              <a:ext uri="{C183D7F6-B498-43B3-948B-1728B52AA6E4}">
                <adec:decorative xmlns:adec="http://schemas.microsoft.com/office/drawing/2017/decorative" val="1"/>
              </a:ext>
            </a:extLst>
          </p:cNvPr>
          <p:cNvSpPr/>
          <p:nvPr/>
        </p:nvSpPr>
        <p:spPr>
          <a:xfrm>
            <a:off x="-5" y="-20550"/>
            <a:ext cx="12192000" cy="6197601"/>
          </a:xfrm>
          <a:prstGeom prst="rect">
            <a:avLst/>
          </a:prstGeom>
          <a:solidFill>
            <a:schemeClr val="accent2"/>
          </a:solidFill>
        </p:spPr>
        <p:txBody>
          <a:bodyPr wrap="square" rtlCol="0" anchor="ctr" anchorCtr="0">
            <a:normAutofit/>
          </a:bodyPr>
          <a:lstStyle/>
          <a:p>
            <a:pPr algn="ctr"/>
            <a:endParaRPr lang="en-US" sz="2133" err="1">
              <a:solidFill>
                <a:schemeClr val="bg1"/>
              </a:solidFill>
            </a:endParaRPr>
          </a:p>
        </p:txBody>
      </p:sp>
      <p:sp>
        <p:nvSpPr>
          <p:cNvPr id="2" name="Title 1"/>
          <p:cNvSpPr>
            <a:spLocks noGrp="1"/>
          </p:cNvSpPr>
          <p:nvPr>
            <p:ph type="title" hasCustomPrompt="1"/>
          </p:nvPr>
        </p:nvSpPr>
        <p:spPr>
          <a:xfrm>
            <a:off x="369869" y="1315944"/>
            <a:ext cx="11517331" cy="1666984"/>
          </a:xfrm>
          <a:prstGeom prst="rect">
            <a:avLst/>
          </a:prstGeom>
        </p:spPr>
        <p:txBody>
          <a:bodyPr vert="horz" lIns="0" tIns="0" rIns="0" bIns="0" rtlCol="0" anchor="b" anchorCtr="0">
            <a:normAutofit/>
          </a:bodyPr>
          <a:lstStyle>
            <a:lvl1pPr marL="0" indent="0" algn="l">
              <a:defRPr lang="en-US" sz="3733" b="1" i="0" cap="none" baseline="0">
                <a:solidFill>
                  <a:schemeClr val="bg1"/>
                </a:solidFill>
                <a:latin typeface="+mj-lt"/>
                <a:ea typeface="Open Sans" panose="020B0606030504020204" pitchFamily="34" charset="0"/>
                <a:cs typeface="Open Sans" panose="020B0606030504020204" pitchFamily="34" charset="0"/>
              </a:defRPr>
            </a:lvl1pPr>
          </a:lstStyle>
          <a:p>
            <a:pPr marL="0" lvl="0"/>
            <a:r>
              <a:rPr lang="en-US"/>
              <a:t>Lesson Title in Title Case</a:t>
            </a:r>
          </a:p>
        </p:txBody>
      </p:sp>
      <p:sp>
        <p:nvSpPr>
          <p:cNvPr id="23" name="Slide Number Placeholder 22">
            <a:extLst>
              <a:ext uri="{FF2B5EF4-FFF2-40B4-BE49-F238E27FC236}">
                <a16:creationId xmlns:a16="http://schemas.microsoft.com/office/drawing/2014/main" id="{6C99E303-4296-5D5C-5687-5079B51B8F89}"/>
              </a:ext>
            </a:extLst>
          </p:cNvPr>
          <p:cNvSpPr>
            <a:spLocks noGrp="1"/>
          </p:cNvSpPr>
          <p:nvPr>
            <p:ph type="sldNum" sz="quarter" idx="12"/>
          </p:nvPr>
        </p:nvSpPr>
        <p:spPr/>
        <p:txBody>
          <a:bodyPr/>
          <a:lstStyle/>
          <a:p>
            <a:pPr defTabSz="761970"/>
            <a:fld id="{A59E24FB-11A7-44FD-AC96-67BDBF48A334}" type="slidenum">
              <a:rPr lang="en-US" smtClean="0"/>
              <a:pPr defTabSz="761970"/>
              <a:t>‹#›</a:t>
            </a:fld>
            <a:endParaRPr lang="en-US"/>
          </a:p>
        </p:txBody>
      </p:sp>
      <p:sp>
        <p:nvSpPr>
          <p:cNvPr id="6" name="Rectangle 5">
            <a:extLst>
              <a:ext uri="{FF2B5EF4-FFF2-40B4-BE49-F238E27FC236}">
                <a16:creationId xmlns:a16="http://schemas.microsoft.com/office/drawing/2014/main" id="{E2DD4BE9-85BC-E4AF-2DDB-2E0E16E3C957}"/>
              </a:ext>
              <a:ext uri="{C183D7F6-B498-43B3-948B-1728B52AA6E4}">
                <adec:decorative xmlns:adec="http://schemas.microsoft.com/office/drawing/2017/decorative" val="1"/>
              </a:ext>
            </a:extLst>
          </p:cNvPr>
          <p:cNvSpPr/>
          <p:nvPr/>
        </p:nvSpPr>
        <p:spPr>
          <a:xfrm rot="5400000">
            <a:off x="6023545" y="-2329665"/>
            <a:ext cx="209979" cy="11517333"/>
          </a:xfrm>
          <a:prstGeom prst="rect">
            <a:avLst/>
          </a:prstGeom>
          <a:solidFill>
            <a:schemeClr val="accent1"/>
          </a:solidFill>
        </p:spPr>
        <p:txBody>
          <a:bodyPr vert="vert270" wrap="square" rtlCol="0" anchor="ctr" anchorCtr="0">
            <a:noAutofit/>
          </a:bodyPr>
          <a:lstStyle/>
          <a:p>
            <a:pPr algn="l"/>
            <a:endParaRPr lang="en-US" sz="2133">
              <a:solidFill>
                <a:schemeClr val="bg1"/>
              </a:solidFill>
            </a:endParaRPr>
          </a:p>
        </p:txBody>
      </p:sp>
      <p:sp>
        <p:nvSpPr>
          <p:cNvPr id="10" name="Text Placeholder 9">
            <a:extLst>
              <a:ext uri="{FF2B5EF4-FFF2-40B4-BE49-F238E27FC236}">
                <a16:creationId xmlns:a16="http://schemas.microsoft.com/office/drawing/2014/main" id="{DE2776E9-468C-6AC1-6E49-621C0FB59AF3}"/>
              </a:ext>
            </a:extLst>
          </p:cNvPr>
          <p:cNvSpPr>
            <a:spLocks noGrp="1"/>
          </p:cNvSpPr>
          <p:nvPr>
            <p:ph type="body" sz="quarter" idx="13" hasCustomPrompt="1"/>
          </p:nvPr>
        </p:nvSpPr>
        <p:spPr>
          <a:xfrm>
            <a:off x="404285" y="3725334"/>
            <a:ext cx="11482916" cy="1123951"/>
          </a:xfrm>
        </p:spPr>
        <p:txBody>
          <a:bodyPr/>
          <a:lstStyle>
            <a:lvl1pPr>
              <a:defRPr>
                <a:solidFill>
                  <a:schemeClr val="bg2"/>
                </a:solidFill>
              </a:defRPr>
            </a:lvl1pPr>
          </a:lstStyle>
          <a:p>
            <a:pPr lvl="0"/>
            <a:r>
              <a:rPr lang="en-US"/>
              <a:t>Module Title in Title Case</a:t>
            </a:r>
          </a:p>
        </p:txBody>
      </p:sp>
    </p:spTree>
    <p:extLst>
      <p:ext uri="{BB962C8B-B14F-4D97-AF65-F5344CB8AC3E}">
        <p14:creationId xmlns:p14="http://schemas.microsoft.com/office/powerpoint/2010/main" val="1389403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ingle Content + Subhead">
    <p:spTree>
      <p:nvGrpSpPr>
        <p:cNvPr id="1" name=""/>
        <p:cNvGrpSpPr/>
        <p:nvPr/>
      </p:nvGrpSpPr>
      <p:grpSpPr>
        <a:xfrm>
          <a:off x="0" y="0"/>
          <a:ext cx="0" cy="0"/>
          <a:chOff x="0" y="0"/>
          <a:chExt cx="0" cy="0"/>
        </a:xfrm>
      </p:grpSpPr>
      <p:sp>
        <p:nvSpPr>
          <p:cNvPr id="11" name="Title 12">
            <a:extLst>
              <a:ext uri="{FF2B5EF4-FFF2-40B4-BE49-F238E27FC236}">
                <a16:creationId xmlns:a16="http://schemas.microsoft.com/office/drawing/2014/main" id="{3C40C055-0C99-0EF8-6F81-23F8E83012E7}"/>
              </a:ext>
            </a:extLst>
          </p:cNvPr>
          <p:cNvSpPr>
            <a:spLocks noGrp="1"/>
          </p:cNvSpPr>
          <p:nvPr>
            <p:ph type="title" hasCustomPrompt="1"/>
          </p:nvPr>
        </p:nvSpPr>
        <p:spPr>
          <a:xfrm>
            <a:off x="358987" y="372533"/>
            <a:ext cx="11528213" cy="562187"/>
          </a:xfrm>
          <a:prstGeom prst="rect">
            <a:avLst/>
          </a:prstGeom>
        </p:spPr>
        <p:txBody>
          <a:bodyPr/>
          <a:lstStyle>
            <a:lvl1pPr>
              <a:defRPr>
                <a:solidFill>
                  <a:schemeClr val="tx2"/>
                </a:solidFill>
              </a:defRPr>
            </a:lvl1pPr>
          </a:lstStyle>
          <a:p>
            <a:r>
              <a:rPr lang="en-US" dirty="0"/>
              <a:t>Enter Slide Title in Title Case</a:t>
            </a:r>
          </a:p>
        </p:txBody>
      </p:sp>
      <p:sp>
        <p:nvSpPr>
          <p:cNvPr id="9" name="Text Placeholder 3"/>
          <p:cNvSpPr>
            <a:spLocks noGrp="1"/>
          </p:cNvSpPr>
          <p:nvPr>
            <p:ph type="body" sz="quarter" idx="15" hasCustomPrompt="1"/>
          </p:nvPr>
        </p:nvSpPr>
        <p:spPr>
          <a:xfrm>
            <a:off x="358738" y="1177189"/>
            <a:ext cx="11528463" cy="645859"/>
          </a:xfrm>
          <a:prstGeom prst="rect">
            <a:avLst/>
          </a:prstGeom>
        </p:spPr>
        <p:txBody>
          <a:bodyPr lIns="0" rIns="0"/>
          <a:lstStyle>
            <a:lvl1pPr>
              <a:spcBef>
                <a:spcPts val="267"/>
              </a:spcBef>
              <a:defRPr sz="1600" baseline="0">
                <a:solidFill>
                  <a:schemeClr val="bg1">
                    <a:lumMod val="50000"/>
                  </a:schemeClr>
                </a:solidFill>
              </a:defRPr>
            </a:lvl1pPr>
            <a:lvl2pPr>
              <a:spcBef>
                <a:spcPts val="267"/>
              </a:spcBef>
              <a:defRPr sz="1600">
                <a:solidFill>
                  <a:schemeClr val="bg1">
                    <a:lumMod val="50000"/>
                  </a:schemeClr>
                </a:solidFill>
              </a:defRPr>
            </a:lvl2pPr>
            <a:lvl3pPr>
              <a:spcBef>
                <a:spcPts val="267"/>
              </a:spcBef>
              <a:defRPr sz="1600">
                <a:solidFill>
                  <a:schemeClr val="bg1">
                    <a:lumMod val="50000"/>
                  </a:schemeClr>
                </a:solidFill>
              </a:defRPr>
            </a:lvl3pPr>
            <a:lvl4pPr>
              <a:spcBef>
                <a:spcPts val="267"/>
              </a:spcBef>
              <a:defRPr sz="1600">
                <a:solidFill>
                  <a:schemeClr val="bg1">
                    <a:lumMod val="50000"/>
                  </a:schemeClr>
                </a:solidFill>
              </a:defRPr>
            </a:lvl4pPr>
            <a:lvl5pPr>
              <a:spcBef>
                <a:spcPts val="267"/>
              </a:spcBef>
              <a:defRPr sz="1600">
                <a:solidFill>
                  <a:schemeClr val="bg1">
                    <a:lumMod val="50000"/>
                  </a:schemeClr>
                </a:solidFill>
              </a:defRPr>
            </a:lvl5pPr>
          </a:lstStyle>
          <a:p>
            <a:pPr lvl="0"/>
            <a:r>
              <a:rPr lang="en-US" dirty="0"/>
              <a:t>Subhead information goes here across multiple lines</a:t>
            </a:r>
            <a:br>
              <a:rPr lang="en-US" dirty="0"/>
            </a:br>
            <a:r>
              <a:rPr lang="en-US" dirty="0"/>
              <a:t>click to add text</a:t>
            </a:r>
          </a:p>
        </p:txBody>
      </p:sp>
      <p:sp>
        <p:nvSpPr>
          <p:cNvPr id="10" name="Text Placeholder 2">
            <a:extLst>
              <a:ext uri="{FF2B5EF4-FFF2-40B4-BE49-F238E27FC236}">
                <a16:creationId xmlns:a16="http://schemas.microsoft.com/office/drawing/2014/main" id="{E669F3B3-FCCF-BEA2-E59A-EA264B7356F0}"/>
              </a:ext>
            </a:extLst>
          </p:cNvPr>
          <p:cNvSpPr>
            <a:spLocks noGrp="1"/>
          </p:cNvSpPr>
          <p:nvPr>
            <p:ph idx="1" hasCustomPrompt="1"/>
          </p:nvPr>
        </p:nvSpPr>
        <p:spPr>
          <a:xfrm>
            <a:off x="358740" y="1991833"/>
            <a:ext cx="11528461" cy="4097080"/>
          </a:xfrm>
          <a:prstGeom prst="rect">
            <a:avLst/>
          </a:prstGeom>
        </p:spPr>
        <p:txBody>
          <a:bodyPr vert="horz" lIns="0" tIns="45720" rIns="0" bIns="45720" rtlCol="0">
            <a:normAutofit/>
          </a:bodyPr>
          <a:lstStyle>
            <a:lvl1pPr>
              <a:defRPr>
                <a:solidFill>
                  <a:schemeClr val="tx2"/>
                </a:solidFill>
              </a:defRPr>
            </a:lvl1pPr>
            <a:lvl2pPr marL="304792" indent="-304792">
              <a:buFont typeface="Arial" panose="020B0604020202020204" pitchFamily="34" charset="0"/>
              <a:buChar char="•"/>
              <a:defRPr/>
            </a:lvl2pPr>
            <a:lvl3pPr marL="383108" indent="-380990">
              <a:buFont typeface="Arial" panose="020B0604020202020204" pitchFamily="34" charset="0"/>
              <a:buChar char="•"/>
              <a:defRPr/>
            </a:lvl3pPr>
            <a:lvl7pPr marL="609585" indent="-304792">
              <a:defRPr/>
            </a:lvl7pPr>
          </a:lstStyle>
          <a:p>
            <a:pPr lvl="0"/>
            <a:r>
              <a:rPr lang="en-US"/>
              <a:t>Click to edit Master text styles</a:t>
            </a:r>
          </a:p>
          <a:p>
            <a:pPr lvl="1"/>
            <a:r>
              <a:rPr lang="en-US"/>
              <a:t>Second level</a:t>
            </a:r>
          </a:p>
          <a:p>
            <a:pPr lvl="6"/>
            <a:r>
              <a:rPr lang="en-US"/>
              <a:t>Third level</a:t>
            </a:r>
          </a:p>
        </p:txBody>
      </p:sp>
      <p:sp>
        <p:nvSpPr>
          <p:cNvPr id="3" name="Slide Number Placeholder 2">
            <a:extLst>
              <a:ext uri="{FF2B5EF4-FFF2-40B4-BE49-F238E27FC236}">
                <a16:creationId xmlns:a16="http://schemas.microsoft.com/office/drawing/2014/main" id="{B85AC160-3214-E18F-AB27-5D69A9E612C3}"/>
              </a:ext>
            </a:extLst>
          </p:cNvPr>
          <p:cNvSpPr>
            <a:spLocks noGrp="1"/>
          </p:cNvSpPr>
          <p:nvPr>
            <p:ph type="sldNum" sz="quarter" idx="17"/>
          </p:nvPr>
        </p:nvSpPr>
        <p:spPr/>
        <p:txBody>
          <a:bodyPr/>
          <a:lstStyle/>
          <a:p>
            <a:pPr defTabSz="761970"/>
            <a:fld id="{A59E24FB-11A7-44FD-AC96-67BDBF48A334}" type="slidenum">
              <a:rPr lang="en-US" smtClean="0"/>
              <a:pPr defTabSz="761970"/>
              <a:t>‹#›</a:t>
            </a:fld>
            <a:endParaRPr lang="en-US"/>
          </a:p>
        </p:txBody>
      </p:sp>
      <p:sp>
        <p:nvSpPr>
          <p:cNvPr id="12" name="Rectangle 11">
            <a:extLst>
              <a:ext uri="{FF2B5EF4-FFF2-40B4-BE49-F238E27FC236}">
                <a16:creationId xmlns:a16="http://schemas.microsoft.com/office/drawing/2014/main" id="{699BD777-66EE-7BFE-A993-29B787E98EE1}"/>
              </a:ext>
              <a:ext uri="{C183D7F6-B498-43B3-948B-1728B52AA6E4}">
                <adec:decorative xmlns:adec="http://schemas.microsoft.com/office/drawing/2017/decorative" val="1"/>
              </a:ext>
            </a:extLst>
          </p:cNvPr>
          <p:cNvSpPr/>
          <p:nvPr/>
        </p:nvSpPr>
        <p:spPr>
          <a:xfrm>
            <a:off x="358738" y="1004250"/>
            <a:ext cx="11538209" cy="60959"/>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wrap="square" rtlCol="0" anchor="ctr" anchorCtr="0">
            <a:noAutofit/>
          </a:bodyPr>
          <a:lstStyle/>
          <a:p>
            <a:pPr algn="ctr"/>
            <a:endParaRPr lang="en-US" sz="2133">
              <a:solidFill>
                <a:schemeClr val="accent3">
                  <a:lumMod val="60000"/>
                  <a:lumOff val="40000"/>
                </a:schemeClr>
              </a:solidFill>
            </a:endParaRPr>
          </a:p>
        </p:txBody>
      </p:sp>
    </p:spTree>
    <p:extLst>
      <p:ext uri="{BB962C8B-B14F-4D97-AF65-F5344CB8AC3E}">
        <p14:creationId xmlns:p14="http://schemas.microsoft.com/office/powerpoint/2010/main" val="32763088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Lesson Objectives">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04B65E8-F432-A204-25F5-967EB25D0218}"/>
              </a:ext>
              <a:ext uri="{C183D7F6-B498-43B3-948B-1728B52AA6E4}">
                <adec:decorative xmlns:adec="http://schemas.microsoft.com/office/drawing/2017/decorative" val="1"/>
              </a:ext>
            </a:extLst>
          </p:cNvPr>
          <p:cNvSpPr/>
          <p:nvPr/>
        </p:nvSpPr>
        <p:spPr>
          <a:xfrm>
            <a:off x="-5" y="-1"/>
            <a:ext cx="12192000" cy="6170509"/>
          </a:xfrm>
          <a:prstGeom prst="rect">
            <a:avLst/>
          </a:prstGeom>
          <a:solidFill>
            <a:schemeClr val="bg1">
              <a:lumMod val="95000"/>
            </a:schemeClr>
          </a:solidFill>
        </p:spPr>
        <p:txBody>
          <a:bodyPr wrap="square" rtlCol="0" anchor="ctr" anchorCtr="0">
            <a:normAutofit/>
          </a:bodyPr>
          <a:lstStyle/>
          <a:p>
            <a:pPr algn="ctr"/>
            <a:endParaRPr lang="en-US" sz="2133" err="1">
              <a:solidFill>
                <a:schemeClr val="bg1"/>
              </a:solidFill>
            </a:endParaRPr>
          </a:p>
        </p:txBody>
      </p:sp>
      <p:sp>
        <p:nvSpPr>
          <p:cNvPr id="8" name="Rectangle 7">
            <a:extLst>
              <a:ext uri="{FF2B5EF4-FFF2-40B4-BE49-F238E27FC236}">
                <a16:creationId xmlns:a16="http://schemas.microsoft.com/office/drawing/2014/main" id="{FC184E9F-4779-C209-54F3-7ECFE517557A}"/>
              </a:ext>
              <a:ext uri="{C183D7F6-B498-43B3-948B-1728B52AA6E4}">
                <adec:decorative xmlns:adec="http://schemas.microsoft.com/office/drawing/2017/decorative" val="1"/>
              </a:ext>
            </a:extLst>
          </p:cNvPr>
          <p:cNvSpPr/>
          <p:nvPr/>
        </p:nvSpPr>
        <p:spPr>
          <a:xfrm>
            <a:off x="1" y="0"/>
            <a:ext cx="12192000" cy="2011680"/>
          </a:xfrm>
          <a:prstGeom prst="rect">
            <a:avLst/>
          </a:prstGeom>
          <a:solidFill>
            <a:schemeClr val="accent2"/>
          </a:solidFill>
        </p:spPr>
        <p:txBody>
          <a:bodyPr wrap="square" rtlCol="0" anchor="ctr" anchorCtr="0">
            <a:noAutofit/>
          </a:bodyPr>
          <a:lstStyle/>
          <a:p>
            <a:pPr algn="ctr"/>
            <a:endParaRPr lang="en-US" sz="2133" err="1">
              <a:solidFill>
                <a:schemeClr val="bg1"/>
              </a:solidFill>
            </a:endParaRPr>
          </a:p>
        </p:txBody>
      </p:sp>
      <p:sp>
        <p:nvSpPr>
          <p:cNvPr id="13" name="Rectangle 12">
            <a:extLst>
              <a:ext uri="{FF2B5EF4-FFF2-40B4-BE49-F238E27FC236}">
                <a16:creationId xmlns:a16="http://schemas.microsoft.com/office/drawing/2014/main" id="{C2E62A37-8863-758C-0FAF-D596CD420C3B}"/>
              </a:ext>
              <a:ext uri="{C183D7F6-B498-43B3-948B-1728B52AA6E4}">
                <adec:decorative xmlns:adec="http://schemas.microsoft.com/office/drawing/2017/decorative" val="1"/>
              </a:ext>
            </a:extLst>
          </p:cNvPr>
          <p:cNvSpPr/>
          <p:nvPr/>
        </p:nvSpPr>
        <p:spPr>
          <a:xfrm>
            <a:off x="1" y="1"/>
            <a:ext cx="12191999" cy="1413468"/>
          </a:xfrm>
          <a:prstGeom prst="rect">
            <a:avLst/>
          </a:prstGeom>
          <a:solidFill>
            <a:schemeClr val="accent1"/>
          </a:solidFill>
        </p:spPr>
        <p:txBody>
          <a:bodyPr wrap="square" lIns="365760" tIns="365760" rIns="365760" bIns="365760" rtlCol="0" anchor="ctr" anchorCtr="0">
            <a:noAutofit/>
          </a:bodyPr>
          <a:lstStyle/>
          <a:p>
            <a:pPr algn="l"/>
            <a:endParaRPr lang="en-US" sz="3200" b="1" cap="all" baseline="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Title 2">
            <a:extLst>
              <a:ext uri="{FF2B5EF4-FFF2-40B4-BE49-F238E27FC236}">
                <a16:creationId xmlns:a16="http://schemas.microsoft.com/office/drawing/2014/main" id="{B47B5BC4-6F9D-2D73-4147-FE1A0BD6A440}"/>
              </a:ext>
              <a:ext uri="{C183D7F6-B498-43B3-948B-1728B52AA6E4}">
                <adec:decorative xmlns:adec="http://schemas.microsoft.com/office/drawing/2017/decorative" val="0"/>
              </a:ext>
            </a:extLst>
          </p:cNvPr>
          <p:cNvSpPr>
            <a:spLocks noGrp="1"/>
          </p:cNvSpPr>
          <p:nvPr>
            <p:ph type="title" hasCustomPrompt="1"/>
          </p:nvPr>
        </p:nvSpPr>
        <p:spPr>
          <a:xfrm>
            <a:off x="318347" y="372533"/>
            <a:ext cx="11562079" cy="562187"/>
          </a:xfrm>
          <a:prstGeom prst="rect">
            <a:avLst/>
          </a:prstGeom>
        </p:spPr>
        <p:txBody>
          <a:bodyPr anchor="ctr"/>
          <a:lstStyle>
            <a:lvl1pPr>
              <a:lnSpc>
                <a:spcPct val="125000"/>
              </a:lnSpc>
              <a:spcAft>
                <a:spcPts val="800"/>
              </a:spcAft>
              <a:defRPr>
                <a:solidFill>
                  <a:schemeClr val="bg1"/>
                </a:solidFill>
              </a:defRPr>
            </a:lvl1pPr>
          </a:lstStyle>
          <a:p>
            <a:r>
              <a:rPr lang="en-US"/>
              <a:t>Lesson Title in Title Case</a:t>
            </a:r>
          </a:p>
        </p:txBody>
      </p:sp>
      <p:sp>
        <p:nvSpPr>
          <p:cNvPr id="9" name="TextBox 8">
            <a:extLst>
              <a:ext uri="{FF2B5EF4-FFF2-40B4-BE49-F238E27FC236}">
                <a16:creationId xmlns:a16="http://schemas.microsoft.com/office/drawing/2014/main" id="{78B79B41-E532-250C-11D4-32AAA537F3CF}"/>
              </a:ext>
            </a:extLst>
          </p:cNvPr>
          <p:cNvSpPr txBox="1"/>
          <p:nvPr/>
        </p:nvSpPr>
        <p:spPr>
          <a:xfrm>
            <a:off x="318347" y="1586401"/>
            <a:ext cx="2391927" cy="287323"/>
          </a:xfrm>
          <a:prstGeom prst="rect">
            <a:avLst/>
          </a:prstGeom>
        </p:spPr>
        <p:txBody>
          <a:bodyPr vert="horz" wrap="square" lIns="0" tIns="0" rIns="0" bIns="0" rtlCol="0" anchor="ctr" anchorCtr="0">
            <a:spAutoFit/>
          </a:bodyPr>
          <a:lstStyle/>
          <a:p>
            <a:pPr algn="l"/>
            <a:r>
              <a:rPr lang="en-US" sz="1867" b="0" cap="all" baseline="0">
                <a:solidFill>
                  <a:schemeClr val="bg1"/>
                </a:solidFill>
                <a:latin typeface="Open Sans" panose="020B0606030504020204" pitchFamily="34" charset="0"/>
                <a:ea typeface="Open Sans" panose="020B0606030504020204" pitchFamily="34" charset="0"/>
                <a:cs typeface="Open Sans" panose="020B0606030504020204" pitchFamily="34" charset="0"/>
              </a:rPr>
              <a:t>Lesson Objectives</a:t>
            </a:r>
          </a:p>
        </p:txBody>
      </p:sp>
      <p:sp>
        <p:nvSpPr>
          <p:cNvPr id="11" name="Content Placeholder 6">
            <a:extLst>
              <a:ext uri="{FF2B5EF4-FFF2-40B4-BE49-F238E27FC236}">
                <a16:creationId xmlns:a16="http://schemas.microsoft.com/office/drawing/2014/main" id="{674BC223-E271-8621-5DA4-4E00262E8896}"/>
              </a:ext>
            </a:extLst>
          </p:cNvPr>
          <p:cNvSpPr>
            <a:spLocks noGrp="1"/>
          </p:cNvSpPr>
          <p:nvPr>
            <p:ph sz="quarter" idx="11"/>
          </p:nvPr>
        </p:nvSpPr>
        <p:spPr>
          <a:xfrm>
            <a:off x="318348" y="2011681"/>
            <a:ext cx="5777653" cy="4158828"/>
          </a:xfrm>
        </p:spPr>
        <p:txBody>
          <a:bodyPr lIns="0" tIns="182880" rIns="0" bIns="182880" anchor="ctr"/>
          <a:lstStyle>
            <a:lvl1pPr marL="380990" indent="-380990">
              <a:buClr>
                <a:schemeClr val="accent1"/>
              </a:buClr>
              <a:buSzPct val="125000"/>
              <a:buFont typeface="Wingdings" panose="05000000000000000000" pitchFamily="2" charset="2"/>
              <a:buChar char="§"/>
              <a:defRPr>
                <a:solidFill>
                  <a:schemeClr val="tx2"/>
                </a:solidFill>
              </a:defRPr>
            </a:lvl1pPr>
          </a:lstStyle>
          <a:p>
            <a:pPr lvl="0"/>
            <a:r>
              <a:rPr lang="en-US"/>
              <a:t>Click to edit Master text styles</a:t>
            </a:r>
          </a:p>
        </p:txBody>
      </p:sp>
      <p:pic>
        <p:nvPicPr>
          <p:cNvPr id="16" name="Picture 15">
            <a:extLst>
              <a:ext uri="{FF2B5EF4-FFF2-40B4-BE49-F238E27FC236}">
                <a16:creationId xmlns:a16="http://schemas.microsoft.com/office/drawing/2014/main" id="{E17D9355-EC63-BCE9-F288-688279C10431}"/>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84448" y="2991260"/>
            <a:ext cx="2524227" cy="2512787"/>
          </a:xfrm>
          <a:prstGeom prst="rect">
            <a:avLst/>
          </a:prstGeom>
        </p:spPr>
      </p:pic>
      <p:sp>
        <p:nvSpPr>
          <p:cNvPr id="17" name="Slide Number Placeholder 16">
            <a:extLst>
              <a:ext uri="{FF2B5EF4-FFF2-40B4-BE49-F238E27FC236}">
                <a16:creationId xmlns:a16="http://schemas.microsoft.com/office/drawing/2014/main" id="{890876CA-3F0F-DB5A-6F67-ACE18750E389}"/>
              </a:ext>
            </a:extLst>
          </p:cNvPr>
          <p:cNvSpPr>
            <a:spLocks noGrp="1"/>
          </p:cNvSpPr>
          <p:nvPr>
            <p:ph type="sldNum" sz="quarter" idx="12"/>
          </p:nvPr>
        </p:nvSpPr>
        <p:spPr/>
        <p:txBody>
          <a:bodyPr/>
          <a:lstStyle/>
          <a:p>
            <a:pPr defTabSz="761970"/>
            <a:fld id="{A59E24FB-11A7-44FD-AC96-67BDBF48A334}" type="slidenum">
              <a:rPr lang="en-US" smtClean="0"/>
              <a:pPr defTabSz="761970"/>
              <a:t>‹#›</a:t>
            </a:fld>
            <a:endParaRPr lang="en-US"/>
          </a:p>
        </p:txBody>
      </p:sp>
    </p:spTree>
    <p:extLst>
      <p:ext uri="{BB962C8B-B14F-4D97-AF65-F5344CB8AC3E}">
        <p14:creationId xmlns:p14="http://schemas.microsoft.com/office/powerpoint/2010/main" val="36086172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Course Introduction">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FC886A2F-61E5-3F4B-8715-872A5A6300FB}"/>
              </a:ext>
              <a:ext uri="{C183D7F6-B498-43B3-948B-1728B52AA6E4}">
                <adec:decorative xmlns:adec="http://schemas.microsoft.com/office/drawing/2017/decorative" val="1"/>
              </a:ext>
            </a:extLst>
          </p:cNvPr>
          <p:cNvSpPr/>
          <p:nvPr/>
        </p:nvSpPr>
        <p:spPr>
          <a:xfrm>
            <a:off x="-5" y="-2"/>
            <a:ext cx="12192000" cy="6197601"/>
          </a:xfrm>
          <a:prstGeom prst="rect">
            <a:avLst/>
          </a:prstGeom>
          <a:solidFill>
            <a:schemeClr val="bg1">
              <a:lumMod val="95000"/>
            </a:schemeClr>
          </a:solidFill>
        </p:spPr>
        <p:txBody>
          <a:bodyPr wrap="square" rtlCol="0" anchor="ctr" anchorCtr="0">
            <a:normAutofit/>
          </a:bodyPr>
          <a:lstStyle/>
          <a:p>
            <a:pPr algn="ctr"/>
            <a:endParaRPr lang="en-US" sz="2133" err="1">
              <a:solidFill>
                <a:schemeClr val="bg1"/>
              </a:solidFill>
            </a:endParaRPr>
          </a:p>
        </p:txBody>
      </p:sp>
      <p:sp>
        <p:nvSpPr>
          <p:cNvPr id="19" name="Rectangle 18">
            <a:extLst>
              <a:ext uri="{FF2B5EF4-FFF2-40B4-BE49-F238E27FC236}">
                <a16:creationId xmlns:a16="http://schemas.microsoft.com/office/drawing/2014/main" id="{67C995FB-8F57-86C5-F3C1-EFA6D07E641F}"/>
              </a:ext>
              <a:ext uri="{C183D7F6-B498-43B3-948B-1728B52AA6E4}">
                <adec:decorative xmlns:adec="http://schemas.microsoft.com/office/drawing/2017/decorative" val="1"/>
              </a:ext>
            </a:extLst>
          </p:cNvPr>
          <p:cNvSpPr/>
          <p:nvPr/>
        </p:nvSpPr>
        <p:spPr>
          <a:xfrm>
            <a:off x="-8878" y="2"/>
            <a:ext cx="5679440" cy="6197597"/>
          </a:xfrm>
          <a:prstGeom prst="rect">
            <a:avLst/>
          </a:prstGeom>
          <a:solidFill>
            <a:schemeClr val="accent2"/>
          </a:solidFill>
        </p:spPr>
        <p:txBody>
          <a:bodyPr wrap="square" rtlCol="0" anchor="ctr" anchorCtr="0">
            <a:noAutofit/>
          </a:bodyPr>
          <a:lstStyle/>
          <a:p>
            <a:pPr algn="ctr"/>
            <a:endParaRPr lang="en-US" sz="2133" err="1">
              <a:solidFill>
                <a:schemeClr val="bg1"/>
              </a:solidFill>
            </a:endParaRPr>
          </a:p>
        </p:txBody>
      </p:sp>
      <p:sp>
        <p:nvSpPr>
          <p:cNvPr id="13" name="Rectangle 12">
            <a:extLst>
              <a:ext uri="{FF2B5EF4-FFF2-40B4-BE49-F238E27FC236}">
                <a16:creationId xmlns:a16="http://schemas.microsoft.com/office/drawing/2014/main" id="{C2E62A37-8863-758C-0FAF-D596CD420C3B}"/>
              </a:ext>
              <a:ext uri="{C183D7F6-B498-43B3-948B-1728B52AA6E4}">
                <adec:decorative xmlns:adec="http://schemas.microsoft.com/office/drawing/2017/decorative" val="0"/>
              </a:ext>
            </a:extLst>
          </p:cNvPr>
          <p:cNvSpPr/>
          <p:nvPr/>
        </p:nvSpPr>
        <p:spPr>
          <a:xfrm>
            <a:off x="-8883" y="-8879"/>
            <a:ext cx="5679445" cy="1398716"/>
          </a:xfrm>
          <a:prstGeom prst="rect">
            <a:avLst/>
          </a:prstGeom>
          <a:solidFill>
            <a:schemeClr val="accent1"/>
          </a:solidFill>
        </p:spPr>
        <p:txBody>
          <a:bodyPr wrap="square" lIns="0" tIns="365760" rIns="0" bIns="365760" rtlCol="0" anchor="ctr" anchorCtr="0">
            <a:noAutofit/>
          </a:bodyPr>
          <a:lstStyle/>
          <a:p>
            <a:pPr algn="ctr"/>
            <a:r>
              <a:rPr lang="en-US" sz="4800" b="1" cap="all" baseline="0">
                <a:solidFill>
                  <a:schemeClr val="bg1"/>
                </a:solidFill>
                <a:latin typeface="Open Sans" panose="020B0606030504020204" pitchFamily="34" charset="0"/>
                <a:ea typeface="Open Sans" panose="020B0606030504020204" pitchFamily="34" charset="0"/>
                <a:cs typeface="Open Sans" panose="020B0606030504020204" pitchFamily="34" charset="0"/>
              </a:rPr>
              <a:t>Introductions</a:t>
            </a:r>
          </a:p>
        </p:txBody>
      </p:sp>
      <p:sp>
        <p:nvSpPr>
          <p:cNvPr id="23" name="Slide Number Placeholder 22">
            <a:extLst>
              <a:ext uri="{FF2B5EF4-FFF2-40B4-BE49-F238E27FC236}">
                <a16:creationId xmlns:a16="http://schemas.microsoft.com/office/drawing/2014/main" id="{6C99E303-4296-5D5C-5687-5079B51B8F89}"/>
              </a:ext>
            </a:extLst>
          </p:cNvPr>
          <p:cNvSpPr>
            <a:spLocks noGrp="1"/>
          </p:cNvSpPr>
          <p:nvPr>
            <p:ph type="sldNum" sz="quarter" idx="12"/>
          </p:nvPr>
        </p:nvSpPr>
        <p:spPr/>
        <p:txBody>
          <a:bodyPr/>
          <a:lstStyle/>
          <a:p>
            <a:pPr defTabSz="761970"/>
            <a:fld id="{A59E24FB-11A7-44FD-AC96-67BDBF48A334}" type="slidenum">
              <a:rPr lang="en-US" smtClean="0"/>
              <a:pPr defTabSz="761970"/>
              <a:t>‹#›</a:t>
            </a:fld>
            <a:endParaRPr lang="en-US"/>
          </a:p>
        </p:txBody>
      </p:sp>
      <p:sp>
        <p:nvSpPr>
          <p:cNvPr id="2" name="Text Placeholder 2">
            <a:extLst>
              <a:ext uri="{FF2B5EF4-FFF2-40B4-BE49-F238E27FC236}">
                <a16:creationId xmlns:a16="http://schemas.microsoft.com/office/drawing/2014/main" id="{D1C62712-1C22-A8FB-49DF-7DF09DC2E0FD}"/>
              </a:ext>
            </a:extLst>
          </p:cNvPr>
          <p:cNvSpPr>
            <a:spLocks noGrp="1"/>
          </p:cNvSpPr>
          <p:nvPr>
            <p:ph idx="1" hasCustomPrompt="1"/>
          </p:nvPr>
        </p:nvSpPr>
        <p:spPr>
          <a:xfrm>
            <a:off x="6096000" y="284482"/>
            <a:ext cx="5800947" cy="5638799"/>
          </a:xfrm>
          <a:prstGeom prst="rect">
            <a:avLst/>
          </a:prstGeom>
        </p:spPr>
        <p:txBody>
          <a:bodyPr vert="horz" lIns="0" tIns="45720" rIns="0" bIns="45720" rtlCol="0">
            <a:normAutofit/>
          </a:bodyPr>
          <a:lstStyle>
            <a:lvl1pPr>
              <a:defRPr>
                <a:solidFill>
                  <a:schemeClr val="tx2"/>
                </a:solidFill>
              </a:defRPr>
            </a:lvl1pPr>
            <a:lvl2pPr marL="304792" indent="-304792">
              <a:buFont typeface="Arial" panose="020B0604020202020204" pitchFamily="34" charset="0"/>
              <a:buChar char="•"/>
              <a:defRPr/>
            </a:lvl2pPr>
            <a:lvl3pPr marL="383108" indent="-380990">
              <a:buFont typeface="Arial" panose="020B0604020202020204" pitchFamily="34" charset="0"/>
              <a:buChar char="•"/>
              <a:defRPr/>
            </a:lvl3pPr>
            <a:lvl7pPr marL="609585" indent="-304792">
              <a:defRPr/>
            </a:lvl7pPr>
          </a:lstStyle>
          <a:p>
            <a:pPr lvl="0"/>
            <a:r>
              <a:rPr lang="en-US"/>
              <a:t>Click to edit Master text styles</a:t>
            </a:r>
          </a:p>
          <a:p>
            <a:pPr lvl="1"/>
            <a:r>
              <a:rPr lang="en-US"/>
              <a:t>Second level</a:t>
            </a:r>
          </a:p>
          <a:p>
            <a:pPr lvl="6"/>
            <a:r>
              <a:rPr lang="en-US"/>
              <a:t>Third level</a:t>
            </a:r>
          </a:p>
        </p:txBody>
      </p:sp>
    </p:spTree>
    <p:extLst>
      <p:ext uri="{BB962C8B-B14F-4D97-AF65-F5344CB8AC3E}">
        <p14:creationId xmlns:p14="http://schemas.microsoft.com/office/powerpoint/2010/main" val="1555313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ourse Wrap Up">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FC886A2F-61E5-3F4B-8715-872A5A6300FB}"/>
              </a:ext>
              <a:ext uri="{C183D7F6-B498-43B3-948B-1728B52AA6E4}">
                <adec:decorative xmlns:adec="http://schemas.microsoft.com/office/drawing/2017/decorative" val="1"/>
              </a:ext>
            </a:extLst>
          </p:cNvPr>
          <p:cNvSpPr/>
          <p:nvPr/>
        </p:nvSpPr>
        <p:spPr>
          <a:xfrm>
            <a:off x="-5" y="-2"/>
            <a:ext cx="12192000" cy="6197601"/>
          </a:xfrm>
          <a:prstGeom prst="rect">
            <a:avLst/>
          </a:prstGeom>
          <a:solidFill>
            <a:schemeClr val="bg1">
              <a:lumMod val="95000"/>
            </a:schemeClr>
          </a:solidFill>
        </p:spPr>
        <p:txBody>
          <a:bodyPr wrap="square" rtlCol="0" anchor="ctr" anchorCtr="0">
            <a:normAutofit/>
          </a:bodyPr>
          <a:lstStyle/>
          <a:p>
            <a:pPr algn="ctr"/>
            <a:endParaRPr lang="en-US" sz="2133" err="1">
              <a:solidFill>
                <a:schemeClr val="bg1"/>
              </a:solidFill>
            </a:endParaRPr>
          </a:p>
        </p:txBody>
      </p:sp>
      <p:sp>
        <p:nvSpPr>
          <p:cNvPr id="19" name="Rectangle 18">
            <a:extLst>
              <a:ext uri="{FF2B5EF4-FFF2-40B4-BE49-F238E27FC236}">
                <a16:creationId xmlns:a16="http://schemas.microsoft.com/office/drawing/2014/main" id="{67C995FB-8F57-86C5-F3C1-EFA6D07E641F}"/>
              </a:ext>
              <a:ext uri="{C183D7F6-B498-43B3-948B-1728B52AA6E4}">
                <adec:decorative xmlns:adec="http://schemas.microsoft.com/office/drawing/2017/decorative" val="1"/>
              </a:ext>
            </a:extLst>
          </p:cNvPr>
          <p:cNvSpPr/>
          <p:nvPr/>
        </p:nvSpPr>
        <p:spPr>
          <a:xfrm>
            <a:off x="0" y="-8876"/>
            <a:ext cx="12192000" cy="1398713"/>
          </a:xfrm>
          <a:prstGeom prst="rect">
            <a:avLst/>
          </a:prstGeom>
          <a:solidFill>
            <a:schemeClr val="accent2"/>
          </a:solidFill>
          <a:ln>
            <a:solidFill>
              <a:schemeClr val="accent2"/>
            </a:solidFill>
          </a:ln>
        </p:spPr>
        <p:txBody>
          <a:bodyPr wrap="square" rtlCol="0" anchor="ctr" anchorCtr="0">
            <a:noAutofit/>
          </a:bodyPr>
          <a:lstStyle/>
          <a:p>
            <a:pPr algn="ctr"/>
            <a:endParaRPr lang="en-US" sz="2133" err="1">
              <a:solidFill>
                <a:schemeClr val="bg1"/>
              </a:solidFill>
            </a:endParaRPr>
          </a:p>
        </p:txBody>
      </p:sp>
      <p:sp>
        <p:nvSpPr>
          <p:cNvPr id="13" name="Rectangle 12">
            <a:extLst>
              <a:ext uri="{FF2B5EF4-FFF2-40B4-BE49-F238E27FC236}">
                <a16:creationId xmlns:a16="http://schemas.microsoft.com/office/drawing/2014/main" id="{C2E62A37-8863-758C-0FAF-D596CD420C3B}"/>
              </a:ext>
              <a:ext uri="{C183D7F6-B498-43B3-948B-1728B52AA6E4}">
                <adec:decorative xmlns:adec="http://schemas.microsoft.com/office/drawing/2017/decorative" val="0"/>
              </a:ext>
            </a:extLst>
          </p:cNvPr>
          <p:cNvSpPr/>
          <p:nvPr/>
        </p:nvSpPr>
        <p:spPr>
          <a:xfrm>
            <a:off x="-8883" y="-8879"/>
            <a:ext cx="3664021" cy="1398716"/>
          </a:xfrm>
          <a:prstGeom prst="rect">
            <a:avLst/>
          </a:prstGeom>
          <a:solidFill>
            <a:schemeClr val="accent1"/>
          </a:solidFill>
        </p:spPr>
        <p:txBody>
          <a:bodyPr wrap="square" lIns="0" tIns="365760" rIns="0" bIns="365760" rtlCol="0" anchor="ctr" anchorCtr="0">
            <a:noAutofit/>
          </a:bodyPr>
          <a:lstStyle/>
          <a:p>
            <a:pPr algn="ctr"/>
            <a:r>
              <a:rPr lang="en-US" sz="4800" b="1" cap="all" baseline="0">
                <a:solidFill>
                  <a:schemeClr val="bg1"/>
                </a:solidFill>
                <a:latin typeface="+mj-lt"/>
                <a:ea typeface="Open Sans" panose="020B0606030504020204" pitchFamily="34" charset="0"/>
                <a:cs typeface="Open Sans" panose="020B0606030504020204" pitchFamily="34" charset="0"/>
              </a:rPr>
              <a:t>Wrap Up</a:t>
            </a:r>
          </a:p>
        </p:txBody>
      </p:sp>
      <p:sp>
        <p:nvSpPr>
          <p:cNvPr id="23" name="Slide Number Placeholder 22">
            <a:extLst>
              <a:ext uri="{FF2B5EF4-FFF2-40B4-BE49-F238E27FC236}">
                <a16:creationId xmlns:a16="http://schemas.microsoft.com/office/drawing/2014/main" id="{6C99E303-4296-5D5C-5687-5079B51B8F89}"/>
              </a:ext>
            </a:extLst>
          </p:cNvPr>
          <p:cNvSpPr>
            <a:spLocks noGrp="1"/>
          </p:cNvSpPr>
          <p:nvPr>
            <p:ph type="sldNum" sz="quarter" idx="12"/>
          </p:nvPr>
        </p:nvSpPr>
        <p:spPr/>
        <p:txBody>
          <a:bodyPr/>
          <a:lstStyle/>
          <a:p>
            <a:pPr defTabSz="761970"/>
            <a:fld id="{A59E24FB-11A7-44FD-AC96-67BDBF48A334}" type="slidenum">
              <a:rPr lang="en-US" smtClean="0"/>
              <a:pPr defTabSz="761970"/>
              <a:t>‹#›</a:t>
            </a:fld>
            <a:endParaRPr lang="en-US"/>
          </a:p>
        </p:txBody>
      </p:sp>
      <p:sp>
        <p:nvSpPr>
          <p:cNvPr id="8" name="Table Placeholder 5">
            <a:extLst>
              <a:ext uri="{FF2B5EF4-FFF2-40B4-BE49-F238E27FC236}">
                <a16:creationId xmlns:a16="http://schemas.microsoft.com/office/drawing/2014/main" id="{4E2117DA-CCFC-B27D-7CDC-86BDEBE26EE3}"/>
              </a:ext>
            </a:extLst>
          </p:cNvPr>
          <p:cNvSpPr>
            <a:spLocks noGrp="1"/>
          </p:cNvSpPr>
          <p:nvPr>
            <p:ph type="tbl" sz="quarter" idx="13"/>
          </p:nvPr>
        </p:nvSpPr>
        <p:spPr>
          <a:xfrm>
            <a:off x="264160" y="1530153"/>
            <a:ext cx="11623040" cy="4443924"/>
          </a:xfrm>
        </p:spPr>
        <p:txBody>
          <a:bodyPr wrap="square" anchor="ctr" anchorCtr="0"/>
          <a:lstStyle/>
          <a:p>
            <a:r>
              <a:rPr lang="en-US"/>
              <a:t>Click icon to add table</a:t>
            </a:r>
          </a:p>
        </p:txBody>
      </p:sp>
    </p:spTree>
    <p:extLst>
      <p:ext uri="{BB962C8B-B14F-4D97-AF65-F5344CB8AC3E}">
        <p14:creationId xmlns:p14="http://schemas.microsoft.com/office/powerpoint/2010/main" val="3141330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uppor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7DA1992-F678-FCFB-8210-B61A450FAB8A}"/>
              </a:ext>
            </a:extLst>
          </p:cNvPr>
          <p:cNvSpPr/>
          <p:nvPr/>
        </p:nvSpPr>
        <p:spPr>
          <a:xfrm>
            <a:off x="-5" y="-1"/>
            <a:ext cx="12192000" cy="6028269"/>
          </a:xfrm>
          <a:prstGeom prst="rect">
            <a:avLst/>
          </a:prstGeom>
          <a:solidFill>
            <a:schemeClr val="bg1">
              <a:lumMod val="95000"/>
            </a:schemeClr>
          </a:solidFill>
        </p:spPr>
        <p:txBody>
          <a:bodyPr wrap="square" rtlCol="0" anchor="ctr" anchorCtr="0">
            <a:normAutofit/>
          </a:bodyPr>
          <a:lstStyle/>
          <a:p>
            <a:pPr algn="ctr"/>
            <a:endParaRPr lang="en-US" sz="2133" err="1">
              <a:solidFill>
                <a:schemeClr val="bg1"/>
              </a:solidFill>
            </a:endParaRPr>
          </a:p>
        </p:txBody>
      </p:sp>
      <p:sp>
        <p:nvSpPr>
          <p:cNvPr id="23" name="Slide Number Placeholder 22">
            <a:extLst>
              <a:ext uri="{FF2B5EF4-FFF2-40B4-BE49-F238E27FC236}">
                <a16:creationId xmlns:a16="http://schemas.microsoft.com/office/drawing/2014/main" id="{6C99E303-4296-5D5C-5687-5079B51B8F89}"/>
              </a:ext>
            </a:extLst>
          </p:cNvPr>
          <p:cNvSpPr>
            <a:spLocks noGrp="1"/>
          </p:cNvSpPr>
          <p:nvPr>
            <p:ph type="sldNum" sz="quarter" idx="12"/>
          </p:nvPr>
        </p:nvSpPr>
        <p:spPr/>
        <p:txBody>
          <a:bodyPr/>
          <a:lstStyle/>
          <a:p>
            <a:pPr defTabSz="761970"/>
            <a:fld id="{A59E24FB-11A7-44FD-AC96-67BDBF48A334}" type="slidenum">
              <a:rPr lang="en-US" smtClean="0"/>
              <a:pPr defTabSz="761970"/>
              <a:t>‹#›</a:t>
            </a:fld>
            <a:endParaRPr lang="en-US"/>
          </a:p>
        </p:txBody>
      </p:sp>
      <p:sp>
        <p:nvSpPr>
          <p:cNvPr id="13" name="Rectangle 12">
            <a:extLst>
              <a:ext uri="{FF2B5EF4-FFF2-40B4-BE49-F238E27FC236}">
                <a16:creationId xmlns:a16="http://schemas.microsoft.com/office/drawing/2014/main" id="{C2E62A37-8863-758C-0FAF-D596CD420C3B}"/>
              </a:ext>
              <a:ext uri="{C183D7F6-B498-43B3-948B-1728B52AA6E4}">
                <adec:decorative xmlns:adec="http://schemas.microsoft.com/office/drawing/2017/decorative" val="1"/>
              </a:ext>
            </a:extLst>
          </p:cNvPr>
          <p:cNvSpPr/>
          <p:nvPr/>
        </p:nvSpPr>
        <p:spPr>
          <a:xfrm>
            <a:off x="182940" y="-8877"/>
            <a:ext cx="2767584" cy="6037143"/>
          </a:xfrm>
          <a:prstGeom prst="rect">
            <a:avLst/>
          </a:prstGeom>
          <a:solidFill>
            <a:schemeClr val="accent2"/>
          </a:solidFill>
        </p:spPr>
        <p:txBody>
          <a:bodyPr wrap="square" lIns="0" tIns="365760" rIns="0" bIns="365760" rtlCol="0" anchor="ctr" anchorCtr="0">
            <a:noAutofit/>
          </a:bodyPr>
          <a:lstStyle/>
          <a:p>
            <a:pPr algn="ctr"/>
            <a:r>
              <a:rPr lang="en-US" sz="2667" b="1" cap="all" baseline="0">
                <a:solidFill>
                  <a:schemeClr val="bg1"/>
                </a:solidFill>
                <a:latin typeface="+mj-lt"/>
                <a:ea typeface="Open Sans" panose="020B0606030504020204" pitchFamily="34" charset="0"/>
                <a:cs typeface="Open Sans" panose="020B0606030504020204" pitchFamily="34" charset="0"/>
              </a:rPr>
              <a:t>Support</a:t>
            </a:r>
          </a:p>
        </p:txBody>
      </p:sp>
      <p:sp>
        <p:nvSpPr>
          <p:cNvPr id="4" name="Rectangle 1">
            <a:extLst>
              <a:ext uri="{FF2B5EF4-FFF2-40B4-BE49-F238E27FC236}">
                <a16:creationId xmlns:a16="http://schemas.microsoft.com/office/drawing/2014/main" id="{44B6819A-3F17-DDD3-6BE0-FC6F1BB791EA}"/>
              </a:ext>
              <a:ext uri="{C183D7F6-B498-43B3-948B-1728B52AA6E4}">
                <adec:decorative xmlns:adec="http://schemas.microsoft.com/office/drawing/2017/decorative" val="1"/>
              </a:ext>
            </a:extLst>
          </p:cNvPr>
          <p:cNvSpPr/>
          <p:nvPr/>
        </p:nvSpPr>
        <p:spPr>
          <a:xfrm>
            <a:off x="-8837" y="1"/>
            <a:ext cx="198016" cy="5304428"/>
          </a:xfrm>
          <a:custGeom>
            <a:avLst/>
            <a:gdLst>
              <a:gd name="connsiteX0" fmla="*/ 0 w 213364"/>
              <a:gd name="connsiteY0" fmla="*/ 0 h 4521201"/>
              <a:gd name="connsiteX1" fmla="*/ 213364 w 213364"/>
              <a:gd name="connsiteY1" fmla="*/ 0 h 4521201"/>
              <a:gd name="connsiteX2" fmla="*/ 213364 w 213364"/>
              <a:gd name="connsiteY2" fmla="*/ 4521201 h 4521201"/>
              <a:gd name="connsiteX3" fmla="*/ 0 w 213364"/>
              <a:gd name="connsiteY3" fmla="*/ 4521201 h 4521201"/>
              <a:gd name="connsiteX4" fmla="*/ 0 w 213364"/>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4196523 h 4521201"/>
              <a:gd name="connsiteX4" fmla="*/ 6626 w 219990"/>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4252428 h 4521201"/>
              <a:gd name="connsiteX4" fmla="*/ 6626 w 219990"/>
              <a:gd name="connsiteY4" fmla="*/ 0 h 4521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9990" h="4521201">
                <a:moveTo>
                  <a:pt x="6626" y="0"/>
                </a:moveTo>
                <a:lnTo>
                  <a:pt x="219990" y="0"/>
                </a:lnTo>
                <a:lnTo>
                  <a:pt x="219990" y="4521201"/>
                </a:lnTo>
                <a:lnTo>
                  <a:pt x="0" y="4252428"/>
                </a:lnTo>
                <a:cubicBezTo>
                  <a:pt x="2209" y="2853587"/>
                  <a:pt x="4417" y="1398841"/>
                  <a:pt x="6626" y="0"/>
                </a:cubicBezTo>
                <a:close/>
              </a:path>
            </a:pathLst>
          </a:custGeom>
          <a:solidFill>
            <a:schemeClr val="accent5"/>
          </a:solidFill>
        </p:spPr>
        <p:txBody>
          <a:bodyPr wrap="square" rtlCol="0" anchor="ctr" anchorCtr="0">
            <a:noAutofit/>
          </a:bodyPr>
          <a:lstStyle/>
          <a:p>
            <a:pPr algn="ctr"/>
            <a:endParaRPr lang="en-US" sz="2133" err="1">
              <a:solidFill>
                <a:schemeClr val="bg1"/>
              </a:solidFill>
            </a:endParaRPr>
          </a:p>
        </p:txBody>
      </p:sp>
      <p:sp>
        <p:nvSpPr>
          <p:cNvPr id="5" name="Rectangle 1">
            <a:extLst>
              <a:ext uri="{FF2B5EF4-FFF2-40B4-BE49-F238E27FC236}">
                <a16:creationId xmlns:a16="http://schemas.microsoft.com/office/drawing/2014/main" id="{E3395703-58C0-E3F5-DC1B-4016055F2B03}"/>
              </a:ext>
              <a:ext uri="{C183D7F6-B498-43B3-948B-1728B52AA6E4}">
                <adec:decorative xmlns:adec="http://schemas.microsoft.com/office/drawing/2017/decorative" val="1"/>
              </a:ext>
            </a:extLst>
          </p:cNvPr>
          <p:cNvSpPr/>
          <p:nvPr/>
        </p:nvSpPr>
        <p:spPr>
          <a:xfrm flipV="1">
            <a:off x="-12529" y="5304429"/>
            <a:ext cx="195469" cy="723837"/>
          </a:xfrm>
          <a:custGeom>
            <a:avLst/>
            <a:gdLst>
              <a:gd name="connsiteX0" fmla="*/ 0 w 213364"/>
              <a:gd name="connsiteY0" fmla="*/ 0 h 4521201"/>
              <a:gd name="connsiteX1" fmla="*/ 213364 w 213364"/>
              <a:gd name="connsiteY1" fmla="*/ 0 h 4521201"/>
              <a:gd name="connsiteX2" fmla="*/ 213364 w 213364"/>
              <a:gd name="connsiteY2" fmla="*/ 4521201 h 4521201"/>
              <a:gd name="connsiteX3" fmla="*/ 0 w 213364"/>
              <a:gd name="connsiteY3" fmla="*/ 4521201 h 4521201"/>
              <a:gd name="connsiteX4" fmla="*/ 0 w 213364"/>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4196523 h 4521201"/>
              <a:gd name="connsiteX4" fmla="*/ 6626 w 219990"/>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3280524 h 4521201"/>
              <a:gd name="connsiteX4" fmla="*/ 6626 w 219990"/>
              <a:gd name="connsiteY4" fmla="*/ 0 h 4521201"/>
              <a:gd name="connsiteX0" fmla="*/ 20375 w 233739"/>
              <a:gd name="connsiteY0" fmla="*/ 0 h 4521201"/>
              <a:gd name="connsiteX1" fmla="*/ 233739 w 233739"/>
              <a:gd name="connsiteY1" fmla="*/ 0 h 4521201"/>
              <a:gd name="connsiteX2" fmla="*/ 233739 w 233739"/>
              <a:gd name="connsiteY2" fmla="*/ 4521201 h 4521201"/>
              <a:gd name="connsiteX3" fmla="*/ 0 w 233739"/>
              <a:gd name="connsiteY3" fmla="*/ 2168238 h 4521201"/>
              <a:gd name="connsiteX4" fmla="*/ 20375 w 233739"/>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730725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590100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683850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871350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3105718 h 4521201"/>
              <a:gd name="connsiteX4" fmla="*/ 727 w 214091"/>
              <a:gd name="connsiteY4" fmla="*/ 0 h 4521201"/>
              <a:gd name="connsiteX0" fmla="*/ 10512 w 223876"/>
              <a:gd name="connsiteY0" fmla="*/ 0 h 4521201"/>
              <a:gd name="connsiteX1" fmla="*/ 223876 w 223876"/>
              <a:gd name="connsiteY1" fmla="*/ 0 h 4521201"/>
              <a:gd name="connsiteX2" fmla="*/ 223876 w 223876"/>
              <a:gd name="connsiteY2" fmla="*/ 4521201 h 4521201"/>
              <a:gd name="connsiteX3" fmla="*/ 0 w 223876"/>
              <a:gd name="connsiteY3" fmla="*/ 2935235 h 4521201"/>
              <a:gd name="connsiteX4" fmla="*/ 10512 w 223876"/>
              <a:gd name="connsiteY4" fmla="*/ 0 h 4521201"/>
              <a:gd name="connsiteX0" fmla="*/ 10512 w 223876"/>
              <a:gd name="connsiteY0" fmla="*/ 0 h 4521201"/>
              <a:gd name="connsiteX1" fmla="*/ 223876 w 223876"/>
              <a:gd name="connsiteY1" fmla="*/ 0 h 4521201"/>
              <a:gd name="connsiteX2" fmla="*/ 223876 w 223876"/>
              <a:gd name="connsiteY2" fmla="*/ 4521201 h 4521201"/>
              <a:gd name="connsiteX3" fmla="*/ 0 w 223876"/>
              <a:gd name="connsiteY3" fmla="*/ 2707909 h 4521201"/>
              <a:gd name="connsiteX4" fmla="*/ 10512 w 223876"/>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992059 h 4521201"/>
              <a:gd name="connsiteX4" fmla="*/ 727 w 214091"/>
              <a:gd name="connsiteY4" fmla="*/ 0 h 4521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4091" h="4521201">
                <a:moveTo>
                  <a:pt x="727" y="0"/>
                </a:moveTo>
                <a:lnTo>
                  <a:pt x="214091" y="0"/>
                </a:lnTo>
                <a:lnTo>
                  <a:pt x="214091" y="4521201"/>
                </a:lnTo>
                <a:lnTo>
                  <a:pt x="52" y="2992059"/>
                </a:lnTo>
                <a:cubicBezTo>
                  <a:pt x="2261" y="1593218"/>
                  <a:pt x="-1482" y="1398841"/>
                  <a:pt x="727" y="0"/>
                </a:cubicBezTo>
                <a:close/>
              </a:path>
            </a:pathLst>
          </a:custGeom>
          <a:solidFill>
            <a:schemeClr val="accent3"/>
          </a:solidFill>
        </p:spPr>
        <p:txBody>
          <a:bodyPr wrap="square" rtlCol="0" anchor="ctr" anchorCtr="0">
            <a:noAutofit/>
          </a:bodyPr>
          <a:lstStyle/>
          <a:p>
            <a:pPr algn="ctr"/>
            <a:endParaRPr lang="en-US" sz="2133" err="1">
              <a:solidFill>
                <a:schemeClr val="bg1"/>
              </a:solidFill>
            </a:endParaRPr>
          </a:p>
        </p:txBody>
      </p:sp>
      <p:sp>
        <p:nvSpPr>
          <p:cNvPr id="3" name="Content Placeholder 3">
            <a:extLst>
              <a:ext uri="{FF2B5EF4-FFF2-40B4-BE49-F238E27FC236}">
                <a16:creationId xmlns:a16="http://schemas.microsoft.com/office/drawing/2014/main" id="{3EE69CE5-64EA-0229-92FD-D1335F26C879}"/>
              </a:ext>
            </a:extLst>
          </p:cNvPr>
          <p:cNvSpPr>
            <a:spLocks noGrp="1"/>
          </p:cNvSpPr>
          <p:nvPr>
            <p:ph sz="quarter" idx="11"/>
          </p:nvPr>
        </p:nvSpPr>
        <p:spPr>
          <a:xfrm>
            <a:off x="3431376" y="246582"/>
            <a:ext cx="8455825" cy="5603759"/>
          </a:xfrm>
        </p:spPr>
        <p:txBody>
          <a:bodyPr/>
          <a:lstStyle/>
          <a:p>
            <a:endParaRPr lang="en-US"/>
          </a:p>
        </p:txBody>
      </p:sp>
    </p:spTree>
    <p:extLst>
      <p:ext uri="{BB962C8B-B14F-4D97-AF65-F5344CB8AC3E}">
        <p14:creationId xmlns:p14="http://schemas.microsoft.com/office/powerpoint/2010/main" val="35576846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ourse Agenda">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7DA1992-F678-FCFB-8210-B61A450FAB8A}"/>
              </a:ext>
              <a:ext uri="{C183D7F6-B498-43B3-948B-1728B52AA6E4}">
                <adec:decorative xmlns:adec="http://schemas.microsoft.com/office/drawing/2017/decorative" val="1"/>
              </a:ext>
            </a:extLst>
          </p:cNvPr>
          <p:cNvSpPr/>
          <p:nvPr/>
        </p:nvSpPr>
        <p:spPr>
          <a:xfrm>
            <a:off x="-5" y="-1"/>
            <a:ext cx="12192000" cy="6028269"/>
          </a:xfrm>
          <a:prstGeom prst="rect">
            <a:avLst/>
          </a:prstGeom>
          <a:solidFill>
            <a:schemeClr val="bg1">
              <a:lumMod val="95000"/>
            </a:schemeClr>
          </a:solidFill>
        </p:spPr>
        <p:txBody>
          <a:bodyPr wrap="square" rtlCol="0" anchor="ctr" anchorCtr="0">
            <a:normAutofit/>
          </a:bodyPr>
          <a:lstStyle/>
          <a:p>
            <a:pPr algn="ctr"/>
            <a:endParaRPr lang="en-US" sz="2133" err="1">
              <a:solidFill>
                <a:schemeClr val="bg1"/>
              </a:solidFill>
            </a:endParaRPr>
          </a:p>
        </p:txBody>
      </p:sp>
      <p:sp>
        <p:nvSpPr>
          <p:cNvPr id="13" name="Rectangle 12">
            <a:extLst>
              <a:ext uri="{FF2B5EF4-FFF2-40B4-BE49-F238E27FC236}">
                <a16:creationId xmlns:a16="http://schemas.microsoft.com/office/drawing/2014/main" id="{C2E62A37-8863-758C-0FAF-D596CD420C3B}"/>
              </a:ext>
            </a:extLst>
          </p:cNvPr>
          <p:cNvSpPr/>
          <p:nvPr/>
        </p:nvSpPr>
        <p:spPr>
          <a:xfrm>
            <a:off x="188911" y="-8882"/>
            <a:ext cx="2767584" cy="6037148"/>
          </a:xfrm>
          <a:prstGeom prst="rect">
            <a:avLst/>
          </a:prstGeom>
          <a:solidFill>
            <a:schemeClr val="accent2"/>
          </a:solidFill>
        </p:spPr>
        <p:txBody>
          <a:bodyPr wrap="square" lIns="365760" tIns="365760" rIns="365760" bIns="365760" rtlCol="0" anchor="ctr" anchorCtr="0">
            <a:noAutofit/>
          </a:bodyPr>
          <a:lstStyle/>
          <a:p>
            <a:pPr algn="ctr"/>
            <a:r>
              <a:rPr lang="en-US" sz="2667" b="1" cap="all" baseline="0">
                <a:solidFill>
                  <a:schemeClr val="bg1"/>
                </a:solidFill>
                <a:latin typeface="+mj-lt"/>
                <a:ea typeface="Open Sans" panose="020B0606030504020204" pitchFamily="34" charset="0"/>
                <a:cs typeface="Open Sans" panose="020B0606030504020204" pitchFamily="34" charset="0"/>
              </a:rPr>
              <a:t>AGENDA</a:t>
            </a:r>
          </a:p>
        </p:txBody>
      </p:sp>
      <p:sp>
        <p:nvSpPr>
          <p:cNvPr id="6" name="Table Placeholder 5">
            <a:extLst>
              <a:ext uri="{FF2B5EF4-FFF2-40B4-BE49-F238E27FC236}">
                <a16:creationId xmlns:a16="http://schemas.microsoft.com/office/drawing/2014/main" id="{1A427B22-110E-6049-3DD6-0F9DF2115FE4}"/>
              </a:ext>
            </a:extLst>
          </p:cNvPr>
          <p:cNvSpPr>
            <a:spLocks noGrp="1"/>
          </p:cNvSpPr>
          <p:nvPr>
            <p:ph type="tbl" sz="quarter" idx="13"/>
          </p:nvPr>
        </p:nvSpPr>
        <p:spPr>
          <a:xfrm>
            <a:off x="3425952" y="243840"/>
            <a:ext cx="8461248" cy="5608320"/>
          </a:xfrm>
        </p:spPr>
        <p:txBody>
          <a:bodyPr wrap="square" anchor="ctr" anchorCtr="0"/>
          <a:lstStyle/>
          <a:p>
            <a:r>
              <a:rPr lang="en-US"/>
              <a:t>Click icon to add table</a:t>
            </a:r>
          </a:p>
        </p:txBody>
      </p:sp>
      <p:sp>
        <p:nvSpPr>
          <p:cNvPr id="23" name="Slide Number Placeholder 22">
            <a:extLst>
              <a:ext uri="{FF2B5EF4-FFF2-40B4-BE49-F238E27FC236}">
                <a16:creationId xmlns:a16="http://schemas.microsoft.com/office/drawing/2014/main" id="{6C99E303-4296-5D5C-5687-5079B51B8F89}"/>
              </a:ext>
            </a:extLst>
          </p:cNvPr>
          <p:cNvSpPr>
            <a:spLocks noGrp="1"/>
          </p:cNvSpPr>
          <p:nvPr>
            <p:ph type="sldNum" sz="quarter" idx="12"/>
          </p:nvPr>
        </p:nvSpPr>
        <p:spPr/>
        <p:txBody>
          <a:bodyPr/>
          <a:lstStyle/>
          <a:p>
            <a:pPr defTabSz="761970"/>
            <a:fld id="{A59E24FB-11A7-44FD-AC96-67BDBF48A334}" type="slidenum">
              <a:rPr lang="en-US" smtClean="0"/>
              <a:pPr defTabSz="761970"/>
              <a:t>‹#›</a:t>
            </a:fld>
            <a:endParaRPr lang="en-US"/>
          </a:p>
        </p:txBody>
      </p:sp>
      <p:sp>
        <p:nvSpPr>
          <p:cNvPr id="3" name="Rectangle 1">
            <a:extLst>
              <a:ext uri="{FF2B5EF4-FFF2-40B4-BE49-F238E27FC236}">
                <a16:creationId xmlns:a16="http://schemas.microsoft.com/office/drawing/2014/main" id="{E2F44A77-921D-6D3A-B9E0-FB3704FBF47D}"/>
              </a:ext>
              <a:ext uri="{C183D7F6-B498-43B3-948B-1728B52AA6E4}">
                <adec:decorative xmlns:adec="http://schemas.microsoft.com/office/drawing/2017/decorative" val="1"/>
              </a:ext>
            </a:extLst>
          </p:cNvPr>
          <p:cNvSpPr/>
          <p:nvPr/>
        </p:nvSpPr>
        <p:spPr>
          <a:xfrm>
            <a:off x="-8837" y="1"/>
            <a:ext cx="198016" cy="5304428"/>
          </a:xfrm>
          <a:custGeom>
            <a:avLst/>
            <a:gdLst>
              <a:gd name="connsiteX0" fmla="*/ 0 w 213364"/>
              <a:gd name="connsiteY0" fmla="*/ 0 h 4521201"/>
              <a:gd name="connsiteX1" fmla="*/ 213364 w 213364"/>
              <a:gd name="connsiteY1" fmla="*/ 0 h 4521201"/>
              <a:gd name="connsiteX2" fmla="*/ 213364 w 213364"/>
              <a:gd name="connsiteY2" fmla="*/ 4521201 h 4521201"/>
              <a:gd name="connsiteX3" fmla="*/ 0 w 213364"/>
              <a:gd name="connsiteY3" fmla="*/ 4521201 h 4521201"/>
              <a:gd name="connsiteX4" fmla="*/ 0 w 213364"/>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4196523 h 4521201"/>
              <a:gd name="connsiteX4" fmla="*/ 6626 w 219990"/>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4252428 h 4521201"/>
              <a:gd name="connsiteX4" fmla="*/ 6626 w 219990"/>
              <a:gd name="connsiteY4" fmla="*/ 0 h 4521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9990" h="4521201">
                <a:moveTo>
                  <a:pt x="6626" y="0"/>
                </a:moveTo>
                <a:lnTo>
                  <a:pt x="219990" y="0"/>
                </a:lnTo>
                <a:lnTo>
                  <a:pt x="219990" y="4521201"/>
                </a:lnTo>
                <a:lnTo>
                  <a:pt x="0" y="4252428"/>
                </a:lnTo>
                <a:cubicBezTo>
                  <a:pt x="2209" y="2853587"/>
                  <a:pt x="4417" y="1398841"/>
                  <a:pt x="6626" y="0"/>
                </a:cubicBezTo>
                <a:close/>
              </a:path>
            </a:pathLst>
          </a:custGeom>
          <a:solidFill>
            <a:schemeClr val="accent5"/>
          </a:solidFill>
        </p:spPr>
        <p:txBody>
          <a:bodyPr wrap="square" rtlCol="0" anchor="ctr" anchorCtr="0">
            <a:noAutofit/>
          </a:bodyPr>
          <a:lstStyle/>
          <a:p>
            <a:pPr algn="ctr"/>
            <a:endParaRPr lang="en-US" sz="2133" err="1">
              <a:solidFill>
                <a:schemeClr val="bg1"/>
              </a:solidFill>
            </a:endParaRPr>
          </a:p>
        </p:txBody>
      </p:sp>
      <p:sp>
        <p:nvSpPr>
          <p:cNvPr id="4" name="Rectangle 1">
            <a:extLst>
              <a:ext uri="{FF2B5EF4-FFF2-40B4-BE49-F238E27FC236}">
                <a16:creationId xmlns:a16="http://schemas.microsoft.com/office/drawing/2014/main" id="{F76F7FFB-5222-1D74-035C-D2D20840F408}"/>
              </a:ext>
              <a:ext uri="{C183D7F6-B498-43B3-948B-1728B52AA6E4}">
                <adec:decorative xmlns:adec="http://schemas.microsoft.com/office/drawing/2017/decorative" val="1"/>
              </a:ext>
            </a:extLst>
          </p:cNvPr>
          <p:cNvSpPr/>
          <p:nvPr/>
        </p:nvSpPr>
        <p:spPr>
          <a:xfrm flipV="1">
            <a:off x="-12529" y="5304429"/>
            <a:ext cx="201440" cy="723837"/>
          </a:xfrm>
          <a:custGeom>
            <a:avLst/>
            <a:gdLst>
              <a:gd name="connsiteX0" fmla="*/ 0 w 213364"/>
              <a:gd name="connsiteY0" fmla="*/ 0 h 4521201"/>
              <a:gd name="connsiteX1" fmla="*/ 213364 w 213364"/>
              <a:gd name="connsiteY1" fmla="*/ 0 h 4521201"/>
              <a:gd name="connsiteX2" fmla="*/ 213364 w 213364"/>
              <a:gd name="connsiteY2" fmla="*/ 4521201 h 4521201"/>
              <a:gd name="connsiteX3" fmla="*/ 0 w 213364"/>
              <a:gd name="connsiteY3" fmla="*/ 4521201 h 4521201"/>
              <a:gd name="connsiteX4" fmla="*/ 0 w 213364"/>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4196523 h 4521201"/>
              <a:gd name="connsiteX4" fmla="*/ 6626 w 219990"/>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3280524 h 4521201"/>
              <a:gd name="connsiteX4" fmla="*/ 6626 w 219990"/>
              <a:gd name="connsiteY4" fmla="*/ 0 h 4521201"/>
              <a:gd name="connsiteX0" fmla="*/ 20375 w 233739"/>
              <a:gd name="connsiteY0" fmla="*/ 0 h 4521201"/>
              <a:gd name="connsiteX1" fmla="*/ 233739 w 233739"/>
              <a:gd name="connsiteY1" fmla="*/ 0 h 4521201"/>
              <a:gd name="connsiteX2" fmla="*/ 233739 w 233739"/>
              <a:gd name="connsiteY2" fmla="*/ 4521201 h 4521201"/>
              <a:gd name="connsiteX3" fmla="*/ 0 w 233739"/>
              <a:gd name="connsiteY3" fmla="*/ 2168238 h 4521201"/>
              <a:gd name="connsiteX4" fmla="*/ 20375 w 233739"/>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730725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590100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683850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871350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3105718 h 4521201"/>
              <a:gd name="connsiteX4" fmla="*/ 727 w 214091"/>
              <a:gd name="connsiteY4" fmla="*/ 0 h 4521201"/>
              <a:gd name="connsiteX0" fmla="*/ 10512 w 223876"/>
              <a:gd name="connsiteY0" fmla="*/ 0 h 4521201"/>
              <a:gd name="connsiteX1" fmla="*/ 223876 w 223876"/>
              <a:gd name="connsiteY1" fmla="*/ 0 h 4521201"/>
              <a:gd name="connsiteX2" fmla="*/ 223876 w 223876"/>
              <a:gd name="connsiteY2" fmla="*/ 4521201 h 4521201"/>
              <a:gd name="connsiteX3" fmla="*/ 0 w 223876"/>
              <a:gd name="connsiteY3" fmla="*/ 2935235 h 4521201"/>
              <a:gd name="connsiteX4" fmla="*/ 10512 w 223876"/>
              <a:gd name="connsiteY4" fmla="*/ 0 h 4521201"/>
              <a:gd name="connsiteX0" fmla="*/ 10512 w 223876"/>
              <a:gd name="connsiteY0" fmla="*/ 0 h 4521201"/>
              <a:gd name="connsiteX1" fmla="*/ 223876 w 223876"/>
              <a:gd name="connsiteY1" fmla="*/ 0 h 4521201"/>
              <a:gd name="connsiteX2" fmla="*/ 223876 w 223876"/>
              <a:gd name="connsiteY2" fmla="*/ 4521201 h 4521201"/>
              <a:gd name="connsiteX3" fmla="*/ 0 w 223876"/>
              <a:gd name="connsiteY3" fmla="*/ 2707909 h 4521201"/>
              <a:gd name="connsiteX4" fmla="*/ 10512 w 223876"/>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992059 h 4521201"/>
              <a:gd name="connsiteX4" fmla="*/ 727 w 214091"/>
              <a:gd name="connsiteY4" fmla="*/ 0 h 4521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4091" h="4521201">
                <a:moveTo>
                  <a:pt x="727" y="0"/>
                </a:moveTo>
                <a:lnTo>
                  <a:pt x="214091" y="0"/>
                </a:lnTo>
                <a:lnTo>
                  <a:pt x="214091" y="4521201"/>
                </a:lnTo>
                <a:lnTo>
                  <a:pt x="52" y="2992059"/>
                </a:lnTo>
                <a:cubicBezTo>
                  <a:pt x="2261" y="1593218"/>
                  <a:pt x="-1482" y="1398841"/>
                  <a:pt x="727" y="0"/>
                </a:cubicBezTo>
                <a:close/>
              </a:path>
            </a:pathLst>
          </a:custGeom>
          <a:solidFill>
            <a:schemeClr val="accent3"/>
          </a:solidFill>
        </p:spPr>
        <p:txBody>
          <a:bodyPr wrap="square" rtlCol="0" anchor="ctr" anchorCtr="0">
            <a:noAutofit/>
          </a:bodyPr>
          <a:lstStyle/>
          <a:p>
            <a:pPr algn="ctr"/>
            <a:endParaRPr lang="en-US" sz="2133" err="1">
              <a:solidFill>
                <a:schemeClr val="bg1"/>
              </a:solidFill>
            </a:endParaRPr>
          </a:p>
        </p:txBody>
      </p:sp>
    </p:spTree>
    <p:extLst>
      <p:ext uri="{BB962C8B-B14F-4D97-AF65-F5344CB8AC3E}">
        <p14:creationId xmlns:p14="http://schemas.microsoft.com/office/powerpoint/2010/main" val="354274543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9D1CEEC-F2CF-DD0F-1E9D-75DB85F38787}"/>
              </a:ext>
            </a:extLst>
          </p:cNvPr>
          <p:cNvSpPr>
            <a:spLocks noGrp="1"/>
          </p:cNvSpPr>
          <p:nvPr>
            <p:ph type="sldNum" sz="quarter" idx="10"/>
          </p:nvPr>
        </p:nvSpPr>
        <p:spPr/>
        <p:txBody>
          <a:bodyPr/>
          <a:lstStyle/>
          <a:p>
            <a:pPr defTabSz="761970"/>
            <a:fld id="{A59E24FB-11A7-44FD-AC96-67BDBF48A334}" type="slidenum">
              <a:rPr lang="en-US" smtClean="0"/>
              <a:pPr defTabSz="761970"/>
              <a:t>‹#›</a:t>
            </a:fld>
            <a:endParaRPr lang="en-US"/>
          </a:p>
        </p:txBody>
      </p:sp>
      <p:sp>
        <p:nvSpPr>
          <p:cNvPr id="8" name="Title Placeholder 11">
            <a:extLst>
              <a:ext uri="{FF2B5EF4-FFF2-40B4-BE49-F238E27FC236}">
                <a16:creationId xmlns:a16="http://schemas.microsoft.com/office/drawing/2014/main" id="{E3011FA0-6B9A-21DF-8C74-E1EBEED5E405}"/>
              </a:ext>
            </a:extLst>
          </p:cNvPr>
          <p:cNvSpPr txBox="1">
            <a:spLocks/>
          </p:cNvSpPr>
          <p:nvPr userDrawn="1"/>
        </p:nvSpPr>
        <p:spPr>
          <a:xfrm>
            <a:off x="386499" y="2627207"/>
            <a:ext cx="8735730" cy="562185"/>
          </a:xfrm>
          <a:prstGeom prst="rect">
            <a:avLst/>
          </a:prstGeom>
        </p:spPr>
        <p:txBody>
          <a:bodyPr vert="horz" lIns="0" tIns="45720" rIns="0" bIns="45720" rtlCol="0" anchor="ctr">
            <a:noAutofit/>
          </a:bodyPr>
          <a:lstStyle>
            <a:lvl1pPr marL="0" marR="0" indent="0" algn="l" defTabSz="1219170" rtl="0" eaLnBrk="1" fontAlgn="auto" latinLnBrk="0" hangingPunct="1">
              <a:lnSpc>
                <a:spcPct val="85000"/>
              </a:lnSpc>
              <a:spcBef>
                <a:spcPct val="0"/>
              </a:spcBef>
              <a:spcAft>
                <a:spcPts val="0"/>
              </a:spcAft>
              <a:buClrTx/>
              <a:buSzTx/>
              <a:buFontTx/>
              <a:buNone/>
              <a:tabLst/>
              <a:defRPr sz="3200" b="1" i="0" kern="1200" baseline="0">
                <a:solidFill>
                  <a:schemeClr val="tx2"/>
                </a:solidFill>
                <a:latin typeface="+mj-lt"/>
                <a:ea typeface="Open Sans" panose="020B0606030504020204" pitchFamily="34" charset="0"/>
                <a:cs typeface="Open Sans" panose="020B0606030504020204" pitchFamily="34" charset="0"/>
              </a:defRPr>
            </a:lvl1pPr>
          </a:lstStyle>
          <a:p>
            <a:r>
              <a:rPr lang="en-US" sz="4800">
                <a:solidFill>
                  <a:srgbClr val="FFFFFF"/>
                </a:solidFill>
              </a:rPr>
              <a:t>Enter Slide Title in Title Case</a:t>
            </a:r>
          </a:p>
        </p:txBody>
      </p:sp>
      <p:sp>
        <p:nvSpPr>
          <p:cNvPr id="9" name="Title Placeholder 11">
            <a:extLst>
              <a:ext uri="{FF2B5EF4-FFF2-40B4-BE49-F238E27FC236}">
                <a16:creationId xmlns:a16="http://schemas.microsoft.com/office/drawing/2014/main" id="{13C5C134-C430-8478-D87F-50699C33CE2F}"/>
              </a:ext>
            </a:extLst>
          </p:cNvPr>
          <p:cNvSpPr txBox="1">
            <a:spLocks/>
          </p:cNvSpPr>
          <p:nvPr userDrawn="1"/>
        </p:nvSpPr>
        <p:spPr>
          <a:xfrm>
            <a:off x="386499" y="3915937"/>
            <a:ext cx="5034587" cy="562185"/>
          </a:xfrm>
          <a:prstGeom prst="rect">
            <a:avLst/>
          </a:prstGeom>
        </p:spPr>
        <p:txBody>
          <a:bodyPr vert="horz" lIns="0" tIns="45720" rIns="0" bIns="45720" rtlCol="0" anchor="ctr">
            <a:noAutofit/>
          </a:bodyPr>
          <a:lstStyle>
            <a:lvl1pPr marL="0" marR="0" indent="0" algn="l" defTabSz="1219170" rtl="0" eaLnBrk="1" fontAlgn="auto" latinLnBrk="0" hangingPunct="1">
              <a:lnSpc>
                <a:spcPct val="85000"/>
              </a:lnSpc>
              <a:spcBef>
                <a:spcPct val="0"/>
              </a:spcBef>
              <a:spcAft>
                <a:spcPts val="0"/>
              </a:spcAft>
              <a:buClrTx/>
              <a:buSzTx/>
              <a:buFontTx/>
              <a:buNone/>
              <a:tabLst/>
              <a:defRPr sz="3200" b="1" i="0" kern="1200" baseline="0">
                <a:solidFill>
                  <a:schemeClr val="tx2"/>
                </a:solidFill>
                <a:latin typeface="+mj-lt"/>
                <a:ea typeface="Open Sans" panose="020B0606030504020204" pitchFamily="34" charset="0"/>
                <a:cs typeface="Open Sans" panose="020B0606030504020204" pitchFamily="34" charset="0"/>
              </a:defRPr>
            </a:lvl1pPr>
          </a:lstStyle>
          <a:p>
            <a:r>
              <a:rPr lang="en-US" sz="2200">
                <a:solidFill>
                  <a:srgbClr val="FFFFFF"/>
                </a:solidFill>
              </a:rPr>
              <a:t>Enter Slide Title in Title Case</a:t>
            </a:r>
          </a:p>
        </p:txBody>
      </p:sp>
      <p:pic>
        <p:nvPicPr>
          <p:cNvPr id="2" name="Picture 1">
            <a:extLst>
              <a:ext uri="{FF2B5EF4-FFF2-40B4-BE49-F238E27FC236}">
                <a16:creationId xmlns:a16="http://schemas.microsoft.com/office/drawing/2014/main" id="{03C0D4E6-D0BE-B27A-B793-D33A7A7563C5}"/>
              </a:ext>
            </a:extLst>
          </p:cNvPr>
          <p:cNvPicPr>
            <a:picLocks noChangeAspect="1"/>
          </p:cNvPicPr>
          <p:nvPr userDrawn="1"/>
        </p:nvPicPr>
        <p:blipFill>
          <a:blip r:embed="rId2">
            <a:extLst>
              <a:ext uri="{28A0092B-C50C-407E-A947-70E740481C1C}">
                <a14:useLocalDpi xmlns:a14="http://schemas.microsoft.com/office/drawing/2010/main" val="0"/>
              </a:ext>
            </a:extLst>
          </a:blip>
          <a:stretch/>
        </p:blipFill>
        <p:spPr>
          <a:xfrm>
            <a:off x="481290" y="5207726"/>
            <a:ext cx="4782899" cy="1202768"/>
          </a:xfrm>
          <a:prstGeom prst="rect">
            <a:avLst/>
          </a:prstGeom>
        </p:spPr>
      </p:pic>
      <p:sp>
        <p:nvSpPr>
          <p:cNvPr id="6" name="AutoShape 3">
            <a:extLst>
              <a:ext uri="{FF2B5EF4-FFF2-40B4-BE49-F238E27FC236}">
                <a16:creationId xmlns:a16="http://schemas.microsoft.com/office/drawing/2014/main" id="{152C24F0-015B-F85A-51E2-B513E9D1D96A}"/>
              </a:ext>
            </a:extLst>
          </p:cNvPr>
          <p:cNvSpPr>
            <a:spLocks noChangeAspect="1" noChangeArrowheads="1" noTextEdit="1"/>
          </p:cNvSpPr>
          <p:nvPr userDrawn="1"/>
        </p:nvSpPr>
        <p:spPr bwMode="auto">
          <a:xfrm>
            <a:off x="0" y="-4763"/>
            <a:ext cx="12192000" cy="6858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Freeform 5">
            <a:extLst>
              <a:ext uri="{FF2B5EF4-FFF2-40B4-BE49-F238E27FC236}">
                <a16:creationId xmlns:a16="http://schemas.microsoft.com/office/drawing/2014/main" id="{6CCABADF-9BD0-DD04-DC94-AEEB2ABDE937}"/>
              </a:ext>
            </a:extLst>
          </p:cNvPr>
          <p:cNvSpPr>
            <a:spLocks/>
          </p:cNvSpPr>
          <p:nvPr userDrawn="1"/>
        </p:nvSpPr>
        <p:spPr bwMode="auto">
          <a:xfrm>
            <a:off x="-8878" y="-12700"/>
            <a:ext cx="12200878" cy="6865938"/>
          </a:xfrm>
          <a:custGeom>
            <a:avLst/>
            <a:gdLst>
              <a:gd name="T0" fmla="*/ 0 w 25599"/>
              <a:gd name="T1" fmla="*/ 14404 h 14404"/>
              <a:gd name="T2" fmla="*/ 0 w 25599"/>
              <a:gd name="T3" fmla="*/ 14404 h 14404"/>
              <a:gd name="T4" fmla="*/ 25599 w 25599"/>
              <a:gd name="T5" fmla="*/ 14404 h 14404"/>
              <a:gd name="T6" fmla="*/ 25599 w 25599"/>
              <a:gd name="T7" fmla="*/ 0 h 14404"/>
              <a:gd name="T8" fmla="*/ 0 w 25599"/>
              <a:gd name="T9" fmla="*/ 0 h 14404"/>
              <a:gd name="T10" fmla="*/ 0 w 25599"/>
              <a:gd name="T11" fmla="*/ 14404 h 14404"/>
            </a:gdLst>
            <a:ahLst/>
            <a:cxnLst>
              <a:cxn ang="0">
                <a:pos x="T0" y="T1"/>
              </a:cxn>
              <a:cxn ang="0">
                <a:pos x="T2" y="T3"/>
              </a:cxn>
              <a:cxn ang="0">
                <a:pos x="T4" y="T5"/>
              </a:cxn>
              <a:cxn ang="0">
                <a:pos x="T6" y="T7"/>
              </a:cxn>
              <a:cxn ang="0">
                <a:pos x="T8" y="T9"/>
              </a:cxn>
              <a:cxn ang="0">
                <a:pos x="T10" y="T11"/>
              </a:cxn>
            </a:cxnLst>
            <a:rect l="0" t="0" r="r" b="b"/>
            <a:pathLst>
              <a:path w="25599" h="14404">
                <a:moveTo>
                  <a:pt x="0" y="14404"/>
                </a:moveTo>
                <a:lnTo>
                  <a:pt x="0" y="14404"/>
                </a:lnTo>
                <a:lnTo>
                  <a:pt x="25599" y="14404"/>
                </a:lnTo>
                <a:lnTo>
                  <a:pt x="25599" y="0"/>
                </a:lnTo>
                <a:lnTo>
                  <a:pt x="0" y="0"/>
                </a:lnTo>
                <a:lnTo>
                  <a:pt x="0" y="14404"/>
                </a:lnTo>
                <a:close/>
              </a:path>
            </a:pathLst>
          </a:custGeom>
          <a:solidFill>
            <a:schemeClr val="accent1"/>
          </a:solidFill>
          <a:ln w="0">
            <a:solidFill>
              <a:schemeClr val="accent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6">
            <a:extLst>
              <a:ext uri="{FF2B5EF4-FFF2-40B4-BE49-F238E27FC236}">
                <a16:creationId xmlns:a16="http://schemas.microsoft.com/office/drawing/2014/main" id="{3E31CBF5-BE1A-F332-EAF1-87B2B500CC9F}"/>
              </a:ext>
            </a:extLst>
          </p:cNvPr>
          <p:cNvSpPr>
            <a:spLocks/>
          </p:cNvSpPr>
          <p:nvPr userDrawn="1"/>
        </p:nvSpPr>
        <p:spPr bwMode="auto">
          <a:xfrm>
            <a:off x="0" y="4864100"/>
            <a:ext cx="9115425" cy="1993900"/>
          </a:xfrm>
          <a:custGeom>
            <a:avLst/>
            <a:gdLst>
              <a:gd name="T0" fmla="*/ 0 w 19131"/>
              <a:gd name="T1" fmla="*/ 4184 h 4184"/>
              <a:gd name="T2" fmla="*/ 0 w 19131"/>
              <a:gd name="T3" fmla="*/ 4184 h 4184"/>
              <a:gd name="T4" fmla="*/ 19131 w 19131"/>
              <a:gd name="T5" fmla="*/ 4184 h 4184"/>
              <a:gd name="T6" fmla="*/ 19131 w 19131"/>
              <a:gd name="T7" fmla="*/ 0 h 4184"/>
              <a:gd name="T8" fmla="*/ 0 w 19131"/>
              <a:gd name="T9" fmla="*/ 0 h 4184"/>
              <a:gd name="T10" fmla="*/ 0 w 19131"/>
              <a:gd name="T11" fmla="*/ 4184 h 4184"/>
            </a:gdLst>
            <a:ahLst/>
            <a:cxnLst>
              <a:cxn ang="0">
                <a:pos x="T0" y="T1"/>
              </a:cxn>
              <a:cxn ang="0">
                <a:pos x="T2" y="T3"/>
              </a:cxn>
              <a:cxn ang="0">
                <a:pos x="T4" y="T5"/>
              </a:cxn>
              <a:cxn ang="0">
                <a:pos x="T6" y="T7"/>
              </a:cxn>
              <a:cxn ang="0">
                <a:pos x="T8" y="T9"/>
              </a:cxn>
              <a:cxn ang="0">
                <a:pos x="T10" y="T11"/>
              </a:cxn>
            </a:cxnLst>
            <a:rect l="0" t="0" r="r" b="b"/>
            <a:pathLst>
              <a:path w="19131" h="4184">
                <a:moveTo>
                  <a:pt x="0" y="4184"/>
                </a:moveTo>
                <a:lnTo>
                  <a:pt x="0" y="4184"/>
                </a:lnTo>
                <a:lnTo>
                  <a:pt x="19131" y="4184"/>
                </a:lnTo>
                <a:lnTo>
                  <a:pt x="19131" y="0"/>
                </a:lnTo>
                <a:lnTo>
                  <a:pt x="0" y="0"/>
                </a:lnTo>
                <a:lnTo>
                  <a:pt x="0" y="4184"/>
                </a:lnTo>
                <a:close/>
              </a:path>
            </a:pathLst>
          </a:custGeom>
          <a:solidFill>
            <a:schemeClr val="accent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7">
            <a:extLst>
              <a:ext uri="{FF2B5EF4-FFF2-40B4-BE49-F238E27FC236}">
                <a16:creationId xmlns:a16="http://schemas.microsoft.com/office/drawing/2014/main" id="{B9AD855E-EA7E-0252-6B1F-0C6041271D87}"/>
              </a:ext>
            </a:extLst>
          </p:cNvPr>
          <p:cNvSpPr>
            <a:spLocks/>
          </p:cNvSpPr>
          <p:nvPr userDrawn="1"/>
        </p:nvSpPr>
        <p:spPr bwMode="auto">
          <a:xfrm>
            <a:off x="0" y="3502025"/>
            <a:ext cx="9115425" cy="1362075"/>
          </a:xfrm>
          <a:custGeom>
            <a:avLst/>
            <a:gdLst>
              <a:gd name="T0" fmla="*/ 0 w 19131"/>
              <a:gd name="T1" fmla="*/ 2858 h 2858"/>
              <a:gd name="T2" fmla="*/ 0 w 19131"/>
              <a:gd name="T3" fmla="*/ 2858 h 2858"/>
              <a:gd name="T4" fmla="*/ 19131 w 19131"/>
              <a:gd name="T5" fmla="*/ 2858 h 2858"/>
              <a:gd name="T6" fmla="*/ 19131 w 19131"/>
              <a:gd name="T7" fmla="*/ 0 h 2858"/>
              <a:gd name="T8" fmla="*/ 0 w 19131"/>
              <a:gd name="T9" fmla="*/ 0 h 2858"/>
              <a:gd name="T10" fmla="*/ 0 w 19131"/>
              <a:gd name="T11" fmla="*/ 2858 h 2858"/>
            </a:gdLst>
            <a:ahLst/>
            <a:cxnLst>
              <a:cxn ang="0">
                <a:pos x="T0" y="T1"/>
              </a:cxn>
              <a:cxn ang="0">
                <a:pos x="T2" y="T3"/>
              </a:cxn>
              <a:cxn ang="0">
                <a:pos x="T4" y="T5"/>
              </a:cxn>
              <a:cxn ang="0">
                <a:pos x="T6" y="T7"/>
              </a:cxn>
              <a:cxn ang="0">
                <a:pos x="T8" y="T9"/>
              </a:cxn>
              <a:cxn ang="0">
                <a:pos x="T10" y="T11"/>
              </a:cxn>
            </a:cxnLst>
            <a:rect l="0" t="0" r="r" b="b"/>
            <a:pathLst>
              <a:path w="19131" h="2858">
                <a:moveTo>
                  <a:pt x="0" y="2858"/>
                </a:moveTo>
                <a:lnTo>
                  <a:pt x="0" y="2858"/>
                </a:lnTo>
                <a:lnTo>
                  <a:pt x="19131" y="2858"/>
                </a:lnTo>
                <a:lnTo>
                  <a:pt x="19131" y="0"/>
                </a:lnTo>
                <a:lnTo>
                  <a:pt x="0" y="0"/>
                </a:lnTo>
                <a:lnTo>
                  <a:pt x="0" y="2858"/>
                </a:lnTo>
                <a:close/>
              </a:path>
            </a:pathLst>
          </a:custGeom>
          <a:solidFill>
            <a:schemeClr val="accent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8">
            <a:extLst>
              <a:ext uri="{FF2B5EF4-FFF2-40B4-BE49-F238E27FC236}">
                <a16:creationId xmlns:a16="http://schemas.microsoft.com/office/drawing/2014/main" id="{6E17F52F-1744-F2C6-1D6D-0C48CEB8A991}"/>
              </a:ext>
            </a:extLst>
          </p:cNvPr>
          <p:cNvSpPr>
            <a:spLocks/>
          </p:cNvSpPr>
          <p:nvPr userDrawn="1"/>
        </p:nvSpPr>
        <p:spPr bwMode="auto">
          <a:xfrm>
            <a:off x="9115425" y="418916"/>
            <a:ext cx="3076575" cy="6442258"/>
          </a:xfrm>
          <a:custGeom>
            <a:avLst/>
            <a:gdLst>
              <a:gd name="T0" fmla="*/ 0 w 6468"/>
              <a:gd name="T1" fmla="*/ 6468 h 13510"/>
              <a:gd name="T2" fmla="*/ 0 w 6468"/>
              <a:gd name="T3" fmla="*/ 6468 h 13510"/>
              <a:gd name="T4" fmla="*/ 0 w 6468"/>
              <a:gd name="T5" fmla="*/ 13510 h 13510"/>
              <a:gd name="T6" fmla="*/ 6468 w 6468"/>
              <a:gd name="T7" fmla="*/ 13510 h 13510"/>
              <a:gd name="T8" fmla="*/ 6468 w 6468"/>
              <a:gd name="T9" fmla="*/ 0 h 13510"/>
              <a:gd name="T10" fmla="*/ 0 w 6468"/>
              <a:gd name="T11" fmla="*/ 6468 h 13510"/>
            </a:gdLst>
            <a:ahLst/>
            <a:cxnLst>
              <a:cxn ang="0">
                <a:pos x="T0" y="T1"/>
              </a:cxn>
              <a:cxn ang="0">
                <a:pos x="T2" y="T3"/>
              </a:cxn>
              <a:cxn ang="0">
                <a:pos x="T4" y="T5"/>
              </a:cxn>
              <a:cxn ang="0">
                <a:pos x="T6" y="T7"/>
              </a:cxn>
              <a:cxn ang="0">
                <a:pos x="T8" y="T9"/>
              </a:cxn>
              <a:cxn ang="0">
                <a:pos x="T10" y="T11"/>
              </a:cxn>
            </a:cxnLst>
            <a:rect l="0" t="0" r="r" b="b"/>
            <a:pathLst>
              <a:path w="6468" h="13510">
                <a:moveTo>
                  <a:pt x="0" y="6468"/>
                </a:moveTo>
                <a:lnTo>
                  <a:pt x="0" y="6468"/>
                </a:lnTo>
                <a:lnTo>
                  <a:pt x="0" y="13510"/>
                </a:lnTo>
                <a:lnTo>
                  <a:pt x="6468" y="13510"/>
                </a:lnTo>
                <a:lnTo>
                  <a:pt x="6468" y="0"/>
                </a:lnTo>
                <a:lnTo>
                  <a:pt x="0" y="6468"/>
                </a:lnTo>
                <a:close/>
              </a:path>
            </a:pathLst>
          </a:custGeom>
          <a:solidFill>
            <a:schemeClr val="accent5"/>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pic>
        <p:nvPicPr>
          <p:cNvPr id="14" name="Picture 13" descr="A black and yellow logo&#10;&#10;Description automatically generated">
            <a:extLst>
              <a:ext uri="{FF2B5EF4-FFF2-40B4-BE49-F238E27FC236}">
                <a16:creationId xmlns:a16="http://schemas.microsoft.com/office/drawing/2014/main" id="{F9CDDAE8-8721-F5D0-A6BD-BBB9F8D5507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1290" y="5173139"/>
            <a:ext cx="7761821" cy="1332838"/>
          </a:xfrm>
          <a:prstGeom prst="rect">
            <a:avLst/>
          </a:prstGeom>
        </p:spPr>
      </p:pic>
      <p:sp>
        <p:nvSpPr>
          <p:cNvPr id="15" name="Title 1">
            <a:extLst>
              <a:ext uri="{FF2B5EF4-FFF2-40B4-BE49-F238E27FC236}">
                <a16:creationId xmlns:a16="http://schemas.microsoft.com/office/drawing/2014/main" id="{6C1F618D-E4D9-A163-95B4-6D93CE80125A}"/>
              </a:ext>
            </a:extLst>
          </p:cNvPr>
          <p:cNvSpPr>
            <a:spLocks noGrp="1"/>
          </p:cNvSpPr>
          <p:nvPr userDrawn="1">
            <p:ph type="title" hasCustomPrompt="1"/>
          </p:nvPr>
        </p:nvSpPr>
        <p:spPr>
          <a:xfrm>
            <a:off x="477726" y="2295104"/>
            <a:ext cx="7720341" cy="1293918"/>
          </a:xfrm>
          <a:prstGeom prst="rect">
            <a:avLst/>
          </a:prstGeom>
        </p:spPr>
        <p:txBody>
          <a:bodyPr vert="horz" lIns="0" tIns="91440" rIns="0" bIns="91440" rtlCol="0" anchor="ctr" anchorCtr="0">
            <a:normAutofit/>
          </a:bodyPr>
          <a:lstStyle>
            <a:lvl1pPr marL="0">
              <a:lnSpc>
                <a:spcPct val="125000"/>
              </a:lnSpc>
              <a:defRPr lang="en-US" sz="4800" b="1" i="0" cap="none" baseline="0">
                <a:solidFill>
                  <a:schemeClr val="bg1"/>
                </a:solidFill>
                <a:latin typeface="+mj-lt"/>
                <a:ea typeface="Open Sans" panose="020B0606030504020204" pitchFamily="34" charset="0"/>
                <a:cs typeface="Open Sans" panose="020B0606030504020204" pitchFamily="34" charset="0"/>
              </a:defRPr>
            </a:lvl1pPr>
          </a:lstStyle>
          <a:p>
            <a:pPr marL="0" lvl="0"/>
            <a:r>
              <a:rPr lang="en-US" dirty="0"/>
              <a:t>Training Title in Title Case</a:t>
            </a:r>
          </a:p>
        </p:txBody>
      </p:sp>
      <p:sp>
        <p:nvSpPr>
          <p:cNvPr id="16" name="Text Placeholder 11">
            <a:extLst>
              <a:ext uri="{FF2B5EF4-FFF2-40B4-BE49-F238E27FC236}">
                <a16:creationId xmlns:a16="http://schemas.microsoft.com/office/drawing/2014/main" id="{51ED13D7-0657-157F-E91D-3527C0810DE6}"/>
              </a:ext>
            </a:extLst>
          </p:cNvPr>
          <p:cNvSpPr>
            <a:spLocks noGrp="1"/>
          </p:cNvSpPr>
          <p:nvPr userDrawn="1">
            <p:ph type="body" sz="quarter" idx="11" hasCustomPrompt="1"/>
          </p:nvPr>
        </p:nvSpPr>
        <p:spPr>
          <a:xfrm>
            <a:off x="481290" y="4009348"/>
            <a:ext cx="7720340" cy="463224"/>
          </a:xfrm>
          <a:prstGeom prst="rect">
            <a:avLst/>
          </a:prstGeom>
        </p:spPr>
        <p:txBody>
          <a:bodyPr lIns="0">
            <a:noAutofit/>
          </a:bodyPr>
          <a:lstStyle>
            <a:lvl1pPr marL="0" indent="0">
              <a:defRPr sz="2400" b="0" i="0" baseline="0">
                <a:solidFill>
                  <a:schemeClr val="bg1"/>
                </a:solidFill>
                <a:latin typeface="+mn-lt"/>
                <a:ea typeface="Open Sans" panose="020B0606030504020204" pitchFamily="34" charset="0"/>
                <a:cs typeface="Open Sans" panose="020B0606030504020204" pitchFamily="34" charset="0"/>
              </a:defRPr>
            </a:lvl1pPr>
            <a:lvl2pPr>
              <a:defRPr sz="1600" baseline="0">
                <a:solidFill>
                  <a:schemeClr val="bg1"/>
                </a:solidFill>
              </a:defRPr>
            </a:lvl2pPr>
            <a:lvl3pPr>
              <a:defRPr sz="1600" baseline="0">
                <a:solidFill>
                  <a:schemeClr val="bg1"/>
                </a:solidFill>
              </a:defRPr>
            </a:lvl3pPr>
            <a:lvl4pPr>
              <a:defRPr sz="1600" baseline="0">
                <a:solidFill>
                  <a:schemeClr val="bg1"/>
                </a:solidFill>
              </a:defRPr>
            </a:lvl4pPr>
            <a:lvl5pPr>
              <a:defRPr sz="1600" baseline="0">
                <a:solidFill>
                  <a:schemeClr val="bg1"/>
                </a:solidFill>
              </a:defRPr>
            </a:lvl5pPr>
          </a:lstStyle>
          <a:p>
            <a:pPr marL="0" marR="0" lvl="0" indent="0" algn="l" defTabSz="1219170" rtl="0" eaLnBrk="1" fontAlgn="auto" latinLnBrk="0" hangingPunct="1">
              <a:lnSpc>
                <a:spcPct val="100000"/>
              </a:lnSpc>
              <a:spcBef>
                <a:spcPts val="267"/>
              </a:spcBef>
              <a:spcAft>
                <a:spcPts val="0"/>
              </a:spcAft>
              <a:buClrTx/>
              <a:buSzTx/>
              <a:buFont typeface="Arial" panose="020B0604020202020204" pitchFamily="34" charset="0"/>
              <a:buNone/>
              <a:tabLst/>
              <a:defRPr/>
            </a:pPr>
            <a:r>
              <a:rPr lang="en-US" dirty="0"/>
              <a:t>Workstream in Title Case</a:t>
            </a:r>
          </a:p>
        </p:txBody>
      </p:sp>
    </p:spTree>
    <p:extLst>
      <p:ext uri="{BB962C8B-B14F-4D97-AF65-F5344CB8AC3E}">
        <p14:creationId xmlns:p14="http://schemas.microsoft.com/office/powerpoint/2010/main" val="3662948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ingle SCreenshot + Subhead">
    <p:spTree>
      <p:nvGrpSpPr>
        <p:cNvPr id="1" name=""/>
        <p:cNvGrpSpPr/>
        <p:nvPr/>
      </p:nvGrpSpPr>
      <p:grpSpPr>
        <a:xfrm>
          <a:off x="0" y="0"/>
          <a:ext cx="0" cy="0"/>
          <a:chOff x="0" y="0"/>
          <a:chExt cx="0" cy="0"/>
        </a:xfrm>
      </p:grpSpPr>
      <p:sp>
        <p:nvSpPr>
          <p:cNvPr id="6" name="Title 12">
            <a:extLst>
              <a:ext uri="{FF2B5EF4-FFF2-40B4-BE49-F238E27FC236}">
                <a16:creationId xmlns:a16="http://schemas.microsoft.com/office/drawing/2014/main" id="{E0847E8B-3C17-4040-117C-47741ADAF449}"/>
              </a:ext>
            </a:extLst>
          </p:cNvPr>
          <p:cNvSpPr>
            <a:spLocks noGrp="1"/>
          </p:cNvSpPr>
          <p:nvPr>
            <p:ph type="title" hasCustomPrompt="1"/>
          </p:nvPr>
        </p:nvSpPr>
        <p:spPr>
          <a:xfrm>
            <a:off x="358987" y="372533"/>
            <a:ext cx="11528213" cy="562187"/>
          </a:xfrm>
          <a:prstGeom prst="rect">
            <a:avLst/>
          </a:prstGeom>
        </p:spPr>
        <p:txBody>
          <a:bodyPr/>
          <a:lstStyle>
            <a:lvl1pPr>
              <a:defRPr>
                <a:solidFill>
                  <a:schemeClr val="tx2"/>
                </a:solidFill>
              </a:defRPr>
            </a:lvl1pPr>
          </a:lstStyle>
          <a:p>
            <a:r>
              <a:rPr lang="en-US" dirty="0"/>
              <a:t>Enter Slide Title in Title Case</a:t>
            </a:r>
          </a:p>
        </p:txBody>
      </p:sp>
      <p:sp>
        <p:nvSpPr>
          <p:cNvPr id="5" name="Text Placeholder 3">
            <a:extLst>
              <a:ext uri="{FF2B5EF4-FFF2-40B4-BE49-F238E27FC236}">
                <a16:creationId xmlns:a16="http://schemas.microsoft.com/office/drawing/2014/main" id="{C5ADA9D7-3A6B-A296-05D2-CF23E213F623}"/>
              </a:ext>
            </a:extLst>
          </p:cNvPr>
          <p:cNvSpPr>
            <a:spLocks noGrp="1"/>
          </p:cNvSpPr>
          <p:nvPr>
            <p:ph type="body" sz="quarter" idx="15" hasCustomPrompt="1"/>
          </p:nvPr>
        </p:nvSpPr>
        <p:spPr>
          <a:xfrm>
            <a:off x="358738" y="1177189"/>
            <a:ext cx="11528463" cy="645859"/>
          </a:xfrm>
          <a:prstGeom prst="rect">
            <a:avLst/>
          </a:prstGeom>
        </p:spPr>
        <p:txBody>
          <a:bodyPr lIns="0" rIns="0"/>
          <a:lstStyle>
            <a:lvl1pPr>
              <a:spcBef>
                <a:spcPts val="267"/>
              </a:spcBef>
              <a:defRPr sz="1600" baseline="0">
                <a:solidFill>
                  <a:schemeClr val="bg1">
                    <a:lumMod val="50000"/>
                  </a:schemeClr>
                </a:solidFill>
              </a:defRPr>
            </a:lvl1pPr>
            <a:lvl2pPr>
              <a:spcBef>
                <a:spcPts val="267"/>
              </a:spcBef>
              <a:defRPr sz="1600">
                <a:solidFill>
                  <a:schemeClr val="bg1">
                    <a:lumMod val="50000"/>
                  </a:schemeClr>
                </a:solidFill>
              </a:defRPr>
            </a:lvl2pPr>
            <a:lvl3pPr>
              <a:spcBef>
                <a:spcPts val="267"/>
              </a:spcBef>
              <a:defRPr sz="1600">
                <a:solidFill>
                  <a:schemeClr val="bg1">
                    <a:lumMod val="50000"/>
                  </a:schemeClr>
                </a:solidFill>
              </a:defRPr>
            </a:lvl3pPr>
            <a:lvl4pPr>
              <a:spcBef>
                <a:spcPts val="267"/>
              </a:spcBef>
              <a:defRPr sz="1600">
                <a:solidFill>
                  <a:schemeClr val="bg1">
                    <a:lumMod val="50000"/>
                  </a:schemeClr>
                </a:solidFill>
              </a:defRPr>
            </a:lvl4pPr>
            <a:lvl5pPr>
              <a:spcBef>
                <a:spcPts val="267"/>
              </a:spcBef>
              <a:defRPr sz="1600">
                <a:solidFill>
                  <a:schemeClr val="bg1">
                    <a:lumMod val="50000"/>
                  </a:schemeClr>
                </a:solidFill>
              </a:defRPr>
            </a:lvl5pPr>
          </a:lstStyle>
          <a:p>
            <a:pPr lvl="0"/>
            <a:r>
              <a:rPr lang="en-US" dirty="0"/>
              <a:t>Subhead information goes here across multiple lines</a:t>
            </a:r>
            <a:br>
              <a:rPr lang="en-US" dirty="0"/>
            </a:br>
            <a:r>
              <a:rPr lang="en-US" dirty="0"/>
              <a:t>click to add text</a:t>
            </a:r>
          </a:p>
        </p:txBody>
      </p:sp>
      <p:sp>
        <p:nvSpPr>
          <p:cNvPr id="4" name="Picture Placeholder 6">
            <a:extLst>
              <a:ext uri="{FF2B5EF4-FFF2-40B4-BE49-F238E27FC236}">
                <a16:creationId xmlns:a16="http://schemas.microsoft.com/office/drawing/2014/main" id="{ECB69D1E-26F5-616B-0161-BE9AC9BF81AE}"/>
              </a:ext>
            </a:extLst>
          </p:cNvPr>
          <p:cNvSpPr>
            <a:spLocks noGrp="1"/>
          </p:cNvSpPr>
          <p:nvPr>
            <p:ph type="pic" sz="quarter" idx="10" hasCustomPrompt="1"/>
          </p:nvPr>
        </p:nvSpPr>
        <p:spPr>
          <a:xfrm>
            <a:off x="358739" y="1935030"/>
            <a:ext cx="11538208" cy="4168060"/>
          </a:xfrm>
          <a:prstGeom prst="rect">
            <a:avLst/>
          </a:prstGeom>
          <a:ln>
            <a:solidFill>
              <a:schemeClr val="bg2"/>
            </a:solidFill>
          </a:ln>
        </p:spPr>
        <p:txBody>
          <a:bodyPr lIns="0" rIns="0"/>
          <a:lstStyle>
            <a:lvl1pPr>
              <a:defRPr/>
            </a:lvl1pPr>
          </a:lstStyle>
          <a:p>
            <a:r>
              <a:rPr lang="en-US" dirty="0"/>
              <a:t>Screenshot</a:t>
            </a:r>
          </a:p>
        </p:txBody>
      </p:sp>
      <p:sp>
        <p:nvSpPr>
          <p:cNvPr id="2" name="Rectangle 1">
            <a:extLst>
              <a:ext uri="{FF2B5EF4-FFF2-40B4-BE49-F238E27FC236}">
                <a16:creationId xmlns:a16="http://schemas.microsoft.com/office/drawing/2014/main" id="{ADC0718F-BB87-8D6C-D261-640B91DA007A}"/>
              </a:ext>
              <a:ext uri="{C183D7F6-B498-43B3-948B-1728B52AA6E4}">
                <adec:decorative xmlns:adec="http://schemas.microsoft.com/office/drawing/2017/decorative" val="1"/>
              </a:ext>
            </a:extLst>
          </p:cNvPr>
          <p:cNvSpPr/>
          <p:nvPr/>
        </p:nvSpPr>
        <p:spPr>
          <a:xfrm>
            <a:off x="358738" y="1004250"/>
            <a:ext cx="11538209" cy="60959"/>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wrap="square" rtlCol="0" anchor="ctr" anchorCtr="0">
            <a:noAutofit/>
          </a:bodyPr>
          <a:lstStyle/>
          <a:p>
            <a:pPr algn="ctr"/>
            <a:endParaRPr lang="en-US" sz="2133">
              <a:solidFill>
                <a:schemeClr val="accent3">
                  <a:lumMod val="60000"/>
                  <a:lumOff val="40000"/>
                </a:schemeClr>
              </a:solidFill>
            </a:endParaRPr>
          </a:p>
        </p:txBody>
      </p:sp>
      <p:sp>
        <p:nvSpPr>
          <p:cNvPr id="3" name="Slide Number Placeholder 2">
            <a:extLst>
              <a:ext uri="{FF2B5EF4-FFF2-40B4-BE49-F238E27FC236}">
                <a16:creationId xmlns:a16="http://schemas.microsoft.com/office/drawing/2014/main" id="{B85AC160-3214-E18F-AB27-5D69A9E612C3}"/>
              </a:ext>
            </a:extLst>
          </p:cNvPr>
          <p:cNvSpPr>
            <a:spLocks noGrp="1"/>
          </p:cNvSpPr>
          <p:nvPr>
            <p:ph type="sldNum" sz="quarter" idx="17"/>
          </p:nvPr>
        </p:nvSpPr>
        <p:spPr/>
        <p:txBody>
          <a:bodyPr/>
          <a:lstStyle/>
          <a:p>
            <a:pPr defTabSz="761970"/>
            <a:fld id="{A59E24FB-11A7-44FD-AC96-67BDBF48A334}" type="slidenum">
              <a:rPr lang="en-US" smtClean="0"/>
              <a:pPr defTabSz="761970"/>
              <a:t>‹#›</a:t>
            </a:fld>
            <a:endParaRPr lang="en-US"/>
          </a:p>
        </p:txBody>
      </p:sp>
    </p:spTree>
    <p:extLst>
      <p:ext uri="{BB962C8B-B14F-4D97-AF65-F5344CB8AC3E}">
        <p14:creationId xmlns:p14="http://schemas.microsoft.com/office/powerpoint/2010/main" val="3490400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ouble Content">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07B418A5-6D24-59E3-1BFF-C0316638BB02}"/>
              </a:ext>
            </a:extLst>
          </p:cNvPr>
          <p:cNvSpPr>
            <a:spLocks noGrp="1"/>
          </p:cNvSpPr>
          <p:nvPr>
            <p:ph type="title" hasCustomPrompt="1"/>
          </p:nvPr>
        </p:nvSpPr>
        <p:spPr>
          <a:xfrm>
            <a:off x="358987" y="372533"/>
            <a:ext cx="11528213" cy="562187"/>
          </a:xfrm>
          <a:prstGeom prst="rect">
            <a:avLst/>
          </a:prstGeom>
        </p:spPr>
        <p:txBody>
          <a:bodyPr/>
          <a:lstStyle>
            <a:lvl1pPr>
              <a:defRPr>
                <a:solidFill>
                  <a:schemeClr val="tx2"/>
                </a:solidFill>
              </a:defRPr>
            </a:lvl1pPr>
          </a:lstStyle>
          <a:p>
            <a:r>
              <a:rPr lang="en-US"/>
              <a:t>Enter Slide Title in Title Case</a:t>
            </a:r>
          </a:p>
        </p:txBody>
      </p:sp>
      <p:sp>
        <p:nvSpPr>
          <p:cNvPr id="14" name="Rectangle 13">
            <a:extLst>
              <a:ext uri="{FF2B5EF4-FFF2-40B4-BE49-F238E27FC236}">
                <a16:creationId xmlns:a16="http://schemas.microsoft.com/office/drawing/2014/main" id="{06F03054-AF71-EC5C-97F0-258C83A442AD}"/>
              </a:ext>
              <a:ext uri="{C183D7F6-B498-43B3-948B-1728B52AA6E4}">
                <adec:decorative xmlns:adec="http://schemas.microsoft.com/office/drawing/2017/decorative" val="1"/>
              </a:ext>
            </a:extLst>
          </p:cNvPr>
          <p:cNvSpPr/>
          <p:nvPr/>
        </p:nvSpPr>
        <p:spPr>
          <a:xfrm>
            <a:off x="358738" y="1004250"/>
            <a:ext cx="11538209" cy="60959"/>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wrap="square" rtlCol="0" anchor="ctr" anchorCtr="0">
            <a:noAutofit/>
          </a:bodyPr>
          <a:lstStyle/>
          <a:p>
            <a:pPr algn="ctr"/>
            <a:endParaRPr lang="en-US" sz="2133">
              <a:solidFill>
                <a:schemeClr val="accent3">
                  <a:lumMod val="60000"/>
                  <a:lumOff val="40000"/>
                </a:schemeClr>
              </a:solidFill>
            </a:endParaRPr>
          </a:p>
        </p:txBody>
      </p:sp>
      <p:sp>
        <p:nvSpPr>
          <p:cNvPr id="10" name="Text Placeholder 2">
            <a:extLst>
              <a:ext uri="{FF2B5EF4-FFF2-40B4-BE49-F238E27FC236}">
                <a16:creationId xmlns:a16="http://schemas.microsoft.com/office/drawing/2014/main" id="{E669F3B3-FCCF-BEA2-E59A-EA264B7356F0}"/>
              </a:ext>
            </a:extLst>
          </p:cNvPr>
          <p:cNvSpPr>
            <a:spLocks noGrp="1"/>
          </p:cNvSpPr>
          <p:nvPr>
            <p:ph idx="1" hasCustomPrompt="1"/>
          </p:nvPr>
        </p:nvSpPr>
        <p:spPr>
          <a:xfrm>
            <a:off x="358738" y="1246296"/>
            <a:ext cx="5552353" cy="4856793"/>
          </a:xfrm>
          <a:prstGeom prst="rect">
            <a:avLst/>
          </a:prstGeom>
        </p:spPr>
        <p:txBody>
          <a:bodyPr vert="horz" lIns="0" tIns="45720" rIns="0" bIns="45720" rtlCol="0">
            <a:normAutofit/>
          </a:bodyPr>
          <a:lstStyle>
            <a:lvl1pPr>
              <a:defRPr>
                <a:solidFill>
                  <a:schemeClr val="tx2"/>
                </a:solidFill>
              </a:defRPr>
            </a:lvl1pPr>
            <a:lvl2pPr marL="304792" indent="-304792">
              <a:buFont typeface="Arial" panose="020B0604020202020204" pitchFamily="34" charset="0"/>
              <a:buChar char="•"/>
              <a:defRPr/>
            </a:lvl2pPr>
            <a:lvl3pPr marL="383108" indent="-380990">
              <a:buFont typeface="Arial" panose="020B0604020202020204" pitchFamily="34" charset="0"/>
              <a:buChar char="•"/>
              <a:defRPr/>
            </a:lvl3pPr>
            <a:lvl7pPr marL="609585" indent="-304792">
              <a:defRPr/>
            </a:lvl7pPr>
          </a:lstStyle>
          <a:p>
            <a:pPr lvl="0"/>
            <a:r>
              <a:rPr lang="en-US" dirty="0"/>
              <a:t>Click to edit Master text styles</a:t>
            </a:r>
          </a:p>
          <a:p>
            <a:pPr lvl="1"/>
            <a:r>
              <a:rPr lang="en-US" dirty="0"/>
              <a:t>Second level</a:t>
            </a:r>
          </a:p>
          <a:p>
            <a:pPr lvl="6"/>
            <a:r>
              <a:rPr lang="en-US" dirty="0"/>
              <a:t>Third level</a:t>
            </a:r>
          </a:p>
        </p:txBody>
      </p:sp>
      <p:sp>
        <p:nvSpPr>
          <p:cNvPr id="2" name="Text Placeholder 2">
            <a:extLst>
              <a:ext uri="{FF2B5EF4-FFF2-40B4-BE49-F238E27FC236}">
                <a16:creationId xmlns:a16="http://schemas.microsoft.com/office/drawing/2014/main" id="{BB39569B-B72F-0886-DACC-BD0BA43789F9}"/>
              </a:ext>
            </a:extLst>
          </p:cNvPr>
          <p:cNvSpPr>
            <a:spLocks noGrp="1"/>
          </p:cNvSpPr>
          <p:nvPr>
            <p:ph idx="18" hasCustomPrompt="1"/>
          </p:nvPr>
        </p:nvSpPr>
        <p:spPr>
          <a:xfrm>
            <a:off x="6280912" y="1246294"/>
            <a:ext cx="5606289" cy="4856793"/>
          </a:xfrm>
          <a:prstGeom prst="rect">
            <a:avLst/>
          </a:prstGeom>
        </p:spPr>
        <p:txBody>
          <a:bodyPr vert="horz" lIns="0" tIns="45720" rIns="0" bIns="45720" rtlCol="0">
            <a:normAutofit/>
          </a:bodyPr>
          <a:lstStyle>
            <a:lvl1pPr>
              <a:defRPr>
                <a:solidFill>
                  <a:schemeClr val="tx2"/>
                </a:solidFill>
              </a:defRPr>
            </a:lvl1pPr>
            <a:lvl2pPr marL="304792" indent="-304792">
              <a:buFont typeface="Arial" panose="020B0604020202020204" pitchFamily="34" charset="0"/>
              <a:buChar char="•"/>
              <a:defRPr/>
            </a:lvl2pPr>
            <a:lvl3pPr marL="383108" indent="-380990">
              <a:buFont typeface="Arial" panose="020B0604020202020204" pitchFamily="34" charset="0"/>
              <a:buChar char="•"/>
              <a:defRPr/>
            </a:lvl3pPr>
            <a:lvl7pPr marL="609585" indent="-304792">
              <a:defRPr/>
            </a:lvl7pPr>
          </a:lstStyle>
          <a:p>
            <a:pPr lvl="0"/>
            <a:r>
              <a:rPr lang="en-US"/>
              <a:t>Click to edit Master text styles</a:t>
            </a:r>
          </a:p>
          <a:p>
            <a:pPr lvl="1"/>
            <a:r>
              <a:rPr lang="en-US"/>
              <a:t>Second level</a:t>
            </a:r>
          </a:p>
          <a:p>
            <a:pPr lvl="6"/>
            <a:r>
              <a:rPr lang="en-US"/>
              <a:t>Third level</a:t>
            </a:r>
          </a:p>
        </p:txBody>
      </p:sp>
      <p:sp>
        <p:nvSpPr>
          <p:cNvPr id="3" name="Slide Number Placeholder 2">
            <a:extLst>
              <a:ext uri="{FF2B5EF4-FFF2-40B4-BE49-F238E27FC236}">
                <a16:creationId xmlns:a16="http://schemas.microsoft.com/office/drawing/2014/main" id="{B85AC160-3214-E18F-AB27-5D69A9E612C3}"/>
              </a:ext>
            </a:extLst>
          </p:cNvPr>
          <p:cNvSpPr>
            <a:spLocks noGrp="1"/>
          </p:cNvSpPr>
          <p:nvPr>
            <p:ph type="sldNum" sz="quarter" idx="17"/>
          </p:nvPr>
        </p:nvSpPr>
        <p:spPr/>
        <p:txBody>
          <a:bodyPr/>
          <a:lstStyle/>
          <a:p>
            <a:pPr defTabSz="761970"/>
            <a:fld id="{A59E24FB-11A7-44FD-AC96-67BDBF48A334}" type="slidenum">
              <a:rPr lang="en-US" smtClean="0"/>
              <a:pPr defTabSz="761970"/>
              <a:t>‹#›</a:t>
            </a:fld>
            <a:endParaRPr lang="en-US"/>
          </a:p>
        </p:txBody>
      </p:sp>
    </p:spTree>
    <p:extLst>
      <p:ext uri="{BB962C8B-B14F-4D97-AF65-F5344CB8AC3E}">
        <p14:creationId xmlns:p14="http://schemas.microsoft.com/office/powerpoint/2010/main" val="546667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Double Content + Subhea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07B418A5-6D24-59E3-1BFF-C0316638BB02}"/>
              </a:ext>
            </a:extLst>
          </p:cNvPr>
          <p:cNvSpPr>
            <a:spLocks noGrp="1"/>
          </p:cNvSpPr>
          <p:nvPr>
            <p:ph type="title" hasCustomPrompt="1"/>
          </p:nvPr>
        </p:nvSpPr>
        <p:spPr>
          <a:xfrm>
            <a:off x="358987" y="372533"/>
            <a:ext cx="11528213" cy="562187"/>
          </a:xfrm>
          <a:prstGeom prst="rect">
            <a:avLst/>
          </a:prstGeom>
        </p:spPr>
        <p:txBody>
          <a:bodyPr/>
          <a:lstStyle>
            <a:lvl1pPr>
              <a:defRPr>
                <a:solidFill>
                  <a:schemeClr val="tx2"/>
                </a:solidFill>
              </a:defRPr>
            </a:lvl1pPr>
          </a:lstStyle>
          <a:p>
            <a:r>
              <a:rPr lang="en-US"/>
              <a:t>Enter Slide Title in Title Case</a:t>
            </a:r>
          </a:p>
        </p:txBody>
      </p:sp>
      <p:sp>
        <p:nvSpPr>
          <p:cNvPr id="14" name="Rectangle 13">
            <a:extLst>
              <a:ext uri="{FF2B5EF4-FFF2-40B4-BE49-F238E27FC236}">
                <a16:creationId xmlns:a16="http://schemas.microsoft.com/office/drawing/2014/main" id="{06F03054-AF71-EC5C-97F0-258C83A442AD}"/>
              </a:ext>
              <a:ext uri="{C183D7F6-B498-43B3-948B-1728B52AA6E4}">
                <adec:decorative xmlns:adec="http://schemas.microsoft.com/office/drawing/2017/decorative" val="1"/>
              </a:ext>
            </a:extLst>
          </p:cNvPr>
          <p:cNvSpPr/>
          <p:nvPr/>
        </p:nvSpPr>
        <p:spPr>
          <a:xfrm>
            <a:off x="358738" y="1004250"/>
            <a:ext cx="11538209" cy="60959"/>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wrap="square" rtlCol="0" anchor="ctr" anchorCtr="0">
            <a:noAutofit/>
          </a:bodyPr>
          <a:lstStyle/>
          <a:p>
            <a:pPr algn="ctr"/>
            <a:endParaRPr lang="en-US" sz="2133">
              <a:solidFill>
                <a:schemeClr val="accent3">
                  <a:lumMod val="60000"/>
                  <a:lumOff val="40000"/>
                </a:schemeClr>
              </a:solidFill>
            </a:endParaRPr>
          </a:p>
        </p:txBody>
      </p:sp>
      <p:sp>
        <p:nvSpPr>
          <p:cNvPr id="3" name="Slide Number Placeholder 2">
            <a:extLst>
              <a:ext uri="{FF2B5EF4-FFF2-40B4-BE49-F238E27FC236}">
                <a16:creationId xmlns:a16="http://schemas.microsoft.com/office/drawing/2014/main" id="{B85AC160-3214-E18F-AB27-5D69A9E612C3}"/>
              </a:ext>
            </a:extLst>
          </p:cNvPr>
          <p:cNvSpPr>
            <a:spLocks noGrp="1"/>
          </p:cNvSpPr>
          <p:nvPr>
            <p:ph type="sldNum" sz="quarter" idx="17"/>
          </p:nvPr>
        </p:nvSpPr>
        <p:spPr/>
        <p:txBody>
          <a:bodyPr/>
          <a:lstStyle/>
          <a:p>
            <a:pPr defTabSz="761970"/>
            <a:fld id="{A59E24FB-11A7-44FD-AC96-67BDBF48A334}" type="slidenum">
              <a:rPr lang="en-US" smtClean="0"/>
              <a:pPr defTabSz="761970"/>
              <a:t>‹#›</a:t>
            </a:fld>
            <a:endParaRPr lang="en-US"/>
          </a:p>
        </p:txBody>
      </p:sp>
      <p:sp>
        <p:nvSpPr>
          <p:cNvPr id="10" name="Text Placeholder 2">
            <a:extLst>
              <a:ext uri="{FF2B5EF4-FFF2-40B4-BE49-F238E27FC236}">
                <a16:creationId xmlns:a16="http://schemas.microsoft.com/office/drawing/2014/main" id="{E669F3B3-FCCF-BEA2-E59A-EA264B7356F0}"/>
              </a:ext>
            </a:extLst>
          </p:cNvPr>
          <p:cNvSpPr>
            <a:spLocks noGrp="1"/>
          </p:cNvSpPr>
          <p:nvPr>
            <p:ph idx="1" hasCustomPrompt="1"/>
          </p:nvPr>
        </p:nvSpPr>
        <p:spPr>
          <a:xfrm>
            <a:off x="358738" y="1935032"/>
            <a:ext cx="5552353" cy="4168057"/>
          </a:xfrm>
          <a:prstGeom prst="rect">
            <a:avLst/>
          </a:prstGeom>
        </p:spPr>
        <p:txBody>
          <a:bodyPr vert="horz" lIns="0" tIns="45720" rIns="0" bIns="45720" rtlCol="0">
            <a:normAutofit/>
          </a:bodyPr>
          <a:lstStyle>
            <a:lvl1pPr>
              <a:defRPr>
                <a:solidFill>
                  <a:schemeClr val="tx2"/>
                </a:solidFill>
              </a:defRPr>
            </a:lvl1pPr>
            <a:lvl2pPr marL="304792" indent="-304792">
              <a:buFont typeface="Arial" panose="020B0604020202020204" pitchFamily="34" charset="0"/>
              <a:buChar char="•"/>
              <a:defRPr/>
            </a:lvl2pPr>
            <a:lvl3pPr marL="383108" indent="-380990">
              <a:buFont typeface="Arial" panose="020B0604020202020204" pitchFamily="34" charset="0"/>
              <a:buChar char="•"/>
              <a:defRPr/>
            </a:lvl3pPr>
            <a:lvl7pPr marL="609585" indent="-304792">
              <a:defRPr/>
            </a:lvl7pPr>
          </a:lstStyle>
          <a:p>
            <a:pPr lvl="0"/>
            <a:r>
              <a:rPr lang="en-US"/>
              <a:t>Click to edit Master text styles</a:t>
            </a:r>
          </a:p>
          <a:p>
            <a:pPr lvl="1"/>
            <a:r>
              <a:rPr lang="en-US"/>
              <a:t>Second level</a:t>
            </a:r>
          </a:p>
          <a:p>
            <a:pPr lvl="6"/>
            <a:r>
              <a:rPr lang="en-US"/>
              <a:t>Third level</a:t>
            </a:r>
          </a:p>
        </p:txBody>
      </p:sp>
      <p:sp>
        <p:nvSpPr>
          <p:cNvPr id="2" name="Text Placeholder 2">
            <a:extLst>
              <a:ext uri="{FF2B5EF4-FFF2-40B4-BE49-F238E27FC236}">
                <a16:creationId xmlns:a16="http://schemas.microsoft.com/office/drawing/2014/main" id="{BB39569B-B72F-0886-DACC-BD0BA43789F9}"/>
              </a:ext>
            </a:extLst>
          </p:cNvPr>
          <p:cNvSpPr>
            <a:spLocks noGrp="1"/>
          </p:cNvSpPr>
          <p:nvPr>
            <p:ph idx="18" hasCustomPrompt="1"/>
          </p:nvPr>
        </p:nvSpPr>
        <p:spPr>
          <a:xfrm>
            <a:off x="6280912" y="1935030"/>
            <a:ext cx="5606289" cy="4168057"/>
          </a:xfrm>
          <a:prstGeom prst="rect">
            <a:avLst/>
          </a:prstGeom>
        </p:spPr>
        <p:txBody>
          <a:bodyPr vert="horz" lIns="0" tIns="45720" rIns="0" bIns="45720" rtlCol="0">
            <a:normAutofit/>
          </a:bodyPr>
          <a:lstStyle>
            <a:lvl1pPr>
              <a:defRPr>
                <a:solidFill>
                  <a:schemeClr val="tx2"/>
                </a:solidFill>
              </a:defRPr>
            </a:lvl1pPr>
            <a:lvl2pPr marL="304792" indent="-304792">
              <a:buFont typeface="Arial" panose="020B0604020202020204" pitchFamily="34" charset="0"/>
              <a:buChar char="•"/>
              <a:defRPr/>
            </a:lvl2pPr>
            <a:lvl3pPr marL="383108" indent="-380990">
              <a:buFont typeface="Arial" panose="020B0604020202020204" pitchFamily="34" charset="0"/>
              <a:buChar char="•"/>
              <a:defRPr/>
            </a:lvl3pPr>
            <a:lvl7pPr marL="609585" indent="-304792">
              <a:defRPr/>
            </a:lvl7pPr>
          </a:lstStyle>
          <a:p>
            <a:pPr lvl="0"/>
            <a:r>
              <a:rPr lang="en-US"/>
              <a:t>Click to edit Master text styles</a:t>
            </a:r>
          </a:p>
          <a:p>
            <a:pPr lvl="1"/>
            <a:r>
              <a:rPr lang="en-US"/>
              <a:t>Second level</a:t>
            </a:r>
          </a:p>
          <a:p>
            <a:pPr lvl="6"/>
            <a:r>
              <a:rPr lang="en-US"/>
              <a:t>Third level</a:t>
            </a:r>
          </a:p>
        </p:txBody>
      </p:sp>
      <p:sp>
        <p:nvSpPr>
          <p:cNvPr id="4" name="Text Placeholder 3">
            <a:extLst>
              <a:ext uri="{FF2B5EF4-FFF2-40B4-BE49-F238E27FC236}">
                <a16:creationId xmlns:a16="http://schemas.microsoft.com/office/drawing/2014/main" id="{6240E3E7-16BB-8277-B1E8-14CC06F19B37}"/>
              </a:ext>
            </a:extLst>
          </p:cNvPr>
          <p:cNvSpPr>
            <a:spLocks noGrp="1"/>
          </p:cNvSpPr>
          <p:nvPr>
            <p:ph type="body" sz="quarter" idx="15" hasCustomPrompt="1"/>
          </p:nvPr>
        </p:nvSpPr>
        <p:spPr>
          <a:xfrm>
            <a:off x="358738" y="1177189"/>
            <a:ext cx="11528463" cy="645859"/>
          </a:xfrm>
          <a:prstGeom prst="rect">
            <a:avLst/>
          </a:prstGeom>
        </p:spPr>
        <p:txBody>
          <a:bodyPr lIns="0" rIns="0"/>
          <a:lstStyle>
            <a:lvl1pPr>
              <a:spcBef>
                <a:spcPts val="267"/>
              </a:spcBef>
              <a:defRPr sz="1600" baseline="0">
                <a:solidFill>
                  <a:schemeClr val="bg1">
                    <a:lumMod val="50000"/>
                  </a:schemeClr>
                </a:solidFill>
              </a:defRPr>
            </a:lvl1pPr>
            <a:lvl2pPr>
              <a:spcBef>
                <a:spcPts val="267"/>
              </a:spcBef>
              <a:defRPr sz="1600">
                <a:solidFill>
                  <a:schemeClr val="bg1">
                    <a:lumMod val="50000"/>
                  </a:schemeClr>
                </a:solidFill>
              </a:defRPr>
            </a:lvl2pPr>
            <a:lvl3pPr>
              <a:spcBef>
                <a:spcPts val="267"/>
              </a:spcBef>
              <a:defRPr sz="1600">
                <a:solidFill>
                  <a:schemeClr val="bg1">
                    <a:lumMod val="50000"/>
                  </a:schemeClr>
                </a:solidFill>
              </a:defRPr>
            </a:lvl3pPr>
            <a:lvl4pPr>
              <a:spcBef>
                <a:spcPts val="267"/>
              </a:spcBef>
              <a:defRPr sz="1600">
                <a:solidFill>
                  <a:schemeClr val="bg1">
                    <a:lumMod val="50000"/>
                  </a:schemeClr>
                </a:solidFill>
              </a:defRPr>
            </a:lvl4pPr>
            <a:lvl5pPr>
              <a:spcBef>
                <a:spcPts val="267"/>
              </a:spcBef>
              <a:defRPr sz="1600">
                <a:solidFill>
                  <a:schemeClr val="bg1">
                    <a:lumMod val="50000"/>
                  </a:schemeClr>
                </a:solidFill>
              </a:defRPr>
            </a:lvl5pPr>
          </a:lstStyle>
          <a:p>
            <a:pPr lvl="0"/>
            <a:r>
              <a:rPr lang="en-US"/>
              <a:t>Subhead information goes here across multiple lines</a:t>
            </a:r>
            <a:br>
              <a:rPr lang="en-US"/>
            </a:br>
            <a:r>
              <a:rPr lang="en-US"/>
              <a:t>click to add text</a:t>
            </a:r>
          </a:p>
        </p:txBody>
      </p:sp>
    </p:spTree>
    <p:extLst>
      <p:ext uri="{BB962C8B-B14F-4D97-AF65-F5344CB8AC3E}">
        <p14:creationId xmlns:p14="http://schemas.microsoft.com/office/powerpoint/2010/main" val="949076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 Blank">
    <p:spTree>
      <p:nvGrpSpPr>
        <p:cNvPr id="1" name=""/>
        <p:cNvGrpSpPr/>
        <p:nvPr/>
      </p:nvGrpSpPr>
      <p:grpSpPr>
        <a:xfrm>
          <a:off x="0" y="0"/>
          <a:ext cx="0" cy="0"/>
          <a:chOff x="0" y="0"/>
          <a:chExt cx="0" cy="0"/>
        </a:xfrm>
      </p:grpSpPr>
      <p:sp>
        <p:nvSpPr>
          <p:cNvPr id="10" name="Slide Number Placeholder 9">
            <a:extLst>
              <a:ext uri="{FF2B5EF4-FFF2-40B4-BE49-F238E27FC236}">
                <a16:creationId xmlns:a16="http://schemas.microsoft.com/office/drawing/2014/main" id="{50BD2857-9E82-1B3E-21B3-929703E3C815}"/>
              </a:ext>
            </a:extLst>
          </p:cNvPr>
          <p:cNvSpPr>
            <a:spLocks noGrp="1"/>
          </p:cNvSpPr>
          <p:nvPr>
            <p:ph type="sldNum" sz="quarter" idx="11"/>
          </p:nvPr>
        </p:nvSpPr>
        <p:spPr/>
        <p:txBody>
          <a:bodyPr/>
          <a:lstStyle/>
          <a:p>
            <a:pPr defTabSz="761970"/>
            <a:fld id="{A59E24FB-11A7-44FD-AC96-67BDBF48A334}" type="slidenum">
              <a:rPr lang="en-US" smtClean="0"/>
              <a:pPr defTabSz="761970"/>
              <a:t>‹#›</a:t>
            </a:fld>
            <a:endParaRPr lang="en-US"/>
          </a:p>
        </p:txBody>
      </p:sp>
      <p:sp>
        <p:nvSpPr>
          <p:cNvPr id="4" name="Title 3">
            <a:extLst>
              <a:ext uri="{FF2B5EF4-FFF2-40B4-BE49-F238E27FC236}">
                <a16:creationId xmlns:a16="http://schemas.microsoft.com/office/drawing/2014/main" id="{75FCC573-65A1-89E9-2577-3975C945BB69}"/>
              </a:ext>
            </a:extLst>
          </p:cNvPr>
          <p:cNvSpPr>
            <a:spLocks noGrp="1"/>
          </p:cNvSpPr>
          <p:nvPr>
            <p:ph type="title"/>
          </p:nvPr>
        </p:nvSpPr>
        <p:spPr/>
        <p:txBody>
          <a:bodyPr/>
          <a:lstStyle/>
          <a:p>
            <a:r>
              <a:rPr lang="en-US"/>
              <a:t>Click to edit Master title style</a:t>
            </a:r>
          </a:p>
        </p:txBody>
      </p:sp>
      <p:sp>
        <p:nvSpPr>
          <p:cNvPr id="6" name="Rectangle 5">
            <a:extLst>
              <a:ext uri="{FF2B5EF4-FFF2-40B4-BE49-F238E27FC236}">
                <a16:creationId xmlns:a16="http://schemas.microsoft.com/office/drawing/2014/main" id="{3F50D2C6-43E6-4498-20C2-077141E258A7}"/>
              </a:ext>
              <a:ext uri="{C183D7F6-B498-43B3-948B-1728B52AA6E4}">
                <adec:decorative xmlns:adec="http://schemas.microsoft.com/office/drawing/2017/decorative" val="1"/>
              </a:ext>
            </a:extLst>
          </p:cNvPr>
          <p:cNvSpPr/>
          <p:nvPr/>
        </p:nvSpPr>
        <p:spPr>
          <a:xfrm>
            <a:off x="358738" y="1004250"/>
            <a:ext cx="11538209" cy="60959"/>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wrap="square" rtlCol="0" anchor="ctr" anchorCtr="0">
            <a:noAutofit/>
          </a:bodyPr>
          <a:lstStyle/>
          <a:p>
            <a:pPr algn="ctr"/>
            <a:endParaRPr lang="en-US" sz="2133">
              <a:solidFill>
                <a:schemeClr val="accent3">
                  <a:lumMod val="60000"/>
                  <a:lumOff val="40000"/>
                </a:schemeClr>
              </a:solidFill>
            </a:endParaRPr>
          </a:p>
        </p:txBody>
      </p:sp>
    </p:spTree>
    <p:extLst>
      <p:ext uri="{BB962C8B-B14F-4D97-AF65-F5344CB8AC3E}">
        <p14:creationId xmlns:p14="http://schemas.microsoft.com/office/powerpoint/2010/main" val="28144894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Key Takeaways">
    <p:spTree>
      <p:nvGrpSpPr>
        <p:cNvPr id="1" name=""/>
        <p:cNvGrpSpPr/>
        <p:nvPr/>
      </p:nvGrpSpPr>
      <p:grpSpPr>
        <a:xfrm>
          <a:off x="0" y="0"/>
          <a:ext cx="0" cy="0"/>
          <a:chOff x="0" y="0"/>
          <a:chExt cx="0" cy="0"/>
        </a:xfrm>
      </p:grpSpPr>
      <p:sp>
        <p:nvSpPr>
          <p:cNvPr id="2" name="Title 1"/>
          <p:cNvSpPr>
            <a:spLocks noGrp="1"/>
          </p:cNvSpPr>
          <p:nvPr>
            <p:ph type="title"/>
          </p:nvPr>
        </p:nvSpPr>
        <p:spPr>
          <a:xfrm>
            <a:off x="318347" y="372533"/>
            <a:ext cx="11562079" cy="562187"/>
          </a:xfrm>
          <a:prstGeom prst="rect">
            <a:avLst/>
          </a:prstGeom>
        </p:spPr>
        <p:txBody>
          <a:bodyPr/>
          <a:lstStyle>
            <a:lvl1pPr>
              <a:defRPr/>
            </a:lvl1pPr>
          </a:lstStyle>
          <a:p>
            <a:r>
              <a:rPr lang="en-US"/>
              <a:t>Click to edit Master title style</a:t>
            </a:r>
          </a:p>
        </p:txBody>
      </p:sp>
      <p:sp>
        <p:nvSpPr>
          <p:cNvPr id="3" name="Content Placeholder 2"/>
          <p:cNvSpPr>
            <a:spLocks noGrp="1"/>
          </p:cNvSpPr>
          <p:nvPr>
            <p:ph idx="1"/>
          </p:nvPr>
        </p:nvSpPr>
        <p:spPr>
          <a:xfrm>
            <a:off x="318347" y="1366685"/>
            <a:ext cx="11562076" cy="4729316"/>
          </a:xfrm>
        </p:spPr>
        <p:txBody>
          <a:bodyPr/>
          <a:lstStyle>
            <a:lvl2pPr marL="380990" indent="-380990">
              <a:lnSpc>
                <a:spcPct val="100000"/>
              </a:lnSpc>
              <a:buFont typeface="Wingdings" panose="05000000000000000000" pitchFamily="2" charset="2"/>
              <a:buChar char="ü"/>
              <a:defRPr/>
            </a:lvl2pPr>
            <a:lvl3pPr>
              <a:lnSpc>
                <a:spcPct val="100000"/>
              </a:lnSpc>
              <a:defRPr/>
            </a:lvl3pPr>
            <a:lvl4pPr>
              <a:lnSpc>
                <a:spcPct val="150000"/>
              </a:lnSpc>
              <a:defRPr/>
            </a:lvl4pPr>
            <a:lvl5pPr>
              <a:lnSpc>
                <a:spcPct val="15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33DB9C01-39F7-D7CD-C46B-9FF461D1F70B}"/>
              </a:ext>
            </a:extLst>
          </p:cNvPr>
          <p:cNvSpPr>
            <a:spLocks noGrp="1"/>
          </p:cNvSpPr>
          <p:nvPr>
            <p:ph type="sldNum" sz="quarter" idx="11"/>
          </p:nvPr>
        </p:nvSpPr>
        <p:spPr/>
        <p:txBody>
          <a:bodyPr/>
          <a:lstStyle/>
          <a:p>
            <a:pPr defTabSz="761970"/>
            <a:fld id="{A59E24FB-11A7-44FD-AC96-67BDBF48A334}" type="slidenum">
              <a:rPr lang="en-US" smtClean="0"/>
              <a:pPr defTabSz="761970"/>
              <a:t>‹#›</a:t>
            </a:fld>
            <a:endParaRPr lang="en-US"/>
          </a:p>
        </p:txBody>
      </p:sp>
      <p:sp>
        <p:nvSpPr>
          <p:cNvPr id="8" name="Rectangle 7">
            <a:extLst>
              <a:ext uri="{FF2B5EF4-FFF2-40B4-BE49-F238E27FC236}">
                <a16:creationId xmlns:a16="http://schemas.microsoft.com/office/drawing/2014/main" id="{70B3B571-311B-4626-6FD3-D57F982E135F}"/>
              </a:ext>
              <a:ext uri="{C183D7F6-B498-43B3-948B-1728B52AA6E4}">
                <adec:decorative xmlns:adec="http://schemas.microsoft.com/office/drawing/2017/decorative" val="1"/>
              </a:ext>
            </a:extLst>
          </p:cNvPr>
          <p:cNvSpPr/>
          <p:nvPr/>
        </p:nvSpPr>
        <p:spPr>
          <a:xfrm>
            <a:off x="318347" y="1038102"/>
            <a:ext cx="11562077" cy="60959"/>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wrap="square" rtlCol="0" anchor="ctr" anchorCtr="0">
            <a:noAutofit/>
          </a:bodyPr>
          <a:lstStyle/>
          <a:p>
            <a:pPr algn="ctr"/>
            <a:endParaRPr lang="en-US" sz="2133">
              <a:solidFill>
                <a:schemeClr val="accent3">
                  <a:lumMod val="60000"/>
                  <a:lumOff val="40000"/>
                </a:schemeClr>
              </a:solidFill>
            </a:endParaRPr>
          </a:p>
        </p:txBody>
      </p:sp>
    </p:spTree>
    <p:extLst>
      <p:ext uri="{BB962C8B-B14F-4D97-AF65-F5344CB8AC3E}">
        <p14:creationId xmlns:p14="http://schemas.microsoft.com/office/powerpoint/2010/main" val="2001077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Demo">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1901E7B-1A9D-5E85-E9C1-5B97E522B2D0}"/>
              </a:ext>
              <a:ext uri="{C183D7F6-B498-43B3-948B-1728B52AA6E4}">
                <adec:decorative xmlns:adec="http://schemas.microsoft.com/office/drawing/2017/decorative" val="1"/>
              </a:ext>
            </a:extLst>
          </p:cNvPr>
          <p:cNvSpPr/>
          <p:nvPr/>
        </p:nvSpPr>
        <p:spPr>
          <a:xfrm>
            <a:off x="-5" y="-1"/>
            <a:ext cx="12192000" cy="6028268"/>
          </a:xfrm>
          <a:prstGeom prst="rect">
            <a:avLst/>
          </a:prstGeom>
          <a:solidFill>
            <a:schemeClr val="bg1">
              <a:lumMod val="95000"/>
            </a:schemeClr>
          </a:solidFill>
        </p:spPr>
        <p:txBody>
          <a:bodyPr wrap="square" rtlCol="0" anchor="ctr" anchorCtr="0">
            <a:normAutofit/>
          </a:bodyPr>
          <a:lstStyle/>
          <a:p>
            <a:pPr algn="ctr"/>
            <a:endParaRPr lang="en-US" sz="2133" err="1">
              <a:solidFill>
                <a:schemeClr val="bg1"/>
              </a:solidFill>
            </a:endParaRPr>
          </a:p>
        </p:txBody>
      </p:sp>
      <p:sp>
        <p:nvSpPr>
          <p:cNvPr id="14" name="Rectangle 13">
            <a:extLst>
              <a:ext uri="{FF2B5EF4-FFF2-40B4-BE49-F238E27FC236}">
                <a16:creationId xmlns:a16="http://schemas.microsoft.com/office/drawing/2014/main" id="{D5EDA0F1-7CE7-E397-B42F-E8FA32A8BC70}"/>
              </a:ext>
            </a:extLst>
          </p:cNvPr>
          <p:cNvSpPr/>
          <p:nvPr/>
        </p:nvSpPr>
        <p:spPr>
          <a:xfrm>
            <a:off x="189179" y="-8880"/>
            <a:ext cx="2767584" cy="6037146"/>
          </a:xfrm>
          <a:prstGeom prst="rect">
            <a:avLst/>
          </a:prstGeom>
          <a:solidFill>
            <a:schemeClr val="accent2"/>
          </a:solidFill>
          <a:ln>
            <a:noFill/>
          </a:ln>
        </p:spPr>
        <p:txBody>
          <a:bodyPr wrap="square" tIns="2194560" rtlCol="0" anchor="t" anchorCtr="0">
            <a:noAutofit/>
          </a:bodyPr>
          <a:lstStyle/>
          <a:p>
            <a:pPr algn="ctr"/>
            <a:r>
              <a:rPr lang="en-US" sz="2667" b="1">
                <a:ln>
                  <a:noFill/>
                </a:ln>
                <a:solidFill>
                  <a:schemeClr val="bg1"/>
                </a:solidFill>
                <a:latin typeface="+mj-lt"/>
                <a:ea typeface="Open Sans" panose="020B0606030504020204" pitchFamily="34" charset="0"/>
                <a:cs typeface="Open Sans" panose="020B0606030504020204" pitchFamily="34" charset="0"/>
              </a:rPr>
              <a:t>DEMO</a:t>
            </a:r>
          </a:p>
        </p:txBody>
      </p:sp>
      <p:pic>
        <p:nvPicPr>
          <p:cNvPr id="18" name="Graphic 17">
            <a:extLst>
              <a:ext uri="{FF2B5EF4-FFF2-40B4-BE49-F238E27FC236}">
                <a16:creationId xmlns:a16="http://schemas.microsoft.com/office/drawing/2014/main" id="{F078D5E8-5653-0D0E-DD86-BBA24EBD635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01369" y="2719837"/>
            <a:ext cx="1425984" cy="1425984"/>
          </a:xfrm>
          <a:prstGeom prst="rect">
            <a:avLst/>
          </a:prstGeom>
        </p:spPr>
      </p:pic>
      <p:sp>
        <p:nvSpPr>
          <p:cNvPr id="21" name="Title 20">
            <a:extLst>
              <a:ext uri="{FF2B5EF4-FFF2-40B4-BE49-F238E27FC236}">
                <a16:creationId xmlns:a16="http://schemas.microsoft.com/office/drawing/2014/main" id="{3D95FAB7-16FD-F4D0-ED67-DDA349B69E52}"/>
              </a:ext>
            </a:extLst>
          </p:cNvPr>
          <p:cNvSpPr>
            <a:spLocks noGrp="1"/>
          </p:cNvSpPr>
          <p:nvPr>
            <p:ph type="title" hasCustomPrompt="1"/>
          </p:nvPr>
        </p:nvSpPr>
        <p:spPr>
          <a:xfrm>
            <a:off x="3380941" y="343689"/>
            <a:ext cx="8506257" cy="832919"/>
          </a:xfrm>
          <a:prstGeom prst="rect">
            <a:avLst/>
          </a:prstGeom>
        </p:spPr>
        <p:txBody>
          <a:bodyPr anchor="b"/>
          <a:lstStyle>
            <a:lvl1pPr>
              <a:defRPr>
                <a:solidFill>
                  <a:schemeClr val="tx2"/>
                </a:solidFill>
              </a:defRPr>
            </a:lvl1pPr>
          </a:lstStyle>
          <a:p>
            <a:r>
              <a:rPr lang="en-US" dirty="0"/>
              <a:t>Enter Slide Title in Title Case</a:t>
            </a:r>
          </a:p>
        </p:txBody>
      </p:sp>
      <p:sp>
        <p:nvSpPr>
          <p:cNvPr id="4" name="Text Placeholder 3"/>
          <p:cNvSpPr>
            <a:spLocks noGrp="1"/>
          </p:cNvSpPr>
          <p:nvPr>
            <p:ph type="body" sz="quarter" idx="15" hasCustomPrompt="1"/>
          </p:nvPr>
        </p:nvSpPr>
        <p:spPr>
          <a:xfrm>
            <a:off x="3380944" y="1433503"/>
            <a:ext cx="8506256" cy="457859"/>
          </a:xfrm>
          <a:prstGeom prst="rect">
            <a:avLst/>
          </a:prstGeom>
        </p:spPr>
        <p:txBody>
          <a:bodyPr lIns="0" rIns="0" anchor="ctr"/>
          <a:lstStyle>
            <a:lvl1pPr>
              <a:spcBef>
                <a:spcPts val="267"/>
              </a:spcBef>
              <a:defRPr sz="1600" baseline="0">
                <a:solidFill>
                  <a:schemeClr val="tx2"/>
                </a:solidFill>
              </a:defRPr>
            </a:lvl1pPr>
            <a:lvl2pPr>
              <a:spcBef>
                <a:spcPts val="267"/>
              </a:spcBef>
              <a:defRPr sz="1600">
                <a:solidFill>
                  <a:schemeClr val="bg1">
                    <a:lumMod val="50000"/>
                  </a:schemeClr>
                </a:solidFill>
              </a:defRPr>
            </a:lvl2pPr>
            <a:lvl3pPr>
              <a:spcBef>
                <a:spcPts val="267"/>
              </a:spcBef>
              <a:defRPr sz="1600">
                <a:solidFill>
                  <a:schemeClr val="bg1">
                    <a:lumMod val="50000"/>
                  </a:schemeClr>
                </a:solidFill>
              </a:defRPr>
            </a:lvl3pPr>
            <a:lvl4pPr>
              <a:spcBef>
                <a:spcPts val="267"/>
              </a:spcBef>
              <a:defRPr sz="1600">
                <a:solidFill>
                  <a:schemeClr val="bg1">
                    <a:lumMod val="50000"/>
                  </a:schemeClr>
                </a:solidFill>
              </a:defRPr>
            </a:lvl4pPr>
            <a:lvl5pPr>
              <a:spcBef>
                <a:spcPts val="267"/>
              </a:spcBef>
              <a:defRPr sz="1600">
                <a:solidFill>
                  <a:schemeClr val="bg1">
                    <a:lumMod val="50000"/>
                  </a:schemeClr>
                </a:solidFill>
              </a:defRPr>
            </a:lvl5pPr>
          </a:lstStyle>
          <a:p>
            <a:pPr lvl="0"/>
            <a:r>
              <a:rPr lang="en-US" dirty="0"/>
              <a:t>Subhead information goes here across multiple lines</a:t>
            </a:r>
            <a:br>
              <a:rPr lang="en-US" dirty="0"/>
            </a:br>
            <a:r>
              <a:rPr lang="en-US" dirty="0"/>
              <a:t>click to add text</a:t>
            </a:r>
          </a:p>
        </p:txBody>
      </p:sp>
      <p:sp>
        <p:nvSpPr>
          <p:cNvPr id="20" name="Rectangle 19">
            <a:extLst>
              <a:ext uri="{FF2B5EF4-FFF2-40B4-BE49-F238E27FC236}">
                <a16:creationId xmlns:a16="http://schemas.microsoft.com/office/drawing/2014/main" id="{596BEAB5-7365-2FC1-9D60-25D752CC11CC}"/>
              </a:ext>
              <a:ext uri="{C183D7F6-B498-43B3-948B-1728B52AA6E4}">
                <adec:decorative xmlns:adec="http://schemas.microsoft.com/office/drawing/2017/decorative" val="1"/>
              </a:ext>
            </a:extLst>
          </p:cNvPr>
          <p:cNvSpPr/>
          <p:nvPr/>
        </p:nvSpPr>
        <p:spPr>
          <a:xfrm>
            <a:off x="3380988" y="1275257"/>
            <a:ext cx="8506592" cy="60959"/>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wrap="square" rtlCol="0" anchor="ctr" anchorCtr="0">
            <a:noAutofit/>
          </a:bodyPr>
          <a:lstStyle/>
          <a:p>
            <a:pPr algn="ctr"/>
            <a:endParaRPr lang="en-US" sz="2133">
              <a:solidFill>
                <a:schemeClr val="accent3">
                  <a:lumMod val="60000"/>
                  <a:lumOff val="40000"/>
                </a:schemeClr>
              </a:solidFill>
            </a:endParaRPr>
          </a:p>
        </p:txBody>
      </p:sp>
      <p:sp>
        <p:nvSpPr>
          <p:cNvPr id="3" name="Slide Number Placeholder 2">
            <a:extLst>
              <a:ext uri="{FF2B5EF4-FFF2-40B4-BE49-F238E27FC236}">
                <a16:creationId xmlns:a16="http://schemas.microsoft.com/office/drawing/2014/main" id="{B78290B7-6E18-5E44-FFBA-9B3DC1ADDA49}"/>
              </a:ext>
            </a:extLst>
          </p:cNvPr>
          <p:cNvSpPr>
            <a:spLocks noGrp="1"/>
          </p:cNvSpPr>
          <p:nvPr>
            <p:ph type="sldNum" sz="quarter" idx="16"/>
          </p:nvPr>
        </p:nvSpPr>
        <p:spPr/>
        <p:txBody>
          <a:bodyPr/>
          <a:lstStyle/>
          <a:p>
            <a:pPr defTabSz="761970"/>
            <a:fld id="{A59E24FB-11A7-44FD-AC96-67BDBF48A334}" type="slidenum">
              <a:rPr lang="en-US" smtClean="0"/>
              <a:pPr defTabSz="761970"/>
              <a:t>‹#›</a:t>
            </a:fld>
            <a:endParaRPr lang="en-US"/>
          </a:p>
        </p:txBody>
      </p:sp>
      <p:sp>
        <p:nvSpPr>
          <p:cNvPr id="2" name="Rectangle 1">
            <a:extLst>
              <a:ext uri="{FF2B5EF4-FFF2-40B4-BE49-F238E27FC236}">
                <a16:creationId xmlns:a16="http://schemas.microsoft.com/office/drawing/2014/main" id="{2A4E8A9B-D0FD-BBB1-5FD7-BF1336E27DEF}"/>
              </a:ext>
              <a:ext uri="{C183D7F6-B498-43B3-948B-1728B52AA6E4}">
                <adec:decorative xmlns:adec="http://schemas.microsoft.com/office/drawing/2017/decorative" val="1"/>
              </a:ext>
            </a:extLst>
          </p:cNvPr>
          <p:cNvSpPr/>
          <p:nvPr/>
        </p:nvSpPr>
        <p:spPr>
          <a:xfrm>
            <a:off x="-8837" y="1"/>
            <a:ext cx="198016" cy="5304428"/>
          </a:xfrm>
          <a:custGeom>
            <a:avLst/>
            <a:gdLst>
              <a:gd name="connsiteX0" fmla="*/ 0 w 213364"/>
              <a:gd name="connsiteY0" fmla="*/ 0 h 4521201"/>
              <a:gd name="connsiteX1" fmla="*/ 213364 w 213364"/>
              <a:gd name="connsiteY1" fmla="*/ 0 h 4521201"/>
              <a:gd name="connsiteX2" fmla="*/ 213364 w 213364"/>
              <a:gd name="connsiteY2" fmla="*/ 4521201 h 4521201"/>
              <a:gd name="connsiteX3" fmla="*/ 0 w 213364"/>
              <a:gd name="connsiteY3" fmla="*/ 4521201 h 4521201"/>
              <a:gd name="connsiteX4" fmla="*/ 0 w 213364"/>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4196523 h 4521201"/>
              <a:gd name="connsiteX4" fmla="*/ 6626 w 219990"/>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4252428 h 4521201"/>
              <a:gd name="connsiteX4" fmla="*/ 6626 w 219990"/>
              <a:gd name="connsiteY4" fmla="*/ 0 h 4521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9990" h="4521201">
                <a:moveTo>
                  <a:pt x="6626" y="0"/>
                </a:moveTo>
                <a:lnTo>
                  <a:pt x="219990" y="0"/>
                </a:lnTo>
                <a:lnTo>
                  <a:pt x="219990" y="4521201"/>
                </a:lnTo>
                <a:lnTo>
                  <a:pt x="0" y="4252428"/>
                </a:lnTo>
                <a:cubicBezTo>
                  <a:pt x="2209" y="2853587"/>
                  <a:pt x="4417" y="1398841"/>
                  <a:pt x="6626" y="0"/>
                </a:cubicBezTo>
                <a:close/>
              </a:path>
            </a:pathLst>
          </a:custGeom>
          <a:solidFill>
            <a:schemeClr val="accent5"/>
          </a:solidFill>
        </p:spPr>
        <p:txBody>
          <a:bodyPr wrap="square" rtlCol="0" anchor="ctr" anchorCtr="0">
            <a:noAutofit/>
          </a:bodyPr>
          <a:lstStyle/>
          <a:p>
            <a:pPr algn="ctr"/>
            <a:endParaRPr lang="en-US" sz="2133" err="1">
              <a:solidFill>
                <a:schemeClr val="bg1"/>
              </a:solidFill>
            </a:endParaRPr>
          </a:p>
        </p:txBody>
      </p:sp>
      <p:sp>
        <p:nvSpPr>
          <p:cNvPr id="7" name="Content Placeholder 6">
            <a:extLst>
              <a:ext uri="{FF2B5EF4-FFF2-40B4-BE49-F238E27FC236}">
                <a16:creationId xmlns:a16="http://schemas.microsoft.com/office/drawing/2014/main" id="{8E7041F5-5DF5-E7EE-A131-BAB3383EA577}"/>
              </a:ext>
            </a:extLst>
          </p:cNvPr>
          <p:cNvSpPr>
            <a:spLocks noGrp="1"/>
          </p:cNvSpPr>
          <p:nvPr>
            <p:ph sz="quarter" idx="11"/>
          </p:nvPr>
        </p:nvSpPr>
        <p:spPr>
          <a:xfrm>
            <a:off x="3380622" y="2080382"/>
            <a:ext cx="8506580" cy="3715657"/>
          </a:xfrm>
        </p:spPr>
        <p:txBody>
          <a:bodyPr lIns="274320" tIns="182880" rIns="274320" bIns="182880" anchor="t"/>
          <a:lstStyle>
            <a:lvl1pPr marL="380990" indent="-380990">
              <a:buClr>
                <a:schemeClr val="tx2"/>
              </a:buClr>
              <a:buSzPct val="125000"/>
              <a:buFont typeface="Wingdings" panose="05000000000000000000" pitchFamily="2" charset="2"/>
              <a:buChar char="§"/>
              <a:defRPr>
                <a:solidFill>
                  <a:schemeClr val="tx2"/>
                </a:solidFill>
              </a:defRPr>
            </a:lvl1pPr>
          </a:lstStyle>
          <a:p>
            <a:pPr lvl="0"/>
            <a:r>
              <a:rPr lang="en-US" dirty="0"/>
              <a:t>Click to edit Master text styles</a:t>
            </a:r>
          </a:p>
        </p:txBody>
      </p:sp>
      <p:sp>
        <p:nvSpPr>
          <p:cNvPr id="5" name="Rectangle 1">
            <a:extLst>
              <a:ext uri="{FF2B5EF4-FFF2-40B4-BE49-F238E27FC236}">
                <a16:creationId xmlns:a16="http://schemas.microsoft.com/office/drawing/2014/main" id="{BC076F6F-0990-69FE-E6FF-12D056C9BEAE}"/>
              </a:ext>
              <a:ext uri="{C183D7F6-B498-43B3-948B-1728B52AA6E4}">
                <adec:decorative xmlns:adec="http://schemas.microsoft.com/office/drawing/2017/decorative" val="1"/>
              </a:ext>
            </a:extLst>
          </p:cNvPr>
          <p:cNvSpPr/>
          <p:nvPr/>
        </p:nvSpPr>
        <p:spPr>
          <a:xfrm flipV="1">
            <a:off x="-12529" y="5304429"/>
            <a:ext cx="201708" cy="723837"/>
          </a:xfrm>
          <a:custGeom>
            <a:avLst/>
            <a:gdLst>
              <a:gd name="connsiteX0" fmla="*/ 0 w 213364"/>
              <a:gd name="connsiteY0" fmla="*/ 0 h 4521201"/>
              <a:gd name="connsiteX1" fmla="*/ 213364 w 213364"/>
              <a:gd name="connsiteY1" fmla="*/ 0 h 4521201"/>
              <a:gd name="connsiteX2" fmla="*/ 213364 w 213364"/>
              <a:gd name="connsiteY2" fmla="*/ 4521201 h 4521201"/>
              <a:gd name="connsiteX3" fmla="*/ 0 w 213364"/>
              <a:gd name="connsiteY3" fmla="*/ 4521201 h 4521201"/>
              <a:gd name="connsiteX4" fmla="*/ 0 w 213364"/>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4196523 h 4521201"/>
              <a:gd name="connsiteX4" fmla="*/ 6626 w 219990"/>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3280524 h 4521201"/>
              <a:gd name="connsiteX4" fmla="*/ 6626 w 219990"/>
              <a:gd name="connsiteY4" fmla="*/ 0 h 4521201"/>
              <a:gd name="connsiteX0" fmla="*/ 20375 w 233739"/>
              <a:gd name="connsiteY0" fmla="*/ 0 h 4521201"/>
              <a:gd name="connsiteX1" fmla="*/ 233739 w 233739"/>
              <a:gd name="connsiteY1" fmla="*/ 0 h 4521201"/>
              <a:gd name="connsiteX2" fmla="*/ 233739 w 233739"/>
              <a:gd name="connsiteY2" fmla="*/ 4521201 h 4521201"/>
              <a:gd name="connsiteX3" fmla="*/ 0 w 233739"/>
              <a:gd name="connsiteY3" fmla="*/ 2168238 h 4521201"/>
              <a:gd name="connsiteX4" fmla="*/ 20375 w 233739"/>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730725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590100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683850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871350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3105718 h 4521201"/>
              <a:gd name="connsiteX4" fmla="*/ 727 w 214091"/>
              <a:gd name="connsiteY4" fmla="*/ 0 h 4521201"/>
              <a:gd name="connsiteX0" fmla="*/ 10512 w 223876"/>
              <a:gd name="connsiteY0" fmla="*/ 0 h 4521201"/>
              <a:gd name="connsiteX1" fmla="*/ 223876 w 223876"/>
              <a:gd name="connsiteY1" fmla="*/ 0 h 4521201"/>
              <a:gd name="connsiteX2" fmla="*/ 223876 w 223876"/>
              <a:gd name="connsiteY2" fmla="*/ 4521201 h 4521201"/>
              <a:gd name="connsiteX3" fmla="*/ 0 w 223876"/>
              <a:gd name="connsiteY3" fmla="*/ 2935235 h 4521201"/>
              <a:gd name="connsiteX4" fmla="*/ 10512 w 223876"/>
              <a:gd name="connsiteY4" fmla="*/ 0 h 4521201"/>
              <a:gd name="connsiteX0" fmla="*/ 10512 w 223876"/>
              <a:gd name="connsiteY0" fmla="*/ 0 h 4521201"/>
              <a:gd name="connsiteX1" fmla="*/ 223876 w 223876"/>
              <a:gd name="connsiteY1" fmla="*/ 0 h 4521201"/>
              <a:gd name="connsiteX2" fmla="*/ 223876 w 223876"/>
              <a:gd name="connsiteY2" fmla="*/ 4521201 h 4521201"/>
              <a:gd name="connsiteX3" fmla="*/ 0 w 223876"/>
              <a:gd name="connsiteY3" fmla="*/ 2707909 h 4521201"/>
              <a:gd name="connsiteX4" fmla="*/ 10512 w 223876"/>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992059 h 4521201"/>
              <a:gd name="connsiteX4" fmla="*/ 727 w 214091"/>
              <a:gd name="connsiteY4" fmla="*/ 0 h 4521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4091" h="4521201">
                <a:moveTo>
                  <a:pt x="727" y="0"/>
                </a:moveTo>
                <a:lnTo>
                  <a:pt x="214091" y="0"/>
                </a:lnTo>
                <a:lnTo>
                  <a:pt x="214091" y="4521201"/>
                </a:lnTo>
                <a:lnTo>
                  <a:pt x="52" y="2992059"/>
                </a:lnTo>
                <a:cubicBezTo>
                  <a:pt x="2261" y="1593218"/>
                  <a:pt x="-1482" y="1398841"/>
                  <a:pt x="727" y="0"/>
                </a:cubicBezTo>
                <a:close/>
              </a:path>
            </a:pathLst>
          </a:custGeom>
          <a:solidFill>
            <a:schemeClr val="accent3"/>
          </a:solidFill>
        </p:spPr>
        <p:txBody>
          <a:bodyPr wrap="square" rtlCol="0" anchor="ctr" anchorCtr="0">
            <a:noAutofit/>
          </a:bodyPr>
          <a:lstStyle/>
          <a:p>
            <a:pPr algn="ctr"/>
            <a:endParaRPr lang="en-US" sz="2133" err="1">
              <a:solidFill>
                <a:schemeClr val="bg1"/>
              </a:solidFill>
            </a:endParaRPr>
          </a:p>
        </p:txBody>
      </p:sp>
    </p:spTree>
    <p:extLst>
      <p:ext uri="{BB962C8B-B14F-4D97-AF65-F5344CB8AC3E}">
        <p14:creationId xmlns:p14="http://schemas.microsoft.com/office/powerpoint/2010/main" val="4158421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Self-Guided Exercise">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3DDA5A95-CA4A-FB6B-B8CE-7057C634410A}"/>
              </a:ext>
              <a:ext uri="{C183D7F6-B498-43B3-948B-1728B52AA6E4}">
                <adec:decorative xmlns:adec="http://schemas.microsoft.com/office/drawing/2017/decorative" val="1"/>
              </a:ext>
            </a:extLst>
          </p:cNvPr>
          <p:cNvSpPr/>
          <p:nvPr/>
        </p:nvSpPr>
        <p:spPr>
          <a:xfrm>
            <a:off x="-5" y="-1"/>
            <a:ext cx="12192005" cy="6028268"/>
          </a:xfrm>
          <a:prstGeom prst="rect">
            <a:avLst/>
          </a:prstGeom>
          <a:solidFill>
            <a:schemeClr val="bg1">
              <a:lumMod val="95000"/>
            </a:schemeClr>
          </a:solidFill>
        </p:spPr>
        <p:txBody>
          <a:bodyPr wrap="square" rtlCol="0" anchor="ctr" anchorCtr="0">
            <a:normAutofit/>
          </a:bodyPr>
          <a:lstStyle/>
          <a:p>
            <a:pPr algn="ctr"/>
            <a:endParaRPr lang="en-US" sz="2133" err="1">
              <a:solidFill>
                <a:schemeClr val="bg1"/>
              </a:solidFill>
            </a:endParaRPr>
          </a:p>
        </p:txBody>
      </p:sp>
      <p:sp>
        <p:nvSpPr>
          <p:cNvPr id="6" name="Rectangle 5">
            <a:extLst>
              <a:ext uri="{FF2B5EF4-FFF2-40B4-BE49-F238E27FC236}">
                <a16:creationId xmlns:a16="http://schemas.microsoft.com/office/drawing/2014/main" id="{42B62BCA-A301-73F3-E8F4-AD55B1677B96}"/>
              </a:ext>
            </a:extLst>
          </p:cNvPr>
          <p:cNvSpPr/>
          <p:nvPr/>
        </p:nvSpPr>
        <p:spPr>
          <a:xfrm>
            <a:off x="181496" y="-8878"/>
            <a:ext cx="2767584" cy="6037144"/>
          </a:xfrm>
          <a:prstGeom prst="rect">
            <a:avLst/>
          </a:prstGeom>
          <a:solidFill>
            <a:schemeClr val="accent2"/>
          </a:solidFill>
          <a:ln>
            <a:noFill/>
          </a:ln>
        </p:spPr>
        <p:txBody>
          <a:bodyPr wrap="square" tIns="2194560" rtlCol="0" anchor="t" anchorCtr="0">
            <a:no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2667" b="1">
                <a:ln>
                  <a:noFill/>
                </a:ln>
                <a:solidFill>
                  <a:schemeClr val="bg1"/>
                </a:solidFill>
                <a:latin typeface="+mj-lt"/>
                <a:ea typeface="Open Sans" panose="020B0606030504020204" pitchFamily="34" charset="0"/>
                <a:cs typeface="Open Sans" panose="020B0606030504020204" pitchFamily="34" charset="0"/>
              </a:rPr>
              <a:t>EXERCISE</a:t>
            </a:r>
          </a:p>
        </p:txBody>
      </p:sp>
      <p:sp>
        <p:nvSpPr>
          <p:cNvPr id="33" name="Title 20">
            <a:extLst>
              <a:ext uri="{FF2B5EF4-FFF2-40B4-BE49-F238E27FC236}">
                <a16:creationId xmlns:a16="http://schemas.microsoft.com/office/drawing/2014/main" id="{9093C7FA-D3F0-8F8A-C613-567DE670B1E4}"/>
              </a:ext>
            </a:extLst>
          </p:cNvPr>
          <p:cNvSpPr>
            <a:spLocks noGrp="1"/>
          </p:cNvSpPr>
          <p:nvPr>
            <p:ph type="title" hasCustomPrompt="1"/>
          </p:nvPr>
        </p:nvSpPr>
        <p:spPr>
          <a:xfrm>
            <a:off x="3380941" y="343689"/>
            <a:ext cx="8506259" cy="832919"/>
          </a:xfrm>
          <a:prstGeom prst="rect">
            <a:avLst/>
          </a:prstGeom>
        </p:spPr>
        <p:txBody>
          <a:bodyPr anchor="b"/>
          <a:lstStyle>
            <a:lvl1pPr>
              <a:defRPr>
                <a:solidFill>
                  <a:schemeClr val="tx2"/>
                </a:solidFill>
              </a:defRPr>
            </a:lvl1pPr>
          </a:lstStyle>
          <a:p>
            <a:r>
              <a:rPr lang="en-US"/>
              <a:t>Enter Slide Title in Title Case</a:t>
            </a:r>
          </a:p>
        </p:txBody>
      </p:sp>
      <p:sp>
        <p:nvSpPr>
          <p:cNvPr id="7" name="Text Placeholder 3">
            <a:extLst>
              <a:ext uri="{FF2B5EF4-FFF2-40B4-BE49-F238E27FC236}">
                <a16:creationId xmlns:a16="http://schemas.microsoft.com/office/drawing/2014/main" id="{5F1D5F7B-BCCC-C353-1518-30C44059D0A4}"/>
              </a:ext>
            </a:extLst>
          </p:cNvPr>
          <p:cNvSpPr>
            <a:spLocks noGrp="1"/>
          </p:cNvSpPr>
          <p:nvPr>
            <p:ph type="body" sz="quarter" idx="15" hasCustomPrompt="1"/>
          </p:nvPr>
        </p:nvSpPr>
        <p:spPr>
          <a:xfrm>
            <a:off x="3380621" y="1433503"/>
            <a:ext cx="8506579" cy="457859"/>
          </a:xfrm>
          <a:prstGeom prst="rect">
            <a:avLst/>
          </a:prstGeom>
        </p:spPr>
        <p:txBody>
          <a:bodyPr lIns="0" rIns="0" anchor="ctr"/>
          <a:lstStyle>
            <a:lvl1pPr>
              <a:spcBef>
                <a:spcPts val="267"/>
              </a:spcBef>
              <a:defRPr sz="1600" baseline="0">
                <a:solidFill>
                  <a:schemeClr val="tx2"/>
                </a:solidFill>
              </a:defRPr>
            </a:lvl1pPr>
            <a:lvl2pPr>
              <a:spcBef>
                <a:spcPts val="267"/>
              </a:spcBef>
              <a:defRPr sz="1600">
                <a:solidFill>
                  <a:schemeClr val="bg1">
                    <a:lumMod val="50000"/>
                  </a:schemeClr>
                </a:solidFill>
              </a:defRPr>
            </a:lvl2pPr>
            <a:lvl3pPr>
              <a:spcBef>
                <a:spcPts val="267"/>
              </a:spcBef>
              <a:defRPr sz="1600">
                <a:solidFill>
                  <a:schemeClr val="bg1">
                    <a:lumMod val="50000"/>
                  </a:schemeClr>
                </a:solidFill>
              </a:defRPr>
            </a:lvl3pPr>
            <a:lvl4pPr>
              <a:spcBef>
                <a:spcPts val="267"/>
              </a:spcBef>
              <a:defRPr sz="1600">
                <a:solidFill>
                  <a:schemeClr val="bg1">
                    <a:lumMod val="50000"/>
                  </a:schemeClr>
                </a:solidFill>
              </a:defRPr>
            </a:lvl4pPr>
            <a:lvl5pPr>
              <a:spcBef>
                <a:spcPts val="267"/>
              </a:spcBef>
              <a:defRPr sz="1600">
                <a:solidFill>
                  <a:schemeClr val="bg1">
                    <a:lumMod val="50000"/>
                  </a:schemeClr>
                </a:solidFill>
              </a:defRPr>
            </a:lvl5pPr>
          </a:lstStyle>
          <a:p>
            <a:pPr lvl="0"/>
            <a:r>
              <a:rPr lang="en-US"/>
              <a:t>Subhead information goes here across multiple lines</a:t>
            </a:r>
            <a:br>
              <a:rPr lang="en-US"/>
            </a:br>
            <a:r>
              <a:rPr lang="en-US"/>
              <a:t>click to add text</a:t>
            </a:r>
          </a:p>
        </p:txBody>
      </p:sp>
      <p:sp>
        <p:nvSpPr>
          <p:cNvPr id="32" name="Rectangle 31">
            <a:extLst>
              <a:ext uri="{FF2B5EF4-FFF2-40B4-BE49-F238E27FC236}">
                <a16:creationId xmlns:a16="http://schemas.microsoft.com/office/drawing/2014/main" id="{E2C141E3-C1CF-40E9-097C-D8B4FE3F2367}"/>
              </a:ext>
              <a:ext uri="{C183D7F6-B498-43B3-948B-1728B52AA6E4}">
                <adec:decorative xmlns:adec="http://schemas.microsoft.com/office/drawing/2017/decorative" val="1"/>
              </a:ext>
            </a:extLst>
          </p:cNvPr>
          <p:cNvSpPr/>
          <p:nvPr/>
        </p:nvSpPr>
        <p:spPr>
          <a:xfrm>
            <a:off x="3380989" y="1275257"/>
            <a:ext cx="8506580" cy="60959"/>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wrap="square" rtlCol="0" anchor="ctr" anchorCtr="0">
            <a:noAutofit/>
          </a:bodyPr>
          <a:lstStyle/>
          <a:p>
            <a:pPr algn="ctr"/>
            <a:endParaRPr lang="en-US" sz="2133">
              <a:solidFill>
                <a:schemeClr val="accent3">
                  <a:lumMod val="60000"/>
                  <a:lumOff val="40000"/>
                </a:schemeClr>
              </a:solidFill>
            </a:endParaRPr>
          </a:p>
        </p:txBody>
      </p:sp>
      <p:sp>
        <p:nvSpPr>
          <p:cNvPr id="3" name="Slide Number Placeholder 2">
            <a:extLst>
              <a:ext uri="{FF2B5EF4-FFF2-40B4-BE49-F238E27FC236}">
                <a16:creationId xmlns:a16="http://schemas.microsoft.com/office/drawing/2014/main" id="{0746E8E6-12CA-C311-875B-76D9C482C1A9}"/>
              </a:ext>
            </a:extLst>
          </p:cNvPr>
          <p:cNvSpPr>
            <a:spLocks noGrp="1"/>
          </p:cNvSpPr>
          <p:nvPr>
            <p:ph type="sldNum" sz="quarter" idx="18"/>
          </p:nvPr>
        </p:nvSpPr>
        <p:spPr/>
        <p:txBody>
          <a:bodyPr/>
          <a:lstStyle/>
          <a:p>
            <a:pPr defTabSz="761970"/>
            <a:fld id="{A59E24FB-11A7-44FD-AC96-67BDBF48A334}" type="slidenum">
              <a:rPr lang="en-US" smtClean="0"/>
              <a:pPr defTabSz="761970"/>
              <a:t>‹#›</a:t>
            </a:fld>
            <a:endParaRPr lang="en-US"/>
          </a:p>
        </p:txBody>
      </p:sp>
      <p:pic>
        <p:nvPicPr>
          <p:cNvPr id="4" name="Graphic 3" descr="Cursor with solid fill">
            <a:extLst>
              <a:ext uri="{FF2B5EF4-FFF2-40B4-BE49-F238E27FC236}">
                <a16:creationId xmlns:a16="http://schemas.microsoft.com/office/drawing/2014/main" id="{EACDC10A-C78D-51FD-EB3E-608DB0A0D9D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60196" y="2814399"/>
            <a:ext cx="1327605" cy="1327605"/>
          </a:xfrm>
          <a:prstGeom prst="rect">
            <a:avLst/>
          </a:prstGeom>
        </p:spPr>
      </p:pic>
      <p:sp>
        <p:nvSpPr>
          <p:cNvPr id="5" name="Content Placeholder 6">
            <a:extLst>
              <a:ext uri="{FF2B5EF4-FFF2-40B4-BE49-F238E27FC236}">
                <a16:creationId xmlns:a16="http://schemas.microsoft.com/office/drawing/2014/main" id="{6058A42B-8226-08D1-7EE6-36B16ABE66E5}"/>
              </a:ext>
            </a:extLst>
          </p:cNvPr>
          <p:cNvSpPr>
            <a:spLocks noGrp="1"/>
          </p:cNvSpPr>
          <p:nvPr>
            <p:ph sz="quarter" idx="11"/>
          </p:nvPr>
        </p:nvSpPr>
        <p:spPr>
          <a:xfrm>
            <a:off x="3380622" y="2080381"/>
            <a:ext cx="8506580" cy="3825968"/>
          </a:xfrm>
        </p:spPr>
        <p:txBody>
          <a:bodyPr lIns="274320" tIns="182880" rIns="274320" bIns="182880" anchor="t"/>
          <a:lstStyle>
            <a:lvl1pPr marL="380990" indent="-380990">
              <a:buClr>
                <a:schemeClr val="accent4"/>
              </a:buClr>
              <a:buSzPct val="125000"/>
              <a:buFont typeface="Wingdings" panose="05000000000000000000" pitchFamily="2" charset="2"/>
              <a:buChar char="§"/>
              <a:defRPr>
                <a:solidFill>
                  <a:schemeClr val="tx2"/>
                </a:solidFill>
              </a:defRPr>
            </a:lvl1pPr>
          </a:lstStyle>
          <a:p>
            <a:pPr lvl="0"/>
            <a:r>
              <a:rPr lang="en-US"/>
              <a:t>Click to edit Master text styles</a:t>
            </a:r>
          </a:p>
        </p:txBody>
      </p:sp>
      <p:sp>
        <p:nvSpPr>
          <p:cNvPr id="8" name="Rectangle 1">
            <a:extLst>
              <a:ext uri="{FF2B5EF4-FFF2-40B4-BE49-F238E27FC236}">
                <a16:creationId xmlns:a16="http://schemas.microsoft.com/office/drawing/2014/main" id="{8B746ECE-0AA2-666C-1AD3-C76193688D77}"/>
              </a:ext>
              <a:ext uri="{C183D7F6-B498-43B3-948B-1728B52AA6E4}">
                <adec:decorative xmlns:adec="http://schemas.microsoft.com/office/drawing/2017/decorative" val="1"/>
              </a:ext>
            </a:extLst>
          </p:cNvPr>
          <p:cNvSpPr/>
          <p:nvPr/>
        </p:nvSpPr>
        <p:spPr>
          <a:xfrm>
            <a:off x="-8837" y="1"/>
            <a:ext cx="198016" cy="5304428"/>
          </a:xfrm>
          <a:custGeom>
            <a:avLst/>
            <a:gdLst>
              <a:gd name="connsiteX0" fmla="*/ 0 w 213364"/>
              <a:gd name="connsiteY0" fmla="*/ 0 h 4521201"/>
              <a:gd name="connsiteX1" fmla="*/ 213364 w 213364"/>
              <a:gd name="connsiteY1" fmla="*/ 0 h 4521201"/>
              <a:gd name="connsiteX2" fmla="*/ 213364 w 213364"/>
              <a:gd name="connsiteY2" fmla="*/ 4521201 h 4521201"/>
              <a:gd name="connsiteX3" fmla="*/ 0 w 213364"/>
              <a:gd name="connsiteY3" fmla="*/ 4521201 h 4521201"/>
              <a:gd name="connsiteX4" fmla="*/ 0 w 213364"/>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4196523 h 4521201"/>
              <a:gd name="connsiteX4" fmla="*/ 6626 w 219990"/>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4252428 h 4521201"/>
              <a:gd name="connsiteX4" fmla="*/ 6626 w 219990"/>
              <a:gd name="connsiteY4" fmla="*/ 0 h 4521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9990" h="4521201">
                <a:moveTo>
                  <a:pt x="6626" y="0"/>
                </a:moveTo>
                <a:lnTo>
                  <a:pt x="219990" y="0"/>
                </a:lnTo>
                <a:lnTo>
                  <a:pt x="219990" y="4521201"/>
                </a:lnTo>
                <a:lnTo>
                  <a:pt x="0" y="4252428"/>
                </a:lnTo>
                <a:cubicBezTo>
                  <a:pt x="2209" y="2853587"/>
                  <a:pt x="4417" y="1398841"/>
                  <a:pt x="6626" y="0"/>
                </a:cubicBezTo>
                <a:close/>
              </a:path>
            </a:pathLst>
          </a:custGeom>
          <a:solidFill>
            <a:schemeClr val="accent5"/>
          </a:solidFill>
        </p:spPr>
        <p:txBody>
          <a:bodyPr wrap="square" rtlCol="0" anchor="ctr" anchorCtr="0">
            <a:noAutofit/>
          </a:bodyPr>
          <a:lstStyle/>
          <a:p>
            <a:pPr algn="ctr"/>
            <a:endParaRPr lang="en-US" sz="2133" err="1">
              <a:solidFill>
                <a:schemeClr val="bg1"/>
              </a:solidFill>
            </a:endParaRPr>
          </a:p>
        </p:txBody>
      </p:sp>
      <p:sp>
        <p:nvSpPr>
          <p:cNvPr id="9" name="Rectangle 1">
            <a:extLst>
              <a:ext uri="{FF2B5EF4-FFF2-40B4-BE49-F238E27FC236}">
                <a16:creationId xmlns:a16="http://schemas.microsoft.com/office/drawing/2014/main" id="{7910CAC1-FB78-6844-A5A0-C7E8053D1D85}"/>
              </a:ext>
              <a:ext uri="{C183D7F6-B498-43B3-948B-1728B52AA6E4}">
                <adec:decorative xmlns:adec="http://schemas.microsoft.com/office/drawing/2017/decorative" val="1"/>
              </a:ext>
            </a:extLst>
          </p:cNvPr>
          <p:cNvSpPr/>
          <p:nvPr/>
        </p:nvSpPr>
        <p:spPr>
          <a:xfrm flipV="1">
            <a:off x="-12529" y="5304429"/>
            <a:ext cx="201708" cy="723837"/>
          </a:xfrm>
          <a:custGeom>
            <a:avLst/>
            <a:gdLst>
              <a:gd name="connsiteX0" fmla="*/ 0 w 213364"/>
              <a:gd name="connsiteY0" fmla="*/ 0 h 4521201"/>
              <a:gd name="connsiteX1" fmla="*/ 213364 w 213364"/>
              <a:gd name="connsiteY1" fmla="*/ 0 h 4521201"/>
              <a:gd name="connsiteX2" fmla="*/ 213364 w 213364"/>
              <a:gd name="connsiteY2" fmla="*/ 4521201 h 4521201"/>
              <a:gd name="connsiteX3" fmla="*/ 0 w 213364"/>
              <a:gd name="connsiteY3" fmla="*/ 4521201 h 4521201"/>
              <a:gd name="connsiteX4" fmla="*/ 0 w 213364"/>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4196523 h 4521201"/>
              <a:gd name="connsiteX4" fmla="*/ 6626 w 219990"/>
              <a:gd name="connsiteY4" fmla="*/ 0 h 4521201"/>
              <a:gd name="connsiteX0" fmla="*/ 6626 w 219990"/>
              <a:gd name="connsiteY0" fmla="*/ 0 h 4521201"/>
              <a:gd name="connsiteX1" fmla="*/ 219990 w 219990"/>
              <a:gd name="connsiteY1" fmla="*/ 0 h 4521201"/>
              <a:gd name="connsiteX2" fmla="*/ 219990 w 219990"/>
              <a:gd name="connsiteY2" fmla="*/ 4521201 h 4521201"/>
              <a:gd name="connsiteX3" fmla="*/ 0 w 219990"/>
              <a:gd name="connsiteY3" fmla="*/ 3280524 h 4521201"/>
              <a:gd name="connsiteX4" fmla="*/ 6626 w 219990"/>
              <a:gd name="connsiteY4" fmla="*/ 0 h 4521201"/>
              <a:gd name="connsiteX0" fmla="*/ 20375 w 233739"/>
              <a:gd name="connsiteY0" fmla="*/ 0 h 4521201"/>
              <a:gd name="connsiteX1" fmla="*/ 233739 w 233739"/>
              <a:gd name="connsiteY1" fmla="*/ 0 h 4521201"/>
              <a:gd name="connsiteX2" fmla="*/ 233739 w 233739"/>
              <a:gd name="connsiteY2" fmla="*/ 4521201 h 4521201"/>
              <a:gd name="connsiteX3" fmla="*/ 0 w 233739"/>
              <a:gd name="connsiteY3" fmla="*/ 2168238 h 4521201"/>
              <a:gd name="connsiteX4" fmla="*/ 20375 w 233739"/>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730725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590100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683850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871350 h 4521201"/>
              <a:gd name="connsiteX4" fmla="*/ 727 w 214091"/>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3105718 h 4521201"/>
              <a:gd name="connsiteX4" fmla="*/ 727 w 214091"/>
              <a:gd name="connsiteY4" fmla="*/ 0 h 4521201"/>
              <a:gd name="connsiteX0" fmla="*/ 10512 w 223876"/>
              <a:gd name="connsiteY0" fmla="*/ 0 h 4521201"/>
              <a:gd name="connsiteX1" fmla="*/ 223876 w 223876"/>
              <a:gd name="connsiteY1" fmla="*/ 0 h 4521201"/>
              <a:gd name="connsiteX2" fmla="*/ 223876 w 223876"/>
              <a:gd name="connsiteY2" fmla="*/ 4521201 h 4521201"/>
              <a:gd name="connsiteX3" fmla="*/ 0 w 223876"/>
              <a:gd name="connsiteY3" fmla="*/ 2935235 h 4521201"/>
              <a:gd name="connsiteX4" fmla="*/ 10512 w 223876"/>
              <a:gd name="connsiteY4" fmla="*/ 0 h 4521201"/>
              <a:gd name="connsiteX0" fmla="*/ 10512 w 223876"/>
              <a:gd name="connsiteY0" fmla="*/ 0 h 4521201"/>
              <a:gd name="connsiteX1" fmla="*/ 223876 w 223876"/>
              <a:gd name="connsiteY1" fmla="*/ 0 h 4521201"/>
              <a:gd name="connsiteX2" fmla="*/ 223876 w 223876"/>
              <a:gd name="connsiteY2" fmla="*/ 4521201 h 4521201"/>
              <a:gd name="connsiteX3" fmla="*/ 0 w 223876"/>
              <a:gd name="connsiteY3" fmla="*/ 2707909 h 4521201"/>
              <a:gd name="connsiteX4" fmla="*/ 10512 w 223876"/>
              <a:gd name="connsiteY4" fmla="*/ 0 h 4521201"/>
              <a:gd name="connsiteX0" fmla="*/ 727 w 214091"/>
              <a:gd name="connsiteY0" fmla="*/ 0 h 4521201"/>
              <a:gd name="connsiteX1" fmla="*/ 214091 w 214091"/>
              <a:gd name="connsiteY1" fmla="*/ 0 h 4521201"/>
              <a:gd name="connsiteX2" fmla="*/ 214091 w 214091"/>
              <a:gd name="connsiteY2" fmla="*/ 4521201 h 4521201"/>
              <a:gd name="connsiteX3" fmla="*/ 52 w 214091"/>
              <a:gd name="connsiteY3" fmla="*/ 2992059 h 4521201"/>
              <a:gd name="connsiteX4" fmla="*/ 727 w 214091"/>
              <a:gd name="connsiteY4" fmla="*/ 0 h 4521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4091" h="4521201">
                <a:moveTo>
                  <a:pt x="727" y="0"/>
                </a:moveTo>
                <a:lnTo>
                  <a:pt x="214091" y="0"/>
                </a:lnTo>
                <a:lnTo>
                  <a:pt x="214091" y="4521201"/>
                </a:lnTo>
                <a:lnTo>
                  <a:pt x="52" y="2992059"/>
                </a:lnTo>
                <a:cubicBezTo>
                  <a:pt x="2261" y="1593218"/>
                  <a:pt x="-1482" y="1398841"/>
                  <a:pt x="727" y="0"/>
                </a:cubicBezTo>
                <a:close/>
              </a:path>
            </a:pathLst>
          </a:custGeom>
          <a:solidFill>
            <a:schemeClr val="accent3"/>
          </a:solidFill>
        </p:spPr>
        <p:txBody>
          <a:bodyPr wrap="square" rtlCol="0" anchor="ctr" anchorCtr="0">
            <a:noAutofit/>
          </a:bodyPr>
          <a:lstStyle/>
          <a:p>
            <a:pPr algn="ctr"/>
            <a:endParaRPr lang="en-US" sz="2133" err="1">
              <a:solidFill>
                <a:schemeClr val="bg1"/>
              </a:solidFill>
            </a:endParaRPr>
          </a:p>
        </p:txBody>
      </p:sp>
    </p:spTree>
    <p:extLst>
      <p:ext uri="{BB962C8B-B14F-4D97-AF65-F5344CB8AC3E}">
        <p14:creationId xmlns:p14="http://schemas.microsoft.com/office/powerpoint/2010/main" val="2143409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 name="Title Placeholder 11">
            <a:extLst>
              <a:ext uri="{FF2B5EF4-FFF2-40B4-BE49-F238E27FC236}">
                <a16:creationId xmlns:a16="http://schemas.microsoft.com/office/drawing/2014/main" id="{8765BE21-E8D4-1784-09CF-3EC257A972E1}"/>
              </a:ext>
            </a:extLst>
          </p:cNvPr>
          <p:cNvSpPr>
            <a:spLocks noGrp="1"/>
          </p:cNvSpPr>
          <p:nvPr>
            <p:ph type="title"/>
          </p:nvPr>
        </p:nvSpPr>
        <p:spPr>
          <a:xfrm>
            <a:off x="353568" y="377953"/>
            <a:ext cx="11533632" cy="562185"/>
          </a:xfrm>
          <a:prstGeom prst="rect">
            <a:avLst/>
          </a:prstGeom>
        </p:spPr>
        <p:txBody>
          <a:bodyPr vert="horz" lIns="0" tIns="45720" rIns="0" bIns="45720" rtlCol="0" anchor="ctr">
            <a:noAutofit/>
          </a:bodyPr>
          <a:lstStyle/>
          <a:p>
            <a:r>
              <a:rPr lang="en-US" dirty="0"/>
              <a:t>Enter Slide Title in Title Case</a:t>
            </a:r>
          </a:p>
        </p:txBody>
      </p:sp>
      <p:sp>
        <p:nvSpPr>
          <p:cNvPr id="11" name="Text Placeholder 2">
            <a:extLst>
              <a:ext uri="{FF2B5EF4-FFF2-40B4-BE49-F238E27FC236}">
                <a16:creationId xmlns:a16="http://schemas.microsoft.com/office/drawing/2014/main" id="{BEB46357-9F0E-0291-6979-921BE6FBA102}"/>
              </a:ext>
            </a:extLst>
          </p:cNvPr>
          <p:cNvSpPr>
            <a:spLocks noGrp="1"/>
          </p:cNvSpPr>
          <p:nvPr>
            <p:ph type="body" idx="1"/>
          </p:nvPr>
        </p:nvSpPr>
        <p:spPr>
          <a:xfrm>
            <a:off x="353569" y="1243584"/>
            <a:ext cx="11526857" cy="48591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A679EE3F-52A5-8E4C-9F02-62630F747F97}"/>
              </a:ext>
            </a:extLst>
          </p:cNvPr>
          <p:cNvSpPr>
            <a:spLocks noGrp="1"/>
          </p:cNvSpPr>
          <p:nvPr>
            <p:ph type="sldNum" sz="quarter" idx="4"/>
          </p:nvPr>
        </p:nvSpPr>
        <p:spPr>
          <a:xfrm>
            <a:off x="11431675" y="6329038"/>
            <a:ext cx="455525" cy="420591"/>
          </a:xfrm>
          <a:prstGeom prst="rect">
            <a:avLst/>
          </a:prstGeom>
        </p:spPr>
        <p:txBody>
          <a:bodyPr vert="horz" lIns="0" tIns="0" rIns="0" bIns="0" rtlCol="0" anchor="ctr" anchorCtr="0"/>
          <a:lstStyle>
            <a:lvl1pPr algn="r">
              <a:defRPr sz="1067" b="0" i="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pPr defTabSz="761970"/>
            <a:fld id="{A59E24FB-11A7-44FD-AC96-67BDBF48A334}" type="slidenum">
              <a:rPr lang="en-US" smtClean="0"/>
              <a:pPr defTabSz="761970"/>
              <a:t>‹#›</a:t>
            </a:fld>
            <a:endParaRPr lang="en-US"/>
          </a:p>
        </p:txBody>
      </p:sp>
    </p:spTree>
    <p:extLst>
      <p:ext uri="{BB962C8B-B14F-4D97-AF65-F5344CB8AC3E}">
        <p14:creationId xmlns:p14="http://schemas.microsoft.com/office/powerpoint/2010/main" val="605719399"/>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 id="2147483805" r:id="rId13"/>
    <p:sldLayoutId id="2147483806" r:id="rId14"/>
    <p:sldLayoutId id="2147483808" r:id="rId15"/>
    <p:sldLayoutId id="2147483809" r:id="rId16"/>
    <p:sldLayoutId id="2147483810" r:id="rId17"/>
    <p:sldLayoutId id="2147483811" r:id="rId18"/>
    <p:sldLayoutId id="2147483807" r:id="rId19"/>
    <p:sldLayoutId id="2147483812" r:id="rId20"/>
    <p:sldLayoutId id="2147483813" r:id="rId21"/>
    <p:sldLayoutId id="2147483815" r:id="rId22"/>
    <p:sldLayoutId id="2147483818" r:id="rId23"/>
    <p:sldLayoutId id="2147483817" r:id="rId24"/>
    <p:sldLayoutId id="2147483829" r:id="rId25"/>
  </p:sldLayoutIdLst>
  <p:hf hdr="0" ftr="0" dt="0"/>
  <p:txStyles>
    <p:titleStyle>
      <a:lvl1pPr marL="0" marR="0" indent="0" algn="l" defTabSz="1219170" rtl="0" eaLnBrk="1" fontAlgn="auto" latinLnBrk="0" hangingPunct="1">
        <a:lnSpc>
          <a:spcPct val="85000"/>
        </a:lnSpc>
        <a:spcBef>
          <a:spcPct val="0"/>
        </a:spcBef>
        <a:spcAft>
          <a:spcPts val="0"/>
        </a:spcAft>
        <a:buClrTx/>
        <a:buSzTx/>
        <a:buFontTx/>
        <a:buNone/>
        <a:tabLst/>
        <a:defRPr sz="3200" b="1" i="0" kern="1200" baseline="0">
          <a:solidFill>
            <a:schemeClr val="tx2"/>
          </a:solidFill>
          <a:latin typeface="+mj-lt"/>
          <a:ea typeface="Open Sans" panose="020B0606030504020204" pitchFamily="34" charset="0"/>
          <a:cs typeface="Open Sans" panose="020B0606030504020204" pitchFamily="34" charset="0"/>
        </a:defRPr>
      </a:lvl1pPr>
    </p:titleStyle>
    <p:bodyStyle>
      <a:lvl1pPr marL="0" indent="0" algn="l" defTabSz="1219170" rtl="0" eaLnBrk="1" latinLnBrk="0" hangingPunct="1">
        <a:spcBef>
          <a:spcPts val="267"/>
        </a:spcBef>
        <a:buFont typeface="Arial" panose="020B0604020202020204" pitchFamily="34" charset="0"/>
        <a:buNone/>
        <a:defRPr sz="2133" kern="1200" baseline="0">
          <a:solidFill>
            <a:schemeClr val="accent1"/>
          </a:solidFill>
          <a:latin typeface="+mn-lt"/>
          <a:ea typeface="Open Sans" panose="020B0606030504020204" pitchFamily="34" charset="0"/>
          <a:cs typeface="Open Sans" panose="020B0606030504020204" pitchFamily="34" charset="0"/>
        </a:defRPr>
      </a:lvl1pPr>
      <a:lvl2pPr marL="0" indent="0" algn="l" defTabSz="1219170" rtl="0" eaLnBrk="1" latinLnBrk="0" hangingPunct="1">
        <a:spcBef>
          <a:spcPts val="267"/>
        </a:spcBef>
        <a:buFontTx/>
        <a:buNone/>
        <a:defRPr sz="2133" b="0" kern="1200" baseline="0">
          <a:solidFill>
            <a:schemeClr val="tx2"/>
          </a:solidFill>
          <a:latin typeface="+mn-lt"/>
          <a:ea typeface="Open Sans" panose="020B0606030504020204" pitchFamily="34" charset="0"/>
          <a:cs typeface="Open Sans" panose="020B0606030504020204" pitchFamily="34" charset="0"/>
        </a:defRPr>
      </a:lvl2pPr>
      <a:lvl3pPr marL="2117" indent="0" algn="l" defTabSz="1219170" rtl="0" eaLnBrk="1" latinLnBrk="0" hangingPunct="1">
        <a:spcBef>
          <a:spcPts val="267"/>
        </a:spcBef>
        <a:buSzPct val="100000"/>
        <a:buFontTx/>
        <a:buNone/>
        <a:defRPr sz="2133" kern="1200" baseline="0">
          <a:solidFill>
            <a:schemeClr val="tx2"/>
          </a:solidFill>
          <a:latin typeface="+mn-lt"/>
          <a:ea typeface="Open Sans" panose="020B0606030504020204" pitchFamily="34" charset="0"/>
          <a:cs typeface="Open Sans" panose="020B0606030504020204" pitchFamily="34" charset="0"/>
        </a:defRPr>
      </a:lvl3pPr>
      <a:lvl4pPr marL="0" indent="0" algn="l" defTabSz="1219170" rtl="0" eaLnBrk="1" latinLnBrk="0" hangingPunct="1">
        <a:spcBef>
          <a:spcPts val="800"/>
        </a:spcBef>
        <a:buSzPct val="100000"/>
        <a:buFontTx/>
        <a:buNone/>
        <a:tabLst/>
        <a:defRPr sz="2133" kern="1200" baseline="0">
          <a:solidFill>
            <a:schemeClr val="tx2"/>
          </a:solidFill>
          <a:latin typeface="+mn-lt"/>
          <a:ea typeface="Open Sans" panose="020B0606030504020204" pitchFamily="34" charset="0"/>
          <a:cs typeface="Open Sans" panose="020B0606030504020204" pitchFamily="34" charset="0"/>
        </a:defRPr>
      </a:lvl4pPr>
      <a:lvl5pPr marL="228594" indent="-228594" algn="l" defTabSz="1219170" rtl="0" eaLnBrk="1" latinLnBrk="0" hangingPunct="1">
        <a:spcBef>
          <a:spcPts val="800"/>
        </a:spcBef>
        <a:buClr>
          <a:schemeClr val="tx2"/>
        </a:buClr>
        <a:buSzPct val="100000"/>
        <a:buFont typeface="Arial"/>
        <a:buChar char="•"/>
        <a:defRPr sz="2133" kern="1200" baseline="0">
          <a:solidFill>
            <a:schemeClr val="tx2"/>
          </a:solidFill>
          <a:latin typeface="+mn-lt"/>
          <a:ea typeface="Open Sans" panose="020B0606030504020204" pitchFamily="34" charset="0"/>
          <a:cs typeface="Open Sans" panose="020B0606030504020204" pitchFamily="34" charset="0"/>
        </a:defRPr>
      </a:lvl5pPr>
      <a:lvl6pPr marL="455073" indent="-220128" algn="l" defTabSz="1219170" rtl="0" eaLnBrk="1" latinLnBrk="0" hangingPunct="1">
        <a:spcBef>
          <a:spcPts val="533"/>
        </a:spcBef>
        <a:buClr>
          <a:schemeClr val="tx2"/>
        </a:buClr>
        <a:buSzPct val="80000"/>
        <a:buFont typeface="Wingdings" charset="2"/>
        <a:buChar char="§"/>
        <a:tabLst/>
        <a:defRPr sz="2133" kern="1200" baseline="0">
          <a:solidFill>
            <a:schemeClr val="tx2"/>
          </a:solidFill>
          <a:latin typeface="+mn-lt"/>
          <a:ea typeface="+mn-ea"/>
          <a:cs typeface="+mn-cs"/>
        </a:defRPr>
      </a:lvl6pPr>
      <a:lvl7pPr marL="683667" indent="-230712" algn="l" defTabSz="1219170" rtl="0" eaLnBrk="1" latinLnBrk="0" hangingPunct="1">
        <a:spcBef>
          <a:spcPts val="267"/>
        </a:spcBef>
        <a:buClr>
          <a:schemeClr val="tx2"/>
        </a:buClr>
        <a:buSzPct val="50000"/>
        <a:buFont typeface="Lucida Grande"/>
        <a:buChar char="▲"/>
        <a:tabLst/>
        <a:defRPr sz="2133" kern="1200" baseline="0">
          <a:solidFill>
            <a:schemeClr val="tx2"/>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13.xml"/><Relationship Id="rId5" Type="http://schemas.openxmlformats.org/officeDocument/2006/relationships/image" Target="../media/image14.png"/><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7230321-DB71-4E75-B390-20458B4E5993}"/>
              </a:ext>
            </a:extLst>
          </p:cNvPr>
          <p:cNvSpPr>
            <a:spLocks noGrp="1"/>
          </p:cNvSpPr>
          <p:nvPr>
            <p:ph type="body" sz="quarter" idx="10"/>
          </p:nvPr>
        </p:nvSpPr>
        <p:spPr/>
        <p:txBody>
          <a:bodyPr/>
          <a:lstStyle/>
          <a:p>
            <a:r>
              <a:rPr lang="en-US"/>
              <a:t>4</a:t>
            </a:r>
          </a:p>
        </p:txBody>
      </p:sp>
      <p:sp>
        <p:nvSpPr>
          <p:cNvPr id="3" name="Title 2">
            <a:extLst>
              <a:ext uri="{FF2B5EF4-FFF2-40B4-BE49-F238E27FC236}">
                <a16:creationId xmlns:a16="http://schemas.microsoft.com/office/drawing/2014/main" id="{6121A452-9AA1-A6CE-F8C6-9936BB77F20F}"/>
              </a:ext>
            </a:extLst>
          </p:cNvPr>
          <p:cNvSpPr>
            <a:spLocks noGrp="1"/>
          </p:cNvSpPr>
          <p:nvPr>
            <p:ph type="title"/>
          </p:nvPr>
        </p:nvSpPr>
        <p:spPr/>
        <p:txBody>
          <a:bodyPr/>
          <a:lstStyle/>
          <a:p>
            <a:r>
              <a:rPr lang="en-US"/>
              <a:t>Recalls and Expired Items</a:t>
            </a:r>
          </a:p>
        </p:txBody>
      </p:sp>
      <p:sp>
        <p:nvSpPr>
          <p:cNvPr id="9" name="Content Placeholder 8">
            <a:extLst>
              <a:ext uri="{FF2B5EF4-FFF2-40B4-BE49-F238E27FC236}">
                <a16:creationId xmlns:a16="http://schemas.microsoft.com/office/drawing/2014/main" id="{66C8A376-3057-EBF7-B438-F2D9BE1B7172}"/>
              </a:ext>
            </a:extLst>
          </p:cNvPr>
          <p:cNvSpPr>
            <a:spLocks noGrp="1"/>
          </p:cNvSpPr>
          <p:nvPr>
            <p:ph sz="quarter" idx="11"/>
          </p:nvPr>
        </p:nvSpPr>
        <p:spPr/>
        <p:txBody>
          <a:bodyPr vert="horz" lIns="0" tIns="182880" rIns="274320" bIns="182880" rtlCol="0" anchor="t">
            <a:normAutofit/>
          </a:bodyPr>
          <a:lstStyle/>
          <a:p>
            <a:pPr marL="380365" indent="-380365"/>
            <a:r>
              <a:rPr lang="en-US" sz="2100" dirty="0">
                <a:ea typeface="Open Sans"/>
                <a:cs typeface="Open Sans"/>
              </a:rPr>
              <a:t>Manufacturer Recalls</a:t>
            </a:r>
          </a:p>
          <a:p>
            <a:pPr marL="380365" indent="-380365"/>
            <a:r>
              <a:rPr lang="en-US" sz="2100" dirty="0">
                <a:ea typeface="Open Sans"/>
                <a:cs typeface="Open Sans"/>
              </a:rPr>
              <a:t>Expiration Date Management</a:t>
            </a:r>
          </a:p>
        </p:txBody>
      </p:sp>
      <p:sp>
        <p:nvSpPr>
          <p:cNvPr id="5" name="Slide Number Placeholder 4">
            <a:extLst>
              <a:ext uri="{FF2B5EF4-FFF2-40B4-BE49-F238E27FC236}">
                <a16:creationId xmlns:a16="http://schemas.microsoft.com/office/drawing/2014/main" id="{3CAEB1D2-3425-E8E4-6E98-8EAA0706AB0F}"/>
              </a:ext>
            </a:extLst>
          </p:cNvPr>
          <p:cNvSpPr>
            <a:spLocks noGrp="1"/>
          </p:cNvSpPr>
          <p:nvPr>
            <p:ph type="sldNum" sz="quarter" idx="12"/>
          </p:nvPr>
        </p:nvSpPr>
        <p:spPr/>
        <p:txBody>
          <a:bodyPr/>
          <a:lstStyle/>
          <a:p>
            <a:fld id="{A59E24FB-11A7-44FD-AC96-67BDBF48A334}" type="slidenum">
              <a:rPr lang="en-US" smtClean="0"/>
              <a:pPr/>
              <a:t>1</a:t>
            </a:fld>
            <a:endParaRPr lang="en-US"/>
          </a:p>
        </p:txBody>
      </p:sp>
    </p:spTree>
    <p:extLst>
      <p:ext uri="{BB962C8B-B14F-4D97-AF65-F5344CB8AC3E}">
        <p14:creationId xmlns:p14="http://schemas.microsoft.com/office/powerpoint/2010/main" val="6878529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983ED-6DC4-C554-0899-D1FF46EF791E}"/>
              </a:ext>
            </a:extLst>
          </p:cNvPr>
          <p:cNvSpPr>
            <a:spLocks noGrp="1"/>
          </p:cNvSpPr>
          <p:nvPr>
            <p:ph type="title"/>
          </p:nvPr>
        </p:nvSpPr>
        <p:spPr/>
        <p:txBody>
          <a:bodyPr/>
          <a:lstStyle/>
          <a:p>
            <a:r>
              <a:rPr lang="en-US"/>
              <a:t>Expiration Date Management</a:t>
            </a:r>
          </a:p>
        </p:txBody>
      </p:sp>
      <p:sp>
        <p:nvSpPr>
          <p:cNvPr id="3" name="Content Placeholder 2">
            <a:extLst>
              <a:ext uri="{FF2B5EF4-FFF2-40B4-BE49-F238E27FC236}">
                <a16:creationId xmlns:a16="http://schemas.microsoft.com/office/drawing/2014/main" id="{564BAC58-78C6-B50A-1B44-2BBA08947313}"/>
              </a:ext>
            </a:extLst>
          </p:cNvPr>
          <p:cNvSpPr>
            <a:spLocks noGrp="1"/>
          </p:cNvSpPr>
          <p:nvPr>
            <p:ph sz="quarter" idx="11"/>
          </p:nvPr>
        </p:nvSpPr>
        <p:spPr/>
        <p:txBody>
          <a:bodyPr/>
          <a:lstStyle/>
          <a:p>
            <a:r>
              <a:rPr lang="en-US"/>
              <a:t>Report on items that are available, nearing expiry date, or are expired.</a:t>
            </a:r>
          </a:p>
        </p:txBody>
      </p:sp>
      <p:sp>
        <p:nvSpPr>
          <p:cNvPr id="4" name="Slide Number Placeholder 3">
            <a:extLst>
              <a:ext uri="{FF2B5EF4-FFF2-40B4-BE49-F238E27FC236}">
                <a16:creationId xmlns:a16="http://schemas.microsoft.com/office/drawing/2014/main" id="{27151F8E-4317-E6C8-C1C5-7120C83584D0}"/>
              </a:ext>
            </a:extLst>
          </p:cNvPr>
          <p:cNvSpPr>
            <a:spLocks noGrp="1"/>
          </p:cNvSpPr>
          <p:nvPr>
            <p:ph type="sldNum" sz="quarter" idx="12"/>
          </p:nvPr>
        </p:nvSpPr>
        <p:spPr/>
        <p:txBody>
          <a:bodyPr/>
          <a:lstStyle/>
          <a:p>
            <a:pPr defTabSz="761970"/>
            <a:fld id="{A59E24FB-11A7-44FD-AC96-67BDBF48A334}" type="slidenum">
              <a:rPr lang="en-US" smtClean="0"/>
              <a:pPr defTabSz="761970"/>
              <a:t>10</a:t>
            </a:fld>
            <a:endParaRPr lang="en-US"/>
          </a:p>
        </p:txBody>
      </p:sp>
    </p:spTree>
    <p:extLst>
      <p:ext uri="{BB962C8B-B14F-4D97-AF65-F5344CB8AC3E}">
        <p14:creationId xmlns:p14="http://schemas.microsoft.com/office/powerpoint/2010/main" val="19790113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92CEF23-7AFD-4392-A305-4656EF020208}"/>
              </a:ext>
            </a:extLst>
          </p:cNvPr>
          <p:cNvSpPr>
            <a:spLocks noGrp="1"/>
          </p:cNvSpPr>
          <p:nvPr>
            <p:ph type="title"/>
          </p:nvPr>
        </p:nvSpPr>
        <p:spPr>
          <a:xfrm>
            <a:off x="358987" y="372533"/>
            <a:ext cx="11528213" cy="562187"/>
          </a:xfrm>
        </p:spPr>
        <p:txBody>
          <a:bodyPr/>
          <a:lstStyle/>
          <a:p>
            <a:r>
              <a:rPr lang="en-US"/>
              <a:t>Expiration Management</a:t>
            </a:r>
          </a:p>
        </p:txBody>
      </p:sp>
      <p:graphicFrame>
        <p:nvGraphicFramePr>
          <p:cNvPr id="3" name="Content Placeholder 2">
            <a:extLst>
              <a:ext uri="{FF2B5EF4-FFF2-40B4-BE49-F238E27FC236}">
                <a16:creationId xmlns:a16="http://schemas.microsoft.com/office/drawing/2014/main" id="{6001798A-35C8-E37C-9630-5E27E3413B30}"/>
              </a:ext>
            </a:extLst>
          </p:cNvPr>
          <p:cNvGraphicFramePr>
            <a:graphicFrameLocks noGrp="1"/>
          </p:cNvGraphicFramePr>
          <p:nvPr>
            <p:ph idx="1"/>
          </p:nvPr>
        </p:nvGraphicFramePr>
        <p:xfrm>
          <a:off x="358775" y="1246188"/>
          <a:ext cx="5553075" cy="48561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2" name="Content Placeholder 11">
            <a:extLst>
              <a:ext uri="{FF2B5EF4-FFF2-40B4-BE49-F238E27FC236}">
                <a16:creationId xmlns:a16="http://schemas.microsoft.com/office/drawing/2014/main" id="{7FC382AE-D0D6-BB06-BA1D-241CBABB8F38}"/>
              </a:ext>
            </a:extLst>
          </p:cNvPr>
          <p:cNvPicPr>
            <a:picLocks noGrp="1" noChangeAspect="1"/>
          </p:cNvPicPr>
          <p:nvPr>
            <p:ph idx="18"/>
          </p:nvPr>
        </p:nvPicPr>
        <p:blipFill>
          <a:blip r:embed="rId8"/>
          <a:stretch>
            <a:fillRect/>
          </a:stretch>
        </p:blipFill>
        <p:spPr>
          <a:xfrm>
            <a:off x="6280150" y="2256155"/>
            <a:ext cx="5607050" cy="2836227"/>
          </a:xfrm>
          <a:ln>
            <a:solidFill>
              <a:schemeClr val="bg1">
                <a:lumMod val="85000"/>
              </a:schemeClr>
            </a:solidFill>
          </a:ln>
        </p:spPr>
      </p:pic>
      <p:sp>
        <p:nvSpPr>
          <p:cNvPr id="4" name="Slide Number Placeholder 3">
            <a:extLst>
              <a:ext uri="{FF2B5EF4-FFF2-40B4-BE49-F238E27FC236}">
                <a16:creationId xmlns:a16="http://schemas.microsoft.com/office/drawing/2014/main" id="{EAFF5EC7-EBB4-4800-9DD8-49DF5219AE84}"/>
              </a:ext>
            </a:extLst>
          </p:cNvPr>
          <p:cNvSpPr>
            <a:spLocks noGrp="1"/>
          </p:cNvSpPr>
          <p:nvPr>
            <p:ph type="sldNum" sz="quarter" idx="17"/>
          </p:nvPr>
        </p:nvSpPr>
        <p:spPr>
          <a:xfrm>
            <a:off x="11431675" y="6329038"/>
            <a:ext cx="455525" cy="420591"/>
          </a:xfrm>
        </p:spPr>
        <p:txBody>
          <a:bodyPr/>
          <a:lstStyle/>
          <a:p>
            <a:pPr lvl="0"/>
            <a:fld id="{A59E24FB-11A7-44FD-AC96-67BDBF48A334}" type="slidenum">
              <a:rPr lang="en-US" noProof="0" smtClean="0"/>
              <a:pPr lvl="0"/>
              <a:t>11</a:t>
            </a:fld>
            <a:endParaRPr lang="en-US" noProof="0"/>
          </a:p>
        </p:txBody>
      </p:sp>
      <p:sp>
        <p:nvSpPr>
          <p:cNvPr id="13" name="Rectangle 12">
            <a:extLst>
              <a:ext uri="{FF2B5EF4-FFF2-40B4-BE49-F238E27FC236}">
                <a16:creationId xmlns:a16="http://schemas.microsoft.com/office/drawing/2014/main" id="{75CD728E-E832-6FE7-BD7B-FA0ED060B11B}"/>
              </a:ext>
            </a:extLst>
          </p:cNvPr>
          <p:cNvSpPr/>
          <p:nvPr/>
        </p:nvSpPr>
        <p:spPr>
          <a:xfrm>
            <a:off x="6408384" y="3155404"/>
            <a:ext cx="476509" cy="219808"/>
          </a:xfrm>
          <a:prstGeom prst="rect">
            <a:avLst/>
          </a:prstGeom>
          <a:noFill/>
          <a:ln w="38100">
            <a:solidFill>
              <a:schemeClr val="accent3"/>
            </a:solidFill>
          </a:ln>
        </p:spPr>
        <p:txBody>
          <a:bodyPr wrap="square" rtlCol="0" anchor="ctr" anchorCtr="0">
            <a:noAutofit/>
          </a:bodyPr>
          <a:lstStyle/>
          <a:p>
            <a:pPr algn="ctr"/>
            <a:endParaRPr lang="en-US" sz="1600" dirty="0" err="1">
              <a:solidFill>
                <a:schemeClr val="bg1"/>
              </a:solidFill>
            </a:endParaRPr>
          </a:p>
        </p:txBody>
      </p:sp>
    </p:spTree>
    <p:extLst>
      <p:ext uri="{BB962C8B-B14F-4D97-AF65-F5344CB8AC3E}">
        <p14:creationId xmlns:p14="http://schemas.microsoft.com/office/powerpoint/2010/main" val="35740688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D552005-2AF6-4E61-BFA9-A2057992E2A5}"/>
              </a:ext>
            </a:extLst>
          </p:cNvPr>
          <p:cNvSpPr>
            <a:spLocks noGrp="1"/>
          </p:cNvSpPr>
          <p:nvPr>
            <p:ph type="title"/>
          </p:nvPr>
        </p:nvSpPr>
        <p:spPr/>
        <p:txBody>
          <a:bodyPr/>
          <a:lstStyle/>
          <a:p>
            <a:r>
              <a:rPr lang="en-US"/>
              <a:t>Supply Areas</a:t>
            </a:r>
          </a:p>
        </p:txBody>
      </p:sp>
      <p:sp>
        <p:nvSpPr>
          <p:cNvPr id="2" name="Picture Placeholder 1">
            <a:extLst>
              <a:ext uri="{FF2B5EF4-FFF2-40B4-BE49-F238E27FC236}">
                <a16:creationId xmlns:a16="http://schemas.microsoft.com/office/drawing/2014/main" id="{E215A8A4-8B85-66BC-A66F-FAEDF38ED533}"/>
              </a:ext>
            </a:extLst>
          </p:cNvPr>
          <p:cNvSpPr>
            <a:spLocks noGrp="1"/>
          </p:cNvSpPr>
          <p:nvPr>
            <p:ph idx="1"/>
          </p:nvPr>
        </p:nvSpPr>
        <p:spPr/>
        <p:txBody>
          <a:bodyPr>
            <a:normAutofit/>
          </a:bodyPr>
          <a:lstStyle/>
          <a:p>
            <a:pPr marL="342900" indent="-342900">
              <a:buFont typeface="Arial" panose="020B0604020202020204" pitchFamily="34" charset="0"/>
              <a:buChar char="•"/>
            </a:pPr>
            <a:r>
              <a:rPr lang="en-US" b="1" dirty="0">
                <a:solidFill>
                  <a:schemeClr val="tx2"/>
                </a:solidFill>
              </a:rPr>
              <a:t>Multiple Locations</a:t>
            </a:r>
            <a:r>
              <a:rPr lang="en-US" dirty="0">
                <a:solidFill>
                  <a:schemeClr val="tx2"/>
                </a:solidFill>
              </a:rPr>
              <a:t>: set to “Yes” </a:t>
            </a:r>
          </a:p>
          <a:p>
            <a:pPr marL="342900" indent="-342900">
              <a:buFont typeface="Arial" panose="020B0604020202020204" pitchFamily="34" charset="0"/>
              <a:buChar char="•"/>
            </a:pPr>
            <a:r>
              <a:rPr lang="en-US" b="1" dirty="0">
                <a:solidFill>
                  <a:schemeClr val="tx2"/>
                </a:solidFill>
              </a:rPr>
              <a:t>Lot Expiry Alert Days</a:t>
            </a:r>
            <a:r>
              <a:rPr lang="en-US" dirty="0">
                <a:solidFill>
                  <a:schemeClr val="tx2"/>
                </a:solidFill>
              </a:rPr>
              <a:t>: number of days prior to expiration date warning message</a:t>
            </a:r>
          </a:p>
          <a:p>
            <a:pPr marL="342900" indent="-342900">
              <a:buFont typeface="Arial" panose="020B0604020202020204" pitchFamily="34" charset="0"/>
              <a:buChar char="•"/>
            </a:pPr>
            <a:r>
              <a:rPr lang="en-US" b="1" dirty="0">
                <a:solidFill>
                  <a:schemeClr val="tx2"/>
                </a:solidFill>
              </a:rPr>
              <a:t>Default configurations</a:t>
            </a:r>
            <a:r>
              <a:rPr lang="en-US" dirty="0">
                <a:solidFill>
                  <a:schemeClr val="tx2"/>
                </a:solidFill>
              </a:rPr>
              <a:t>: may be overridden at the location level</a:t>
            </a:r>
            <a:endParaRPr lang="en-US" dirty="0"/>
          </a:p>
        </p:txBody>
      </p:sp>
      <p:sp>
        <p:nvSpPr>
          <p:cNvPr id="4" name="Slide Number Placeholder 3">
            <a:extLst>
              <a:ext uri="{FF2B5EF4-FFF2-40B4-BE49-F238E27FC236}">
                <a16:creationId xmlns:a16="http://schemas.microsoft.com/office/drawing/2014/main" id="{82EBCFA7-95D0-4655-9D0A-6BC93A629CEC}"/>
              </a:ext>
            </a:extLst>
          </p:cNvPr>
          <p:cNvSpPr>
            <a:spLocks noGrp="1"/>
          </p:cNvSpPr>
          <p:nvPr>
            <p:ph type="sldNum" sz="quarter" idx="17"/>
          </p:nvPr>
        </p:nvSpPr>
        <p:spPr/>
        <p:txBody>
          <a:bodyPr/>
          <a:lstStyle/>
          <a:p>
            <a:pPr lvl="0"/>
            <a:fld id="{A59E24FB-11A7-44FD-AC96-67BDBF48A334}" type="slidenum">
              <a:rPr lang="en-US" noProof="0" smtClean="0"/>
              <a:pPr lvl="0"/>
              <a:t>12</a:t>
            </a:fld>
            <a:endParaRPr lang="en-US" noProof="0"/>
          </a:p>
        </p:txBody>
      </p:sp>
      <p:pic>
        <p:nvPicPr>
          <p:cNvPr id="8" name="Picture 7">
            <a:extLst>
              <a:ext uri="{FF2B5EF4-FFF2-40B4-BE49-F238E27FC236}">
                <a16:creationId xmlns:a16="http://schemas.microsoft.com/office/drawing/2014/main" id="{0B2495B1-4F74-44E3-9BAB-2B7B0BC9159C}"/>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993878" y="2451888"/>
            <a:ext cx="8204244" cy="4144853"/>
          </a:xfrm>
          <a:prstGeom prst="rect">
            <a:avLst/>
          </a:prstGeom>
          <a:ln w="12700">
            <a:solidFill>
              <a:schemeClr val="bg1">
                <a:lumMod val="75000"/>
              </a:schemeClr>
            </a:solidFill>
          </a:ln>
          <a:effectLst/>
        </p:spPr>
      </p:pic>
    </p:spTree>
    <p:extLst>
      <p:ext uri="{BB962C8B-B14F-4D97-AF65-F5344CB8AC3E}">
        <p14:creationId xmlns:p14="http://schemas.microsoft.com/office/powerpoint/2010/main" val="1992087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F388B4-22B5-560B-3D3E-98245527A37F}"/>
              </a:ext>
            </a:extLst>
          </p:cNvPr>
          <p:cNvSpPr>
            <a:spLocks noGrp="1"/>
          </p:cNvSpPr>
          <p:nvPr>
            <p:ph type="title"/>
          </p:nvPr>
        </p:nvSpPr>
        <p:spPr/>
        <p:txBody>
          <a:bodyPr/>
          <a:lstStyle/>
          <a:p>
            <a:r>
              <a:rPr lang="en-US"/>
              <a:t>Expiration Management</a:t>
            </a:r>
          </a:p>
        </p:txBody>
      </p:sp>
      <p:sp>
        <p:nvSpPr>
          <p:cNvPr id="3" name="Text Placeholder 2">
            <a:extLst>
              <a:ext uri="{FF2B5EF4-FFF2-40B4-BE49-F238E27FC236}">
                <a16:creationId xmlns:a16="http://schemas.microsoft.com/office/drawing/2014/main" id="{04FB83D9-3C02-7FB2-5378-A9A703057F56}"/>
              </a:ext>
            </a:extLst>
          </p:cNvPr>
          <p:cNvSpPr>
            <a:spLocks noGrp="1"/>
          </p:cNvSpPr>
          <p:nvPr>
            <p:ph type="body" sz="quarter" idx="15"/>
          </p:nvPr>
        </p:nvSpPr>
        <p:spPr/>
        <p:txBody>
          <a:bodyPr>
            <a:normAutofit fontScale="92500" lnSpcReduction="20000"/>
          </a:bodyPr>
          <a:lstStyle/>
          <a:p>
            <a:r>
              <a:rPr lang="en-US" dirty="0"/>
              <a:t>Learn how to correct UDI information such as lot, expiry date, and serial number associated with an item.</a:t>
            </a:r>
          </a:p>
        </p:txBody>
      </p:sp>
      <p:sp>
        <p:nvSpPr>
          <p:cNvPr id="4" name="Slide Number Placeholder 3">
            <a:extLst>
              <a:ext uri="{FF2B5EF4-FFF2-40B4-BE49-F238E27FC236}">
                <a16:creationId xmlns:a16="http://schemas.microsoft.com/office/drawing/2014/main" id="{73933B1B-AB1D-5D43-03FC-8183BD768D16}"/>
              </a:ext>
            </a:extLst>
          </p:cNvPr>
          <p:cNvSpPr>
            <a:spLocks noGrp="1"/>
          </p:cNvSpPr>
          <p:nvPr>
            <p:ph type="sldNum" sz="quarter" idx="16"/>
          </p:nvPr>
        </p:nvSpPr>
        <p:spPr/>
        <p:txBody>
          <a:bodyPr/>
          <a:lstStyle/>
          <a:p>
            <a:fld id="{A59E24FB-11A7-44FD-AC96-67BDBF48A334}" type="slidenum">
              <a:rPr lang="en-US" smtClean="0"/>
              <a:pPr/>
              <a:t>13</a:t>
            </a:fld>
            <a:endParaRPr lang="en-US"/>
          </a:p>
        </p:txBody>
      </p:sp>
      <p:sp>
        <p:nvSpPr>
          <p:cNvPr id="5" name="Content Placeholder 4">
            <a:extLst>
              <a:ext uri="{FF2B5EF4-FFF2-40B4-BE49-F238E27FC236}">
                <a16:creationId xmlns:a16="http://schemas.microsoft.com/office/drawing/2014/main" id="{FC8C6397-2D97-F63A-AA4E-CF2D46CE87CE}"/>
              </a:ext>
            </a:extLst>
          </p:cNvPr>
          <p:cNvSpPr>
            <a:spLocks noGrp="1"/>
          </p:cNvSpPr>
          <p:nvPr>
            <p:ph sz="quarter" idx="11"/>
          </p:nvPr>
        </p:nvSpPr>
        <p:spPr/>
        <p:txBody>
          <a:bodyPr/>
          <a:lstStyle/>
          <a:p>
            <a:r>
              <a:rPr lang="en-US" dirty="0"/>
              <a:t>Change the UDI information of the lot expiry date</a:t>
            </a:r>
          </a:p>
          <a:p>
            <a:endParaRPr lang="en-US" dirty="0"/>
          </a:p>
        </p:txBody>
      </p:sp>
    </p:spTree>
    <p:extLst>
      <p:ext uri="{BB962C8B-B14F-4D97-AF65-F5344CB8AC3E}">
        <p14:creationId xmlns:p14="http://schemas.microsoft.com/office/powerpoint/2010/main" val="6934782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19B64-557C-5E2B-ADDE-9FB47DD582BC}"/>
              </a:ext>
            </a:extLst>
          </p:cNvPr>
          <p:cNvSpPr>
            <a:spLocks noGrp="1"/>
          </p:cNvSpPr>
          <p:nvPr>
            <p:ph type="title"/>
          </p:nvPr>
        </p:nvSpPr>
        <p:spPr/>
        <p:txBody>
          <a:bodyPr/>
          <a:lstStyle/>
          <a:p>
            <a:r>
              <a:rPr lang="en-US" dirty="0"/>
              <a:t>Expiration Management</a:t>
            </a:r>
          </a:p>
        </p:txBody>
      </p:sp>
      <p:sp>
        <p:nvSpPr>
          <p:cNvPr id="3" name="Text Placeholder 2">
            <a:extLst>
              <a:ext uri="{FF2B5EF4-FFF2-40B4-BE49-F238E27FC236}">
                <a16:creationId xmlns:a16="http://schemas.microsoft.com/office/drawing/2014/main" id="{262151F3-F983-6E79-78AA-BE7F972605F8}"/>
              </a:ext>
            </a:extLst>
          </p:cNvPr>
          <p:cNvSpPr>
            <a:spLocks noGrp="1"/>
          </p:cNvSpPr>
          <p:nvPr>
            <p:ph type="body" sz="quarter" idx="15"/>
          </p:nvPr>
        </p:nvSpPr>
        <p:spPr>
          <a:xfrm>
            <a:off x="3380941" y="1551026"/>
            <a:ext cx="8506579" cy="457859"/>
          </a:xfrm>
        </p:spPr>
        <p:txBody>
          <a:bodyPr>
            <a:normAutofit fontScale="92500" lnSpcReduction="20000"/>
          </a:bodyPr>
          <a:lstStyle/>
          <a:p>
            <a:r>
              <a:rPr lang="en-US" dirty="0"/>
              <a:t>Learn how to correct UDI information such as lot, expiry date, and serial number associated with an item.</a:t>
            </a:r>
          </a:p>
          <a:p>
            <a:endParaRPr lang="en-US" dirty="0"/>
          </a:p>
        </p:txBody>
      </p:sp>
      <p:sp>
        <p:nvSpPr>
          <p:cNvPr id="4" name="Text Placeholder 3">
            <a:extLst>
              <a:ext uri="{FF2B5EF4-FFF2-40B4-BE49-F238E27FC236}">
                <a16:creationId xmlns:a16="http://schemas.microsoft.com/office/drawing/2014/main" id="{399DFD49-E4AB-C356-3878-682278F56810}"/>
              </a:ext>
            </a:extLst>
          </p:cNvPr>
          <p:cNvSpPr>
            <a:spLocks noGrp="1"/>
          </p:cNvSpPr>
          <p:nvPr>
            <p:ph type="body" sz="quarter" idx="16"/>
          </p:nvPr>
        </p:nvSpPr>
        <p:spPr/>
        <p:txBody>
          <a:bodyPr/>
          <a:lstStyle/>
          <a:p>
            <a:r>
              <a:rPr lang="en-US"/>
              <a:t>Item Expiration </a:t>
            </a:r>
            <a:r>
              <a:rPr lang="en-US" dirty="0"/>
              <a:t>Management</a:t>
            </a:r>
          </a:p>
        </p:txBody>
      </p:sp>
      <p:sp>
        <p:nvSpPr>
          <p:cNvPr id="5" name="Slide Number Placeholder 4">
            <a:extLst>
              <a:ext uri="{FF2B5EF4-FFF2-40B4-BE49-F238E27FC236}">
                <a16:creationId xmlns:a16="http://schemas.microsoft.com/office/drawing/2014/main" id="{4EA8E519-1BFB-2625-FC62-09BC826B39A9}"/>
              </a:ext>
            </a:extLst>
          </p:cNvPr>
          <p:cNvSpPr>
            <a:spLocks noGrp="1"/>
          </p:cNvSpPr>
          <p:nvPr>
            <p:ph type="sldNum" sz="quarter" idx="18"/>
          </p:nvPr>
        </p:nvSpPr>
        <p:spPr/>
        <p:txBody>
          <a:bodyPr/>
          <a:lstStyle/>
          <a:p>
            <a:pPr defTabSz="761970"/>
            <a:fld id="{A59E24FB-11A7-44FD-AC96-67BDBF48A334}" type="slidenum">
              <a:rPr lang="en-US" smtClean="0"/>
              <a:pPr defTabSz="761970"/>
              <a:t>14</a:t>
            </a:fld>
            <a:endParaRPr lang="en-US"/>
          </a:p>
        </p:txBody>
      </p:sp>
    </p:spTree>
    <p:extLst>
      <p:ext uri="{BB962C8B-B14F-4D97-AF65-F5344CB8AC3E}">
        <p14:creationId xmlns:p14="http://schemas.microsoft.com/office/powerpoint/2010/main" val="13932418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82A6B8A-5790-4122-8D7A-EBE124ECF2AA}"/>
              </a:ext>
            </a:extLst>
          </p:cNvPr>
          <p:cNvSpPr>
            <a:spLocks noGrp="1"/>
          </p:cNvSpPr>
          <p:nvPr>
            <p:ph type="sldNum" sz="quarter" idx="10"/>
          </p:nvPr>
        </p:nvSpPr>
        <p:spPr/>
        <p:txBody>
          <a:bodyPr/>
          <a:lstStyle/>
          <a:p>
            <a:fld id="{B5B9D634-B1AF-4AEF-9CE6-F0848472F6C8}" type="slidenum">
              <a:rPr lang="en-US" smtClean="0"/>
              <a:pPr/>
              <a:t>15</a:t>
            </a:fld>
            <a:endParaRPr lang="en-US"/>
          </a:p>
        </p:txBody>
      </p:sp>
    </p:spTree>
    <p:extLst>
      <p:ext uri="{BB962C8B-B14F-4D97-AF65-F5344CB8AC3E}">
        <p14:creationId xmlns:p14="http://schemas.microsoft.com/office/powerpoint/2010/main" val="1438303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A0014-BB40-7691-173E-6E7B22F324A3}"/>
              </a:ext>
            </a:extLst>
          </p:cNvPr>
          <p:cNvSpPr>
            <a:spLocks noGrp="1"/>
          </p:cNvSpPr>
          <p:nvPr>
            <p:ph type="title"/>
          </p:nvPr>
        </p:nvSpPr>
        <p:spPr/>
        <p:txBody>
          <a:bodyPr/>
          <a:lstStyle/>
          <a:p>
            <a:r>
              <a:rPr lang="en-US"/>
              <a:t>Manufacturer Recalls</a:t>
            </a:r>
          </a:p>
        </p:txBody>
      </p:sp>
      <p:sp>
        <p:nvSpPr>
          <p:cNvPr id="3" name="Slide Number Placeholder 2">
            <a:extLst>
              <a:ext uri="{FF2B5EF4-FFF2-40B4-BE49-F238E27FC236}">
                <a16:creationId xmlns:a16="http://schemas.microsoft.com/office/drawing/2014/main" id="{65590024-3F6B-DA82-B3F6-606D53D1D1D6}"/>
              </a:ext>
            </a:extLst>
          </p:cNvPr>
          <p:cNvSpPr>
            <a:spLocks noGrp="1"/>
          </p:cNvSpPr>
          <p:nvPr>
            <p:ph type="sldNum" sz="quarter" idx="12"/>
          </p:nvPr>
        </p:nvSpPr>
        <p:spPr/>
        <p:txBody>
          <a:bodyPr/>
          <a:lstStyle/>
          <a:p>
            <a:pPr defTabSz="761970"/>
            <a:fld id="{A59E24FB-11A7-44FD-AC96-67BDBF48A334}" type="slidenum">
              <a:rPr lang="en-US" smtClean="0"/>
              <a:pPr defTabSz="761970"/>
              <a:t>2</a:t>
            </a:fld>
            <a:endParaRPr lang="en-US"/>
          </a:p>
        </p:txBody>
      </p:sp>
      <p:sp>
        <p:nvSpPr>
          <p:cNvPr id="4" name="Text Placeholder 3">
            <a:extLst>
              <a:ext uri="{FF2B5EF4-FFF2-40B4-BE49-F238E27FC236}">
                <a16:creationId xmlns:a16="http://schemas.microsoft.com/office/drawing/2014/main" id="{AF77C766-A892-F951-E641-FE1CBED00225}"/>
              </a:ext>
            </a:extLst>
          </p:cNvPr>
          <p:cNvSpPr>
            <a:spLocks noGrp="1"/>
          </p:cNvSpPr>
          <p:nvPr>
            <p:ph type="body" sz="quarter" idx="13"/>
          </p:nvPr>
        </p:nvSpPr>
        <p:spPr/>
        <p:txBody>
          <a:bodyPr/>
          <a:lstStyle/>
          <a:p>
            <a:r>
              <a:rPr lang="en-US">
                <a:solidFill>
                  <a:schemeClr val="bg1"/>
                </a:solidFill>
              </a:rPr>
              <a:t>Recalls and Expired Items</a:t>
            </a:r>
          </a:p>
        </p:txBody>
      </p:sp>
    </p:spTree>
    <p:extLst>
      <p:ext uri="{BB962C8B-B14F-4D97-AF65-F5344CB8AC3E}">
        <p14:creationId xmlns:p14="http://schemas.microsoft.com/office/powerpoint/2010/main" val="2549069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983ED-6DC4-C554-0899-D1FF46EF791E}"/>
              </a:ext>
            </a:extLst>
          </p:cNvPr>
          <p:cNvSpPr>
            <a:spLocks noGrp="1"/>
          </p:cNvSpPr>
          <p:nvPr>
            <p:ph type="title"/>
          </p:nvPr>
        </p:nvSpPr>
        <p:spPr/>
        <p:txBody>
          <a:bodyPr/>
          <a:lstStyle/>
          <a:p>
            <a:r>
              <a:rPr lang="en-US"/>
              <a:t>Manufacturer Recalls</a:t>
            </a:r>
          </a:p>
        </p:txBody>
      </p:sp>
      <p:sp>
        <p:nvSpPr>
          <p:cNvPr id="3" name="Content Placeholder 2">
            <a:extLst>
              <a:ext uri="{FF2B5EF4-FFF2-40B4-BE49-F238E27FC236}">
                <a16:creationId xmlns:a16="http://schemas.microsoft.com/office/drawing/2014/main" id="{564BAC58-78C6-B50A-1B44-2BBA08947313}"/>
              </a:ext>
            </a:extLst>
          </p:cNvPr>
          <p:cNvSpPr>
            <a:spLocks noGrp="1"/>
          </p:cNvSpPr>
          <p:nvPr>
            <p:ph sz="quarter" idx="11"/>
          </p:nvPr>
        </p:nvSpPr>
        <p:spPr>
          <a:xfrm>
            <a:off x="318348" y="2011681"/>
            <a:ext cx="7325098" cy="4158828"/>
          </a:xfrm>
        </p:spPr>
        <p:txBody>
          <a:bodyPr/>
          <a:lstStyle/>
          <a:p>
            <a:r>
              <a:rPr lang="en-US"/>
              <a:t>Record manufacturer recalls with specific lot, expiry date, and serial number.</a:t>
            </a:r>
          </a:p>
        </p:txBody>
      </p:sp>
      <p:sp>
        <p:nvSpPr>
          <p:cNvPr id="4" name="Slide Number Placeholder 3">
            <a:extLst>
              <a:ext uri="{FF2B5EF4-FFF2-40B4-BE49-F238E27FC236}">
                <a16:creationId xmlns:a16="http://schemas.microsoft.com/office/drawing/2014/main" id="{27151F8E-4317-E6C8-C1C5-7120C83584D0}"/>
              </a:ext>
            </a:extLst>
          </p:cNvPr>
          <p:cNvSpPr>
            <a:spLocks noGrp="1"/>
          </p:cNvSpPr>
          <p:nvPr>
            <p:ph type="sldNum" sz="quarter" idx="12"/>
          </p:nvPr>
        </p:nvSpPr>
        <p:spPr/>
        <p:txBody>
          <a:bodyPr/>
          <a:lstStyle/>
          <a:p>
            <a:pPr defTabSz="761970"/>
            <a:fld id="{A59E24FB-11A7-44FD-AC96-67BDBF48A334}" type="slidenum">
              <a:rPr lang="en-US" smtClean="0"/>
              <a:pPr defTabSz="761970"/>
              <a:t>3</a:t>
            </a:fld>
            <a:endParaRPr lang="en-US"/>
          </a:p>
        </p:txBody>
      </p:sp>
    </p:spTree>
    <p:extLst>
      <p:ext uri="{BB962C8B-B14F-4D97-AF65-F5344CB8AC3E}">
        <p14:creationId xmlns:p14="http://schemas.microsoft.com/office/powerpoint/2010/main" val="4279563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92CEF23-7AFD-4392-A305-4656EF020208}"/>
              </a:ext>
            </a:extLst>
          </p:cNvPr>
          <p:cNvSpPr>
            <a:spLocks noGrp="1"/>
          </p:cNvSpPr>
          <p:nvPr>
            <p:ph type="title"/>
          </p:nvPr>
        </p:nvSpPr>
        <p:spPr/>
        <p:txBody>
          <a:bodyPr/>
          <a:lstStyle/>
          <a:p>
            <a:r>
              <a:rPr lang="en-US"/>
              <a:t>Manufacturer Item Recalls</a:t>
            </a:r>
          </a:p>
        </p:txBody>
      </p:sp>
      <p:sp>
        <p:nvSpPr>
          <p:cNvPr id="4" name="Slide Number Placeholder 3">
            <a:extLst>
              <a:ext uri="{FF2B5EF4-FFF2-40B4-BE49-F238E27FC236}">
                <a16:creationId xmlns:a16="http://schemas.microsoft.com/office/drawing/2014/main" id="{EAFF5EC7-EBB4-4800-9DD8-49DF5219AE84}"/>
              </a:ext>
            </a:extLst>
          </p:cNvPr>
          <p:cNvSpPr>
            <a:spLocks noGrp="1"/>
          </p:cNvSpPr>
          <p:nvPr>
            <p:ph type="sldNum" sz="quarter" idx="17"/>
          </p:nvPr>
        </p:nvSpPr>
        <p:spPr/>
        <p:txBody>
          <a:bodyPr/>
          <a:lstStyle/>
          <a:p>
            <a:pPr lvl="0"/>
            <a:fld id="{A59E24FB-11A7-44FD-AC96-67BDBF48A334}" type="slidenum">
              <a:rPr lang="en-US" noProof="0" smtClean="0"/>
              <a:pPr lvl="0"/>
              <a:t>4</a:t>
            </a:fld>
            <a:endParaRPr lang="en-US" noProof="0"/>
          </a:p>
        </p:txBody>
      </p:sp>
      <p:pic>
        <p:nvPicPr>
          <p:cNvPr id="7" name="Picture 6">
            <a:extLst>
              <a:ext uri="{FF2B5EF4-FFF2-40B4-BE49-F238E27FC236}">
                <a16:creationId xmlns:a16="http://schemas.microsoft.com/office/drawing/2014/main" id="{11734609-B3DC-4569-A4D6-43113136615C}"/>
              </a:ext>
            </a:extLst>
          </p:cNvPr>
          <p:cNvPicPr>
            <a:picLocks noChangeAspect="1"/>
          </p:cNvPicPr>
          <p:nvPr/>
        </p:nvPicPr>
        <p:blipFill>
          <a:blip r:embed="rId3"/>
          <a:stretch>
            <a:fillRect/>
          </a:stretch>
        </p:blipFill>
        <p:spPr>
          <a:xfrm>
            <a:off x="727541" y="3228735"/>
            <a:ext cx="10790855" cy="2461473"/>
          </a:xfrm>
          <a:prstGeom prst="rect">
            <a:avLst/>
          </a:prstGeom>
          <a:ln w="12700" cap="sq">
            <a:solidFill>
              <a:schemeClr val="bg1">
                <a:lumMod val="75000"/>
              </a:schemeClr>
            </a:solidFill>
            <a:prstDash val="solid"/>
            <a:miter lim="800000"/>
          </a:ln>
          <a:effectLst/>
        </p:spPr>
      </p:pic>
      <p:sp>
        <p:nvSpPr>
          <p:cNvPr id="5" name="Content Placeholder 4">
            <a:extLst>
              <a:ext uri="{FF2B5EF4-FFF2-40B4-BE49-F238E27FC236}">
                <a16:creationId xmlns:a16="http://schemas.microsoft.com/office/drawing/2014/main" id="{0E03A32C-531F-9E5E-651C-A258BE130A4E}"/>
              </a:ext>
            </a:extLst>
          </p:cNvPr>
          <p:cNvSpPr>
            <a:spLocks noGrp="1"/>
          </p:cNvSpPr>
          <p:nvPr>
            <p:ph idx="1"/>
          </p:nvPr>
        </p:nvSpPr>
        <p:spPr>
          <a:xfrm>
            <a:off x="358739" y="1398434"/>
            <a:ext cx="11528461" cy="4097080"/>
          </a:xfrm>
        </p:spPr>
        <p:txBody>
          <a:bodyPr/>
          <a:lstStyle/>
          <a:p>
            <a:pPr marL="342900" indent="-342900">
              <a:buFont typeface="Arial" panose="020B0604020202020204" pitchFamily="34" charset="0"/>
              <a:buChar char="•"/>
            </a:pPr>
            <a:r>
              <a:rPr lang="en-US" dirty="0"/>
              <a:t>Recalls can be created for manufacturer items with a specific lot, expiry date, and serial number. </a:t>
            </a:r>
          </a:p>
          <a:p>
            <a:pPr marL="342900" indent="-342900">
              <a:buFont typeface="Arial" panose="020B0604020202020204" pitchFamily="34" charset="0"/>
              <a:buChar char="•"/>
            </a:pPr>
            <a:r>
              <a:rPr lang="en-US" dirty="0"/>
              <a:t>A recall prevents movement and usage if items are not yet consumed.</a:t>
            </a:r>
          </a:p>
        </p:txBody>
      </p:sp>
    </p:spTree>
    <p:extLst>
      <p:ext uri="{BB962C8B-B14F-4D97-AF65-F5344CB8AC3E}">
        <p14:creationId xmlns:p14="http://schemas.microsoft.com/office/powerpoint/2010/main" val="3199968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1EF876F-9944-74B4-F39F-3FF27E33255B}"/>
              </a:ext>
            </a:extLst>
          </p:cNvPr>
          <p:cNvSpPr>
            <a:spLocks noGrp="1"/>
          </p:cNvSpPr>
          <p:nvPr>
            <p:ph sz="quarter" idx="13"/>
          </p:nvPr>
        </p:nvSpPr>
        <p:spPr>
          <a:xfrm>
            <a:off x="314963" y="1342500"/>
            <a:ext cx="3650827" cy="991887"/>
          </a:xfrm>
          <a:solidFill>
            <a:schemeClr val="accent3"/>
          </a:solidFill>
          <a:ln>
            <a:noFill/>
          </a:ln>
        </p:spPr>
        <p:txBody>
          <a:bodyPr/>
          <a:lstStyle/>
          <a:p>
            <a:r>
              <a:rPr lang="en-US" dirty="0"/>
              <a:t>Case Picking</a:t>
            </a:r>
          </a:p>
        </p:txBody>
      </p:sp>
      <p:pic>
        <p:nvPicPr>
          <p:cNvPr id="22" name="Content Placeholder 21">
            <a:extLst>
              <a:ext uri="{FF2B5EF4-FFF2-40B4-BE49-F238E27FC236}">
                <a16:creationId xmlns:a16="http://schemas.microsoft.com/office/drawing/2014/main" id="{B281CF71-2AF0-AAE5-9981-69661B4258A8}"/>
              </a:ext>
            </a:extLst>
          </p:cNvPr>
          <p:cNvPicPr>
            <a:picLocks noGrp="1" noChangeAspect="1"/>
          </p:cNvPicPr>
          <p:nvPr>
            <p:ph sz="quarter" idx="16"/>
          </p:nvPr>
        </p:nvPicPr>
        <p:blipFill>
          <a:blip r:embed="rId3"/>
          <a:stretch>
            <a:fillRect/>
          </a:stretch>
        </p:blipFill>
        <p:spPr>
          <a:xfrm>
            <a:off x="325438" y="2746120"/>
            <a:ext cx="3651250" cy="2937384"/>
          </a:xfrm>
          <a:ln w="12700" cap="sq">
            <a:solidFill>
              <a:schemeClr val="bg1">
                <a:lumMod val="75000"/>
              </a:schemeClr>
            </a:solidFill>
            <a:prstDash val="solid"/>
            <a:miter lim="800000"/>
          </a:ln>
          <a:effectLst/>
        </p:spPr>
      </p:pic>
      <p:sp>
        <p:nvSpPr>
          <p:cNvPr id="6" name="Content Placeholder 5">
            <a:extLst>
              <a:ext uri="{FF2B5EF4-FFF2-40B4-BE49-F238E27FC236}">
                <a16:creationId xmlns:a16="http://schemas.microsoft.com/office/drawing/2014/main" id="{F1FFFB62-D2A5-36A7-8131-BE1F924D2DFB}"/>
              </a:ext>
            </a:extLst>
          </p:cNvPr>
          <p:cNvSpPr>
            <a:spLocks noGrp="1"/>
          </p:cNvSpPr>
          <p:nvPr>
            <p:ph sz="quarter" idx="17"/>
          </p:nvPr>
        </p:nvSpPr>
        <p:spPr>
          <a:xfrm>
            <a:off x="4264993" y="1342499"/>
            <a:ext cx="3616960" cy="991887"/>
          </a:xfrm>
          <a:solidFill>
            <a:schemeClr val="accent3"/>
          </a:solidFill>
          <a:ln>
            <a:noFill/>
          </a:ln>
        </p:spPr>
        <p:txBody>
          <a:bodyPr>
            <a:normAutofit/>
          </a:bodyPr>
          <a:lstStyle/>
          <a:p>
            <a:r>
              <a:rPr lang="en-US" dirty="0"/>
              <a:t>Add-on in CDUI</a:t>
            </a:r>
          </a:p>
        </p:txBody>
      </p:sp>
      <p:sp>
        <p:nvSpPr>
          <p:cNvPr id="21" name="Content Placeholder 20">
            <a:extLst>
              <a:ext uri="{FF2B5EF4-FFF2-40B4-BE49-F238E27FC236}">
                <a16:creationId xmlns:a16="http://schemas.microsoft.com/office/drawing/2014/main" id="{ED422FD4-6B24-E4D9-EFA6-42808435C2CD}"/>
              </a:ext>
            </a:extLst>
          </p:cNvPr>
          <p:cNvSpPr>
            <a:spLocks noGrp="1"/>
          </p:cNvSpPr>
          <p:nvPr>
            <p:ph sz="quarter" idx="19"/>
          </p:nvPr>
        </p:nvSpPr>
        <p:spPr>
          <a:xfrm>
            <a:off x="8158483" y="1337299"/>
            <a:ext cx="3705013" cy="991887"/>
          </a:xfrm>
        </p:spPr>
        <p:txBody>
          <a:bodyPr/>
          <a:lstStyle/>
          <a:p>
            <a:r>
              <a:rPr lang="en-US" dirty="0"/>
              <a:t>Delivery </a:t>
            </a:r>
            <a:r>
              <a:rPr lang="en-US" dirty="0" err="1"/>
              <a:t>Putaway</a:t>
            </a:r>
            <a:r>
              <a:rPr lang="en-US" dirty="0"/>
              <a:t> Confirmation</a:t>
            </a:r>
          </a:p>
        </p:txBody>
      </p:sp>
      <p:pic>
        <p:nvPicPr>
          <p:cNvPr id="26" name="Content Placeholder 25">
            <a:extLst>
              <a:ext uri="{FF2B5EF4-FFF2-40B4-BE49-F238E27FC236}">
                <a16:creationId xmlns:a16="http://schemas.microsoft.com/office/drawing/2014/main" id="{7D134260-F6F9-DA87-FE49-2F8692468903}"/>
              </a:ext>
            </a:extLst>
          </p:cNvPr>
          <p:cNvPicPr>
            <a:picLocks noGrp="1" noChangeAspect="1"/>
          </p:cNvPicPr>
          <p:nvPr>
            <p:ph sz="quarter" idx="20"/>
          </p:nvPr>
        </p:nvPicPr>
        <p:blipFill rotWithShape="1">
          <a:blip r:embed="rId4"/>
          <a:srcRect l="1421" t="16493"/>
          <a:stretch/>
        </p:blipFill>
        <p:spPr>
          <a:xfrm>
            <a:off x="8172450" y="2731530"/>
            <a:ext cx="3705225" cy="2957041"/>
          </a:xfrm>
          <a:ln w="12700" cap="sq">
            <a:solidFill>
              <a:schemeClr val="bg1">
                <a:lumMod val="75000"/>
              </a:schemeClr>
            </a:solidFill>
            <a:prstDash val="solid"/>
            <a:miter lim="800000"/>
          </a:ln>
          <a:effectLst/>
        </p:spPr>
      </p:pic>
      <p:sp>
        <p:nvSpPr>
          <p:cNvPr id="8" name="Title 7">
            <a:extLst>
              <a:ext uri="{FF2B5EF4-FFF2-40B4-BE49-F238E27FC236}">
                <a16:creationId xmlns:a16="http://schemas.microsoft.com/office/drawing/2014/main" id="{4A3DBDF0-E037-A4BC-0F8E-0BDAD23BE674}"/>
              </a:ext>
            </a:extLst>
          </p:cNvPr>
          <p:cNvSpPr>
            <a:spLocks noGrp="1"/>
          </p:cNvSpPr>
          <p:nvPr>
            <p:ph type="title"/>
          </p:nvPr>
        </p:nvSpPr>
        <p:spPr>
          <a:xfrm>
            <a:off x="318347" y="372533"/>
            <a:ext cx="11562079" cy="562187"/>
          </a:xfrm>
        </p:spPr>
        <p:txBody>
          <a:bodyPr/>
          <a:lstStyle/>
          <a:p>
            <a:r>
              <a:rPr lang="en-US" dirty="0"/>
              <a:t>Manufacturer </a:t>
            </a:r>
            <a:r>
              <a:rPr lang="en-US"/>
              <a:t>Item Recall Steps</a:t>
            </a:r>
            <a:endParaRPr lang="en-US" dirty="0"/>
          </a:p>
        </p:txBody>
      </p:sp>
      <p:sp>
        <p:nvSpPr>
          <p:cNvPr id="9" name="Slide Number Placeholder 8">
            <a:extLst>
              <a:ext uri="{FF2B5EF4-FFF2-40B4-BE49-F238E27FC236}">
                <a16:creationId xmlns:a16="http://schemas.microsoft.com/office/drawing/2014/main" id="{5E3C9FB7-D8B9-55F7-AF44-4367FC94D7CE}"/>
              </a:ext>
            </a:extLst>
          </p:cNvPr>
          <p:cNvSpPr>
            <a:spLocks noGrp="1"/>
          </p:cNvSpPr>
          <p:nvPr>
            <p:ph type="sldNum" sz="quarter" idx="22"/>
          </p:nvPr>
        </p:nvSpPr>
        <p:spPr>
          <a:xfrm>
            <a:off x="11431675" y="6329038"/>
            <a:ext cx="455525" cy="420591"/>
          </a:xfrm>
        </p:spPr>
        <p:txBody>
          <a:bodyPr/>
          <a:lstStyle/>
          <a:p>
            <a:fld id="{A59E24FB-11A7-44FD-AC96-67BDBF48A334}" type="slidenum">
              <a:rPr lang="en-US" smtClean="0"/>
              <a:pPr/>
              <a:t>5</a:t>
            </a:fld>
            <a:endParaRPr lang="en-US"/>
          </a:p>
        </p:txBody>
      </p:sp>
      <p:pic>
        <p:nvPicPr>
          <p:cNvPr id="50" name="Content Placeholder 49">
            <a:extLst>
              <a:ext uri="{FF2B5EF4-FFF2-40B4-BE49-F238E27FC236}">
                <a16:creationId xmlns:a16="http://schemas.microsoft.com/office/drawing/2014/main" id="{56BDBB67-4AC2-4C94-DF03-A99D265C4D24}"/>
              </a:ext>
            </a:extLst>
          </p:cNvPr>
          <p:cNvPicPr>
            <a:picLocks noGrp="1" noChangeAspect="1"/>
          </p:cNvPicPr>
          <p:nvPr>
            <p:ph sz="quarter" idx="18"/>
          </p:nvPr>
        </p:nvPicPr>
        <p:blipFill rotWithShape="1">
          <a:blip r:embed="rId5"/>
          <a:srcRect l="38632" t="7084" r="-1"/>
          <a:stretch/>
        </p:blipFill>
        <p:spPr>
          <a:xfrm>
            <a:off x="4265613" y="2674881"/>
            <a:ext cx="3616325" cy="3079862"/>
          </a:xfrm>
          <a:prstGeom prst="rect">
            <a:avLst/>
          </a:prstGeom>
          <a:ln w="12700" cap="sq">
            <a:solidFill>
              <a:schemeClr val="bg1">
                <a:lumMod val="75000"/>
              </a:schemeClr>
            </a:solidFill>
            <a:prstDash val="solid"/>
            <a:miter lim="800000"/>
          </a:ln>
          <a:effectLst/>
        </p:spPr>
      </p:pic>
    </p:spTree>
    <p:extLst>
      <p:ext uri="{BB962C8B-B14F-4D97-AF65-F5344CB8AC3E}">
        <p14:creationId xmlns:p14="http://schemas.microsoft.com/office/powerpoint/2010/main" val="4013593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32194-FA97-17AF-8FB5-C4EF0FC099E1}"/>
              </a:ext>
            </a:extLst>
          </p:cNvPr>
          <p:cNvSpPr>
            <a:spLocks noGrp="1"/>
          </p:cNvSpPr>
          <p:nvPr>
            <p:ph type="title"/>
          </p:nvPr>
        </p:nvSpPr>
        <p:spPr/>
        <p:txBody>
          <a:bodyPr/>
          <a:lstStyle/>
          <a:p>
            <a:r>
              <a:rPr lang="en-US"/>
              <a:t>Manufacturer Item Recalls </a:t>
            </a:r>
          </a:p>
        </p:txBody>
      </p:sp>
      <p:sp>
        <p:nvSpPr>
          <p:cNvPr id="3" name="Text Placeholder 2">
            <a:extLst>
              <a:ext uri="{FF2B5EF4-FFF2-40B4-BE49-F238E27FC236}">
                <a16:creationId xmlns:a16="http://schemas.microsoft.com/office/drawing/2014/main" id="{ED72B909-F6AE-1D61-A057-ADC9D4C6B231}"/>
              </a:ext>
            </a:extLst>
          </p:cNvPr>
          <p:cNvSpPr>
            <a:spLocks noGrp="1"/>
          </p:cNvSpPr>
          <p:nvPr>
            <p:ph type="body" sz="quarter" idx="15"/>
          </p:nvPr>
        </p:nvSpPr>
        <p:spPr/>
        <p:txBody>
          <a:bodyPr/>
          <a:lstStyle/>
          <a:p>
            <a:r>
              <a:rPr lang="en-US"/>
              <a:t>Learn how to create a recall.</a:t>
            </a:r>
          </a:p>
        </p:txBody>
      </p:sp>
      <p:sp>
        <p:nvSpPr>
          <p:cNvPr id="4" name="Slide Number Placeholder 3">
            <a:extLst>
              <a:ext uri="{FF2B5EF4-FFF2-40B4-BE49-F238E27FC236}">
                <a16:creationId xmlns:a16="http://schemas.microsoft.com/office/drawing/2014/main" id="{5441AF8B-57CC-7D20-EF1B-96F789DF023C}"/>
              </a:ext>
            </a:extLst>
          </p:cNvPr>
          <p:cNvSpPr>
            <a:spLocks noGrp="1"/>
          </p:cNvSpPr>
          <p:nvPr>
            <p:ph type="sldNum" sz="quarter" idx="16"/>
          </p:nvPr>
        </p:nvSpPr>
        <p:spPr/>
        <p:txBody>
          <a:bodyPr/>
          <a:lstStyle/>
          <a:p>
            <a:pPr defTabSz="761970"/>
            <a:fld id="{A59E24FB-11A7-44FD-AC96-67BDBF48A334}" type="slidenum">
              <a:rPr lang="en-US" smtClean="0"/>
              <a:pPr defTabSz="761970"/>
              <a:t>6</a:t>
            </a:fld>
            <a:endParaRPr lang="en-US"/>
          </a:p>
        </p:txBody>
      </p:sp>
      <p:sp>
        <p:nvSpPr>
          <p:cNvPr id="5" name="Content Placeholder 4">
            <a:extLst>
              <a:ext uri="{FF2B5EF4-FFF2-40B4-BE49-F238E27FC236}">
                <a16:creationId xmlns:a16="http://schemas.microsoft.com/office/drawing/2014/main" id="{A62CC317-C74D-AC87-E0C1-9416223BAFF6}"/>
              </a:ext>
            </a:extLst>
          </p:cNvPr>
          <p:cNvSpPr>
            <a:spLocks noGrp="1"/>
          </p:cNvSpPr>
          <p:nvPr>
            <p:ph sz="quarter" idx="11"/>
          </p:nvPr>
        </p:nvSpPr>
        <p:spPr/>
        <p:txBody>
          <a:bodyPr/>
          <a:lstStyle/>
          <a:p>
            <a:r>
              <a:rPr lang="en-US"/>
              <a:t>Create a recall in the </a:t>
            </a:r>
            <a:r>
              <a:rPr lang="en-US" b="1"/>
              <a:t>Manufacturer Item Recalls </a:t>
            </a:r>
            <a:r>
              <a:rPr lang="en-US"/>
              <a:t>resource using the pre-assigned items and lot.</a:t>
            </a:r>
          </a:p>
          <a:p>
            <a:r>
              <a:rPr lang="en-US"/>
              <a:t>De-Activate a Manufacturing Item Recall.</a:t>
            </a:r>
          </a:p>
          <a:p>
            <a:r>
              <a:rPr lang="en-US"/>
              <a:t>Delete a Manufacturing Item Recall</a:t>
            </a:r>
          </a:p>
        </p:txBody>
      </p:sp>
    </p:spTree>
    <p:extLst>
      <p:ext uri="{BB962C8B-B14F-4D97-AF65-F5344CB8AC3E}">
        <p14:creationId xmlns:p14="http://schemas.microsoft.com/office/powerpoint/2010/main" val="30846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552C3-2C13-6B86-721D-9DD7F9278222}"/>
              </a:ext>
            </a:extLst>
          </p:cNvPr>
          <p:cNvSpPr>
            <a:spLocks noGrp="1"/>
          </p:cNvSpPr>
          <p:nvPr>
            <p:ph type="title"/>
          </p:nvPr>
        </p:nvSpPr>
        <p:spPr/>
        <p:txBody>
          <a:bodyPr/>
          <a:lstStyle/>
          <a:p>
            <a:r>
              <a:rPr lang="en-US" dirty="0"/>
              <a:t>Manufacturer Item Recalls</a:t>
            </a:r>
          </a:p>
        </p:txBody>
      </p:sp>
      <p:sp>
        <p:nvSpPr>
          <p:cNvPr id="3" name="Text Placeholder 2">
            <a:extLst>
              <a:ext uri="{FF2B5EF4-FFF2-40B4-BE49-F238E27FC236}">
                <a16:creationId xmlns:a16="http://schemas.microsoft.com/office/drawing/2014/main" id="{D443D499-743D-53AB-F354-90C594EEE6A2}"/>
              </a:ext>
            </a:extLst>
          </p:cNvPr>
          <p:cNvSpPr>
            <a:spLocks noGrp="1"/>
          </p:cNvSpPr>
          <p:nvPr>
            <p:ph type="body" sz="quarter" idx="15"/>
          </p:nvPr>
        </p:nvSpPr>
        <p:spPr/>
        <p:txBody>
          <a:bodyPr/>
          <a:lstStyle/>
          <a:p>
            <a:r>
              <a:rPr lang="en-US" dirty="0"/>
              <a:t>Learn how to create a recall.</a:t>
            </a:r>
          </a:p>
        </p:txBody>
      </p:sp>
      <p:sp>
        <p:nvSpPr>
          <p:cNvPr id="4" name="Text Placeholder 3">
            <a:extLst>
              <a:ext uri="{FF2B5EF4-FFF2-40B4-BE49-F238E27FC236}">
                <a16:creationId xmlns:a16="http://schemas.microsoft.com/office/drawing/2014/main" id="{94031058-77CB-88EC-46D6-EF79240A0387}"/>
              </a:ext>
            </a:extLst>
          </p:cNvPr>
          <p:cNvSpPr>
            <a:spLocks noGrp="1"/>
          </p:cNvSpPr>
          <p:nvPr>
            <p:ph type="body" sz="quarter" idx="16"/>
          </p:nvPr>
        </p:nvSpPr>
        <p:spPr/>
        <p:txBody>
          <a:bodyPr/>
          <a:lstStyle/>
          <a:p>
            <a:r>
              <a:rPr lang="en-US" dirty="0"/>
              <a:t>Manufacturer Item Recalls</a:t>
            </a:r>
          </a:p>
        </p:txBody>
      </p:sp>
      <p:sp>
        <p:nvSpPr>
          <p:cNvPr id="5" name="Slide Number Placeholder 4">
            <a:extLst>
              <a:ext uri="{FF2B5EF4-FFF2-40B4-BE49-F238E27FC236}">
                <a16:creationId xmlns:a16="http://schemas.microsoft.com/office/drawing/2014/main" id="{85D51ABF-1C72-DCD7-2C62-943DA68C1934}"/>
              </a:ext>
            </a:extLst>
          </p:cNvPr>
          <p:cNvSpPr>
            <a:spLocks noGrp="1"/>
          </p:cNvSpPr>
          <p:nvPr>
            <p:ph type="sldNum" sz="quarter" idx="18"/>
          </p:nvPr>
        </p:nvSpPr>
        <p:spPr/>
        <p:txBody>
          <a:bodyPr/>
          <a:lstStyle/>
          <a:p>
            <a:pPr defTabSz="761970"/>
            <a:fld id="{A59E24FB-11A7-44FD-AC96-67BDBF48A334}" type="slidenum">
              <a:rPr lang="en-US" smtClean="0"/>
              <a:pPr defTabSz="761970"/>
              <a:t>7</a:t>
            </a:fld>
            <a:endParaRPr lang="en-US"/>
          </a:p>
        </p:txBody>
      </p:sp>
    </p:spTree>
    <p:extLst>
      <p:ext uri="{BB962C8B-B14F-4D97-AF65-F5344CB8AC3E}">
        <p14:creationId xmlns:p14="http://schemas.microsoft.com/office/powerpoint/2010/main" val="378551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5BAE45A-4C8C-9A6D-9FC3-B14D4CD40DEE}"/>
              </a:ext>
            </a:extLst>
          </p:cNvPr>
          <p:cNvSpPr>
            <a:spLocks noGrp="1"/>
          </p:cNvSpPr>
          <p:nvPr>
            <p:ph type="sldNum" sz="quarter" idx="10"/>
          </p:nvPr>
        </p:nvSpPr>
        <p:spPr/>
        <p:txBody>
          <a:bodyPr/>
          <a:lstStyle/>
          <a:p>
            <a:pPr defTabSz="761970"/>
            <a:fld id="{A59E24FB-11A7-44FD-AC96-67BDBF48A334}" type="slidenum">
              <a:rPr lang="en-US" smtClean="0"/>
              <a:pPr defTabSz="761970"/>
              <a:t>8</a:t>
            </a:fld>
            <a:endParaRPr lang="en-US"/>
          </a:p>
        </p:txBody>
      </p:sp>
    </p:spTree>
    <p:extLst>
      <p:ext uri="{BB962C8B-B14F-4D97-AF65-F5344CB8AC3E}">
        <p14:creationId xmlns:p14="http://schemas.microsoft.com/office/powerpoint/2010/main" val="1344842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A0014-BB40-7691-173E-6E7B22F324A3}"/>
              </a:ext>
            </a:extLst>
          </p:cNvPr>
          <p:cNvSpPr>
            <a:spLocks noGrp="1"/>
          </p:cNvSpPr>
          <p:nvPr>
            <p:ph type="title"/>
          </p:nvPr>
        </p:nvSpPr>
        <p:spPr/>
        <p:txBody>
          <a:bodyPr/>
          <a:lstStyle/>
          <a:p>
            <a:r>
              <a:rPr lang="en-US"/>
              <a:t>Expiration Date Management</a:t>
            </a:r>
          </a:p>
        </p:txBody>
      </p:sp>
      <p:sp>
        <p:nvSpPr>
          <p:cNvPr id="3" name="Slide Number Placeholder 2">
            <a:extLst>
              <a:ext uri="{FF2B5EF4-FFF2-40B4-BE49-F238E27FC236}">
                <a16:creationId xmlns:a16="http://schemas.microsoft.com/office/drawing/2014/main" id="{65590024-3F6B-DA82-B3F6-606D53D1D1D6}"/>
              </a:ext>
            </a:extLst>
          </p:cNvPr>
          <p:cNvSpPr>
            <a:spLocks noGrp="1"/>
          </p:cNvSpPr>
          <p:nvPr>
            <p:ph type="sldNum" sz="quarter" idx="12"/>
          </p:nvPr>
        </p:nvSpPr>
        <p:spPr/>
        <p:txBody>
          <a:bodyPr/>
          <a:lstStyle/>
          <a:p>
            <a:pPr defTabSz="761970"/>
            <a:fld id="{A59E24FB-11A7-44FD-AC96-67BDBF48A334}" type="slidenum">
              <a:rPr lang="en-US" smtClean="0"/>
              <a:pPr defTabSz="761970"/>
              <a:t>9</a:t>
            </a:fld>
            <a:endParaRPr lang="en-US"/>
          </a:p>
        </p:txBody>
      </p:sp>
      <p:sp>
        <p:nvSpPr>
          <p:cNvPr id="4" name="Text Placeholder 3">
            <a:extLst>
              <a:ext uri="{FF2B5EF4-FFF2-40B4-BE49-F238E27FC236}">
                <a16:creationId xmlns:a16="http://schemas.microsoft.com/office/drawing/2014/main" id="{AF77C766-A892-F951-E641-FE1CBED00225}"/>
              </a:ext>
            </a:extLst>
          </p:cNvPr>
          <p:cNvSpPr>
            <a:spLocks noGrp="1"/>
          </p:cNvSpPr>
          <p:nvPr>
            <p:ph type="body" sz="quarter" idx="13"/>
          </p:nvPr>
        </p:nvSpPr>
        <p:spPr/>
        <p:txBody>
          <a:bodyPr/>
          <a:lstStyle/>
          <a:p>
            <a:r>
              <a:rPr lang="en-US">
                <a:solidFill>
                  <a:schemeClr val="bg1"/>
                </a:solidFill>
              </a:rPr>
              <a:t>Recalls and Expired Items</a:t>
            </a:r>
          </a:p>
        </p:txBody>
      </p:sp>
    </p:spTree>
    <p:extLst>
      <p:ext uri="{BB962C8B-B14F-4D97-AF65-F5344CB8AC3E}">
        <p14:creationId xmlns:p14="http://schemas.microsoft.com/office/powerpoint/2010/main" val="3400475182"/>
      </p:ext>
    </p:extLst>
  </p:cSld>
  <p:clrMapOvr>
    <a:masterClrMapping/>
  </p:clrMapOvr>
</p:sld>
</file>

<file path=ppt/theme/theme1.xml><?xml version="1.0" encoding="utf-8"?>
<a:theme xmlns:a="http://schemas.openxmlformats.org/drawingml/2006/main" name="BSWH_PPTtheme">
  <a:themeElements>
    <a:clrScheme name="VUMC">
      <a:dk1>
        <a:srgbClr val="58595B"/>
      </a:dk1>
      <a:lt1>
        <a:srgbClr val="FFFFFF"/>
      </a:lt1>
      <a:dk2>
        <a:srgbClr val="58595B"/>
      </a:dk2>
      <a:lt2>
        <a:srgbClr val="F2EEE4"/>
      </a:lt2>
      <a:accent1>
        <a:srgbClr val="282D4E"/>
      </a:accent1>
      <a:accent2>
        <a:srgbClr val="005D83"/>
      </a:accent2>
      <a:accent3>
        <a:srgbClr val="282D4E"/>
      </a:accent3>
      <a:accent4>
        <a:srgbClr val="F2EEE4"/>
      </a:accent4>
      <a:accent5>
        <a:srgbClr val="BEAD9A"/>
      </a:accent5>
      <a:accent6>
        <a:srgbClr val="BFBDBE"/>
      </a:accent6>
      <a:hlink>
        <a:srgbClr val="0033A1"/>
      </a:hlink>
      <a:folHlink>
        <a:srgbClr val="7030A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spPr>
      <a:bodyPr wrap="square" rtlCol="0" anchor="ctr" anchorCtr="0">
        <a:noAutofit/>
      </a:bodyPr>
      <a:lstStyle>
        <a:defPPr algn="ctr">
          <a:defRPr sz="1600" dirty="0" err="1">
            <a:solidFill>
              <a:schemeClr val="bg1"/>
            </a:solidFill>
          </a:defRPr>
        </a:defPPr>
      </a:lstStyle>
    </a:spDef>
    <a:lnDef>
      <a:spPr>
        <a:ln w="9525" cmpd="sng">
          <a:solidFill>
            <a:schemeClr val="accent6"/>
          </a:solidFill>
          <a:prstDash val="solid"/>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bodyPr vert="horz" wrap="none" lIns="0" tIns="0" rIns="0" bIns="0" rtlCol="0" anchor="t" anchorCtr="0">
        <a:spAutoFit/>
      </a:bodyPr>
      <a:lstStyle>
        <a:defPPr algn="l">
          <a:defRPr sz="1200" baseline="0" dirty="0" err="1" smtClean="0"/>
        </a:defPPr>
      </a:lstStyle>
    </a:txDef>
  </a:objectDefaults>
  <a:extraClrSchemeLst/>
  <a:extLst>
    <a:ext uri="{05A4C25C-085E-4340-85A3-A5531E510DB2}">
      <thm15:themeFamily xmlns:thm15="http://schemas.microsoft.com/office/thememl/2012/main" name="BSWH_PPTtheme" id="{D9D9CE08-FDF8-43DF-9E65-6F31F871B056}" vid="{844F6B87-BAD3-485C-B338-5AB3F6A3076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E65E4E217F7C438F699B69DC92BF3E" ma:contentTypeVersion="7" ma:contentTypeDescription="Create a new document." ma:contentTypeScope="" ma:versionID="bd414cab4cc32ab143dc5746656b5c49">
  <xsd:schema xmlns:xsd="http://www.w3.org/2001/XMLSchema" xmlns:xs="http://www.w3.org/2001/XMLSchema" xmlns:p="http://schemas.microsoft.com/office/2006/metadata/properties" xmlns:ns2="8ca80444-c863-4272-8826-bd8caf9306d9" xmlns:ns3="23db3e79-9fe4-47be-a2d9-89dfb5e62360" targetNamespace="http://schemas.microsoft.com/office/2006/metadata/properties" ma:root="true" ma:fieldsID="600c0fbe239c8f5e4a40abc593fceb52" ns2:_="" ns3:_="">
    <xsd:import namespace="8ca80444-c863-4272-8826-bd8caf9306d9"/>
    <xsd:import namespace="23db3e79-9fe4-47be-a2d9-89dfb5e62360"/>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Comme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a80444-c863-4272-8826-bd8caf9306d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Comments" ma:index="14" nillable="true" ma:displayName="Comments" ma:description="Comments on SPO" ma:format="Dropdown" ma:internalName="Comment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db3e79-9fe4-47be-a2d9-89dfb5e62360"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23db3e79-9fe4-47be-a2d9-89dfb5e62360">
      <UserInfo>
        <DisplayName>RiseNow Infrastructure</DisplayName>
        <AccountId>94</AccountId>
        <AccountType/>
      </UserInfo>
      <UserInfo>
        <DisplayName>Sam Day</DisplayName>
        <AccountId>2187</AccountId>
        <AccountType/>
      </UserInfo>
      <UserInfo>
        <DisplayName>Justin Bartlett</DisplayName>
        <AccountId>5605</AccountId>
        <AccountType/>
      </UserInfo>
    </SharedWithUsers>
    <Comments xmlns="8ca80444-c863-4272-8826-bd8caf9306d9" xsi:nil="true"/>
  </documentManagement>
</p:properties>
</file>

<file path=customXml/itemProps1.xml><?xml version="1.0" encoding="utf-8"?>
<ds:datastoreItem xmlns:ds="http://schemas.openxmlformats.org/officeDocument/2006/customXml" ds:itemID="{DE0EE175-45E7-4A13-A206-7343F82695E2}"/>
</file>

<file path=customXml/itemProps2.xml><?xml version="1.0" encoding="utf-8"?>
<ds:datastoreItem xmlns:ds="http://schemas.openxmlformats.org/officeDocument/2006/customXml" ds:itemID="{EF21DE4D-224F-4E4B-A58E-C172F0EF9C08}">
  <ds:schemaRefs>
    <ds:schemaRef ds:uri="http://schemas.microsoft.com/sharepoint/v3/contenttype/forms"/>
  </ds:schemaRefs>
</ds:datastoreItem>
</file>

<file path=customXml/itemProps3.xml><?xml version="1.0" encoding="utf-8"?>
<ds:datastoreItem xmlns:ds="http://schemas.openxmlformats.org/officeDocument/2006/customXml" ds:itemID="{5F549F82-0776-46EE-AB19-75BA9B741973}">
  <ds:schemaRefs>
    <ds:schemaRef ds:uri="http://schemas.microsoft.com/office/2006/documentManagement/types"/>
    <ds:schemaRef ds:uri="a8e24b0a-3e99-4e25-8d82-10583d5f4fc1"/>
    <ds:schemaRef ds:uri="http://schemas.microsoft.com/office/2006/metadata/properties"/>
    <ds:schemaRef ds:uri="http://schemas.openxmlformats.org/package/2006/metadata/core-properties"/>
    <ds:schemaRef ds:uri="http://www.w3.org/XML/1998/namespace"/>
    <ds:schemaRef ds:uri="3a03e3cb-7154-4c8b-812f-7b093fe31fd4"/>
    <ds:schemaRef ds:uri="http://purl.org/dc/dcmitype/"/>
    <ds:schemaRef ds:uri="http://purl.org/dc/terms/"/>
    <ds:schemaRef ds:uri="http://purl.org/dc/elements/1.1/"/>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153</TotalTime>
  <Words>599</Words>
  <Application>Microsoft Office PowerPoint</Application>
  <PresentationFormat>Widescreen</PresentationFormat>
  <Paragraphs>83</Paragraphs>
  <Slides>15</Slides>
  <Notes>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15</vt:i4>
      </vt:variant>
    </vt:vector>
  </HeadingPairs>
  <TitlesOfParts>
    <vt:vector size="25" baseType="lpstr">
      <vt:lpstr>Arial</vt:lpstr>
      <vt:lpstr>Calibri</vt:lpstr>
      <vt:lpstr>Courier New</vt:lpstr>
      <vt:lpstr>Lucida Grande</vt:lpstr>
      <vt:lpstr>Open Sans</vt:lpstr>
      <vt:lpstr>Segoe UI</vt:lpstr>
      <vt:lpstr>Symbol</vt:lpstr>
      <vt:lpstr>Times New Roman</vt:lpstr>
      <vt:lpstr>Wingdings</vt:lpstr>
      <vt:lpstr>BSWH_PPTtheme</vt:lpstr>
      <vt:lpstr>Recalls and Expired Items</vt:lpstr>
      <vt:lpstr>Manufacturer Recalls</vt:lpstr>
      <vt:lpstr>Manufacturer Recalls</vt:lpstr>
      <vt:lpstr>Manufacturer Item Recalls</vt:lpstr>
      <vt:lpstr>Manufacturer Item Recall Steps</vt:lpstr>
      <vt:lpstr>Manufacturer Item Recalls </vt:lpstr>
      <vt:lpstr>Manufacturer Item Recalls</vt:lpstr>
      <vt:lpstr>PowerPoint Presentation</vt:lpstr>
      <vt:lpstr>Expiration Date Management</vt:lpstr>
      <vt:lpstr>Expiration Date Management</vt:lpstr>
      <vt:lpstr>Expiration Management</vt:lpstr>
      <vt:lpstr>Supply Areas</vt:lpstr>
      <vt:lpstr>Expiration Management</vt:lpstr>
      <vt:lpstr>Expiration Management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Kiosk Solution</dc:title>
  <dc:creator>Andrea Baaco</dc:creator>
  <cp:lastModifiedBy>Sam Day</cp:lastModifiedBy>
  <cp:revision>2</cp:revision>
  <dcterms:created xsi:type="dcterms:W3CDTF">2021-02-11T05:59:23Z</dcterms:created>
  <dcterms:modified xsi:type="dcterms:W3CDTF">2024-04-23T14:37:42Z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0x0101003AE65E4E217F7C438F699B69DC92BF3E</vt:lpwstr>
  </property>
</Properties>
</file>