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59"/>
  </p:notesMasterIdLst>
  <p:handoutMasterIdLst>
    <p:handoutMasterId r:id="rId60"/>
  </p:handoutMasterIdLst>
  <p:sldIdLst>
    <p:sldId id="3351" r:id="rId5"/>
    <p:sldId id="3459" r:id="rId6"/>
    <p:sldId id="3495" r:id="rId7"/>
    <p:sldId id="11006" r:id="rId8"/>
    <p:sldId id="3497" r:id="rId9"/>
    <p:sldId id="3519" r:id="rId10"/>
    <p:sldId id="3465" r:id="rId11"/>
    <p:sldId id="3498" r:id="rId12"/>
    <p:sldId id="3467" r:id="rId13"/>
    <p:sldId id="3100" r:id="rId14"/>
    <p:sldId id="3499" r:id="rId15"/>
    <p:sldId id="3500" r:id="rId16"/>
    <p:sldId id="3518" r:id="rId17"/>
    <p:sldId id="11001" r:id="rId18"/>
    <p:sldId id="3501" r:id="rId19"/>
    <p:sldId id="3502" r:id="rId20"/>
    <p:sldId id="3517" r:id="rId21"/>
    <p:sldId id="3254" r:id="rId22"/>
    <p:sldId id="3504" r:id="rId23"/>
    <p:sldId id="3503" r:id="rId24"/>
    <p:sldId id="3516" r:id="rId25"/>
    <p:sldId id="11007" r:id="rId26"/>
    <p:sldId id="3505" r:id="rId27"/>
    <p:sldId id="3506" r:id="rId28"/>
    <p:sldId id="3515" r:id="rId29"/>
    <p:sldId id="11008" r:id="rId30"/>
    <p:sldId id="3481" r:id="rId31"/>
    <p:sldId id="3482" r:id="rId32"/>
    <p:sldId id="3510" r:id="rId33"/>
    <p:sldId id="3514" r:id="rId34"/>
    <p:sldId id="3544" r:id="rId35"/>
    <p:sldId id="10982" r:id="rId36"/>
    <p:sldId id="261" r:id="rId37"/>
    <p:sldId id="3545" r:id="rId38"/>
    <p:sldId id="11024" r:id="rId39"/>
    <p:sldId id="3547" r:id="rId40"/>
    <p:sldId id="3548" r:id="rId41"/>
    <p:sldId id="10991" r:id="rId42"/>
    <p:sldId id="3549" r:id="rId43"/>
    <p:sldId id="11025" r:id="rId44"/>
    <p:sldId id="3550" r:id="rId45"/>
    <p:sldId id="3551" r:id="rId46"/>
    <p:sldId id="3552" r:id="rId47"/>
    <p:sldId id="3553" r:id="rId48"/>
    <p:sldId id="11004" r:id="rId49"/>
    <p:sldId id="3461" r:id="rId50"/>
    <p:sldId id="3554" r:id="rId51"/>
    <p:sldId id="3555" r:id="rId52"/>
    <p:sldId id="3556" r:id="rId53"/>
    <p:sldId id="2488" r:id="rId54"/>
    <p:sldId id="3462" r:id="rId55"/>
    <p:sldId id="3557" r:id="rId56"/>
    <p:sldId id="3558" r:id="rId57"/>
    <p:sldId id="3341" r:id="rId58"/>
  </p:sldIdLst>
  <p:sldSz cx="12192000" cy="6858000"/>
  <p:notesSz cx="6858000" cy="9144000"/>
  <p:defaultTextStyle>
    <a:defPPr>
      <a:defRPr lang="en-US"/>
    </a:defPPr>
    <a:lvl1pPr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73152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46304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219456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92608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3657600" algn="l" defTabSz="731520" rtl="0" eaLnBrk="1" latinLnBrk="0" hangingPunct="1">
      <a:defRPr kern="1200">
        <a:solidFill>
          <a:schemeClr val="tx1"/>
        </a:solidFill>
        <a:latin typeface="Arial" charset="0"/>
        <a:ea typeface="ＭＳ Ｐゴシック" charset="-128"/>
        <a:cs typeface="ＭＳ Ｐゴシック" charset="-128"/>
      </a:defRPr>
    </a:lvl6pPr>
    <a:lvl7pPr marL="4389120" algn="l" defTabSz="731520" rtl="0" eaLnBrk="1" latinLnBrk="0" hangingPunct="1">
      <a:defRPr kern="1200">
        <a:solidFill>
          <a:schemeClr val="tx1"/>
        </a:solidFill>
        <a:latin typeface="Arial" charset="0"/>
        <a:ea typeface="ＭＳ Ｐゴシック" charset="-128"/>
        <a:cs typeface="ＭＳ Ｐゴシック" charset="-128"/>
      </a:defRPr>
    </a:lvl7pPr>
    <a:lvl8pPr marL="5120640" algn="l" defTabSz="731520" rtl="0" eaLnBrk="1" latinLnBrk="0" hangingPunct="1">
      <a:defRPr kern="1200">
        <a:solidFill>
          <a:schemeClr val="tx1"/>
        </a:solidFill>
        <a:latin typeface="Arial" charset="0"/>
        <a:ea typeface="ＭＳ Ｐゴシック" charset="-128"/>
        <a:cs typeface="ＭＳ Ｐゴシック" charset="-128"/>
      </a:defRPr>
    </a:lvl8pPr>
    <a:lvl9pPr marL="5852160" algn="l" defTabSz="73152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Module 5: Inventory Replenishment and Maintenance" id="{6D700A84-97CA-4AD9-A286-EC5989DCC8C7}">
          <p14:sldIdLst>
            <p14:sldId id="3351"/>
          </p14:sldIdLst>
        </p14:section>
        <p14:section name="Par Versus Perpetual" id="{564C08DE-950A-4B1D-B81F-386DB3BD193F}">
          <p14:sldIdLst>
            <p14:sldId id="3459"/>
            <p14:sldId id="3495"/>
            <p14:sldId id="11006"/>
            <p14:sldId id="3497"/>
            <p14:sldId id="3519"/>
          </p14:sldIdLst>
        </p14:section>
        <p14:section name="Supply Count" id="{A1BC6078-C83E-45AA-A957-B22B4393743A}">
          <p14:sldIdLst>
            <p14:sldId id="3465"/>
            <p14:sldId id="3498"/>
            <p14:sldId id="3467"/>
            <p14:sldId id="3100"/>
            <p14:sldId id="3499"/>
            <p14:sldId id="3500"/>
            <p14:sldId id="3518"/>
            <p14:sldId id="11001"/>
            <p14:sldId id="3501"/>
            <p14:sldId id="3502"/>
            <p14:sldId id="3517"/>
            <p14:sldId id="3254"/>
            <p14:sldId id="3504"/>
            <p14:sldId id="3503"/>
            <p14:sldId id="3516"/>
            <p14:sldId id="11007"/>
            <p14:sldId id="3505"/>
            <p14:sldId id="3506"/>
            <p14:sldId id="3515"/>
            <p14:sldId id="11008"/>
            <p14:sldId id="3481"/>
            <p14:sldId id="3482"/>
            <p14:sldId id="3510"/>
            <p14:sldId id="3514"/>
          </p14:sldIdLst>
        </p14:section>
        <p14:section name="Supply Inventory Transactions" id="{6C73C837-E2E5-4C13-BAE5-36D70E33F86D}">
          <p14:sldIdLst>
            <p14:sldId id="3544"/>
            <p14:sldId id="10982"/>
            <p14:sldId id="261"/>
            <p14:sldId id="3545"/>
            <p14:sldId id="11024"/>
            <p14:sldId id="3547"/>
            <p14:sldId id="3548"/>
            <p14:sldId id="10991"/>
            <p14:sldId id="3549"/>
            <p14:sldId id="11025"/>
            <p14:sldId id="3550"/>
            <p14:sldId id="3551"/>
            <p14:sldId id="3552"/>
            <p14:sldId id="3553"/>
            <p14:sldId id="11004"/>
            <p14:sldId id="3461"/>
            <p14:sldId id="3554"/>
            <p14:sldId id="3555"/>
            <p14:sldId id="3556"/>
            <p14:sldId id="2488"/>
            <p14:sldId id="3462"/>
            <p14:sldId id="3557"/>
            <p14:sldId id="3558"/>
            <p14:sldId id="33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694102-EFEB-E472-C4DD-F6BBFA5B27D9}" name="Hunter Kirby" initials="HJK" userId="Hunter Kirby" providerId="None"/>
  <p188:author id="{51BF2F33-8342-32B6-6815-EE60A2055DC4}" name="Sam Day" initials="SD" userId="S::Sam.Day@risenow.com::c1ed0136-0341-4341-902d-14e0f9b74320" providerId="AD"/>
  <p188:author id="{10399D4D-81F3-193F-D4FB-BE08B84DEC05}" name="Alex-Sandra Mailhot" initials="ASM" userId="S::alexsandra.mailhot@tecsys.com::8b43605f-6066-4d87-abe5-da47b07fa405" providerId="AD"/>
  <p188:author id="{7C8BF54E-964A-1081-FEEC-E061D10B5244}" name="Michael Dattilo" initials="MD" userId="S::michael.dattilo@tecsys.com::057ffa46-cf49-49db-ba05-5a8f779e1e35" providerId="AD"/>
  <p188:author id="{8F972165-776F-A826-A5B7-9CE7707E0DA0}" name="Janelle Gieseke" initials="JG" userId="S::janelle.gieseke@risenow.com::1065d469-00d3-4a33-b073-8dab6534bb61" providerId="AD"/>
  <p188:author id="{C960698C-9237-6E45-CC85-000A8068C57C}" name="Van Bemmel, Gina" initials="VG" userId="S::gina.vanbemmel_bswhealth.org#ext#@tecsys4.onmicrosoft.com::db3dea0a-9edd-4704-8653-8b644ec4ffd8" providerId="AD"/>
  <p188:author id="{1018A38F-E256-C678-6B76-035D66BC3E2F}" name="Sam Day" initials="" userId="S::sam.day@risenow.com::c1ed0136-0341-4341-902d-14e0f9b74320" providerId="AD"/>
  <p188:author id="{04DE9DAA-D2F9-0210-AEE3-8163790CC8D5}" name="Chloé Mayer" initials="CM" userId="S::chloe.mayer@tecsys.com::99040465-6e88-4033-bb2c-f1e60db7a595" providerId="AD"/>
  <p188:author id="{97800CB5-7343-F833-4BF7-DE25D3621FF4}" name="Elmira Oskui" initials="EO" userId="S::elmira.oskui@tecsys.com::bdbdfc42-c791-4e69-9a11-e3ae8466b04e" providerId="AD"/>
  <p188:author id="{AED515B6-C755-DFC1-68A7-340312636A88}" name="Geordan Ferri" initials="GF" userId="S::geordan.ferri@tecsys.com::d4db6638-ba66-448d-bd19-24c8bd3af1f3" providerId="AD"/>
  <p188:author id="{B57000E8-37B6-80F0-F869-227F002D8446}" name="Kathy Hartnett" initials="KH" userId="S::kathy.hartnett@risenow.com::bba9e19c-65ed-4f72-ab54-5ff52c5f834c" providerId="AD"/>
  <p188:author id="{0BEB0AED-6D81-6985-698A-903E661185DA}" name="Hunter Kirby" initials="HK" userId="S::hunter.kirby@risenow.com::e6fc5ae6-a79f-4844-9fe1-82cc905d4bff" providerId="AD"/>
  <p188:author id="{EC6E37FB-1178-E4BF-587E-F67C400DBE41}" name="Heather Pattison" initials="HP" userId="S::heather.pattison@tecsys.com::f49d196d-2875-4417-a8bd-9b99c06e50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stine Noël-Fournier" initials="JN" lastIdx="3" clrIdx="0">
    <p:extLst>
      <p:ext uri="{19B8F6BF-5375-455C-9EA6-DF929625EA0E}">
        <p15:presenceInfo xmlns:p15="http://schemas.microsoft.com/office/powerpoint/2012/main" userId="S::justine.noel-fournier@tecsys.com::a61cb65e-e8c5-4dfc-8c3d-bb61c08f1eb1" providerId="AD"/>
      </p:ext>
    </p:extLst>
  </p:cmAuthor>
  <p:cmAuthor id="2" name="Andrea Baaco" initials="AB" lastIdx="1" clrIdx="1">
    <p:extLst>
      <p:ext uri="{19B8F6BF-5375-455C-9EA6-DF929625EA0E}">
        <p15:presenceInfo xmlns:p15="http://schemas.microsoft.com/office/powerpoint/2012/main" userId="S::andrea.baaco@tecsys.com::b8eea17f-7066-42bd-b1f3-4d4012682af9" providerId="AD"/>
      </p:ext>
    </p:extLst>
  </p:cmAuthor>
  <p:cmAuthor id="3" name="Elmira Oskui" initials="EO" lastIdx="1" clrIdx="2">
    <p:extLst>
      <p:ext uri="{19B8F6BF-5375-455C-9EA6-DF929625EA0E}">
        <p15:presenceInfo xmlns:p15="http://schemas.microsoft.com/office/powerpoint/2012/main" userId="S::elmira.oskui@tecsys.com::bdbdfc42-c791-4e69-9a11-e3ae8466b0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FF"/>
    <a:srgbClr val="FEFEFE"/>
    <a:srgbClr val="4B1F63"/>
    <a:srgbClr val="E6E6E6"/>
    <a:srgbClr val="5F277E"/>
    <a:srgbClr val="008FBE"/>
    <a:srgbClr val="FFB71B"/>
    <a:srgbClr val="C70000"/>
    <a:srgbClr val="51B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08" autoAdjust="0"/>
  </p:normalViewPr>
  <p:slideViewPr>
    <p:cSldViewPr snapToGrid="0">
      <p:cViewPr varScale="1">
        <p:scale>
          <a:sx n="77" d="100"/>
          <a:sy n="77" d="100"/>
        </p:scale>
        <p:origin x="341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Kirby" userId="e6fc5ae6-a79f-4844-9fe1-82cc905d4bff" providerId="ADAL" clId="{8CABE36E-2B11-0A4E-918A-42B9FAAA976B}"/>
    <pc:docChg chg="addSld delSld modSld delSection modSection">
      <pc:chgData name="Hunter Kirby" userId="e6fc5ae6-a79f-4844-9fe1-82cc905d4bff" providerId="ADAL" clId="{8CABE36E-2B11-0A4E-918A-42B9FAAA976B}" dt="2024-03-20T18:16:42.697" v="16"/>
      <pc:docMkLst>
        <pc:docMk/>
      </pc:docMkLst>
      <pc:sldChg chg="add">
        <pc:chgData name="Hunter Kirby" userId="e6fc5ae6-a79f-4844-9fe1-82cc905d4bff" providerId="ADAL" clId="{8CABE36E-2B11-0A4E-918A-42B9FAAA976B}" dt="2024-03-20T18:16:42.697" v="16"/>
        <pc:sldMkLst>
          <pc:docMk/>
          <pc:sldMk cId="3199968391" sldId="2464"/>
        </pc:sldMkLst>
      </pc:sldChg>
      <pc:sldChg chg="add">
        <pc:chgData name="Hunter Kirby" userId="e6fc5ae6-a79f-4844-9fe1-82cc905d4bff" providerId="ADAL" clId="{8CABE36E-2B11-0A4E-918A-42B9FAAA976B}" dt="2024-03-20T18:16:42.697" v="16"/>
        <pc:sldMkLst>
          <pc:docMk/>
          <pc:sldMk cId="3723165623" sldId="2645"/>
        </pc:sldMkLst>
      </pc:sldChg>
      <pc:sldChg chg="del">
        <pc:chgData name="Hunter Kirby" userId="e6fc5ae6-a79f-4844-9fe1-82cc905d4bff" providerId="ADAL" clId="{8CABE36E-2B11-0A4E-918A-42B9FAAA976B}" dt="2024-03-20T18:16:41.310" v="7" actId="2696"/>
        <pc:sldMkLst>
          <pc:docMk/>
          <pc:sldMk cId="4213523465" sldId="3335"/>
        </pc:sldMkLst>
      </pc:sldChg>
      <pc:sldChg chg="add">
        <pc:chgData name="Hunter Kirby" userId="e6fc5ae6-a79f-4844-9fe1-82cc905d4bff" providerId="ADAL" clId="{8CABE36E-2B11-0A4E-918A-42B9FAAA976B}" dt="2024-03-20T18:16:42.697" v="16"/>
        <pc:sldMkLst>
          <pc:docMk/>
          <pc:sldMk cId="2646254275" sldId="3336"/>
        </pc:sldMkLst>
      </pc:sldChg>
      <pc:sldChg chg="add del">
        <pc:chgData name="Hunter Kirby" userId="e6fc5ae6-a79f-4844-9fe1-82cc905d4bff" providerId="ADAL" clId="{8CABE36E-2B11-0A4E-918A-42B9FAAA976B}" dt="2024-03-20T18:16:42.697" v="16"/>
        <pc:sldMkLst>
          <pc:docMk/>
          <pc:sldMk cId="1438303457" sldId="3341"/>
        </pc:sldMkLst>
      </pc:sldChg>
      <pc:sldChg chg="add del">
        <pc:chgData name="Hunter Kirby" userId="e6fc5ae6-a79f-4844-9fe1-82cc905d4bff" providerId="ADAL" clId="{8CABE36E-2B11-0A4E-918A-42B9FAAA976B}" dt="2024-03-20T18:16:42.697" v="16"/>
        <pc:sldMkLst>
          <pc:docMk/>
          <pc:sldMk cId="687852929" sldId="3351"/>
        </pc:sldMkLst>
      </pc:sldChg>
      <pc:sldChg chg="add">
        <pc:chgData name="Hunter Kirby" userId="e6fc5ae6-a79f-4844-9fe1-82cc905d4bff" providerId="ADAL" clId="{8CABE36E-2B11-0A4E-918A-42B9FAAA976B}" dt="2024-03-20T18:16:42.697" v="16"/>
        <pc:sldMkLst>
          <pc:docMk/>
          <pc:sldMk cId="4279563006" sldId="3376"/>
        </pc:sldMkLst>
      </pc:sldChg>
      <pc:sldChg chg="add del">
        <pc:chgData name="Hunter Kirby" userId="e6fc5ae6-a79f-4844-9fe1-82cc905d4bff" providerId="ADAL" clId="{8CABE36E-2B11-0A4E-918A-42B9FAAA976B}" dt="2024-03-20T18:16:42.697" v="16"/>
        <pc:sldMkLst>
          <pc:docMk/>
          <pc:sldMk cId="693478289" sldId="3408"/>
        </pc:sldMkLst>
      </pc:sldChg>
      <pc:sldChg chg="del">
        <pc:chgData name="Hunter Kirby" userId="e6fc5ae6-a79f-4844-9fe1-82cc905d4bff" providerId="ADAL" clId="{8CABE36E-2B11-0A4E-918A-42B9FAAA976B}" dt="2024-03-20T18:16:41.427" v="13" actId="2696"/>
        <pc:sldMkLst>
          <pc:docMk/>
          <pc:sldMk cId="1204816946" sldId="3409"/>
        </pc:sldMkLst>
      </pc:sldChg>
      <pc:sldChg chg="del">
        <pc:chgData name="Hunter Kirby" userId="e6fc5ae6-a79f-4844-9fe1-82cc905d4bff" providerId="ADAL" clId="{8CABE36E-2B11-0A4E-918A-42B9FAAA976B}" dt="2024-03-20T18:16:41.155" v="2" actId="2696"/>
        <pc:sldMkLst>
          <pc:docMk/>
          <pc:sldMk cId="2400459830" sldId="3410"/>
        </pc:sldMkLst>
      </pc:sldChg>
      <pc:sldChg chg="add">
        <pc:chgData name="Hunter Kirby" userId="e6fc5ae6-a79f-4844-9fe1-82cc905d4bff" providerId="ADAL" clId="{8CABE36E-2B11-0A4E-918A-42B9FAAA976B}" dt="2024-03-20T18:16:42.697" v="16"/>
        <pc:sldMkLst>
          <pc:docMk/>
          <pc:sldMk cId="4013593832" sldId="3410"/>
        </pc:sldMkLst>
      </pc:sldChg>
      <pc:sldChg chg="add">
        <pc:chgData name="Hunter Kirby" userId="e6fc5ae6-a79f-4844-9fe1-82cc905d4bff" providerId="ADAL" clId="{8CABE36E-2B11-0A4E-918A-42B9FAAA976B}" dt="2024-03-20T18:16:42.697" v="16"/>
        <pc:sldMkLst>
          <pc:docMk/>
          <pc:sldMk cId="30846615" sldId="3411"/>
        </pc:sldMkLst>
      </pc:sldChg>
      <pc:sldChg chg="add">
        <pc:chgData name="Hunter Kirby" userId="e6fc5ae6-a79f-4844-9fe1-82cc905d4bff" providerId="ADAL" clId="{8CABE36E-2B11-0A4E-918A-42B9FAAA976B}" dt="2024-03-20T18:16:42.697" v="16"/>
        <pc:sldMkLst>
          <pc:docMk/>
          <pc:sldMk cId="1344842486" sldId="3412"/>
        </pc:sldMkLst>
      </pc:sldChg>
      <pc:sldChg chg="del">
        <pc:chgData name="Hunter Kirby" userId="e6fc5ae6-a79f-4844-9fe1-82cc905d4bff" providerId="ADAL" clId="{8CABE36E-2B11-0A4E-918A-42B9FAAA976B}" dt="2024-03-20T18:16:41.298" v="5" actId="2696"/>
        <pc:sldMkLst>
          <pc:docMk/>
          <pc:sldMk cId="4146189453" sldId="3412"/>
        </pc:sldMkLst>
      </pc:sldChg>
      <pc:sldChg chg="del">
        <pc:chgData name="Hunter Kirby" userId="e6fc5ae6-a79f-4844-9fe1-82cc905d4bff" providerId="ADAL" clId="{8CABE36E-2B11-0A4E-918A-42B9FAAA976B}" dt="2024-03-20T18:16:41.307" v="6" actId="2696"/>
        <pc:sldMkLst>
          <pc:docMk/>
          <pc:sldMk cId="2320758587" sldId="3413"/>
        </pc:sldMkLst>
      </pc:sldChg>
      <pc:sldChg chg="add">
        <pc:chgData name="Hunter Kirby" userId="e6fc5ae6-a79f-4844-9fe1-82cc905d4bff" providerId="ADAL" clId="{8CABE36E-2B11-0A4E-918A-42B9FAAA976B}" dt="2024-03-20T18:16:42.697" v="16"/>
        <pc:sldMkLst>
          <pc:docMk/>
          <pc:sldMk cId="2549069975" sldId="3413"/>
        </pc:sldMkLst>
      </pc:sldChg>
      <pc:sldChg chg="del">
        <pc:chgData name="Hunter Kirby" userId="e6fc5ae6-a79f-4844-9fe1-82cc905d4bff" providerId="ADAL" clId="{8CABE36E-2B11-0A4E-918A-42B9FAAA976B}" dt="2024-03-20T18:16:41.142" v="1" actId="2696"/>
        <pc:sldMkLst>
          <pc:docMk/>
          <pc:sldMk cId="1628003012" sldId="3414"/>
        </pc:sldMkLst>
      </pc:sldChg>
      <pc:sldChg chg="add">
        <pc:chgData name="Hunter Kirby" userId="e6fc5ae6-a79f-4844-9fe1-82cc905d4bff" providerId="ADAL" clId="{8CABE36E-2B11-0A4E-918A-42B9FAAA976B}" dt="2024-03-20T18:16:42.697" v="16"/>
        <pc:sldMkLst>
          <pc:docMk/>
          <pc:sldMk cId="3400475182" sldId="3414"/>
        </pc:sldMkLst>
      </pc:sldChg>
      <pc:sldChg chg="del">
        <pc:chgData name="Hunter Kirby" userId="e6fc5ae6-a79f-4844-9fe1-82cc905d4bff" providerId="ADAL" clId="{8CABE36E-2B11-0A4E-918A-42B9FAAA976B}" dt="2024-03-20T18:16:41.323" v="8" actId="2696"/>
        <pc:sldMkLst>
          <pc:docMk/>
          <pc:sldMk cId="1714379202" sldId="3415"/>
        </pc:sldMkLst>
      </pc:sldChg>
      <pc:sldChg chg="add">
        <pc:chgData name="Hunter Kirby" userId="e6fc5ae6-a79f-4844-9fe1-82cc905d4bff" providerId="ADAL" clId="{8CABE36E-2B11-0A4E-918A-42B9FAAA976B}" dt="2024-03-20T18:16:42.697" v="16"/>
        <pc:sldMkLst>
          <pc:docMk/>
          <pc:sldMk cId="1979011353" sldId="3415"/>
        </pc:sldMkLst>
      </pc:sldChg>
      <pc:sldChg chg="del">
        <pc:chgData name="Hunter Kirby" userId="e6fc5ae6-a79f-4844-9fe1-82cc905d4bff" providerId="ADAL" clId="{8CABE36E-2B11-0A4E-918A-42B9FAAA976B}" dt="2024-03-20T18:16:41.418" v="10" actId="2696"/>
        <pc:sldMkLst>
          <pc:docMk/>
          <pc:sldMk cId="2812547413" sldId="3419"/>
        </pc:sldMkLst>
      </pc:sldChg>
      <pc:sldChg chg="del">
        <pc:chgData name="Hunter Kirby" userId="e6fc5ae6-a79f-4844-9fe1-82cc905d4bff" providerId="ADAL" clId="{8CABE36E-2B11-0A4E-918A-42B9FAAA976B}" dt="2024-03-20T18:16:41.422" v="11" actId="2696"/>
        <pc:sldMkLst>
          <pc:docMk/>
          <pc:sldMk cId="2825631002" sldId="3421"/>
        </pc:sldMkLst>
      </pc:sldChg>
      <pc:sldChg chg="del">
        <pc:chgData name="Hunter Kirby" userId="e6fc5ae6-a79f-4844-9fe1-82cc905d4bff" providerId="ADAL" clId="{8CABE36E-2B11-0A4E-918A-42B9FAAA976B}" dt="2024-03-20T18:16:41.295" v="4" actId="2696"/>
        <pc:sldMkLst>
          <pc:docMk/>
          <pc:sldMk cId="3171110075" sldId="3422"/>
        </pc:sldMkLst>
      </pc:sldChg>
      <pc:sldChg chg="del">
        <pc:chgData name="Hunter Kirby" userId="e6fc5ae6-a79f-4844-9fe1-82cc905d4bff" providerId="ADAL" clId="{8CABE36E-2B11-0A4E-918A-42B9FAAA976B}" dt="2024-03-20T18:16:41.179" v="3" actId="2696"/>
        <pc:sldMkLst>
          <pc:docMk/>
          <pc:sldMk cId="1044808807" sldId="3425"/>
        </pc:sldMkLst>
      </pc:sldChg>
      <pc:sldChg chg="del">
        <pc:chgData name="Hunter Kirby" userId="e6fc5ae6-a79f-4844-9fe1-82cc905d4bff" providerId="ADAL" clId="{8CABE36E-2B11-0A4E-918A-42B9FAAA976B}" dt="2024-03-20T18:16:41.413" v="9" actId="2696"/>
        <pc:sldMkLst>
          <pc:docMk/>
          <pc:sldMk cId="810317491" sldId="3426"/>
        </pc:sldMkLst>
      </pc:sldChg>
    </pc:docChg>
  </pc:docChgLst>
  <pc:docChgLst>
    <pc:chgData name="Hunter Kirby" userId="e6fc5ae6-a79f-4844-9fe1-82cc905d4bff" providerId="ADAL" clId="{F12587CD-B45A-8D4B-ABC0-0ACF87A16080}"/>
    <pc:docChg chg="addSld delSld modSld delSection modSection">
      <pc:chgData name="Hunter Kirby" userId="e6fc5ae6-a79f-4844-9fe1-82cc905d4bff" providerId="ADAL" clId="{F12587CD-B45A-8D4B-ABC0-0ACF87A16080}" dt="2024-04-15T20:37:08.220" v="20" actId="20577"/>
      <pc:docMkLst>
        <pc:docMk/>
      </pc:docMkLst>
      <pc:sldChg chg="add">
        <pc:chgData name="Hunter Kirby" userId="e6fc5ae6-a79f-4844-9fe1-82cc905d4bff" providerId="ADAL" clId="{F12587CD-B45A-8D4B-ABC0-0ACF87A16080}" dt="2024-03-20T18:24:05.505" v="14"/>
        <pc:sldMkLst>
          <pc:docMk/>
          <pc:sldMk cId="3098956772" sldId="261"/>
        </pc:sldMkLst>
      </pc:sldChg>
      <pc:sldChg chg="add">
        <pc:chgData name="Hunter Kirby" userId="e6fc5ae6-a79f-4844-9fe1-82cc905d4bff" providerId="ADAL" clId="{F12587CD-B45A-8D4B-ABC0-0ACF87A16080}" dt="2024-03-20T18:24:05.505" v="14"/>
        <pc:sldMkLst>
          <pc:docMk/>
          <pc:sldMk cId="4193940796" sldId="263"/>
        </pc:sldMkLst>
      </pc:sldChg>
      <pc:sldChg chg="add">
        <pc:chgData name="Hunter Kirby" userId="e6fc5ae6-a79f-4844-9fe1-82cc905d4bff" providerId="ADAL" clId="{F12587CD-B45A-8D4B-ABC0-0ACF87A16080}" dt="2024-03-20T18:24:05.505" v="14"/>
        <pc:sldMkLst>
          <pc:docMk/>
          <pc:sldMk cId="1657373475" sldId="271"/>
        </pc:sldMkLst>
      </pc:sldChg>
      <pc:sldChg chg="add">
        <pc:chgData name="Hunter Kirby" userId="e6fc5ae6-a79f-4844-9fe1-82cc905d4bff" providerId="ADAL" clId="{F12587CD-B45A-8D4B-ABC0-0ACF87A16080}" dt="2024-03-20T18:24:05.505" v="14"/>
        <pc:sldMkLst>
          <pc:docMk/>
          <pc:sldMk cId="3625194084" sldId="272"/>
        </pc:sldMkLst>
      </pc:sldChg>
      <pc:sldChg chg="add">
        <pc:chgData name="Hunter Kirby" userId="e6fc5ae6-a79f-4844-9fe1-82cc905d4bff" providerId="ADAL" clId="{F12587CD-B45A-8D4B-ABC0-0ACF87A16080}" dt="2024-03-20T18:24:05.505" v="14"/>
        <pc:sldMkLst>
          <pc:docMk/>
          <pc:sldMk cId="1601350786" sldId="273"/>
        </pc:sldMkLst>
      </pc:sldChg>
      <pc:sldChg chg="add">
        <pc:chgData name="Hunter Kirby" userId="e6fc5ae6-a79f-4844-9fe1-82cc905d4bff" providerId="ADAL" clId="{F12587CD-B45A-8D4B-ABC0-0ACF87A16080}" dt="2024-03-20T18:24:05.505" v="14"/>
        <pc:sldMkLst>
          <pc:docMk/>
          <pc:sldMk cId="660511139" sldId="282"/>
        </pc:sldMkLst>
      </pc:sldChg>
      <pc:sldChg chg="add">
        <pc:chgData name="Hunter Kirby" userId="e6fc5ae6-a79f-4844-9fe1-82cc905d4bff" providerId="ADAL" clId="{F12587CD-B45A-8D4B-ABC0-0ACF87A16080}" dt="2024-03-20T18:24:05.505" v="14"/>
        <pc:sldMkLst>
          <pc:docMk/>
          <pc:sldMk cId="759049715" sldId="286"/>
        </pc:sldMkLst>
      </pc:sldChg>
      <pc:sldChg chg="add">
        <pc:chgData name="Hunter Kirby" userId="e6fc5ae6-a79f-4844-9fe1-82cc905d4bff" providerId="ADAL" clId="{F12587CD-B45A-8D4B-ABC0-0ACF87A16080}" dt="2024-03-20T18:24:05.505" v="14"/>
        <pc:sldMkLst>
          <pc:docMk/>
          <pc:sldMk cId="2147922844" sldId="331"/>
        </pc:sldMkLst>
      </pc:sldChg>
      <pc:sldChg chg="add">
        <pc:chgData name="Hunter Kirby" userId="e6fc5ae6-a79f-4844-9fe1-82cc905d4bff" providerId="ADAL" clId="{F12587CD-B45A-8D4B-ABC0-0ACF87A16080}" dt="2024-03-20T18:24:05.505" v="14"/>
        <pc:sldMkLst>
          <pc:docMk/>
          <pc:sldMk cId="4246912480" sldId="332"/>
        </pc:sldMkLst>
      </pc:sldChg>
      <pc:sldChg chg="add">
        <pc:chgData name="Hunter Kirby" userId="e6fc5ae6-a79f-4844-9fe1-82cc905d4bff" providerId="ADAL" clId="{F12587CD-B45A-8D4B-ABC0-0ACF87A16080}" dt="2024-03-20T18:24:05.505" v="14"/>
        <pc:sldMkLst>
          <pc:docMk/>
          <pc:sldMk cId="3887218956" sldId="334"/>
        </pc:sldMkLst>
      </pc:sldChg>
      <pc:sldChg chg="add">
        <pc:chgData name="Hunter Kirby" userId="e6fc5ae6-a79f-4844-9fe1-82cc905d4bff" providerId="ADAL" clId="{F12587CD-B45A-8D4B-ABC0-0ACF87A16080}" dt="2024-03-20T18:24:05.505" v="14"/>
        <pc:sldMkLst>
          <pc:docMk/>
          <pc:sldMk cId="2505369383" sldId="352"/>
        </pc:sldMkLst>
      </pc:sldChg>
      <pc:sldChg chg="add">
        <pc:chgData name="Hunter Kirby" userId="e6fc5ae6-a79f-4844-9fe1-82cc905d4bff" providerId="ADAL" clId="{F12587CD-B45A-8D4B-ABC0-0ACF87A16080}" dt="2024-03-20T18:24:05.505" v="14"/>
        <pc:sldMkLst>
          <pc:docMk/>
          <pc:sldMk cId="3851117915" sldId="974"/>
        </pc:sldMkLst>
      </pc:sldChg>
      <pc:sldChg chg="add">
        <pc:chgData name="Hunter Kirby" userId="e6fc5ae6-a79f-4844-9fe1-82cc905d4bff" providerId="ADAL" clId="{F12587CD-B45A-8D4B-ABC0-0ACF87A16080}" dt="2024-03-20T18:24:05.505" v="14"/>
        <pc:sldMkLst>
          <pc:docMk/>
          <pc:sldMk cId="3856431711" sldId="975"/>
        </pc:sldMkLst>
      </pc:sldChg>
      <pc:sldChg chg="add">
        <pc:chgData name="Hunter Kirby" userId="e6fc5ae6-a79f-4844-9fe1-82cc905d4bff" providerId="ADAL" clId="{F12587CD-B45A-8D4B-ABC0-0ACF87A16080}" dt="2024-03-20T18:24:05.505" v="14"/>
        <pc:sldMkLst>
          <pc:docMk/>
          <pc:sldMk cId="4207292981" sldId="976"/>
        </pc:sldMkLst>
      </pc:sldChg>
      <pc:sldChg chg="add">
        <pc:chgData name="Hunter Kirby" userId="e6fc5ae6-a79f-4844-9fe1-82cc905d4bff" providerId="ADAL" clId="{F12587CD-B45A-8D4B-ABC0-0ACF87A16080}" dt="2024-03-20T18:24:05.505" v="14"/>
        <pc:sldMkLst>
          <pc:docMk/>
          <pc:sldMk cId="3331125927" sldId="2448"/>
        </pc:sldMkLst>
      </pc:sldChg>
      <pc:sldChg chg="add">
        <pc:chgData name="Hunter Kirby" userId="e6fc5ae6-a79f-4844-9fe1-82cc905d4bff" providerId="ADAL" clId="{F12587CD-B45A-8D4B-ABC0-0ACF87A16080}" dt="2024-03-20T18:24:05.505" v="14"/>
        <pc:sldMkLst>
          <pc:docMk/>
          <pc:sldMk cId="2506401873" sldId="2450"/>
        </pc:sldMkLst>
      </pc:sldChg>
      <pc:sldChg chg="add">
        <pc:chgData name="Hunter Kirby" userId="e6fc5ae6-a79f-4844-9fe1-82cc905d4bff" providerId="ADAL" clId="{F12587CD-B45A-8D4B-ABC0-0ACF87A16080}" dt="2024-03-20T18:24:05.505" v="14"/>
        <pc:sldMkLst>
          <pc:docMk/>
          <pc:sldMk cId="3571156861" sldId="2454"/>
        </pc:sldMkLst>
      </pc:sldChg>
      <pc:sldChg chg="del">
        <pc:chgData name="Hunter Kirby" userId="e6fc5ae6-a79f-4844-9fe1-82cc905d4bff" providerId="ADAL" clId="{F12587CD-B45A-8D4B-ABC0-0ACF87A16080}" dt="2024-03-20T18:24:04.548" v="3" actId="2696"/>
        <pc:sldMkLst>
          <pc:docMk/>
          <pc:sldMk cId="3199968391" sldId="2464"/>
        </pc:sldMkLst>
      </pc:sldChg>
      <pc:sldChg chg="add">
        <pc:chgData name="Hunter Kirby" userId="e6fc5ae6-a79f-4844-9fe1-82cc905d4bff" providerId="ADAL" clId="{F12587CD-B45A-8D4B-ABC0-0ACF87A16080}" dt="2024-03-20T18:24:05.505" v="14"/>
        <pc:sldMkLst>
          <pc:docMk/>
          <pc:sldMk cId="1913593053" sldId="2470"/>
        </pc:sldMkLst>
      </pc:sldChg>
      <pc:sldChg chg="add">
        <pc:chgData name="Hunter Kirby" userId="e6fc5ae6-a79f-4844-9fe1-82cc905d4bff" providerId="ADAL" clId="{F12587CD-B45A-8D4B-ABC0-0ACF87A16080}" dt="2024-03-20T18:24:05.505" v="14"/>
        <pc:sldMkLst>
          <pc:docMk/>
          <pc:sldMk cId="1858127186" sldId="2475"/>
        </pc:sldMkLst>
      </pc:sldChg>
      <pc:sldChg chg="add">
        <pc:chgData name="Hunter Kirby" userId="e6fc5ae6-a79f-4844-9fe1-82cc905d4bff" providerId="ADAL" clId="{F12587CD-B45A-8D4B-ABC0-0ACF87A16080}" dt="2024-03-20T18:24:05.505" v="14"/>
        <pc:sldMkLst>
          <pc:docMk/>
          <pc:sldMk cId="3580822483" sldId="2488"/>
        </pc:sldMkLst>
      </pc:sldChg>
      <pc:sldChg chg="add">
        <pc:chgData name="Hunter Kirby" userId="e6fc5ae6-a79f-4844-9fe1-82cc905d4bff" providerId="ADAL" clId="{F12587CD-B45A-8D4B-ABC0-0ACF87A16080}" dt="2024-03-20T18:24:05.505" v="14"/>
        <pc:sldMkLst>
          <pc:docMk/>
          <pc:sldMk cId="2935405406" sldId="2495"/>
        </pc:sldMkLst>
      </pc:sldChg>
      <pc:sldChg chg="add">
        <pc:chgData name="Hunter Kirby" userId="e6fc5ae6-a79f-4844-9fe1-82cc905d4bff" providerId="ADAL" clId="{F12587CD-B45A-8D4B-ABC0-0ACF87A16080}" dt="2024-03-20T18:24:05.505" v="14"/>
        <pc:sldMkLst>
          <pc:docMk/>
          <pc:sldMk cId="3809598890" sldId="2496"/>
        </pc:sldMkLst>
      </pc:sldChg>
      <pc:sldChg chg="add">
        <pc:chgData name="Hunter Kirby" userId="e6fc5ae6-a79f-4844-9fe1-82cc905d4bff" providerId="ADAL" clId="{F12587CD-B45A-8D4B-ABC0-0ACF87A16080}" dt="2024-03-20T18:24:05.505" v="14"/>
        <pc:sldMkLst>
          <pc:docMk/>
          <pc:sldMk cId="2114978546" sldId="2580"/>
        </pc:sldMkLst>
      </pc:sldChg>
      <pc:sldChg chg="del">
        <pc:chgData name="Hunter Kirby" userId="e6fc5ae6-a79f-4844-9fe1-82cc905d4bff" providerId="ADAL" clId="{F12587CD-B45A-8D4B-ABC0-0ACF87A16080}" dt="2024-03-20T18:24:04.608" v="10" actId="2696"/>
        <pc:sldMkLst>
          <pc:docMk/>
          <pc:sldMk cId="3723165623" sldId="2645"/>
        </pc:sldMkLst>
      </pc:sldChg>
      <pc:sldChg chg="add">
        <pc:chgData name="Hunter Kirby" userId="e6fc5ae6-a79f-4844-9fe1-82cc905d4bff" providerId="ADAL" clId="{F12587CD-B45A-8D4B-ABC0-0ACF87A16080}" dt="2024-03-20T18:24:05.505" v="14"/>
        <pc:sldMkLst>
          <pc:docMk/>
          <pc:sldMk cId="2199318200" sldId="2651"/>
        </pc:sldMkLst>
      </pc:sldChg>
      <pc:sldChg chg="add">
        <pc:chgData name="Hunter Kirby" userId="e6fc5ae6-a79f-4844-9fe1-82cc905d4bff" providerId="ADAL" clId="{F12587CD-B45A-8D4B-ABC0-0ACF87A16080}" dt="2024-03-20T18:24:05.505" v="14"/>
        <pc:sldMkLst>
          <pc:docMk/>
          <pc:sldMk cId="4131880744" sldId="2711"/>
        </pc:sldMkLst>
      </pc:sldChg>
      <pc:sldChg chg="add">
        <pc:chgData name="Hunter Kirby" userId="e6fc5ae6-a79f-4844-9fe1-82cc905d4bff" providerId="ADAL" clId="{F12587CD-B45A-8D4B-ABC0-0ACF87A16080}" dt="2024-03-20T18:24:05.505" v="14"/>
        <pc:sldMkLst>
          <pc:docMk/>
          <pc:sldMk cId="2057075503" sldId="2734"/>
        </pc:sldMkLst>
      </pc:sldChg>
      <pc:sldChg chg="add">
        <pc:chgData name="Hunter Kirby" userId="e6fc5ae6-a79f-4844-9fe1-82cc905d4bff" providerId="ADAL" clId="{F12587CD-B45A-8D4B-ABC0-0ACF87A16080}" dt="2024-03-20T18:24:05.505" v="14"/>
        <pc:sldMkLst>
          <pc:docMk/>
          <pc:sldMk cId="2094070453" sldId="3100"/>
        </pc:sldMkLst>
      </pc:sldChg>
      <pc:sldChg chg="add">
        <pc:chgData name="Hunter Kirby" userId="e6fc5ae6-a79f-4844-9fe1-82cc905d4bff" providerId="ADAL" clId="{F12587CD-B45A-8D4B-ABC0-0ACF87A16080}" dt="2024-03-20T18:24:05.505" v="14"/>
        <pc:sldMkLst>
          <pc:docMk/>
          <pc:sldMk cId="597541373" sldId="3141"/>
        </pc:sldMkLst>
      </pc:sldChg>
      <pc:sldChg chg="add">
        <pc:chgData name="Hunter Kirby" userId="e6fc5ae6-a79f-4844-9fe1-82cc905d4bff" providerId="ADAL" clId="{F12587CD-B45A-8D4B-ABC0-0ACF87A16080}" dt="2024-03-20T18:24:05.505" v="14"/>
        <pc:sldMkLst>
          <pc:docMk/>
          <pc:sldMk cId="1942463003" sldId="3245"/>
        </pc:sldMkLst>
      </pc:sldChg>
      <pc:sldChg chg="add">
        <pc:chgData name="Hunter Kirby" userId="e6fc5ae6-a79f-4844-9fe1-82cc905d4bff" providerId="ADAL" clId="{F12587CD-B45A-8D4B-ABC0-0ACF87A16080}" dt="2024-03-20T18:24:05.505" v="14"/>
        <pc:sldMkLst>
          <pc:docMk/>
          <pc:sldMk cId="1808720426" sldId="3249"/>
        </pc:sldMkLst>
      </pc:sldChg>
      <pc:sldChg chg="add">
        <pc:chgData name="Hunter Kirby" userId="e6fc5ae6-a79f-4844-9fe1-82cc905d4bff" providerId="ADAL" clId="{F12587CD-B45A-8D4B-ABC0-0ACF87A16080}" dt="2024-03-20T18:24:05.505" v="14"/>
        <pc:sldMkLst>
          <pc:docMk/>
          <pc:sldMk cId="305304821" sldId="3250"/>
        </pc:sldMkLst>
      </pc:sldChg>
      <pc:sldChg chg="add">
        <pc:chgData name="Hunter Kirby" userId="e6fc5ae6-a79f-4844-9fe1-82cc905d4bff" providerId="ADAL" clId="{F12587CD-B45A-8D4B-ABC0-0ACF87A16080}" dt="2024-03-20T18:24:05.505" v="14"/>
        <pc:sldMkLst>
          <pc:docMk/>
          <pc:sldMk cId="3030444382" sldId="3251"/>
        </pc:sldMkLst>
      </pc:sldChg>
      <pc:sldChg chg="add">
        <pc:chgData name="Hunter Kirby" userId="e6fc5ae6-a79f-4844-9fe1-82cc905d4bff" providerId="ADAL" clId="{F12587CD-B45A-8D4B-ABC0-0ACF87A16080}" dt="2024-03-20T18:24:05.505" v="14"/>
        <pc:sldMkLst>
          <pc:docMk/>
          <pc:sldMk cId="1535210130" sldId="3253"/>
        </pc:sldMkLst>
      </pc:sldChg>
      <pc:sldChg chg="add">
        <pc:chgData name="Hunter Kirby" userId="e6fc5ae6-a79f-4844-9fe1-82cc905d4bff" providerId="ADAL" clId="{F12587CD-B45A-8D4B-ABC0-0ACF87A16080}" dt="2024-03-20T18:24:05.505" v="14"/>
        <pc:sldMkLst>
          <pc:docMk/>
          <pc:sldMk cId="138435731" sldId="3254"/>
        </pc:sldMkLst>
      </pc:sldChg>
      <pc:sldChg chg="add">
        <pc:chgData name="Hunter Kirby" userId="e6fc5ae6-a79f-4844-9fe1-82cc905d4bff" providerId="ADAL" clId="{F12587CD-B45A-8D4B-ABC0-0ACF87A16080}" dt="2024-03-20T18:24:05.505" v="14"/>
        <pc:sldMkLst>
          <pc:docMk/>
          <pc:sldMk cId="3825248545" sldId="3255"/>
        </pc:sldMkLst>
      </pc:sldChg>
      <pc:sldChg chg="add">
        <pc:chgData name="Hunter Kirby" userId="e6fc5ae6-a79f-4844-9fe1-82cc905d4bff" providerId="ADAL" clId="{F12587CD-B45A-8D4B-ABC0-0ACF87A16080}" dt="2024-03-20T18:24:05.505" v="14"/>
        <pc:sldMkLst>
          <pc:docMk/>
          <pc:sldMk cId="3587486356" sldId="3257"/>
        </pc:sldMkLst>
      </pc:sldChg>
      <pc:sldChg chg="add">
        <pc:chgData name="Hunter Kirby" userId="e6fc5ae6-a79f-4844-9fe1-82cc905d4bff" providerId="ADAL" clId="{F12587CD-B45A-8D4B-ABC0-0ACF87A16080}" dt="2024-03-20T18:24:05.505" v="14"/>
        <pc:sldMkLst>
          <pc:docMk/>
          <pc:sldMk cId="855696003" sldId="3258"/>
        </pc:sldMkLst>
      </pc:sldChg>
      <pc:sldChg chg="add">
        <pc:chgData name="Hunter Kirby" userId="e6fc5ae6-a79f-4844-9fe1-82cc905d4bff" providerId="ADAL" clId="{F12587CD-B45A-8D4B-ABC0-0ACF87A16080}" dt="2024-03-20T18:24:05.505" v="14"/>
        <pc:sldMkLst>
          <pc:docMk/>
          <pc:sldMk cId="2338885035" sldId="3261"/>
        </pc:sldMkLst>
      </pc:sldChg>
      <pc:sldChg chg="add">
        <pc:chgData name="Hunter Kirby" userId="e6fc5ae6-a79f-4844-9fe1-82cc905d4bff" providerId="ADAL" clId="{F12587CD-B45A-8D4B-ABC0-0ACF87A16080}" dt="2024-03-20T18:24:05.505" v="14"/>
        <pc:sldMkLst>
          <pc:docMk/>
          <pc:sldMk cId="2014633448" sldId="3324"/>
        </pc:sldMkLst>
      </pc:sldChg>
      <pc:sldChg chg="add">
        <pc:chgData name="Hunter Kirby" userId="e6fc5ae6-a79f-4844-9fe1-82cc905d4bff" providerId="ADAL" clId="{F12587CD-B45A-8D4B-ABC0-0ACF87A16080}" dt="2024-03-20T18:24:05.505" v="14"/>
        <pc:sldMkLst>
          <pc:docMk/>
          <pc:sldMk cId="2159749088" sldId="3326"/>
        </pc:sldMkLst>
      </pc:sldChg>
      <pc:sldChg chg="add">
        <pc:chgData name="Hunter Kirby" userId="e6fc5ae6-a79f-4844-9fe1-82cc905d4bff" providerId="ADAL" clId="{F12587CD-B45A-8D4B-ABC0-0ACF87A16080}" dt="2024-03-20T18:24:05.505" v="14"/>
        <pc:sldMkLst>
          <pc:docMk/>
          <pc:sldMk cId="2899520665" sldId="3335"/>
        </pc:sldMkLst>
      </pc:sldChg>
      <pc:sldChg chg="del">
        <pc:chgData name="Hunter Kirby" userId="e6fc5ae6-a79f-4844-9fe1-82cc905d4bff" providerId="ADAL" clId="{F12587CD-B45A-8D4B-ABC0-0ACF87A16080}" dt="2024-03-20T18:24:04.604" v="9" actId="2696"/>
        <pc:sldMkLst>
          <pc:docMk/>
          <pc:sldMk cId="2646254275" sldId="3336"/>
        </pc:sldMkLst>
      </pc:sldChg>
      <pc:sldChg chg="add del">
        <pc:chgData name="Hunter Kirby" userId="e6fc5ae6-a79f-4844-9fe1-82cc905d4bff" providerId="ADAL" clId="{F12587CD-B45A-8D4B-ABC0-0ACF87A16080}" dt="2024-03-20T18:24:05.505" v="14"/>
        <pc:sldMkLst>
          <pc:docMk/>
          <pc:sldMk cId="1438303457" sldId="3341"/>
        </pc:sldMkLst>
      </pc:sldChg>
      <pc:sldChg chg="add">
        <pc:chgData name="Hunter Kirby" userId="e6fc5ae6-a79f-4844-9fe1-82cc905d4bff" providerId="ADAL" clId="{F12587CD-B45A-8D4B-ABC0-0ACF87A16080}" dt="2024-03-20T18:24:05.505" v="14"/>
        <pc:sldMkLst>
          <pc:docMk/>
          <pc:sldMk cId="3889412808" sldId="3344"/>
        </pc:sldMkLst>
      </pc:sldChg>
      <pc:sldChg chg="add del">
        <pc:chgData name="Hunter Kirby" userId="e6fc5ae6-a79f-4844-9fe1-82cc905d4bff" providerId="ADAL" clId="{F12587CD-B45A-8D4B-ABC0-0ACF87A16080}" dt="2024-03-20T18:24:05.505" v="14"/>
        <pc:sldMkLst>
          <pc:docMk/>
          <pc:sldMk cId="687852929" sldId="3351"/>
        </pc:sldMkLst>
      </pc:sldChg>
      <pc:sldChg chg="add">
        <pc:chgData name="Hunter Kirby" userId="e6fc5ae6-a79f-4844-9fe1-82cc905d4bff" providerId="ADAL" clId="{F12587CD-B45A-8D4B-ABC0-0ACF87A16080}" dt="2024-03-20T18:24:05.505" v="14"/>
        <pc:sldMkLst>
          <pc:docMk/>
          <pc:sldMk cId="3666035823" sldId="3352"/>
        </pc:sldMkLst>
      </pc:sldChg>
      <pc:sldChg chg="del">
        <pc:chgData name="Hunter Kirby" userId="e6fc5ae6-a79f-4844-9fe1-82cc905d4bff" providerId="ADAL" clId="{F12587CD-B45A-8D4B-ABC0-0ACF87A16080}" dt="2024-03-20T18:24:04.538" v="2" actId="2696"/>
        <pc:sldMkLst>
          <pc:docMk/>
          <pc:sldMk cId="4279563006" sldId="3376"/>
        </pc:sldMkLst>
      </pc:sldChg>
      <pc:sldChg chg="del">
        <pc:chgData name="Hunter Kirby" userId="e6fc5ae6-a79f-4844-9fe1-82cc905d4bff" providerId="ADAL" clId="{F12587CD-B45A-8D4B-ABC0-0ACF87A16080}" dt="2024-03-20T18:24:04.610" v="11" actId="2696"/>
        <pc:sldMkLst>
          <pc:docMk/>
          <pc:sldMk cId="693478289" sldId="3408"/>
        </pc:sldMkLst>
      </pc:sldChg>
      <pc:sldChg chg="del">
        <pc:chgData name="Hunter Kirby" userId="e6fc5ae6-a79f-4844-9fe1-82cc905d4bff" providerId="ADAL" clId="{F12587CD-B45A-8D4B-ABC0-0ACF87A16080}" dt="2024-03-20T18:24:04.554" v="4" actId="2696"/>
        <pc:sldMkLst>
          <pc:docMk/>
          <pc:sldMk cId="4013593832" sldId="3410"/>
        </pc:sldMkLst>
      </pc:sldChg>
      <pc:sldChg chg="del">
        <pc:chgData name="Hunter Kirby" userId="e6fc5ae6-a79f-4844-9fe1-82cc905d4bff" providerId="ADAL" clId="{F12587CD-B45A-8D4B-ABC0-0ACF87A16080}" dt="2024-03-20T18:24:04.557" v="5" actId="2696"/>
        <pc:sldMkLst>
          <pc:docMk/>
          <pc:sldMk cId="30846615" sldId="3411"/>
        </pc:sldMkLst>
      </pc:sldChg>
      <pc:sldChg chg="del">
        <pc:chgData name="Hunter Kirby" userId="e6fc5ae6-a79f-4844-9fe1-82cc905d4bff" providerId="ADAL" clId="{F12587CD-B45A-8D4B-ABC0-0ACF87A16080}" dt="2024-03-20T18:24:04.560" v="6" actId="2696"/>
        <pc:sldMkLst>
          <pc:docMk/>
          <pc:sldMk cId="1344842486" sldId="3412"/>
        </pc:sldMkLst>
      </pc:sldChg>
      <pc:sldChg chg="del">
        <pc:chgData name="Hunter Kirby" userId="e6fc5ae6-a79f-4844-9fe1-82cc905d4bff" providerId="ADAL" clId="{F12587CD-B45A-8D4B-ABC0-0ACF87A16080}" dt="2024-03-20T18:24:04.525" v="1" actId="2696"/>
        <pc:sldMkLst>
          <pc:docMk/>
          <pc:sldMk cId="2549069975" sldId="3413"/>
        </pc:sldMkLst>
      </pc:sldChg>
      <pc:sldChg chg="del">
        <pc:chgData name="Hunter Kirby" userId="e6fc5ae6-a79f-4844-9fe1-82cc905d4bff" providerId="ADAL" clId="{F12587CD-B45A-8D4B-ABC0-0ACF87A16080}" dt="2024-03-20T18:24:04.564" v="7" actId="2696"/>
        <pc:sldMkLst>
          <pc:docMk/>
          <pc:sldMk cId="3400475182" sldId="3414"/>
        </pc:sldMkLst>
      </pc:sldChg>
      <pc:sldChg chg="del">
        <pc:chgData name="Hunter Kirby" userId="e6fc5ae6-a79f-4844-9fe1-82cc905d4bff" providerId="ADAL" clId="{F12587CD-B45A-8D4B-ABC0-0ACF87A16080}" dt="2024-03-20T18:24:04.571" v="8" actId="2696"/>
        <pc:sldMkLst>
          <pc:docMk/>
          <pc:sldMk cId="1979011353" sldId="3415"/>
        </pc:sldMkLst>
      </pc:sldChg>
      <pc:sldChg chg="add">
        <pc:chgData name="Hunter Kirby" userId="e6fc5ae6-a79f-4844-9fe1-82cc905d4bff" providerId="ADAL" clId="{F12587CD-B45A-8D4B-ABC0-0ACF87A16080}" dt="2024-03-20T18:24:05.505" v="14"/>
        <pc:sldMkLst>
          <pc:docMk/>
          <pc:sldMk cId="4133509708" sldId="3424"/>
        </pc:sldMkLst>
      </pc:sldChg>
      <pc:sldChg chg="add">
        <pc:chgData name="Hunter Kirby" userId="e6fc5ae6-a79f-4844-9fe1-82cc905d4bff" providerId="ADAL" clId="{F12587CD-B45A-8D4B-ABC0-0ACF87A16080}" dt="2024-03-20T18:24:05.505" v="14"/>
        <pc:sldMkLst>
          <pc:docMk/>
          <pc:sldMk cId="2077812804" sldId="3459"/>
        </pc:sldMkLst>
      </pc:sldChg>
      <pc:sldChg chg="add">
        <pc:chgData name="Hunter Kirby" userId="e6fc5ae6-a79f-4844-9fe1-82cc905d4bff" providerId="ADAL" clId="{F12587CD-B45A-8D4B-ABC0-0ACF87A16080}" dt="2024-03-20T18:24:05.505" v="14"/>
        <pc:sldMkLst>
          <pc:docMk/>
          <pc:sldMk cId="1786568525" sldId="3461"/>
        </pc:sldMkLst>
      </pc:sldChg>
      <pc:sldChg chg="add">
        <pc:chgData name="Hunter Kirby" userId="e6fc5ae6-a79f-4844-9fe1-82cc905d4bff" providerId="ADAL" clId="{F12587CD-B45A-8D4B-ABC0-0ACF87A16080}" dt="2024-03-20T18:24:05.505" v="14"/>
        <pc:sldMkLst>
          <pc:docMk/>
          <pc:sldMk cId="1128235685" sldId="3462"/>
        </pc:sldMkLst>
      </pc:sldChg>
      <pc:sldChg chg="add">
        <pc:chgData name="Hunter Kirby" userId="e6fc5ae6-a79f-4844-9fe1-82cc905d4bff" providerId="ADAL" clId="{F12587CD-B45A-8D4B-ABC0-0ACF87A16080}" dt="2024-03-20T18:24:05.505" v="14"/>
        <pc:sldMkLst>
          <pc:docMk/>
          <pc:sldMk cId="1969553409" sldId="3465"/>
        </pc:sldMkLst>
      </pc:sldChg>
      <pc:sldChg chg="add">
        <pc:chgData name="Hunter Kirby" userId="e6fc5ae6-a79f-4844-9fe1-82cc905d4bff" providerId="ADAL" clId="{F12587CD-B45A-8D4B-ABC0-0ACF87A16080}" dt="2024-03-20T18:24:05.505" v="14"/>
        <pc:sldMkLst>
          <pc:docMk/>
          <pc:sldMk cId="2372545475" sldId="3466"/>
        </pc:sldMkLst>
      </pc:sldChg>
      <pc:sldChg chg="add">
        <pc:chgData name="Hunter Kirby" userId="e6fc5ae6-a79f-4844-9fe1-82cc905d4bff" providerId="ADAL" clId="{F12587CD-B45A-8D4B-ABC0-0ACF87A16080}" dt="2024-03-20T18:24:05.505" v="14"/>
        <pc:sldMkLst>
          <pc:docMk/>
          <pc:sldMk cId="3982991102" sldId="3467"/>
        </pc:sldMkLst>
      </pc:sldChg>
      <pc:sldChg chg="add">
        <pc:chgData name="Hunter Kirby" userId="e6fc5ae6-a79f-4844-9fe1-82cc905d4bff" providerId="ADAL" clId="{F12587CD-B45A-8D4B-ABC0-0ACF87A16080}" dt="2024-03-20T18:24:05.505" v="14"/>
        <pc:sldMkLst>
          <pc:docMk/>
          <pc:sldMk cId="1040935592" sldId="3473"/>
        </pc:sldMkLst>
      </pc:sldChg>
      <pc:sldChg chg="add">
        <pc:chgData name="Hunter Kirby" userId="e6fc5ae6-a79f-4844-9fe1-82cc905d4bff" providerId="ADAL" clId="{F12587CD-B45A-8D4B-ABC0-0ACF87A16080}" dt="2024-03-20T18:24:05.505" v="14"/>
        <pc:sldMkLst>
          <pc:docMk/>
          <pc:sldMk cId="3686637540" sldId="3475"/>
        </pc:sldMkLst>
      </pc:sldChg>
      <pc:sldChg chg="add">
        <pc:chgData name="Hunter Kirby" userId="e6fc5ae6-a79f-4844-9fe1-82cc905d4bff" providerId="ADAL" clId="{F12587CD-B45A-8D4B-ABC0-0ACF87A16080}" dt="2024-03-20T18:24:05.505" v="14"/>
        <pc:sldMkLst>
          <pc:docMk/>
          <pc:sldMk cId="1250973670" sldId="3481"/>
        </pc:sldMkLst>
      </pc:sldChg>
      <pc:sldChg chg="add">
        <pc:chgData name="Hunter Kirby" userId="e6fc5ae6-a79f-4844-9fe1-82cc905d4bff" providerId="ADAL" clId="{F12587CD-B45A-8D4B-ABC0-0ACF87A16080}" dt="2024-03-20T18:24:05.505" v="14"/>
        <pc:sldMkLst>
          <pc:docMk/>
          <pc:sldMk cId="1170006259" sldId="3482"/>
        </pc:sldMkLst>
      </pc:sldChg>
      <pc:sldChg chg="add">
        <pc:chgData name="Hunter Kirby" userId="e6fc5ae6-a79f-4844-9fe1-82cc905d4bff" providerId="ADAL" clId="{F12587CD-B45A-8D4B-ABC0-0ACF87A16080}" dt="2024-03-20T18:24:05.505" v="14"/>
        <pc:sldMkLst>
          <pc:docMk/>
          <pc:sldMk cId="427240805" sldId="3484"/>
        </pc:sldMkLst>
      </pc:sldChg>
      <pc:sldChg chg="add">
        <pc:chgData name="Hunter Kirby" userId="e6fc5ae6-a79f-4844-9fe1-82cc905d4bff" providerId="ADAL" clId="{F12587CD-B45A-8D4B-ABC0-0ACF87A16080}" dt="2024-03-20T18:24:05.505" v="14"/>
        <pc:sldMkLst>
          <pc:docMk/>
          <pc:sldMk cId="3749034643" sldId="3485"/>
        </pc:sldMkLst>
      </pc:sldChg>
      <pc:sldChg chg="add">
        <pc:chgData name="Hunter Kirby" userId="e6fc5ae6-a79f-4844-9fe1-82cc905d4bff" providerId="ADAL" clId="{F12587CD-B45A-8D4B-ABC0-0ACF87A16080}" dt="2024-03-20T18:24:05.505" v="14"/>
        <pc:sldMkLst>
          <pc:docMk/>
          <pc:sldMk cId="635304810" sldId="3495"/>
        </pc:sldMkLst>
      </pc:sldChg>
      <pc:sldChg chg="add">
        <pc:chgData name="Hunter Kirby" userId="e6fc5ae6-a79f-4844-9fe1-82cc905d4bff" providerId="ADAL" clId="{F12587CD-B45A-8D4B-ABC0-0ACF87A16080}" dt="2024-03-20T18:24:05.505" v="14"/>
        <pc:sldMkLst>
          <pc:docMk/>
          <pc:sldMk cId="2694098293" sldId="3496"/>
        </pc:sldMkLst>
      </pc:sldChg>
      <pc:sldChg chg="add">
        <pc:chgData name="Hunter Kirby" userId="e6fc5ae6-a79f-4844-9fe1-82cc905d4bff" providerId="ADAL" clId="{F12587CD-B45A-8D4B-ABC0-0ACF87A16080}" dt="2024-03-20T18:24:05.505" v="14"/>
        <pc:sldMkLst>
          <pc:docMk/>
          <pc:sldMk cId="2964559994" sldId="3497"/>
        </pc:sldMkLst>
      </pc:sldChg>
      <pc:sldChg chg="add">
        <pc:chgData name="Hunter Kirby" userId="e6fc5ae6-a79f-4844-9fe1-82cc905d4bff" providerId="ADAL" clId="{F12587CD-B45A-8D4B-ABC0-0ACF87A16080}" dt="2024-03-20T18:24:05.505" v="14"/>
        <pc:sldMkLst>
          <pc:docMk/>
          <pc:sldMk cId="3896451581" sldId="3498"/>
        </pc:sldMkLst>
      </pc:sldChg>
      <pc:sldChg chg="add">
        <pc:chgData name="Hunter Kirby" userId="e6fc5ae6-a79f-4844-9fe1-82cc905d4bff" providerId="ADAL" clId="{F12587CD-B45A-8D4B-ABC0-0ACF87A16080}" dt="2024-03-20T18:24:05.505" v="14"/>
        <pc:sldMkLst>
          <pc:docMk/>
          <pc:sldMk cId="1389514485" sldId="3499"/>
        </pc:sldMkLst>
      </pc:sldChg>
      <pc:sldChg chg="add">
        <pc:chgData name="Hunter Kirby" userId="e6fc5ae6-a79f-4844-9fe1-82cc905d4bff" providerId="ADAL" clId="{F12587CD-B45A-8D4B-ABC0-0ACF87A16080}" dt="2024-03-20T18:24:05.505" v="14"/>
        <pc:sldMkLst>
          <pc:docMk/>
          <pc:sldMk cId="1289444997" sldId="3500"/>
        </pc:sldMkLst>
      </pc:sldChg>
      <pc:sldChg chg="add">
        <pc:chgData name="Hunter Kirby" userId="e6fc5ae6-a79f-4844-9fe1-82cc905d4bff" providerId="ADAL" clId="{F12587CD-B45A-8D4B-ABC0-0ACF87A16080}" dt="2024-03-20T18:24:05.505" v="14"/>
        <pc:sldMkLst>
          <pc:docMk/>
          <pc:sldMk cId="2946063543" sldId="3501"/>
        </pc:sldMkLst>
      </pc:sldChg>
      <pc:sldChg chg="add">
        <pc:chgData name="Hunter Kirby" userId="e6fc5ae6-a79f-4844-9fe1-82cc905d4bff" providerId="ADAL" clId="{F12587CD-B45A-8D4B-ABC0-0ACF87A16080}" dt="2024-03-20T18:24:05.505" v="14"/>
        <pc:sldMkLst>
          <pc:docMk/>
          <pc:sldMk cId="3742429190" sldId="3502"/>
        </pc:sldMkLst>
      </pc:sldChg>
      <pc:sldChg chg="add">
        <pc:chgData name="Hunter Kirby" userId="e6fc5ae6-a79f-4844-9fe1-82cc905d4bff" providerId="ADAL" clId="{F12587CD-B45A-8D4B-ABC0-0ACF87A16080}" dt="2024-03-20T18:24:05.505" v="14"/>
        <pc:sldMkLst>
          <pc:docMk/>
          <pc:sldMk cId="2180576194" sldId="3503"/>
        </pc:sldMkLst>
      </pc:sldChg>
      <pc:sldChg chg="add">
        <pc:chgData name="Hunter Kirby" userId="e6fc5ae6-a79f-4844-9fe1-82cc905d4bff" providerId="ADAL" clId="{F12587CD-B45A-8D4B-ABC0-0ACF87A16080}" dt="2024-03-20T18:24:05.505" v="14"/>
        <pc:sldMkLst>
          <pc:docMk/>
          <pc:sldMk cId="402755774" sldId="3504"/>
        </pc:sldMkLst>
      </pc:sldChg>
      <pc:sldChg chg="add">
        <pc:chgData name="Hunter Kirby" userId="e6fc5ae6-a79f-4844-9fe1-82cc905d4bff" providerId="ADAL" clId="{F12587CD-B45A-8D4B-ABC0-0ACF87A16080}" dt="2024-03-20T18:24:05.505" v="14"/>
        <pc:sldMkLst>
          <pc:docMk/>
          <pc:sldMk cId="166095077" sldId="3505"/>
        </pc:sldMkLst>
      </pc:sldChg>
      <pc:sldChg chg="add">
        <pc:chgData name="Hunter Kirby" userId="e6fc5ae6-a79f-4844-9fe1-82cc905d4bff" providerId="ADAL" clId="{F12587CD-B45A-8D4B-ABC0-0ACF87A16080}" dt="2024-03-20T18:24:05.505" v="14"/>
        <pc:sldMkLst>
          <pc:docMk/>
          <pc:sldMk cId="71673965" sldId="3506"/>
        </pc:sldMkLst>
      </pc:sldChg>
      <pc:sldChg chg="add">
        <pc:chgData name="Hunter Kirby" userId="e6fc5ae6-a79f-4844-9fe1-82cc905d4bff" providerId="ADAL" clId="{F12587CD-B45A-8D4B-ABC0-0ACF87A16080}" dt="2024-03-20T18:24:05.505" v="14"/>
        <pc:sldMkLst>
          <pc:docMk/>
          <pc:sldMk cId="2405535625" sldId="3510"/>
        </pc:sldMkLst>
      </pc:sldChg>
      <pc:sldChg chg="add">
        <pc:chgData name="Hunter Kirby" userId="e6fc5ae6-a79f-4844-9fe1-82cc905d4bff" providerId="ADAL" clId="{F12587CD-B45A-8D4B-ABC0-0ACF87A16080}" dt="2024-03-20T18:24:05.505" v="14"/>
        <pc:sldMkLst>
          <pc:docMk/>
          <pc:sldMk cId="1459769071" sldId="3512"/>
        </pc:sldMkLst>
      </pc:sldChg>
      <pc:sldChg chg="add">
        <pc:chgData name="Hunter Kirby" userId="e6fc5ae6-a79f-4844-9fe1-82cc905d4bff" providerId="ADAL" clId="{F12587CD-B45A-8D4B-ABC0-0ACF87A16080}" dt="2024-03-20T18:24:05.505" v="14"/>
        <pc:sldMkLst>
          <pc:docMk/>
          <pc:sldMk cId="1507778312" sldId="3513"/>
        </pc:sldMkLst>
      </pc:sldChg>
      <pc:sldChg chg="add">
        <pc:chgData name="Hunter Kirby" userId="e6fc5ae6-a79f-4844-9fe1-82cc905d4bff" providerId="ADAL" clId="{F12587CD-B45A-8D4B-ABC0-0ACF87A16080}" dt="2024-03-20T18:24:05.505" v="14"/>
        <pc:sldMkLst>
          <pc:docMk/>
          <pc:sldMk cId="3431645506" sldId="3514"/>
        </pc:sldMkLst>
      </pc:sldChg>
      <pc:sldChg chg="add">
        <pc:chgData name="Hunter Kirby" userId="e6fc5ae6-a79f-4844-9fe1-82cc905d4bff" providerId="ADAL" clId="{F12587CD-B45A-8D4B-ABC0-0ACF87A16080}" dt="2024-03-20T18:24:05.505" v="14"/>
        <pc:sldMkLst>
          <pc:docMk/>
          <pc:sldMk cId="2554634527" sldId="3515"/>
        </pc:sldMkLst>
      </pc:sldChg>
      <pc:sldChg chg="add">
        <pc:chgData name="Hunter Kirby" userId="e6fc5ae6-a79f-4844-9fe1-82cc905d4bff" providerId="ADAL" clId="{F12587CD-B45A-8D4B-ABC0-0ACF87A16080}" dt="2024-03-20T18:24:05.505" v="14"/>
        <pc:sldMkLst>
          <pc:docMk/>
          <pc:sldMk cId="527225735" sldId="3516"/>
        </pc:sldMkLst>
      </pc:sldChg>
      <pc:sldChg chg="add">
        <pc:chgData name="Hunter Kirby" userId="e6fc5ae6-a79f-4844-9fe1-82cc905d4bff" providerId="ADAL" clId="{F12587CD-B45A-8D4B-ABC0-0ACF87A16080}" dt="2024-03-20T18:24:05.505" v="14"/>
        <pc:sldMkLst>
          <pc:docMk/>
          <pc:sldMk cId="3606529204" sldId="3517"/>
        </pc:sldMkLst>
      </pc:sldChg>
      <pc:sldChg chg="add">
        <pc:chgData name="Hunter Kirby" userId="e6fc5ae6-a79f-4844-9fe1-82cc905d4bff" providerId="ADAL" clId="{F12587CD-B45A-8D4B-ABC0-0ACF87A16080}" dt="2024-03-20T18:24:05.505" v="14"/>
        <pc:sldMkLst>
          <pc:docMk/>
          <pc:sldMk cId="2531617339" sldId="3518"/>
        </pc:sldMkLst>
      </pc:sldChg>
      <pc:sldChg chg="add">
        <pc:chgData name="Hunter Kirby" userId="e6fc5ae6-a79f-4844-9fe1-82cc905d4bff" providerId="ADAL" clId="{F12587CD-B45A-8D4B-ABC0-0ACF87A16080}" dt="2024-03-20T18:24:05.505" v="14"/>
        <pc:sldMkLst>
          <pc:docMk/>
          <pc:sldMk cId="1185906996" sldId="3519"/>
        </pc:sldMkLst>
      </pc:sldChg>
      <pc:sldChg chg="add">
        <pc:chgData name="Hunter Kirby" userId="e6fc5ae6-a79f-4844-9fe1-82cc905d4bff" providerId="ADAL" clId="{F12587CD-B45A-8D4B-ABC0-0ACF87A16080}" dt="2024-03-20T18:24:05.505" v="14"/>
        <pc:sldMkLst>
          <pc:docMk/>
          <pc:sldMk cId="28354440" sldId="3520"/>
        </pc:sldMkLst>
      </pc:sldChg>
      <pc:sldChg chg="add">
        <pc:chgData name="Hunter Kirby" userId="e6fc5ae6-a79f-4844-9fe1-82cc905d4bff" providerId="ADAL" clId="{F12587CD-B45A-8D4B-ABC0-0ACF87A16080}" dt="2024-03-20T18:24:05.505" v="14"/>
        <pc:sldMkLst>
          <pc:docMk/>
          <pc:sldMk cId="3740387003" sldId="3521"/>
        </pc:sldMkLst>
      </pc:sldChg>
      <pc:sldChg chg="add">
        <pc:chgData name="Hunter Kirby" userId="e6fc5ae6-a79f-4844-9fe1-82cc905d4bff" providerId="ADAL" clId="{F12587CD-B45A-8D4B-ABC0-0ACF87A16080}" dt="2024-03-20T18:24:05.505" v="14"/>
        <pc:sldMkLst>
          <pc:docMk/>
          <pc:sldMk cId="3247524079" sldId="3522"/>
        </pc:sldMkLst>
      </pc:sldChg>
      <pc:sldChg chg="add">
        <pc:chgData name="Hunter Kirby" userId="e6fc5ae6-a79f-4844-9fe1-82cc905d4bff" providerId="ADAL" clId="{F12587CD-B45A-8D4B-ABC0-0ACF87A16080}" dt="2024-03-20T18:24:05.505" v="14"/>
        <pc:sldMkLst>
          <pc:docMk/>
          <pc:sldMk cId="2874578340" sldId="3523"/>
        </pc:sldMkLst>
      </pc:sldChg>
      <pc:sldChg chg="add">
        <pc:chgData name="Hunter Kirby" userId="e6fc5ae6-a79f-4844-9fe1-82cc905d4bff" providerId="ADAL" clId="{F12587CD-B45A-8D4B-ABC0-0ACF87A16080}" dt="2024-03-20T18:24:05.505" v="14"/>
        <pc:sldMkLst>
          <pc:docMk/>
          <pc:sldMk cId="656847154" sldId="3524"/>
        </pc:sldMkLst>
      </pc:sldChg>
      <pc:sldChg chg="add">
        <pc:chgData name="Hunter Kirby" userId="e6fc5ae6-a79f-4844-9fe1-82cc905d4bff" providerId="ADAL" clId="{F12587CD-B45A-8D4B-ABC0-0ACF87A16080}" dt="2024-03-20T18:24:05.505" v="14"/>
        <pc:sldMkLst>
          <pc:docMk/>
          <pc:sldMk cId="2570280930" sldId="3525"/>
        </pc:sldMkLst>
      </pc:sldChg>
      <pc:sldChg chg="add">
        <pc:chgData name="Hunter Kirby" userId="e6fc5ae6-a79f-4844-9fe1-82cc905d4bff" providerId="ADAL" clId="{F12587CD-B45A-8D4B-ABC0-0ACF87A16080}" dt="2024-03-20T18:24:05.505" v="14"/>
        <pc:sldMkLst>
          <pc:docMk/>
          <pc:sldMk cId="89300874" sldId="3526"/>
        </pc:sldMkLst>
      </pc:sldChg>
      <pc:sldChg chg="add">
        <pc:chgData name="Hunter Kirby" userId="e6fc5ae6-a79f-4844-9fe1-82cc905d4bff" providerId="ADAL" clId="{F12587CD-B45A-8D4B-ABC0-0ACF87A16080}" dt="2024-03-20T18:24:05.505" v="14"/>
        <pc:sldMkLst>
          <pc:docMk/>
          <pc:sldMk cId="3866155008" sldId="3527"/>
        </pc:sldMkLst>
      </pc:sldChg>
      <pc:sldChg chg="add">
        <pc:chgData name="Hunter Kirby" userId="e6fc5ae6-a79f-4844-9fe1-82cc905d4bff" providerId="ADAL" clId="{F12587CD-B45A-8D4B-ABC0-0ACF87A16080}" dt="2024-03-20T18:24:05.505" v="14"/>
        <pc:sldMkLst>
          <pc:docMk/>
          <pc:sldMk cId="453326422" sldId="3528"/>
        </pc:sldMkLst>
      </pc:sldChg>
      <pc:sldChg chg="add">
        <pc:chgData name="Hunter Kirby" userId="e6fc5ae6-a79f-4844-9fe1-82cc905d4bff" providerId="ADAL" clId="{F12587CD-B45A-8D4B-ABC0-0ACF87A16080}" dt="2024-03-20T18:24:05.505" v="14"/>
        <pc:sldMkLst>
          <pc:docMk/>
          <pc:sldMk cId="3656582497" sldId="3529"/>
        </pc:sldMkLst>
      </pc:sldChg>
      <pc:sldChg chg="add">
        <pc:chgData name="Hunter Kirby" userId="e6fc5ae6-a79f-4844-9fe1-82cc905d4bff" providerId="ADAL" clId="{F12587CD-B45A-8D4B-ABC0-0ACF87A16080}" dt="2024-03-20T18:24:05.505" v="14"/>
        <pc:sldMkLst>
          <pc:docMk/>
          <pc:sldMk cId="2819999546" sldId="3530"/>
        </pc:sldMkLst>
      </pc:sldChg>
      <pc:sldChg chg="add">
        <pc:chgData name="Hunter Kirby" userId="e6fc5ae6-a79f-4844-9fe1-82cc905d4bff" providerId="ADAL" clId="{F12587CD-B45A-8D4B-ABC0-0ACF87A16080}" dt="2024-03-20T18:24:05.505" v="14"/>
        <pc:sldMkLst>
          <pc:docMk/>
          <pc:sldMk cId="2484097766" sldId="3531"/>
        </pc:sldMkLst>
      </pc:sldChg>
      <pc:sldChg chg="add">
        <pc:chgData name="Hunter Kirby" userId="e6fc5ae6-a79f-4844-9fe1-82cc905d4bff" providerId="ADAL" clId="{F12587CD-B45A-8D4B-ABC0-0ACF87A16080}" dt="2024-03-20T18:24:05.505" v="14"/>
        <pc:sldMkLst>
          <pc:docMk/>
          <pc:sldMk cId="1564702492" sldId="3532"/>
        </pc:sldMkLst>
      </pc:sldChg>
      <pc:sldChg chg="add">
        <pc:chgData name="Hunter Kirby" userId="e6fc5ae6-a79f-4844-9fe1-82cc905d4bff" providerId="ADAL" clId="{F12587CD-B45A-8D4B-ABC0-0ACF87A16080}" dt="2024-03-20T18:24:05.505" v="14"/>
        <pc:sldMkLst>
          <pc:docMk/>
          <pc:sldMk cId="239685408" sldId="3533"/>
        </pc:sldMkLst>
      </pc:sldChg>
      <pc:sldChg chg="modSp add mod">
        <pc:chgData name="Hunter Kirby" userId="e6fc5ae6-a79f-4844-9fe1-82cc905d4bff" providerId="ADAL" clId="{F12587CD-B45A-8D4B-ABC0-0ACF87A16080}" dt="2024-04-15T20:37:08.220" v="20" actId="20577"/>
        <pc:sldMkLst>
          <pc:docMk/>
          <pc:sldMk cId="604326412" sldId="3534"/>
        </pc:sldMkLst>
        <pc:spChg chg="mod">
          <ac:chgData name="Hunter Kirby" userId="e6fc5ae6-a79f-4844-9fe1-82cc905d4bff" providerId="ADAL" clId="{F12587CD-B45A-8D4B-ABC0-0ACF87A16080}" dt="2024-04-15T20:37:08.220" v="20" actId="20577"/>
          <ac:spMkLst>
            <pc:docMk/>
            <pc:sldMk cId="604326412" sldId="3534"/>
            <ac:spMk id="5" creationId="{DCA87788-3EA7-BC6E-7E17-432364D0A513}"/>
          </ac:spMkLst>
        </pc:spChg>
      </pc:sldChg>
      <pc:sldChg chg="add">
        <pc:chgData name="Hunter Kirby" userId="e6fc5ae6-a79f-4844-9fe1-82cc905d4bff" providerId="ADAL" clId="{F12587CD-B45A-8D4B-ABC0-0ACF87A16080}" dt="2024-03-20T18:24:05.505" v="14"/>
        <pc:sldMkLst>
          <pc:docMk/>
          <pc:sldMk cId="185076297" sldId="3535"/>
        </pc:sldMkLst>
      </pc:sldChg>
      <pc:sldChg chg="add">
        <pc:chgData name="Hunter Kirby" userId="e6fc5ae6-a79f-4844-9fe1-82cc905d4bff" providerId="ADAL" clId="{F12587CD-B45A-8D4B-ABC0-0ACF87A16080}" dt="2024-03-20T18:24:05.505" v="14"/>
        <pc:sldMkLst>
          <pc:docMk/>
          <pc:sldMk cId="823576362" sldId="3537"/>
        </pc:sldMkLst>
      </pc:sldChg>
      <pc:sldChg chg="add">
        <pc:chgData name="Hunter Kirby" userId="e6fc5ae6-a79f-4844-9fe1-82cc905d4bff" providerId="ADAL" clId="{F12587CD-B45A-8D4B-ABC0-0ACF87A16080}" dt="2024-03-20T18:24:05.505" v="14"/>
        <pc:sldMkLst>
          <pc:docMk/>
          <pc:sldMk cId="2227972113" sldId="3538"/>
        </pc:sldMkLst>
      </pc:sldChg>
      <pc:sldChg chg="add">
        <pc:chgData name="Hunter Kirby" userId="e6fc5ae6-a79f-4844-9fe1-82cc905d4bff" providerId="ADAL" clId="{F12587CD-B45A-8D4B-ABC0-0ACF87A16080}" dt="2024-03-20T18:24:05.505" v="14"/>
        <pc:sldMkLst>
          <pc:docMk/>
          <pc:sldMk cId="177400943" sldId="3539"/>
        </pc:sldMkLst>
      </pc:sldChg>
      <pc:sldChg chg="add">
        <pc:chgData name="Hunter Kirby" userId="e6fc5ae6-a79f-4844-9fe1-82cc905d4bff" providerId="ADAL" clId="{F12587CD-B45A-8D4B-ABC0-0ACF87A16080}" dt="2024-03-20T18:24:05.505" v="14"/>
        <pc:sldMkLst>
          <pc:docMk/>
          <pc:sldMk cId="1874196812" sldId="3540"/>
        </pc:sldMkLst>
      </pc:sldChg>
      <pc:sldChg chg="add">
        <pc:chgData name="Hunter Kirby" userId="e6fc5ae6-a79f-4844-9fe1-82cc905d4bff" providerId="ADAL" clId="{F12587CD-B45A-8D4B-ABC0-0ACF87A16080}" dt="2024-03-20T18:24:05.505" v="14"/>
        <pc:sldMkLst>
          <pc:docMk/>
          <pc:sldMk cId="3033983577" sldId="3541"/>
        </pc:sldMkLst>
      </pc:sldChg>
      <pc:sldChg chg="add">
        <pc:chgData name="Hunter Kirby" userId="e6fc5ae6-a79f-4844-9fe1-82cc905d4bff" providerId="ADAL" clId="{F12587CD-B45A-8D4B-ABC0-0ACF87A16080}" dt="2024-03-20T18:24:05.505" v="14"/>
        <pc:sldMkLst>
          <pc:docMk/>
          <pc:sldMk cId="61901261" sldId="3542"/>
        </pc:sldMkLst>
      </pc:sldChg>
      <pc:sldChg chg="add">
        <pc:chgData name="Hunter Kirby" userId="e6fc5ae6-a79f-4844-9fe1-82cc905d4bff" providerId="ADAL" clId="{F12587CD-B45A-8D4B-ABC0-0ACF87A16080}" dt="2024-03-20T18:24:05.505" v="14"/>
        <pc:sldMkLst>
          <pc:docMk/>
          <pc:sldMk cId="2871478602" sldId="3543"/>
        </pc:sldMkLst>
      </pc:sldChg>
      <pc:sldChg chg="add">
        <pc:chgData name="Hunter Kirby" userId="e6fc5ae6-a79f-4844-9fe1-82cc905d4bff" providerId="ADAL" clId="{F12587CD-B45A-8D4B-ABC0-0ACF87A16080}" dt="2024-03-20T18:24:05.505" v="14"/>
        <pc:sldMkLst>
          <pc:docMk/>
          <pc:sldMk cId="2934311419" sldId="3544"/>
        </pc:sldMkLst>
      </pc:sldChg>
      <pc:sldChg chg="add">
        <pc:chgData name="Hunter Kirby" userId="e6fc5ae6-a79f-4844-9fe1-82cc905d4bff" providerId="ADAL" clId="{F12587CD-B45A-8D4B-ABC0-0ACF87A16080}" dt="2024-03-20T18:24:05.505" v="14"/>
        <pc:sldMkLst>
          <pc:docMk/>
          <pc:sldMk cId="3481773639" sldId="3545"/>
        </pc:sldMkLst>
      </pc:sldChg>
      <pc:sldChg chg="add">
        <pc:chgData name="Hunter Kirby" userId="e6fc5ae6-a79f-4844-9fe1-82cc905d4bff" providerId="ADAL" clId="{F12587CD-B45A-8D4B-ABC0-0ACF87A16080}" dt="2024-03-20T18:24:05.505" v="14"/>
        <pc:sldMkLst>
          <pc:docMk/>
          <pc:sldMk cId="3238900028" sldId="3547"/>
        </pc:sldMkLst>
      </pc:sldChg>
      <pc:sldChg chg="add">
        <pc:chgData name="Hunter Kirby" userId="e6fc5ae6-a79f-4844-9fe1-82cc905d4bff" providerId="ADAL" clId="{F12587CD-B45A-8D4B-ABC0-0ACF87A16080}" dt="2024-03-20T18:24:05.505" v="14"/>
        <pc:sldMkLst>
          <pc:docMk/>
          <pc:sldMk cId="1990013791" sldId="3548"/>
        </pc:sldMkLst>
      </pc:sldChg>
      <pc:sldChg chg="add">
        <pc:chgData name="Hunter Kirby" userId="e6fc5ae6-a79f-4844-9fe1-82cc905d4bff" providerId="ADAL" clId="{F12587CD-B45A-8D4B-ABC0-0ACF87A16080}" dt="2024-03-20T18:24:05.505" v="14"/>
        <pc:sldMkLst>
          <pc:docMk/>
          <pc:sldMk cId="4075760609" sldId="3549"/>
        </pc:sldMkLst>
      </pc:sldChg>
      <pc:sldChg chg="add">
        <pc:chgData name="Hunter Kirby" userId="e6fc5ae6-a79f-4844-9fe1-82cc905d4bff" providerId="ADAL" clId="{F12587CD-B45A-8D4B-ABC0-0ACF87A16080}" dt="2024-03-20T18:24:05.505" v="14"/>
        <pc:sldMkLst>
          <pc:docMk/>
          <pc:sldMk cId="2633925237" sldId="3550"/>
        </pc:sldMkLst>
      </pc:sldChg>
      <pc:sldChg chg="add">
        <pc:chgData name="Hunter Kirby" userId="e6fc5ae6-a79f-4844-9fe1-82cc905d4bff" providerId="ADAL" clId="{F12587CD-B45A-8D4B-ABC0-0ACF87A16080}" dt="2024-03-20T18:24:05.505" v="14"/>
        <pc:sldMkLst>
          <pc:docMk/>
          <pc:sldMk cId="3152760" sldId="3551"/>
        </pc:sldMkLst>
      </pc:sldChg>
      <pc:sldChg chg="add">
        <pc:chgData name="Hunter Kirby" userId="e6fc5ae6-a79f-4844-9fe1-82cc905d4bff" providerId="ADAL" clId="{F12587CD-B45A-8D4B-ABC0-0ACF87A16080}" dt="2024-03-20T18:24:05.505" v="14"/>
        <pc:sldMkLst>
          <pc:docMk/>
          <pc:sldMk cId="3195921802" sldId="3552"/>
        </pc:sldMkLst>
      </pc:sldChg>
      <pc:sldChg chg="add">
        <pc:chgData name="Hunter Kirby" userId="e6fc5ae6-a79f-4844-9fe1-82cc905d4bff" providerId="ADAL" clId="{F12587CD-B45A-8D4B-ABC0-0ACF87A16080}" dt="2024-03-20T18:24:05.505" v="14"/>
        <pc:sldMkLst>
          <pc:docMk/>
          <pc:sldMk cId="1387728011" sldId="3553"/>
        </pc:sldMkLst>
      </pc:sldChg>
      <pc:sldChg chg="add">
        <pc:chgData name="Hunter Kirby" userId="e6fc5ae6-a79f-4844-9fe1-82cc905d4bff" providerId="ADAL" clId="{F12587CD-B45A-8D4B-ABC0-0ACF87A16080}" dt="2024-03-20T18:24:05.505" v="14"/>
        <pc:sldMkLst>
          <pc:docMk/>
          <pc:sldMk cId="1756740083" sldId="3554"/>
        </pc:sldMkLst>
      </pc:sldChg>
      <pc:sldChg chg="add">
        <pc:chgData name="Hunter Kirby" userId="e6fc5ae6-a79f-4844-9fe1-82cc905d4bff" providerId="ADAL" clId="{F12587CD-B45A-8D4B-ABC0-0ACF87A16080}" dt="2024-03-20T18:24:05.505" v="14"/>
        <pc:sldMkLst>
          <pc:docMk/>
          <pc:sldMk cId="259593412" sldId="3555"/>
        </pc:sldMkLst>
      </pc:sldChg>
      <pc:sldChg chg="add">
        <pc:chgData name="Hunter Kirby" userId="e6fc5ae6-a79f-4844-9fe1-82cc905d4bff" providerId="ADAL" clId="{F12587CD-B45A-8D4B-ABC0-0ACF87A16080}" dt="2024-03-20T18:24:05.505" v="14"/>
        <pc:sldMkLst>
          <pc:docMk/>
          <pc:sldMk cId="2426530320" sldId="3556"/>
        </pc:sldMkLst>
      </pc:sldChg>
      <pc:sldChg chg="add">
        <pc:chgData name="Hunter Kirby" userId="e6fc5ae6-a79f-4844-9fe1-82cc905d4bff" providerId="ADAL" clId="{F12587CD-B45A-8D4B-ABC0-0ACF87A16080}" dt="2024-03-20T18:24:05.505" v="14"/>
        <pc:sldMkLst>
          <pc:docMk/>
          <pc:sldMk cId="1199517759" sldId="3557"/>
        </pc:sldMkLst>
      </pc:sldChg>
      <pc:sldChg chg="add">
        <pc:chgData name="Hunter Kirby" userId="e6fc5ae6-a79f-4844-9fe1-82cc905d4bff" providerId="ADAL" clId="{F12587CD-B45A-8D4B-ABC0-0ACF87A16080}" dt="2024-03-20T18:24:05.505" v="14"/>
        <pc:sldMkLst>
          <pc:docMk/>
          <pc:sldMk cId="3452103291" sldId="3558"/>
        </pc:sldMkLst>
      </pc:sldChg>
      <pc:sldChg chg="add">
        <pc:chgData name="Hunter Kirby" userId="e6fc5ae6-a79f-4844-9fe1-82cc905d4bff" providerId="ADAL" clId="{F12587CD-B45A-8D4B-ABC0-0ACF87A16080}" dt="2024-03-20T18:24:05.505" v="14"/>
        <pc:sldMkLst>
          <pc:docMk/>
          <pc:sldMk cId="609959524" sldId="10979"/>
        </pc:sldMkLst>
      </pc:sldChg>
      <pc:sldChg chg="add">
        <pc:chgData name="Hunter Kirby" userId="e6fc5ae6-a79f-4844-9fe1-82cc905d4bff" providerId="ADAL" clId="{F12587CD-B45A-8D4B-ABC0-0ACF87A16080}" dt="2024-03-20T18:24:05.505" v="14"/>
        <pc:sldMkLst>
          <pc:docMk/>
          <pc:sldMk cId="4263072092" sldId="10980"/>
        </pc:sldMkLst>
      </pc:sldChg>
      <pc:sldChg chg="add">
        <pc:chgData name="Hunter Kirby" userId="e6fc5ae6-a79f-4844-9fe1-82cc905d4bff" providerId="ADAL" clId="{F12587CD-B45A-8D4B-ABC0-0ACF87A16080}" dt="2024-03-20T18:24:05.505" v="14"/>
        <pc:sldMkLst>
          <pc:docMk/>
          <pc:sldMk cId="2148280847" sldId="10981"/>
        </pc:sldMkLst>
      </pc:sldChg>
      <pc:sldChg chg="add">
        <pc:chgData name="Hunter Kirby" userId="e6fc5ae6-a79f-4844-9fe1-82cc905d4bff" providerId="ADAL" clId="{F12587CD-B45A-8D4B-ABC0-0ACF87A16080}" dt="2024-03-20T18:24:05.505" v="14"/>
        <pc:sldMkLst>
          <pc:docMk/>
          <pc:sldMk cId="1050603527" sldId="10982"/>
        </pc:sldMkLst>
      </pc:sldChg>
      <pc:sldChg chg="add">
        <pc:chgData name="Hunter Kirby" userId="e6fc5ae6-a79f-4844-9fe1-82cc905d4bff" providerId="ADAL" clId="{F12587CD-B45A-8D4B-ABC0-0ACF87A16080}" dt="2024-03-20T18:24:05.505" v="14"/>
        <pc:sldMkLst>
          <pc:docMk/>
          <pc:sldMk cId="2658842979" sldId="10986"/>
        </pc:sldMkLst>
      </pc:sldChg>
      <pc:sldChg chg="add">
        <pc:chgData name="Hunter Kirby" userId="e6fc5ae6-a79f-4844-9fe1-82cc905d4bff" providerId="ADAL" clId="{F12587CD-B45A-8D4B-ABC0-0ACF87A16080}" dt="2024-03-20T18:24:05.505" v="14"/>
        <pc:sldMkLst>
          <pc:docMk/>
          <pc:sldMk cId="137731263" sldId="10987"/>
        </pc:sldMkLst>
      </pc:sldChg>
      <pc:sldChg chg="add">
        <pc:chgData name="Hunter Kirby" userId="e6fc5ae6-a79f-4844-9fe1-82cc905d4bff" providerId="ADAL" clId="{F12587CD-B45A-8D4B-ABC0-0ACF87A16080}" dt="2024-03-20T18:24:05.505" v="14"/>
        <pc:sldMkLst>
          <pc:docMk/>
          <pc:sldMk cId="1231176247" sldId="10988"/>
        </pc:sldMkLst>
      </pc:sldChg>
      <pc:sldChg chg="add">
        <pc:chgData name="Hunter Kirby" userId="e6fc5ae6-a79f-4844-9fe1-82cc905d4bff" providerId="ADAL" clId="{F12587CD-B45A-8D4B-ABC0-0ACF87A16080}" dt="2024-03-20T18:24:05.505" v="14"/>
        <pc:sldMkLst>
          <pc:docMk/>
          <pc:sldMk cId="3722838033" sldId="10991"/>
        </pc:sldMkLst>
      </pc:sldChg>
      <pc:sldChg chg="add">
        <pc:chgData name="Hunter Kirby" userId="e6fc5ae6-a79f-4844-9fe1-82cc905d4bff" providerId="ADAL" clId="{F12587CD-B45A-8D4B-ABC0-0ACF87A16080}" dt="2024-03-20T18:24:05.505" v="14"/>
        <pc:sldMkLst>
          <pc:docMk/>
          <pc:sldMk cId="2489721488" sldId="10992"/>
        </pc:sldMkLst>
      </pc:sldChg>
      <pc:sldChg chg="add">
        <pc:chgData name="Hunter Kirby" userId="e6fc5ae6-a79f-4844-9fe1-82cc905d4bff" providerId="ADAL" clId="{F12587CD-B45A-8D4B-ABC0-0ACF87A16080}" dt="2024-03-20T18:24:05.505" v="14"/>
        <pc:sldMkLst>
          <pc:docMk/>
          <pc:sldMk cId="2340315630" sldId="10993"/>
        </pc:sldMkLst>
      </pc:sldChg>
      <pc:sldChg chg="add">
        <pc:chgData name="Hunter Kirby" userId="e6fc5ae6-a79f-4844-9fe1-82cc905d4bff" providerId="ADAL" clId="{F12587CD-B45A-8D4B-ABC0-0ACF87A16080}" dt="2024-03-20T18:24:05.505" v="14"/>
        <pc:sldMkLst>
          <pc:docMk/>
          <pc:sldMk cId="1167447534" sldId="10995"/>
        </pc:sldMkLst>
      </pc:sldChg>
      <pc:sldChg chg="add">
        <pc:chgData name="Hunter Kirby" userId="e6fc5ae6-a79f-4844-9fe1-82cc905d4bff" providerId="ADAL" clId="{F12587CD-B45A-8D4B-ABC0-0ACF87A16080}" dt="2024-03-20T18:24:05.505" v="14"/>
        <pc:sldMkLst>
          <pc:docMk/>
          <pc:sldMk cId="1077212940" sldId="10996"/>
        </pc:sldMkLst>
      </pc:sldChg>
      <pc:sldChg chg="add">
        <pc:chgData name="Hunter Kirby" userId="e6fc5ae6-a79f-4844-9fe1-82cc905d4bff" providerId="ADAL" clId="{F12587CD-B45A-8D4B-ABC0-0ACF87A16080}" dt="2024-03-20T18:24:05.505" v="14"/>
        <pc:sldMkLst>
          <pc:docMk/>
          <pc:sldMk cId="636548830" sldId="10997"/>
        </pc:sldMkLst>
      </pc:sldChg>
      <pc:sldChg chg="add">
        <pc:chgData name="Hunter Kirby" userId="e6fc5ae6-a79f-4844-9fe1-82cc905d4bff" providerId="ADAL" clId="{F12587CD-B45A-8D4B-ABC0-0ACF87A16080}" dt="2024-03-20T18:24:05.505" v="14"/>
        <pc:sldMkLst>
          <pc:docMk/>
          <pc:sldMk cId="3984547778" sldId="10998"/>
        </pc:sldMkLst>
      </pc:sldChg>
      <pc:sldChg chg="add">
        <pc:chgData name="Hunter Kirby" userId="e6fc5ae6-a79f-4844-9fe1-82cc905d4bff" providerId="ADAL" clId="{F12587CD-B45A-8D4B-ABC0-0ACF87A16080}" dt="2024-03-20T18:24:05.505" v="14"/>
        <pc:sldMkLst>
          <pc:docMk/>
          <pc:sldMk cId="2042846355" sldId="10999"/>
        </pc:sldMkLst>
      </pc:sldChg>
      <pc:sldChg chg="add">
        <pc:chgData name="Hunter Kirby" userId="e6fc5ae6-a79f-4844-9fe1-82cc905d4bff" providerId="ADAL" clId="{F12587CD-B45A-8D4B-ABC0-0ACF87A16080}" dt="2024-03-20T18:24:05.505" v="14"/>
        <pc:sldMkLst>
          <pc:docMk/>
          <pc:sldMk cId="3030438407" sldId="11000"/>
        </pc:sldMkLst>
      </pc:sldChg>
      <pc:sldChg chg="add">
        <pc:chgData name="Hunter Kirby" userId="e6fc5ae6-a79f-4844-9fe1-82cc905d4bff" providerId="ADAL" clId="{F12587CD-B45A-8D4B-ABC0-0ACF87A16080}" dt="2024-03-20T18:24:05.505" v="14"/>
        <pc:sldMkLst>
          <pc:docMk/>
          <pc:sldMk cId="2026422063" sldId="11001"/>
        </pc:sldMkLst>
      </pc:sldChg>
      <pc:sldChg chg="add">
        <pc:chgData name="Hunter Kirby" userId="e6fc5ae6-a79f-4844-9fe1-82cc905d4bff" providerId="ADAL" clId="{F12587CD-B45A-8D4B-ABC0-0ACF87A16080}" dt="2024-03-20T18:24:05.505" v="14"/>
        <pc:sldMkLst>
          <pc:docMk/>
          <pc:sldMk cId="1212223727" sldId="11002"/>
        </pc:sldMkLst>
      </pc:sldChg>
      <pc:sldChg chg="add">
        <pc:chgData name="Hunter Kirby" userId="e6fc5ae6-a79f-4844-9fe1-82cc905d4bff" providerId="ADAL" clId="{F12587CD-B45A-8D4B-ABC0-0ACF87A16080}" dt="2024-03-20T18:24:05.505" v="14"/>
        <pc:sldMkLst>
          <pc:docMk/>
          <pc:sldMk cId="2238255173" sldId="11003"/>
        </pc:sldMkLst>
      </pc:sldChg>
      <pc:sldChg chg="add">
        <pc:chgData name="Hunter Kirby" userId="e6fc5ae6-a79f-4844-9fe1-82cc905d4bff" providerId="ADAL" clId="{F12587CD-B45A-8D4B-ABC0-0ACF87A16080}" dt="2024-03-20T18:24:05.505" v="14"/>
        <pc:sldMkLst>
          <pc:docMk/>
          <pc:sldMk cId="3900929598" sldId="11004"/>
        </pc:sldMkLst>
      </pc:sldChg>
    </pc:docChg>
  </pc:docChgLst>
  <pc:docChgLst>
    <pc:chgData name="Hunter Kirby" userId="e6fc5ae6-a79f-4844-9fe1-82cc905d4bff" providerId="ADAL" clId="{244FDB86-6275-9D49-8785-5C9B72CB7EA1}"/>
    <pc:docChg chg="addSld delSld modSld delSection modSection">
      <pc:chgData name="Hunter Kirby" userId="e6fc5ae6-a79f-4844-9fe1-82cc905d4bff" providerId="ADAL" clId="{244FDB86-6275-9D49-8785-5C9B72CB7EA1}" dt="2024-03-20T18:09:27.641" v="27"/>
      <pc:docMkLst>
        <pc:docMk/>
      </pc:docMkLst>
      <pc:sldChg chg="add">
        <pc:chgData name="Hunter Kirby" userId="e6fc5ae6-a79f-4844-9fe1-82cc905d4bff" providerId="ADAL" clId="{244FDB86-6275-9D49-8785-5C9B72CB7EA1}" dt="2024-03-20T18:09:15.950" v="26"/>
        <pc:sldMkLst>
          <pc:docMk/>
          <pc:sldMk cId="3071633685" sldId="265"/>
        </pc:sldMkLst>
      </pc:sldChg>
      <pc:sldChg chg="add">
        <pc:chgData name="Hunter Kirby" userId="e6fc5ae6-a79f-4844-9fe1-82cc905d4bff" providerId="ADAL" clId="{244FDB86-6275-9D49-8785-5C9B72CB7EA1}" dt="2024-03-20T18:09:15.950" v="26"/>
        <pc:sldMkLst>
          <pc:docMk/>
          <pc:sldMk cId="3293469686" sldId="309"/>
        </pc:sldMkLst>
      </pc:sldChg>
      <pc:sldChg chg="add">
        <pc:chgData name="Hunter Kirby" userId="e6fc5ae6-a79f-4844-9fe1-82cc905d4bff" providerId="ADAL" clId="{244FDB86-6275-9D49-8785-5C9B72CB7EA1}" dt="2024-03-20T18:09:15.950" v="26"/>
        <pc:sldMkLst>
          <pc:docMk/>
          <pc:sldMk cId="2713209806" sldId="341"/>
        </pc:sldMkLst>
      </pc:sldChg>
      <pc:sldChg chg="del">
        <pc:chgData name="Hunter Kirby" userId="e6fc5ae6-a79f-4844-9fe1-82cc905d4bff" providerId="ADAL" clId="{244FDB86-6275-9D49-8785-5C9B72CB7EA1}" dt="2024-03-20T18:09:14.828" v="11" actId="2696"/>
        <pc:sldMkLst>
          <pc:docMk/>
          <pc:sldMk cId="2546101352" sldId="551"/>
        </pc:sldMkLst>
      </pc:sldChg>
      <pc:sldChg chg="del">
        <pc:chgData name="Hunter Kirby" userId="e6fc5ae6-a79f-4844-9fe1-82cc905d4bff" providerId="ADAL" clId="{244FDB86-6275-9D49-8785-5C9B72CB7EA1}" dt="2024-03-20T18:09:14.709" v="4" actId="2696"/>
        <pc:sldMkLst>
          <pc:docMk/>
          <pc:sldMk cId="3453088737" sldId="632"/>
        </pc:sldMkLst>
      </pc:sldChg>
      <pc:sldChg chg="add">
        <pc:chgData name="Hunter Kirby" userId="e6fc5ae6-a79f-4844-9fe1-82cc905d4bff" providerId="ADAL" clId="{244FDB86-6275-9D49-8785-5C9B72CB7EA1}" dt="2024-03-20T18:09:15.950" v="26"/>
        <pc:sldMkLst>
          <pc:docMk/>
          <pc:sldMk cId="1410250402" sldId="2435"/>
        </pc:sldMkLst>
      </pc:sldChg>
      <pc:sldChg chg="add">
        <pc:chgData name="Hunter Kirby" userId="e6fc5ae6-a79f-4844-9fe1-82cc905d4bff" providerId="ADAL" clId="{244FDB86-6275-9D49-8785-5C9B72CB7EA1}" dt="2024-03-20T18:09:15.950" v="26"/>
        <pc:sldMkLst>
          <pc:docMk/>
          <pc:sldMk cId="716776992" sldId="2442"/>
        </pc:sldMkLst>
      </pc:sldChg>
      <pc:sldChg chg="add">
        <pc:chgData name="Hunter Kirby" userId="e6fc5ae6-a79f-4844-9fe1-82cc905d4bff" providerId="ADAL" clId="{244FDB86-6275-9D49-8785-5C9B72CB7EA1}" dt="2024-03-20T18:09:15.950" v="26"/>
        <pc:sldMkLst>
          <pc:docMk/>
          <pc:sldMk cId="3302369292" sldId="2480"/>
        </pc:sldMkLst>
      </pc:sldChg>
      <pc:sldChg chg="del">
        <pc:chgData name="Hunter Kirby" userId="e6fc5ae6-a79f-4844-9fe1-82cc905d4bff" providerId="ADAL" clId="{244FDB86-6275-9D49-8785-5C9B72CB7EA1}" dt="2024-03-20T18:09:14.715" v="6" actId="2696"/>
        <pc:sldMkLst>
          <pc:docMk/>
          <pc:sldMk cId="1236863642" sldId="2519"/>
        </pc:sldMkLst>
      </pc:sldChg>
      <pc:sldChg chg="add">
        <pc:chgData name="Hunter Kirby" userId="e6fc5ae6-a79f-4844-9fe1-82cc905d4bff" providerId="ADAL" clId="{244FDB86-6275-9D49-8785-5C9B72CB7EA1}" dt="2024-03-20T18:09:15.950" v="26"/>
        <pc:sldMkLst>
          <pc:docMk/>
          <pc:sldMk cId="2004871868" sldId="2643"/>
        </pc:sldMkLst>
      </pc:sldChg>
      <pc:sldChg chg="add">
        <pc:chgData name="Hunter Kirby" userId="e6fc5ae6-a79f-4844-9fe1-82cc905d4bff" providerId="ADAL" clId="{244FDB86-6275-9D49-8785-5C9B72CB7EA1}" dt="2024-03-20T18:09:15.950" v="26"/>
        <pc:sldMkLst>
          <pc:docMk/>
          <pc:sldMk cId="1607652710" sldId="2644"/>
        </pc:sldMkLst>
      </pc:sldChg>
      <pc:sldChg chg="add">
        <pc:chgData name="Hunter Kirby" userId="e6fc5ae6-a79f-4844-9fe1-82cc905d4bff" providerId="ADAL" clId="{244FDB86-6275-9D49-8785-5C9B72CB7EA1}" dt="2024-03-20T18:09:15.950" v="26"/>
        <pc:sldMkLst>
          <pc:docMk/>
          <pc:sldMk cId="451628608" sldId="2657"/>
        </pc:sldMkLst>
      </pc:sldChg>
      <pc:sldChg chg="add">
        <pc:chgData name="Hunter Kirby" userId="e6fc5ae6-a79f-4844-9fe1-82cc905d4bff" providerId="ADAL" clId="{244FDB86-6275-9D49-8785-5C9B72CB7EA1}" dt="2024-03-20T18:09:15.950" v="26"/>
        <pc:sldMkLst>
          <pc:docMk/>
          <pc:sldMk cId="139749561" sldId="2668"/>
        </pc:sldMkLst>
      </pc:sldChg>
      <pc:sldChg chg="add">
        <pc:chgData name="Hunter Kirby" userId="e6fc5ae6-a79f-4844-9fe1-82cc905d4bff" providerId="ADAL" clId="{244FDB86-6275-9D49-8785-5C9B72CB7EA1}" dt="2024-03-20T18:09:15.950" v="26"/>
        <pc:sldMkLst>
          <pc:docMk/>
          <pc:sldMk cId="2706677560" sldId="2680"/>
        </pc:sldMkLst>
      </pc:sldChg>
      <pc:sldChg chg="add">
        <pc:chgData name="Hunter Kirby" userId="e6fc5ae6-a79f-4844-9fe1-82cc905d4bff" providerId="ADAL" clId="{244FDB86-6275-9D49-8785-5C9B72CB7EA1}" dt="2024-03-20T18:09:15.950" v="26"/>
        <pc:sldMkLst>
          <pc:docMk/>
          <pc:sldMk cId="2688096294" sldId="2682"/>
        </pc:sldMkLst>
      </pc:sldChg>
      <pc:sldChg chg="add">
        <pc:chgData name="Hunter Kirby" userId="e6fc5ae6-a79f-4844-9fe1-82cc905d4bff" providerId="ADAL" clId="{244FDB86-6275-9D49-8785-5C9B72CB7EA1}" dt="2024-03-20T18:09:15.950" v="26"/>
        <pc:sldMkLst>
          <pc:docMk/>
          <pc:sldMk cId="3712496913" sldId="2697"/>
        </pc:sldMkLst>
      </pc:sldChg>
      <pc:sldChg chg="add">
        <pc:chgData name="Hunter Kirby" userId="e6fc5ae6-a79f-4844-9fe1-82cc905d4bff" providerId="ADAL" clId="{244FDB86-6275-9D49-8785-5C9B72CB7EA1}" dt="2024-03-20T18:09:15.950" v="26"/>
        <pc:sldMkLst>
          <pc:docMk/>
          <pc:sldMk cId="102049121" sldId="2707"/>
        </pc:sldMkLst>
      </pc:sldChg>
      <pc:sldChg chg="add">
        <pc:chgData name="Hunter Kirby" userId="e6fc5ae6-a79f-4844-9fe1-82cc905d4bff" providerId="ADAL" clId="{244FDB86-6275-9D49-8785-5C9B72CB7EA1}" dt="2024-03-20T18:09:15.950" v="26"/>
        <pc:sldMkLst>
          <pc:docMk/>
          <pc:sldMk cId="3507395504" sldId="2731"/>
        </pc:sldMkLst>
      </pc:sldChg>
      <pc:sldChg chg="add">
        <pc:chgData name="Hunter Kirby" userId="e6fc5ae6-a79f-4844-9fe1-82cc905d4bff" providerId="ADAL" clId="{244FDB86-6275-9D49-8785-5C9B72CB7EA1}" dt="2024-03-20T18:09:15.950" v="26"/>
        <pc:sldMkLst>
          <pc:docMk/>
          <pc:sldMk cId="2111835752" sldId="2732"/>
        </pc:sldMkLst>
      </pc:sldChg>
      <pc:sldChg chg="add">
        <pc:chgData name="Hunter Kirby" userId="e6fc5ae6-a79f-4844-9fe1-82cc905d4bff" providerId="ADAL" clId="{244FDB86-6275-9D49-8785-5C9B72CB7EA1}" dt="2024-03-20T18:09:15.950" v="26"/>
        <pc:sldMkLst>
          <pc:docMk/>
          <pc:sldMk cId="1724475402" sldId="2734"/>
        </pc:sldMkLst>
      </pc:sldChg>
      <pc:sldChg chg="del">
        <pc:chgData name="Hunter Kirby" userId="e6fc5ae6-a79f-4844-9fe1-82cc905d4bff" providerId="ADAL" clId="{244FDB86-6275-9D49-8785-5C9B72CB7EA1}" dt="2024-03-20T18:09:14.821" v="10" actId="2696"/>
        <pc:sldMkLst>
          <pc:docMk/>
          <pc:sldMk cId="1163011480" sldId="3021"/>
        </pc:sldMkLst>
      </pc:sldChg>
      <pc:sldChg chg="add">
        <pc:chgData name="Hunter Kirby" userId="e6fc5ae6-a79f-4844-9fe1-82cc905d4bff" providerId="ADAL" clId="{244FDB86-6275-9D49-8785-5C9B72CB7EA1}" dt="2024-03-20T18:09:15.950" v="26"/>
        <pc:sldMkLst>
          <pc:docMk/>
          <pc:sldMk cId="1073613285" sldId="3249"/>
        </pc:sldMkLst>
      </pc:sldChg>
      <pc:sldChg chg="add">
        <pc:chgData name="Hunter Kirby" userId="e6fc5ae6-a79f-4844-9fe1-82cc905d4bff" providerId="ADAL" clId="{244FDB86-6275-9D49-8785-5C9B72CB7EA1}" dt="2024-03-20T18:09:15.950" v="26"/>
        <pc:sldMkLst>
          <pc:docMk/>
          <pc:sldMk cId="4083157082" sldId="3250"/>
        </pc:sldMkLst>
      </pc:sldChg>
      <pc:sldChg chg="del">
        <pc:chgData name="Hunter Kirby" userId="e6fc5ae6-a79f-4844-9fe1-82cc905d4bff" providerId="ADAL" clId="{244FDB86-6275-9D49-8785-5C9B72CB7EA1}" dt="2024-03-20T18:09:14.834" v="13" actId="2696"/>
        <pc:sldMkLst>
          <pc:docMk/>
          <pc:sldMk cId="1985019139" sldId="3252"/>
        </pc:sldMkLst>
      </pc:sldChg>
      <pc:sldChg chg="add">
        <pc:chgData name="Hunter Kirby" userId="e6fc5ae6-a79f-4844-9fe1-82cc905d4bff" providerId="ADAL" clId="{244FDB86-6275-9D49-8785-5C9B72CB7EA1}" dt="2024-03-20T18:09:15.950" v="26"/>
        <pc:sldMkLst>
          <pc:docMk/>
          <pc:sldMk cId="1215450049" sldId="3260"/>
        </pc:sldMkLst>
      </pc:sldChg>
      <pc:sldChg chg="del">
        <pc:chgData name="Hunter Kirby" userId="e6fc5ae6-a79f-4844-9fe1-82cc905d4bff" providerId="ADAL" clId="{244FDB86-6275-9D49-8785-5C9B72CB7EA1}" dt="2024-03-20T18:09:14.681" v="1" actId="2696"/>
        <pc:sldMkLst>
          <pc:docMk/>
          <pc:sldMk cId="561014216" sldId="3318"/>
        </pc:sldMkLst>
      </pc:sldChg>
      <pc:sldChg chg="del">
        <pc:chgData name="Hunter Kirby" userId="e6fc5ae6-a79f-4844-9fe1-82cc905d4bff" providerId="ADAL" clId="{244FDB86-6275-9D49-8785-5C9B72CB7EA1}" dt="2024-03-20T18:09:14.694" v="3" actId="2696"/>
        <pc:sldMkLst>
          <pc:docMk/>
          <pc:sldMk cId="1686753469" sldId="3319"/>
        </pc:sldMkLst>
      </pc:sldChg>
      <pc:sldChg chg="del">
        <pc:chgData name="Hunter Kirby" userId="e6fc5ae6-a79f-4844-9fe1-82cc905d4bff" providerId="ADAL" clId="{244FDB86-6275-9D49-8785-5C9B72CB7EA1}" dt="2024-03-20T18:09:14.711" v="5" actId="2696"/>
        <pc:sldMkLst>
          <pc:docMk/>
          <pc:sldMk cId="1297670850" sldId="3323"/>
        </pc:sldMkLst>
      </pc:sldChg>
      <pc:sldChg chg="del">
        <pc:chgData name="Hunter Kirby" userId="e6fc5ae6-a79f-4844-9fe1-82cc905d4bff" providerId="ADAL" clId="{244FDB86-6275-9D49-8785-5C9B72CB7EA1}" dt="2024-03-20T18:09:14.722" v="7" actId="2696"/>
        <pc:sldMkLst>
          <pc:docMk/>
          <pc:sldMk cId="3822266768" sldId="3324"/>
        </pc:sldMkLst>
      </pc:sldChg>
      <pc:sldChg chg="add">
        <pc:chgData name="Hunter Kirby" userId="e6fc5ae6-a79f-4844-9fe1-82cc905d4bff" providerId="ADAL" clId="{244FDB86-6275-9D49-8785-5C9B72CB7EA1}" dt="2024-03-20T18:09:15.950" v="26"/>
        <pc:sldMkLst>
          <pc:docMk/>
          <pc:sldMk cId="2426498397" sldId="3326"/>
        </pc:sldMkLst>
      </pc:sldChg>
      <pc:sldChg chg="add">
        <pc:chgData name="Hunter Kirby" userId="e6fc5ae6-a79f-4844-9fe1-82cc905d4bff" providerId="ADAL" clId="{244FDB86-6275-9D49-8785-5C9B72CB7EA1}" dt="2024-03-20T18:09:15.950" v="26"/>
        <pc:sldMkLst>
          <pc:docMk/>
          <pc:sldMk cId="1392844985" sldId="3327"/>
        </pc:sldMkLst>
      </pc:sldChg>
      <pc:sldChg chg="del">
        <pc:chgData name="Hunter Kirby" userId="e6fc5ae6-a79f-4844-9fe1-82cc905d4bff" providerId="ADAL" clId="{244FDB86-6275-9D49-8785-5C9B72CB7EA1}" dt="2024-03-20T18:09:14.830" v="12" actId="2696"/>
        <pc:sldMkLst>
          <pc:docMk/>
          <pc:sldMk cId="3443314231" sldId="3327"/>
        </pc:sldMkLst>
      </pc:sldChg>
      <pc:sldChg chg="del">
        <pc:chgData name="Hunter Kirby" userId="e6fc5ae6-a79f-4844-9fe1-82cc905d4bff" providerId="ADAL" clId="{244FDB86-6275-9D49-8785-5C9B72CB7EA1}" dt="2024-03-20T18:09:14.842" v="14" actId="2696"/>
        <pc:sldMkLst>
          <pc:docMk/>
          <pc:sldMk cId="2775294901" sldId="3328"/>
        </pc:sldMkLst>
      </pc:sldChg>
      <pc:sldChg chg="del">
        <pc:chgData name="Hunter Kirby" userId="e6fc5ae6-a79f-4844-9fe1-82cc905d4bff" providerId="ADAL" clId="{244FDB86-6275-9D49-8785-5C9B72CB7EA1}" dt="2024-03-20T18:09:15.092" v="23" actId="2696"/>
        <pc:sldMkLst>
          <pc:docMk/>
          <pc:sldMk cId="1538678938" sldId="3331"/>
        </pc:sldMkLst>
      </pc:sldChg>
      <pc:sldChg chg="del">
        <pc:chgData name="Hunter Kirby" userId="e6fc5ae6-a79f-4844-9fe1-82cc905d4bff" providerId="ADAL" clId="{244FDB86-6275-9D49-8785-5C9B72CB7EA1}" dt="2024-03-20T18:09:15.098" v="24" actId="2696"/>
        <pc:sldMkLst>
          <pc:docMk/>
          <pc:sldMk cId="1645884881" sldId="3332"/>
        </pc:sldMkLst>
      </pc:sldChg>
      <pc:sldChg chg="add">
        <pc:chgData name="Hunter Kirby" userId="e6fc5ae6-a79f-4844-9fe1-82cc905d4bff" providerId="ADAL" clId="{244FDB86-6275-9D49-8785-5C9B72CB7EA1}" dt="2024-03-20T18:09:15.950" v="26"/>
        <pc:sldMkLst>
          <pc:docMk/>
          <pc:sldMk cId="652386801" sldId="3336"/>
        </pc:sldMkLst>
      </pc:sldChg>
      <pc:sldChg chg="add">
        <pc:chgData name="Hunter Kirby" userId="e6fc5ae6-a79f-4844-9fe1-82cc905d4bff" providerId="ADAL" clId="{244FDB86-6275-9D49-8785-5C9B72CB7EA1}" dt="2024-03-20T18:09:15.950" v="26"/>
        <pc:sldMkLst>
          <pc:docMk/>
          <pc:sldMk cId="79032975" sldId="3337"/>
        </pc:sldMkLst>
      </pc:sldChg>
      <pc:sldChg chg="add">
        <pc:chgData name="Hunter Kirby" userId="e6fc5ae6-a79f-4844-9fe1-82cc905d4bff" providerId="ADAL" clId="{244FDB86-6275-9D49-8785-5C9B72CB7EA1}" dt="2024-03-20T18:09:15.950" v="26"/>
        <pc:sldMkLst>
          <pc:docMk/>
          <pc:sldMk cId="1852150469" sldId="3340"/>
        </pc:sldMkLst>
      </pc:sldChg>
      <pc:sldChg chg="add">
        <pc:chgData name="Hunter Kirby" userId="e6fc5ae6-a79f-4844-9fe1-82cc905d4bff" providerId="ADAL" clId="{244FDB86-6275-9D49-8785-5C9B72CB7EA1}" dt="2024-03-20T18:09:15.950" v="26"/>
        <pc:sldMkLst>
          <pc:docMk/>
          <pc:sldMk cId="895835741" sldId="3342"/>
        </pc:sldMkLst>
      </pc:sldChg>
      <pc:sldChg chg="add">
        <pc:chgData name="Hunter Kirby" userId="e6fc5ae6-a79f-4844-9fe1-82cc905d4bff" providerId="ADAL" clId="{244FDB86-6275-9D49-8785-5C9B72CB7EA1}" dt="2024-03-20T18:09:15.950" v="26"/>
        <pc:sldMkLst>
          <pc:docMk/>
          <pc:sldMk cId="4042093429" sldId="3344"/>
        </pc:sldMkLst>
      </pc:sldChg>
      <pc:sldChg chg="add">
        <pc:chgData name="Hunter Kirby" userId="e6fc5ae6-a79f-4844-9fe1-82cc905d4bff" providerId="ADAL" clId="{244FDB86-6275-9D49-8785-5C9B72CB7EA1}" dt="2024-03-20T18:09:15.950" v="26"/>
        <pc:sldMkLst>
          <pc:docMk/>
          <pc:sldMk cId="3190975299" sldId="3345"/>
        </pc:sldMkLst>
      </pc:sldChg>
      <pc:sldChg chg="add modCm">
        <pc:chgData name="Hunter Kirby" userId="e6fc5ae6-a79f-4844-9fe1-82cc905d4bff" providerId="ADAL" clId="{244FDB86-6275-9D49-8785-5C9B72CB7EA1}" dt="2024-03-20T18:09:27.641" v="27"/>
        <pc:sldMkLst>
          <pc:docMk/>
          <pc:sldMk cId="687852929" sldId="3351"/>
        </pc:sldMkLst>
        <pc:extLst>
          <p:ext xmlns:p="http://schemas.openxmlformats.org/presentationml/2006/main" uri="{D6D511B9-2390-475A-947B-AFAB55BFBCF1}">
            <pc226:cmChg xmlns:pc226="http://schemas.microsoft.com/office/powerpoint/2022/06/main/command" chg="">
              <pc226:chgData name="Hunter Kirby" userId="e6fc5ae6-a79f-4844-9fe1-82cc905d4bff" providerId="ADAL" clId="{244FDB86-6275-9D49-8785-5C9B72CB7EA1}" dt="2024-03-20T18:09:27.641" v="27"/>
              <pc2:cmMkLst xmlns:pc2="http://schemas.microsoft.com/office/powerpoint/2019/9/main/command">
                <pc:docMk/>
                <pc:sldMk cId="687852929" sldId="3351"/>
                <pc2:cmMk id="{1E10B493-991C-4C2E-A1F8-394FBB9E123C}"/>
              </pc2:cmMkLst>
              <pc226:cmRplyChg chg="add">
                <pc226:chgData name="Hunter Kirby" userId="e6fc5ae6-a79f-4844-9fe1-82cc905d4bff" providerId="ADAL" clId="{244FDB86-6275-9D49-8785-5C9B72CB7EA1}" dt="2024-03-20T18:09:27.641" v="27"/>
                <pc2:cmRplyMkLst xmlns:pc2="http://schemas.microsoft.com/office/powerpoint/2019/9/main/command">
                  <pc:docMk/>
                  <pc:sldMk cId="687852929" sldId="3351"/>
                  <pc2:cmMk id="{1E10B493-991C-4C2E-A1F8-394FBB9E123C}"/>
                  <pc2:cmRplyMk id="{6EEBE07F-BE2E-3644-B098-D59CA7CAAD6C}"/>
                </pc2:cmRplyMkLst>
              </pc226:cmRplyChg>
            </pc226:cmChg>
          </p:ext>
        </pc:extLst>
      </pc:sldChg>
      <pc:sldChg chg="add">
        <pc:chgData name="Hunter Kirby" userId="e6fc5ae6-a79f-4844-9fe1-82cc905d4bff" providerId="ADAL" clId="{244FDB86-6275-9D49-8785-5C9B72CB7EA1}" dt="2024-03-20T18:09:15.950" v="26"/>
        <pc:sldMkLst>
          <pc:docMk/>
          <pc:sldMk cId="3207979870" sldId="3354"/>
        </pc:sldMkLst>
      </pc:sldChg>
      <pc:sldChg chg="add">
        <pc:chgData name="Hunter Kirby" userId="e6fc5ae6-a79f-4844-9fe1-82cc905d4bff" providerId="ADAL" clId="{244FDB86-6275-9D49-8785-5C9B72CB7EA1}" dt="2024-03-20T18:09:15.950" v="26"/>
        <pc:sldMkLst>
          <pc:docMk/>
          <pc:sldMk cId="1885049784" sldId="3355"/>
        </pc:sldMkLst>
      </pc:sldChg>
      <pc:sldChg chg="add">
        <pc:chgData name="Hunter Kirby" userId="e6fc5ae6-a79f-4844-9fe1-82cc905d4bff" providerId="ADAL" clId="{244FDB86-6275-9D49-8785-5C9B72CB7EA1}" dt="2024-03-20T18:09:15.950" v="26"/>
        <pc:sldMkLst>
          <pc:docMk/>
          <pc:sldMk cId="2905247335" sldId="3356"/>
        </pc:sldMkLst>
      </pc:sldChg>
      <pc:sldChg chg="add">
        <pc:chgData name="Hunter Kirby" userId="e6fc5ae6-a79f-4844-9fe1-82cc905d4bff" providerId="ADAL" clId="{244FDB86-6275-9D49-8785-5C9B72CB7EA1}" dt="2024-03-20T18:09:15.950" v="26"/>
        <pc:sldMkLst>
          <pc:docMk/>
          <pc:sldMk cId="2754420132" sldId="3358"/>
        </pc:sldMkLst>
      </pc:sldChg>
      <pc:sldChg chg="add">
        <pc:chgData name="Hunter Kirby" userId="e6fc5ae6-a79f-4844-9fe1-82cc905d4bff" providerId="ADAL" clId="{244FDB86-6275-9D49-8785-5C9B72CB7EA1}" dt="2024-03-20T18:09:15.950" v="26"/>
        <pc:sldMkLst>
          <pc:docMk/>
          <pc:sldMk cId="2523525357" sldId="3360"/>
        </pc:sldMkLst>
      </pc:sldChg>
      <pc:sldChg chg="add">
        <pc:chgData name="Hunter Kirby" userId="e6fc5ae6-a79f-4844-9fe1-82cc905d4bff" providerId="ADAL" clId="{244FDB86-6275-9D49-8785-5C9B72CB7EA1}" dt="2024-03-20T18:09:15.950" v="26"/>
        <pc:sldMkLst>
          <pc:docMk/>
          <pc:sldMk cId="4146189453" sldId="3412"/>
        </pc:sldMkLst>
      </pc:sldChg>
      <pc:sldChg chg="add">
        <pc:chgData name="Hunter Kirby" userId="e6fc5ae6-a79f-4844-9fe1-82cc905d4bff" providerId="ADAL" clId="{244FDB86-6275-9D49-8785-5C9B72CB7EA1}" dt="2024-03-20T18:09:15.950" v="26"/>
        <pc:sldMkLst>
          <pc:docMk/>
          <pc:sldMk cId="341850797" sldId="3413"/>
        </pc:sldMkLst>
      </pc:sldChg>
      <pc:sldChg chg="add">
        <pc:chgData name="Hunter Kirby" userId="e6fc5ae6-a79f-4844-9fe1-82cc905d4bff" providerId="ADAL" clId="{244FDB86-6275-9D49-8785-5C9B72CB7EA1}" dt="2024-03-20T18:09:15.950" v="26"/>
        <pc:sldMkLst>
          <pc:docMk/>
          <pc:sldMk cId="4245446785" sldId="3423"/>
        </pc:sldMkLst>
      </pc:sldChg>
      <pc:sldChg chg="add">
        <pc:chgData name="Hunter Kirby" userId="e6fc5ae6-a79f-4844-9fe1-82cc905d4bff" providerId="ADAL" clId="{244FDB86-6275-9D49-8785-5C9B72CB7EA1}" dt="2024-03-20T18:09:15.950" v="26"/>
        <pc:sldMkLst>
          <pc:docMk/>
          <pc:sldMk cId="3051837693" sldId="3424"/>
        </pc:sldMkLst>
      </pc:sldChg>
      <pc:sldChg chg="add">
        <pc:chgData name="Hunter Kirby" userId="e6fc5ae6-a79f-4844-9fe1-82cc905d4bff" providerId="ADAL" clId="{244FDB86-6275-9D49-8785-5C9B72CB7EA1}" dt="2024-03-20T18:09:15.950" v="26"/>
        <pc:sldMkLst>
          <pc:docMk/>
          <pc:sldMk cId="1096617988" sldId="3425"/>
        </pc:sldMkLst>
      </pc:sldChg>
      <pc:sldChg chg="add">
        <pc:chgData name="Hunter Kirby" userId="e6fc5ae6-a79f-4844-9fe1-82cc905d4bff" providerId="ADAL" clId="{244FDB86-6275-9D49-8785-5C9B72CB7EA1}" dt="2024-03-20T18:09:15.950" v="26"/>
        <pc:sldMkLst>
          <pc:docMk/>
          <pc:sldMk cId="48427589" sldId="3427"/>
        </pc:sldMkLst>
      </pc:sldChg>
      <pc:sldChg chg="del">
        <pc:chgData name="Hunter Kirby" userId="e6fc5ae6-a79f-4844-9fe1-82cc905d4bff" providerId="ADAL" clId="{244FDB86-6275-9D49-8785-5C9B72CB7EA1}" dt="2024-03-20T18:09:14.750" v="8" actId="2696"/>
        <pc:sldMkLst>
          <pc:docMk/>
          <pc:sldMk cId="3003715034" sldId="11029"/>
        </pc:sldMkLst>
      </pc:sldChg>
      <pc:sldChg chg="del">
        <pc:chgData name="Hunter Kirby" userId="e6fc5ae6-a79f-4844-9fe1-82cc905d4bff" providerId="ADAL" clId="{244FDB86-6275-9D49-8785-5C9B72CB7EA1}" dt="2024-03-20T18:09:14.807" v="9" actId="2696"/>
        <pc:sldMkLst>
          <pc:docMk/>
          <pc:sldMk cId="2222353995" sldId="11030"/>
        </pc:sldMkLst>
      </pc:sldChg>
      <pc:sldChg chg="del">
        <pc:chgData name="Hunter Kirby" userId="e6fc5ae6-a79f-4844-9fe1-82cc905d4bff" providerId="ADAL" clId="{244FDB86-6275-9D49-8785-5C9B72CB7EA1}" dt="2024-03-20T18:09:14.867" v="15" actId="2696"/>
        <pc:sldMkLst>
          <pc:docMk/>
          <pc:sldMk cId="1449949721" sldId="11041"/>
        </pc:sldMkLst>
      </pc:sldChg>
      <pc:sldChg chg="del">
        <pc:chgData name="Hunter Kirby" userId="e6fc5ae6-a79f-4844-9fe1-82cc905d4bff" providerId="ADAL" clId="{244FDB86-6275-9D49-8785-5C9B72CB7EA1}" dt="2024-03-20T18:09:14.907" v="18" actId="2696"/>
        <pc:sldMkLst>
          <pc:docMk/>
          <pc:sldMk cId="3151413838" sldId="11042"/>
        </pc:sldMkLst>
      </pc:sldChg>
      <pc:sldChg chg="del">
        <pc:chgData name="Hunter Kirby" userId="e6fc5ae6-a79f-4844-9fe1-82cc905d4bff" providerId="ADAL" clId="{244FDB86-6275-9D49-8785-5C9B72CB7EA1}" dt="2024-03-20T18:09:14.898" v="17" actId="2696"/>
        <pc:sldMkLst>
          <pc:docMk/>
          <pc:sldMk cId="113933397" sldId="11043"/>
        </pc:sldMkLst>
      </pc:sldChg>
      <pc:sldChg chg="del">
        <pc:chgData name="Hunter Kirby" userId="e6fc5ae6-a79f-4844-9fe1-82cc905d4bff" providerId="ADAL" clId="{244FDB86-6275-9D49-8785-5C9B72CB7EA1}" dt="2024-03-20T18:09:14.917" v="19" actId="2696"/>
        <pc:sldMkLst>
          <pc:docMk/>
          <pc:sldMk cId="471397811" sldId="11045"/>
        </pc:sldMkLst>
      </pc:sldChg>
      <pc:sldChg chg="del">
        <pc:chgData name="Hunter Kirby" userId="e6fc5ae6-a79f-4844-9fe1-82cc905d4bff" providerId="ADAL" clId="{244FDB86-6275-9D49-8785-5C9B72CB7EA1}" dt="2024-03-20T18:09:15.076" v="21" actId="2696"/>
        <pc:sldMkLst>
          <pc:docMk/>
          <pc:sldMk cId="4100399245" sldId="11047"/>
        </pc:sldMkLst>
      </pc:sldChg>
      <pc:sldChg chg="del">
        <pc:chgData name="Hunter Kirby" userId="e6fc5ae6-a79f-4844-9fe1-82cc905d4bff" providerId="ADAL" clId="{244FDB86-6275-9D49-8785-5C9B72CB7EA1}" dt="2024-03-20T18:09:15.090" v="22" actId="2696"/>
        <pc:sldMkLst>
          <pc:docMk/>
          <pc:sldMk cId="371658204" sldId="11048"/>
        </pc:sldMkLst>
      </pc:sldChg>
      <pc:sldChg chg="del">
        <pc:chgData name="Hunter Kirby" userId="e6fc5ae6-a79f-4844-9fe1-82cc905d4bff" providerId="ADAL" clId="{244FDB86-6275-9D49-8785-5C9B72CB7EA1}" dt="2024-03-20T18:09:15.070" v="20" actId="2696"/>
        <pc:sldMkLst>
          <pc:docMk/>
          <pc:sldMk cId="2412740502" sldId="11049"/>
        </pc:sldMkLst>
      </pc:sldChg>
      <pc:sldChg chg="del">
        <pc:chgData name="Hunter Kirby" userId="e6fc5ae6-a79f-4844-9fe1-82cc905d4bff" providerId="ADAL" clId="{244FDB86-6275-9D49-8785-5C9B72CB7EA1}" dt="2024-03-20T18:09:14.873" v="16" actId="2696"/>
        <pc:sldMkLst>
          <pc:docMk/>
          <pc:sldMk cId="1788979819" sldId="11050"/>
        </pc:sldMkLst>
      </pc:sldChg>
      <pc:sldChg chg="del">
        <pc:chgData name="Hunter Kirby" userId="e6fc5ae6-a79f-4844-9fe1-82cc905d4bff" providerId="ADAL" clId="{244FDB86-6275-9D49-8785-5C9B72CB7EA1}" dt="2024-03-20T18:09:14.675" v="0" actId="2696"/>
        <pc:sldMkLst>
          <pc:docMk/>
          <pc:sldMk cId="1832284264" sldId="11051"/>
        </pc:sldMkLst>
      </pc:sldChg>
      <pc:sldMasterChg chg="delSldLayout">
        <pc:chgData name="Hunter Kirby" userId="e6fc5ae6-a79f-4844-9fe1-82cc905d4bff" providerId="ADAL" clId="{244FDB86-6275-9D49-8785-5C9B72CB7EA1}" dt="2024-03-20T18:09:14.685" v="2" actId="2696"/>
        <pc:sldMasterMkLst>
          <pc:docMk/>
          <pc:sldMasterMk cId="605719399" sldId="2147483792"/>
        </pc:sldMasterMkLst>
        <pc:sldLayoutChg chg="del">
          <pc:chgData name="Hunter Kirby" userId="e6fc5ae6-a79f-4844-9fe1-82cc905d4bff" providerId="ADAL" clId="{244FDB86-6275-9D49-8785-5C9B72CB7EA1}" dt="2024-03-20T18:09:14.685" v="2" actId="2696"/>
          <pc:sldLayoutMkLst>
            <pc:docMk/>
            <pc:sldMasterMk cId="605719399" sldId="2147483792"/>
            <pc:sldLayoutMk cId="3608597078" sldId="2147483830"/>
          </pc:sldLayoutMkLst>
        </pc:sldLayoutChg>
      </pc:sldMasterChg>
    </pc:docChg>
  </pc:docChgLst>
  <pc:docChgLst>
    <pc:chgData name="Hunter Kirby" userId="e6fc5ae6-a79f-4844-9fe1-82cc905d4bff" providerId="ADAL" clId="{80955CF7-BCB7-8E47-82C9-C37760D779E2}"/>
    <pc:docChg chg="addSld delSld modSld delSection modSection">
      <pc:chgData name="Hunter Kirby" userId="e6fc5ae6-a79f-4844-9fe1-82cc905d4bff" providerId="ADAL" clId="{80955CF7-BCB7-8E47-82C9-C37760D779E2}" dt="2024-03-20T17:13:29.159" v="29" actId="17851"/>
      <pc:docMkLst>
        <pc:docMk/>
      </pc:docMkLst>
      <pc:sldChg chg="add del">
        <pc:chgData name="Hunter Kirby" userId="e6fc5ae6-a79f-4844-9fe1-82cc905d4bff" providerId="ADAL" clId="{80955CF7-BCB7-8E47-82C9-C37760D779E2}" dt="2024-03-20T17:11:31.068" v="26"/>
        <pc:sldMkLst>
          <pc:docMk/>
          <pc:sldMk cId="2546101352" sldId="551"/>
        </pc:sldMkLst>
      </pc:sldChg>
      <pc:sldChg chg="add del">
        <pc:chgData name="Hunter Kirby" userId="e6fc5ae6-a79f-4844-9fe1-82cc905d4bff" providerId="ADAL" clId="{80955CF7-BCB7-8E47-82C9-C37760D779E2}" dt="2024-03-20T17:11:31.068" v="26"/>
        <pc:sldMkLst>
          <pc:docMk/>
          <pc:sldMk cId="3453088737" sldId="632"/>
        </pc:sldMkLst>
      </pc:sldChg>
      <pc:sldChg chg="add del">
        <pc:chgData name="Hunter Kirby" userId="e6fc5ae6-a79f-4844-9fe1-82cc905d4bff" providerId="ADAL" clId="{80955CF7-BCB7-8E47-82C9-C37760D779E2}" dt="2024-03-20T17:11:31.068" v="26"/>
        <pc:sldMkLst>
          <pc:docMk/>
          <pc:sldMk cId="1236863642" sldId="2519"/>
        </pc:sldMkLst>
      </pc:sldChg>
      <pc:sldChg chg="add del">
        <pc:chgData name="Hunter Kirby" userId="e6fc5ae6-a79f-4844-9fe1-82cc905d4bff" providerId="ADAL" clId="{80955CF7-BCB7-8E47-82C9-C37760D779E2}" dt="2024-03-20T17:11:31.068" v="26"/>
        <pc:sldMkLst>
          <pc:docMk/>
          <pc:sldMk cId="1163011480" sldId="3021"/>
        </pc:sldMkLst>
      </pc:sldChg>
      <pc:sldChg chg="add del">
        <pc:chgData name="Hunter Kirby" userId="e6fc5ae6-a79f-4844-9fe1-82cc905d4bff" providerId="ADAL" clId="{80955CF7-BCB7-8E47-82C9-C37760D779E2}" dt="2024-03-20T17:11:31.068" v="26"/>
        <pc:sldMkLst>
          <pc:docMk/>
          <pc:sldMk cId="1985019139" sldId="3252"/>
        </pc:sldMkLst>
      </pc:sldChg>
      <pc:sldChg chg="add del">
        <pc:chgData name="Hunter Kirby" userId="e6fc5ae6-a79f-4844-9fe1-82cc905d4bff" providerId="ADAL" clId="{80955CF7-BCB7-8E47-82C9-C37760D779E2}" dt="2024-03-20T17:11:31.068" v="26"/>
        <pc:sldMkLst>
          <pc:docMk/>
          <pc:sldMk cId="561014216" sldId="3318"/>
        </pc:sldMkLst>
      </pc:sldChg>
      <pc:sldChg chg="add del">
        <pc:chgData name="Hunter Kirby" userId="e6fc5ae6-a79f-4844-9fe1-82cc905d4bff" providerId="ADAL" clId="{80955CF7-BCB7-8E47-82C9-C37760D779E2}" dt="2024-03-20T17:11:31.068" v="26"/>
        <pc:sldMkLst>
          <pc:docMk/>
          <pc:sldMk cId="1686753469" sldId="3319"/>
        </pc:sldMkLst>
      </pc:sldChg>
      <pc:sldChg chg="add del">
        <pc:chgData name="Hunter Kirby" userId="e6fc5ae6-a79f-4844-9fe1-82cc905d4bff" providerId="ADAL" clId="{80955CF7-BCB7-8E47-82C9-C37760D779E2}" dt="2024-03-20T17:11:31.068" v="26"/>
        <pc:sldMkLst>
          <pc:docMk/>
          <pc:sldMk cId="1297670850" sldId="3323"/>
        </pc:sldMkLst>
      </pc:sldChg>
      <pc:sldChg chg="add del">
        <pc:chgData name="Hunter Kirby" userId="e6fc5ae6-a79f-4844-9fe1-82cc905d4bff" providerId="ADAL" clId="{80955CF7-BCB7-8E47-82C9-C37760D779E2}" dt="2024-03-20T17:11:31.068" v="26"/>
        <pc:sldMkLst>
          <pc:docMk/>
          <pc:sldMk cId="3822266768" sldId="3324"/>
        </pc:sldMkLst>
      </pc:sldChg>
      <pc:sldChg chg="add del">
        <pc:chgData name="Hunter Kirby" userId="e6fc5ae6-a79f-4844-9fe1-82cc905d4bff" providerId="ADAL" clId="{80955CF7-BCB7-8E47-82C9-C37760D779E2}" dt="2024-03-20T17:11:31.068" v="26"/>
        <pc:sldMkLst>
          <pc:docMk/>
          <pc:sldMk cId="3443314231" sldId="3327"/>
        </pc:sldMkLst>
      </pc:sldChg>
      <pc:sldChg chg="add del">
        <pc:chgData name="Hunter Kirby" userId="e6fc5ae6-a79f-4844-9fe1-82cc905d4bff" providerId="ADAL" clId="{80955CF7-BCB7-8E47-82C9-C37760D779E2}" dt="2024-03-20T17:11:31.068" v="26"/>
        <pc:sldMkLst>
          <pc:docMk/>
          <pc:sldMk cId="2775294901" sldId="3328"/>
        </pc:sldMkLst>
      </pc:sldChg>
      <pc:sldChg chg="add del">
        <pc:chgData name="Hunter Kirby" userId="e6fc5ae6-a79f-4844-9fe1-82cc905d4bff" providerId="ADAL" clId="{80955CF7-BCB7-8E47-82C9-C37760D779E2}" dt="2024-03-20T17:11:31.068" v="26"/>
        <pc:sldMkLst>
          <pc:docMk/>
          <pc:sldMk cId="1538678938" sldId="3331"/>
        </pc:sldMkLst>
      </pc:sldChg>
      <pc:sldChg chg="add del">
        <pc:chgData name="Hunter Kirby" userId="e6fc5ae6-a79f-4844-9fe1-82cc905d4bff" providerId="ADAL" clId="{80955CF7-BCB7-8E47-82C9-C37760D779E2}" dt="2024-03-20T17:11:31.068" v="26"/>
        <pc:sldMkLst>
          <pc:docMk/>
          <pc:sldMk cId="1645884881" sldId="3332"/>
        </pc:sldMkLst>
      </pc:sldChg>
      <pc:sldChg chg="add del">
        <pc:chgData name="Hunter Kirby" userId="e6fc5ae6-a79f-4844-9fe1-82cc905d4bff" providerId="ADAL" clId="{80955CF7-BCB7-8E47-82C9-C37760D779E2}" dt="2024-03-20T17:11:31.068" v="26"/>
        <pc:sldMkLst>
          <pc:docMk/>
          <pc:sldMk cId="3003715034" sldId="11029"/>
        </pc:sldMkLst>
      </pc:sldChg>
      <pc:sldChg chg="add del">
        <pc:chgData name="Hunter Kirby" userId="e6fc5ae6-a79f-4844-9fe1-82cc905d4bff" providerId="ADAL" clId="{80955CF7-BCB7-8E47-82C9-C37760D779E2}" dt="2024-03-20T17:11:31.068" v="26"/>
        <pc:sldMkLst>
          <pc:docMk/>
          <pc:sldMk cId="2222353995" sldId="11030"/>
        </pc:sldMkLst>
      </pc:sldChg>
      <pc:sldChg chg="add del">
        <pc:chgData name="Hunter Kirby" userId="e6fc5ae6-a79f-4844-9fe1-82cc905d4bff" providerId="ADAL" clId="{80955CF7-BCB7-8E47-82C9-C37760D779E2}" dt="2024-03-20T17:11:31.068" v="26"/>
        <pc:sldMkLst>
          <pc:docMk/>
          <pc:sldMk cId="1449949721" sldId="11041"/>
        </pc:sldMkLst>
      </pc:sldChg>
      <pc:sldChg chg="add del">
        <pc:chgData name="Hunter Kirby" userId="e6fc5ae6-a79f-4844-9fe1-82cc905d4bff" providerId="ADAL" clId="{80955CF7-BCB7-8E47-82C9-C37760D779E2}" dt="2024-03-20T17:11:31.068" v="26"/>
        <pc:sldMkLst>
          <pc:docMk/>
          <pc:sldMk cId="3151413838" sldId="11042"/>
        </pc:sldMkLst>
      </pc:sldChg>
      <pc:sldChg chg="modSp add del">
        <pc:chgData name="Hunter Kirby" userId="e6fc5ae6-a79f-4844-9fe1-82cc905d4bff" providerId="ADAL" clId="{80955CF7-BCB7-8E47-82C9-C37760D779E2}" dt="2024-03-20T17:13:18.460" v="28" actId="12100"/>
        <pc:sldMkLst>
          <pc:docMk/>
          <pc:sldMk cId="113933397" sldId="11043"/>
        </pc:sldMkLst>
        <pc:graphicFrameChg chg="mod">
          <ac:chgData name="Hunter Kirby" userId="e6fc5ae6-a79f-4844-9fe1-82cc905d4bff" providerId="ADAL" clId="{80955CF7-BCB7-8E47-82C9-C37760D779E2}" dt="2024-03-20T17:13:18.460" v="28" actId="12100"/>
          <ac:graphicFrameMkLst>
            <pc:docMk/>
            <pc:sldMk cId="113933397" sldId="11043"/>
            <ac:graphicFrameMk id="9" creationId="{DDF6B843-5CED-9CD9-FC58-36DC4FE23FFF}"/>
          </ac:graphicFrameMkLst>
        </pc:graphicFrameChg>
      </pc:sldChg>
      <pc:sldChg chg="add del">
        <pc:chgData name="Hunter Kirby" userId="e6fc5ae6-a79f-4844-9fe1-82cc905d4bff" providerId="ADAL" clId="{80955CF7-BCB7-8E47-82C9-C37760D779E2}" dt="2024-03-20T17:11:31.068" v="26"/>
        <pc:sldMkLst>
          <pc:docMk/>
          <pc:sldMk cId="471397811" sldId="11045"/>
        </pc:sldMkLst>
      </pc:sldChg>
      <pc:sldChg chg="add del">
        <pc:chgData name="Hunter Kirby" userId="e6fc5ae6-a79f-4844-9fe1-82cc905d4bff" providerId="ADAL" clId="{80955CF7-BCB7-8E47-82C9-C37760D779E2}" dt="2024-03-20T17:11:31.068" v="26"/>
        <pc:sldMkLst>
          <pc:docMk/>
          <pc:sldMk cId="4100399245" sldId="11047"/>
        </pc:sldMkLst>
      </pc:sldChg>
      <pc:sldChg chg="add del">
        <pc:chgData name="Hunter Kirby" userId="e6fc5ae6-a79f-4844-9fe1-82cc905d4bff" providerId="ADAL" clId="{80955CF7-BCB7-8E47-82C9-C37760D779E2}" dt="2024-03-20T17:11:31.068" v="26"/>
        <pc:sldMkLst>
          <pc:docMk/>
          <pc:sldMk cId="371658204" sldId="11048"/>
        </pc:sldMkLst>
      </pc:sldChg>
      <pc:sldChg chg="add del">
        <pc:chgData name="Hunter Kirby" userId="e6fc5ae6-a79f-4844-9fe1-82cc905d4bff" providerId="ADAL" clId="{80955CF7-BCB7-8E47-82C9-C37760D779E2}" dt="2024-03-20T17:11:31.068" v="26"/>
        <pc:sldMkLst>
          <pc:docMk/>
          <pc:sldMk cId="2412740502" sldId="11049"/>
        </pc:sldMkLst>
      </pc:sldChg>
      <pc:sldChg chg="add del">
        <pc:chgData name="Hunter Kirby" userId="e6fc5ae6-a79f-4844-9fe1-82cc905d4bff" providerId="ADAL" clId="{80955CF7-BCB7-8E47-82C9-C37760D779E2}" dt="2024-03-20T17:11:31.068" v="26"/>
        <pc:sldMkLst>
          <pc:docMk/>
          <pc:sldMk cId="1788979819" sldId="11050"/>
        </pc:sldMkLst>
      </pc:sldChg>
      <pc:sldChg chg="add del delCm">
        <pc:chgData name="Hunter Kirby" userId="e6fc5ae6-a79f-4844-9fe1-82cc905d4bff" providerId="ADAL" clId="{80955CF7-BCB7-8E47-82C9-C37760D779E2}" dt="2024-03-20T17:11:42.776" v="27"/>
        <pc:sldMkLst>
          <pc:docMk/>
          <pc:sldMk cId="1832284264" sldId="11051"/>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80955CF7-BCB7-8E47-82C9-C37760D779E2}" dt="2024-03-20T17:11:42.776" v="27"/>
              <pc2:cmMkLst xmlns:pc2="http://schemas.microsoft.com/office/powerpoint/2019/9/main/command">
                <pc:docMk/>
                <pc:sldMk cId="1832284264" sldId="11051"/>
                <pc2:cmMk id="{CE90DB63-A8FC-4066-BAC1-E5C273D09065}"/>
              </pc2:cmMkLst>
            </pc226:cmChg>
          </p:ext>
        </pc:extLst>
      </pc:sldChg>
      <pc:sldMasterChg chg="delSldLayout">
        <pc:chgData name="Hunter Kirby" userId="e6fc5ae6-a79f-4844-9fe1-82cc905d4bff" providerId="ADAL" clId="{80955CF7-BCB7-8E47-82C9-C37760D779E2}" dt="2024-03-20T17:11:29.153" v="2" actId="2696"/>
        <pc:sldMasterMkLst>
          <pc:docMk/>
          <pc:sldMasterMk cId="605719399" sldId="2147483792"/>
        </pc:sldMasterMkLst>
        <pc:sldLayoutChg chg="del">
          <pc:chgData name="Hunter Kirby" userId="e6fc5ae6-a79f-4844-9fe1-82cc905d4bff" providerId="ADAL" clId="{80955CF7-BCB7-8E47-82C9-C37760D779E2}" dt="2024-03-20T17:11:29.153" v="2" actId="2696"/>
          <pc:sldLayoutMkLst>
            <pc:docMk/>
            <pc:sldMasterMk cId="605719399" sldId="2147483792"/>
            <pc:sldLayoutMk cId="3605771601" sldId="2147483830"/>
          </pc:sldLayoutMkLst>
        </pc:sldLayoutChg>
      </pc:sldMasterChg>
    </pc:docChg>
  </pc:docChgLst>
  <pc:docChgLst>
    <pc:chgData name="Hunter Kirby" userId="e6fc5ae6-a79f-4844-9fe1-82cc905d4bff" providerId="ADAL" clId="{F0085C96-D23E-AB45-9FC9-94B8FD28D971}"/>
    <pc:docChg chg="">
      <pc:chgData name="Hunter Kirby" userId="e6fc5ae6-a79f-4844-9fe1-82cc905d4bff" providerId="ADAL" clId="{F0085C96-D23E-AB45-9FC9-94B8FD28D971}" dt="2024-03-20T17:46:20.507" v="0"/>
      <pc:docMkLst>
        <pc:docMk/>
      </pc:docMkLst>
      <pc:sldChg chg="delCm">
        <pc:chgData name="Hunter Kirby" userId="e6fc5ae6-a79f-4844-9fe1-82cc905d4bff" providerId="ADAL" clId="{F0085C96-D23E-AB45-9FC9-94B8FD28D971}" dt="2024-03-20T17:46:20.507" v="0"/>
        <pc:sldMkLst>
          <pc:docMk/>
          <pc:sldMk cId="3003715034" sldId="11029"/>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F0085C96-D23E-AB45-9FC9-94B8FD28D971}" dt="2024-03-20T17:46:20.507" v="0"/>
              <pc2:cmMkLst xmlns:pc2="http://schemas.microsoft.com/office/powerpoint/2019/9/main/command">
                <pc:docMk/>
                <pc:sldMk cId="3003715034" sldId="11029"/>
                <pc2:cmMk id="{C89E6E54-0096-4BE4-98C0-CFF5DE914748}"/>
              </pc2:cmMkLst>
            </pc226:cmChg>
          </p:ext>
        </pc:extLst>
      </pc:sldChg>
    </pc:docChg>
  </pc:docChgLst>
  <pc:docChgLst>
    <pc:chgData name="Justin Bartlett" userId="54a8ef73-d308-4a32-b310-99625dd8c3fd" providerId="ADAL" clId="{8DE13373-9C6E-46F4-972E-9AAE73C2A4EC}"/>
    <pc:docChg chg="modSld sldOrd">
      <pc:chgData name="Justin Bartlett" userId="54a8ef73-d308-4a32-b310-99625dd8c3fd" providerId="ADAL" clId="{8DE13373-9C6E-46F4-972E-9AAE73C2A4EC}" dt="2024-05-06T17:45:23.113" v="3"/>
      <pc:docMkLst>
        <pc:docMk/>
      </pc:docMkLst>
      <pc:sldChg chg="ord">
        <pc:chgData name="Justin Bartlett" userId="54a8ef73-d308-4a32-b310-99625dd8c3fd" providerId="ADAL" clId="{8DE13373-9C6E-46F4-972E-9AAE73C2A4EC}" dt="2024-05-06T17:45:23.113" v="3"/>
        <pc:sldMkLst>
          <pc:docMk/>
          <pc:sldMk cId="2570280930" sldId="3525"/>
        </pc:sldMkLst>
      </pc:sldChg>
      <pc:sldChg chg="ord">
        <pc:chgData name="Justin Bartlett" userId="54a8ef73-d308-4a32-b310-99625dd8c3fd" providerId="ADAL" clId="{8DE13373-9C6E-46F4-972E-9AAE73C2A4EC}" dt="2024-05-06T15:06:31.679" v="1"/>
        <pc:sldMkLst>
          <pc:docMk/>
          <pc:sldMk cId="2934311419" sldId="3544"/>
        </pc:sldMkLst>
      </pc:sldChg>
    </pc:docChg>
  </pc:docChgLst>
  <pc:docChgLst>
    <pc:chgData name="Hunter Kirby" userId="e6fc5ae6-a79f-4844-9fe1-82cc905d4bff" providerId="ADAL" clId="{6BE9C651-89EB-A446-A615-A37256F0A871}"/>
    <pc:docChg chg="addSld delSld modSld delSection modSection">
      <pc:chgData name="Hunter Kirby" userId="e6fc5ae6-a79f-4844-9fe1-82cc905d4bff" providerId="ADAL" clId="{6BE9C651-89EB-A446-A615-A37256F0A871}" dt="2024-03-20T18:10:29.770" v="41"/>
      <pc:docMkLst>
        <pc:docMk/>
      </pc:docMkLst>
      <pc:sldChg chg="del">
        <pc:chgData name="Hunter Kirby" userId="e6fc5ae6-a79f-4844-9fe1-82cc905d4bff" providerId="ADAL" clId="{6BE9C651-89EB-A446-A615-A37256F0A871}" dt="2024-03-20T18:10:27.126" v="8" actId="2696"/>
        <pc:sldMkLst>
          <pc:docMk/>
          <pc:sldMk cId="3071633685" sldId="265"/>
        </pc:sldMkLst>
      </pc:sldChg>
      <pc:sldChg chg="del">
        <pc:chgData name="Hunter Kirby" userId="e6fc5ae6-a79f-4844-9fe1-82cc905d4bff" providerId="ADAL" clId="{6BE9C651-89EB-A446-A615-A37256F0A871}" dt="2024-03-20T18:10:27.330" v="24" actId="2696"/>
        <pc:sldMkLst>
          <pc:docMk/>
          <pc:sldMk cId="3293469686" sldId="309"/>
        </pc:sldMkLst>
      </pc:sldChg>
      <pc:sldChg chg="del">
        <pc:chgData name="Hunter Kirby" userId="e6fc5ae6-a79f-4844-9fe1-82cc905d4bff" providerId="ADAL" clId="{6BE9C651-89EB-A446-A615-A37256F0A871}" dt="2024-03-20T18:10:27.136" v="9" actId="2696"/>
        <pc:sldMkLst>
          <pc:docMk/>
          <pc:sldMk cId="2713209806" sldId="341"/>
        </pc:sldMkLst>
      </pc:sldChg>
      <pc:sldChg chg="del">
        <pc:chgData name="Hunter Kirby" userId="e6fc5ae6-a79f-4844-9fe1-82cc905d4bff" providerId="ADAL" clId="{6BE9C651-89EB-A446-A615-A37256F0A871}" dt="2024-03-20T18:10:27.536" v="29" actId="2696"/>
        <pc:sldMkLst>
          <pc:docMk/>
          <pc:sldMk cId="1410250402" sldId="2435"/>
        </pc:sldMkLst>
      </pc:sldChg>
      <pc:sldChg chg="del">
        <pc:chgData name="Hunter Kirby" userId="e6fc5ae6-a79f-4844-9fe1-82cc905d4bff" providerId="ADAL" clId="{6BE9C651-89EB-A446-A615-A37256F0A871}" dt="2024-03-20T18:10:27.624" v="34" actId="2696"/>
        <pc:sldMkLst>
          <pc:docMk/>
          <pc:sldMk cId="716776992" sldId="2442"/>
        </pc:sldMkLst>
      </pc:sldChg>
      <pc:sldChg chg="del">
        <pc:chgData name="Hunter Kirby" userId="e6fc5ae6-a79f-4844-9fe1-82cc905d4bff" providerId="ADAL" clId="{6BE9C651-89EB-A446-A615-A37256F0A871}" dt="2024-03-20T18:10:27.079" v="4" actId="2696"/>
        <pc:sldMkLst>
          <pc:docMk/>
          <pc:sldMk cId="3302369292" sldId="2480"/>
        </pc:sldMkLst>
      </pc:sldChg>
      <pc:sldChg chg="del">
        <pc:chgData name="Hunter Kirby" userId="e6fc5ae6-a79f-4844-9fe1-82cc905d4bff" providerId="ADAL" clId="{6BE9C651-89EB-A446-A615-A37256F0A871}" dt="2024-03-20T18:10:27.586" v="31" actId="2696"/>
        <pc:sldMkLst>
          <pc:docMk/>
          <pc:sldMk cId="2004871868" sldId="2643"/>
        </pc:sldMkLst>
      </pc:sldChg>
      <pc:sldChg chg="del">
        <pc:chgData name="Hunter Kirby" userId="e6fc5ae6-a79f-4844-9fe1-82cc905d4bff" providerId="ADAL" clId="{6BE9C651-89EB-A446-A615-A37256F0A871}" dt="2024-03-20T18:10:27.253" v="21" actId="2696"/>
        <pc:sldMkLst>
          <pc:docMk/>
          <pc:sldMk cId="1607652710" sldId="2644"/>
        </pc:sldMkLst>
      </pc:sldChg>
      <pc:sldChg chg="del">
        <pc:chgData name="Hunter Kirby" userId="e6fc5ae6-a79f-4844-9fe1-82cc905d4bff" providerId="ADAL" clId="{6BE9C651-89EB-A446-A615-A37256F0A871}" dt="2024-03-20T18:10:27.636" v="35" actId="2696"/>
        <pc:sldMkLst>
          <pc:docMk/>
          <pc:sldMk cId="451628608" sldId="2657"/>
        </pc:sldMkLst>
      </pc:sldChg>
      <pc:sldChg chg="del">
        <pc:chgData name="Hunter Kirby" userId="e6fc5ae6-a79f-4844-9fe1-82cc905d4bff" providerId="ADAL" clId="{6BE9C651-89EB-A446-A615-A37256F0A871}" dt="2024-03-20T18:10:27.344" v="25" actId="2696"/>
        <pc:sldMkLst>
          <pc:docMk/>
          <pc:sldMk cId="139749561" sldId="2668"/>
        </pc:sldMkLst>
      </pc:sldChg>
      <pc:sldChg chg="del">
        <pc:chgData name="Hunter Kirby" userId="e6fc5ae6-a79f-4844-9fe1-82cc905d4bff" providerId="ADAL" clId="{6BE9C651-89EB-A446-A615-A37256F0A871}" dt="2024-03-20T18:10:27.155" v="10" actId="2696"/>
        <pc:sldMkLst>
          <pc:docMk/>
          <pc:sldMk cId="2706677560" sldId="2680"/>
        </pc:sldMkLst>
      </pc:sldChg>
      <pc:sldChg chg="del">
        <pc:chgData name="Hunter Kirby" userId="e6fc5ae6-a79f-4844-9fe1-82cc905d4bff" providerId="ADAL" clId="{6BE9C651-89EB-A446-A615-A37256F0A871}" dt="2024-03-20T18:10:27.193" v="13" actId="2696"/>
        <pc:sldMkLst>
          <pc:docMk/>
          <pc:sldMk cId="2688096294" sldId="2682"/>
        </pc:sldMkLst>
      </pc:sldChg>
      <pc:sldChg chg="del">
        <pc:chgData name="Hunter Kirby" userId="e6fc5ae6-a79f-4844-9fe1-82cc905d4bff" providerId="ADAL" clId="{6BE9C651-89EB-A446-A615-A37256F0A871}" dt="2024-03-20T18:10:27.648" v="39" actId="2696"/>
        <pc:sldMkLst>
          <pc:docMk/>
          <pc:sldMk cId="3712496913" sldId="2697"/>
        </pc:sldMkLst>
      </pc:sldChg>
      <pc:sldChg chg="del">
        <pc:chgData name="Hunter Kirby" userId="e6fc5ae6-a79f-4844-9fe1-82cc905d4bff" providerId="ADAL" clId="{6BE9C651-89EB-A446-A615-A37256F0A871}" dt="2024-03-20T18:10:27.640" v="36" actId="2696"/>
        <pc:sldMkLst>
          <pc:docMk/>
          <pc:sldMk cId="102049121" sldId="2707"/>
        </pc:sldMkLst>
      </pc:sldChg>
      <pc:sldChg chg="del">
        <pc:chgData name="Hunter Kirby" userId="e6fc5ae6-a79f-4844-9fe1-82cc905d4bff" providerId="ADAL" clId="{6BE9C651-89EB-A446-A615-A37256F0A871}" dt="2024-03-20T18:10:27.307" v="22" actId="2696"/>
        <pc:sldMkLst>
          <pc:docMk/>
          <pc:sldMk cId="3507395504" sldId="2731"/>
        </pc:sldMkLst>
      </pc:sldChg>
      <pc:sldChg chg="del">
        <pc:chgData name="Hunter Kirby" userId="e6fc5ae6-a79f-4844-9fe1-82cc905d4bff" providerId="ADAL" clId="{6BE9C651-89EB-A446-A615-A37256F0A871}" dt="2024-03-20T18:10:27.315" v="23" actId="2696"/>
        <pc:sldMkLst>
          <pc:docMk/>
          <pc:sldMk cId="2111835752" sldId="2732"/>
        </pc:sldMkLst>
      </pc:sldChg>
      <pc:sldChg chg="del">
        <pc:chgData name="Hunter Kirby" userId="e6fc5ae6-a79f-4844-9fe1-82cc905d4bff" providerId="ADAL" clId="{6BE9C651-89EB-A446-A615-A37256F0A871}" dt="2024-03-20T18:10:27.510" v="27" actId="2696"/>
        <pc:sldMkLst>
          <pc:docMk/>
          <pc:sldMk cId="1724475402" sldId="2734"/>
        </pc:sldMkLst>
      </pc:sldChg>
      <pc:sldChg chg="del">
        <pc:chgData name="Hunter Kirby" userId="e6fc5ae6-a79f-4844-9fe1-82cc905d4bff" providerId="ADAL" clId="{6BE9C651-89EB-A446-A615-A37256F0A871}" dt="2024-03-20T18:10:27.052" v="3" actId="2696"/>
        <pc:sldMkLst>
          <pc:docMk/>
          <pc:sldMk cId="1073613285" sldId="3249"/>
        </pc:sldMkLst>
      </pc:sldChg>
      <pc:sldChg chg="del">
        <pc:chgData name="Hunter Kirby" userId="e6fc5ae6-a79f-4844-9fe1-82cc905d4bff" providerId="ADAL" clId="{6BE9C651-89EB-A446-A615-A37256F0A871}" dt="2024-03-20T18:10:27.583" v="30" actId="2696"/>
        <pc:sldMkLst>
          <pc:docMk/>
          <pc:sldMk cId="4083157082" sldId="3250"/>
        </pc:sldMkLst>
      </pc:sldChg>
      <pc:sldChg chg="del">
        <pc:chgData name="Hunter Kirby" userId="e6fc5ae6-a79f-4844-9fe1-82cc905d4bff" providerId="ADAL" clId="{6BE9C651-89EB-A446-A615-A37256F0A871}" dt="2024-03-20T18:10:27.208" v="15" actId="2696"/>
        <pc:sldMkLst>
          <pc:docMk/>
          <pc:sldMk cId="1215450049" sldId="3260"/>
        </pc:sldMkLst>
      </pc:sldChg>
      <pc:sldChg chg="del">
        <pc:chgData name="Hunter Kirby" userId="e6fc5ae6-a79f-4844-9fe1-82cc905d4bff" providerId="ADAL" clId="{6BE9C651-89EB-A446-A615-A37256F0A871}" dt="2024-03-20T18:10:27.358" v="26" actId="2696"/>
        <pc:sldMkLst>
          <pc:docMk/>
          <pc:sldMk cId="2426498397" sldId="3326"/>
        </pc:sldMkLst>
      </pc:sldChg>
      <pc:sldChg chg="del">
        <pc:chgData name="Hunter Kirby" userId="e6fc5ae6-a79f-4844-9fe1-82cc905d4bff" providerId="ADAL" clId="{6BE9C651-89EB-A446-A615-A37256F0A871}" dt="2024-03-20T18:10:26.934" v="1" actId="2696"/>
        <pc:sldMkLst>
          <pc:docMk/>
          <pc:sldMk cId="1392844985" sldId="3327"/>
        </pc:sldMkLst>
      </pc:sldChg>
      <pc:sldChg chg="add">
        <pc:chgData name="Hunter Kirby" userId="e6fc5ae6-a79f-4844-9fe1-82cc905d4bff" providerId="ADAL" clId="{6BE9C651-89EB-A446-A615-A37256F0A871}" dt="2024-03-20T18:10:29.770" v="41"/>
        <pc:sldMkLst>
          <pc:docMk/>
          <pc:sldMk cId="4213523465" sldId="3335"/>
        </pc:sldMkLst>
      </pc:sldChg>
      <pc:sldChg chg="del">
        <pc:chgData name="Hunter Kirby" userId="e6fc5ae6-a79f-4844-9fe1-82cc905d4bff" providerId="ADAL" clId="{6BE9C651-89EB-A446-A615-A37256F0A871}" dt="2024-03-20T18:10:27.088" v="6" actId="2696"/>
        <pc:sldMkLst>
          <pc:docMk/>
          <pc:sldMk cId="652386801" sldId="3336"/>
        </pc:sldMkLst>
      </pc:sldChg>
      <pc:sldChg chg="del">
        <pc:chgData name="Hunter Kirby" userId="e6fc5ae6-a79f-4844-9fe1-82cc905d4bff" providerId="ADAL" clId="{6BE9C651-89EB-A446-A615-A37256F0A871}" dt="2024-03-20T18:10:27.164" v="11" actId="2696"/>
        <pc:sldMkLst>
          <pc:docMk/>
          <pc:sldMk cId="79032975" sldId="3337"/>
        </pc:sldMkLst>
      </pc:sldChg>
      <pc:sldChg chg="del">
        <pc:chgData name="Hunter Kirby" userId="e6fc5ae6-a79f-4844-9fe1-82cc905d4bff" providerId="ADAL" clId="{6BE9C651-89EB-A446-A615-A37256F0A871}" dt="2024-03-20T18:10:27.224" v="16" actId="2696"/>
        <pc:sldMkLst>
          <pc:docMk/>
          <pc:sldMk cId="1852150469" sldId="3340"/>
        </pc:sldMkLst>
      </pc:sldChg>
      <pc:sldChg chg="add">
        <pc:chgData name="Hunter Kirby" userId="e6fc5ae6-a79f-4844-9fe1-82cc905d4bff" providerId="ADAL" clId="{6BE9C651-89EB-A446-A615-A37256F0A871}" dt="2024-03-20T18:10:29.770" v="41"/>
        <pc:sldMkLst>
          <pc:docMk/>
          <pc:sldMk cId="1438303457" sldId="3341"/>
        </pc:sldMkLst>
      </pc:sldChg>
      <pc:sldChg chg="del">
        <pc:chgData name="Hunter Kirby" userId="e6fc5ae6-a79f-4844-9fe1-82cc905d4bff" providerId="ADAL" clId="{6BE9C651-89EB-A446-A615-A37256F0A871}" dt="2024-03-20T18:10:27.234" v="19" actId="2696"/>
        <pc:sldMkLst>
          <pc:docMk/>
          <pc:sldMk cId="895835741" sldId="3342"/>
        </pc:sldMkLst>
      </pc:sldChg>
      <pc:sldChg chg="del">
        <pc:chgData name="Hunter Kirby" userId="e6fc5ae6-a79f-4844-9fe1-82cc905d4bff" providerId="ADAL" clId="{6BE9C651-89EB-A446-A615-A37256F0A871}" dt="2024-03-20T18:10:27.523" v="28" actId="2696"/>
        <pc:sldMkLst>
          <pc:docMk/>
          <pc:sldMk cId="4042093429" sldId="3344"/>
        </pc:sldMkLst>
      </pc:sldChg>
      <pc:sldChg chg="del">
        <pc:chgData name="Hunter Kirby" userId="e6fc5ae6-a79f-4844-9fe1-82cc905d4bff" providerId="ADAL" clId="{6BE9C651-89EB-A446-A615-A37256F0A871}" dt="2024-03-20T18:10:27.590" v="32" actId="2696"/>
        <pc:sldMkLst>
          <pc:docMk/>
          <pc:sldMk cId="3190975299" sldId="3345"/>
        </pc:sldMkLst>
      </pc:sldChg>
      <pc:sldChg chg="add del">
        <pc:chgData name="Hunter Kirby" userId="e6fc5ae6-a79f-4844-9fe1-82cc905d4bff" providerId="ADAL" clId="{6BE9C651-89EB-A446-A615-A37256F0A871}" dt="2024-03-20T18:10:29.770" v="41"/>
        <pc:sldMkLst>
          <pc:docMk/>
          <pc:sldMk cId="687852929" sldId="3351"/>
        </pc:sldMkLst>
      </pc:sldChg>
      <pc:sldChg chg="del">
        <pc:chgData name="Hunter Kirby" userId="e6fc5ae6-a79f-4844-9fe1-82cc905d4bff" providerId="ADAL" clId="{6BE9C651-89EB-A446-A615-A37256F0A871}" dt="2024-03-20T18:10:27.110" v="7" actId="2696"/>
        <pc:sldMkLst>
          <pc:docMk/>
          <pc:sldMk cId="3207979870" sldId="3354"/>
        </pc:sldMkLst>
      </pc:sldChg>
      <pc:sldChg chg="del">
        <pc:chgData name="Hunter Kirby" userId="e6fc5ae6-a79f-4844-9fe1-82cc905d4bff" providerId="ADAL" clId="{6BE9C651-89EB-A446-A615-A37256F0A871}" dt="2024-03-20T18:10:27.244" v="20" actId="2696"/>
        <pc:sldMkLst>
          <pc:docMk/>
          <pc:sldMk cId="1885049784" sldId="3355"/>
        </pc:sldMkLst>
      </pc:sldChg>
      <pc:sldChg chg="del">
        <pc:chgData name="Hunter Kirby" userId="e6fc5ae6-a79f-4844-9fe1-82cc905d4bff" providerId="ADAL" clId="{6BE9C651-89EB-A446-A615-A37256F0A871}" dt="2024-03-20T18:10:27.599" v="33" actId="2696"/>
        <pc:sldMkLst>
          <pc:docMk/>
          <pc:sldMk cId="2905247335" sldId="3356"/>
        </pc:sldMkLst>
      </pc:sldChg>
      <pc:sldChg chg="del">
        <pc:chgData name="Hunter Kirby" userId="e6fc5ae6-a79f-4844-9fe1-82cc905d4bff" providerId="ADAL" clId="{6BE9C651-89EB-A446-A615-A37256F0A871}" dt="2024-03-20T18:10:27.230" v="18" actId="2696"/>
        <pc:sldMkLst>
          <pc:docMk/>
          <pc:sldMk cId="2754420132" sldId="3358"/>
        </pc:sldMkLst>
      </pc:sldChg>
      <pc:sldChg chg="del">
        <pc:chgData name="Hunter Kirby" userId="e6fc5ae6-a79f-4844-9fe1-82cc905d4bff" providerId="ADAL" clId="{6BE9C651-89EB-A446-A615-A37256F0A871}" dt="2024-03-20T18:10:27.645" v="38" actId="2696"/>
        <pc:sldMkLst>
          <pc:docMk/>
          <pc:sldMk cId="2523525357" sldId="3360"/>
        </pc:sldMkLst>
      </pc:sldChg>
      <pc:sldChg chg="add">
        <pc:chgData name="Hunter Kirby" userId="e6fc5ae6-a79f-4844-9fe1-82cc905d4bff" providerId="ADAL" clId="{6BE9C651-89EB-A446-A615-A37256F0A871}" dt="2024-03-20T18:10:29.770" v="41"/>
        <pc:sldMkLst>
          <pc:docMk/>
          <pc:sldMk cId="693478289" sldId="3408"/>
        </pc:sldMkLst>
      </pc:sldChg>
      <pc:sldChg chg="add">
        <pc:chgData name="Hunter Kirby" userId="e6fc5ae6-a79f-4844-9fe1-82cc905d4bff" providerId="ADAL" clId="{6BE9C651-89EB-A446-A615-A37256F0A871}" dt="2024-03-20T18:10:29.770" v="41"/>
        <pc:sldMkLst>
          <pc:docMk/>
          <pc:sldMk cId="1204816946" sldId="3409"/>
        </pc:sldMkLst>
      </pc:sldChg>
      <pc:sldChg chg="add">
        <pc:chgData name="Hunter Kirby" userId="e6fc5ae6-a79f-4844-9fe1-82cc905d4bff" providerId="ADAL" clId="{6BE9C651-89EB-A446-A615-A37256F0A871}" dt="2024-03-20T18:10:29.770" v="41"/>
        <pc:sldMkLst>
          <pc:docMk/>
          <pc:sldMk cId="2400459830" sldId="3410"/>
        </pc:sldMkLst>
      </pc:sldChg>
      <pc:sldChg chg="add del">
        <pc:chgData name="Hunter Kirby" userId="e6fc5ae6-a79f-4844-9fe1-82cc905d4bff" providerId="ADAL" clId="{6BE9C651-89EB-A446-A615-A37256F0A871}" dt="2024-03-20T18:10:29.770" v="41"/>
        <pc:sldMkLst>
          <pc:docMk/>
          <pc:sldMk cId="4146189453" sldId="3412"/>
        </pc:sldMkLst>
      </pc:sldChg>
      <pc:sldChg chg="del">
        <pc:chgData name="Hunter Kirby" userId="e6fc5ae6-a79f-4844-9fe1-82cc905d4bff" providerId="ADAL" clId="{6BE9C651-89EB-A446-A615-A37256F0A871}" dt="2024-03-20T18:10:26.944" v="2" actId="2696"/>
        <pc:sldMkLst>
          <pc:docMk/>
          <pc:sldMk cId="341850797" sldId="3413"/>
        </pc:sldMkLst>
      </pc:sldChg>
      <pc:sldChg chg="add">
        <pc:chgData name="Hunter Kirby" userId="e6fc5ae6-a79f-4844-9fe1-82cc905d4bff" providerId="ADAL" clId="{6BE9C651-89EB-A446-A615-A37256F0A871}" dt="2024-03-20T18:10:29.770" v="41"/>
        <pc:sldMkLst>
          <pc:docMk/>
          <pc:sldMk cId="2320758587" sldId="3413"/>
        </pc:sldMkLst>
      </pc:sldChg>
      <pc:sldChg chg="add">
        <pc:chgData name="Hunter Kirby" userId="e6fc5ae6-a79f-4844-9fe1-82cc905d4bff" providerId="ADAL" clId="{6BE9C651-89EB-A446-A615-A37256F0A871}" dt="2024-03-20T18:10:29.770" v="41"/>
        <pc:sldMkLst>
          <pc:docMk/>
          <pc:sldMk cId="1628003012" sldId="3414"/>
        </pc:sldMkLst>
      </pc:sldChg>
      <pc:sldChg chg="add">
        <pc:chgData name="Hunter Kirby" userId="e6fc5ae6-a79f-4844-9fe1-82cc905d4bff" providerId="ADAL" clId="{6BE9C651-89EB-A446-A615-A37256F0A871}" dt="2024-03-20T18:10:29.770" v="41"/>
        <pc:sldMkLst>
          <pc:docMk/>
          <pc:sldMk cId="1714379202" sldId="3415"/>
        </pc:sldMkLst>
      </pc:sldChg>
      <pc:sldChg chg="add">
        <pc:chgData name="Hunter Kirby" userId="e6fc5ae6-a79f-4844-9fe1-82cc905d4bff" providerId="ADAL" clId="{6BE9C651-89EB-A446-A615-A37256F0A871}" dt="2024-03-20T18:10:29.770" v="41"/>
        <pc:sldMkLst>
          <pc:docMk/>
          <pc:sldMk cId="2812547413" sldId="3419"/>
        </pc:sldMkLst>
      </pc:sldChg>
      <pc:sldChg chg="add">
        <pc:chgData name="Hunter Kirby" userId="e6fc5ae6-a79f-4844-9fe1-82cc905d4bff" providerId="ADAL" clId="{6BE9C651-89EB-A446-A615-A37256F0A871}" dt="2024-03-20T18:10:29.770" v="41"/>
        <pc:sldMkLst>
          <pc:docMk/>
          <pc:sldMk cId="2825631002" sldId="3421"/>
        </pc:sldMkLst>
      </pc:sldChg>
      <pc:sldChg chg="add">
        <pc:chgData name="Hunter Kirby" userId="e6fc5ae6-a79f-4844-9fe1-82cc905d4bff" providerId="ADAL" clId="{6BE9C651-89EB-A446-A615-A37256F0A871}" dt="2024-03-20T18:10:29.770" v="41"/>
        <pc:sldMkLst>
          <pc:docMk/>
          <pc:sldMk cId="3171110075" sldId="3422"/>
        </pc:sldMkLst>
      </pc:sldChg>
      <pc:sldChg chg="del">
        <pc:chgData name="Hunter Kirby" userId="e6fc5ae6-a79f-4844-9fe1-82cc905d4bff" providerId="ADAL" clId="{6BE9C651-89EB-A446-A615-A37256F0A871}" dt="2024-03-20T18:10:27.083" v="5" actId="2696"/>
        <pc:sldMkLst>
          <pc:docMk/>
          <pc:sldMk cId="4245446785" sldId="3423"/>
        </pc:sldMkLst>
      </pc:sldChg>
      <pc:sldChg chg="del">
        <pc:chgData name="Hunter Kirby" userId="e6fc5ae6-a79f-4844-9fe1-82cc905d4bff" providerId="ADAL" clId="{6BE9C651-89EB-A446-A615-A37256F0A871}" dt="2024-03-20T18:10:27.227" v="17" actId="2696"/>
        <pc:sldMkLst>
          <pc:docMk/>
          <pc:sldMk cId="3051837693" sldId="3424"/>
        </pc:sldMkLst>
      </pc:sldChg>
      <pc:sldChg chg="add">
        <pc:chgData name="Hunter Kirby" userId="e6fc5ae6-a79f-4844-9fe1-82cc905d4bff" providerId="ADAL" clId="{6BE9C651-89EB-A446-A615-A37256F0A871}" dt="2024-03-20T18:10:29.770" v="41"/>
        <pc:sldMkLst>
          <pc:docMk/>
          <pc:sldMk cId="1044808807" sldId="3425"/>
        </pc:sldMkLst>
      </pc:sldChg>
      <pc:sldChg chg="del">
        <pc:chgData name="Hunter Kirby" userId="e6fc5ae6-a79f-4844-9fe1-82cc905d4bff" providerId="ADAL" clId="{6BE9C651-89EB-A446-A615-A37256F0A871}" dt="2024-03-20T18:10:27.181" v="12" actId="2696"/>
        <pc:sldMkLst>
          <pc:docMk/>
          <pc:sldMk cId="1096617988" sldId="3425"/>
        </pc:sldMkLst>
      </pc:sldChg>
      <pc:sldChg chg="add">
        <pc:chgData name="Hunter Kirby" userId="e6fc5ae6-a79f-4844-9fe1-82cc905d4bff" providerId="ADAL" clId="{6BE9C651-89EB-A446-A615-A37256F0A871}" dt="2024-03-20T18:10:29.770" v="41"/>
        <pc:sldMkLst>
          <pc:docMk/>
          <pc:sldMk cId="810317491" sldId="3426"/>
        </pc:sldMkLst>
      </pc:sldChg>
      <pc:sldChg chg="del">
        <pc:chgData name="Hunter Kirby" userId="e6fc5ae6-a79f-4844-9fe1-82cc905d4bff" providerId="ADAL" clId="{6BE9C651-89EB-A446-A615-A37256F0A871}" dt="2024-03-20T18:10:27.201" v="14" actId="2696"/>
        <pc:sldMkLst>
          <pc:docMk/>
          <pc:sldMk cId="48427589" sldId="3427"/>
        </pc:sldMkLst>
      </pc:sldChg>
    </pc:docChg>
  </pc:docChgLst>
  <pc:docChgLst>
    <pc:chgData name="Rebecca DeSantis" userId="96ce93bd-d761-4476-9c31-e9be55a74f37" providerId="ADAL" clId="{06BDDE20-947B-41A0-BEEF-15DA8F47ECAC}"/>
    <pc:docChg chg="undo custSel modSld">
      <pc:chgData name="Rebecca DeSantis" userId="96ce93bd-d761-4476-9c31-e9be55a74f37" providerId="ADAL" clId="{06BDDE20-947B-41A0-BEEF-15DA8F47ECAC}" dt="2024-04-19T18:18:13.711" v="86" actId="207"/>
      <pc:docMkLst>
        <pc:docMk/>
      </pc:docMkLst>
      <pc:sldChg chg="modSp">
        <pc:chgData name="Rebecca DeSantis" userId="96ce93bd-d761-4476-9c31-e9be55a74f37" providerId="ADAL" clId="{06BDDE20-947B-41A0-BEEF-15DA8F47ECAC}" dt="2024-04-19T18:18:13.711" v="86" actId="207"/>
        <pc:sldMkLst>
          <pc:docMk/>
          <pc:sldMk cId="2147922844" sldId="331"/>
        </pc:sldMkLst>
        <pc:graphicFrameChg chg="mod">
          <ac:chgData name="Rebecca DeSantis" userId="96ce93bd-d761-4476-9c31-e9be55a74f37" providerId="ADAL" clId="{06BDDE20-947B-41A0-BEEF-15DA8F47ECAC}" dt="2024-04-19T18:18:13.711" v="86" actId="207"/>
          <ac:graphicFrameMkLst>
            <pc:docMk/>
            <pc:sldMk cId="2147922844" sldId="331"/>
            <ac:graphicFrameMk id="3" creationId="{AE75741B-AA85-EF76-1F3E-EEE6934342AD}"/>
          </ac:graphicFrameMkLst>
        </pc:graphicFrameChg>
      </pc:sldChg>
      <pc:sldChg chg="modSp mod">
        <pc:chgData name="Rebecca DeSantis" userId="96ce93bd-d761-4476-9c31-e9be55a74f37" providerId="ADAL" clId="{06BDDE20-947B-41A0-BEEF-15DA8F47ECAC}" dt="2024-04-19T18:13:39.475" v="0" actId="20577"/>
        <pc:sldMkLst>
          <pc:docMk/>
          <pc:sldMk cId="687852929" sldId="3351"/>
        </pc:sldMkLst>
        <pc:spChg chg="mod">
          <ac:chgData name="Rebecca DeSantis" userId="96ce93bd-d761-4476-9c31-e9be55a74f37" providerId="ADAL" clId="{06BDDE20-947B-41A0-BEEF-15DA8F47ECAC}" dt="2024-04-19T18:13:39.475" v="0" actId="20577"/>
          <ac:spMkLst>
            <pc:docMk/>
            <pc:sldMk cId="687852929" sldId="3351"/>
            <ac:spMk id="3" creationId="{6121A452-9AA1-A6CE-F8C6-9936BB77F20F}"/>
          </ac:spMkLst>
        </pc:spChg>
      </pc:sldChg>
      <pc:sldChg chg="modSp mod">
        <pc:chgData name="Rebecca DeSantis" userId="96ce93bd-d761-4476-9c31-e9be55a74f37" providerId="ADAL" clId="{06BDDE20-947B-41A0-BEEF-15DA8F47ECAC}" dt="2024-04-19T18:14:41.561" v="12" actId="114"/>
        <pc:sldMkLst>
          <pc:docMk/>
          <pc:sldMk cId="2964559994" sldId="3497"/>
        </pc:sldMkLst>
        <pc:spChg chg="mod">
          <ac:chgData name="Rebecca DeSantis" userId="96ce93bd-d761-4476-9c31-e9be55a74f37" providerId="ADAL" clId="{06BDDE20-947B-41A0-BEEF-15DA8F47ECAC}" dt="2024-04-19T18:14:41.561" v="12" actId="114"/>
          <ac:spMkLst>
            <pc:docMk/>
            <pc:sldMk cId="2964559994" sldId="3497"/>
            <ac:spMk id="3" creationId="{B1B41A65-BCFD-0A56-6D80-E9880C2D141E}"/>
          </ac:spMkLst>
        </pc:spChg>
        <pc:spChg chg="mod">
          <ac:chgData name="Rebecca DeSantis" userId="96ce93bd-d761-4476-9c31-e9be55a74f37" providerId="ADAL" clId="{06BDDE20-947B-41A0-BEEF-15DA8F47ECAC}" dt="2024-04-19T18:14:41.051" v="11" actId="114"/>
          <ac:spMkLst>
            <pc:docMk/>
            <pc:sldMk cId="2964559994" sldId="3497"/>
            <ac:spMk id="7" creationId="{35FB80CF-382B-1641-28C3-8D91FAFB6F7A}"/>
          </ac:spMkLst>
        </pc:spChg>
      </pc:sldChg>
      <pc:sldChg chg="addSp delSp modSp mod chgLayout">
        <pc:chgData name="Rebecca DeSantis" userId="96ce93bd-d761-4476-9c31-e9be55a74f37" providerId="ADAL" clId="{06BDDE20-947B-41A0-BEEF-15DA8F47ECAC}" dt="2024-04-19T18:15:02.992" v="15" actId="6264"/>
        <pc:sldMkLst>
          <pc:docMk/>
          <pc:sldMk cId="3896451581" sldId="3498"/>
        </pc:sldMkLst>
        <pc:spChg chg="mod ord">
          <ac:chgData name="Rebecca DeSantis" userId="96ce93bd-d761-4476-9c31-e9be55a74f37" providerId="ADAL" clId="{06BDDE20-947B-41A0-BEEF-15DA8F47ECAC}" dt="2024-04-19T18:15:02.992" v="15" actId="6264"/>
          <ac:spMkLst>
            <pc:docMk/>
            <pc:sldMk cId="3896451581" sldId="3498"/>
            <ac:spMk id="2" creationId="{94F9C133-A3FA-2B9D-C7F1-F4A5CAE2FEA9}"/>
          </ac:spMkLst>
        </pc:spChg>
        <pc:spChg chg="mod ord">
          <ac:chgData name="Rebecca DeSantis" userId="96ce93bd-d761-4476-9c31-e9be55a74f37" providerId="ADAL" clId="{06BDDE20-947B-41A0-BEEF-15DA8F47ECAC}" dt="2024-04-19T18:15:02.992" v="15" actId="6264"/>
          <ac:spMkLst>
            <pc:docMk/>
            <pc:sldMk cId="3896451581" sldId="3498"/>
            <ac:spMk id="3" creationId="{ED6D0ECE-F9CD-5336-22DA-773050A4406A}"/>
          </ac:spMkLst>
        </pc:spChg>
        <pc:spChg chg="mod ord">
          <ac:chgData name="Rebecca DeSantis" userId="96ce93bd-d761-4476-9c31-e9be55a74f37" providerId="ADAL" clId="{06BDDE20-947B-41A0-BEEF-15DA8F47ECAC}" dt="2024-04-19T18:15:02.992" v="15" actId="6264"/>
          <ac:spMkLst>
            <pc:docMk/>
            <pc:sldMk cId="3896451581" sldId="3498"/>
            <ac:spMk id="4" creationId="{F0199201-E553-9635-5C72-0AC80B8CA1EB}"/>
          </ac:spMkLst>
        </pc:spChg>
        <pc:spChg chg="add del mod">
          <ac:chgData name="Rebecca DeSantis" userId="96ce93bd-d761-4476-9c31-e9be55a74f37" providerId="ADAL" clId="{06BDDE20-947B-41A0-BEEF-15DA8F47ECAC}" dt="2024-04-19T18:15:01.062" v="14" actId="6264"/>
          <ac:spMkLst>
            <pc:docMk/>
            <pc:sldMk cId="3896451581" sldId="3498"/>
            <ac:spMk id="5" creationId="{CFCF1ECB-CEDC-33E0-EF86-469CD26BE64D}"/>
          </ac:spMkLst>
        </pc:spChg>
        <pc:spChg chg="add del mod">
          <ac:chgData name="Rebecca DeSantis" userId="96ce93bd-d761-4476-9c31-e9be55a74f37" providerId="ADAL" clId="{06BDDE20-947B-41A0-BEEF-15DA8F47ECAC}" dt="2024-04-19T18:15:01.062" v="14" actId="6264"/>
          <ac:spMkLst>
            <pc:docMk/>
            <pc:sldMk cId="3896451581" sldId="3498"/>
            <ac:spMk id="6" creationId="{122CA530-097C-ACC8-40E8-6E269FF74553}"/>
          </ac:spMkLst>
        </pc:spChg>
        <pc:spChg chg="add del mod">
          <ac:chgData name="Rebecca DeSantis" userId="96ce93bd-d761-4476-9c31-e9be55a74f37" providerId="ADAL" clId="{06BDDE20-947B-41A0-BEEF-15DA8F47ECAC}" dt="2024-04-19T18:15:01.062" v="14" actId="6264"/>
          <ac:spMkLst>
            <pc:docMk/>
            <pc:sldMk cId="3896451581" sldId="3498"/>
            <ac:spMk id="7" creationId="{EEBED64D-98B3-2585-01FA-2359B52BEA21}"/>
          </ac:spMkLst>
        </pc:spChg>
        <pc:spChg chg="add del mod">
          <ac:chgData name="Rebecca DeSantis" userId="96ce93bd-d761-4476-9c31-e9be55a74f37" providerId="ADAL" clId="{06BDDE20-947B-41A0-BEEF-15DA8F47ECAC}" dt="2024-04-19T18:15:02.992" v="15" actId="6264"/>
          <ac:spMkLst>
            <pc:docMk/>
            <pc:sldMk cId="3896451581" sldId="3498"/>
            <ac:spMk id="8" creationId="{8763ED15-6EF0-0AE9-64C9-B332927D7661}"/>
          </ac:spMkLst>
        </pc:spChg>
        <pc:spChg chg="add del mod">
          <ac:chgData name="Rebecca DeSantis" userId="96ce93bd-d761-4476-9c31-e9be55a74f37" providerId="ADAL" clId="{06BDDE20-947B-41A0-BEEF-15DA8F47ECAC}" dt="2024-04-19T18:15:02.992" v="15" actId="6264"/>
          <ac:spMkLst>
            <pc:docMk/>
            <pc:sldMk cId="3896451581" sldId="3498"/>
            <ac:spMk id="9" creationId="{57C5FE90-5CCD-0B62-6EB5-53A29DDB1BD8}"/>
          </ac:spMkLst>
        </pc:spChg>
        <pc:spChg chg="add del mod">
          <ac:chgData name="Rebecca DeSantis" userId="96ce93bd-d761-4476-9c31-e9be55a74f37" providerId="ADAL" clId="{06BDDE20-947B-41A0-BEEF-15DA8F47ECAC}" dt="2024-04-19T18:15:02.992" v="15" actId="6264"/>
          <ac:spMkLst>
            <pc:docMk/>
            <pc:sldMk cId="3896451581" sldId="3498"/>
            <ac:spMk id="10" creationId="{BEC80A90-FE4E-8CD1-7FEB-F985EA0DC657}"/>
          </ac:spMkLst>
        </pc:spChg>
      </pc:sldChg>
      <pc:sldChg chg="addSp delSp modSp mod chgLayout">
        <pc:chgData name="Rebecca DeSantis" userId="96ce93bd-d761-4476-9c31-e9be55a74f37" providerId="ADAL" clId="{06BDDE20-947B-41A0-BEEF-15DA8F47ECAC}" dt="2024-04-19T18:15:13.177" v="16" actId="6264"/>
        <pc:sldMkLst>
          <pc:docMk/>
          <pc:sldMk cId="2946063543" sldId="3501"/>
        </pc:sldMkLst>
        <pc:spChg chg="mod ord">
          <ac:chgData name="Rebecca DeSantis" userId="96ce93bd-d761-4476-9c31-e9be55a74f37" providerId="ADAL" clId="{06BDDE20-947B-41A0-BEEF-15DA8F47ECAC}" dt="2024-04-19T18:15:13.177" v="16" actId="6264"/>
          <ac:spMkLst>
            <pc:docMk/>
            <pc:sldMk cId="2946063543" sldId="3501"/>
            <ac:spMk id="2" creationId="{D0371228-A34D-1DBB-7611-9FD85ED96505}"/>
          </ac:spMkLst>
        </pc:spChg>
        <pc:spChg chg="mod ord">
          <ac:chgData name="Rebecca DeSantis" userId="96ce93bd-d761-4476-9c31-e9be55a74f37" providerId="ADAL" clId="{06BDDE20-947B-41A0-BEEF-15DA8F47ECAC}" dt="2024-04-19T18:15:13.177" v="16" actId="6264"/>
          <ac:spMkLst>
            <pc:docMk/>
            <pc:sldMk cId="2946063543" sldId="3501"/>
            <ac:spMk id="3" creationId="{4C106C1F-4751-D52E-26A9-BE16712BA744}"/>
          </ac:spMkLst>
        </pc:spChg>
        <pc:spChg chg="mod ord">
          <ac:chgData name="Rebecca DeSantis" userId="96ce93bd-d761-4476-9c31-e9be55a74f37" providerId="ADAL" clId="{06BDDE20-947B-41A0-BEEF-15DA8F47ECAC}" dt="2024-04-19T18:15:13.177" v="16" actId="6264"/>
          <ac:spMkLst>
            <pc:docMk/>
            <pc:sldMk cId="2946063543" sldId="3501"/>
            <ac:spMk id="4" creationId="{C47DF895-A9D3-9BD2-5CAA-EE08C83FAF82}"/>
          </ac:spMkLst>
        </pc:spChg>
        <pc:spChg chg="mod ord">
          <ac:chgData name="Rebecca DeSantis" userId="96ce93bd-d761-4476-9c31-e9be55a74f37" providerId="ADAL" clId="{06BDDE20-947B-41A0-BEEF-15DA8F47ECAC}" dt="2024-04-19T18:15:13.177" v="16" actId="6264"/>
          <ac:spMkLst>
            <pc:docMk/>
            <pc:sldMk cId="2946063543" sldId="3501"/>
            <ac:spMk id="5" creationId="{4E0DDC10-C263-22CC-7D72-47623E5E40CF}"/>
          </ac:spMkLst>
        </pc:spChg>
        <pc:spChg chg="add del mod">
          <ac:chgData name="Rebecca DeSantis" userId="96ce93bd-d761-4476-9c31-e9be55a74f37" providerId="ADAL" clId="{06BDDE20-947B-41A0-BEEF-15DA8F47ECAC}" dt="2024-04-19T18:15:13.177" v="16" actId="6264"/>
          <ac:spMkLst>
            <pc:docMk/>
            <pc:sldMk cId="2946063543" sldId="3501"/>
            <ac:spMk id="6" creationId="{86B54B91-3E64-EC62-2E9F-3DA1B14F2186}"/>
          </ac:spMkLst>
        </pc:spChg>
        <pc:spChg chg="add del mod">
          <ac:chgData name="Rebecca DeSantis" userId="96ce93bd-d761-4476-9c31-e9be55a74f37" providerId="ADAL" clId="{06BDDE20-947B-41A0-BEEF-15DA8F47ECAC}" dt="2024-04-19T18:15:13.177" v="16" actId="6264"/>
          <ac:spMkLst>
            <pc:docMk/>
            <pc:sldMk cId="2946063543" sldId="3501"/>
            <ac:spMk id="7" creationId="{ED72C711-2D99-858B-FBFB-EBD9E7B009B7}"/>
          </ac:spMkLst>
        </pc:spChg>
        <pc:spChg chg="add del mod">
          <ac:chgData name="Rebecca DeSantis" userId="96ce93bd-d761-4476-9c31-e9be55a74f37" providerId="ADAL" clId="{06BDDE20-947B-41A0-BEEF-15DA8F47ECAC}" dt="2024-04-19T18:15:13.177" v="16" actId="6264"/>
          <ac:spMkLst>
            <pc:docMk/>
            <pc:sldMk cId="2946063543" sldId="3501"/>
            <ac:spMk id="8" creationId="{33C79944-55A4-8C2C-1815-24C9AA527917}"/>
          </ac:spMkLst>
        </pc:spChg>
        <pc:spChg chg="add del mod">
          <ac:chgData name="Rebecca DeSantis" userId="96ce93bd-d761-4476-9c31-e9be55a74f37" providerId="ADAL" clId="{06BDDE20-947B-41A0-BEEF-15DA8F47ECAC}" dt="2024-04-19T18:15:13.177" v="16" actId="6264"/>
          <ac:spMkLst>
            <pc:docMk/>
            <pc:sldMk cId="2946063543" sldId="3501"/>
            <ac:spMk id="9" creationId="{F41B4D35-BD9E-AE8E-CCAA-16BE7DC6C64A}"/>
          </ac:spMkLst>
        </pc:spChg>
      </pc:sldChg>
      <pc:sldChg chg="modSp mod">
        <pc:chgData name="Rebecca DeSantis" userId="96ce93bd-d761-4476-9c31-e9be55a74f37" providerId="ADAL" clId="{06BDDE20-947B-41A0-BEEF-15DA8F47ECAC}" dt="2024-04-19T18:15:29.079" v="32" actId="1035"/>
        <pc:sldMkLst>
          <pc:docMk/>
          <pc:sldMk cId="4179703956" sldId="11007"/>
        </pc:sldMkLst>
        <pc:graphicFrameChg chg="mod">
          <ac:chgData name="Rebecca DeSantis" userId="96ce93bd-d761-4476-9c31-e9be55a74f37" providerId="ADAL" clId="{06BDDE20-947B-41A0-BEEF-15DA8F47ECAC}" dt="2024-04-19T18:15:29.079" v="32" actId="1035"/>
          <ac:graphicFrameMkLst>
            <pc:docMk/>
            <pc:sldMk cId="4179703956" sldId="11007"/>
            <ac:graphicFrameMk id="2" creationId="{2A1F3304-A5EA-7A0C-16BC-166ADDF47E1B}"/>
          </ac:graphicFrameMkLst>
        </pc:graphicFrameChg>
      </pc:sldChg>
    </pc:docChg>
  </pc:docChgLst>
  <pc:docChgLst>
    <pc:chgData name="Janelle Gieseke" userId="1065d469-00d3-4a33-b073-8dab6534bb61" providerId="ADAL" clId="{449BAE91-8B29-4EAE-A72E-9DB6B18C51C6}"/>
    <pc:docChg chg="custSel addSld delSld modSld delSection modSection">
      <pc:chgData name="Janelle Gieseke" userId="1065d469-00d3-4a33-b073-8dab6534bb61" providerId="ADAL" clId="{449BAE91-8B29-4EAE-A72E-9DB6B18C51C6}" dt="2024-05-07T14:49:17.207" v="354" actId="20577"/>
      <pc:docMkLst>
        <pc:docMk/>
      </pc:docMkLst>
      <pc:sldChg chg="modSp del mod">
        <pc:chgData name="Janelle Gieseke" userId="1065d469-00d3-4a33-b073-8dab6534bb61" providerId="ADAL" clId="{449BAE91-8B29-4EAE-A72E-9DB6B18C51C6}" dt="2024-05-07T14:30:41.730" v="342" actId="2696"/>
        <pc:sldMkLst>
          <pc:docMk/>
          <pc:sldMk cId="4193940796" sldId="263"/>
        </pc:sldMkLst>
        <pc:spChg chg="mod">
          <ac:chgData name="Janelle Gieseke" userId="1065d469-00d3-4a33-b073-8dab6534bb61" providerId="ADAL" clId="{449BAE91-8B29-4EAE-A72E-9DB6B18C51C6}" dt="2024-04-18T19:05:37.935" v="224" actId="20577"/>
          <ac:spMkLst>
            <pc:docMk/>
            <pc:sldMk cId="4193940796" sldId="263"/>
            <ac:spMk id="105" creationId="{95A15736-93E9-4A87-9AD7-9DE1535CFC21}"/>
          </ac:spMkLst>
        </pc:spChg>
      </pc:sldChg>
      <pc:sldChg chg="del">
        <pc:chgData name="Janelle Gieseke" userId="1065d469-00d3-4a33-b073-8dab6534bb61" providerId="ADAL" clId="{449BAE91-8B29-4EAE-A72E-9DB6B18C51C6}" dt="2024-05-07T14:30:50.639" v="344" actId="2696"/>
        <pc:sldMkLst>
          <pc:docMk/>
          <pc:sldMk cId="1601350786" sldId="273"/>
        </pc:sldMkLst>
      </pc:sldChg>
      <pc:sldChg chg="del">
        <pc:chgData name="Janelle Gieseke" userId="1065d469-00d3-4a33-b073-8dab6534bb61" providerId="ADAL" clId="{449BAE91-8B29-4EAE-A72E-9DB6B18C51C6}" dt="2024-05-07T14:30:23.847" v="340" actId="47"/>
        <pc:sldMkLst>
          <pc:docMk/>
          <pc:sldMk cId="2147922844" sldId="331"/>
        </pc:sldMkLst>
      </pc:sldChg>
      <pc:sldChg chg="del modNotesTx">
        <pc:chgData name="Janelle Gieseke" userId="1065d469-00d3-4a33-b073-8dab6534bb61" providerId="ADAL" clId="{449BAE91-8B29-4EAE-A72E-9DB6B18C51C6}" dt="2024-05-07T14:30:23.847" v="340" actId="47"/>
        <pc:sldMkLst>
          <pc:docMk/>
          <pc:sldMk cId="4246912480" sldId="332"/>
        </pc:sldMkLst>
      </pc:sldChg>
      <pc:sldChg chg="del">
        <pc:chgData name="Janelle Gieseke" userId="1065d469-00d3-4a33-b073-8dab6534bb61" providerId="ADAL" clId="{449BAE91-8B29-4EAE-A72E-9DB6B18C51C6}" dt="2024-05-07T14:30:41.730" v="342" actId="2696"/>
        <pc:sldMkLst>
          <pc:docMk/>
          <pc:sldMk cId="3856431711" sldId="975"/>
        </pc:sldMkLst>
      </pc:sldChg>
      <pc:sldChg chg="del">
        <pc:chgData name="Janelle Gieseke" userId="1065d469-00d3-4a33-b073-8dab6534bb61" providerId="ADAL" clId="{449BAE91-8B29-4EAE-A72E-9DB6B18C51C6}" dt="2024-05-07T14:30:41.730" v="342" actId="2696"/>
        <pc:sldMkLst>
          <pc:docMk/>
          <pc:sldMk cId="4207292981" sldId="976"/>
        </pc:sldMkLst>
      </pc:sldChg>
      <pc:sldChg chg="del">
        <pc:chgData name="Janelle Gieseke" userId="1065d469-00d3-4a33-b073-8dab6534bb61" providerId="ADAL" clId="{449BAE91-8B29-4EAE-A72E-9DB6B18C51C6}" dt="2024-05-07T14:30:41.730" v="342" actId="2696"/>
        <pc:sldMkLst>
          <pc:docMk/>
          <pc:sldMk cId="3331125927" sldId="2448"/>
        </pc:sldMkLst>
      </pc:sldChg>
      <pc:sldChg chg="del">
        <pc:chgData name="Janelle Gieseke" userId="1065d469-00d3-4a33-b073-8dab6534bb61" providerId="ADAL" clId="{449BAE91-8B29-4EAE-A72E-9DB6B18C51C6}" dt="2024-05-07T14:30:41.730" v="342" actId="2696"/>
        <pc:sldMkLst>
          <pc:docMk/>
          <pc:sldMk cId="2506401873" sldId="2450"/>
        </pc:sldMkLst>
      </pc:sldChg>
      <pc:sldChg chg="del">
        <pc:chgData name="Janelle Gieseke" userId="1065d469-00d3-4a33-b073-8dab6534bb61" providerId="ADAL" clId="{449BAE91-8B29-4EAE-A72E-9DB6B18C51C6}" dt="2024-05-07T14:30:41.730" v="342" actId="2696"/>
        <pc:sldMkLst>
          <pc:docMk/>
          <pc:sldMk cId="3809598890" sldId="2496"/>
        </pc:sldMkLst>
      </pc:sldChg>
      <pc:sldChg chg="del">
        <pc:chgData name="Janelle Gieseke" userId="1065d469-00d3-4a33-b073-8dab6534bb61" providerId="ADAL" clId="{449BAE91-8B29-4EAE-A72E-9DB6B18C51C6}" dt="2024-05-07T14:30:23.847" v="340" actId="47"/>
        <pc:sldMkLst>
          <pc:docMk/>
          <pc:sldMk cId="2199318200" sldId="2651"/>
        </pc:sldMkLst>
      </pc:sldChg>
      <pc:sldChg chg="del">
        <pc:chgData name="Janelle Gieseke" userId="1065d469-00d3-4a33-b073-8dab6534bb61" providerId="ADAL" clId="{449BAE91-8B29-4EAE-A72E-9DB6B18C51C6}" dt="2024-05-07T14:30:41.730" v="342" actId="2696"/>
        <pc:sldMkLst>
          <pc:docMk/>
          <pc:sldMk cId="2057075503" sldId="2734"/>
        </pc:sldMkLst>
      </pc:sldChg>
      <pc:sldChg chg="modSp mod">
        <pc:chgData name="Janelle Gieseke" userId="1065d469-00d3-4a33-b073-8dab6534bb61" providerId="ADAL" clId="{449BAE91-8B29-4EAE-A72E-9DB6B18C51C6}" dt="2024-04-18T19:03:22.849" v="92" actId="20577"/>
        <pc:sldMkLst>
          <pc:docMk/>
          <pc:sldMk cId="2094070453" sldId="3100"/>
        </pc:sldMkLst>
        <pc:spChg chg="mod">
          <ac:chgData name="Janelle Gieseke" userId="1065d469-00d3-4a33-b073-8dab6534bb61" providerId="ADAL" clId="{449BAE91-8B29-4EAE-A72E-9DB6B18C51C6}" dt="2024-04-18T19:03:22.849" v="92" actId="20577"/>
          <ac:spMkLst>
            <pc:docMk/>
            <pc:sldMk cId="2094070453" sldId="3100"/>
            <ac:spMk id="6" creationId="{8F143140-3532-4F2C-8F08-CAAD6D44DA6A}"/>
          </ac:spMkLst>
        </pc:spChg>
      </pc:sldChg>
      <pc:sldChg chg="del">
        <pc:chgData name="Janelle Gieseke" userId="1065d469-00d3-4a33-b073-8dab6534bb61" providerId="ADAL" clId="{449BAE91-8B29-4EAE-A72E-9DB6B18C51C6}" dt="2024-05-07T14:30:41.730" v="342" actId="2696"/>
        <pc:sldMkLst>
          <pc:docMk/>
          <pc:sldMk cId="597541373" sldId="3141"/>
        </pc:sldMkLst>
      </pc:sldChg>
      <pc:sldChg chg="modSp del mod modNotesTx">
        <pc:chgData name="Janelle Gieseke" userId="1065d469-00d3-4a33-b073-8dab6534bb61" providerId="ADAL" clId="{449BAE91-8B29-4EAE-A72E-9DB6B18C51C6}" dt="2024-05-07T14:30:23.847" v="340" actId="47"/>
        <pc:sldMkLst>
          <pc:docMk/>
          <pc:sldMk cId="1942463003" sldId="3245"/>
        </pc:sldMkLst>
        <pc:spChg chg="mod">
          <ac:chgData name="Janelle Gieseke" userId="1065d469-00d3-4a33-b073-8dab6534bb61" providerId="ADAL" clId="{449BAE91-8B29-4EAE-A72E-9DB6B18C51C6}" dt="2024-04-18T19:05:10.652" v="208" actId="20577"/>
          <ac:spMkLst>
            <pc:docMk/>
            <pc:sldMk cId="1942463003" sldId="3245"/>
            <ac:spMk id="2" creationId="{785CE85B-FC26-4AAF-99B8-944D00B9A95D}"/>
          </ac:spMkLst>
        </pc:spChg>
      </pc:sldChg>
      <pc:sldChg chg="del">
        <pc:chgData name="Janelle Gieseke" userId="1065d469-00d3-4a33-b073-8dab6534bb61" providerId="ADAL" clId="{449BAE91-8B29-4EAE-A72E-9DB6B18C51C6}" dt="2024-05-07T14:30:23.847" v="340" actId="47"/>
        <pc:sldMkLst>
          <pc:docMk/>
          <pc:sldMk cId="1808720426" sldId="3249"/>
        </pc:sldMkLst>
      </pc:sldChg>
      <pc:sldChg chg="del">
        <pc:chgData name="Janelle Gieseke" userId="1065d469-00d3-4a33-b073-8dab6534bb61" providerId="ADAL" clId="{449BAE91-8B29-4EAE-A72E-9DB6B18C51C6}" dt="2024-05-07T14:30:23.847" v="340" actId="47"/>
        <pc:sldMkLst>
          <pc:docMk/>
          <pc:sldMk cId="305304821" sldId="3250"/>
        </pc:sldMkLst>
      </pc:sldChg>
      <pc:sldChg chg="del">
        <pc:chgData name="Janelle Gieseke" userId="1065d469-00d3-4a33-b073-8dab6534bb61" providerId="ADAL" clId="{449BAE91-8B29-4EAE-A72E-9DB6B18C51C6}" dt="2024-05-07T14:30:41.730" v="342" actId="2696"/>
        <pc:sldMkLst>
          <pc:docMk/>
          <pc:sldMk cId="1535210130" sldId="3253"/>
        </pc:sldMkLst>
      </pc:sldChg>
      <pc:sldChg chg="modSp del mod modNotesTx">
        <pc:chgData name="Janelle Gieseke" userId="1065d469-00d3-4a33-b073-8dab6534bb61" providerId="ADAL" clId="{449BAE91-8B29-4EAE-A72E-9DB6B18C51C6}" dt="2024-05-07T14:30:23.847" v="340" actId="47"/>
        <pc:sldMkLst>
          <pc:docMk/>
          <pc:sldMk cId="3825248545" sldId="3255"/>
        </pc:sldMkLst>
        <pc:spChg chg="mod">
          <ac:chgData name="Janelle Gieseke" userId="1065d469-00d3-4a33-b073-8dab6534bb61" providerId="ADAL" clId="{449BAE91-8B29-4EAE-A72E-9DB6B18C51C6}" dt="2024-04-18T19:07:15.855" v="338" actId="20577"/>
          <ac:spMkLst>
            <pc:docMk/>
            <pc:sldMk cId="3825248545" sldId="3255"/>
            <ac:spMk id="283" creationId="{107643B0-8744-4DF5-B363-2A87BB48F5AB}"/>
          </ac:spMkLst>
        </pc:spChg>
      </pc:sldChg>
      <pc:sldChg chg="del">
        <pc:chgData name="Janelle Gieseke" userId="1065d469-00d3-4a33-b073-8dab6534bb61" providerId="ADAL" clId="{449BAE91-8B29-4EAE-A72E-9DB6B18C51C6}" dt="2024-05-07T14:31:08.194" v="345" actId="47"/>
        <pc:sldMkLst>
          <pc:docMk/>
          <pc:sldMk cId="3587486356" sldId="3257"/>
        </pc:sldMkLst>
      </pc:sldChg>
      <pc:sldChg chg="modSp del mod modNotesTx">
        <pc:chgData name="Janelle Gieseke" userId="1065d469-00d3-4a33-b073-8dab6534bb61" providerId="ADAL" clId="{449BAE91-8B29-4EAE-A72E-9DB6B18C51C6}" dt="2024-05-07T14:30:23.847" v="340" actId="47"/>
        <pc:sldMkLst>
          <pc:docMk/>
          <pc:sldMk cId="2014633448" sldId="3324"/>
        </pc:sldMkLst>
        <pc:spChg chg="mod">
          <ac:chgData name="Janelle Gieseke" userId="1065d469-00d3-4a33-b073-8dab6534bb61" providerId="ADAL" clId="{449BAE91-8B29-4EAE-A72E-9DB6B18C51C6}" dt="2024-04-18T19:04:30.653" v="162" actId="6549"/>
          <ac:spMkLst>
            <pc:docMk/>
            <pc:sldMk cId="2014633448" sldId="3324"/>
            <ac:spMk id="5" creationId="{29A36800-AD3A-4F16-E5E7-3F04DD85152F}"/>
          </ac:spMkLst>
        </pc:spChg>
        <pc:graphicFrameChg chg="mod">
          <ac:chgData name="Janelle Gieseke" userId="1065d469-00d3-4a33-b073-8dab6534bb61" providerId="ADAL" clId="{449BAE91-8B29-4EAE-A72E-9DB6B18C51C6}" dt="2024-04-18T19:07:10.637" v="334" actId="20577"/>
          <ac:graphicFrameMkLst>
            <pc:docMk/>
            <pc:sldMk cId="2014633448" sldId="3324"/>
            <ac:graphicFrameMk id="7" creationId="{504AE3D0-7189-D3F8-1CFF-BE93AD1FEB7B}"/>
          </ac:graphicFrameMkLst>
        </pc:graphicFrameChg>
      </pc:sldChg>
      <pc:sldChg chg="del">
        <pc:chgData name="Janelle Gieseke" userId="1065d469-00d3-4a33-b073-8dab6534bb61" providerId="ADAL" clId="{449BAE91-8B29-4EAE-A72E-9DB6B18C51C6}" dt="2024-05-07T14:30:41.730" v="342" actId="2696"/>
        <pc:sldMkLst>
          <pc:docMk/>
          <pc:sldMk cId="2899520665" sldId="3335"/>
        </pc:sldMkLst>
      </pc:sldChg>
      <pc:sldChg chg="del">
        <pc:chgData name="Janelle Gieseke" userId="1065d469-00d3-4a33-b073-8dab6534bb61" providerId="ADAL" clId="{449BAE91-8B29-4EAE-A72E-9DB6B18C51C6}" dt="2024-05-07T14:30:41.730" v="342" actId="2696"/>
        <pc:sldMkLst>
          <pc:docMk/>
          <pc:sldMk cId="3889412808" sldId="3344"/>
        </pc:sldMkLst>
      </pc:sldChg>
      <pc:sldChg chg="modSp mod">
        <pc:chgData name="Janelle Gieseke" userId="1065d469-00d3-4a33-b073-8dab6534bb61" providerId="ADAL" clId="{449BAE91-8B29-4EAE-A72E-9DB6B18C51C6}" dt="2024-05-07T14:48:59.374" v="351" actId="27636"/>
        <pc:sldMkLst>
          <pc:docMk/>
          <pc:sldMk cId="687852929" sldId="3351"/>
        </pc:sldMkLst>
        <pc:spChg chg="mod">
          <ac:chgData name="Janelle Gieseke" userId="1065d469-00d3-4a33-b073-8dab6534bb61" providerId="ADAL" clId="{449BAE91-8B29-4EAE-A72E-9DB6B18C51C6}" dt="2024-05-07T14:48:59.374" v="351" actId="27636"/>
          <ac:spMkLst>
            <pc:docMk/>
            <pc:sldMk cId="687852929" sldId="3351"/>
            <ac:spMk id="3" creationId="{6121A452-9AA1-A6CE-F8C6-9936BB77F20F}"/>
          </ac:spMkLst>
        </pc:spChg>
        <pc:spChg chg="mod">
          <ac:chgData name="Janelle Gieseke" userId="1065d469-00d3-4a33-b073-8dab6534bb61" providerId="ADAL" clId="{449BAE91-8B29-4EAE-A72E-9DB6B18C51C6}" dt="2024-05-07T14:30:07.837" v="339" actId="6549"/>
          <ac:spMkLst>
            <pc:docMk/>
            <pc:sldMk cId="687852929" sldId="3351"/>
            <ac:spMk id="9" creationId="{78C1738E-FE69-A3ED-689A-2093BA2B6B8E}"/>
          </ac:spMkLst>
        </pc:spChg>
      </pc:sldChg>
      <pc:sldChg chg="modSp mod modNotesTx">
        <pc:chgData name="Janelle Gieseke" userId="1065d469-00d3-4a33-b073-8dab6534bb61" providerId="ADAL" clId="{449BAE91-8B29-4EAE-A72E-9DB6B18C51C6}" dt="2024-05-07T14:49:02.792" v="352" actId="20577"/>
        <pc:sldMkLst>
          <pc:docMk/>
          <pc:sldMk cId="2077812804" sldId="3459"/>
        </pc:sldMkLst>
        <pc:spChg chg="mod">
          <ac:chgData name="Janelle Gieseke" userId="1065d469-00d3-4a33-b073-8dab6534bb61" providerId="ADAL" clId="{449BAE91-8B29-4EAE-A72E-9DB6B18C51C6}" dt="2024-05-07T14:49:02.792" v="352" actId="20577"/>
          <ac:spMkLst>
            <pc:docMk/>
            <pc:sldMk cId="2077812804" sldId="3459"/>
            <ac:spMk id="2" creationId="{43DFA8DC-1842-6E37-6BC1-F004E7E72672}"/>
          </ac:spMkLst>
        </pc:spChg>
        <pc:spChg chg="mod">
          <ac:chgData name="Janelle Gieseke" userId="1065d469-00d3-4a33-b073-8dab6534bb61" providerId="ADAL" clId="{449BAE91-8B29-4EAE-A72E-9DB6B18C51C6}" dt="2024-04-18T19:02:04.701" v="13" actId="20577"/>
          <ac:spMkLst>
            <pc:docMk/>
            <pc:sldMk cId="2077812804" sldId="3459"/>
            <ac:spMk id="54" creationId="{AA0B15C4-1413-42A5-A5CF-40D79B6E3BC6}"/>
          </ac:spMkLst>
        </pc:spChg>
      </pc:sldChg>
      <pc:sldChg chg="modSp mod">
        <pc:chgData name="Janelle Gieseke" userId="1065d469-00d3-4a33-b073-8dab6534bb61" providerId="ADAL" clId="{449BAE91-8B29-4EAE-A72E-9DB6B18C51C6}" dt="2024-05-07T14:49:08.790" v="353" actId="20577"/>
        <pc:sldMkLst>
          <pc:docMk/>
          <pc:sldMk cId="1969553409" sldId="3465"/>
        </pc:sldMkLst>
        <pc:spChg chg="mod">
          <ac:chgData name="Janelle Gieseke" userId="1065d469-00d3-4a33-b073-8dab6534bb61" providerId="ADAL" clId="{449BAE91-8B29-4EAE-A72E-9DB6B18C51C6}" dt="2024-05-07T14:49:08.790" v="353" actId="20577"/>
          <ac:spMkLst>
            <pc:docMk/>
            <pc:sldMk cId="1969553409" sldId="3465"/>
            <ac:spMk id="2" creationId="{B1CC151A-F939-B26F-DEB4-89480664E557}"/>
          </ac:spMkLst>
        </pc:spChg>
      </pc:sldChg>
      <pc:sldChg chg="del">
        <pc:chgData name="Janelle Gieseke" userId="1065d469-00d3-4a33-b073-8dab6534bb61" providerId="ADAL" clId="{449BAE91-8B29-4EAE-A72E-9DB6B18C51C6}" dt="2024-05-07T14:30:23.847" v="340" actId="47"/>
        <pc:sldMkLst>
          <pc:docMk/>
          <pc:sldMk cId="2372545475" sldId="3466"/>
        </pc:sldMkLst>
      </pc:sldChg>
      <pc:sldChg chg="modSp mod modNotesTx">
        <pc:chgData name="Janelle Gieseke" userId="1065d469-00d3-4a33-b073-8dab6534bb61" providerId="ADAL" clId="{449BAE91-8B29-4EAE-A72E-9DB6B18C51C6}" dt="2024-04-18T19:06:51.004" v="320" actId="20577"/>
        <pc:sldMkLst>
          <pc:docMk/>
          <pc:sldMk cId="3982991102" sldId="3467"/>
        </pc:sldMkLst>
        <pc:spChg chg="mod">
          <ac:chgData name="Janelle Gieseke" userId="1065d469-00d3-4a33-b073-8dab6534bb61" providerId="ADAL" clId="{449BAE91-8B29-4EAE-A72E-9DB6B18C51C6}" dt="2024-04-18T19:03:06.255" v="76" actId="20577"/>
          <ac:spMkLst>
            <pc:docMk/>
            <pc:sldMk cId="3982991102" sldId="3467"/>
            <ac:spMk id="10" creationId="{2D3D1D70-62F4-5B45-C32B-FE0A5DBA7E72}"/>
          </ac:spMkLst>
        </pc:spChg>
        <pc:spChg chg="mod">
          <ac:chgData name="Janelle Gieseke" userId="1065d469-00d3-4a33-b073-8dab6534bb61" providerId="ADAL" clId="{449BAE91-8B29-4EAE-A72E-9DB6B18C51C6}" dt="2024-04-18T19:06:51.004" v="320" actId="20577"/>
          <ac:spMkLst>
            <pc:docMk/>
            <pc:sldMk cId="3982991102" sldId="3467"/>
            <ac:spMk id="283" creationId="{107643B0-8744-4DF5-B363-2A87BB48F5AB}"/>
          </ac:spMkLst>
        </pc:spChg>
      </pc:sldChg>
      <pc:sldChg chg="modSp del mod modNotesTx">
        <pc:chgData name="Janelle Gieseke" userId="1065d469-00d3-4a33-b073-8dab6534bb61" providerId="ADAL" clId="{449BAE91-8B29-4EAE-A72E-9DB6B18C51C6}" dt="2024-05-07T14:30:41.730" v="342" actId="2696"/>
        <pc:sldMkLst>
          <pc:docMk/>
          <pc:sldMk cId="1040935592" sldId="3473"/>
        </pc:sldMkLst>
        <pc:spChg chg="mod">
          <ac:chgData name="Janelle Gieseke" userId="1065d469-00d3-4a33-b073-8dab6534bb61" providerId="ADAL" clId="{449BAE91-8B29-4EAE-A72E-9DB6B18C51C6}" dt="2024-04-18T19:05:50.908" v="236" actId="20577"/>
          <ac:spMkLst>
            <pc:docMk/>
            <pc:sldMk cId="1040935592" sldId="3473"/>
            <ac:spMk id="8" creationId="{62923123-0520-44DD-9FC0-837698BACB90}"/>
          </ac:spMkLst>
        </pc:spChg>
      </pc:sldChg>
      <pc:sldChg chg="del">
        <pc:chgData name="Janelle Gieseke" userId="1065d469-00d3-4a33-b073-8dab6534bb61" providerId="ADAL" clId="{449BAE91-8B29-4EAE-A72E-9DB6B18C51C6}" dt="2024-05-07T14:30:41.730" v="342" actId="2696"/>
        <pc:sldMkLst>
          <pc:docMk/>
          <pc:sldMk cId="3686637540" sldId="3475"/>
        </pc:sldMkLst>
      </pc:sldChg>
      <pc:sldChg chg="modSp mod">
        <pc:chgData name="Janelle Gieseke" userId="1065d469-00d3-4a33-b073-8dab6534bb61" providerId="ADAL" clId="{449BAE91-8B29-4EAE-A72E-9DB6B18C51C6}" dt="2024-04-18T19:02:20.209" v="29" actId="20577"/>
        <pc:sldMkLst>
          <pc:docMk/>
          <pc:sldMk cId="635304810" sldId="3495"/>
        </pc:sldMkLst>
        <pc:spChg chg="mod">
          <ac:chgData name="Janelle Gieseke" userId="1065d469-00d3-4a33-b073-8dab6534bb61" providerId="ADAL" clId="{449BAE91-8B29-4EAE-A72E-9DB6B18C51C6}" dt="2024-04-18T19:02:15.343" v="23" actId="20577"/>
          <ac:spMkLst>
            <pc:docMk/>
            <pc:sldMk cId="635304810" sldId="3495"/>
            <ac:spMk id="2" creationId="{B8A45C31-FAD1-D52E-18EF-E1B0BFB93049}"/>
          </ac:spMkLst>
        </pc:spChg>
        <pc:spChg chg="mod">
          <ac:chgData name="Janelle Gieseke" userId="1065d469-00d3-4a33-b073-8dab6534bb61" providerId="ADAL" clId="{449BAE91-8B29-4EAE-A72E-9DB6B18C51C6}" dt="2024-04-18T19:02:20.209" v="29" actId="20577"/>
          <ac:spMkLst>
            <pc:docMk/>
            <pc:sldMk cId="635304810" sldId="3495"/>
            <ac:spMk id="3" creationId="{6FEF814D-1C84-8268-0C6A-A1A2F5B14912}"/>
          </ac:spMkLst>
        </pc:spChg>
      </pc:sldChg>
      <pc:sldChg chg="modSp mod modNotesTx">
        <pc:chgData name="Janelle Gieseke" userId="1065d469-00d3-4a33-b073-8dab6534bb61" providerId="ADAL" clId="{449BAE91-8B29-4EAE-A72E-9DB6B18C51C6}" dt="2024-04-18T19:06:46.574" v="316" actId="20577"/>
        <pc:sldMkLst>
          <pc:docMk/>
          <pc:sldMk cId="2964559994" sldId="3497"/>
        </pc:sldMkLst>
        <pc:spChg chg="mod">
          <ac:chgData name="Janelle Gieseke" userId="1065d469-00d3-4a33-b073-8dab6534bb61" providerId="ADAL" clId="{449BAE91-8B29-4EAE-A72E-9DB6B18C51C6}" dt="2024-04-18T19:02:55.506" v="63" actId="20577"/>
          <ac:spMkLst>
            <pc:docMk/>
            <pc:sldMk cId="2964559994" sldId="3497"/>
            <ac:spMk id="2" creationId="{702F809F-E08D-1BCE-7D15-9CCEA5CED95B}"/>
          </ac:spMkLst>
        </pc:spChg>
        <pc:spChg chg="mod">
          <ac:chgData name="Janelle Gieseke" userId="1065d469-00d3-4a33-b073-8dab6534bb61" providerId="ADAL" clId="{449BAE91-8B29-4EAE-A72E-9DB6B18C51C6}" dt="2024-04-18T19:02:57.598" v="67" actId="20577"/>
          <ac:spMkLst>
            <pc:docMk/>
            <pc:sldMk cId="2964559994" sldId="3497"/>
            <ac:spMk id="5" creationId="{A2791CE3-0C43-5E5B-E5A6-86BEDBB700DF}"/>
          </ac:spMkLst>
        </pc:spChg>
      </pc:sldChg>
      <pc:sldChg chg="modSp mod">
        <pc:chgData name="Janelle Gieseke" userId="1065d469-00d3-4a33-b073-8dab6534bb61" providerId="ADAL" clId="{449BAE91-8B29-4EAE-A72E-9DB6B18C51C6}" dt="2024-04-18T19:03:34.575" v="108" actId="20577"/>
        <pc:sldMkLst>
          <pc:docMk/>
          <pc:sldMk cId="1389514485" sldId="3499"/>
        </pc:sldMkLst>
        <pc:spChg chg="mod">
          <ac:chgData name="Janelle Gieseke" userId="1065d469-00d3-4a33-b073-8dab6534bb61" providerId="ADAL" clId="{449BAE91-8B29-4EAE-A72E-9DB6B18C51C6}" dt="2024-04-18T19:03:27.437" v="96" actId="20577"/>
          <ac:spMkLst>
            <pc:docMk/>
            <pc:sldMk cId="1389514485" sldId="3499"/>
            <ac:spMk id="2" creationId="{583D8F19-7E03-E7BD-91AA-35194B98ACB5}"/>
          </ac:spMkLst>
        </pc:spChg>
        <pc:spChg chg="mod">
          <ac:chgData name="Janelle Gieseke" userId="1065d469-00d3-4a33-b073-8dab6534bb61" providerId="ADAL" clId="{449BAE91-8B29-4EAE-A72E-9DB6B18C51C6}" dt="2024-04-18T19:03:31.950" v="102" actId="20577"/>
          <ac:spMkLst>
            <pc:docMk/>
            <pc:sldMk cId="1389514485" sldId="3499"/>
            <ac:spMk id="3" creationId="{D5830B4C-3319-62F0-F0F3-69D693EA33BA}"/>
          </ac:spMkLst>
        </pc:spChg>
        <pc:spChg chg="mod">
          <ac:chgData name="Janelle Gieseke" userId="1065d469-00d3-4a33-b073-8dab6534bb61" providerId="ADAL" clId="{449BAE91-8B29-4EAE-A72E-9DB6B18C51C6}" dt="2024-04-18T19:03:34.575" v="108" actId="20577"/>
          <ac:spMkLst>
            <pc:docMk/>
            <pc:sldMk cId="1389514485" sldId="3499"/>
            <ac:spMk id="5" creationId="{EA4B60D4-6E91-3CE1-F67C-33280FC35947}"/>
          </ac:spMkLst>
        </pc:spChg>
      </pc:sldChg>
      <pc:sldChg chg="modSp mod">
        <pc:chgData name="Janelle Gieseke" userId="1065d469-00d3-4a33-b073-8dab6534bb61" providerId="ADAL" clId="{449BAE91-8B29-4EAE-A72E-9DB6B18C51C6}" dt="2024-04-18T19:03:44.959" v="122" actId="20577"/>
        <pc:sldMkLst>
          <pc:docMk/>
          <pc:sldMk cId="1289444997" sldId="3500"/>
        </pc:sldMkLst>
        <pc:spChg chg="mod">
          <ac:chgData name="Janelle Gieseke" userId="1065d469-00d3-4a33-b073-8dab6534bb61" providerId="ADAL" clId="{449BAE91-8B29-4EAE-A72E-9DB6B18C51C6}" dt="2024-04-18T19:03:38.239" v="112" actId="20577"/>
          <ac:spMkLst>
            <pc:docMk/>
            <pc:sldMk cId="1289444997" sldId="3500"/>
            <ac:spMk id="2" creationId="{EBEE4341-9844-334D-A7B2-6BF607B5ED70}"/>
          </ac:spMkLst>
        </pc:spChg>
        <pc:spChg chg="mod">
          <ac:chgData name="Janelle Gieseke" userId="1065d469-00d3-4a33-b073-8dab6534bb61" providerId="ADAL" clId="{449BAE91-8B29-4EAE-A72E-9DB6B18C51C6}" dt="2024-04-18T19:03:42.316" v="118" actId="20577"/>
          <ac:spMkLst>
            <pc:docMk/>
            <pc:sldMk cId="1289444997" sldId="3500"/>
            <ac:spMk id="3" creationId="{575B2458-E76F-32EE-98E6-29E302564876}"/>
          </ac:spMkLst>
        </pc:spChg>
        <pc:spChg chg="mod">
          <ac:chgData name="Janelle Gieseke" userId="1065d469-00d3-4a33-b073-8dab6534bb61" providerId="ADAL" clId="{449BAE91-8B29-4EAE-A72E-9DB6B18C51C6}" dt="2024-04-18T19:03:44.959" v="122" actId="20577"/>
          <ac:spMkLst>
            <pc:docMk/>
            <pc:sldMk cId="1289444997" sldId="3500"/>
            <ac:spMk id="9" creationId="{D39532D2-9BF1-8106-AD46-7A588F3F6B99}"/>
          </ac:spMkLst>
        </pc:spChg>
      </pc:sldChg>
      <pc:sldChg chg="del">
        <pc:chgData name="Janelle Gieseke" userId="1065d469-00d3-4a33-b073-8dab6534bb61" providerId="ADAL" clId="{449BAE91-8B29-4EAE-A72E-9DB6B18C51C6}" dt="2024-05-07T14:30:23.847" v="340" actId="47"/>
        <pc:sldMkLst>
          <pc:docMk/>
          <pc:sldMk cId="1459769071" sldId="3512"/>
        </pc:sldMkLst>
      </pc:sldChg>
      <pc:sldChg chg="del">
        <pc:chgData name="Janelle Gieseke" userId="1065d469-00d3-4a33-b073-8dab6534bb61" providerId="ADAL" clId="{449BAE91-8B29-4EAE-A72E-9DB6B18C51C6}" dt="2024-05-07T14:30:23.847" v="340" actId="47"/>
        <pc:sldMkLst>
          <pc:docMk/>
          <pc:sldMk cId="1507778312" sldId="3513"/>
        </pc:sldMkLst>
      </pc:sldChg>
      <pc:sldChg chg="del">
        <pc:chgData name="Janelle Gieseke" userId="1065d469-00d3-4a33-b073-8dab6534bb61" providerId="ADAL" clId="{449BAE91-8B29-4EAE-A72E-9DB6B18C51C6}" dt="2024-05-07T14:30:23.847" v="340" actId="47"/>
        <pc:sldMkLst>
          <pc:docMk/>
          <pc:sldMk cId="3740387003" sldId="3521"/>
        </pc:sldMkLst>
      </pc:sldChg>
      <pc:sldChg chg="del">
        <pc:chgData name="Janelle Gieseke" userId="1065d469-00d3-4a33-b073-8dab6534bb61" providerId="ADAL" clId="{449BAE91-8B29-4EAE-A72E-9DB6B18C51C6}" dt="2024-05-07T14:30:23.847" v="340" actId="47"/>
        <pc:sldMkLst>
          <pc:docMk/>
          <pc:sldMk cId="3247524079" sldId="3522"/>
        </pc:sldMkLst>
      </pc:sldChg>
      <pc:sldChg chg="del">
        <pc:chgData name="Janelle Gieseke" userId="1065d469-00d3-4a33-b073-8dab6534bb61" providerId="ADAL" clId="{449BAE91-8B29-4EAE-A72E-9DB6B18C51C6}" dt="2024-05-07T14:30:23.847" v="340" actId="47"/>
        <pc:sldMkLst>
          <pc:docMk/>
          <pc:sldMk cId="2874578340" sldId="3523"/>
        </pc:sldMkLst>
      </pc:sldChg>
      <pc:sldChg chg="del">
        <pc:chgData name="Janelle Gieseke" userId="1065d469-00d3-4a33-b073-8dab6534bb61" providerId="ADAL" clId="{449BAE91-8B29-4EAE-A72E-9DB6B18C51C6}" dt="2024-05-07T14:30:23.847" v="340" actId="47"/>
        <pc:sldMkLst>
          <pc:docMk/>
          <pc:sldMk cId="656847154" sldId="3524"/>
        </pc:sldMkLst>
      </pc:sldChg>
      <pc:sldChg chg="del">
        <pc:chgData name="Janelle Gieseke" userId="1065d469-00d3-4a33-b073-8dab6534bb61" providerId="ADAL" clId="{449BAE91-8B29-4EAE-A72E-9DB6B18C51C6}" dt="2024-05-07T14:30:23.847" v="340" actId="47"/>
        <pc:sldMkLst>
          <pc:docMk/>
          <pc:sldMk cId="2570280930" sldId="3525"/>
        </pc:sldMkLst>
      </pc:sldChg>
      <pc:sldChg chg="del">
        <pc:chgData name="Janelle Gieseke" userId="1065d469-00d3-4a33-b073-8dab6534bb61" providerId="ADAL" clId="{449BAE91-8B29-4EAE-A72E-9DB6B18C51C6}" dt="2024-05-07T14:30:23.847" v="340" actId="47"/>
        <pc:sldMkLst>
          <pc:docMk/>
          <pc:sldMk cId="89300874" sldId="3526"/>
        </pc:sldMkLst>
      </pc:sldChg>
      <pc:sldChg chg="del">
        <pc:chgData name="Janelle Gieseke" userId="1065d469-00d3-4a33-b073-8dab6534bb61" providerId="ADAL" clId="{449BAE91-8B29-4EAE-A72E-9DB6B18C51C6}" dt="2024-05-07T14:30:23.847" v="340" actId="47"/>
        <pc:sldMkLst>
          <pc:docMk/>
          <pc:sldMk cId="3866155008" sldId="3527"/>
        </pc:sldMkLst>
      </pc:sldChg>
      <pc:sldChg chg="del">
        <pc:chgData name="Janelle Gieseke" userId="1065d469-00d3-4a33-b073-8dab6534bb61" providerId="ADAL" clId="{449BAE91-8B29-4EAE-A72E-9DB6B18C51C6}" dt="2024-05-07T14:30:41.730" v="342" actId="2696"/>
        <pc:sldMkLst>
          <pc:docMk/>
          <pc:sldMk cId="453326422" sldId="3528"/>
        </pc:sldMkLst>
      </pc:sldChg>
      <pc:sldChg chg="del">
        <pc:chgData name="Janelle Gieseke" userId="1065d469-00d3-4a33-b073-8dab6534bb61" providerId="ADAL" clId="{449BAE91-8B29-4EAE-A72E-9DB6B18C51C6}" dt="2024-05-07T14:30:41.730" v="342" actId="2696"/>
        <pc:sldMkLst>
          <pc:docMk/>
          <pc:sldMk cId="3656582497" sldId="3529"/>
        </pc:sldMkLst>
      </pc:sldChg>
      <pc:sldChg chg="modSp del mod">
        <pc:chgData name="Janelle Gieseke" userId="1065d469-00d3-4a33-b073-8dab6534bb61" providerId="ADAL" clId="{449BAE91-8B29-4EAE-A72E-9DB6B18C51C6}" dt="2024-05-07T14:30:41.730" v="342" actId="2696"/>
        <pc:sldMkLst>
          <pc:docMk/>
          <pc:sldMk cId="2819999546" sldId="3530"/>
        </pc:sldMkLst>
        <pc:spChg chg="mod">
          <ac:chgData name="Janelle Gieseke" userId="1065d469-00d3-4a33-b073-8dab6534bb61" providerId="ADAL" clId="{449BAE91-8B29-4EAE-A72E-9DB6B18C51C6}" dt="2024-04-18T19:05:42.335" v="228" actId="20577"/>
          <ac:spMkLst>
            <pc:docMk/>
            <pc:sldMk cId="2819999546" sldId="3530"/>
            <ac:spMk id="2" creationId="{4EE45321-9159-CC88-F0C0-8763E409CD2D}"/>
          </ac:spMkLst>
        </pc:spChg>
        <pc:graphicFrameChg chg="mod">
          <ac:chgData name="Janelle Gieseke" userId="1065d469-00d3-4a33-b073-8dab6534bb61" providerId="ADAL" clId="{449BAE91-8B29-4EAE-A72E-9DB6B18C51C6}" dt="2024-04-18T19:05:45.614" v="232" actId="20577"/>
          <ac:graphicFrameMkLst>
            <pc:docMk/>
            <pc:sldMk cId="2819999546" sldId="3530"/>
            <ac:graphicFrameMk id="9" creationId="{FB52760F-FD29-F7D0-D1EF-888852E13C40}"/>
          </ac:graphicFrameMkLst>
        </pc:graphicFrameChg>
      </pc:sldChg>
      <pc:sldChg chg="modSp del">
        <pc:chgData name="Janelle Gieseke" userId="1065d469-00d3-4a33-b073-8dab6534bb61" providerId="ADAL" clId="{449BAE91-8B29-4EAE-A72E-9DB6B18C51C6}" dt="2024-05-07T14:30:41.730" v="342" actId="2696"/>
        <pc:sldMkLst>
          <pc:docMk/>
          <pc:sldMk cId="2484097766" sldId="3531"/>
        </pc:sldMkLst>
        <pc:graphicFrameChg chg="mod">
          <ac:chgData name="Janelle Gieseke" userId="1065d469-00d3-4a33-b073-8dab6534bb61" providerId="ADAL" clId="{449BAE91-8B29-4EAE-A72E-9DB6B18C51C6}" dt="2024-04-18T19:06:04.765" v="250" actId="20577"/>
          <ac:graphicFrameMkLst>
            <pc:docMk/>
            <pc:sldMk cId="2484097766" sldId="3531"/>
            <ac:graphicFrameMk id="9" creationId="{FB52760F-FD29-F7D0-D1EF-888852E13C40}"/>
          </ac:graphicFrameMkLst>
        </pc:graphicFrameChg>
      </pc:sldChg>
      <pc:sldChg chg="del">
        <pc:chgData name="Janelle Gieseke" userId="1065d469-00d3-4a33-b073-8dab6534bb61" providerId="ADAL" clId="{449BAE91-8B29-4EAE-A72E-9DB6B18C51C6}" dt="2024-05-07T14:30:41.730" v="342" actId="2696"/>
        <pc:sldMkLst>
          <pc:docMk/>
          <pc:sldMk cId="1564702492" sldId="3532"/>
        </pc:sldMkLst>
      </pc:sldChg>
      <pc:sldChg chg="del">
        <pc:chgData name="Janelle Gieseke" userId="1065d469-00d3-4a33-b073-8dab6534bb61" providerId="ADAL" clId="{449BAE91-8B29-4EAE-A72E-9DB6B18C51C6}" dt="2024-05-07T14:30:41.730" v="342" actId="2696"/>
        <pc:sldMkLst>
          <pc:docMk/>
          <pc:sldMk cId="604326412" sldId="3534"/>
        </pc:sldMkLst>
      </pc:sldChg>
      <pc:sldChg chg="del">
        <pc:chgData name="Janelle Gieseke" userId="1065d469-00d3-4a33-b073-8dab6534bb61" providerId="ADAL" clId="{449BAE91-8B29-4EAE-A72E-9DB6B18C51C6}" dt="2024-05-07T14:30:41.730" v="342" actId="2696"/>
        <pc:sldMkLst>
          <pc:docMk/>
          <pc:sldMk cId="185076297" sldId="3535"/>
        </pc:sldMkLst>
      </pc:sldChg>
      <pc:sldChg chg="modSp del mod">
        <pc:chgData name="Janelle Gieseke" userId="1065d469-00d3-4a33-b073-8dab6534bb61" providerId="ADAL" clId="{449BAE91-8B29-4EAE-A72E-9DB6B18C51C6}" dt="2024-05-07T14:30:41.730" v="342" actId="2696"/>
        <pc:sldMkLst>
          <pc:docMk/>
          <pc:sldMk cId="823576362" sldId="3537"/>
        </pc:sldMkLst>
        <pc:spChg chg="mod">
          <ac:chgData name="Janelle Gieseke" userId="1065d469-00d3-4a33-b073-8dab6534bb61" providerId="ADAL" clId="{449BAE91-8B29-4EAE-A72E-9DB6B18C51C6}" dt="2024-04-18T19:06:10.764" v="256" actId="20577"/>
          <ac:spMkLst>
            <pc:docMk/>
            <pc:sldMk cId="823576362" sldId="3537"/>
            <ac:spMk id="3" creationId="{C115A07E-A21F-B60D-CB74-02C3ACA91306}"/>
          </ac:spMkLst>
        </pc:spChg>
        <pc:spChg chg="mod">
          <ac:chgData name="Janelle Gieseke" userId="1065d469-00d3-4a33-b073-8dab6534bb61" providerId="ADAL" clId="{449BAE91-8B29-4EAE-A72E-9DB6B18C51C6}" dt="2024-04-18T19:06:21.219" v="280" actId="20577"/>
          <ac:spMkLst>
            <pc:docMk/>
            <pc:sldMk cId="823576362" sldId="3537"/>
            <ac:spMk id="5" creationId="{1FF1875F-D333-51F4-3930-B2F3E6968CC9}"/>
          </ac:spMkLst>
        </pc:spChg>
      </pc:sldChg>
      <pc:sldChg chg="modSp del mod">
        <pc:chgData name="Janelle Gieseke" userId="1065d469-00d3-4a33-b073-8dab6534bb61" providerId="ADAL" clId="{449BAE91-8B29-4EAE-A72E-9DB6B18C51C6}" dt="2024-05-07T14:30:41.730" v="342" actId="2696"/>
        <pc:sldMkLst>
          <pc:docMk/>
          <pc:sldMk cId="2227972113" sldId="3538"/>
        </pc:sldMkLst>
        <pc:spChg chg="mod">
          <ac:chgData name="Janelle Gieseke" userId="1065d469-00d3-4a33-b073-8dab6534bb61" providerId="ADAL" clId="{449BAE91-8B29-4EAE-A72E-9DB6B18C51C6}" dt="2024-04-18T19:06:40.541" v="310" actId="20577"/>
          <ac:spMkLst>
            <pc:docMk/>
            <pc:sldMk cId="2227972113" sldId="3538"/>
            <ac:spMk id="4" creationId="{75E8ECA6-D2EE-21BD-61E9-86AC3BAE6FA5}"/>
          </ac:spMkLst>
        </pc:spChg>
        <pc:spChg chg="mod">
          <ac:chgData name="Janelle Gieseke" userId="1065d469-00d3-4a33-b073-8dab6534bb61" providerId="ADAL" clId="{449BAE91-8B29-4EAE-A72E-9DB6B18C51C6}" dt="2024-04-18T19:06:25.712" v="286" actId="20577"/>
          <ac:spMkLst>
            <pc:docMk/>
            <pc:sldMk cId="2227972113" sldId="3538"/>
            <ac:spMk id="6" creationId="{19D302F5-56CD-0F5D-45F1-1A90A89F737E}"/>
          </ac:spMkLst>
        </pc:spChg>
      </pc:sldChg>
      <pc:sldChg chg="del">
        <pc:chgData name="Janelle Gieseke" userId="1065d469-00d3-4a33-b073-8dab6534bb61" providerId="ADAL" clId="{449BAE91-8B29-4EAE-A72E-9DB6B18C51C6}" dt="2024-05-07T14:30:41.730" v="342" actId="2696"/>
        <pc:sldMkLst>
          <pc:docMk/>
          <pc:sldMk cId="177400943" sldId="3539"/>
        </pc:sldMkLst>
      </pc:sldChg>
      <pc:sldChg chg="del">
        <pc:chgData name="Janelle Gieseke" userId="1065d469-00d3-4a33-b073-8dab6534bb61" providerId="ADAL" clId="{449BAE91-8B29-4EAE-A72E-9DB6B18C51C6}" dt="2024-05-07T14:31:08.194" v="345" actId="47"/>
        <pc:sldMkLst>
          <pc:docMk/>
          <pc:sldMk cId="1874196812" sldId="3540"/>
        </pc:sldMkLst>
      </pc:sldChg>
      <pc:sldChg chg="del">
        <pc:chgData name="Janelle Gieseke" userId="1065d469-00d3-4a33-b073-8dab6534bb61" providerId="ADAL" clId="{449BAE91-8B29-4EAE-A72E-9DB6B18C51C6}" dt="2024-05-07T14:30:50.639" v="344" actId="2696"/>
        <pc:sldMkLst>
          <pc:docMk/>
          <pc:sldMk cId="3033983577" sldId="3541"/>
        </pc:sldMkLst>
      </pc:sldChg>
      <pc:sldChg chg="del">
        <pc:chgData name="Janelle Gieseke" userId="1065d469-00d3-4a33-b073-8dab6534bb61" providerId="ADAL" clId="{449BAE91-8B29-4EAE-A72E-9DB6B18C51C6}" dt="2024-05-07T14:30:50.639" v="344" actId="2696"/>
        <pc:sldMkLst>
          <pc:docMk/>
          <pc:sldMk cId="2871478602" sldId="3543"/>
        </pc:sldMkLst>
      </pc:sldChg>
      <pc:sldChg chg="modSp mod">
        <pc:chgData name="Janelle Gieseke" userId="1065d469-00d3-4a33-b073-8dab6534bb61" providerId="ADAL" clId="{449BAE91-8B29-4EAE-A72E-9DB6B18C51C6}" dt="2024-05-07T14:49:17.207" v="354" actId="20577"/>
        <pc:sldMkLst>
          <pc:docMk/>
          <pc:sldMk cId="2934311419" sldId="3544"/>
        </pc:sldMkLst>
        <pc:spChg chg="mod">
          <ac:chgData name="Janelle Gieseke" userId="1065d469-00d3-4a33-b073-8dab6534bb61" providerId="ADAL" clId="{449BAE91-8B29-4EAE-A72E-9DB6B18C51C6}" dt="2024-05-07T14:49:17.207" v="354" actId="20577"/>
          <ac:spMkLst>
            <pc:docMk/>
            <pc:sldMk cId="2934311419" sldId="3544"/>
            <ac:spMk id="4" creationId="{12E42D48-6450-4CFA-A4E0-65116E844CFD}"/>
          </ac:spMkLst>
        </pc:spChg>
      </pc:sldChg>
      <pc:sldChg chg="del">
        <pc:chgData name="Janelle Gieseke" userId="1065d469-00d3-4a33-b073-8dab6534bb61" providerId="ADAL" clId="{449BAE91-8B29-4EAE-A72E-9DB6B18C51C6}" dt="2024-05-07T14:30:23.847" v="340" actId="47"/>
        <pc:sldMkLst>
          <pc:docMk/>
          <pc:sldMk cId="609959524" sldId="10979"/>
        </pc:sldMkLst>
      </pc:sldChg>
      <pc:sldChg chg="modSp del mod">
        <pc:chgData name="Janelle Gieseke" userId="1065d469-00d3-4a33-b073-8dab6534bb61" providerId="ADAL" clId="{449BAE91-8B29-4EAE-A72E-9DB6B18C51C6}" dt="2024-05-07T14:30:41.730" v="342" actId="2696"/>
        <pc:sldMkLst>
          <pc:docMk/>
          <pc:sldMk cId="4263072092" sldId="10980"/>
        </pc:sldMkLst>
        <pc:spChg chg="mod">
          <ac:chgData name="Janelle Gieseke" userId="1065d469-00d3-4a33-b073-8dab6534bb61" providerId="ADAL" clId="{449BAE91-8B29-4EAE-A72E-9DB6B18C51C6}" dt="2024-04-18T19:05:27.744" v="220" actId="20577"/>
          <ac:spMkLst>
            <pc:docMk/>
            <pc:sldMk cId="4263072092" sldId="10980"/>
            <ac:spMk id="3" creationId="{EB8243CB-480B-7258-0B2C-43951493FA8B}"/>
          </ac:spMkLst>
        </pc:spChg>
      </pc:sldChg>
      <pc:sldChg chg="del">
        <pc:chgData name="Janelle Gieseke" userId="1065d469-00d3-4a33-b073-8dab6534bb61" providerId="ADAL" clId="{449BAE91-8B29-4EAE-A72E-9DB6B18C51C6}" dt="2024-05-07T14:31:08.194" v="345" actId="47"/>
        <pc:sldMkLst>
          <pc:docMk/>
          <pc:sldMk cId="2148280847" sldId="10981"/>
        </pc:sldMkLst>
      </pc:sldChg>
      <pc:sldChg chg="del">
        <pc:chgData name="Janelle Gieseke" userId="1065d469-00d3-4a33-b073-8dab6534bb61" providerId="ADAL" clId="{449BAE91-8B29-4EAE-A72E-9DB6B18C51C6}" dt="2024-05-07T14:30:23.847" v="340" actId="47"/>
        <pc:sldMkLst>
          <pc:docMk/>
          <pc:sldMk cId="2658842979" sldId="10986"/>
        </pc:sldMkLst>
      </pc:sldChg>
      <pc:sldChg chg="del">
        <pc:chgData name="Janelle Gieseke" userId="1065d469-00d3-4a33-b073-8dab6534bb61" providerId="ADAL" clId="{449BAE91-8B29-4EAE-A72E-9DB6B18C51C6}" dt="2024-05-07T14:30:23.847" v="340" actId="47"/>
        <pc:sldMkLst>
          <pc:docMk/>
          <pc:sldMk cId="137731263" sldId="10987"/>
        </pc:sldMkLst>
      </pc:sldChg>
      <pc:sldChg chg="del">
        <pc:chgData name="Janelle Gieseke" userId="1065d469-00d3-4a33-b073-8dab6534bb61" providerId="ADAL" clId="{449BAE91-8B29-4EAE-A72E-9DB6B18C51C6}" dt="2024-05-07T14:30:41.730" v="342" actId="2696"/>
        <pc:sldMkLst>
          <pc:docMk/>
          <pc:sldMk cId="1231176247" sldId="10988"/>
        </pc:sldMkLst>
      </pc:sldChg>
      <pc:sldChg chg="modSp del">
        <pc:chgData name="Janelle Gieseke" userId="1065d469-00d3-4a33-b073-8dab6534bb61" providerId="ADAL" clId="{449BAE91-8B29-4EAE-A72E-9DB6B18C51C6}" dt="2024-05-07T14:30:41.730" v="342" actId="2696"/>
        <pc:sldMkLst>
          <pc:docMk/>
          <pc:sldMk cId="2489721488" sldId="10992"/>
        </pc:sldMkLst>
        <pc:graphicFrameChg chg="mod">
          <ac:chgData name="Janelle Gieseke" userId="1065d469-00d3-4a33-b073-8dab6534bb61" providerId="ADAL" clId="{449BAE91-8B29-4EAE-A72E-9DB6B18C51C6}" dt="2024-04-18T19:06:00.754" v="246" actId="20577"/>
          <ac:graphicFrameMkLst>
            <pc:docMk/>
            <pc:sldMk cId="2489721488" sldId="10992"/>
            <ac:graphicFrameMk id="9" creationId="{FB52760F-FD29-F7D0-D1EF-888852E13C40}"/>
          </ac:graphicFrameMkLst>
        </pc:graphicFrameChg>
      </pc:sldChg>
      <pc:sldChg chg="del">
        <pc:chgData name="Janelle Gieseke" userId="1065d469-00d3-4a33-b073-8dab6534bb61" providerId="ADAL" clId="{449BAE91-8B29-4EAE-A72E-9DB6B18C51C6}" dt="2024-05-07T14:30:41.730" v="342" actId="2696"/>
        <pc:sldMkLst>
          <pc:docMk/>
          <pc:sldMk cId="2340315630" sldId="10993"/>
        </pc:sldMkLst>
      </pc:sldChg>
      <pc:sldChg chg="del modNotesTx">
        <pc:chgData name="Janelle Gieseke" userId="1065d469-00d3-4a33-b073-8dab6534bb61" providerId="ADAL" clId="{449BAE91-8B29-4EAE-A72E-9DB6B18C51C6}" dt="2024-05-07T14:30:41.730" v="342" actId="2696"/>
        <pc:sldMkLst>
          <pc:docMk/>
          <pc:sldMk cId="1167447534" sldId="10995"/>
        </pc:sldMkLst>
      </pc:sldChg>
      <pc:sldChg chg="modNotesTx">
        <pc:chgData name="Janelle Gieseke" userId="1065d469-00d3-4a33-b073-8dab6534bb61" providerId="ADAL" clId="{449BAE91-8B29-4EAE-A72E-9DB6B18C51C6}" dt="2024-04-18T19:03:51.488" v="128" actId="20577"/>
        <pc:sldMkLst>
          <pc:docMk/>
          <pc:sldMk cId="2026422063" sldId="11001"/>
        </pc:sldMkLst>
      </pc:sldChg>
      <pc:sldChg chg="del">
        <pc:chgData name="Janelle Gieseke" userId="1065d469-00d3-4a33-b073-8dab6534bb61" providerId="ADAL" clId="{449BAE91-8B29-4EAE-A72E-9DB6B18C51C6}" dt="2024-05-07T14:30:41.730" v="342" actId="2696"/>
        <pc:sldMkLst>
          <pc:docMk/>
          <pc:sldMk cId="2238255173" sldId="11003"/>
        </pc:sldMkLst>
      </pc:sldChg>
      <pc:sldChg chg="del">
        <pc:chgData name="Janelle Gieseke" userId="1065d469-00d3-4a33-b073-8dab6534bb61" providerId="ADAL" clId="{449BAE91-8B29-4EAE-A72E-9DB6B18C51C6}" dt="2024-05-07T14:30:23.847" v="340" actId="47"/>
        <pc:sldMkLst>
          <pc:docMk/>
          <pc:sldMk cId="2992528997" sldId="11005"/>
        </pc:sldMkLst>
      </pc:sldChg>
      <pc:sldChg chg="modSp mod modNotesTx">
        <pc:chgData name="Janelle Gieseke" userId="1065d469-00d3-4a33-b073-8dab6534bb61" providerId="ADAL" clId="{449BAE91-8B29-4EAE-A72E-9DB6B18C51C6}" dt="2024-04-18T19:02:50.733" v="59" actId="20577"/>
        <pc:sldMkLst>
          <pc:docMk/>
          <pc:sldMk cId="3667507075" sldId="11006"/>
        </pc:sldMkLst>
        <pc:spChg chg="mod">
          <ac:chgData name="Janelle Gieseke" userId="1065d469-00d3-4a33-b073-8dab6534bb61" providerId="ADAL" clId="{449BAE91-8B29-4EAE-A72E-9DB6B18C51C6}" dt="2024-04-18T19:02:24.335" v="33" actId="20577"/>
          <ac:spMkLst>
            <pc:docMk/>
            <pc:sldMk cId="3667507075" sldId="11006"/>
            <ac:spMk id="2" creationId="{873C0AFE-2560-3BBD-E2C4-D748CC297305}"/>
          </ac:spMkLst>
        </pc:spChg>
        <pc:spChg chg="mod">
          <ac:chgData name="Janelle Gieseke" userId="1065d469-00d3-4a33-b073-8dab6534bb61" providerId="ADAL" clId="{449BAE91-8B29-4EAE-A72E-9DB6B18C51C6}" dt="2024-04-18T19:02:30.447" v="37" actId="20577"/>
          <ac:spMkLst>
            <pc:docMk/>
            <pc:sldMk cId="3667507075" sldId="11006"/>
            <ac:spMk id="5" creationId="{CDC89B58-E106-6597-7058-210CB9F36F92}"/>
          </ac:spMkLst>
        </pc:spChg>
      </pc:sldChg>
      <pc:sldChg chg="modSp del modNotesTx">
        <pc:chgData name="Janelle Gieseke" userId="1065d469-00d3-4a33-b073-8dab6534bb61" providerId="ADAL" clId="{449BAE91-8B29-4EAE-A72E-9DB6B18C51C6}" dt="2024-05-07T14:30:23.847" v="340" actId="47"/>
        <pc:sldMkLst>
          <pc:docMk/>
          <pc:sldMk cId="445452803" sldId="11009"/>
        </pc:sldMkLst>
        <pc:graphicFrameChg chg="mod">
          <ac:chgData name="Janelle Gieseke" userId="1065d469-00d3-4a33-b073-8dab6534bb61" providerId="ADAL" clId="{449BAE91-8B29-4EAE-A72E-9DB6B18C51C6}" dt="2024-04-18T19:03:58.102" v="132" actId="20577"/>
          <ac:graphicFrameMkLst>
            <pc:docMk/>
            <pc:sldMk cId="445452803" sldId="11009"/>
            <ac:graphicFrameMk id="4" creationId="{2C74CE85-FE1D-C004-A0DF-A1A1298FA35C}"/>
          </ac:graphicFrameMkLst>
        </pc:graphicFrameChg>
      </pc:sldChg>
      <pc:sldChg chg="modSp del mod modNotesTx">
        <pc:chgData name="Janelle Gieseke" userId="1065d469-00d3-4a33-b073-8dab6534bb61" providerId="ADAL" clId="{449BAE91-8B29-4EAE-A72E-9DB6B18C51C6}" dt="2024-05-07T14:30:23.847" v="340" actId="47"/>
        <pc:sldMkLst>
          <pc:docMk/>
          <pc:sldMk cId="174681275" sldId="11010"/>
        </pc:sldMkLst>
        <pc:spChg chg="mod">
          <ac:chgData name="Janelle Gieseke" userId="1065d469-00d3-4a33-b073-8dab6534bb61" providerId="ADAL" clId="{449BAE91-8B29-4EAE-A72E-9DB6B18C51C6}" dt="2024-04-18T19:04:13.582" v="144" actId="20577"/>
          <ac:spMkLst>
            <pc:docMk/>
            <pc:sldMk cId="174681275" sldId="11010"/>
            <ac:spMk id="4" creationId="{30B38174-818A-6D43-243B-DF6EB80C9059}"/>
          </ac:spMkLst>
        </pc:spChg>
        <pc:graphicFrameChg chg="mod">
          <ac:chgData name="Janelle Gieseke" userId="1065d469-00d3-4a33-b073-8dab6534bb61" providerId="ADAL" clId="{449BAE91-8B29-4EAE-A72E-9DB6B18C51C6}" dt="2024-04-18T19:07:05.737" v="330" actId="20577"/>
          <ac:graphicFrameMkLst>
            <pc:docMk/>
            <pc:sldMk cId="174681275" sldId="11010"/>
            <ac:graphicFrameMk id="5" creationId="{2D0F9D2E-DF7E-7E00-E02E-9FF2485DF990}"/>
          </ac:graphicFrameMkLst>
        </pc:graphicFrameChg>
      </pc:sldChg>
      <pc:sldChg chg="del">
        <pc:chgData name="Janelle Gieseke" userId="1065d469-00d3-4a33-b073-8dab6534bb61" providerId="ADAL" clId="{449BAE91-8B29-4EAE-A72E-9DB6B18C51C6}" dt="2024-05-07T14:30:23.847" v="340" actId="47"/>
        <pc:sldMkLst>
          <pc:docMk/>
          <pc:sldMk cId="2349428862" sldId="11011"/>
        </pc:sldMkLst>
      </pc:sldChg>
      <pc:sldChg chg="del">
        <pc:chgData name="Janelle Gieseke" userId="1065d469-00d3-4a33-b073-8dab6534bb61" providerId="ADAL" clId="{449BAE91-8B29-4EAE-A72E-9DB6B18C51C6}" dt="2024-05-07T14:30:23.847" v="340" actId="47"/>
        <pc:sldMkLst>
          <pc:docMk/>
          <pc:sldMk cId="2240379321" sldId="11012"/>
        </pc:sldMkLst>
      </pc:sldChg>
      <pc:sldChg chg="del">
        <pc:chgData name="Janelle Gieseke" userId="1065d469-00d3-4a33-b073-8dab6534bb61" providerId="ADAL" clId="{449BAE91-8B29-4EAE-A72E-9DB6B18C51C6}" dt="2024-05-07T14:30:23.847" v="340" actId="47"/>
        <pc:sldMkLst>
          <pc:docMk/>
          <pc:sldMk cId="1088296444" sldId="11013"/>
        </pc:sldMkLst>
      </pc:sldChg>
      <pc:sldChg chg="del">
        <pc:chgData name="Janelle Gieseke" userId="1065d469-00d3-4a33-b073-8dab6534bb61" providerId="ADAL" clId="{449BAE91-8B29-4EAE-A72E-9DB6B18C51C6}" dt="2024-05-07T14:30:23.847" v="340" actId="47"/>
        <pc:sldMkLst>
          <pc:docMk/>
          <pc:sldMk cId="1457231365" sldId="11014"/>
        </pc:sldMkLst>
      </pc:sldChg>
      <pc:sldChg chg="del modNotesTx">
        <pc:chgData name="Janelle Gieseke" userId="1065d469-00d3-4a33-b073-8dab6534bb61" providerId="ADAL" clId="{449BAE91-8B29-4EAE-A72E-9DB6B18C51C6}" dt="2024-05-07T14:30:23.847" v="340" actId="47"/>
        <pc:sldMkLst>
          <pc:docMk/>
          <pc:sldMk cId="2501197066" sldId="11015"/>
        </pc:sldMkLst>
      </pc:sldChg>
      <pc:sldChg chg="del modNotesTx">
        <pc:chgData name="Janelle Gieseke" userId="1065d469-00d3-4a33-b073-8dab6534bb61" providerId="ADAL" clId="{449BAE91-8B29-4EAE-A72E-9DB6B18C51C6}" dt="2024-05-07T14:30:23.847" v="340" actId="47"/>
        <pc:sldMkLst>
          <pc:docMk/>
          <pc:sldMk cId="1879048252" sldId="11016"/>
        </pc:sldMkLst>
      </pc:sldChg>
      <pc:sldChg chg="del">
        <pc:chgData name="Janelle Gieseke" userId="1065d469-00d3-4a33-b073-8dab6534bb61" providerId="ADAL" clId="{449BAE91-8B29-4EAE-A72E-9DB6B18C51C6}" dt="2024-05-07T14:30:23.847" v="340" actId="47"/>
        <pc:sldMkLst>
          <pc:docMk/>
          <pc:sldMk cId="3575893361" sldId="11017"/>
        </pc:sldMkLst>
      </pc:sldChg>
      <pc:sldChg chg="del">
        <pc:chgData name="Janelle Gieseke" userId="1065d469-00d3-4a33-b073-8dab6534bb61" providerId="ADAL" clId="{449BAE91-8B29-4EAE-A72E-9DB6B18C51C6}" dt="2024-05-07T14:30:41.730" v="342" actId="2696"/>
        <pc:sldMkLst>
          <pc:docMk/>
          <pc:sldMk cId="1257762586" sldId="11018"/>
        </pc:sldMkLst>
      </pc:sldChg>
      <pc:sldChg chg="del">
        <pc:chgData name="Janelle Gieseke" userId="1065d469-00d3-4a33-b073-8dab6534bb61" providerId="ADAL" clId="{449BAE91-8B29-4EAE-A72E-9DB6B18C51C6}" dt="2024-05-07T14:30:41.730" v="342" actId="2696"/>
        <pc:sldMkLst>
          <pc:docMk/>
          <pc:sldMk cId="2001211893" sldId="11019"/>
        </pc:sldMkLst>
      </pc:sldChg>
      <pc:sldChg chg="del">
        <pc:chgData name="Janelle Gieseke" userId="1065d469-00d3-4a33-b073-8dab6534bb61" providerId="ADAL" clId="{449BAE91-8B29-4EAE-A72E-9DB6B18C51C6}" dt="2024-05-07T14:30:41.730" v="342" actId="2696"/>
        <pc:sldMkLst>
          <pc:docMk/>
          <pc:sldMk cId="1317734358" sldId="11020"/>
        </pc:sldMkLst>
      </pc:sldChg>
      <pc:sldChg chg="del">
        <pc:chgData name="Janelle Gieseke" userId="1065d469-00d3-4a33-b073-8dab6534bb61" providerId="ADAL" clId="{449BAE91-8B29-4EAE-A72E-9DB6B18C51C6}" dt="2024-05-07T14:30:41.730" v="342" actId="2696"/>
        <pc:sldMkLst>
          <pc:docMk/>
          <pc:sldMk cId="7412723" sldId="11021"/>
        </pc:sldMkLst>
      </pc:sldChg>
      <pc:sldChg chg="del">
        <pc:chgData name="Janelle Gieseke" userId="1065d469-00d3-4a33-b073-8dab6534bb61" providerId="ADAL" clId="{449BAE91-8B29-4EAE-A72E-9DB6B18C51C6}" dt="2024-05-07T14:30:41.730" v="342" actId="2696"/>
        <pc:sldMkLst>
          <pc:docMk/>
          <pc:sldMk cId="1373346872" sldId="11022"/>
        </pc:sldMkLst>
      </pc:sldChg>
      <pc:sldChg chg="del">
        <pc:chgData name="Janelle Gieseke" userId="1065d469-00d3-4a33-b073-8dab6534bb61" providerId="ADAL" clId="{449BAE91-8B29-4EAE-A72E-9DB6B18C51C6}" dt="2024-05-07T14:30:50.639" v="344" actId="2696"/>
        <pc:sldMkLst>
          <pc:docMk/>
          <pc:sldMk cId="307789791" sldId="11023"/>
        </pc:sldMkLst>
      </pc:sldChg>
      <pc:sldChg chg="del">
        <pc:chgData name="Janelle Gieseke" userId="1065d469-00d3-4a33-b073-8dab6534bb61" providerId="ADAL" clId="{449BAE91-8B29-4EAE-A72E-9DB6B18C51C6}" dt="2024-05-07T14:30:50.639" v="344" actId="2696"/>
        <pc:sldMkLst>
          <pc:docMk/>
          <pc:sldMk cId="1809064718" sldId="11026"/>
        </pc:sldMkLst>
      </pc:sldChg>
      <pc:sldChg chg="new del">
        <pc:chgData name="Janelle Gieseke" userId="1065d469-00d3-4a33-b073-8dab6534bb61" providerId="ADAL" clId="{449BAE91-8B29-4EAE-A72E-9DB6B18C51C6}" dt="2024-05-07T14:30:41.730" v="342" actId="2696"/>
        <pc:sldMkLst>
          <pc:docMk/>
          <pc:sldMk cId="2490013449" sldId="11027"/>
        </pc:sldMkLst>
      </pc:sldChg>
      <pc:sldChg chg="new del">
        <pc:chgData name="Janelle Gieseke" userId="1065d469-00d3-4a33-b073-8dab6534bb61" providerId="ADAL" clId="{449BAE91-8B29-4EAE-A72E-9DB6B18C51C6}" dt="2024-05-07T14:31:08.194" v="345" actId="47"/>
        <pc:sldMkLst>
          <pc:docMk/>
          <pc:sldMk cId="3340611988" sldId="11027"/>
        </pc:sldMkLst>
      </pc:sldChg>
    </pc:docChg>
  </pc:docChgLst>
  <pc:docChgLst>
    <pc:chgData name="Sam Day" userId="c1ed0136-0341-4341-902d-14e0f9b74320" providerId="ADAL" clId="{9B2A5CB9-353A-47D5-B22F-CEED66383BC2}"/>
    <pc:docChg chg="undo custSel addSld delSld modSld sldOrd modMainMaster delSection modSection">
      <pc:chgData name="Sam Day" userId="c1ed0136-0341-4341-902d-14e0f9b74320" providerId="ADAL" clId="{9B2A5CB9-353A-47D5-B22F-CEED66383BC2}" dt="2024-04-23T16:49:20.579" v="1426" actId="47"/>
      <pc:docMkLst>
        <pc:docMk/>
      </pc:docMkLst>
      <pc:sldChg chg="modSp mod modNotesTx">
        <pc:chgData name="Sam Day" userId="c1ed0136-0341-4341-902d-14e0f9b74320" providerId="ADAL" clId="{9B2A5CB9-353A-47D5-B22F-CEED66383BC2}" dt="2024-04-17T21:23:49.701" v="1301" actId="20577"/>
        <pc:sldMkLst>
          <pc:docMk/>
          <pc:sldMk cId="4193940796" sldId="263"/>
        </pc:sldMkLst>
        <pc:spChg chg="mod">
          <ac:chgData name="Sam Day" userId="c1ed0136-0341-4341-902d-14e0f9b74320" providerId="ADAL" clId="{9B2A5CB9-353A-47D5-B22F-CEED66383BC2}" dt="2024-04-17T21:23:49.701" v="1301" actId="20577"/>
          <ac:spMkLst>
            <pc:docMk/>
            <pc:sldMk cId="4193940796" sldId="263"/>
            <ac:spMk id="105" creationId="{95A15736-93E9-4A87-9AD7-9DE1535CFC21}"/>
          </ac:spMkLst>
        </pc:spChg>
      </pc:sldChg>
      <pc:sldChg chg="del">
        <pc:chgData name="Sam Day" userId="c1ed0136-0341-4341-902d-14e0f9b74320" providerId="ADAL" clId="{9B2A5CB9-353A-47D5-B22F-CEED66383BC2}" dt="2024-04-05T17:06:21.369" v="288" actId="47"/>
        <pc:sldMkLst>
          <pc:docMk/>
          <pc:sldMk cId="1657373475" sldId="271"/>
        </pc:sldMkLst>
      </pc:sldChg>
      <pc:sldChg chg="del">
        <pc:chgData name="Sam Day" userId="c1ed0136-0341-4341-902d-14e0f9b74320" providerId="ADAL" clId="{9B2A5CB9-353A-47D5-B22F-CEED66383BC2}" dt="2024-04-05T17:06:22.711" v="289" actId="47"/>
        <pc:sldMkLst>
          <pc:docMk/>
          <pc:sldMk cId="3625194084" sldId="272"/>
        </pc:sldMkLst>
      </pc:sldChg>
      <pc:sldChg chg="modSp modNotesTx">
        <pc:chgData name="Sam Day" userId="c1ed0136-0341-4341-902d-14e0f9b74320" providerId="ADAL" clId="{9B2A5CB9-353A-47D5-B22F-CEED66383BC2}" dt="2024-04-17T20:43:10.354" v="1054" actId="313"/>
        <pc:sldMkLst>
          <pc:docMk/>
          <pc:sldMk cId="1601350786" sldId="273"/>
        </pc:sldMkLst>
        <pc:graphicFrameChg chg="mod">
          <ac:chgData name="Sam Day" userId="c1ed0136-0341-4341-902d-14e0f9b74320" providerId="ADAL" clId="{9B2A5CB9-353A-47D5-B22F-CEED66383BC2}" dt="2024-04-17T20:43:06.476" v="1052" actId="313"/>
          <ac:graphicFrameMkLst>
            <pc:docMk/>
            <pc:sldMk cId="1601350786" sldId="273"/>
            <ac:graphicFrameMk id="2" creationId="{E6C13A77-7123-8B1E-0CBB-F9103A7E8386}"/>
          </ac:graphicFrameMkLst>
        </pc:graphicFrameChg>
      </pc:sldChg>
      <pc:sldChg chg="del">
        <pc:chgData name="Sam Day" userId="c1ed0136-0341-4341-902d-14e0f9b74320" providerId="ADAL" clId="{9B2A5CB9-353A-47D5-B22F-CEED66383BC2}" dt="2024-04-05T16:58:39.206" v="278" actId="47"/>
        <pc:sldMkLst>
          <pc:docMk/>
          <pc:sldMk cId="660511139" sldId="282"/>
        </pc:sldMkLst>
      </pc:sldChg>
      <pc:sldChg chg="del">
        <pc:chgData name="Sam Day" userId="c1ed0136-0341-4341-902d-14e0f9b74320" providerId="ADAL" clId="{9B2A5CB9-353A-47D5-B22F-CEED66383BC2}" dt="2024-04-05T17:05:57.700" v="287" actId="47"/>
        <pc:sldMkLst>
          <pc:docMk/>
          <pc:sldMk cId="759049715" sldId="286"/>
        </pc:sldMkLst>
      </pc:sldChg>
      <pc:sldChg chg="modNotesTx">
        <pc:chgData name="Sam Day" userId="c1ed0136-0341-4341-902d-14e0f9b74320" providerId="ADAL" clId="{9B2A5CB9-353A-47D5-B22F-CEED66383BC2}" dt="2024-04-17T20:40:16.727" v="1011" actId="20577"/>
        <pc:sldMkLst>
          <pc:docMk/>
          <pc:sldMk cId="4246912480" sldId="332"/>
        </pc:sldMkLst>
      </pc:sldChg>
      <pc:sldChg chg="del">
        <pc:chgData name="Sam Day" userId="c1ed0136-0341-4341-902d-14e0f9b74320" providerId="ADAL" clId="{9B2A5CB9-353A-47D5-B22F-CEED66383BC2}" dt="2024-04-05T17:05:11.416" v="285" actId="47"/>
        <pc:sldMkLst>
          <pc:docMk/>
          <pc:sldMk cId="3887218956" sldId="334"/>
        </pc:sldMkLst>
      </pc:sldChg>
      <pc:sldChg chg="del modNotesTx">
        <pc:chgData name="Sam Day" userId="c1ed0136-0341-4341-902d-14e0f9b74320" providerId="ADAL" clId="{9B2A5CB9-353A-47D5-B22F-CEED66383BC2}" dt="2024-04-05T17:00:28.052" v="279" actId="47"/>
        <pc:sldMkLst>
          <pc:docMk/>
          <pc:sldMk cId="2505369383" sldId="352"/>
        </pc:sldMkLst>
      </pc:sldChg>
      <pc:sldChg chg="del modNotesTx">
        <pc:chgData name="Sam Day" userId="c1ed0136-0341-4341-902d-14e0f9b74320" providerId="ADAL" clId="{9B2A5CB9-353A-47D5-B22F-CEED66383BC2}" dt="2024-04-05T17:11:53.880" v="296" actId="47"/>
        <pc:sldMkLst>
          <pc:docMk/>
          <pc:sldMk cId="3851117915" sldId="974"/>
        </pc:sldMkLst>
      </pc:sldChg>
      <pc:sldChg chg="modSp mod modNotesTx">
        <pc:chgData name="Sam Day" userId="c1ed0136-0341-4341-902d-14e0f9b74320" providerId="ADAL" clId="{9B2A5CB9-353A-47D5-B22F-CEED66383BC2}" dt="2024-04-17T20:42:53.794" v="1043" actId="313"/>
        <pc:sldMkLst>
          <pc:docMk/>
          <pc:sldMk cId="3856431711" sldId="975"/>
        </pc:sldMkLst>
        <pc:spChg chg="mod">
          <ac:chgData name="Sam Day" userId="c1ed0136-0341-4341-902d-14e0f9b74320" providerId="ADAL" clId="{9B2A5CB9-353A-47D5-B22F-CEED66383BC2}" dt="2024-04-17T20:42:48.327" v="1038" actId="313"/>
          <ac:spMkLst>
            <pc:docMk/>
            <pc:sldMk cId="3856431711" sldId="975"/>
            <ac:spMk id="5" creationId="{DFC39D3A-2401-4630-1490-B2EFF78933F7}"/>
          </ac:spMkLst>
        </pc:spChg>
        <pc:graphicFrameChg chg="mod">
          <ac:chgData name="Sam Day" userId="c1ed0136-0341-4341-902d-14e0f9b74320" providerId="ADAL" clId="{9B2A5CB9-353A-47D5-B22F-CEED66383BC2}" dt="2024-04-17T20:42:49.706" v="1039" actId="313"/>
          <ac:graphicFrameMkLst>
            <pc:docMk/>
            <pc:sldMk cId="3856431711" sldId="975"/>
            <ac:graphicFrameMk id="3" creationId="{6706F952-AD8B-8DA4-1A32-94927D5692D9}"/>
          </ac:graphicFrameMkLst>
        </pc:graphicFrameChg>
      </pc:sldChg>
      <pc:sldChg chg="del">
        <pc:chgData name="Sam Day" userId="c1ed0136-0341-4341-902d-14e0f9b74320" providerId="ADAL" clId="{9B2A5CB9-353A-47D5-B22F-CEED66383BC2}" dt="2024-04-05T17:14:43.800" v="302" actId="47"/>
        <pc:sldMkLst>
          <pc:docMk/>
          <pc:sldMk cId="3571156861" sldId="2454"/>
        </pc:sldMkLst>
      </pc:sldChg>
      <pc:sldChg chg="del">
        <pc:chgData name="Sam Day" userId="c1ed0136-0341-4341-902d-14e0f9b74320" providerId="ADAL" clId="{9B2A5CB9-353A-47D5-B22F-CEED66383BC2}" dt="2024-04-05T17:19:00.833" v="331" actId="47"/>
        <pc:sldMkLst>
          <pc:docMk/>
          <pc:sldMk cId="1913593053" sldId="2470"/>
        </pc:sldMkLst>
      </pc:sldChg>
      <pc:sldChg chg="del">
        <pc:chgData name="Sam Day" userId="c1ed0136-0341-4341-902d-14e0f9b74320" providerId="ADAL" clId="{9B2A5CB9-353A-47D5-B22F-CEED66383BC2}" dt="2024-04-05T17:16:53.849" v="308" actId="47"/>
        <pc:sldMkLst>
          <pc:docMk/>
          <pc:sldMk cId="1858127186" sldId="2475"/>
        </pc:sldMkLst>
      </pc:sldChg>
      <pc:sldChg chg="del">
        <pc:chgData name="Sam Day" userId="c1ed0136-0341-4341-902d-14e0f9b74320" providerId="ADAL" clId="{9B2A5CB9-353A-47D5-B22F-CEED66383BC2}" dt="2024-04-05T17:16:16.596" v="303" actId="47"/>
        <pc:sldMkLst>
          <pc:docMk/>
          <pc:sldMk cId="2935405406" sldId="2495"/>
        </pc:sldMkLst>
      </pc:sldChg>
      <pc:sldChg chg="del delCm">
        <pc:chgData name="Sam Day" userId="c1ed0136-0341-4341-902d-14e0f9b74320" providerId="ADAL" clId="{9B2A5CB9-353A-47D5-B22F-CEED66383BC2}" dt="2024-04-05T17:16:35.849" v="307"/>
        <pc:sldMkLst>
          <pc:docMk/>
          <pc:sldMk cId="3809598890" sldId="2496"/>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4-05T17:16:35.849" v="307"/>
              <pc2:cmMkLst xmlns:pc2="http://schemas.microsoft.com/office/powerpoint/2019/9/main/command">
                <pc:docMk/>
                <pc:sldMk cId="3809598890" sldId="2496"/>
                <pc2:cmMk id="{1EFE2125-C565-4DE2-BEC7-D49771FA5D1A}"/>
              </pc2:cmMkLst>
            </pc226:cmChg>
          </p:ext>
        </pc:extLst>
      </pc:sldChg>
      <pc:sldChg chg="del modNotesTx">
        <pc:chgData name="Sam Day" userId="c1ed0136-0341-4341-902d-14e0f9b74320" providerId="ADAL" clId="{9B2A5CB9-353A-47D5-B22F-CEED66383BC2}" dt="2024-04-05T17:08:47.387" v="290" actId="47"/>
        <pc:sldMkLst>
          <pc:docMk/>
          <pc:sldMk cId="2114978546" sldId="2580"/>
        </pc:sldMkLst>
      </pc:sldChg>
      <pc:sldChg chg="modSp">
        <pc:chgData name="Sam Day" userId="c1ed0136-0341-4341-902d-14e0f9b74320" providerId="ADAL" clId="{9B2A5CB9-353A-47D5-B22F-CEED66383BC2}" dt="2024-04-17T20:39:42.213" v="979" actId="20577"/>
        <pc:sldMkLst>
          <pc:docMk/>
          <pc:sldMk cId="2199318200" sldId="2651"/>
        </pc:sldMkLst>
        <pc:graphicFrameChg chg="mod">
          <ac:chgData name="Sam Day" userId="c1ed0136-0341-4341-902d-14e0f9b74320" providerId="ADAL" clId="{9B2A5CB9-353A-47D5-B22F-CEED66383BC2}" dt="2024-04-17T20:39:42.213" v="979" actId="20577"/>
          <ac:graphicFrameMkLst>
            <pc:docMk/>
            <pc:sldMk cId="2199318200" sldId="2651"/>
            <ac:graphicFrameMk id="9" creationId="{B9E45EE0-9719-D7E3-FEB8-89D58C8E819E}"/>
          </ac:graphicFrameMkLst>
        </pc:graphicFrameChg>
      </pc:sldChg>
      <pc:sldChg chg="del ord modNotesTx">
        <pc:chgData name="Sam Day" userId="c1ed0136-0341-4341-902d-14e0f9b74320" providerId="ADAL" clId="{9B2A5CB9-353A-47D5-B22F-CEED66383BC2}" dt="2024-04-05T17:05:23.118" v="286" actId="47"/>
        <pc:sldMkLst>
          <pc:docMk/>
          <pc:sldMk cId="4131880744" sldId="2711"/>
        </pc:sldMkLst>
      </pc:sldChg>
      <pc:sldChg chg="del">
        <pc:chgData name="Sam Day" userId="c1ed0136-0341-4341-902d-14e0f9b74320" providerId="ADAL" clId="{9B2A5CB9-353A-47D5-B22F-CEED66383BC2}" dt="2024-04-05T17:16:20.622" v="304" actId="47"/>
        <pc:sldMkLst>
          <pc:docMk/>
          <pc:sldMk cId="2057075503" sldId="2734"/>
        </pc:sldMkLst>
      </pc:sldChg>
      <pc:sldChg chg="modSp mod">
        <pc:chgData name="Sam Day" userId="c1ed0136-0341-4341-902d-14e0f9b74320" providerId="ADAL" clId="{9B2A5CB9-353A-47D5-B22F-CEED66383BC2}" dt="2024-04-17T20:27:31.565" v="674" actId="20577"/>
        <pc:sldMkLst>
          <pc:docMk/>
          <pc:sldMk cId="2094070453" sldId="3100"/>
        </pc:sldMkLst>
        <pc:spChg chg="mod">
          <ac:chgData name="Sam Day" userId="c1ed0136-0341-4341-902d-14e0f9b74320" providerId="ADAL" clId="{9B2A5CB9-353A-47D5-B22F-CEED66383BC2}" dt="2024-04-17T20:27:31.565" v="674" actId="20577"/>
          <ac:spMkLst>
            <pc:docMk/>
            <pc:sldMk cId="2094070453" sldId="3100"/>
            <ac:spMk id="6" creationId="{8F143140-3532-4F2C-8F08-CAAD6D44DA6A}"/>
          </ac:spMkLst>
        </pc:spChg>
      </pc:sldChg>
      <pc:sldChg chg="modSp mod modNotesTx">
        <pc:chgData name="Sam Day" userId="c1ed0136-0341-4341-902d-14e0f9b74320" providerId="ADAL" clId="{9B2A5CB9-353A-47D5-B22F-CEED66383BC2}" dt="2024-04-17T21:44:36.524" v="1343" actId="20577"/>
        <pc:sldMkLst>
          <pc:docMk/>
          <pc:sldMk cId="1942463003" sldId="3245"/>
        </pc:sldMkLst>
        <pc:spChg chg="mod">
          <ac:chgData name="Sam Day" userId="c1ed0136-0341-4341-902d-14e0f9b74320" providerId="ADAL" clId="{9B2A5CB9-353A-47D5-B22F-CEED66383BC2}" dt="2024-04-17T21:44:30.591" v="1341" actId="20577"/>
          <ac:spMkLst>
            <pc:docMk/>
            <pc:sldMk cId="1942463003" sldId="3245"/>
            <ac:spMk id="2" creationId="{785CE85B-FC26-4AAF-99B8-944D00B9A95D}"/>
          </ac:spMkLst>
        </pc:spChg>
      </pc:sldChg>
      <pc:sldChg chg="modSp mod modNotesTx">
        <pc:chgData name="Sam Day" userId="c1ed0136-0341-4341-902d-14e0f9b74320" providerId="ADAL" clId="{9B2A5CB9-353A-47D5-B22F-CEED66383BC2}" dt="2024-04-17T20:43:15.519" v="1058" actId="313"/>
        <pc:sldMkLst>
          <pc:docMk/>
          <pc:sldMk cId="305304821" sldId="3250"/>
        </pc:sldMkLst>
        <pc:spChg chg="mod">
          <ac:chgData name="Sam Day" userId="c1ed0136-0341-4341-902d-14e0f9b74320" providerId="ADAL" clId="{9B2A5CB9-353A-47D5-B22F-CEED66383BC2}" dt="2024-04-17T20:43:14.675" v="1057" actId="313"/>
          <ac:spMkLst>
            <pc:docMk/>
            <pc:sldMk cId="305304821" sldId="3250"/>
            <ac:spMk id="7" creationId="{51D67F65-5B25-8518-FD03-CA31815A01BA}"/>
          </ac:spMkLst>
        </pc:spChg>
      </pc:sldChg>
      <pc:sldChg chg="modSp del modNotesTx">
        <pc:chgData name="Sam Day" userId="c1ed0136-0341-4341-902d-14e0f9b74320" providerId="ADAL" clId="{9B2A5CB9-353A-47D5-B22F-CEED66383BC2}" dt="2024-04-05T16:54:58.979" v="275" actId="47"/>
        <pc:sldMkLst>
          <pc:docMk/>
          <pc:sldMk cId="3030444382" sldId="3251"/>
        </pc:sldMkLst>
        <pc:graphicFrameChg chg="mod">
          <ac:chgData name="Sam Day" userId="c1ed0136-0341-4341-902d-14e0f9b74320" providerId="ADAL" clId="{9B2A5CB9-353A-47D5-B22F-CEED66383BC2}" dt="2024-03-20T19:18:35.418" v="33" actId="20577"/>
          <ac:graphicFrameMkLst>
            <pc:docMk/>
            <pc:sldMk cId="3030444382" sldId="3251"/>
            <ac:graphicFrameMk id="4" creationId="{2C74CE85-FE1D-C004-A0DF-A1A1298FA35C}"/>
          </ac:graphicFrameMkLst>
        </pc:graphicFrameChg>
      </pc:sldChg>
      <pc:sldChg chg="modNotesTx">
        <pc:chgData name="Sam Day" userId="c1ed0136-0341-4341-902d-14e0f9b74320" providerId="ADAL" clId="{9B2A5CB9-353A-47D5-B22F-CEED66383BC2}" dt="2024-03-20T21:47:03.157" v="212" actId="20577"/>
        <pc:sldMkLst>
          <pc:docMk/>
          <pc:sldMk cId="138435731" sldId="3254"/>
        </pc:sldMkLst>
      </pc:sldChg>
      <pc:sldChg chg="modSp mod modNotesTx">
        <pc:chgData name="Sam Day" userId="c1ed0136-0341-4341-902d-14e0f9b74320" providerId="ADAL" clId="{9B2A5CB9-353A-47D5-B22F-CEED66383BC2}" dt="2024-04-17T20:39:10.748" v="966" actId="20577"/>
        <pc:sldMkLst>
          <pc:docMk/>
          <pc:sldMk cId="3825248545" sldId="3255"/>
        </pc:sldMkLst>
        <pc:spChg chg="mod">
          <ac:chgData name="Sam Day" userId="c1ed0136-0341-4341-902d-14e0f9b74320" providerId="ADAL" clId="{9B2A5CB9-353A-47D5-B22F-CEED66383BC2}" dt="2024-04-17T20:38:49.926" v="945" actId="20577"/>
          <ac:spMkLst>
            <pc:docMk/>
            <pc:sldMk cId="3825248545" sldId="3255"/>
            <ac:spMk id="283" creationId="{107643B0-8744-4DF5-B363-2A87BB48F5AB}"/>
          </ac:spMkLst>
        </pc:spChg>
      </pc:sldChg>
      <pc:sldChg chg="modNotesTx">
        <pc:chgData name="Sam Day" userId="c1ed0136-0341-4341-902d-14e0f9b74320" providerId="ADAL" clId="{9B2A5CB9-353A-47D5-B22F-CEED66383BC2}" dt="2024-04-17T20:48:18.134" v="1196" actId="20577"/>
        <pc:sldMkLst>
          <pc:docMk/>
          <pc:sldMk cId="3587486356" sldId="3257"/>
        </pc:sldMkLst>
      </pc:sldChg>
      <pc:sldChg chg="del">
        <pc:chgData name="Sam Day" userId="c1ed0136-0341-4341-902d-14e0f9b74320" providerId="ADAL" clId="{9B2A5CB9-353A-47D5-B22F-CEED66383BC2}" dt="2024-04-05T17:17:48.488" v="309" actId="47"/>
        <pc:sldMkLst>
          <pc:docMk/>
          <pc:sldMk cId="855696003" sldId="3258"/>
        </pc:sldMkLst>
      </pc:sldChg>
      <pc:sldChg chg="del">
        <pc:chgData name="Sam Day" userId="c1ed0136-0341-4341-902d-14e0f9b74320" providerId="ADAL" clId="{9B2A5CB9-353A-47D5-B22F-CEED66383BC2}" dt="2024-04-05T17:19:35.059" v="332" actId="47"/>
        <pc:sldMkLst>
          <pc:docMk/>
          <pc:sldMk cId="2338885035" sldId="3261"/>
        </pc:sldMkLst>
      </pc:sldChg>
      <pc:sldChg chg="modSp mod modNotesTx">
        <pc:chgData name="Sam Day" userId="c1ed0136-0341-4341-902d-14e0f9b74320" providerId="ADAL" clId="{9B2A5CB9-353A-47D5-B22F-CEED66383BC2}" dt="2024-04-17T21:22:13.920" v="1227" actId="20577"/>
        <pc:sldMkLst>
          <pc:docMk/>
          <pc:sldMk cId="2014633448" sldId="3324"/>
        </pc:sldMkLst>
        <pc:spChg chg="mod">
          <ac:chgData name="Sam Day" userId="c1ed0136-0341-4341-902d-14e0f9b74320" providerId="ADAL" clId="{9B2A5CB9-353A-47D5-B22F-CEED66383BC2}" dt="2024-04-17T20:37:54.250" v="902" actId="20577"/>
          <ac:spMkLst>
            <pc:docMk/>
            <pc:sldMk cId="2014633448" sldId="3324"/>
            <ac:spMk id="5" creationId="{29A36800-AD3A-4F16-E5E7-3F04DD85152F}"/>
          </ac:spMkLst>
        </pc:spChg>
        <pc:graphicFrameChg chg="mod">
          <ac:chgData name="Sam Day" userId="c1ed0136-0341-4341-902d-14e0f9b74320" providerId="ADAL" clId="{9B2A5CB9-353A-47D5-B22F-CEED66383BC2}" dt="2024-04-17T20:38:02.311" v="925" actId="20577"/>
          <ac:graphicFrameMkLst>
            <pc:docMk/>
            <pc:sldMk cId="2014633448" sldId="3324"/>
            <ac:graphicFrameMk id="7" creationId="{504AE3D0-7189-D3F8-1CFF-BE93AD1FEB7B}"/>
          </ac:graphicFrameMkLst>
        </pc:graphicFrameChg>
      </pc:sldChg>
      <pc:sldChg chg="del">
        <pc:chgData name="Sam Day" userId="c1ed0136-0341-4341-902d-14e0f9b74320" providerId="ADAL" clId="{9B2A5CB9-353A-47D5-B22F-CEED66383BC2}" dt="2024-04-05T16:55:13.118" v="276" actId="47"/>
        <pc:sldMkLst>
          <pc:docMk/>
          <pc:sldMk cId="2159749088" sldId="3326"/>
        </pc:sldMkLst>
      </pc:sldChg>
      <pc:sldChg chg="modNotesTx">
        <pc:chgData name="Sam Day" userId="c1ed0136-0341-4341-902d-14e0f9b74320" providerId="ADAL" clId="{9B2A5CB9-353A-47D5-B22F-CEED66383BC2}" dt="2024-04-17T20:42:40.464" v="1032" actId="313"/>
        <pc:sldMkLst>
          <pc:docMk/>
          <pc:sldMk cId="2899520665" sldId="3335"/>
        </pc:sldMkLst>
      </pc:sldChg>
      <pc:sldChg chg="del">
        <pc:chgData name="Sam Day" userId="c1ed0136-0341-4341-902d-14e0f9b74320" providerId="ADAL" clId="{9B2A5CB9-353A-47D5-B22F-CEED66383BC2}" dt="2024-04-05T17:16:25.080" v="306" actId="47"/>
        <pc:sldMkLst>
          <pc:docMk/>
          <pc:sldMk cId="3889412808" sldId="3344"/>
        </pc:sldMkLst>
      </pc:sldChg>
      <pc:sldChg chg="modSp mod addCm delCm">
        <pc:chgData name="Sam Day" userId="c1ed0136-0341-4341-902d-14e0f9b74320" providerId="ADAL" clId="{9B2A5CB9-353A-47D5-B22F-CEED66383BC2}" dt="2024-04-17T21:20:33.122" v="1200" actId="20577"/>
        <pc:sldMkLst>
          <pc:docMk/>
          <pc:sldMk cId="687852929" sldId="3351"/>
        </pc:sldMkLst>
        <pc:spChg chg="mod">
          <ac:chgData name="Sam Day" userId="c1ed0136-0341-4341-902d-14e0f9b74320" providerId="ADAL" clId="{9B2A5CB9-353A-47D5-B22F-CEED66383BC2}" dt="2024-04-17T21:20:33.122" v="1200" actId="20577"/>
          <ac:spMkLst>
            <pc:docMk/>
            <pc:sldMk cId="687852929" sldId="3351"/>
            <ac:spMk id="9" creationId="{78C1738E-FE69-A3ED-689A-2093BA2B6B8E}"/>
          </ac:spMkLst>
        </pc:spChg>
        <pc:extLst>
          <p:ext xmlns:p="http://schemas.openxmlformats.org/presentationml/2006/main" uri="{D6D511B9-2390-475A-947B-AFAB55BFBCF1}">
            <pc226:cmChg xmlns:pc226="http://schemas.microsoft.com/office/powerpoint/2022/06/main/command" chg="add del">
              <pc226:chgData name="Sam Day" userId="c1ed0136-0341-4341-902d-14e0f9b74320" providerId="ADAL" clId="{9B2A5CB9-353A-47D5-B22F-CEED66383BC2}" dt="2024-04-05T16:49:06.955" v="268"/>
              <pc2:cmMkLst xmlns:pc2="http://schemas.microsoft.com/office/powerpoint/2019/9/main/command">
                <pc:docMk/>
                <pc:sldMk cId="687852929" sldId="3351"/>
                <pc2:cmMk id="{90D13AA4-A278-4594-8A5C-5A7DA5F6725B}"/>
              </pc2:cmMkLst>
            </pc226:cmChg>
          </p:ext>
        </pc:extLst>
      </pc:sldChg>
      <pc:sldChg chg="del">
        <pc:chgData name="Sam Day" userId="c1ed0136-0341-4341-902d-14e0f9b74320" providerId="ADAL" clId="{9B2A5CB9-353A-47D5-B22F-CEED66383BC2}" dt="2024-04-05T16:53:07.689" v="273" actId="47"/>
        <pc:sldMkLst>
          <pc:docMk/>
          <pc:sldMk cId="3666035823" sldId="3352"/>
        </pc:sldMkLst>
      </pc:sldChg>
      <pc:sldChg chg="del">
        <pc:chgData name="Sam Day" userId="c1ed0136-0341-4341-902d-14e0f9b74320" providerId="ADAL" clId="{9B2A5CB9-353A-47D5-B22F-CEED66383BC2}" dt="2024-04-05T16:53:34.004" v="274" actId="47"/>
        <pc:sldMkLst>
          <pc:docMk/>
          <pc:sldMk cId="4133509708" sldId="3424"/>
        </pc:sldMkLst>
      </pc:sldChg>
      <pc:sldChg chg="modSp mod modNotesTx">
        <pc:chgData name="Sam Day" userId="c1ed0136-0341-4341-902d-14e0f9b74320" providerId="ADAL" clId="{9B2A5CB9-353A-47D5-B22F-CEED66383BC2}" dt="2024-04-17T20:17:41.900" v="566" actId="20577"/>
        <pc:sldMkLst>
          <pc:docMk/>
          <pc:sldMk cId="2077812804" sldId="3459"/>
        </pc:sldMkLst>
        <pc:spChg chg="mod">
          <ac:chgData name="Sam Day" userId="c1ed0136-0341-4341-902d-14e0f9b74320" providerId="ADAL" clId="{9B2A5CB9-353A-47D5-B22F-CEED66383BC2}" dt="2024-04-17T20:17:23.992" v="547" actId="20577"/>
          <ac:spMkLst>
            <pc:docMk/>
            <pc:sldMk cId="2077812804" sldId="3459"/>
            <ac:spMk id="54" creationId="{AA0B15C4-1413-42A5-A5CF-40D79B6E3BC6}"/>
          </ac:spMkLst>
        </pc:spChg>
      </pc:sldChg>
      <pc:sldChg chg="modSp mod modNotesTx">
        <pc:chgData name="Sam Day" userId="c1ed0136-0341-4341-902d-14e0f9b74320" providerId="ADAL" clId="{9B2A5CB9-353A-47D5-B22F-CEED66383BC2}" dt="2024-04-17T20:27:25.464" v="668" actId="33524"/>
        <pc:sldMkLst>
          <pc:docMk/>
          <pc:sldMk cId="3982991102" sldId="3467"/>
        </pc:sldMkLst>
        <pc:spChg chg="mod">
          <ac:chgData name="Sam Day" userId="c1ed0136-0341-4341-902d-14e0f9b74320" providerId="ADAL" clId="{9B2A5CB9-353A-47D5-B22F-CEED66383BC2}" dt="2024-04-17T20:24:53.508" v="639" actId="20577"/>
          <ac:spMkLst>
            <pc:docMk/>
            <pc:sldMk cId="3982991102" sldId="3467"/>
            <ac:spMk id="10" creationId="{2D3D1D70-62F4-5B45-C32B-FE0A5DBA7E72}"/>
          </ac:spMkLst>
        </pc:spChg>
        <pc:spChg chg="mod">
          <ac:chgData name="Sam Day" userId="c1ed0136-0341-4341-902d-14e0f9b74320" providerId="ADAL" clId="{9B2A5CB9-353A-47D5-B22F-CEED66383BC2}" dt="2024-04-17T20:26:16.542" v="647" actId="20577"/>
          <ac:spMkLst>
            <pc:docMk/>
            <pc:sldMk cId="3982991102" sldId="3467"/>
            <ac:spMk id="283" creationId="{107643B0-8744-4DF5-B363-2A87BB48F5AB}"/>
          </ac:spMkLst>
        </pc:spChg>
        <pc:picChg chg="mod">
          <ac:chgData name="Sam Day" userId="c1ed0136-0341-4341-902d-14e0f9b74320" providerId="ADAL" clId="{9B2A5CB9-353A-47D5-B22F-CEED66383BC2}" dt="2024-03-20T21:38:59.697" v="211" actId="208"/>
          <ac:picMkLst>
            <pc:docMk/>
            <pc:sldMk cId="3982991102" sldId="3467"/>
            <ac:picMk id="339" creationId="{5384E8CD-E4E8-42CF-9FD2-6CB227AF7EFA}"/>
          </ac:picMkLst>
        </pc:picChg>
      </pc:sldChg>
      <pc:sldChg chg="modSp mod modNotesTx">
        <pc:chgData name="Sam Day" userId="c1ed0136-0341-4341-902d-14e0f9b74320" providerId="ADAL" clId="{9B2A5CB9-353A-47D5-B22F-CEED66383BC2}" dt="2024-04-17T21:24:56.735" v="1327" actId="20577"/>
        <pc:sldMkLst>
          <pc:docMk/>
          <pc:sldMk cId="1040935592" sldId="3473"/>
        </pc:sldMkLst>
        <pc:spChg chg="mod">
          <ac:chgData name="Sam Day" userId="c1ed0136-0341-4341-902d-14e0f9b74320" providerId="ADAL" clId="{9B2A5CB9-353A-47D5-B22F-CEED66383BC2}" dt="2024-04-17T21:24:50.115" v="1319" actId="20577"/>
          <ac:spMkLst>
            <pc:docMk/>
            <pc:sldMk cId="1040935592" sldId="3473"/>
            <ac:spMk id="8" creationId="{62923123-0520-44DD-9FC0-837698BACB90}"/>
          </ac:spMkLst>
        </pc:spChg>
        <pc:graphicFrameChg chg="modGraphic">
          <ac:chgData name="Sam Day" userId="c1ed0136-0341-4341-902d-14e0f9b74320" providerId="ADAL" clId="{9B2A5CB9-353A-47D5-B22F-CEED66383BC2}" dt="2024-03-20T19:23:24.274" v="209" actId="207"/>
          <ac:graphicFrameMkLst>
            <pc:docMk/>
            <pc:sldMk cId="1040935592" sldId="3473"/>
            <ac:graphicFrameMk id="3" creationId="{919AD70E-ED11-FA6C-96F0-5CE06F07EF1B}"/>
          </ac:graphicFrameMkLst>
        </pc:graphicFrameChg>
      </pc:sldChg>
      <pc:sldChg chg="modSp mod">
        <pc:chgData name="Sam Day" userId="c1ed0136-0341-4341-902d-14e0f9b74320" providerId="ADAL" clId="{9B2A5CB9-353A-47D5-B22F-CEED66383BC2}" dt="2024-04-17T20:42:43.999" v="1035" actId="313"/>
        <pc:sldMkLst>
          <pc:docMk/>
          <pc:sldMk cId="3686637540" sldId="3475"/>
        </pc:sldMkLst>
        <pc:spChg chg="mod">
          <ac:chgData name="Sam Day" userId="c1ed0136-0341-4341-902d-14e0f9b74320" providerId="ADAL" clId="{9B2A5CB9-353A-47D5-B22F-CEED66383BC2}" dt="2024-04-17T20:42:43.999" v="1035" actId="313"/>
          <ac:spMkLst>
            <pc:docMk/>
            <pc:sldMk cId="3686637540" sldId="3475"/>
            <ac:spMk id="2" creationId="{2571DE90-F285-4128-A9DF-87A92B775080}"/>
          </ac:spMkLst>
        </pc:spChg>
      </pc:sldChg>
      <pc:sldChg chg="del delCm">
        <pc:chgData name="Sam Day" userId="c1ed0136-0341-4341-902d-14e0f9b74320" providerId="ADAL" clId="{9B2A5CB9-353A-47D5-B22F-CEED66383BC2}" dt="2024-04-05T17:12:24.607" v="297" actId="47"/>
        <pc:sldMkLst>
          <pc:docMk/>
          <pc:sldMk cId="427240805" sldId="3484"/>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3-20T21:52:53.277" v="261"/>
              <pc2:cmMkLst xmlns:pc2="http://schemas.microsoft.com/office/powerpoint/2019/9/main/command">
                <pc:docMk/>
                <pc:sldMk cId="427240805" sldId="3484"/>
                <pc2:cmMk id="{E35EE3A9-03E8-4F75-9874-4A1029249DCD}"/>
              </pc2:cmMkLst>
            </pc226:cmChg>
          </p:ext>
        </pc:extLst>
      </pc:sldChg>
      <pc:sldChg chg="del delCm">
        <pc:chgData name="Sam Day" userId="c1ed0136-0341-4341-902d-14e0f9b74320" providerId="ADAL" clId="{9B2A5CB9-353A-47D5-B22F-CEED66383BC2}" dt="2024-04-05T17:12:54.272" v="299" actId="47"/>
        <pc:sldMkLst>
          <pc:docMk/>
          <pc:sldMk cId="3749034643" sldId="3485"/>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3-20T21:53:01.766" v="263"/>
              <pc2:cmMkLst xmlns:pc2="http://schemas.microsoft.com/office/powerpoint/2019/9/main/command">
                <pc:docMk/>
                <pc:sldMk cId="3749034643" sldId="3485"/>
                <pc2:cmMk id="{F22F6370-EBB9-45F8-98DC-1AA40B731B36}"/>
              </pc2:cmMkLst>
            </pc226:cmChg>
          </p:ext>
        </pc:extLst>
      </pc:sldChg>
      <pc:sldChg chg="modSp mod">
        <pc:chgData name="Sam Day" userId="c1ed0136-0341-4341-902d-14e0f9b74320" providerId="ADAL" clId="{9B2A5CB9-353A-47D5-B22F-CEED66383BC2}" dt="2024-04-17T21:46:26.713" v="1367" actId="20577"/>
        <pc:sldMkLst>
          <pc:docMk/>
          <pc:sldMk cId="635304810" sldId="3495"/>
        </pc:sldMkLst>
        <pc:spChg chg="mod">
          <ac:chgData name="Sam Day" userId="c1ed0136-0341-4341-902d-14e0f9b74320" providerId="ADAL" clId="{9B2A5CB9-353A-47D5-B22F-CEED66383BC2}" dt="2024-04-17T20:17:53.091" v="574" actId="20577"/>
          <ac:spMkLst>
            <pc:docMk/>
            <pc:sldMk cId="635304810" sldId="3495"/>
            <ac:spMk id="2" creationId="{B8A45C31-FAD1-D52E-18EF-E1B0BFB93049}"/>
          </ac:spMkLst>
        </pc:spChg>
        <pc:spChg chg="mod">
          <ac:chgData name="Sam Day" userId="c1ed0136-0341-4341-902d-14e0f9b74320" providerId="ADAL" clId="{9B2A5CB9-353A-47D5-B22F-CEED66383BC2}" dt="2024-04-17T21:46:26.713" v="1367" actId="20577"/>
          <ac:spMkLst>
            <pc:docMk/>
            <pc:sldMk cId="635304810" sldId="3495"/>
            <ac:spMk id="3" creationId="{6FEF814D-1C84-8268-0C6A-A1A2F5B14912}"/>
          </ac:spMkLst>
        </pc:spChg>
      </pc:sldChg>
      <pc:sldChg chg="del">
        <pc:chgData name="Sam Day" userId="c1ed0136-0341-4341-902d-14e0f9b74320" providerId="ADAL" clId="{9B2A5CB9-353A-47D5-B22F-CEED66383BC2}" dt="2024-04-05T16:49:49.427" v="270" actId="47"/>
        <pc:sldMkLst>
          <pc:docMk/>
          <pc:sldMk cId="2694098293" sldId="3496"/>
        </pc:sldMkLst>
      </pc:sldChg>
      <pc:sldChg chg="modSp del mod modNotesTx">
        <pc:chgData name="Sam Day" userId="c1ed0136-0341-4341-902d-14e0f9b74320" providerId="ADAL" clId="{9B2A5CB9-353A-47D5-B22F-CEED66383BC2}" dt="2024-04-17T21:21:00.063" v="1210" actId="20577"/>
        <pc:sldMkLst>
          <pc:docMk/>
          <pc:sldMk cId="2964559994" sldId="3497"/>
        </pc:sldMkLst>
        <pc:spChg chg="mod">
          <ac:chgData name="Sam Day" userId="c1ed0136-0341-4341-902d-14e0f9b74320" providerId="ADAL" clId="{9B2A5CB9-353A-47D5-B22F-CEED66383BC2}" dt="2024-04-17T20:24:24.215" v="626" actId="20577"/>
          <ac:spMkLst>
            <pc:docMk/>
            <pc:sldMk cId="2964559994" sldId="3497"/>
            <ac:spMk id="2" creationId="{702F809F-E08D-1BCE-7D15-9CCEA5CED95B}"/>
          </ac:spMkLst>
        </pc:spChg>
        <pc:spChg chg="mod">
          <ac:chgData name="Sam Day" userId="c1ed0136-0341-4341-902d-14e0f9b74320" providerId="ADAL" clId="{9B2A5CB9-353A-47D5-B22F-CEED66383BC2}" dt="2024-04-17T20:24:20.509" v="622" actId="20577"/>
          <ac:spMkLst>
            <pc:docMk/>
            <pc:sldMk cId="2964559994" sldId="3497"/>
            <ac:spMk id="5" creationId="{A2791CE3-0C43-5E5B-E5A6-86BEDBB700DF}"/>
          </ac:spMkLst>
        </pc:spChg>
        <pc:spChg chg="mod">
          <ac:chgData name="Sam Day" userId="c1ed0136-0341-4341-902d-14e0f9b74320" providerId="ADAL" clId="{9B2A5CB9-353A-47D5-B22F-CEED66383BC2}" dt="2024-04-05T16:50:13.393" v="272" actId="20577"/>
          <ac:spMkLst>
            <pc:docMk/>
            <pc:sldMk cId="2964559994" sldId="3497"/>
            <ac:spMk id="7" creationId="{35FB80CF-382B-1641-28C3-8D91FAFB6F7A}"/>
          </ac:spMkLst>
        </pc:spChg>
      </pc:sldChg>
      <pc:sldChg chg="modSp mod">
        <pc:chgData name="Sam Day" userId="c1ed0136-0341-4341-902d-14e0f9b74320" providerId="ADAL" clId="{9B2A5CB9-353A-47D5-B22F-CEED66383BC2}" dt="2024-04-17T20:31:13.399" v="700" actId="20577"/>
        <pc:sldMkLst>
          <pc:docMk/>
          <pc:sldMk cId="1389514485" sldId="3499"/>
        </pc:sldMkLst>
        <pc:spChg chg="mod">
          <ac:chgData name="Sam Day" userId="c1ed0136-0341-4341-902d-14e0f9b74320" providerId="ADAL" clId="{9B2A5CB9-353A-47D5-B22F-CEED66383BC2}" dt="2024-04-17T20:31:00.720" v="680" actId="20577"/>
          <ac:spMkLst>
            <pc:docMk/>
            <pc:sldMk cId="1389514485" sldId="3499"/>
            <ac:spMk id="2" creationId="{583D8F19-7E03-E7BD-91AA-35194B98ACB5}"/>
          </ac:spMkLst>
        </pc:spChg>
        <pc:spChg chg="mod">
          <ac:chgData name="Sam Day" userId="c1ed0136-0341-4341-902d-14e0f9b74320" providerId="ADAL" clId="{9B2A5CB9-353A-47D5-B22F-CEED66383BC2}" dt="2024-04-17T20:31:07.368" v="692" actId="20577"/>
          <ac:spMkLst>
            <pc:docMk/>
            <pc:sldMk cId="1389514485" sldId="3499"/>
            <ac:spMk id="3" creationId="{D5830B4C-3319-62F0-F0F3-69D693EA33BA}"/>
          </ac:spMkLst>
        </pc:spChg>
        <pc:spChg chg="mod">
          <ac:chgData name="Sam Day" userId="c1ed0136-0341-4341-902d-14e0f9b74320" providerId="ADAL" clId="{9B2A5CB9-353A-47D5-B22F-CEED66383BC2}" dt="2024-04-17T20:31:13.399" v="700" actId="20577"/>
          <ac:spMkLst>
            <pc:docMk/>
            <pc:sldMk cId="1389514485" sldId="3499"/>
            <ac:spMk id="5" creationId="{EA4B60D4-6E91-3CE1-F67C-33280FC35947}"/>
          </ac:spMkLst>
        </pc:spChg>
      </pc:sldChg>
      <pc:sldChg chg="modSp mod">
        <pc:chgData name="Sam Day" userId="c1ed0136-0341-4341-902d-14e0f9b74320" providerId="ADAL" clId="{9B2A5CB9-353A-47D5-B22F-CEED66383BC2}" dt="2024-04-17T20:32:08.889" v="726" actId="20577"/>
        <pc:sldMkLst>
          <pc:docMk/>
          <pc:sldMk cId="1289444997" sldId="3500"/>
        </pc:sldMkLst>
        <pc:spChg chg="mod">
          <ac:chgData name="Sam Day" userId="c1ed0136-0341-4341-902d-14e0f9b74320" providerId="ADAL" clId="{9B2A5CB9-353A-47D5-B22F-CEED66383BC2}" dt="2024-04-17T20:31:21.898" v="708" actId="20577"/>
          <ac:spMkLst>
            <pc:docMk/>
            <pc:sldMk cId="1289444997" sldId="3500"/>
            <ac:spMk id="2" creationId="{EBEE4341-9844-334D-A7B2-6BF607B5ED70}"/>
          </ac:spMkLst>
        </pc:spChg>
        <pc:spChg chg="mod">
          <ac:chgData name="Sam Day" userId="c1ed0136-0341-4341-902d-14e0f9b74320" providerId="ADAL" clId="{9B2A5CB9-353A-47D5-B22F-CEED66383BC2}" dt="2024-04-17T20:31:28.419" v="718" actId="20577"/>
          <ac:spMkLst>
            <pc:docMk/>
            <pc:sldMk cId="1289444997" sldId="3500"/>
            <ac:spMk id="3" creationId="{575B2458-E76F-32EE-98E6-29E302564876}"/>
          </ac:spMkLst>
        </pc:spChg>
        <pc:spChg chg="mod">
          <ac:chgData name="Sam Day" userId="c1ed0136-0341-4341-902d-14e0f9b74320" providerId="ADAL" clId="{9B2A5CB9-353A-47D5-B22F-CEED66383BC2}" dt="2024-04-17T20:32:08.889" v="726" actId="20577"/>
          <ac:spMkLst>
            <pc:docMk/>
            <pc:sldMk cId="1289444997" sldId="3500"/>
            <ac:spMk id="9" creationId="{D39532D2-9BF1-8106-AD46-7A588F3F6B99}"/>
          </ac:spMkLst>
        </pc:spChg>
      </pc:sldChg>
      <pc:sldChg chg="modSp mod">
        <pc:chgData name="Sam Day" userId="c1ed0136-0341-4341-902d-14e0f9b74320" providerId="ADAL" clId="{9B2A5CB9-353A-47D5-B22F-CEED66383BC2}" dt="2024-04-17T21:43:45.273" v="1333" actId="20577"/>
        <pc:sldMkLst>
          <pc:docMk/>
          <pc:sldMk cId="2946063543" sldId="3501"/>
        </pc:sldMkLst>
        <pc:spChg chg="mod">
          <ac:chgData name="Sam Day" userId="c1ed0136-0341-4341-902d-14e0f9b74320" providerId="ADAL" clId="{9B2A5CB9-353A-47D5-B22F-CEED66383BC2}" dt="2024-04-17T20:33:43.235" v="738" actId="20577"/>
          <ac:spMkLst>
            <pc:docMk/>
            <pc:sldMk cId="2946063543" sldId="3501"/>
            <ac:spMk id="3" creationId="{4C106C1F-4751-D52E-26A9-BE16712BA744}"/>
          </ac:spMkLst>
        </pc:spChg>
        <pc:spChg chg="mod">
          <ac:chgData name="Sam Day" userId="c1ed0136-0341-4341-902d-14e0f9b74320" providerId="ADAL" clId="{9B2A5CB9-353A-47D5-B22F-CEED66383BC2}" dt="2024-04-17T21:43:45.273" v="1333" actId="20577"/>
          <ac:spMkLst>
            <pc:docMk/>
            <pc:sldMk cId="2946063543" sldId="3501"/>
            <ac:spMk id="5" creationId="{4E0DDC10-C263-22CC-7D72-47623E5E40CF}"/>
          </ac:spMkLst>
        </pc:spChg>
      </pc:sldChg>
      <pc:sldChg chg="modSp mod">
        <pc:chgData name="Sam Day" userId="c1ed0136-0341-4341-902d-14e0f9b74320" providerId="ADAL" clId="{9B2A5CB9-353A-47D5-B22F-CEED66383BC2}" dt="2024-04-17T20:33:53.429" v="740" actId="20577"/>
        <pc:sldMkLst>
          <pc:docMk/>
          <pc:sldMk cId="3742429190" sldId="3502"/>
        </pc:sldMkLst>
        <pc:spChg chg="mod">
          <ac:chgData name="Sam Day" userId="c1ed0136-0341-4341-902d-14e0f9b74320" providerId="ADAL" clId="{9B2A5CB9-353A-47D5-B22F-CEED66383BC2}" dt="2024-04-17T20:33:53.429" v="740" actId="20577"/>
          <ac:spMkLst>
            <pc:docMk/>
            <pc:sldMk cId="3742429190" sldId="3502"/>
            <ac:spMk id="3" creationId="{FCBD124C-80AF-6B01-6457-7A34D253331E}"/>
          </ac:spMkLst>
        </pc:spChg>
      </pc:sldChg>
      <pc:sldChg chg="modSp del modNotesTx">
        <pc:chgData name="Sam Day" userId="c1ed0136-0341-4341-902d-14e0f9b74320" providerId="ADAL" clId="{9B2A5CB9-353A-47D5-B22F-CEED66383BC2}" dt="2024-04-05T16:58:05.758" v="277" actId="47"/>
        <pc:sldMkLst>
          <pc:docMk/>
          <pc:sldMk cId="28354440" sldId="3520"/>
        </pc:sldMkLst>
        <pc:graphicFrameChg chg="mod">
          <ac:chgData name="Sam Day" userId="c1ed0136-0341-4341-902d-14e0f9b74320" providerId="ADAL" clId="{9B2A5CB9-353A-47D5-B22F-CEED66383BC2}" dt="2024-03-20T19:18:58.326" v="62" actId="20577"/>
          <ac:graphicFrameMkLst>
            <pc:docMk/>
            <pc:sldMk cId="28354440" sldId="3520"/>
            <ac:graphicFrameMk id="5" creationId="{267DC254-011E-4334-4EB3-26D36DE7D329}"/>
          </ac:graphicFrameMkLst>
        </pc:graphicFrameChg>
      </pc:sldChg>
      <pc:sldChg chg="modSp mod">
        <pc:chgData name="Sam Day" userId="c1ed0136-0341-4341-902d-14e0f9b74320" providerId="ADAL" clId="{9B2A5CB9-353A-47D5-B22F-CEED66383BC2}" dt="2024-04-17T21:24:10.050" v="1313" actId="20577"/>
        <pc:sldMkLst>
          <pc:docMk/>
          <pc:sldMk cId="2819999546" sldId="3530"/>
        </pc:sldMkLst>
        <pc:spChg chg="mod">
          <ac:chgData name="Sam Day" userId="c1ed0136-0341-4341-902d-14e0f9b74320" providerId="ADAL" clId="{9B2A5CB9-353A-47D5-B22F-CEED66383BC2}" dt="2024-04-17T21:24:04.941" v="1305" actId="20577"/>
          <ac:spMkLst>
            <pc:docMk/>
            <pc:sldMk cId="2819999546" sldId="3530"/>
            <ac:spMk id="2" creationId="{4EE45321-9159-CC88-F0C0-8763E409CD2D}"/>
          </ac:spMkLst>
        </pc:spChg>
        <pc:graphicFrameChg chg="mod">
          <ac:chgData name="Sam Day" userId="c1ed0136-0341-4341-902d-14e0f9b74320" providerId="ADAL" clId="{9B2A5CB9-353A-47D5-B22F-CEED66383BC2}" dt="2024-04-17T21:24:10.050" v="1313" actId="20577"/>
          <ac:graphicFrameMkLst>
            <pc:docMk/>
            <pc:sldMk cId="2819999546" sldId="3530"/>
            <ac:graphicFrameMk id="9" creationId="{FB52760F-FD29-F7D0-D1EF-888852E13C40}"/>
          </ac:graphicFrameMkLst>
        </pc:graphicFrameChg>
      </pc:sldChg>
      <pc:sldChg chg="modSp modNotesTx">
        <pc:chgData name="Sam Day" userId="c1ed0136-0341-4341-902d-14e0f9b74320" providerId="ADAL" clId="{9B2A5CB9-353A-47D5-B22F-CEED66383BC2}" dt="2024-04-17T20:44:15.880" v="1063" actId="33524"/>
        <pc:sldMkLst>
          <pc:docMk/>
          <pc:sldMk cId="2484097766" sldId="3531"/>
        </pc:sldMkLst>
        <pc:graphicFrameChg chg="mod">
          <ac:chgData name="Sam Day" userId="c1ed0136-0341-4341-902d-14e0f9b74320" providerId="ADAL" clId="{9B2A5CB9-353A-47D5-B22F-CEED66383BC2}" dt="2024-04-17T20:43:45.347" v="1062" actId="20577"/>
          <ac:graphicFrameMkLst>
            <pc:docMk/>
            <pc:sldMk cId="2484097766" sldId="3531"/>
            <ac:graphicFrameMk id="9" creationId="{FB52760F-FD29-F7D0-D1EF-888852E13C40}"/>
          </ac:graphicFrameMkLst>
        </pc:graphicFrameChg>
      </pc:sldChg>
      <pc:sldChg chg="modSp mod">
        <pc:chgData name="Sam Day" userId="c1ed0136-0341-4341-902d-14e0f9b74320" providerId="ADAL" clId="{9B2A5CB9-353A-47D5-B22F-CEED66383BC2}" dt="2024-04-05T17:11:25.003" v="295" actId="20577"/>
        <pc:sldMkLst>
          <pc:docMk/>
          <pc:sldMk cId="1564702492" sldId="3532"/>
        </pc:sldMkLst>
        <pc:graphicFrameChg chg="mod modGraphic">
          <ac:chgData name="Sam Day" userId="c1ed0136-0341-4341-902d-14e0f9b74320" providerId="ADAL" clId="{9B2A5CB9-353A-47D5-B22F-CEED66383BC2}" dt="2024-04-05T17:11:25.003" v="295" actId="20577"/>
          <ac:graphicFrameMkLst>
            <pc:docMk/>
            <pc:sldMk cId="1564702492" sldId="3532"/>
            <ac:graphicFrameMk id="3" creationId="{EEA55441-3838-6EBE-C75F-9E5EEBAC8240}"/>
          </ac:graphicFrameMkLst>
        </pc:graphicFrameChg>
      </pc:sldChg>
      <pc:sldChg chg="del delCm">
        <pc:chgData name="Sam Day" userId="c1ed0136-0341-4341-902d-14e0f9b74320" providerId="ADAL" clId="{9B2A5CB9-353A-47D5-B22F-CEED66383BC2}" dt="2024-04-05T17:12:38.276" v="298" actId="47"/>
        <pc:sldMkLst>
          <pc:docMk/>
          <pc:sldMk cId="239685408" sldId="3533"/>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9B2A5CB9-353A-47D5-B22F-CEED66383BC2}" dt="2024-03-20T21:52:58.094" v="262"/>
              <pc2:cmMkLst xmlns:pc2="http://schemas.microsoft.com/office/powerpoint/2019/9/main/command">
                <pc:docMk/>
                <pc:sldMk cId="239685408" sldId="3533"/>
                <pc2:cmMk id="{CA20B472-6ED0-4873-A048-A895354A28E9}"/>
              </pc2:cmMkLst>
            </pc226:cmChg>
          </p:ext>
        </pc:extLst>
      </pc:sldChg>
      <pc:sldChg chg="modSp mod">
        <pc:chgData name="Sam Day" userId="c1ed0136-0341-4341-902d-14e0f9b74320" providerId="ADAL" clId="{9B2A5CB9-353A-47D5-B22F-CEED66383BC2}" dt="2024-03-20T19:17:08.644" v="4" actId="20577"/>
        <pc:sldMkLst>
          <pc:docMk/>
          <pc:sldMk cId="604326412" sldId="3534"/>
        </pc:sldMkLst>
        <pc:spChg chg="mod">
          <ac:chgData name="Sam Day" userId="c1ed0136-0341-4341-902d-14e0f9b74320" providerId="ADAL" clId="{9B2A5CB9-353A-47D5-B22F-CEED66383BC2}" dt="2024-03-20T19:17:08.644" v="4" actId="20577"/>
          <ac:spMkLst>
            <pc:docMk/>
            <pc:sldMk cId="604326412" sldId="3534"/>
            <ac:spMk id="2" creationId="{C33FA3E3-335A-028F-AECB-ECDE1ECC6223}"/>
          </ac:spMkLst>
        </pc:spChg>
      </pc:sldChg>
      <pc:sldChg chg="modSp mod">
        <pc:chgData name="Sam Day" userId="c1ed0136-0341-4341-902d-14e0f9b74320" providerId="ADAL" clId="{9B2A5CB9-353A-47D5-B22F-CEED66383BC2}" dt="2024-04-17T21:45:44.800" v="1355" actId="20577"/>
        <pc:sldMkLst>
          <pc:docMk/>
          <pc:sldMk cId="823576362" sldId="3537"/>
        </pc:sldMkLst>
        <pc:spChg chg="mod">
          <ac:chgData name="Sam Day" userId="c1ed0136-0341-4341-902d-14e0f9b74320" providerId="ADAL" clId="{9B2A5CB9-353A-47D5-B22F-CEED66383BC2}" dt="2024-04-17T21:45:33.205" v="1347" actId="20577"/>
          <ac:spMkLst>
            <pc:docMk/>
            <pc:sldMk cId="823576362" sldId="3537"/>
            <ac:spMk id="3" creationId="{C115A07E-A21F-B60D-CB74-02C3ACA91306}"/>
          </ac:spMkLst>
        </pc:spChg>
        <pc:spChg chg="mod">
          <ac:chgData name="Sam Day" userId="c1ed0136-0341-4341-902d-14e0f9b74320" providerId="ADAL" clId="{9B2A5CB9-353A-47D5-B22F-CEED66383BC2}" dt="2024-04-17T21:45:44.800" v="1355" actId="20577"/>
          <ac:spMkLst>
            <pc:docMk/>
            <pc:sldMk cId="823576362" sldId="3537"/>
            <ac:spMk id="5" creationId="{1FF1875F-D333-51F4-3930-B2F3E6968CC9}"/>
          </ac:spMkLst>
        </pc:spChg>
      </pc:sldChg>
      <pc:sldChg chg="modSp mod">
        <pc:chgData name="Sam Day" userId="c1ed0136-0341-4341-902d-14e0f9b74320" providerId="ADAL" clId="{9B2A5CB9-353A-47D5-B22F-CEED66383BC2}" dt="2024-04-17T21:46:07" v="1365" actId="20577"/>
        <pc:sldMkLst>
          <pc:docMk/>
          <pc:sldMk cId="2227972113" sldId="3538"/>
        </pc:sldMkLst>
        <pc:spChg chg="mod">
          <ac:chgData name="Sam Day" userId="c1ed0136-0341-4341-902d-14e0f9b74320" providerId="ADAL" clId="{9B2A5CB9-353A-47D5-B22F-CEED66383BC2}" dt="2024-04-17T21:46:07" v="1365" actId="20577"/>
          <ac:spMkLst>
            <pc:docMk/>
            <pc:sldMk cId="2227972113" sldId="3538"/>
            <ac:spMk id="4" creationId="{75E8ECA6-D2EE-21BD-61E9-86AC3BAE6FA5}"/>
          </ac:spMkLst>
        </pc:spChg>
        <pc:spChg chg="mod">
          <ac:chgData name="Sam Day" userId="c1ed0136-0341-4341-902d-14e0f9b74320" providerId="ADAL" clId="{9B2A5CB9-353A-47D5-B22F-CEED66383BC2}" dt="2024-04-17T21:45:49.198" v="1357" actId="20577"/>
          <ac:spMkLst>
            <pc:docMk/>
            <pc:sldMk cId="2227972113" sldId="3538"/>
            <ac:spMk id="6" creationId="{19D302F5-56CD-0F5D-45F1-1A90A89F737E}"/>
          </ac:spMkLst>
        </pc:spChg>
      </pc:sldChg>
      <pc:sldChg chg="del">
        <pc:chgData name="Sam Day" userId="c1ed0136-0341-4341-902d-14e0f9b74320" providerId="ADAL" clId="{9B2A5CB9-353A-47D5-B22F-CEED66383BC2}" dt="2024-04-23T16:49:20.579" v="1426" actId="47"/>
        <pc:sldMkLst>
          <pc:docMk/>
          <pc:sldMk cId="61901261" sldId="3542"/>
        </pc:sldMkLst>
      </pc:sldChg>
      <pc:sldChg chg="modSp mod">
        <pc:chgData name="Sam Day" userId="c1ed0136-0341-4341-902d-14e0f9b74320" providerId="ADAL" clId="{9B2A5CB9-353A-47D5-B22F-CEED66383BC2}" dt="2024-04-17T21:45:03.092" v="1345" actId="20577"/>
        <pc:sldMkLst>
          <pc:docMk/>
          <pc:sldMk cId="4263072092" sldId="10980"/>
        </pc:sldMkLst>
        <pc:spChg chg="mod">
          <ac:chgData name="Sam Day" userId="c1ed0136-0341-4341-902d-14e0f9b74320" providerId="ADAL" clId="{9B2A5CB9-353A-47D5-B22F-CEED66383BC2}" dt="2024-04-17T21:45:03.092" v="1345" actId="20577"/>
          <ac:spMkLst>
            <pc:docMk/>
            <pc:sldMk cId="4263072092" sldId="10980"/>
            <ac:spMk id="3" creationId="{EB8243CB-480B-7258-0B2C-43951493FA8B}"/>
          </ac:spMkLst>
        </pc:spChg>
      </pc:sldChg>
      <pc:sldChg chg="modSp modNotesTx">
        <pc:chgData name="Sam Day" userId="c1ed0136-0341-4341-902d-14e0f9b74320" providerId="ADAL" clId="{9B2A5CB9-353A-47D5-B22F-CEED66383BC2}" dt="2024-04-17T21:25:02.336" v="1331" actId="20577"/>
        <pc:sldMkLst>
          <pc:docMk/>
          <pc:sldMk cId="2489721488" sldId="10992"/>
        </pc:sldMkLst>
        <pc:graphicFrameChg chg="mod">
          <ac:chgData name="Sam Day" userId="c1ed0136-0341-4341-902d-14e0f9b74320" providerId="ADAL" clId="{9B2A5CB9-353A-47D5-B22F-CEED66383BC2}" dt="2024-04-17T21:25:02.336" v="1331" actId="20577"/>
          <ac:graphicFrameMkLst>
            <pc:docMk/>
            <pc:sldMk cId="2489721488" sldId="10992"/>
            <ac:graphicFrameMk id="9" creationId="{FB52760F-FD29-F7D0-D1EF-888852E13C40}"/>
          </ac:graphicFrameMkLst>
        </pc:graphicFrameChg>
      </pc:sldChg>
      <pc:sldChg chg="modSp mod">
        <pc:chgData name="Sam Day" userId="c1ed0136-0341-4341-902d-14e0f9b74320" providerId="ADAL" clId="{9B2A5CB9-353A-47D5-B22F-CEED66383BC2}" dt="2024-03-20T19:23:07.547" v="206" actId="207"/>
        <pc:sldMkLst>
          <pc:docMk/>
          <pc:sldMk cId="2340315630" sldId="10993"/>
        </pc:sldMkLst>
        <pc:graphicFrameChg chg="modGraphic">
          <ac:chgData name="Sam Day" userId="c1ed0136-0341-4341-902d-14e0f9b74320" providerId="ADAL" clId="{9B2A5CB9-353A-47D5-B22F-CEED66383BC2}" dt="2024-03-20T19:23:07.547" v="206" actId="207"/>
          <ac:graphicFrameMkLst>
            <pc:docMk/>
            <pc:sldMk cId="2340315630" sldId="10993"/>
            <ac:graphicFrameMk id="2" creationId="{4A98F409-F272-C555-D9F7-ED0CB4D59FA7}"/>
          </ac:graphicFrameMkLst>
        </pc:graphicFrameChg>
      </pc:sldChg>
      <pc:sldChg chg="modSp mod modNotesTx">
        <pc:chgData name="Sam Day" userId="c1ed0136-0341-4341-902d-14e0f9b74320" providerId="ADAL" clId="{9B2A5CB9-353A-47D5-B22F-CEED66383BC2}" dt="2024-04-17T20:42:59.097" v="1047" actId="313"/>
        <pc:sldMkLst>
          <pc:docMk/>
          <pc:sldMk cId="1167447534" sldId="10995"/>
        </pc:sldMkLst>
        <pc:spChg chg="mod">
          <ac:chgData name="Sam Day" userId="c1ed0136-0341-4341-902d-14e0f9b74320" providerId="ADAL" clId="{9B2A5CB9-353A-47D5-B22F-CEED66383BC2}" dt="2024-04-17T20:42:55.152" v="1044" actId="313"/>
          <ac:spMkLst>
            <pc:docMk/>
            <pc:sldMk cId="1167447534" sldId="10995"/>
            <ac:spMk id="7" creationId="{3E277F74-5B12-19D3-9BAA-E9162334E66D}"/>
          </ac:spMkLst>
        </pc:spChg>
      </pc:sldChg>
      <pc:sldChg chg="del">
        <pc:chgData name="Sam Day" userId="c1ed0136-0341-4341-902d-14e0f9b74320" providerId="ADAL" clId="{9B2A5CB9-353A-47D5-B22F-CEED66383BC2}" dt="2024-03-20T19:17:52.538" v="21" actId="47"/>
        <pc:sldMkLst>
          <pc:docMk/>
          <pc:sldMk cId="1077212940" sldId="10996"/>
        </pc:sldMkLst>
      </pc:sldChg>
      <pc:sldChg chg="del">
        <pc:chgData name="Sam Day" userId="c1ed0136-0341-4341-902d-14e0f9b74320" providerId="ADAL" clId="{9B2A5CB9-353A-47D5-B22F-CEED66383BC2}" dt="2024-03-20T19:16:50.973" v="0" actId="47"/>
        <pc:sldMkLst>
          <pc:docMk/>
          <pc:sldMk cId="636548830" sldId="10997"/>
        </pc:sldMkLst>
      </pc:sldChg>
      <pc:sldChg chg="del">
        <pc:chgData name="Sam Day" userId="c1ed0136-0341-4341-902d-14e0f9b74320" providerId="ADAL" clId="{9B2A5CB9-353A-47D5-B22F-CEED66383BC2}" dt="2024-03-20T19:16:52.258" v="1" actId="47"/>
        <pc:sldMkLst>
          <pc:docMk/>
          <pc:sldMk cId="3984547778" sldId="10998"/>
        </pc:sldMkLst>
      </pc:sldChg>
      <pc:sldChg chg="del">
        <pc:chgData name="Sam Day" userId="c1ed0136-0341-4341-902d-14e0f9b74320" providerId="ADAL" clId="{9B2A5CB9-353A-47D5-B22F-CEED66383BC2}" dt="2024-03-20T19:17:02.438" v="3" actId="47"/>
        <pc:sldMkLst>
          <pc:docMk/>
          <pc:sldMk cId="2042846355" sldId="10999"/>
        </pc:sldMkLst>
      </pc:sldChg>
      <pc:sldChg chg="del">
        <pc:chgData name="Sam Day" userId="c1ed0136-0341-4341-902d-14e0f9b74320" providerId="ADAL" clId="{9B2A5CB9-353A-47D5-B22F-CEED66383BC2}" dt="2024-03-20T19:17:01.484" v="2" actId="47"/>
        <pc:sldMkLst>
          <pc:docMk/>
          <pc:sldMk cId="3030438407" sldId="11000"/>
        </pc:sldMkLst>
      </pc:sldChg>
      <pc:sldChg chg="modNotesTx">
        <pc:chgData name="Sam Day" userId="c1ed0136-0341-4341-902d-14e0f9b74320" providerId="ADAL" clId="{9B2A5CB9-353A-47D5-B22F-CEED66383BC2}" dt="2024-04-17T20:33:23.407" v="734" actId="20577"/>
        <pc:sldMkLst>
          <pc:docMk/>
          <pc:sldMk cId="2026422063" sldId="11001"/>
        </pc:sldMkLst>
      </pc:sldChg>
      <pc:sldChg chg="del">
        <pc:chgData name="Sam Day" userId="c1ed0136-0341-4341-902d-14e0f9b74320" providerId="ADAL" clId="{9B2A5CB9-353A-47D5-B22F-CEED66383BC2}" dt="2024-03-20T19:21:21.391" v="173" actId="47"/>
        <pc:sldMkLst>
          <pc:docMk/>
          <pc:sldMk cId="1212223727" sldId="11002"/>
        </pc:sldMkLst>
      </pc:sldChg>
      <pc:sldChg chg="delSp modSp mod modNotesTx">
        <pc:chgData name="Sam Day" userId="c1ed0136-0341-4341-902d-14e0f9b74320" providerId="ADAL" clId="{9B2A5CB9-353A-47D5-B22F-CEED66383BC2}" dt="2024-04-17T20:41:08.687" v="1016" actId="20577"/>
        <pc:sldMkLst>
          <pc:docMk/>
          <pc:sldMk cId="2992528997" sldId="11005"/>
        </pc:sldMkLst>
        <pc:spChg chg="del">
          <ac:chgData name="Sam Day" userId="c1ed0136-0341-4341-902d-14e0f9b74320" providerId="ADAL" clId="{9B2A5CB9-353A-47D5-B22F-CEED66383BC2}" dt="2024-03-20T21:51:53.230" v="259" actId="478"/>
          <ac:spMkLst>
            <pc:docMk/>
            <pc:sldMk cId="2992528997" sldId="11005"/>
            <ac:spMk id="86" creationId="{28C0A272-C7FD-4744-99C5-21FC996A8397}"/>
          </ac:spMkLst>
        </pc:spChg>
        <pc:spChg chg="del">
          <ac:chgData name="Sam Day" userId="c1ed0136-0341-4341-902d-14e0f9b74320" providerId="ADAL" clId="{9B2A5CB9-353A-47D5-B22F-CEED66383BC2}" dt="2024-03-20T21:51:49.098" v="257" actId="478"/>
          <ac:spMkLst>
            <pc:docMk/>
            <pc:sldMk cId="2992528997" sldId="11005"/>
            <ac:spMk id="109" creationId="{E07B63C8-B22D-41B6-A6F9-1561F4CE1306}"/>
          </ac:spMkLst>
        </pc:spChg>
        <pc:grpChg chg="del">
          <ac:chgData name="Sam Day" userId="c1ed0136-0341-4341-902d-14e0f9b74320" providerId="ADAL" clId="{9B2A5CB9-353A-47D5-B22F-CEED66383BC2}" dt="2024-03-20T21:51:45.999" v="256" actId="478"/>
          <ac:grpSpMkLst>
            <pc:docMk/>
            <pc:sldMk cId="2992528997" sldId="11005"/>
            <ac:grpSpMk id="98" creationId="{2C13C5DD-1B06-4324-997A-5927E144C92B}"/>
          </ac:grpSpMkLst>
        </pc:grpChg>
        <pc:cxnChg chg="del mod">
          <ac:chgData name="Sam Day" userId="c1ed0136-0341-4341-902d-14e0f9b74320" providerId="ADAL" clId="{9B2A5CB9-353A-47D5-B22F-CEED66383BC2}" dt="2024-03-20T21:51:51.254" v="258" actId="478"/>
          <ac:cxnSpMkLst>
            <pc:docMk/>
            <pc:sldMk cId="2992528997" sldId="11005"/>
            <ac:cxnSpMk id="17" creationId="{3D568920-1E61-4827-A2F2-4A4CD12005A5}"/>
          </ac:cxnSpMkLst>
        </pc:cxnChg>
        <pc:cxnChg chg="del mod">
          <ac:chgData name="Sam Day" userId="c1ed0136-0341-4341-902d-14e0f9b74320" providerId="ADAL" clId="{9B2A5CB9-353A-47D5-B22F-CEED66383BC2}" dt="2024-03-20T21:51:54.784" v="260" actId="478"/>
          <ac:cxnSpMkLst>
            <pc:docMk/>
            <pc:sldMk cId="2992528997" sldId="11005"/>
            <ac:cxnSpMk id="73" creationId="{E00F5715-E2D2-4E47-8FE4-469AF96595D8}"/>
          </ac:cxnSpMkLst>
        </pc:cxnChg>
      </pc:sldChg>
      <pc:sldChg chg="del">
        <pc:chgData name="Sam Day" userId="c1ed0136-0341-4341-902d-14e0f9b74320" providerId="ADAL" clId="{9B2A5CB9-353A-47D5-B22F-CEED66383BC2}" dt="2024-04-05T16:49:41.345" v="269"/>
        <pc:sldMkLst>
          <pc:docMk/>
          <pc:sldMk cId="3067747252" sldId="11006"/>
        </pc:sldMkLst>
      </pc:sldChg>
      <pc:sldChg chg="modSp mod modNotesTx">
        <pc:chgData name="Sam Day" userId="c1ed0136-0341-4341-902d-14e0f9b74320" providerId="ADAL" clId="{9B2A5CB9-353A-47D5-B22F-CEED66383BC2}" dt="2024-04-17T21:20:47.042" v="1204" actId="20577"/>
        <pc:sldMkLst>
          <pc:docMk/>
          <pc:sldMk cId="3667507075" sldId="11006"/>
        </pc:sldMkLst>
        <pc:spChg chg="mod">
          <ac:chgData name="Sam Day" userId="c1ed0136-0341-4341-902d-14e0f9b74320" providerId="ADAL" clId="{9B2A5CB9-353A-47D5-B22F-CEED66383BC2}" dt="2024-04-17T20:23:34.869" v="584" actId="20577"/>
          <ac:spMkLst>
            <pc:docMk/>
            <pc:sldMk cId="3667507075" sldId="11006"/>
            <ac:spMk id="2" creationId="{873C0AFE-2560-3BBD-E2C4-D748CC297305}"/>
          </ac:spMkLst>
        </pc:spChg>
        <pc:spChg chg="mod">
          <ac:chgData name="Sam Day" userId="c1ed0136-0341-4341-902d-14e0f9b74320" providerId="ADAL" clId="{9B2A5CB9-353A-47D5-B22F-CEED66383BC2}" dt="2024-04-17T20:23:31.134" v="580" actId="20577"/>
          <ac:spMkLst>
            <pc:docMk/>
            <pc:sldMk cId="3667507075" sldId="11006"/>
            <ac:spMk id="5" creationId="{CDC89B58-E106-6597-7058-210CB9F36F92}"/>
          </ac:spMkLst>
        </pc:spChg>
      </pc:sldChg>
      <pc:sldChg chg="modSp modNotesTx">
        <pc:chgData name="Sam Day" userId="c1ed0136-0341-4341-902d-14e0f9b74320" providerId="ADAL" clId="{9B2A5CB9-353A-47D5-B22F-CEED66383BC2}" dt="2024-04-18T21:44:25.383" v="1369" actId="20577"/>
        <pc:sldMkLst>
          <pc:docMk/>
          <pc:sldMk cId="445452803" sldId="11009"/>
        </pc:sldMkLst>
        <pc:graphicFrameChg chg="mod">
          <ac:chgData name="Sam Day" userId="c1ed0136-0341-4341-902d-14e0f9b74320" providerId="ADAL" clId="{9B2A5CB9-353A-47D5-B22F-CEED66383BC2}" dt="2024-04-17T21:21:19.675" v="1214" actId="20577"/>
          <ac:graphicFrameMkLst>
            <pc:docMk/>
            <pc:sldMk cId="445452803" sldId="11009"/>
            <ac:graphicFrameMk id="4" creationId="{2C74CE85-FE1D-C004-A0DF-A1A1298FA35C}"/>
          </ac:graphicFrameMkLst>
        </pc:graphicFrameChg>
      </pc:sldChg>
      <pc:sldChg chg="modSp mod modNotesTx">
        <pc:chgData name="Sam Day" userId="c1ed0136-0341-4341-902d-14e0f9b74320" providerId="ADAL" clId="{9B2A5CB9-353A-47D5-B22F-CEED66383BC2}" dt="2024-04-17T21:44:11.798" v="1339" actId="20577"/>
        <pc:sldMkLst>
          <pc:docMk/>
          <pc:sldMk cId="174681275" sldId="11010"/>
        </pc:sldMkLst>
        <pc:spChg chg="mod">
          <ac:chgData name="Sam Day" userId="c1ed0136-0341-4341-902d-14e0f9b74320" providerId="ADAL" clId="{9B2A5CB9-353A-47D5-B22F-CEED66383BC2}" dt="2024-04-17T20:36:20.532" v="772" actId="20577"/>
          <ac:spMkLst>
            <pc:docMk/>
            <pc:sldMk cId="174681275" sldId="11010"/>
            <ac:spMk id="4" creationId="{30B38174-818A-6D43-243B-DF6EB80C9059}"/>
          </ac:spMkLst>
        </pc:spChg>
        <pc:graphicFrameChg chg="mod">
          <ac:chgData name="Sam Day" userId="c1ed0136-0341-4341-902d-14e0f9b74320" providerId="ADAL" clId="{9B2A5CB9-353A-47D5-B22F-CEED66383BC2}" dt="2024-04-17T20:36:25.016" v="778" actId="20577"/>
          <ac:graphicFrameMkLst>
            <pc:docMk/>
            <pc:sldMk cId="174681275" sldId="11010"/>
            <ac:graphicFrameMk id="5" creationId="{2D0F9D2E-DF7E-7E00-E02E-9FF2485DF990}"/>
          </ac:graphicFrameMkLst>
        </pc:graphicFrameChg>
      </pc:sldChg>
      <pc:sldChg chg="modNotesTx">
        <pc:chgData name="Sam Day" userId="c1ed0136-0341-4341-902d-14e0f9b74320" providerId="ADAL" clId="{9B2A5CB9-353A-47D5-B22F-CEED66383BC2}" dt="2024-04-17T20:41:43.351" v="1030" actId="20577"/>
        <pc:sldMkLst>
          <pc:docMk/>
          <pc:sldMk cId="1088296444" sldId="11013"/>
        </pc:sldMkLst>
      </pc:sldChg>
      <pc:sldChg chg="modNotesTx">
        <pc:chgData name="Sam Day" userId="c1ed0136-0341-4341-902d-14e0f9b74320" providerId="ADAL" clId="{9B2A5CB9-353A-47D5-B22F-CEED66383BC2}" dt="2024-04-17T21:22:27.492" v="1233" actId="20577"/>
        <pc:sldMkLst>
          <pc:docMk/>
          <pc:sldMk cId="2501197066" sldId="11015"/>
        </pc:sldMkLst>
      </pc:sldChg>
      <pc:sldChg chg="modNotesTx">
        <pc:chgData name="Sam Day" userId="c1ed0136-0341-4341-902d-14e0f9b74320" providerId="ADAL" clId="{9B2A5CB9-353A-47D5-B22F-CEED66383BC2}" dt="2024-04-17T21:22:52.930" v="1239" actId="20577"/>
        <pc:sldMkLst>
          <pc:docMk/>
          <pc:sldMk cId="1879048252" sldId="11016"/>
        </pc:sldMkLst>
      </pc:sldChg>
      <pc:sldChg chg="modNotesTx">
        <pc:chgData name="Sam Day" userId="c1ed0136-0341-4341-902d-14e0f9b74320" providerId="ADAL" clId="{9B2A5CB9-353A-47D5-B22F-CEED66383BC2}" dt="2024-04-17T20:42:38.240" v="1031" actId="313"/>
        <pc:sldMkLst>
          <pc:docMk/>
          <pc:sldMk cId="3575893361" sldId="11017"/>
        </pc:sldMkLst>
      </pc:sldChg>
      <pc:sldChg chg="modNotesTx">
        <pc:chgData name="Sam Day" userId="c1ed0136-0341-4341-902d-14e0f9b74320" providerId="ADAL" clId="{9B2A5CB9-353A-47D5-B22F-CEED66383BC2}" dt="2024-04-17T20:42:46.556" v="1037" actId="313"/>
        <pc:sldMkLst>
          <pc:docMk/>
          <pc:sldMk cId="1257762586" sldId="11018"/>
        </pc:sldMkLst>
      </pc:sldChg>
      <pc:sldChg chg="delSp mod">
        <pc:chgData name="Sam Day" userId="c1ed0136-0341-4341-902d-14e0f9b74320" providerId="ADAL" clId="{9B2A5CB9-353A-47D5-B22F-CEED66383BC2}" dt="2024-04-05T17:13:02.210" v="301" actId="478"/>
        <pc:sldMkLst>
          <pc:docMk/>
          <pc:sldMk cId="1317734358" sldId="11020"/>
        </pc:sldMkLst>
        <pc:spChg chg="topLvl">
          <ac:chgData name="Sam Day" userId="c1ed0136-0341-4341-902d-14e0f9b74320" providerId="ADAL" clId="{9B2A5CB9-353A-47D5-B22F-CEED66383BC2}" dt="2024-04-05T17:13:02.210" v="301" actId="478"/>
          <ac:spMkLst>
            <pc:docMk/>
            <pc:sldMk cId="1317734358" sldId="11020"/>
            <ac:spMk id="8" creationId="{1A182320-4FF5-BC66-1A0E-D52A7DE541B6}"/>
          </ac:spMkLst>
        </pc:spChg>
        <pc:spChg chg="del">
          <ac:chgData name="Sam Day" userId="c1ed0136-0341-4341-902d-14e0f9b74320" providerId="ADAL" clId="{9B2A5CB9-353A-47D5-B22F-CEED66383BC2}" dt="2024-04-05T17:12:59.222" v="300" actId="478"/>
          <ac:spMkLst>
            <pc:docMk/>
            <pc:sldMk cId="1317734358" sldId="11020"/>
            <ac:spMk id="11" creationId="{991FC3EE-C1FB-03FC-E927-D53039C81C4A}"/>
          </ac:spMkLst>
        </pc:spChg>
        <pc:spChg chg="del topLvl">
          <ac:chgData name="Sam Day" userId="c1ed0136-0341-4341-902d-14e0f9b74320" providerId="ADAL" clId="{9B2A5CB9-353A-47D5-B22F-CEED66383BC2}" dt="2024-04-05T17:13:02.210" v="301" actId="478"/>
          <ac:spMkLst>
            <pc:docMk/>
            <pc:sldMk cId="1317734358" sldId="11020"/>
            <ac:spMk id="12" creationId="{13D92367-7E2E-C8C9-B684-96E3DB9C148D}"/>
          </ac:spMkLst>
        </pc:spChg>
        <pc:grpChg chg="del">
          <ac:chgData name="Sam Day" userId="c1ed0136-0341-4341-902d-14e0f9b74320" providerId="ADAL" clId="{9B2A5CB9-353A-47D5-B22F-CEED66383BC2}" dt="2024-04-05T17:13:02.210" v="301" actId="478"/>
          <ac:grpSpMkLst>
            <pc:docMk/>
            <pc:sldMk cId="1317734358" sldId="11020"/>
            <ac:grpSpMk id="13" creationId="{729AC510-7A95-489F-D20E-688A21C3E62E}"/>
          </ac:grpSpMkLst>
        </pc:grpChg>
      </pc:sldChg>
      <pc:sldChg chg="modSp new mod">
        <pc:chgData name="Sam Day" userId="c1ed0136-0341-4341-902d-14e0f9b74320" providerId="ADAL" clId="{9B2A5CB9-353A-47D5-B22F-CEED66383BC2}" dt="2024-04-23T16:49:18.175" v="1425"/>
        <pc:sldMkLst>
          <pc:docMk/>
          <pc:sldMk cId="1809064718" sldId="11026"/>
        </pc:sldMkLst>
        <pc:spChg chg="mod">
          <ac:chgData name="Sam Day" userId="c1ed0136-0341-4341-902d-14e0f9b74320" providerId="ADAL" clId="{9B2A5CB9-353A-47D5-B22F-CEED66383BC2}" dt="2024-04-23T16:49:09.761" v="1424" actId="20577"/>
          <ac:spMkLst>
            <pc:docMk/>
            <pc:sldMk cId="1809064718" sldId="11026"/>
            <ac:spMk id="2" creationId="{E89124AD-A273-C0F9-B3E1-CAF0BEEE6B4C}"/>
          </ac:spMkLst>
        </pc:spChg>
        <pc:spChg chg="mod">
          <ac:chgData name="Sam Day" userId="c1ed0136-0341-4341-902d-14e0f9b74320" providerId="ADAL" clId="{9B2A5CB9-353A-47D5-B22F-CEED66383BC2}" dt="2024-04-23T16:49:18.175" v="1425"/>
          <ac:spMkLst>
            <pc:docMk/>
            <pc:sldMk cId="1809064718" sldId="11026"/>
            <ac:spMk id="3" creationId="{97B05F7D-52CE-36E1-9B11-FBC6EB256A62}"/>
          </ac:spMkLst>
        </pc:spChg>
        <pc:spChg chg="mod">
          <ac:chgData name="Sam Day" userId="c1ed0136-0341-4341-902d-14e0f9b74320" providerId="ADAL" clId="{9B2A5CB9-353A-47D5-B22F-CEED66383BC2}" dt="2024-04-23T16:49:01.290" v="1397" actId="20577"/>
          <ac:spMkLst>
            <pc:docMk/>
            <pc:sldMk cId="1809064718" sldId="11026"/>
            <ac:spMk id="4" creationId="{B6B8CC41-2ED2-3254-1991-C603FEA507F3}"/>
          </ac:spMkLst>
        </pc:spChg>
      </pc:sldChg>
      <pc:sldMasterChg chg="delSldLayout modSldLayout">
        <pc:chgData name="Sam Day" userId="c1ed0136-0341-4341-902d-14e0f9b74320" providerId="ADAL" clId="{9B2A5CB9-353A-47D5-B22F-CEED66383BC2}" dt="2024-04-05T17:26:00.862" v="539" actId="207"/>
        <pc:sldMasterMkLst>
          <pc:docMk/>
          <pc:sldMasterMk cId="605719399" sldId="2147483792"/>
        </pc:sldMasterMkLst>
        <pc:sldLayoutChg chg="modSp mod">
          <pc:chgData name="Sam Day" userId="c1ed0136-0341-4341-902d-14e0f9b74320" providerId="ADAL" clId="{9B2A5CB9-353A-47D5-B22F-CEED66383BC2}" dt="2024-04-05T17:26:00.862" v="539" actId="207"/>
          <pc:sldLayoutMkLst>
            <pc:docMk/>
            <pc:sldMasterMk cId="605719399" sldId="2147483792"/>
            <pc:sldLayoutMk cId="996557012" sldId="2147483802"/>
          </pc:sldLayoutMkLst>
          <pc:spChg chg="mod">
            <ac:chgData name="Sam Day" userId="c1ed0136-0341-4341-902d-14e0f9b74320" providerId="ADAL" clId="{9B2A5CB9-353A-47D5-B22F-CEED66383BC2}" dt="2024-04-05T17:26:00.862" v="539" actId="207"/>
            <ac:spMkLst>
              <pc:docMk/>
              <pc:sldMasterMk cId="605719399" sldId="2147483792"/>
              <pc:sldLayoutMk cId="996557012" sldId="2147483802"/>
              <ac:spMk id="36" creationId="{3DDA5A95-CA4A-FB6B-B8CE-7057C634410A}"/>
            </ac:spMkLst>
          </pc:spChg>
        </pc:sldLayoutChg>
        <pc:sldLayoutChg chg="modSp mod">
          <pc:chgData name="Sam Day" userId="c1ed0136-0341-4341-902d-14e0f9b74320" providerId="ADAL" clId="{9B2A5CB9-353A-47D5-B22F-CEED66383BC2}" dt="2024-04-05T17:25:43.452" v="537" actId="14100"/>
          <pc:sldLayoutMkLst>
            <pc:docMk/>
            <pc:sldMasterMk cId="605719399" sldId="2147483792"/>
            <pc:sldLayoutMk cId="3608617228" sldId="2147483812"/>
          </pc:sldLayoutMkLst>
          <pc:spChg chg="mod">
            <ac:chgData name="Sam Day" userId="c1ed0136-0341-4341-902d-14e0f9b74320" providerId="ADAL" clId="{9B2A5CB9-353A-47D5-B22F-CEED66383BC2}" dt="2024-04-05T17:25:43.452" v="537" actId="14100"/>
            <ac:spMkLst>
              <pc:docMk/>
              <pc:sldMasterMk cId="605719399" sldId="2147483792"/>
              <pc:sldLayoutMk cId="3608617228" sldId="2147483812"/>
              <ac:spMk id="9" creationId="{78B79B41-E532-250C-11D4-32AAA537F3CF}"/>
            </ac:spMkLst>
          </pc:spChg>
        </pc:sldLayoutChg>
        <pc:sldLayoutChg chg="del">
          <pc:chgData name="Sam Day" userId="c1ed0136-0341-4341-902d-14e0f9b74320" providerId="ADAL" clId="{9B2A5CB9-353A-47D5-B22F-CEED66383BC2}" dt="2024-04-05T17:25:52.017" v="538" actId="2696"/>
          <pc:sldLayoutMkLst>
            <pc:docMk/>
            <pc:sldMasterMk cId="605719399" sldId="2147483792"/>
            <pc:sldLayoutMk cId="1455518863" sldId="2147483816"/>
          </pc:sldLayoutMkLst>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C5E7A-FD66-438E-8720-FB5F57D08EFF}" type="doc">
      <dgm:prSet loTypeId="urn:microsoft.com/office/officeart/2005/8/layout/process1" loCatId="process" qsTypeId="urn:microsoft.com/office/officeart/2005/8/quickstyle/simple1" qsCatId="simple" csTypeId="urn:microsoft.com/office/officeart/2005/8/colors/accent1_2" csCatId="accent1" phldr="1"/>
      <dgm:spPr/>
    </dgm:pt>
    <dgm:pt modelId="{F1640C1F-7D3C-4E9F-A401-59EB5A876770}">
      <dgm:prSet phldrT="[Text]"/>
      <dgm:spPr/>
      <dgm:t>
        <a:bodyPr/>
        <a:lstStyle/>
        <a:p>
          <a:pPr>
            <a:buFont typeface="+mj-lt"/>
            <a:buAutoNum type="arabicPeriod"/>
          </a:pPr>
          <a:r>
            <a:rPr lang="en-US" b="0" baseline="0"/>
            <a:t>Input the destination location of the item.</a:t>
          </a:r>
          <a:endParaRPr lang="en-US"/>
        </a:p>
      </dgm:t>
    </dgm:pt>
    <dgm:pt modelId="{1472A11C-2E41-4ACA-9C14-DAE77598CAF8}" type="parTrans" cxnId="{416C404B-1771-409D-8474-9233A3DA20C3}">
      <dgm:prSet/>
      <dgm:spPr/>
      <dgm:t>
        <a:bodyPr/>
        <a:lstStyle/>
        <a:p>
          <a:endParaRPr lang="en-US"/>
        </a:p>
      </dgm:t>
    </dgm:pt>
    <dgm:pt modelId="{6DD071C5-3983-4E1F-BAF7-E8B64EB7B7B4}" type="sibTrans" cxnId="{416C404B-1771-409D-8474-9233A3DA20C3}">
      <dgm:prSet/>
      <dgm:spPr/>
      <dgm:t>
        <a:bodyPr/>
        <a:lstStyle/>
        <a:p>
          <a:endParaRPr lang="en-US"/>
        </a:p>
      </dgm:t>
    </dgm:pt>
    <dgm:pt modelId="{7B5DC14B-316B-49D8-A096-D6FE2E51A3C6}">
      <dgm:prSet/>
      <dgm:spPr/>
      <dgm:t>
        <a:bodyPr/>
        <a:lstStyle/>
        <a:p>
          <a:r>
            <a:rPr lang="en-US" b="0" baseline="0"/>
            <a:t>Input the cost center for the source location. This resource is used to reverse supply </a:t>
          </a:r>
          <a:r>
            <a:rPr lang="en-US"/>
            <a:t>u</a:t>
          </a:r>
          <a:r>
            <a:rPr lang="en-US" b="0" baseline="0"/>
            <a:t>sages.</a:t>
          </a:r>
          <a:endParaRPr lang="en-US"/>
        </a:p>
      </dgm:t>
    </dgm:pt>
    <dgm:pt modelId="{9BA73BB8-C356-421A-9849-310D9B978D1D}" type="parTrans" cxnId="{7AF9CF36-1117-478D-9D3D-0C37F3B22C69}">
      <dgm:prSet/>
      <dgm:spPr/>
      <dgm:t>
        <a:bodyPr/>
        <a:lstStyle/>
        <a:p>
          <a:endParaRPr lang="en-US"/>
        </a:p>
      </dgm:t>
    </dgm:pt>
    <dgm:pt modelId="{126F5A26-69AF-4AA2-A87C-496E686059CA}" type="sibTrans" cxnId="{7AF9CF36-1117-478D-9D3D-0C37F3B22C69}">
      <dgm:prSet/>
      <dgm:spPr/>
      <dgm:t>
        <a:bodyPr/>
        <a:lstStyle/>
        <a:p>
          <a:endParaRPr lang="en-US"/>
        </a:p>
      </dgm:t>
    </dgm:pt>
    <dgm:pt modelId="{8A1D3E93-0761-4FD1-BD9F-25568785A8D2}">
      <dgm:prSet/>
      <dgm:spPr/>
      <dgm:t>
        <a:bodyPr/>
        <a:lstStyle/>
        <a:p>
          <a:r>
            <a:rPr lang="en-US" b="0" baseline="0"/>
            <a:t>Verify Movements resource to validate.</a:t>
          </a:r>
          <a:endParaRPr lang="en-US"/>
        </a:p>
      </dgm:t>
    </dgm:pt>
    <dgm:pt modelId="{C13A379D-42CF-45F5-9420-F058E0F583F0}" type="parTrans" cxnId="{EB2BE614-F624-4590-B616-215A5D3D43C0}">
      <dgm:prSet/>
      <dgm:spPr/>
      <dgm:t>
        <a:bodyPr/>
        <a:lstStyle/>
        <a:p>
          <a:endParaRPr lang="en-US"/>
        </a:p>
      </dgm:t>
    </dgm:pt>
    <dgm:pt modelId="{EEC4CE6A-0078-4994-95B6-733EAFDE00C8}" type="sibTrans" cxnId="{EB2BE614-F624-4590-B616-215A5D3D43C0}">
      <dgm:prSet/>
      <dgm:spPr/>
      <dgm:t>
        <a:bodyPr/>
        <a:lstStyle/>
        <a:p>
          <a:endParaRPr lang="en-US"/>
        </a:p>
      </dgm:t>
    </dgm:pt>
    <dgm:pt modelId="{CB22B166-9CA5-468F-8D7A-E8098099D91C}" type="pres">
      <dgm:prSet presAssocID="{809C5E7A-FD66-438E-8720-FB5F57D08EFF}" presName="Name0" presStyleCnt="0">
        <dgm:presLayoutVars>
          <dgm:dir/>
          <dgm:resizeHandles val="exact"/>
        </dgm:presLayoutVars>
      </dgm:prSet>
      <dgm:spPr/>
    </dgm:pt>
    <dgm:pt modelId="{13C32C4E-1BA1-44C5-B38B-A289201C0A16}" type="pres">
      <dgm:prSet presAssocID="{F1640C1F-7D3C-4E9F-A401-59EB5A876770}" presName="node" presStyleLbl="node1" presStyleIdx="0" presStyleCnt="3">
        <dgm:presLayoutVars>
          <dgm:bulletEnabled val="1"/>
        </dgm:presLayoutVars>
      </dgm:prSet>
      <dgm:spPr/>
    </dgm:pt>
    <dgm:pt modelId="{430BE0D0-A7DB-4C61-838E-1F351FA9F01B}" type="pres">
      <dgm:prSet presAssocID="{6DD071C5-3983-4E1F-BAF7-E8B64EB7B7B4}" presName="sibTrans" presStyleLbl="sibTrans2D1" presStyleIdx="0" presStyleCnt="2"/>
      <dgm:spPr/>
    </dgm:pt>
    <dgm:pt modelId="{E58E875A-AAD7-42C2-A6E9-F99B770F8E0F}" type="pres">
      <dgm:prSet presAssocID="{6DD071C5-3983-4E1F-BAF7-E8B64EB7B7B4}" presName="connectorText" presStyleLbl="sibTrans2D1" presStyleIdx="0" presStyleCnt="2"/>
      <dgm:spPr/>
    </dgm:pt>
    <dgm:pt modelId="{74072666-F84C-4C95-B872-0F354E03BE3E}" type="pres">
      <dgm:prSet presAssocID="{7B5DC14B-316B-49D8-A096-D6FE2E51A3C6}" presName="node" presStyleLbl="node1" presStyleIdx="1" presStyleCnt="3">
        <dgm:presLayoutVars>
          <dgm:bulletEnabled val="1"/>
        </dgm:presLayoutVars>
      </dgm:prSet>
      <dgm:spPr/>
    </dgm:pt>
    <dgm:pt modelId="{3A50859B-5988-45E3-A95B-CF5F6F7BA46A}" type="pres">
      <dgm:prSet presAssocID="{126F5A26-69AF-4AA2-A87C-496E686059CA}" presName="sibTrans" presStyleLbl="sibTrans2D1" presStyleIdx="1" presStyleCnt="2"/>
      <dgm:spPr/>
    </dgm:pt>
    <dgm:pt modelId="{47C7BCCA-F782-44DD-959D-14C06324DBD3}" type="pres">
      <dgm:prSet presAssocID="{126F5A26-69AF-4AA2-A87C-496E686059CA}" presName="connectorText" presStyleLbl="sibTrans2D1" presStyleIdx="1" presStyleCnt="2"/>
      <dgm:spPr/>
    </dgm:pt>
    <dgm:pt modelId="{6901EFDB-DC64-4B11-8345-85645A16EA2D}" type="pres">
      <dgm:prSet presAssocID="{8A1D3E93-0761-4FD1-BD9F-25568785A8D2}" presName="node" presStyleLbl="node1" presStyleIdx="2" presStyleCnt="3">
        <dgm:presLayoutVars>
          <dgm:bulletEnabled val="1"/>
        </dgm:presLayoutVars>
      </dgm:prSet>
      <dgm:spPr/>
    </dgm:pt>
  </dgm:ptLst>
  <dgm:cxnLst>
    <dgm:cxn modelId="{EB2BE614-F624-4590-B616-215A5D3D43C0}" srcId="{809C5E7A-FD66-438E-8720-FB5F57D08EFF}" destId="{8A1D3E93-0761-4FD1-BD9F-25568785A8D2}" srcOrd="2" destOrd="0" parTransId="{C13A379D-42CF-45F5-9420-F058E0F583F0}" sibTransId="{EEC4CE6A-0078-4994-95B6-733EAFDE00C8}"/>
    <dgm:cxn modelId="{A14FD717-02D7-4EC3-BD55-81158EDB8DA1}" type="presOf" srcId="{809C5E7A-FD66-438E-8720-FB5F57D08EFF}" destId="{CB22B166-9CA5-468F-8D7A-E8098099D91C}" srcOrd="0" destOrd="0" presId="urn:microsoft.com/office/officeart/2005/8/layout/process1"/>
    <dgm:cxn modelId="{2D61C218-36E4-4747-B8C9-2AA87D9A3172}" type="presOf" srcId="{7B5DC14B-316B-49D8-A096-D6FE2E51A3C6}" destId="{74072666-F84C-4C95-B872-0F354E03BE3E}" srcOrd="0" destOrd="0" presId="urn:microsoft.com/office/officeart/2005/8/layout/process1"/>
    <dgm:cxn modelId="{7AF9CF36-1117-478D-9D3D-0C37F3B22C69}" srcId="{809C5E7A-FD66-438E-8720-FB5F57D08EFF}" destId="{7B5DC14B-316B-49D8-A096-D6FE2E51A3C6}" srcOrd="1" destOrd="0" parTransId="{9BA73BB8-C356-421A-9849-310D9B978D1D}" sibTransId="{126F5A26-69AF-4AA2-A87C-496E686059CA}"/>
    <dgm:cxn modelId="{2A321B49-F508-4BC5-B489-AA22BEF7B16C}" type="presOf" srcId="{8A1D3E93-0761-4FD1-BD9F-25568785A8D2}" destId="{6901EFDB-DC64-4B11-8345-85645A16EA2D}" srcOrd="0" destOrd="0" presId="urn:microsoft.com/office/officeart/2005/8/layout/process1"/>
    <dgm:cxn modelId="{416C404B-1771-409D-8474-9233A3DA20C3}" srcId="{809C5E7A-FD66-438E-8720-FB5F57D08EFF}" destId="{F1640C1F-7D3C-4E9F-A401-59EB5A876770}" srcOrd="0" destOrd="0" parTransId="{1472A11C-2E41-4ACA-9C14-DAE77598CAF8}" sibTransId="{6DD071C5-3983-4E1F-BAF7-E8B64EB7B7B4}"/>
    <dgm:cxn modelId="{7B322895-217C-409B-9631-9A77455BA24F}" type="presOf" srcId="{6DD071C5-3983-4E1F-BAF7-E8B64EB7B7B4}" destId="{430BE0D0-A7DB-4C61-838E-1F351FA9F01B}" srcOrd="0" destOrd="0" presId="urn:microsoft.com/office/officeart/2005/8/layout/process1"/>
    <dgm:cxn modelId="{02812A97-E22C-4ED7-A152-6503DCF31C39}" type="presOf" srcId="{F1640C1F-7D3C-4E9F-A401-59EB5A876770}" destId="{13C32C4E-1BA1-44C5-B38B-A289201C0A16}" srcOrd="0" destOrd="0" presId="urn:microsoft.com/office/officeart/2005/8/layout/process1"/>
    <dgm:cxn modelId="{BECBDBAF-0444-4AFA-B65A-370432AB8AE7}" type="presOf" srcId="{6DD071C5-3983-4E1F-BAF7-E8B64EB7B7B4}" destId="{E58E875A-AAD7-42C2-A6E9-F99B770F8E0F}" srcOrd="1" destOrd="0" presId="urn:microsoft.com/office/officeart/2005/8/layout/process1"/>
    <dgm:cxn modelId="{133B66DC-6EA3-48DC-8AA9-C36779B8D078}" type="presOf" srcId="{126F5A26-69AF-4AA2-A87C-496E686059CA}" destId="{47C7BCCA-F782-44DD-959D-14C06324DBD3}" srcOrd="1" destOrd="0" presId="urn:microsoft.com/office/officeart/2005/8/layout/process1"/>
    <dgm:cxn modelId="{1E1B75E5-5D6D-45BB-A364-7DB5B4BE219B}" type="presOf" srcId="{126F5A26-69AF-4AA2-A87C-496E686059CA}" destId="{3A50859B-5988-45E3-A95B-CF5F6F7BA46A}" srcOrd="0" destOrd="0" presId="urn:microsoft.com/office/officeart/2005/8/layout/process1"/>
    <dgm:cxn modelId="{58517E0D-F71A-4EB2-8C25-5A70519C9823}" type="presParOf" srcId="{CB22B166-9CA5-468F-8D7A-E8098099D91C}" destId="{13C32C4E-1BA1-44C5-B38B-A289201C0A16}" srcOrd="0" destOrd="0" presId="urn:microsoft.com/office/officeart/2005/8/layout/process1"/>
    <dgm:cxn modelId="{D76AC4F0-6160-4517-B56E-8F1B8967AF48}" type="presParOf" srcId="{CB22B166-9CA5-468F-8D7A-E8098099D91C}" destId="{430BE0D0-A7DB-4C61-838E-1F351FA9F01B}" srcOrd="1" destOrd="0" presId="urn:microsoft.com/office/officeart/2005/8/layout/process1"/>
    <dgm:cxn modelId="{42AD06EF-BAE0-406E-9D34-1C48C63BB9F2}" type="presParOf" srcId="{430BE0D0-A7DB-4C61-838E-1F351FA9F01B}" destId="{E58E875A-AAD7-42C2-A6E9-F99B770F8E0F}" srcOrd="0" destOrd="0" presId="urn:microsoft.com/office/officeart/2005/8/layout/process1"/>
    <dgm:cxn modelId="{D4E85FF3-1363-408D-B791-E573AE773DA9}" type="presParOf" srcId="{CB22B166-9CA5-468F-8D7A-E8098099D91C}" destId="{74072666-F84C-4C95-B872-0F354E03BE3E}" srcOrd="2" destOrd="0" presId="urn:microsoft.com/office/officeart/2005/8/layout/process1"/>
    <dgm:cxn modelId="{D0B009C5-4108-453A-AC77-8457EA6BA111}" type="presParOf" srcId="{CB22B166-9CA5-468F-8D7A-E8098099D91C}" destId="{3A50859B-5988-45E3-A95B-CF5F6F7BA46A}" srcOrd="3" destOrd="0" presId="urn:microsoft.com/office/officeart/2005/8/layout/process1"/>
    <dgm:cxn modelId="{6742F7FB-AA16-407D-83B8-454136342521}" type="presParOf" srcId="{3A50859B-5988-45E3-A95B-CF5F6F7BA46A}" destId="{47C7BCCA-F782-44DD-959D-14C06324DBD3}" srcOrd="0" destOrd="0" presId="urn:microsoft.com/office/officeart/2005/8/layout/process1"/>
    <dgm:cxn modelId="{C5B426C4-C512-483A-BACD-31758FC171D7}" type="presParOf" srcId="{CB22B166-9CA5-468F-8D7A-E8098099D91C}" destId="{6901EFDB-DC64-4B11-8345-85645A16EA2D}"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83E7F-3EA5-4425-9703-CC71A56A6B36}" type="doc">
      <dgm:prSet loTypeId="urn:microsoft.com/office/officeart/2011/layout/TabList" loCatId="list" qsTypeId="urn:microsoft.com/office/officeart/2005/8/quickstyle/simple1" qsCatId="simple" csTypeId="urn:microsoft.com/office/officeart/2005/8/colors/accent2_3" csCatId="accent2" phldr="1"/>
      <dgm:spPr/>
      <dgm:t>
        <a:bodyPr/>
        <a:lstStyle/>
        <a:p>
          <a:endParaRPr lang="en-US"/>
        </a:p>
      </dgm:t>
    </dgm:pt>
    <dgm:pt modelId="{D623CEF3-1869-4C0F-A4BC-420AF27D2160}">
      <dgm:prSet/>
      <dgm:spPr/>
      <dgm:t>
        <a:bodyPr/>
        <a:lstStyle/>
        <a:p>
          <a:r>
            <a:rPr lang="en-US" b="0" baseline="0"/>
            <a:t>Missing Items Tracking Log report</a:t>
          </a:r>
          <a:endParaRPr lang="en-US"/>
        </a:p>
      </dgm:t>
    </dgm:pt>
    <dgm:pt modelId="{1A1041AD-3DA2-4F95-8C70-13CBD72C33A5}" type="parTrans" cxnId="{2CEFF7D2-0A87-4E4A-BEBE-94B10E807538}">
      <dgm:prSet/>
      <dgm:spPr/>
      <dgm:t>
        <a:bodyPr/>
        <a:lstStyle/>
        <a:p>
          <a:endParaRPr lang="en-US"/>
        </a:p>
      </dgm:t>
    </dgm:pt>
    <dgm:pt modelId="{FAF0A9EA-61E2-42FD-BD3E-52BE367107A6}" type="sibTrans" cxnId="{2CEFF7D2-0A87-4E4A-BEBE-94B10E807538}">
      <dgm:prSet/>
      <dgm:spPr/>
      <dgm:t>
        <a:bodyPr/>
        <a:lstStyle/>
        <a:p>
          <a:endParaRPr lang="en-US"/>
        </a:p>
      </dgm:t>
    </dgm:pt>
    <dgm:pt modelId="{5FC9E33C-3FF9-4684-A9E9-40B15A25BA39}">
      <dgm:prSet/>
      <dgm:spPr/>
      <dgm:t>
        <a:bodyPr/>
        <a:lstStyle/>
        <a:p>
          <a:r>
            <a:rPr lang="en-US" b="1" baseline="0"/>
            <a:t>No</a:t>
          </a:r>
          <a:r>
            <a:rPr lang="en-US" baseline="0"/>
            <a:t>: Status is set to “Out of Inventory” and a tracking log event of “Adjusted” is created</a:t>
          </a:r>
          <a:endParaRPr lang="en-US"/>
        </a:p>
      </dgm:t>
    </dgm:pt>
    <dgm:pt modelId="{4EE4422B-1E19-4632-BE11-3EC85B6A8D18}" type="parTrans" cxnId="{BD2B02AB-304F-4A15-B4DC-022C01A694C0}">
      <dgm:prSet/>
      <dgm:spPr/>
      <dgm:t>
        <a:bodyPr/>
        <a:lstStyle/>
        <a:p>
          <a:endParaRPr lang="en-US"/>
        </a:p>
      </dgm:t>
    </dgm:pt>
    <dgm:pt modelId="{E4FEE44E-80D9-4567-B1CD-E8A6F31F1A26}" type="sibTrans" cxnId="{BD2B02AB-304F-4A15-B4DC-022C01A694C0}">
      <dgm:prSet/>
      <dgm:spPr/>
      <dgm:t>
        <a:bodyPr/>
        <a:lstStyle/>
        <a:p>
          <a:endParaRPr lang="en-US"/>
        </a:p>
      </dgm:t>
    </dgm:pt>
    <dgm:pt modelId="{D0898FBE-FDE9-4C9D-8A8C-65ADB705226F}">
      <dgm:prSet/>
      <dgm:spPr/>
      <dgm:t>
        <a:bodyPr/>
        <a:lstStyle/>
        <a:p>
          <a:r>
            <a:rPr lang="en-US" b="1" baseline="0"/>
            <a:t>Yes</a:t>
          </a:r>
          <a:r>
            <a:rPr lang="en-US" baseline="0"/>
            <a:t>: Status is set to “Being Moved” and a tracking log event of “Missing” is created</a:t>
          </a:r>
          <a:endParaRPr lang="en-US"/>
        </a:p>
      </dgm:t>
    </dgm:pt>
    <dgm:pt modelId="{0D013197-3E50-4789-9A44-6E707D3C68CF}" type="parTrans" cxnId="{9C28F290-EF55-444E-9168-2686C801A01D}">
      <dgm:prSet/>
      <dgm:spPr/>
      <dgm:t>
        <a:bodyPr/>
        <a:lstStyle/>
        <a:p>
          <a:endParaRPr lang="en-US"/>
        </a:p>
      </dgm:t>
    </dgm:pt>
    <dgm:pt modelId="{4944BC93-665F-4751-BEC1-7A38C05BA6A8}" type="sibTrans" cxnId="{9C28F290-EF55-444E-9168-2686C801A01D}">
      <dgm:prSet/>
      <dgm:spPr/>
      <dgm:t>
        <a:bodyPr/>
        <a:lstStyle/>
        <a:p>
          <a:endParaRPr lang="en-US"/>
        </a:p>
      </dgm:t>
    </dgm:pt>
    <dgm:pt modelId="{DD58514F-0057-4964-B473-E0C676FEBC63}">
      <dgm:prSet/>
      <dgm:spPr/>
      <dgm:t>
        <a:bodyPr/>
        <a:lstStyle/>
        <a:p>
          <a:r>
            <a:rPr lang="en-US" b="0" baseline="0"/>
            <a:t>Unexpected items</a:t>
          </a:r>
          <a:endParaRPr lang="en-US"/>
        </a:p>
      </dgm:t>
    </dgm:pt>
    <dgm:pt modelId="{B0D5B936-29EC-4774-9C08-B32BDA93E2B1}" type="parTrans" cxnId="{1C1F3719-A706-4271-A45B-312B854E82E1}">
      <dgm:prSet/>
      <dgm:spPr/>
      <dgm:t>
        <a:bodyPr/>
        <a:lstStyle/>
        <a:p>
          <a:endParaRPr lang="en-US"/>
        </a:p>
      </dgm:t>
    </dgm:pt>
    <dgm:pt modelId="{88FF33B9-BCD8-48ED-9B2B-230DBEA484E5}" type="sibTrans" cxnId="{1C1F3719-A706-4271-A45B-312B854E82E1}">
      <dgm:prSet/>
      <dgm:spPr/>
      <dgm:t>
        <a:bodyPr/>
        <a:lstStyle/>
        <a:p>
          <a:endParaRPr lang="en-US"/>
        </a:p>
      </dgm:t>
    </dgm:pt>
    <dgm:pt modelId="{5B1A2200-A0AF-418F-A20A-B9B2EBD5985C}">
      <dgm:prSet/>
      <dgm:spPr/>
      <dgm:t>
        <a:bodyPr/>
        <a:lstStyle/>
        <a:p>
          <a:r>
            <a:rPr lang="en-US" b="0" baseline="0"/>
            <a:t>Automatically transferred in the system to the counted location with some exceptions</a:t>
          </a:r>
          <a:endParaRPr lang="en-US"/>
        </a:p>
      </dgm:t>
    </dgm:pt>
    <dgm:pt modelId="{59B428E6-C40D-4FB4-9682-BE48186BB2A6}" type="parTrans" cxnId="{F85F052C-E193-4B0A-8B67-2D951526026E}">
      <dgm:prSet/>
      <dgm:spPr/>
      <dgm:t>
        <a:bodyPr/>
        <a:lstStyle/>
        <a:p>
          <a:endParaRPr lang="en-US"/>
        </a:p>
      </dgm:t>
    </dgm:pt>
    <dgm:pt modelId="{90A262D7-612D-4B8B-B302-439D56DA054D}" type="sibTrans" cxnId="{F85F052C-E193-4B0A-8B67-2D951526026E}">
      <dgm:prSet/>
      <dgm:spPr/>
      <dgm:t>
        <a:bodyPr/>
        <a:lstStyle/>
        <a:p>
          <a:endParaRPr lang="en-US"/>
        </a:p>
      </dgm:t>
    </dgm:pt>
    <dgm:pt modelId="{2D7CEB52-DFC6-4CB6-A4CA-187458F3D8D3}">
      <dgm:prSet phldrT="[Text]"/>
      <dgm:spPr/>
      <dgm:t>
        <a:bodyPr/>
        <a:lstStyle/>
        <a:p>
          <a:r>
            <a:rPr lang="en-US" b="0" baseline="0"/>
            <a:t>Missing items </a:t>
          </a:r>
          <a:endParaRPr lang="en-US"/>
        </a:p>
      </dgm:t>
    </dgm:pt>
    <dgm:pt modelId="{EDCCB5B7-9E76-4EDE-B4A0-ACFC977DE607}" type="parTrans" cxnId="{15F5053F-10CF-4C80-A3E6-07EF2BA2DC94}">
      <dgm:prSet/>
      <dgm:spPr/>
      <dgm:t>
        <a:bodyPr/>
        <a:lstStyle/>
        <a:p>
          <a:endParaRPr lang="en-US"/>
        </a:p>
      </dgm:t>
    </dgm:pt>
    <dgm:pt modelId="{38398EFA-22F1-485F-9CED-250FB7B7EF21}" type="sibTrans" cxnId="{15F5053F-10CF-4C80-A3E6-07EF2BA2DC94}">
      <dgm:prSet/>
      <dgm:spPr/>
      <dgm:t>
        <a:bodyPr/>
        <a:lstStyle/>
        <a:p>
          <a:endParaRPr lang="en-US"/>
        </a:p>
      </dgm:t>
    </dgm:pt>
    <dgm:pt modelId="{E9AECBF5-7682-472A-B615-FED963717957}">
      <dgm:prSet/>
      <dgm:spPr/>
      <dgm:t>
        <a:bodyPr/>
        <a:lstStyle/>
        <a:p>
          <a:r>
            <a:rPr lang="en-US" b="0" baseline="0"/>
            <a:t>Flag Uncounted Inventory as Missing</a:t>
          </a:r>
          <a:endParaRPr lang="en-US"/>
        </a:p>
      </dgm:t>
    </dgm:pt>
    <dgm:pt modelId="{6377EB8D-B609-42AA-9E1B-88F81EED0CB9}" type="parTrans" cxnId="{D1D08399-AD63-4B80-8ADC-DC77FF7973F2}">
      <dgm:prSet/>
      <dgm:spPr/>
      <dgm:t>
        <a:bodyPr/>
        <a:lstStyle/>
        <a:p>
          <a:endParaRPr lang="en-US"/>
        </a:p>
      </dgm:t>
    </dgm:pt>
    <dgm:pt modelId="{FE1A33A1-3356-4FC4-935C-7FD3035B9713}" type="sibTrans" cxnId="{D1D08399-AD63-4B80-8ADC-DC77FF7973F2}">
      <dgm:prSet/>
      <dgm:spPr/>
      <dgm:t>
        <a:bodyPr/>
        <a:lstStyle/>
        <a:p>
          <a:endParaRPr lang="en-US"/>
        </a:p>
      </dgm:t>
    </dgm:pt>
    <dgm:pt modelId="{3F35154D-55FE-468B-9193-4E1127E8C2DF}" type="pres">
      <dgm:prSet presAssocID="{99983E7F-3EA5-4425-9703-CC71A56A6B36}" presName="Name0" presStyleCnt="0">
        <dgm:presLayoutVars>
          <dgm:chMax/>
          <dgm:chPref val="3"/>
          <dgm:dir/>
          <dgm:animOne val="branch"/>
          <dgm:animLvl val="lvl"/>
        </dgm:presLayoutVars>
      </dgm:prSet>
      <dgm:spPr/>
    </dgm:pt>
    <dgm:pt modelId="{F9097C97-BFE7-42E2-9C82-B281350E7845}" type="pres">
      <dgm:prSet presAssocID="{2D7CEB52-DFC6-4CB6-A4CA-187458F3D8D3}" presName="composite" presStyleCnt="0"/>
      <dgm:spPr/>
    </dgm:pt>
    <dgm:pt modelId="{9E5ABF6B-1C31-4251-9883-9B978DD5B114}" type="pres">
      <dgm:prSet presAssocID="{2D7CEB52-DFC6-4CB6-A4CA-187458F3D8D3}" presName="FirstChild" presStyleLbl="revTx" presStyleIdx="0" presStyleCnt="3">
        <dgm:presLayoutVars>
          <dgm:chMax val="0"/>
          <dgm:chPref val="0"/>
          <dgm:bulletEnabled val="1"/>
        </dgm:presLayoutVars>
      </dgm:prSet>
      <dgm:spPr/>
    </dgm:pt>
    <dgm:pt modelId="{C84C7F3A-ABBE-464F-BDA6-41F9F1E2FFE0}" type="pres">
      <dgm:prSet presAssocID="{2D7CEB52-DFC6-4CB6-A4CA-187458F3D8D3}" presName="Parent" presStyleLbl="alignNode1" presStyleIdx="0" presStyleCnt="2">
        <dgm:presLayoutVars>
          <dgm:chMax val="3"/>
          <dgm:chPref val="3"/>
          <dgm:bulletEnabled val="1"/>
        </dgm:presLayoutVars>
      </dgm:prSet>
      <dgm:spPr/>
    </dgm:pt>
    <dgm:pt modelId="{A3E649E3-8B1F-4FC4-A1C5-28232B245B05}" type="pres">
      <dgm:prSet presAssocID="{2D7CEB52-DFC6-4CB6-A4CA-187458F3D8D3}" presName="Accent" presStyleLbl="parChTrans1D1" presStyleIdx="0" presStyleCnt="2"/>
      <dgm:spPr/>
    </dgm:pt>
    <dgm:pt modelId="{2B03B5C3-282A-45D1-89FD-16D776F8B897}" type="pres">
      <dgm:prSet presAssocID="{2D7CEB52-DFC6-4CB6-A4CA-187458F3D8D3}" presName="Child" presStyleLbl="revTx" presStyleIdx="1" presStyleCnt="3">
        <dgm:presLayoutVars>
          <dgm:chMax val="0"/>
          <dgm:chPref val="0"/>
          <dgm:bulletEnabled val="1"/>
        </dgm:presLayoutVars>
      </dgm:prSet>
      <dgm:spPr/>
    </dgm:pt>
    <dgm:pt modelId="{2295EFB9-595C-4DA7-B1C7-024DBDF09BF2}" type="pres">
      <dgm:prSet presAssocID="{38398EFA-22F1-485F-9CED-250FB7B7EF21}" presName="sibTrans" presStyleCnt="0"/>
      <dgm:spPr/>
    </dgm:pt>
    <dgm:pt modelId="{4DDB6442-8DCA-42A7-ABE7-CFF3523191DF}" type="pres">
      <dgm:prSet presAssocID="{DD58514F-0057-4964-B473-E0C676FEBC63}" presName="composite" presStyleCnt="0"/>
      <dgm:spPr/>
    </dgm:pt>
    <dgm:pt modelId="{D57ECC6B-B841-40AC-8F9C-989C17F08FD7}" type="pres">
      <dgm:prSet presAssocID="{DD58514F-0057-4964-B473-E0C676FEBC63}" presName="FirstChild" presStyleLbl="revTx" presStyleIdx="2" presStyleCnt="3">
        <dgm:presLayoutVars>
          <dgm:chMax val="0"/>
          <dgm:chPref val="0"/>
          <dgm:bulletEnabled val="1"/>
        </dgm:presLayoutVars>
      </dgm:prSet>
      <dgm:spPr/>
    </dgm:pt>
    <dgm:pt modelId="{2F804F8F-6D23-4B0C-95B5-363AA1185239}" type="pres">
      <dgm:prSet presAssocID="{DD58514F-0057-4964-B473-E0C676FEBC63}" presName="Parent" presStyleLbl="alignNode1" presStyleIdx="1" presStyleCnt="2">
        <dgm:presLayoutVars>
          <dgm:chMax val="3"/>
          <dgm:chPref val="3"/>
          <dgm:bulletEnabled val="1"/>
        </dgm:presLayoutVars>
      </dgm:prSet>
      <dgm:spPr/>
    </dgm:pt>
    <dgm:pt modelId="{EE389B2D-7E75-48DA-9D85-F7503CEE8058}" type="pres">
      <dgm:prSet presAssocID="{DD58514F-0057-4964-B473-E0C676FEBC63}" presName="Accent" presStyleLbl="parChTrans1D1" presStyleIdx="1" presStyleCnt="2"/>
      <dgm:spPr/>
    </dgm:pt>
  </dgm:ptLst>
  <dgm:cxnLst>
    <dgm:cxn modelId="{FE12C602-9B4E-4512-B774-A0E51E6A9161}" type="presOf" srcId="{5FC9E33C-3FF9-4684-A9E9-40B15A25BA39}" destId="{2B03B5C3-282A-45D1-89FD-16D776F8B897}" srcOrd="0" destOrd="1" presId="urn:microsoft.com/office/officeart/2011/layout/TabList"/>
    <dgm:cxn modelId="{801E7710-6344-4D46-BBB2-1D4280DD6620}" type="presOf" srcId="{5B1A2200-A0AF-418F-A20A-B9B2EBD5985C}" destId="{D57ECC6B-B841-40AC-8F9C-989C17F08FD7}" srcOrd="0" destOrd="0" presId="urn:microsoft.com/office/officeart/2011/layout/TabList"/>
    <dgm:cxn modelId="{1C1F3719-A706-4271-A45B-312B854E82E1}" srcId="{99983E7F-3EA5-4425-9703-CC71A56A6B36}" destId="{DD58514F-0057-4964-B473-E0C676FEBC63}" srcOrd="1" destOrd="0" parTransId="{B0D5B936-29EC-4774-9C08-B32BDA93E2B1}" sibTransId="{88FF33B9-BCD8-48ED-9B2B-230DBEA484E5}"/>
    <dgm:cxn modelId="{F85F052C-E193-4B0A-8B67-2D951526026E}" srcId="{DD58514F-0057-4964-B473-E0C676FEBC63}" destId="{5B1A2200-A0AF-418F-A20A-B9B2EBD5985C}" srcOrd="0" destOrd="0" parTransId="{59B428E6-C40D-4FB4-9682-BE48186BB2A6}" sibTransId="{90A262D7-612D-4B8B-B302-439D56DA054D}"/>
    <dgm:cxn modelId="{1B3AFB33-CCEC-435D-A37F-179FDEEC0ADC}" type="presOf" srcId="{99983E7F-3EA5-4425-9703-CC71A56A6B36}" destId="{3F35154D-55FE-468B-9193-4E1127E8C2DF}" srcOrd="0" destOrd="0" presId="urn:microsoft.com/office/officeart/2011/layout/TabList"/>
    <dgm:cxn modelId="{2E334238-4156-4E32-8DBC-8E671DA8E82B}" type="presOf" srcId="{D0898FBE-FDE9-4C9D-8A8C-65ADB705226F}" destId="{2B03B5C3-282A-45D1-89FD-16D776F8B897}" srcOrd="0" destOrd="2" presId="urn:microsoft.com/office/officeart/2011/layout/TabList"/>
    <dgm:cxn modelId="{15F5053F-10CF-4C80-A3E6-07EF2BA2DC94}" srcId="{99983E7F-3EA5-4425-9703-CC71A56A6B36}" destId="{2D7CEB52-DFC6-4CB6-A4CA-187458F3D8D3}" srcOrd="0" destOrd="0" parTransId="{EDCCB5B7-9E76-4EDE-B4A0-ACFC977DE607}" sibTransId="{38398EFA-22F1-485F-9CED-250FB7B7EF21}"/>
    <dgm:cxn modelId="{C52BD37B-39FD-48CD-803E-0D9E790941E3}" type="presOf" srcId="{D623CEF3-1869-4C0F-A4BC-420AF27D2160}" destId="{9E5ABF6B-1C31-4251-9883-9B978DD5B114}" srcOrd="0" destOrd="0" presId="urn:microsoft.com/office/officeart/2011/layout/TabList"/>
    <dgm:cxn modelId="{C72A1D7C-A352-4FFD-A178-130D79867690}" type="presOf" srcId="{2D7CEB52-DFC6-4CB6-A4CA-187458F3D8D3}" destId="{C84C7F3A-ABBE-464F-BDA6-41F9F1E2FFE0}" srcOrd="0" destOrd="0" presId="urn:microsoft.com/office/officeart/2011/layout/TabList"/>
    <dgm:cxn modelId="{0EFFC580-7AFC-405E-9124-62F93C74AF77}" type="presOf" srcId="{DD58514F-0057-4964-B473-E0C676FEBC63}" destId="{2F804F8F-6D23-4B0C-95B5-363AA1185239}" srcOrd="0" destOrd="0" presId="urn:microsoft.com/office/officeart/2011/layout/TabList"/>
    <dgm:cxn modelId="{9C28F290-EF55-444E-9168-2686C801A01D}" srcId="{E9AECBF5-7682-472A-B615-FED963717957}" destId="{D0898FBE-FDE9-4C9D-8A8C-65ADB705226F}" srcOrd="1" destOrd="0" parTransId="{0D013197-3E50-4789-9A44-6E707D3C68CF}" sibTransId="{4944BC93-665F-4751-BEC1-7A38C05BA6A8}"/>
    <dgm:cxn modelId="{D1D08399-AD63-4B80-8ADC-DC77FF7973F2}" srcId="{2D7CEB52-DFC6-4CB6-A4CA-187458F3D8D3}" destId="{E9AECBF5-7682-472A-B615-FED963717957}" srcOrd="1" destOrd="0" parTransId="{6377EB8D-B609-42AA-9E1B-88F81EED0CB9}" sibTransId="{FE1A33A1-3356-4FC4-935C-7FD3035B9713}"/>
    <dgm:cxn modelId="{53F967A0-41C9-4719-857C-C5DAA0E43A54}" type="presOf" srcId="{E9AECBF5-7682-472A-B615-FED963717957}" destId="{2B03B5C3-282A-45D1-89FD-16D776F8B897}" srcOrd="0" destOrd="0" presId="urn:microsoft.com/office/officeart/2011/layout/TabList"/>
    <dgm:cxn modelId="{BD2B02AB-304F-4A15-B4DC-022C01A694C0}" srcId="{E9AECBF5-7682-472A-B615-FED963717957}" destId="{5FC9E33C-3FF9-4684-A9E9-40B15A25BA39}" srcOrd="0" destOrd="0" parTransId="{4EE4422B-1E19-4632-BE11-3EC85B6A8D18}" sibTransId="{E4FEE44E-80D9-4567-B1CD-E8A6F31F1A26}"/>
    <dgm:cxn modelId="{2CEFF7D2-0A87-4E4A-BEBE-94B10E807538}" srcId="{2D7CEB52-DFC6-4CB6-A4CA-187458F3D8D3}" destId="{D623CEF3-1869-4C0F-A4BC-420AF27D2160}" srcOrd="0" destOrd="0" parTransId="{1A1041AD-3DA2-4F95-8C70-13CBD72C33A5}" sibTransId="{FAF0A9EA-61E2-42FD-BD3E-52BE367107A6}"/>
    <dgm:cxn modelId="{8E27C438-45CC-476F-98A0-B04F7CF0D6A9}" type="presParOf" srcId="{3F35154D-55FE-468B-9193-4E1127E8C2DF}" destId="{F9097C97-BFE7-42E2-9C82-B281350E7845}" srcOrd="0" destOrd="0" presId="urn:microsoft.com/office/officeart/2011/layout/TabList"/>
    <dgm:cxn modelId="{B0A3FA1F-3A74-4035-8078-23F83FE5C6C7}" type="presParOf" srcId="{F9097C97-BFE7-42E2-9C82-B281350E7845}" destId="{9E5ABF6B-1C31-4251-9883-9B978DD5B114}" srcOrd="0" destOrd="0" presId="urn:microsoft.com/office/officeart/2011/layout/TabList"/>
    <dgm:cxn modelId="{288EE5E0-B5D7-4475-966C-F68CBAA58091}" type="presParOf" srcId="{F9097C97-BFE7-42E2-9C82-B281350E7845}" destId="{C84C7F3A-ABBE-464F-BDA6-41F9F1E2FFE0}" srcOrd="1" destOrd="0" presId="urn:microsoft.com/office/officeart/2011/layout/TabList"/>
    <dgm:cxn modelId="{63946415-C173-4D7C-BAC5-519695ED949A}" type="presParOf" srcId="{F9097C97-BFE7-42E2-9C82-B281350E7845}" destId="{A3E649E3-8B1F-4FC4-A1C5-28232B245B05}" srcOrd="2" destOrd="0" presId="urn:microsoft.com/office/officeart/2011/layout/TabList"/>
    <dgm:cxn modelId="{B64C6A91-B544-4911-A228-74188D94075B}" type="presParOf" srcId="{3F35154D-55FE-468B-9193-4E1127E8C2DF}" destId="{2B03B5C3-282A-45D1-89FD-16D776F8B897}" srcOrd="1" destOrd="0" presId="urn:microsoft.com/office/officeart/2011/layout/TabList"/>
    <dgm:cxn modelId="{B9570A36-15AE-4062-AF1E-D30E58D654EA}" type="presParOf" srcId="{3F35154D-55FE-468B-9193-4E1127E8C2DF}" destId="{2295EFB9-595C-4DA7-B1C7-024DBDF09BF2}" srcOrd="2" destOrd="0" presId="urn:microsoft.com/office/officeart/2011/layout/TabList"/>
    <dgm:cxn modelId="{AF1694B6-EE71-4761-ADF7-A44E25A5C61C}" type="presParOf" srcId="{3F35154D-55FE-468B-9193-4E1127E8C2DF}" destId="{4DDB6442-8DCA-42A7-ABE7-CFF3523191DF}" srcOrd="3" destOrd="0" presId="urn:microsoft.com/office/officeart/2011/layout/TabList"/>
    <dgm:cxn modelId="{AF680FED-D492-4383-963B-F974BEBFE36C}" type="presParOf" srcId="{4DDB6442-8DCA-42A7-ABE7-CFF3523191DF}" destId="{D57ECC6B-B841-40AC-8F9C-989C17F08FD7}" srcOrd="0" destOrd="0" presId="urn:microsoft.com/office/officeart/2011/layout/TabList"/>
    <dgm:cxn modelId="{1C936ED6-7D5B-4756-868F-F9A10443B707}" type="presParOf" srcId="{4DDB6442-8DCA-42A7-ABE7-CFF3523191DF}" destId="{2F804F8F-6D23-4B0C-95B5-363AA1185239}" srcOrd="1" destOrd="0" presId="urn:microsoft.com/office/officeart/2011/layout/TabList"/>
    <dgm:cxn modelId="{B766C483-AD5A-4496-AEF8-0B71633D0669}" type="presParOf" srcId="{4DDB6442-8DCA-42A7-ABE7-CFF3523191DF}" destId="{EE389B2D-7E75-48DA-9D85-F7503CEE8058}"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178A4A-6123-405F-A8F1-81D62B395D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068B10-8541-46A7-A274-5C659EF1F351}">
      <dgm:prSet/>
      <dgm:spPr/>
      <dgm:t>
        <a:bodyPr/>
        <a:lstStyle/>
        <a:p>
          <a:r>
            <a:rPr lang="en-US" baseline="0"/>
            <a:t>In a single resource, specify the source and destination location for the item.</a:t>
          </a:r>
          <a:endParaRPr lang="en-US"/>
        </a:p>
      </dgm:t>
    </dgm:pt>
    <dgm:pt modelId="{78CD9558-DAB9-4C6D-AE58-912C9684259F}" type="parTrans" cxnId="{79F187AD-CD6C-4A09-A548-2CA0AACA53C0}">
      <dgm:prSet/>
      <dgm:spPr/>
      <dgm:t>
        <a:bodyPr/>
        <a:lstStyle/>
        <a:p>
          <a:endParaRPr lang="en-US"/>
        </a:p>
      </dgm:t>
    </dgm:pt>
    <dgm:pt modelId="{AFBE3C6C-8FCE-4B0C-ABFD-1EDACD61739C}" type="sibTrans" cxnId="{79F187AD-CD6C-4A09-A548-2CA0AACA53C0}">
      <dgm:prSet/>
      <dgm:spPr/>
      <dgm:t>
        <a:bodyPr/>
        <a:lstStyle/>
        <a:p>
          <a:endParaRPr lang="en-US"/>
        </a:p>
      </dgm:t>
    </dgm:pt>
    <dgm:pt modelId="{9FD252D0-FE1C-4287-9DB0-A0A98796D143}">
      <dgm:prSet/>
      <dgm:spPr/>
      <dgm:t>
        <a:bodyPr/>
        <a:lstStyle/>
        <a:p>
          <a:r>
            <a:rPr lang="en-US" baseline="0"/>
            <a:t>Inventory is adjusted automatically in the specified location.</a:t>
          </a:r>
          <a:endParaRPr lang="en-US"/>
        </a:p>
      </dgm:t>
    </dgm:pt>
    <dgm:pt modelId="{FF700356-CBC5-4F95-B45E-A9FC7A277EF4}" type="parTrans" cxnId="{0B9E7378-AF85-4725-95DE-CBCB31E26A42}">
      <dgm:prSet/>
      <dgm:spPr/>
      <dgm:t>
        <a:bodyPr/>
        <a:lstStyle/>
        <a:p>
          <a:endParaRPr lang="en-US"/>
        </a:p>
      </dgm:t>
    </dgm:pt>
    <dgm:pt modelId="{1668A138-EB87-48FD-8CC8-7F85CB7BF600}" type="sibTrans" cxnId="{0B9E7378-AF85-4725-95DE-CBCB31E26A42}">
      <dgm:prSet/>
      <dgm:spPr/>
      <dgm:t>
        <a:bodyPr/>
        <a:lstStyle/>
        <a:p>
          <a:endParaRPr lang="en-US"/>
        </a:p>
      </dgm:t>
    </dgm:pt>
    <dgm:pt modelId="{4A9A5D9E-6297-4C2C-A183-24063B04F7C8}">
      <dgm:prSet/>
      <dgm:spPr/>
      <dgm:t>
        <a:bodyPr/>
        <a:lstStyle/>
        <a:p>
          <a:r>
            <a:rPr lang="en-US" baseline="0"/>
            <a:t>Movement type status is 6 - Inventory Adjustment.</a:t>
          </a:r>
          <a:endParaRPr lang="en-US"/>
        </a:p>
      </dgm:t>
    </dgm:pt>
    <dgm:pt modelId="{041CE0A7-9B6D-4DA4-9714-E404EA171981}" type="parTrans" cxnId="{B3251662-6C3C-4694-AE9D-6F26320F0572}">
      <dgm:prSet/>
      <dgm:spPr/>
      <dgm:t>
        <a:bodyPr/>
        <a:lstStyle/>
        <a:p>
          <a:endParaRPr lang="en-US"/>
        </a:p>
      </dgm:t>
    </dgm:pt>
    <dgm:pt modelId="{6E1AEC50-B1A9-4125-8E9F-3B38C31FE1A2}" type="sibTrans" cxnId="{B3251662-6C3C-4694-AE9D-6F26320F0572}">
      <dgm:prSet/>
      <dgm:spPr/>
      <dgm:t>
        <a:bodyPr/>
        <a:lstStyle/>
        <a:p>
          <a:endParaRPr lang="en-US"/>
        </a:p>
      </dgm:t>
    </dgm:pt>
    <dgm:pt modelId="{06FB16DB-00DD-4824-A9D6-AC982F16246B}">
      <dgm:prSet/>
      <dgm:spPr/>
      <dgm:t>
        <a:bodyPr/>
        <a:lstStyle/>
        <a:p>
          <a:r>
            <a:rPr lang="en-US" baseline="0"/>
            <a:t>Performed on either desktop or handheld devices.</a:t>
          </a:r>
          <a:endParaRPr lang="en-US"/>
        </a:p>
      </dgm:t>
    </dgm:pt>
    <dgm:pt modelId="{7DE40511-37AD-49D2-94B3-56AF8AA185E2}" type="parTrans" cxnId="{041A93B8-CA3E-4A41-8FBC-3D0565FFA2BB}">
      <dgm:prSet/>
      <dgm:spPr/>
      <dgm:t>
        <a:bodyPr/>
        <a:lstStyle/>
        <a:p>
          <a:endParaRPr lang="en-US"/>
        </a:p>
      </dgm:t>
    </dgm:pt>
    <dgm:pt modelId="{5E5E9D05-0092-4A0B-8327-5AF3246B4BCA}" type="sibTrans" cxnId="{041A93B8-CA3E-4A41-8FBC-3D0565FFA2BB}">
      <dgm:prSet/>
      <dgm:spPr/>
      <dgm:t>
        <a:bodyPr/>
        <a:lstStyle/>
        <a:p>
          <a:endParaRPr lang="en-US"/>
        </a:p>
      </dgm:t>
    </dgm:pt>
    <dgm:pt modelId="{2F60BC04-12D5-415D-A55B-06FD915FC03C}" type="pres">
      <dgm:prSet presAssocID="{E2178A4A-6123-405F-A8F1-81D62B395D59}" presName="linear" presStyleCnt="0">
        <dgm:presLayoutVars>
          <dgm:animLvl val="lvl"/>
          <dgm:resizeHandles val="exact"/>
        </dgm:presLayoutVars>
      </dgm:prSet>
      <dgm:spPr/>
    </dgm:pt>
    <dgm:pt modelId="{AA938DE8-7102-4D24-BE7A-416B1F6DDDAD}" type="pres">
      <dgm:prSet presAssocID="{8D068B10-8541-46A7-A274-5C659EF1F351}" presName="parentText" presStyleLbl="node1" presStyleIdx="0" presStyleCnt="4">
        <dgm:presLayoutVars>
          <dgm:chMax val="0"/>
          <dgm:bulletEnabled val="1"/>
        </dgm:presLayoutVars>
      </dgm:prSet>
      <dgm:spPr/>
    </dgm:pt>
    <dgm:pt modelId="{80E1EF74-961D-4C9F-BEB9-5839B00F1959}" type="pres">
      <dgm:prSet presAssocID="{AFBE3C6C-8FCE-4B0C-ABFD-1EDACD61739C}" presName="spacer" presStyleCnt="0"/>
      <dgm:spPr/>
    </dgm:pt>
    <dgm:pt modelId="{70E5B6A9-2157-4D85-A59C-E96B9C934861}" type="pres">
      <dgm:prSet presAssocID="{9FD252D0-FE1C-4287-9DB0-A0A98796D143}" presName="parentText" presStyleLbl="node1" presStyleIdx="1" presStyleCnt="4">
        <dgm:presLayoutVars>
          <dgm:chMax val="0"/>
          <dgm:bulletEnabled val="1"/>
        </dgm:presLayoutVars>
      </dgm:prSet>
      <dgm:spPr/>
    </dgm:pt>
    <dgm:pt modelId="{1D4B661B-C372-4500-A0B3-3E0E6C683EE9}" type="pres">
      <dgm:prSet presAssocID="{1668A138-EB87-48FD-8CC8-7F85CB7BF600}" presName="spacer" presStyleCnt="0"/>
      <dgm:spPr/>
    </dgm:pt>
    <dgm:pt modelId="{E3BE156D-2EBF-42BC-B5A1-AB9D261FD632}" type="pres">
      <dgm:prSet presAssocID="{4A9A5D9E-6297-4C2C-A183-24063B04F7C8}" presName="parentText" presStyleLbl="node1" presStyleIdx="2" presStyleCnt="4">
        <dgm:presLayoutVars>
          <dgm:chMax val="0"/>
          <dgm:bulletEnabled val="1"/>
        </dgm:presLayoutVars>
      </dgm:prSet>
      <dgm:spPr/>
    </dgm:pt>
    <dgm:pt modelId="{42C8C0B8-F4F0-437E-9004-40083264846A}" type="pres">
      <dgm:prSet presAssocID="{6E1AEC50-B1A9-4125-8E9F-3B38C31FE1A2}" presName="spacer" presStyleCnt="0"/>
      <dgm:spPr/>
    </dgm:pt>
    <dgm:pt modelId="{305281DB-8190-4E61-85EA-E003B28DC5A7}" type="pres">
      <dgm:prSet presAssocID="{06FB16DB-00DD-4824-A9D6-AC982F16246B}" presName="parentText" presStyleLbl="node1" presStyleIdx="3" presStyleCnt="4">
        <dgm:presLayoutVars>
          <dgm:chMax val="0"/>
          <dgm:bulletEnabled val="1"/>
        </dgm:presLayoutVars>
      </dgm:prSet>
      <dgm:spPr/>
    </dgm:pt>
  </dgm:ptLst>
  <dgm:cxnLst>
    <dgm:cxn modelId="{B3251662-6C3C-4694-AE9D-6F26320F0572}" srcId="{E2178A4A-6123-405F-A8F1-81D62B395D59}" destId="{4A9A5D9E-6297-4C2C-A183-24063B04F7C8}" srcOrd="2" destOrd="0" parTransId="{041CE0A7-9B6D-4DA4-9714-E404EA171981}" sibTransId="{6E1AEC50-B1A9-4125-8E9F-3B38C31FE1A2}"/>
    <dgm:cxn modelId="{9DFC2D43-CC6A-43D1-9ACF-3D885E398796}" type="presOf" srcId="{8D068B10-8541-46A7-A274-5C659EF1F351}" destId="{AA938DE8-7102-4D24-BE7A-416B1F6DDDAD}" srcOrd="0" destOrd="0" presId="urn:microsoft.com/office/officeart/2005/8/layout/vList2"/>
    <dgm:cxn modelId="{A4EE2448-30F1-4325-A34C-8F004C62C9F3}" type="presOf" srcId="{9FD252D0-FE1C-4287-9DB0-A0A98796D143}" destId="{70E5B6A9-2157-4D85-A59C-E96B9C934861}" srcOrd="0" destOrd="0" presId="urn:microsoft.com/office/officeart/2005/8/layout/vList2"/>
    <dgm:cxn modelId="{63618B4A-E1DF-4466-8A6D-72348E6C1325}" type="presOf" srcId="{E2178A4A-6123-405F-A8F1-81D62B395D59}" destId="{2F60BC04-12D5-415D-A55B-06FD915FC03C}" srcOrd="0" destOrd="0" presId="urn:microsoft.com/office/officeart/2005/8/layout/vList2"/>
    <dgm:cxn modelId="{8B7D836D-A291-4D03-B1FA-51EC235F143D}" type="presOf" srcId="{4A9A5D9E-6297-4C2C-A183-24063B04F7C8}" destId="{E3BE156D-2EBF-42BC-B5A1-AB9D261FD632}" srcOrd="0" destOrd="0" presId="urn:microsoft.com/office/officeart/2005/8/layout/vList2"/>
    <dgm:cxn modelId="{0B9E7378-AF85-4725-95DE-CBCB31E26A42}" srcId="{E2178A4A-6123-405F-A8F1-81D62B395D59}" destId="{9FD252D0-FE1C-4287-9DB0-A0A98796D143}" srcOrd="1" destOrd="0" parTransId="{FF700356-CBC5-4F95-B45E-A9FC7A277EF4}" sibTransId="{1668A138-EB87-48FD-8CC8-7F85CB7BF600}"/>
    <dgm:cxn modelId="{2E1B7997-9B5C-467F-9667-C3DB8A3B0474}" type="presOf" srcId="{06FB16DB-00DD-4824-A9D6-AC982F16246B}" destId="{305281DB-8190-4E61-85EA-E003B28DC5A7}" srcOrd="0" destOrd="0" presId="urn:microsoft.com/office/officeart/2005/8/layout/vList2"/>
    <dgm:cxn modelId="{79F187AD-CD6C-4A09-A548-2CA0AACA53C0}" srcId="{E2178A4A-6123-405F-A8F1-81D62B395D59}" destId="{8D068B10-8541-46A7-A274-5C659EF1F351}" srcOrd="0" destOrd="0" parTransId="{78CD9558-DAB9-4C6D-AE58-912C9684259F}" sibTransId="{AFBE3C6C-8FCE-4B0C-ABFD-1EDACD61739C}"/>
    <dgm:cxn modelId="{041A93B8-CA3E-4A41-8FBC-3D0565FFA2BB}" srcId="{E2178A4A-6123-405F-A8F1-81D62B395D59}" destId="{06FB16DB-00DD-4824-A9D6-AC982F16246B}" srcOrd="3" destOrd="0" parTransId="{7DE40511-37AD-49D2-94B3-56AF8AA185E2}" sibTransId="{5E5E9D05-0092-4A0B-8327-5AF3246B4BCA}"/>
    <dgm:cxn modelId="{7B749BD7-9CB7-40CB-871F-27248AC079C0}" type="presParOf" srcId="{2F60BC04-12D5-415D-A55B-06FD915FC03C}" destId="{AA938DE8-7102-4D24-BE7A-416B1F6DDDAD}" srcOrd="0" destOrd="0" presId="urn:microsoft.com/office/officeart/2005/8/layout/vList2"/>
    <dgm:cxn modelId="{E5E41A78-38F5-4A3C-851B-AEC2D3ED39F5}" type="presParOf" srcId="{2F60BC04-12D5-415D-A55B-06FD915FC03C}" destId="{80E1EF74-961D-4C9F-BEB9-5839B00F1959}" srcOrd="1" destOrd="0" presId="urn:microsoft.com/office/officeart/2005/8/layout/vList2"/>
    <dgm:cxn modelId="{6B1C4552-A371-49C5-AAA7-2D37E88F5609}" type="presParOf" srcId="{2F60BC04-12D5-415D-A55B-06FD915FC03C}" destId="{70E5B6A9-2157-4D85-A59C-E96B9C934861}" srcOrd="2" destOrd="0" presId="urn:microsoft.com/office/officeart/2005/8/layout/vList2"/>
    <dgm:cxn modelId="{B51DFE7B-4CAD-4587-BDFC-FA0D168B9264}" type="presParOf" srcId="{2F60BC04-12D5-415D-A55B-06FD915FC03C}" destId="{1D4B661B-C372-4500-A0B3-3E0E6C683EE9}" srcOrd="3" destOrd="0" presId="urn:microsoft.com/office/officeart/2005/8/layout/vList2"/>
    <dgm:cxn modelId="{FCBAAD2A-FF65-458B-94E1-9C5CB6BF5E09}" type="presParOf" srcId="{2F60BC04-12D5-415D-A55B-06FD915FC03C}" destId="{E3BE156D-2EBF-42BC-B5A1-AB9D261FD632}" srcOrd="4" destOrd="0" presId="urn:microsoft.com/office/officeart/2005/8/layout/vList2"/>
    <dgm:cxn modelId="{594287F6-83AF-401B-A315-CB60EEACE510}" type="presParOf" srcId="{2F60BC04-12D5-415D-A55B-06FD915FC03C}" destId="{42C8C0B8-F4F0-437E-9004-40083264846A}" srcOrd="5" destOrd="0" presId="urn:microsoft.com/office/officeart/2005/8/layout/vList2"/>
    <dgm:cxn modelId="{B658531D-ED52-4E40-B2C3-2AAB0AE437AD}" type="presParOf" srcId="{2F60BC04-12D5-415D-A55B-06FD915FC03C}" destId="{305281DB-8190-4E61-85EA-E003B28DC5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F6BEC9-2242-488C-A275-35FDFD9BCABD}"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C2CD7928-CD60-4A8B-B2D2-6F2ABC69072D}">
      <dgm:prSet phldrT="[Text]"/>
      <dgm:spPr/>
      <dgm:t>
        <a:bodyPr/>
        <a:lstStyle/>
        <a:p>
          <a:r>
            <a:rPr lang="en-US" baseline="0"/>
            <a:t>Enter the tracked item record in the tracking log.</a:t>
          </a:r>
          <a:endParaRPr lang="en-US"/>
        </a:p>
      </dgm:t>
    </dgm:pt>
    <dgm:pt modelId="{FE7782D5-C225-4AEE-B412-649266111EDA}" type="parTrans" cxnId="{D708E906-3396-498E-B806-89E6A09641A5}">
      <dgm:prSet/>
      <dgm:spPr/>
      <dgm:t>
        <a:bodyPr/>
        <a:lstStyle/>
        <a:p>
          <a:endParaRPr lang="en-US"/>
        </a:p>
      </dgm:t>
    </dgm:pt>
    <dgm:pt modelId="{A694F9B9-CF80-446B-8B46-24C625101EDE}" type="sibTrans" cxnId="{D708E906-3396-498E-B806-89E6A09641A5}">
      <dgm:prSet/>
      <dgm:spPr/>
      <dgm:t>
        <a:bodyPr/>
        <a:lstStyle/>
        <a:p>
          <a:endParaRPr lang="en-US"/>
        </a:p>
      </dgm:t>
    </dgm:pt>
    <dgm:pt modelId="{EDA2C958-C8E9-4E13-8C4F-6C82886F96AB}">
      <dgm:prSet phldrT="[Text]"/>
      <dgm:spPr/>
      <dgm:t>
        <a:bodyPr/>
        <a:lstStyle/>
        <a:p>
          <a:r>
            <a:rPr lang="en-US" baseline="0"/>
            <a:t>Change the location to where it is transferred</a:t>
          </a:r>
          <a:endParaRPr lang="en-US"/>
        </a:p>
      </dgm:t>
    </dgm:pt>
    <dgm:pt modelId="{FE8ADAC6-78E9-4288-8975-5CE6F663D526}" type="parTrans" cxnId="{82712C01-F868-4AC1-A7A8-2E2D1E1EEC22}">
      <dgm:prSet/>
      <dgm:spPr/>
      <dgm:t>
        <a:bodyPr/>
        <a:lstStyle/>
        <a:p>
          <a:endParaRPr lang="en-US"/>
        </a:p>
      </dgm:t>
    </dgm:pt>
    <dgm:pt modelId="{264D4D42-FA75-4BBA-928D-1F39AD2A1834}" type="sibTrans" cxnId="{82712C01-F868-4AC1-A7A8-2E2D1E1EEC22}">
      <dgm:prSet/>
      <dgm:spPr/>
      <dgm:t>
        <a:bodyPr/>
        <a:lstStyle/>
        <a:p>
          <a:endParaRPr lang="en-US"/>
        </a:p>
      </dgm:t>
    </dgm:pt>
    <dgm:pt modelId="{38F03211-38BE-432E-8E2E-256C163F559A}">
      <dgm:prSet phldrT="[Text]"/>
      <dgm:spPr/>
      <dgm:t>
        <a:bodyPr/>
        <a:lstStyle/>
        <a:p>
          <a:r>
            <a:rPr lang="en-US" baseline="0"/>
            <a:t>Ensure the location being transferred to is a tracked location.</a:t>
          </a:r>
          <a:endParaRPr lang="en-US"/>
        </a:p>
      </dgm:t>
    </dgm:pt>
    <dgm:pt modelId="{B80B66DF-D974-4C8F-AE34-63B076B0A141}" type="parTrans" cxnId="{6BC5A96C-4F92-4FC9-8A2C-E7D31B218B9E}">
      <dgm:prSet/>
      <dgm:spPr/>
      <dgm:t>
        <a:bodyPr/>
        <a:lstStyle/>
        <a:p>
          <a:endParaRPr lang="en-US"/>
        </a:p>
      </dgm:t>
    </dgm:pt>
    <dgm:pt modelId="{9D242808-8939-405F-9776-C393C60EF52B}" type="sibTrans" cxnId="{6BC5A96C-4F92-4FC9-8A2C-E7D31B218B9E}">
      <dgm:prSet/>
      <dgm:spPr/>
      <dgm:t>
        <a:bodyPr/>
        <a:lstStyle/>
        <a:p>
          <a:endParaRPr lang="en-US"/>
        </a:p>
      </dgm:t>
    </dgm:pt>
    <dgm:pt modelId="{6EFE3875-FA26-42A0-86FF-1B04740807E9}" type="pres">
      <dgm:prSet presAssocID="{AFF6BEC9-2242-488C-A275-35FDFD9BCABD}" presName="Name0" presStyleCnt="0">
        <dgm:presLayoutVars>
          <dgm:chMax/>
          <dgm:chPref/>
          <dgm:dir/>
        </dgm:presLayoutVars>
      </dgm:prSet>
      <dgm:spPr/>
    </dgm:pt>
    <dgm:pt modelId="{DA692314-6A5D-4E85-BC7D-263DAAF03CCC}" type="pres">
      <dgm:prSet presAssocID="{C2CD7928-CD60-4A8B-B2D2-6F2ABC69072D}" presName="composite" presStyleCnt="0">
        <dgm:presLayoutVars>
          <dgm:chMax val="1"/>
          <dgm:chPref val="1"/>
        </dgm:presLayoutVars>
      </dgm:prSet>
      <dgm:spPr/>
    </dgm:pt>
    <dgm:pt modelId="{38202113-F5EB-4B1F-9CD9-774DD125CA3F}" type="pres">
      <dgm:prSet presAssocID="{C2CD7928-CD60-4A8B-B2D2-6F2ABC69072D}" presName="Accent" presStyleLbl="trAlignAcc1" presStyleIdx="0" presStyleCnt="3" custScaleY="127168">
        <dgm:presLayoutVars>
          <dgm:chMax val="0"/>
          <dgm:chPref val="0"/>
        </dgm:presLayoutVars>
      </dgm:prSet>
      <dgm:spPr/>
    </dgm:pt>
    <dgm:pt modelId="{8FCA4679-1A5C-4525-AB48-D54C0CB1A44D}" type="pres">
      <dgm:prSet presAssocID="{C2CD7928-CD60-4A8B-B2D2-6F2ABC69072D}" presName="Image" presStyleLbl="alignImgPlace1" presStyleIdx="0" presStyleCnt="3" custScaleY="136073" custLinFactNeighborX="0">
        <dgm:presLayoutVars>
          <dgm:chMax val="0"/>
          <dgm:chPref val="0"/>
        </dgm:presLayoutVars>
      </dgm:prSet>
      <dgm:spPr>
        <a:blipFill dpi="0" rotWithShape="1">
          <a:blip xmlns:r="http://schemas.openxmlformats.org/officeDocument/2006/relationships" r:embed="rId1"/>
          <a:srcRect/>
          <a:stretch>
            <a:fillRect b="22"/>
          </a:stretch>
        </a:blipFill>
        <a:ln>
          <a:solidFill>
            <a:schemeClr val="bg1">
              <a:lumMod val="75000"/>
            </a:schemeClr>
          </a:solidFill>
        </a:ln>
      </dgm:spPr>
    </dgm:pt>
    <dgm:pt modelId="{B6653E09-9E86-4D4B-9FCD-5E0C792DE14E}" type="pres">
      <dgm:prSet presAssocID="{C2CD7928-CD60-4A8B-B2D2-6F2ABC69072D}" presName="ChildComposite" presStyleCnt="0"/>
      <dgm:spPr/>
    </dgm:pt>
    <dgm:pt modelId="{340E6BF2-AA53-477E-8F91-E8004126684C}" type="pres">
      <dgm:prSet presAssocID="{C2CD7928-CD60-4A8B-B2D2-6F2ABC69072D}" presName="Child" presStyleLbl="node1" presStyleIdx="0" presStyleCnt="0">
        <dgm:presLayoutVars>
          <dgm:chMax val="0"/>
          <dgm:chPref val="0"/>
          <dgm:bulletEnabled val="1"/>
        </dgm:presLayoutVars>
      </dgm:prSet>
      <dgm:spPr/>
    </dgm:pt>
    <dgm:pt modelId="{B0A6B11A-F4DA-4E87-9CB9-E821FF9F89C0}" type="pres">
      <dgm:prSet presAssocID="{C2CD7928-CD60-4A8B-B2D2-6F2ABC69072D}" presName="Parent" presStyleLbl="revTx" presStyleIdx="0" presStyleCnt="3" custScaleX="119122" custLinFactNeighborX="-522" custLinFactNeighborY="53311">
        <dgm:presLayoutVars>
          <dgm:chMax val="1"/>
          <dgm:chPref val="0"/>
          <dgm:bulletEnabled val="1"/>
        </dgm:presLayoutVars>
      </dgm:prSet>
      <dgm:spPr/>
    </dgm:pt>
    <dgm:pt modelId="{535F845F-BED4-4041-9D5C-1DC761B51940}" type="pres">
      <dgm:prSet presAssocID="{A694F9B9-CF80-446B-8B46-24C625101EDE}" presName="sibTrans" presStyleCnt="0"/>
      <dgm:spPr/>
    </dgm:pt>
    <dgm:pt modelId="{B3D0B22C-A00B-476C-B745-D6521889B2FC}" type="pres">
      <dgm:prSet presAssocID="{EDA2C958-C8E9-4E13-8C4F-6C82886F96AB}" presName="composite" presStyleCnt="0">
        <dgm:presLayoutVars>
          <dgm:chMax val="1"/>
          <dgm:chPref val="1"/>
        </dgm:presLayoutVars>
      </dgm:prSet>
      <dgm:spPr/>
    </dgm:pt>
    <dgm:pt modelId="{67354B98-71A9-4548-9171-45662B687CE3}" type="pres">
      <dgm:prSet presAssocID="{EDA2C958-C8E9-4E13-8C4F-6C82886F96AB}" presName="Accent" presStyleLbl="trAlignAcc1" presStyleIdx="1" presStyleCnt="3" custScaleY="127816">
        <dgm:presLayoutVars>
          <dgm:chMax val="0"/>
          <dgm:chPref val="0"/>
        </dgm:presLayoutVars>
      </dgm:prSet>
      <dgm:spPr/>
    </dgm:pt>
    <dgm:pt modelId="{A23F4B00-A871-455B-A2FE-7790BFD2AC44}" type="pres">
      <dgm:prSet presAssocID="{EDA2C958-C8E9-4E13-8C4F-6C82886F96AB}" presName="Image" presStyleLbl="alignImgPlace1" presStyleIdx="1" presStyleCnt="3" custScaleY="136135">
        <dgm:presLayoutVars>
          <dgm:chMax val="0"/>
          <dgm:chPref val="0"/>
        </dgm:presLayoutVars>
      </dgm:prSet>
      <dgm:spPr>
        <a:blipFill>
          <a:blip xmlns:r="http://schemas.openxmlformats.org/officeDocument/2006/relationships" r:embed="rId2"/>
          <a:srcRect/>
          <a:stretch>
            <a:fillRect l="-2000" r="-2000"/>
          </a:stretch>
        </a:blipFill>
        <a:ln>
          <a:solidFill>
            <a:schemeClr val="bg1">
              <a:lumMod val="75000"/>
            </a:schemeClr>
          </a:solidFill>
        </a:ln>
      </dgm:spPr>
    </dgm:pt>
    <dgm:pt modelId="{84E1405B-348B-4FA5-BC6E-DC9458606E44}" type="pres">
      <dgm:prSet presAssocID="{EDA2C958-C8E9-4E13-8C4F-6C82886F96AB}" presName="ChildComposite" presStyleCnt="0"/>
      <dgm:spPr/>
    </dgm:pt>
    <dgm:pt modelId="{6A0CAF47-EFC2-489D-BE89-FADEEF1AEA97}" type="pres">
      <dgm:prSet presAssocID="{EDA2C958-C8E9-4E13-8C4F-6C82886F96AB}" presName="Child" presStyleLbl="node1" presStyleIdx="0" presStyleCnt="0">
        <dgm:presLayoutVars>
          <dgm:chMax val="0"/>
          <dgm:chPref val="0"/>
          <dgm:bulletEnabled val="1"/>
        </dgm:presLayoutVars>
      </dgm:prSet>
      <dgm:spPr/>
    </dgm:pt>
    <dgm:pt modelId="{E8138926-4E9E-4000-B0E8-3ABEB357B957}" type="pres">
      <dgm:prSet presAssocID="{EDA2C958-C8E9-4E13-8C4F-6C82886F96AB}" presName="Parent" presStyleLbl="revTx" presStyleIdx="1" presStyleCnt="3" custScaleX="99237" custLinFactNeighborX="-980" custLinFactNeighborY="53311">
        <dgm:presLayoutVars>
          <dgm:chMax val="1"/>
          <dgm:chPref val="0"/>
          <dgm:bulletEnabled val="1"/>
        </dgm:presLayoutVars>
      </dgm:prSet>
      <dgm:spPr/>
    </dgm:pt>
    <dgm:pt modelId="{D266F38A-E421-404D-A8A6-F896AE74F412}" type="pres">
      <dgm:prSet presAssocID="{264D4D42-FA75-4BBA-928D-1F39AD2A1834}" presName="sibTrans" presStyleCnt="0"/>
      <dgm:spPr/>
    </dgm:pt>
    <dgm:pt modelId="{8039BDFD-2D72-42B6-8C43-92F75BE5B24F}" type="pres">
      <dgm:prSet presAssocID="{38F03211-38BE-432E-8E2E-256C163F559A}" presName="composite" presStyleCnt="0">
        <dgm:presLayoutVars>
          <dgm:chMax val="1"/>
          <dgm:chPref val="1"/>
        </dgm:presLayoutVars>
      </dgm:prSet>
      <dgm:spPr/>
    </dgm:pt>
    <dgm:pt modelId="{8D9351DD-41D0-4F6B-A2BD-42F38E1AD9CB}" type="pres">
      <dgm:prSet presAssocID="{38F03211-38BE-432E-8E2E-256C163F559A}" presName="Accent" presStyleLbl="trAlignAcc1" presStyleIdx="2" presStyleCnt="3" custScaleY="127816">
        <dgm:presLayoutVars>
          <dgm:chMax val="0"/>
          <dgm:chPref val="0"/>
        </dgm:presLayoutVars>
      </dgm:prSet>
      <dgm:spPr/>
    </dgm:pt>
    <dgm:pt modelId="{EC709132-F2F2-4197-836A-678E66D932DB}" type="pres">
      <dgm:prSet presAssocID="{38F03211-38BE-432E-8E2E-256C163F559A}" presName="Image" presStyleLbl="alignImgPlace1" presStyleIdx="2" presStyleCnt="3" custScaleY="136135">
        <dgm:presLayoutVars>
          <dgm:chMax val="0"/>
          <dgm:chPref val="0"/>
        </dgm:presLayoutVars>
      </dgm:prSet>
      <dgm:spPr>
        <a:blipFill dpi="0" rotWithShape="1">
          <a:blip xmlns:r="http://schemas.openxmlformats.org/officeDocument/2006/relationships" r:embed="rId3"/>
          <a:srcRect/>
          <a:stretch>
            <a:fillRect t="-260" b="45"/>
          </a:stretch>
        </a:blipFill>
        <a:ln>
          <a:solidFill>
            <a:schemeClr val="bg1">
              <a:lumMod val="75000"/>
            </a:schemeClr>
          </a:solidFill>
        </a:ln>
      </dgm:spPr>
    </dgm:pt>
    <dgm:pt modelId="{F2A230A4-B2AC-4AC2-A9BA-C1ECC1E45066}" type="pres">
      <dgm:prSet presAssocID="{38F03211-38BE-432E-8E2E-256C163F559A}" presName="ChildComposite" presStyleCnt="0"/>
      <dgm:spPr/>
    </dgm:pt>
    <dgm:pt modelId="{98670B75-10B0-476E-A2CA-F272FED668D0}" type="pres">
      <dgm:prSet presAssocID="{38F03211-38BE-432E-8E2E-256C163F559A}" presName="Child" presStyleLbl="node1" presStyleIdx="0" presStyleCnt="0">
        <dgm:presLayoutVars>
          <dgm:chMax val="0"/>
          <dgm:chPref val="0"/>
          <dgm:bulletEnabled val="1"/>
        </dgm:presLayoutVars>
      </dgm:prSet>
      <dgm:spPr/>
    </dgm:pt>
    <dgm:pt modelId="{8D39B604-5775-44BE-8816-FCC25A22BC17}" type="pres">
      <dgm:prSet presAssocID="{38F03211-38BE-432E-8E2E-256C163F559A}" presName="Parent" presStyleLbl="revTx" presStyleIdx="2" presStyleCnt="3" custScaleX="99237" custLinFactNeighborX="-230" custLinFactNeighborY="45173">
        <dgm:presLayoutVars>
          <dgm:chMax val="1"/>
          <dgm:chPref val="0"/>
          <dgm:bulletEnabled val="1"/>
        </dgm:presLayoutVars>
      </dgm:prSet>
      <dgm:spPr/>
    </dgm:pt>
  </dgm:ptLst>
  <dgm:cxnLst>
    <dgm:cxn modelId="{82712C01-F868-4AC1-A7A8-2E2D1E1EEC22}" srcId="{AFF6BEC9-2242-488C-A275-35FDFD9BCABD}" destId="{EDA2C958-C8E9-4E13-8C4F-6C82886F96AB}" srcOrd="1" destOrd="0" parTransId="{FE8ADAC6-78E9-4288-8975-5CE6F663D526}" sibTransId="{264D4D42-FA75-4BBA-928D-1F39AD2A1834}"/>
    <dgm:cxn modelId="{D708E906-3396-498E-B806-89E6A09641A5}" srcId="{AFF6BEC9-2242-488C-A275-35FDFD9BCABD}" destId="{C2CD7928-CD60-4A8B-B2D2-6F2ABC69072D}" srcOrd="0" destOrd="0" parTransId="{FE7782D5-C225-4AEE-B412-649266111EDA}" sibTransId="{A694F9B9-CF80-446B-8B46-24C625101EDE}"/>
    <dgm:cxn modelId="{516EFF39-64F3-429E-8E0F-C224C89E01F8}" type="presOf" srcId="{38F03211-38BE-432E-8E2E-256C163F559A}" destId="{8D39B604-5775-44BE-8816-FCC25A22BC17}" srcOrd="0" destOrd="0" presId="urn:microsoft.com/office/officeart/2008/layout/CaptionedPictures"/>
    <dgm:cxn modelId="{6BC5A96C-4F92-4FC9-8A2C-E7D31B218B9E}" srcId="{AFF6BEC9-2242-488C-A275-35FDFD9BCABD}" destId="{38F03211-38BE-432E-8E2E-256C163F559A}" srcOrd="2" destOrd="0" parTransId="{B80B66DF-D974-4C8F-AE34-63B076B0A141}" sibTransId="{9D242808-8939-405F-9776-C393C60EF52B}"/>
    <dgm:cxn modelId="{36DBF987-660B-4035-BC73-073FA71DC0D4}" type="presOf" srcId="{AFF6BEC9-2242-488C-A275-35FDFD9BCABD}" destId="{6EFE3875-FA26-42A0-86FF-1B04740807E9}" srcOrd="0" destOrd="0" presId="urn:microsoft.com/office/officeart/2008/layout/CaptionedPictures"/>
    <dgm:cxn modelId="{18A2169A-7FD5-40CE-B282-B9AD9BBCA1D5}" type="presOf" srcId="{EDA2C958-C8E9-4E13-8C4F-6C82886F96AB}" destId="{E8138926-4E9E-4000-B0E8-3ABEB357B957}" srcOrd="0" destOrd="0" presId="urn:microsoft.com/office/officeart/2008/layout/CaptionedPictures"/>
    <dgm:cxn modelId="{D74476DB-7578-47BF-B947-DF09B8C77F1E}" type="presOf" srcId="{C2CD7928-CD60-4A8B-B2D2-6F2ABC69072D}" destId="{B0A6B11A-F4DA-4E87-9CB9-E821FF9F89C0}" srcOrd="0" destOrd="0" presId="urn:microsoft.com/office/officeart/2008/layout/CaptionedPictures"/>
    <dgm:cxn modelId="{A7AFA03F-2698-48C9-87EF-301A935E7150}" type="presParOf" srcId="{6EFE3875-FA26-42A0-86FF-1B04740807E9}" destId="{DA692314-6A5D-4E85-BC7D-263DAAF03CCC}" srcOrd="0" destOrd="0" presId="urn:microsoft.com/office/officeart/2008/layout/CaptionedPictures"/>
    <dgm:cxn modelId="{31DC0FDD-2072-4117-833F-86E0F0E99AF0}" type="presParOf" srcId="{DA692314-6A5D-4E85-BC7D-263DAAF03CCC}" destId="{38202113-F5EB-4B1F-9CD9-774DD125CA3F}" srcOrd="0" destOrd="0" presId="urn:microsoft.com/office/officeart/2008/layout/CaptionedPictures"/>
    <dgm:cxn modelId="{D5BADFF0-AAAE-46BF-9F19-C66FECBAFA60}" type="presParOf" srcId="{DA692314-6A5D-4E85-BC7D-263DAAF03CCC}" destId="{8FCA4679-1A5C-4525-AB48-D54C0CB1A44D}" srcOrd="1" destOrd="0" presId="urn:microsoft.com/office/officeart/2008/layout/CaptionedPictures"/>
    <dgm:cxn modelId="{A3BA0CA7-3942-4649-A8F9-5120D2320F84}" type="presParOf" srcId="{DA692314-6A5D-4E85-BC7D-263DAAF03CCC}" destId="{B6653E09-9E86-4D4B-9FCD-5E0C792DE14E}" srcOrd="2" destOrd="0" presId="urn:microsoft.com/office/officeart/2008/layout/CaptionedPictures"/>
    <dgm:cxn modelId="{52AD554D-457A-4C18-B647-0B66E0AA86A3}" type="presParOf" srcId="{B6653E09-9E86-4D4B-9FCD-5E0C792DE14E}" destId="{340E6BF2-AA53-477E-8F91-E8004126684C}" srcOrd="0" destOrd="0" presId="urn:microsoft.com/office/officeart/2008/layout/CaptionedPictures"/>
    <dgm:cxn modelId="{3F83855B-18AA-4EA6-9D38-4CD702778526}" type="presParOf" srcId="{B6653E09-9E86-4D4B-9FCD-5E0C792DE14E}" destId="{B0A6B11A-F4DA-4E87-9CB9-E821FF9F89C0}" srcOrd="1" destOrd="0" presId="urn:microsoft.com/office/officeart/2008/layout/CaptionedPictures"/>
    <dgm:cxn modelId="{840E95BE-0649-4F72-8D5F-7566ADA2B0AD}" type="presParOf" srcId="{6EFE3875-FA26-42A0-86FF-1B04740807E9}" destId="{535F845F-BED4-4041-9D5C-1DC761B51940}" srcOrd="1" destOrd="0" presId="urn:microsoft.com/office/officeart/2008/layout/CaptionedPictures"/>
    <dgm:cxn modelId="{46E093C1-3A0E-4CF2-A2C2-9C9F41025B4E}" type="presParOf" srcId="{6EFE3875-FA26-42A0-86FF-1B04740807E9}" destId="{B3D0B22C-A00B-476C-B745-D6521889B2FC}" srcOrd="2" destOrd="0" presId="urn:microsoft.com/office/officeart/2008/layout/CaptionedPictures"/>
    <dgm:cxn modelId="{66D9A5C7-9330-4B96-9D74-DEA984A68E5E}" type="presParOf" srcId="{B3D0B22C-A00B-476C-B745-D6521889B2FC}" destId="{67354B98-71A9-4548-9171-45662B687CE3}" srcOrd="0" destOrd="0" presId="urn:microsoft.com/office/officeart/2008/layout/CaptionedPictures"/>
    <dgm:cxn modelId="{60F216B7-4E21-4D38-B998-691B16528AAA}" type="presParOf" srcId="{B3D0B22C-A00B-476C-B745-D6521889B2FC}" destId="{A23F4B00-A871-455B-A2FE-7790BFD2AC44}" srcOrd="1" destOrd="0" presId="urn:microsoft.com/office/officeart/2008/layout/CaptionedPictures"/>
    <dgm:cxn modelId="{306E4ABF-1026-4E18-94F3-0A3ABC3FE270}" type="presParOf" srcId="{B3D0B22C-A00B-476C-B745-D6521889B2FC}" destId="{84E1405B-348B-4FA5-BC6E-DC9458606E44}" srcOrd="2" destOrd="0" presId="urn:microsoft.com/office/officeart/2008/layout/CaptionedPictures"/>
    <dgm:cxn modelId="{8B9145E2-0ADA-47DB-927E-CB6E214D5E17}" type="presParOf" srcId="{84E1405B-348B-4FA5-BC6E-DC9458606E44}" destId="{6A0CAF47-EFC2-489D-BE89-FADEEF1AEA97}" srcOrd="0" destOrd="0" presId="urn:microsoft.com/office/officeart/2008/layout/CaptionedPictures"/>
    <dgm:cxn modelId="{B435E512-EA98-4F6F-98E7-FCD52725114A}" type="presParOf" srcId="{84E1405B-348B-4FA5-BC6E-DC9458606E44}" destId="{E8138926-4E9E-4000-B0E8-3ABEB357B957}" srcOrd="1" destOrd="0" presId="urn:microsoft.com/office/officeart/2008/layout/CaptionedPictures"/>
    <dgm:cxn modelId="{425049AD-44B3-471F-BB9A-81BA658F1B4F}" type="presParOf" srcId="{6EFE3875-FA26-42A0-86FF-1B04740807E9}" destId="{D266F38A-E421-404D-A8A6-F896AE74F412}" srcOrd="3" destOrd="0" presId="urn:microsoft.com/office/officeart/2008/layout/CaptionedPictures"/>
    <dgm:cxn modelId="{8FEF9D93-1417-4C65-92A8-05F2FD85F3E4}" type="presParOf" srcId="{6EFE3875-FA26-42A0-86FF-1B04740807E9}" destId="{8039BDFD-2D72-42B6-8C43-92F75BE5B24F}" srcOrd="4" destOrd="0" presId="urn:microsoft.com/office/officeart/2008/layout/CaptionedPictures"/>
    <dgm:cxn modelId="{401506C7-6FC5-4BE0-AD77-7B382E75429C}" type="presParOf" srcId="{8039BDFD-2D72-42B6-8C43-92F75BE5B24F}" destId="{8D9351DD-41D0-4F6B-A2BD-42F38E1AD9CB}" srcOrd="0" destOrd="0" presId="urn:microsoft.com/office/officeart/2008/layout/CaptionedPictures"/>
    <dgm:cxn modelId="{B922766C-58DA-4DEE-8D59-8246CB489A6D}" type="presParOf" srcId="{8039BDFD-2D72-42B6-8C43-92F75BE5B24F}" destId="{EC709132-F2F2-4197-836A-678E66D932DB}" srcOrd="1" destOrd="0" presId="urn:microsoft.com/office/officeart/2008/layout/CaptionedPictures"/>
    <dgm:cxn modelId="{15754C3A-FA5C-4418-82B7-68B3A73ED9F3}" type="presParOf" srcId="{8039BDFD-2D72-42B6-8C43-92F75BE5B24F}" destId="{F2A230A4-B2AC-4AC2-A9BA-C1ECC1E45066}" srcOrd="2" destOrd="0" presId="urn:microsoft.com/office/officeart/2008/layout/CaptionedPictures"/>
    <dgm:cxn modelId="{AC6B2A1D-E6C9-4A7C-9337-9963B71828CA}" type="presParOf" srcId="{F2A230A4-B2AC-4AC2-A9BA-C1ECC1E45066}" destId="{98670B75-10B0-476E-A2CA-F272FED668D0}" srcOrd="0" destOrd="0" presId="urn:microsoft.com/office/officeart/2008/layout/CaptionedPictures"/>
    <dgm:cxn modelId="{B12E3962-6DD0-471A-BC19-0E32646AF35B}" type="presParOf" srcId="{F2A230A4-B2AC-4AC2-A9BA-C1ECC1E45066}" destId="{8D39B604-5775-44BE-8816-FCC25A22BC17}"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32BAB3-AFB1-4427-98FC-6D1FF4DFC58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B69B912D-476A-4CE2-877C-0F2839061FF8}">
      <dgm:prSet/>
      <dgm:spPr/>
      <dgm:t>
        <a:bodyPr/>
        <a:lstStyle/>
        <a:p>
          <a:r>
            <a:rPr lang="en-US" baseline="0"/>
            <a:t>Enter the tracked item record of the tracking log.</a:t>
          </a:r>
          <a:endParaRPr lang="en-US"/>
        </a:p>
      </dgm:t>
    </dgm:pt>
    <dgm:pt modelId="{CE8F364C-EABD-4419-B885-2DFB2D4ABEE3}" type="parTrans" cxnId="{64D12F59-ABFE-473E-8BC7-FF2604D32974}">
      <dgm:prSet/>
      <dgm:spPr/>
      <dgm:t>
        <a:bodyPr/>
        <a:lstStyle/>
        <a:p>
          <a:endParaRPr lang="en-US"/>
        </a:p>
      </dgm:t>
    </dgm:pt>
    <dgm:pt modelId="{FC124377-8508-4178-90FA-443778BA55BE}" type="sibTrans" cxnId="{64D12F59-ABFE-473E-8BC7-FF2604D32974}">
      <dgm:prSet/>
      <dgm:spPr/>
      <dgm:t>
        <a:bodyPr/>
        <a:lstStyle/>
        <a:p>
          <a:endParaRPr lang="en-US"/>
        </a:p>
      </dgm:t>
    </dgm:pt>
    <dgm:pt modelId="{A8876108-F3E2-40DB-AA16-AAFB6BC2AC92}">
      <dgm:prSet/>
      <dgm:spPr/>
      <dgm:t>
        <a:bodyPr/>
        <a:lstStyle/>
        <a:p>
          <a:r>
            <a:rPr lang="en-US" baseline="0"/>
            <a:t>Apply a tracking event to the item.</a:t>
          </a:r>
          <a:endParaRPr lang="en-US"/>
        </a:p>
      </dgm:t>
    </dgm:pt>
    <dgm:pt modelId="{F1464E95-30E4-4E2C-9031-E88603310DC8}" type="parTrans" cxnId="{26D20A26-0EE0-4FD6-BD20-86EDCA5FDECE}">
      <dgm:prSet/>
      <dgm:spPr/>
      <dgm:t>
        <a:bodyPr/>
        <a:lstStyle/>
        <a:p>
          <a:endParaRPr lang="en-US"/>
        </a:p>
      </dgm:t>
    </dgm:pt>
    <dgm:pt modelId="{ED972DB8-C068-4347-87A2-3A3E3D7BE322}" type="sibTrans" cxnId="{26D20A26-0EE0-4FD6-BD20-86EDCA5FDECE}">
      <dgm:prSet/>
      <dgm:spPr/>
      <dgm:t>
        <a:bodyPr/>
        <a:lstStyle/>
        <a:p>
          <a:endParaRPr lang="en-US"/>
        </a:p>
      </dgm:t>
    </dgm:pt>
    <dgm:pt modelId="{6B22502E-D441-442F-AAF6-0FBF88B9C94F}">
      <dgm:prSet/>
      <dgm:spPr/>
      <dgm:t>
        <a:bodyPr/>
        <a:lstStyle/>
        <a:p>
          <a:r>
            <a:rPr lang="en-US" baseline="0"/>
            <a:t>The tracked item status will update based on the configuration of the tracking event.</a:t>
          </a:r>
          <a:endParaRPr lang="en-US"/>
        </a:p>
      </dgm:t>
    </dgm:pt>
    <dgm:pt modelId="{AAB9162F-6271-4202-8FD3-5B69DB0464D8}" type="parTrans" cxnId="{CBBF1B45-8CDC-40C2-AE9B-69A3586DA937}">
      <dgm:prSet/>
      <dgm:spPr/>
      <dgm:t>
        <a:bodyPr/>
        <a:lstStyle/>
        <a:p>
          <a:endParaRPr lang="en-US"/>
        </a:p>
      </dgm:t>
    </dgm:pt>
    <dgm:pt modelId="{ADBEABDF-A045-431F-AE2C-639DBA790390}" type="sibTrans" cxnId="{CBBF1B45-8CDC-40C2-AE9B-69A3586DA937}">
      <dgm:prSet/>
      <dgm:spPr/>
      <dgm:t>
        <a:bodyPr/>
        <a:lstStyle/>
        <a:p>
          <a:endParaRPr lang="en-US"/>
        </a:p>
      </dgm:t>
    </dgm:pt>
    <dgm:pt modelId="{17D5ABE4-A66A-419F-AFB0-8896AC4686BE}" type="pres">
      <dgm:prSet presAssocID="{8932BAB3-AFB1-4427-98FC-6D1FF4DFC589}" presName="Name0" presStyleCnt="0">
        <dgm:presLayoutVars>
          <dgm:dir/>
          <dgm:resizeHandles val="exact"/>
        </dgm:presLayoutVars>
      </dgm:prSet>
      <dgm:spPr/>
    </dgm:pt>
    <dgm:pt modelId="{3C5DD063-365D-46D7-B9B7-9C686D919B8C}" type="pres">
      <dgm:prSet presAssocID="{B69B912D-476A-4CE2-877C-0F2839061FF8}" presName="node" presStyleLbl="node1" presStyleIdx="0" presStyleCnt="3">
        <dgm:presLayoutVars>
          <dgm:bulletEnabled val="1"/>
        </dgm:presLayoutVars>
      </dgm:prSet>
      <dgm:spPr/>
    </dgm:pt>
    <dgm:pt modelId="{D34D76BD-7DD9-4BE8-BCE5-311EE98D6BAB}" type="pres">
      <dgm:prSet presAssocID="{FC124377-8508-4178-90FA-443778BA55BE}" presName="sibTrans" presStyleLbl="sibTrans2D1" presStyleIdx="0" presStyleCnt="2"/>
      <dgm:spPr/>
    </dgm:pt>
    <dgm:pt modelId="{ACD6526E-2A99-4CC0-943A-7B9EC28D0CFB}" type="pres">
      <dgm:prSet presAssocID="{FC124377-8508-4178-90FA-443778BA55BE}" presName="connectorText" presStyleLbl="sibTrans2D1" presStyleIdx="0" presStyleCnt="2"/>
      <dgm:spPr/>
    </dgm:pt>
    <dgm:pt modelId="{66DBE619-876C-42D8-BCC9-572ADF4A4DD6}" type="pres">
      <dgm:prSet presAssocID="{A8876108-F3E2-40DB-AA16-AAFB6BC2AC92}" presName="node" presStyleLbl="node1" presStyleIdx="1" presStyleCnt="3">
        <dgm:presLayoutVars>
          <dgm:bulletEnabled val="1"/>
        </dgm:presLayoutVars>
      </dgm:prSet>
      <dgm:spPr/>
    </dgm:pt>
    <dgm:pt modelId="{9E82040E-4E79-4948-A20B-C2D39350BB14}" type="pres">
      <dgm:prSet presAssocID="{ED972DB8-C068-4347-87A2-3A3E3D7BE322}" presName="sibTrans" presStyleLbl="sibTrans2D1" presStyleIdx="1" presStyleCnt="2"/>
      <dgm:spPr/>
    </dgm:pt>
    <dgm:pt modelId="{74D27081-825C-4489-B2B6-2F32D125FA3F}" type="pres">
      <dgm:prSet presAssocID="{ED972DB8-C068-4347-87A2-3A3E3D7BE322}" presName="connectorText" presStyleLbl="sibTrans2D1" presStyleIdx="1" presStyleCnt="2"/>
      <dgm:spPr/>
    </dgm:pt>
    <dgm:pt modelId="{57C41DEC-80C4-4C33-8078-65B5A5DE5993}" type="pres">
      <dgm:prSet presAssocID="{6B22502E-D441-442F-AAF6-0FBF88B9C94F}" presName="node" presStyleLbl="node1" presStyleIdx="2" presStyleCnt="3">
        <dgm:presLayoutVars>
          <dgm:bulletEnabled val="1"/>
        </dgm:presLayoutVars>
      </dgm:prSet>
      <dgm:spPr/>
    </dgm:pt>
  </dgm:ptLst>
  <dgm:cxnLst>
    <dgm:cxn modelId="{3E98310F-80BE-4E8C-8BEA-54E4604D85D7}" type="presOf" srcId="{8932BAB3-AFB1-4427-98FC-6D1FF4DFC589}" destId="{17D5ABE4-A66A-419F-AFB0-8896AC4686BE}" srcOrd="0" destOrd="0" presId="urn:microsoft.com/office/officeart/2005/8/layout/process1"/>
    <dgm:cxn modelId="{26D20A26-0EE0-4FD6-BD20-86EDCA5FDECE}" srcId="{8932BAB3-AFB1-4427-98FC-6D1FF4DFC589}" destId="{A8876108-F3E2-40DB-AA16-AAFB6BC2AC92}" srcOrd="1" destOrd="0" parTransId="{F1464E95-30E4-4E2C-9031-E88603310DC8}" sibTransId="{ED972DB8-C068-4347-87A2-3A3E3D7BE322}"/>
    <dgm:cxn modelId="{03E6D25F-FA70-417D-91D4-1CF77E0A7356}" type="presOf" srcId="{FC124377-8508-4178-90FA-443778BA55BE}" destId="{D34D76BD-7DD9-4BE8-BCE5-311EE98D6BAB}" srcOrd="0" destOrd="0" presId="urn:microsoft.com/office/officeart/2005/8/layout/process1"/>
    <dgm:cxn modelId="{CBBF1B45-8CDC-40C2-AE9B-69A3586DA937}" srcId="{8932BAB3-AFB1-4427-98FC-6D1FF4DFC589}" destId="{6B22502E-D441-442F-AAF6-0FBF88B9C94F}" srcOrd="2" destOrd="0" parTransId="{AAB9162F-6271-4202-8FD3-5B69DB0464D8}" sibTransId="{ADBEABDF-A045-431F-AE2C-639DBA790390}"/>
    <dgm:cxn modelId="{64D12F59-ABFE-473E-8BC7-FF2604D32974}" srcId="{8932BAB3-AFB1-4427-98FC-6D1FF4DFC589}" destId="{B69B912D-476A-4CE2-877C-0F2839061FF8}" srcOrd="0" destOrd="0" parTransId="{CE8F364C-EABD-4419-B885-2DFB2D4ABEE3}" sibTransId="{FC124377-8508-4178-90FA-443778BA55BE}"/>
    <dgm:cxn modelId="{C46BC780-474D-440A-9542-D71FAFF4162A}" type="presOf" srcId="{6B22502E-D441-442F-AAF6-0FBF88B9C94F}" destId="{57C41DEC-80C4-4C33-8078-65B5A5DE5993}" srcOrd="0" destOrd="0" presId="urn:microsoft.com/office/officeart/2005/8/layout/process1"/>
    <dgm:cxn modelId="{C66D148F-B56F-4AE7-9627-F66EE1A513F8}" type="presOf" srcId="{FC124377-8508-4178-90FA-443778BA55BE}" destId="{ACD6526E-2A99-4CC0-943A-7B9EC28D0CFB}" srcOrd="1" destOrd="0" presId="urn:microsoft.com/office/officeart/2005/8/layout/process1"/>
    <dgm:cxn modelId="{655DF596-4739-4E41-B4B1-82797263990C}" type="presOf" srcId="{A8876108-F3E2-40DB-AA16-AAFB6BC2AC92}" destId="{66DBE619-876C-42D8-BCC9-572ADF4A4DD6}" srcOrd="0" destOrd="0" presId="urn:microsoft.com/office/officeart/2005/8/layout/process1"/>
    <dgm:cxn modelId="{A70676B2-389C-45A7-89A5-0340FF7DB27A}" type="presOf" srcId="{ED972DB8-C068-4347-87A2-3A3E3D7BE322}" destId="{74D27081-825C-4489-B2B6-2F32D125FA3F}" srcOrd="1" destOrd="0" presId="urn:microsoft.com/office/officeart/2005/8/layout/process1"/>
    <dgm:cxn modelId="{62515ECB-61F3-4CB7-809B-DC6C9A8B5513}" type="presOf" srcId="{B69B912D-476A-4CE2-877C-0F2839061FF8}" destId="{3C5DD063-365D-46D7-B9B7-9C686D919B8C}" srcOrd="0" destOrd="0" presId="urn:microsoft.com/office/officeart/2005/8/layout/process1"/>
    <dgm:cxn modelId="{E93B4BE5-80ED-456E-8729-BB5A6C1A5FE9}" type="presOf" srcId="{ED972DB8-C068-4347-87A2-3A3E3D7BE322}" destId="{9E82040E-4E79-4948-A20B-C2D39350BB14}" srcOrd="0" destOrd="0" presId="urn:microsoft.com/office/officeart/2005/8/layout/process1"/>
    <dgm:cxn modelId="{7EB6CFC1-9F46-4E8B-B7EA-84C67A5970C4}" type="presParOf" srcId="{17D5ABE4-A66A-419F-AFB0-8896AC4686BE}" destId="{3C5DD063-365D-46D7-B9B7-9C686D919B8C}" srcOrd="0" destOrd="0" presId="urn:microsoft.com/office/officeart/2005/8/layout/process1"/>
    <dgm:cxn modelId="{7960D1F5-15F3-464E-AA42-6C7523BEEDC0}" type="presParOf" srcId="{17D5ABE4-A66A-419F-AFB0-8896AC4686BE}" destId="{D34D76BD-7DD9-4BE8-BCE5-311EE98D6BAB}" srcOrd="1" destOrd="0" presId="urn:microsoft.com/office/officeart/2005/8/layout/process1"/>
    <dgm:cxn modelId="{8FB00242-813B-422F-8A3A-DA094D8F3631}" type="presParOf" srcId="{D34D76BD-7DD9-4BE8-BCE5-311EE98D6BAB}" destId="{ACD6526E-2A99-4CC0-943A-7B9EC28D0CFB}" srcOrd="0" destOrd="0" presId="urn:microsoft.com/office/officeart/2005/8/layout/process1"/>
    <dgm:cxn modelId="{A06827C2-CB98-48DD-B684-3DB1B1740FB2}" type="presParOf" srcId="{17D5ABE4-A66A-419F-AFB0-8896AC4686BE}" destId="{66DBE619-876C-42D8-BCC9-572ADF4A4DD6}" srcOrd="2" destOrd="0" presId="urn:microsoft.com/office/officeart/2005/8/layout/process1"/>
    <dgm:cxn modelId="{1A0B2D10-ED0D-4B60-8282-94B7D120C3A3}" type="presParOf" srcId="{17D5ABE4-A66A-419F-AFB0-8896AC4686BE}" destId="{9E82040E-4E79-4948-A20B-C2D39350BB14}" srcOrd="3" destOrd="0" presId="urn:microsoft.com/office/officeart/2005/8/layout/process1"/>
    <dgm:cxn modelId="{B86F9700-0622-49A5-A93D-E98000BB4773}" type="presParOf" srcId="{9E82040E-4E79-4948-A20B-C2D39350BB14}" destId="{74D27081-825C-4489-B2B6-2F32D125FA3F}" srcOrd="0" destOrd="0" presId="urn:microsoft.com/office/officeart/2005/8/layout/process1"/>
    <dgm:cxn modelId="{E94DA2ED-9967-4BF9-9F03-023AE423EAB7}" type="presParOf" srcId="{17D5ABE4-A66A-419F-AFB0-8896AC4686BE}" destId="{57C41DEC-80C4-4C33-8078-65B5A5DE599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32C4E-1BA1-44C5-B38B-A289201C0A16}">
      <dsp:nvSpPr>
        <dsp:cNvPr id="0" name=""/>
        <dsp:cNvSpPr/>
      </dsp:nvSpPr>
      <dsp:spPr>
        <a:xfrm>
          <a:off x="10140" y="517669"/>
          <a:ext cx="3030965" cy="1818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mj-lt"/>
            <a:buNone/>
          </a:pPr>
          <a:r>
            <a:rPr lang="en-US" sz="2100" b="0" kern="1200" baseline="0"/>
            <a:t>Input the destination location of the item.</a:t>
          </a:r>
          <a:endParaRPr lang="en-US" sz="2100" kern="1200"/>
        </a:p>
      </dsp:txBody>
      <dsp:txXfrm>
        <a:off x="63404" y="570933"/>
        <a:ext cx="2924437" cy="1712051"/>
      </dsp:txXfrm>
    </dsp:sp>
    <dsp:sp modelId="{430BE0D0-A7DB-4C61-838E-1F351FA9F01B}">
      <dsp:nvSpPr>
        <dsp:cNvPr id="0" name=""/>
        <dsp:cNvSpPr/>
      </dsp:nvSpPr>
      <dsp:spPr>
        <a:xfrm>
          <a:off x="3344202" y="1051119"/>
          <a:ext cx="642564" cy="751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344202" y="1201455"/>
        <a:ext cx="449795" cy="451007"/>
      </dsp:txXfrm>
    </dsp:sp>
    <dsp:sp modelId="{74072666-F84C-4C95-B872-0F354E03BE3E}">
      <dsp:nvSpPr>
        <dsp:cNvPr id="0" name=""/>
        <dsp:cNvSpPr/>
      </dsp:nvSpPr>
      <dsp:spPr>
        <a:xfrm>
          <a:off x="4253492" y="517669"/>
          <a:ext cx="3030965" cy="1818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baseline="0"/>
            <a:t>Input the cost center for the source location. This resource is used to reverse supply </a:t>
          </a:r>
          <a:r>
            <a:rPr lang="en-US" sz="2100" kern="1200"/>
            <a:t>u</a:t>
          </a:r>
          <a:r>
            <a:rPr lang="en-US" sz="2100" b="0" kern="1200" baseline="0"/>
            <a:t>sages.</a:t>
          </a:r>
          <a:endParaRPr lang="en-US" sz="2100" kern="1200"/>
        </a:p>
      </dsp:txBody>
      <dsp:txXfrm>
        <a:off x="4306756" y="570933"/>
        <a:ext cx="2924437" cy="1712051"/>
      </dsp:txXfrm>
    </dsp:sp>
    <dsp:sp modelId="{3A50859B-5988-45E3-A95B-CF5F6F7BA46A}">
      <dsp:nvSpPr>
        <dsp:cNvPr id="0" name=""/>
        <dsp:cNvSpPr/>
      </dsp:nvSpPr>
      <dsp:spPr>
        <a:xfrm>
          <a:off x="7587554" y="1051119"/>
          <a:ext cx="642564" cy="751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587554" y="1201455"/>
        <a:ext cx="449795" cy="451007"/>
      </dsp:txXfrm>
    </dsp:sp>
    <dsp:sp modelId="{6901EFDB-DC64-4B11-8345-85645A16EA2D}">
      <dsp:nvSpPr>
        <dsp:cNvPr id="0" name=""/>
        <dsp:cNvSpPr/>
      </dsp:nvSpPr>
      <dsp:spPr>
        <a:xfrm>
          <a:off x="8496843" y="517669"/>
          <a:ext cx="3030965" cy="1818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baseline="0"/>
            <a:t>Verify Movements resource to validate.</a:t>
          </a:r>
          <a:endParaRPr lang="en-US" sz="2100" kern="1200"/>
        </a:p>
      </dsp:txBody>
      <dsp:txXfrm>
        <a:off x="8550107" y="570933"/>
        <a:ext cx="2924437" cy="1712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89B2D-7E75-48DA-9D85-F7503CEE8058}">
      <dsp:nvSpPr>
        <dsp:cNvPr id="0" name=""/>
        <dsp:cNvSpPr/>
      </dsp:nvSpPr>
      <dsp:spPr>
        <a:xfrm>
          <a:off x="0" y="4854439"/>
          <a:ext cx="11537950"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E649E3-8B1F-4FC4-A1C5-28232B245B05}">
      <dsp:nvSpPr>
        <dsp:cNvPr id="0" name=""/>
        <dsp:cNvSpPr/>
      </dsp:nvSpPr>
      <dsp:spPr>
        <a:xfrm>
          <a:off x="0" y="1199835"/>
          <a:ext cx="11537950"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ABF6B-1C31-4251-9883-9B978DD5B114}">
      <dsp:nvSpPr>
        <dsp:cNvPr id="0" name=""/>
        <dsp:cNvSpPr/>
      </dsp:nvSpPr>
      <dsp:spPr>
        <a:xfrm>
          <a:off x="2999867" y="1722"/>
          <a:ext cx="8538083" cy="119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marL="0" lvl="0" indent="0" algn="l" defTabSz="1555750">
            <a:lnSpc>
              <a:spcPct val="90000"/>
            </a:lnSpc>
            <a:spcBef>
              <a:spcPct val="0"/>
            </a:spcBef>
            <a:spcAft>
              <a:spcPct val="35000"/>
            </a:spcAft>
            <a:buNone/>
          </a:pPr>
          <a:r>
            <a:rPr lang="en-US" sz="3500" b="0" kern="1200" baseline="0"/>
            <a:t>Missing Items Tracking Log report</a:t>
          </a:r>
          <a:endParaRPr lang="en-US" sz="3500" kern="1200"/>
        </a:p>
      </dsp:txBody>
      <dsp:txXfrm>
        <a:off x="2999867" y="1722"/>
        <a:ext cx="8538083" cy="1198112"/>
      </dsp:txXfrm>
    </dsp:sp>
    <dsp:sp modelId="{C84C7F3A-ABBE-464F-BDA6-41F9F1E2FFE0}">
      <dsp:nvSpPr>
        <dsp:cNvPr id="0" name=""/>
        <dsp:cNvSpPr/>
      </dsp:nvSpPr>
      <dsp:spPr>
        <a:xfrm>
          <a:off x="0" y="1722"/>
          <a:ext cx="2999867" cy="1198112"/>
        </a:xfrm>
        <a:prstGeom prst="round2SameRect">
          <a:avLst>
            <a:gd name="adj1" fmla="val 16670"/>
            <a:gd name="adj2" fmla="val 0"/>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b="0" kern="1200" baseline="0"/>
            <a:t>Missing items </a:t>
          </a:r>
          <a:endParaRPr lang="en-US" sz="3700" kern="1200"/>
        </a:p>
      </dsp:txBody>
      <dsp:txXfrm>
        <a:off x="58498" y="60220"/>
        <a:ext cx="2882871" cy="1139614"/>
      </dsp:txXfrm>
    </dsp:sp>
    <dsp:sp modelId="{2B03B5C3-282A-45D1-89FD-16D776F8B897}">
      <dsp:nvSpPr>
        <dsp:cNvPr id="0" name=""/>
        <dsp:cNvSpPr/>
      </dsp:nvSpPr>
      <dsp:spPr>
        <a:xfrm>
          <a:off x="0" y="1199835"/>
          <a:ext cx="11537950" cy="2396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t" anchorCtr="0">
          <a:noAutofit/>
        </a:bodyPr>
        <a:lstStyle/>
        <a:p>
          <a:pPr marL="228600" lvl="1" indent="-228600" algn="l" defTabSz="1200150">
            <a:lnSpc>
              <a:spcPct val="90000"/>
            </a:lnSpc>
            <a:spcBef>
              <a:spcPct val="0"/>
            </a:spcBef>
            <a:spcAft>
              <a:spcPct val="15000"/>
            </a:spcAft>
            <a:buChar char="•"/>
          </a:pPr>
          <a:r>
            <a:rPr lang="en-US" sz="2700" b="0" kern="1200" baseline="0"/>
            <a:t>Flag Uncounted Inventory as Missing</a:t>
          </a:r>
          <a:endParaRPr lang="en-US" sz="2700" kern="1200"/>
        </a:p>
        <a:p>
          <a:pPr marL="457200" lvl="2" indent="-228600" algn="l" defTabSz="1200150">
            <a:lnSpc>
              <a:spcPct val="90000"/>
            </a:lnSpc>
            <a:spcBef>
              <a:spcPct val="0"/>
            </a:spcBef>
            <a:spcAft>
              <a:spcPct val="15000"/>
            </a:spcAft>
            <a:buChar char="•"/>
          </a:pPr>
          <a:r>
            <a:rPr lang="en-US" sz="2700" b="1" kern="1200" baseline="0"/>
            <a:t>No</a:t>
          </a:r>
          <a:r>
            <a:rPr lang="en-US" sz="2700" kern="1200" baseline="0"/>
            <a:t>: Status is set to “Out of Inventory” and a tracking log event of “Adjusted” is created</a:t>
          </a:r>
          <a:endParaRPr lang="en-US" sz="2700" kern="1200"/>
        </a:p>
        <a:p>
          <a:pPr marL="457200" lvl="2" indent="-228600" algn="l" defTabSz="1200150">
            <a:lnSpc>
              <a:spcPct val="90000"/>
            </a:lnSpc>
            <a:spcBef>
              <a:spcPct val="0"/>
            </a:spcBef>
            <a:spcAft>
              <a:spcPct val="15000"/>
            </a:spcAft>
            <a:buChar char="•"/>
          </a:pPr>
          <a:r>
            <a:rPr lang="en-US" sz="2700" b="1" kern="1200" baseline="0"/>
            <a:t>Yes</a:t>
          </a:r>
          <a:r>
            <a:rPr lang="en-US" sz="2700" kern="1200" baseline="0"/>
            <a:t>: Status is set to “Being Moved” and a tracking log event of “Missing” is created</a:t>
          </a:r>
          <a:endParaRPr lang="en-US" sz="2700" kern="1200"/>
        </a:p>
      </dsp:txBody>
      <dsp:txXfrm>
        <a:off x="0" y="1199835"/>
        <a:ext cx="11537950" cy="2396585"/>
      </dsp:txXfrm>
    </dsp:sp>
    <dsp:sp modelId="{D57ECC6B-B841-40AC-8F9C-989C17F08FD7}">
      <dsp:nvSpPr>
        <dsp:cNvPr id="0" name=""/>
        <dsp:cNvSpPr/>
      </dsp:nvSpPr>
      <dsp:spPr>
        <a:xfrm>
          <a:off x="2999867" y="3656326"/>
          <a:ext cx="8538083" cy="119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marL="0" lvl="0" indent="0" algn="l" defTabSz="1555750">
            <a:lnSpc>
              <a:spcPct val="90000"/>
            </a:lnSpc>
            <a:spcBef>
              <a:spcPct val="0"/>
            </a:spcBef>
            <a:spcAft>
              <a:spcPct val="35000"/>
            </a:spcAft>
            <a:buNone/>
          </a:pPr>
          <a:r>
            <a:rPr lang="en-US" sz="3500" b="0" kern="1200" baseline="0"/>
            <a:t>Automatically transferred in the system to the counted location with some exceptions</a:t>
          </a:r>
          <a:endParaRPr lang="en-US" sz="3500" kern="1200"/>
        </a:p>
      </dsp:txBody>
      <dsp:txXfrm>
        <a:off x="2999867" y="3656326"/>
        <a:ext cx="8538083" cy="1198112"/>
      </dsp:txXfrm>
    </dsp:sp>
    <dsp:sp modelId="{2F804F8F-6D23-4B0C-95B5-363AA1185239}">
      <dsp:nvSpPr>
        <dsp:cNvPr id="0" name=""/>
        <dsp:cNvSpPr/>
      </dsp:nvSpPr>
      <dsp:spPr>
        <a:xfrm>
          <a:off x="0" y="3656326"/>
          <a:ext cx="2999867" cy="1198112"/>
        </a:xfrm>
        <a:prstGeom prst="round2SameRect">
          <a:avLst>
            <a:gd name="adj1" fmla="val 16670"/>
            <a:gd name="adj2" fmla="val 0"/>
          </a:avLst>
        </a:prstGeom>
        <a:solidFill>
          <a:schemeClr val="accent2">
            <a:shade val="80000"/>
            <a:hueOff val="697442"/>
            <a:satOff val="-82533"/>
            <a:lumOff val="41409"/>
            <a:alphaOff val="0"/>
          </a:schemeClr>
        </a:solidFill>
        <a:ln w="25400" cap="flat" cmpd="sng" algn="ctr">
          <a:solidFill>
            <a:schemeClr val="accent2">
              <a:shade val="80000"/>
              <a:hueOff val="697442"/>
              <a:satOff val="-82533"/>
              <a:lumOff val="414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b="0" kern="1200" baseline="0"/>
            <a:t>Unexpected items</a:t>
          </a:r>
          <a:endParaRPr lang="en-US" sz="3700" kern="1200"/>
        </a:p>
      </dsp:txBody>
      <dsp:txXfrm>
        <a:off x="58498" y="3714824"/>
        <a:ext cx="2882871" cy="1139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38DE8-7102-4D24-BE7A-416B1F6DDDAD}">
      <dsp:nvSpPr>
        <dsp:cNvPr id="0" name=""/>
        <dsp:cNvSpPr/>
      </dsp:nvSpPr>
      <dsp:spPr>
        <a:xfrm>
          <a:off x="0" y="552660"/>
          <a:ext cx="5553075" cy="88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In a single resource, specify the source and destination location for the item.</a:t>
          </a:r>
          <a:endParaRPr lang="en-US" sz="2300" kern="1200"/>
        </a:p>
      </dsp:txBody>
      <dsp:txXfrm>
        <a:off x="43350" y="596010"/>
        <a:ext cx="5466375" cy="801330"/>
      </dsp:txXfrm>
    </dsp:sp>
    <dsp:sp modelId="{70E5B6A9-2157-4D85-A59C-E96B9C934861}">
      <dsp:nvSpPr>
        <dsp:cNvPr id="0" name=""/>
        <dsp:cNvSpPr/>
      </dsp:nvSpPr>
      <dsp:spPr>
        <a:xfrm>
          <a:off x="0" y="1506930"/>
          <a:ext cx="5553075" cy="88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Inventory is adjusted automatically in the specified location.</a:t>
          </a:r>
          <a:endParaRPr lang="en-US" sz="2300" kern="1200"/>
        </a:p>
      </dsp:txBody>
      <dsp:txXfrm>
        <a:off x="43350" y="1550280"/>
        <a:ext cx="5466375" cy="801330"/>
      </dsp:txXfrm>
    </dsp:sp>
    <dsp:sp modelId="{E3BE156D-2EBF-42BC-B5A1-AB9D261FD632}">
      <dsp:nvSpPr>
        <dsp:cNvPr id="0" name=""/>
        <dsp:cNvSpPr/>
      </dsp:nvSpPr>
      <dsp:spPr>
        <a:xfrm>
          <a:off x="0" y="2461201"/>
          <a:ext cx="5553075" cy="88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Movement type status is 6 - Inventory Adjustment.</a:t>
          </a:r>
          <a:endParaRPr lang="en-US" sz="2300" kern="1200"/>
        </a:p>
      </dsp:txBody>
      <dsp:txXfrm>
        <a:off x="43350" y="2504551"/>
        <a:ext cx="5466375" cy="801330"/>
      </dsp:txXfrm>
    </dsp:sp>
    <dsp:sp modelId="{305281DB-8190-4E61-85EA-E003B28DC5A7}">
      <dsp:nvSpPr>
        <dsp:cNvPr id="0" name=""/>
        <dsp:cNvSpPr/>
      </dsp:nvSpPr>
      <dsp:spPr>
        <a:xfrm>
          <a:off x="0" y="3415471"/>
          <a:ext cx="5553075" cy="88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Performed on either desktop or handheld devices.</a:t>
          </a:r>
          <a:endParaRPr lang="en-US" sz="2300" kern="1200"/>
        </a:p>
      </dsp:txBody>
      <dsp:txXfrm>
        <a:off x="43350" y="3458821"/>
        <a:ext cx="5466375" cy="801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02113-F5EB-4B1F-9CD9-774DD125CA3F}">
      <dsp:nvSpPr>
        <dsp:cNvPr id="0" name=""/>
        <dsp:cNvSpPr/>
      </dsp:nvSpPr>
      <dsp:spPr>
        <a:xfrm>
          <a:off x="123872" y="409610"/>
          <a:ext cx="3245846" cy="48560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CA4679-1A5C-4525-AB48-D54C0CB1A44D}">
      <dsp:nvSpPr>
        <dsp:cNvPr id="0" name=""/>
        <dsp:cNvSpPr/>
      </dsp:nvSpPr>
      <dsp:spPr>
        <a:xfrm>
          <a:off x="286165" y="633393"/>
          <a:ext cx="2921261" cy="3377491"/>
        </a:xfrm>
        <a:prstGeom prst="rect">
          <a:avLst/>
        </a:prstGeom>
        <a:blipFill dpi="0" rotWithShape="1">
          <a:blip xmlns:r="http://schemas.openxmlformats.org/officeDocument/2006/relationships" r:embed="rId1"/>
          <a:srcRect/>
          <a:stretch>
            <a:fillRect b="22"/>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B0A6B11A-F4DA-4E87-9CB9-E821FF9F89C0}">
      <dsp:nvSpPr>
        <dsp:cNvPr id="0" name=""/>
        <dsp:cNvSpPr/>
      </dsp:nvSpPr>
      <dsp:spPr>
        <a:xfrm>
          <a:off x="0" y="4112852"/>
          <a:ext cx="3479865" cy="103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Enter the tracked item record in the tracking log.</a:t>
          </a:r>
          <a:endParaRPr lang="en-US" sz="2100" kern="1200"/>
        </a:p>
      </dsp:txBody>
      <dsp:txXfrm>
        <a:off x="0" y="4112852"/>
        <a:ext cx="3479865" cy="1031033"/>
      </dsp:txXfrm>
    </dsp:sp>
    <dsp:sp modelId="{67354B98-71A9-4548-9171-45662B687CE3}">
      <dsp:nvSpPr>
        <dsp:cNvPr id="0" name=""/>
        <dsp:cNvSpPr/>
      </dsp:nvSpPr>
      <dsp:spPr>
        <a:xfrm>
          <a:off x="4263061" y="397237"/>
          <a:ext cx="3245846" cy="488083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23F4B00-A871-455B-A2FE-7790BFD2AC44}">
      <dsp:nvSpPr>
        <dsp:cNvPr id="0" name=""/>
        <dsp:cNvSpPr/>
      </dsp:nvSpPr>
      <dsp:spPr>
        <a:xfrm>
          <a:off x="4425353" y="632623"/>
          <a:ext cx="2921261" cy="3379030"/>
        </a:xfrm>
        <a:prstGeom prst="rect">
          <a:avLst/>
        </a:prstGeom>
        <a:blipFill>
          <a:blip xmlns:r="http://schemas.openxmlformats.org/officeDocument/2006/relationships" r:embed="rId2"/>
          <a:srcRect/>
          <a:stretch>
            <a:fillRect l="-2000" r="-2000"/>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E8138926-4E9E-4000-B0E8-3ABEB357B957}">
      <dsp:nvSpPr>
        <dsp:cNvPr id="0" name=""/>
        <dsp:cNvSpPr/>
      </dsp:nvSpPr>
      <dsp:spPr>
        <a:xfrm>
          <a:off x="4407869" y="4112852"/>
          <a:ext cx="2898972" cy="103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Change the location to where it is transferred</a:t>
          </a:r>
          <a:endParaRPr lang="en-US" sz="2100" kern="1200"/>
        </a:p>
      </dsp:txBody>
      <dsp:txXfrm>
        <a:off x="4407869" y="4112852"/>
        <a:ext cx="2898972" cy="1031033"/>
      </dsp:txXfrm>
    </dsp:sp>
    <dsp:sp modelId="{8D9351DD-41D0-4F6B-A2BD-42F38E1AD9CB}">
      <dsp:nvSpPr>
        <dsp:cNvPr id="0" name=""/>
        <dsp:cNvSpPr/>
      </dsp:nvSpPr>
      <dsp:spPr>
        <a:xfrm>
          <a:off x="8285240" y="397237"/>
          <a:ext cx="3245846" cy="488083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709132-F2F2-4197-836A-678E66D932DB}">
      <dsp:nvSpPr>
        <dsp:cNvPr id="0" name=""/>
        <dsp:cNvSpPr/>
      </dsp:nvSpPr>
      <dsp:spPr>
        <a:xfrm>
          <a:off x="8447532" y="632623"/>
          <a:ext cx="2921261" cy="3379030"/>
        </a:xfrm>
        <a:prstGeom prst="rect">
          <a:avLst/>
        </a:prstGeom>
        <a:blipFill dpi="0" rotWithShape="1">
          <a:blip xmlns:r="http://schemas.openxmlformats.org/officeDocument/2006/relationships" r:embed="rId3"/>
          <a:srcRect/>
          <a:stretch>
            <a:fillRect t="-260" b="45"/>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8D39B604-5775-44BE-8816-FCC25A22BC17}">
      <dsp:nvSpPr>
        <dsp:cNvPr id="0" name=""/>
        <dsp:cNvSpPr/>
      </dsp:nvSpPr>
      <dsp:spPr>
        <a:xfrm>
          <a:off x="8451958" y="4028946"/>
          <a:ext cx="2898972" cy="103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Ensure the location being transferred to is a tracked location.</a:t>
          </a:r>
          <a:endParaRPr lang="en-US" sz="2100" kern="1200"/>
        </a:p>
      </dsp:txBody>
      <dsp:txXfrm>
        <a:off x="8451958" y="4028946"/>
        <a:ext cx="2898972" cy="1031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DD063-365D-46D7-B9B7-9C686D919B8C}">
      <dsp:nvSpPr>
        <dsp:cNvPr id="0" name=""/>
        <dsp:cNvSpPr/>
      </dsp:nvSpPr>
      <dsp:spPr>
        <a:xfrm>
          <a:off x="10140" y="0"/>
          <a:ext cx="3030965" cy="1699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Enter the tracked item record of the tracking log.</a:t>
          </a:r>
          <a:endParaRPr lang="en-US" sz="2100" kern="1200"/>
        </a:p>
      </dsp:txBody>
      <dsp:txXfrm>
        <a:off x="59921" y="49781"/>
        <a:ext cx="2931403" cy="1600096"/>
      </dsp:txXfrm>
    </dsp:sp>
    <dsp:sp modelId="{D34D76BD-7DD9-4BE8-BCE5-311EE98D6BAB}">
      <dsp:nvSpPr>
        <dsp:cNvPr id="0" name=""/>
        <dsp:cNvSpPr/>
      </dsp:nvSpPr>
      <dsp:spPr>
        <a:xfrm>
          <a:off x="3344202" y="473989"/>
          <a:ext cx="642564" cy="751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344202" y="624325"/>
        <a:ext cx="449795" cy="451007"/>
      </dsp:txXfrm>
    </dsp:sp>
    <dsp:sp modelId="{66DBE619-876C-42D8-BCC9-572ADF4A4DD6}">
      <dsp:nvSpPr>
        <dsp:cNvPr id="0" name=""/>
        <dsp:cNvSpPr/>
      </dsp:nvSpPr>
      <dsp:spPr>
        <a:xfrm>
          <a:off x="4253492" y="0"/>
          <a:ext cx="3030965" cy="1699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Apply a tracking event to the item.</a:t>
          </a:r>
          <a:endParaRPr lang="en-US" sz="2100" kern="1200"/>
        </a:p>
      </dsp:txBody>
      <dsp:txXfrm>
        <a:off x="4303273" y="49781"/>
        <a:ext cx="2931403" cy="1600096"/>
      </dsp:txXfrm>
    </dsp:sp>
    <dsp:sp modelId="{9E82040E-4E79-4948-A20B-C2D39350BB14}">
      <dsp:nvSpPr>
        <dsp:cNvPr id="0" name=""/>
        <dsp:cNvSpPr/>
      </dsp:nvSpPr>
      <dsp:spPr>
        <a:xfrm>
          <a:off x="7587554" y="473989"/>
          <a:ext cx="642564" cy="751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587554" y="624325"/>
        <a:ext cx="449795" cy="451007"/>
      </dsp:txXfrm>
    </dsp:sp>
    <dsp:sp modelId="{57C41DEC-80C4-4C33-8078-65B5A5DE5993}">
      <dsp:nvSpPr>
        <dsp:cNvPr id="0" name=""/>
        <dsp:cNvSpPr/>
      </dsp:nvSpPr>
      <dsp:spPr>
        <a:xfrm>
          <a:off x="8496843" y="0"/>
          <a:ext cx="3030965" cy="1699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The tracked item status will update based on the configuration of the tracking event.</a:t>
          </a:r>
          <a:endParaRPr lang="en-US" sz="2100" kern="1200"/>
        </a:p>
      </dsp:txBody>
      <dsp:txXfrm>
        <a:off x="8546624" y="49781"/>
        <a:ext cx="2931403" cy="16000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B1489-166E-9F61-C094-88DAA4E169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81A988-616E-E7D4-7B2E-16D11BDB8D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2933F-6810-45A4-AA46-DFC55DB08B66}" type="datetimeFigureOut">
              <a:rPr lang="en-US" smtClean="0"/>
              <a:t>5/7/2024</a:t>
            </a:fld>
            <a:endParaRPr lang="en-US"/>
          </a:p>
        </p:txBody>
      </p:sp>
      <p:sp>
        <p:nvSpPr>
          <p:cNvPr id="4" name="Footer Placeholder 3">
            <a:extLst>
              <a:ext uri="{FF2B5EF4-FFF2-40B4-BE49-F238E27FC236}">
                <a16:creationId xmlns:a16="http://schemas.microsoft.com/office/drawing/2014/main" id="{738353CB-14CB-B111-1F98-5A4A7AE493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5F961A-F8E0-FA1A-3029-62A145C931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8D53FB-3CAF-434D-86DF-FA8C66690707}" type="slidenum">
              <a:rPr lang="en-US" smtClean="0"/>
              <a:t>‹#›</a:t>
            </a:fld>
            <a:endParaRPr lang="en-US"/>
          </a:p>
        </p:txBody>
      </p:sp>
    </p:spTree>
    <p:extLst>
      <p:ext uri="{BB962C8B-B14F-4D97-AF65-F5344CB8AC3E}">
        <p14:creationId xmlns:p14="http://schemas.microsoft.com/office/powerpoint/2010/main" val="286237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3B942-EBF6-4A44-AEA5-C546BA9AF697}"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55E0-1D49-F147-BF7C-DC27F77647EF}" type="slidenum">
              <a:rPr lang="en-US" smtClean="0"/>
              <a:t>‹#›</a:t>
            </a:fld>
            <a:endParaRPr lang="en-US"/>
          </a:p>
        </p:txBody>
      </p:sp>
    </p:spTree>
    <p:extLst>
      <p:ext uri="{BB962C8B-B14F-4D97-AF65-F5344CB8AC3E}">
        <p14:creationId xmlns:p14="http://schemas.microsoft.com/office/powerpoint/2010/main" val="84682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200" dirty="0">
                <a:effectLst/>
                <a:latin typeface="Segoe UI" panose="020B0502040204020203" pitchFamily="34" charset="0"/>
                <a:ea typeface="Times New Roman" panose="02020603050405020304" pitchFamily="18" charset="0"/>
              </a:rPr>
              <a:t>Script: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Segoe UI" panose="020B0502040204020203" pitchFamily="34" charset="0"/>
                <a:ea typeface="Segoe UI" panose="020B0502040204020203" pitchFamily="34" charset="0"/>
              </a:rPr>
              <a:t>This is a quick reminder of what Tecsys considers as Par versus Perpetual.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416400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Supply usages is where you have a need to transfer inventory to a location that is not managed in POU or transfer an item that is not in the other location’s inventory.</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3600" b="0" baseline="0" dirty="0"/>
              <a:t>Input the source location of the item, then the cost center for the destination location.</a:t>
            </a:r>
            <a:endParaRPr lang="en-US" sz="3600" dirty="0"/>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How do you perform a usage for a different department?</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 this instance if you have their cost center, you can input the location which is where you're sending it, you're providing the item and then you input the cost Center for the destination location.</a:t>
            </a:r>
          </a:p>
          <a:p>
            <a:pPr marL="171450" indent="-171450">
              <a:buFont typeface="Arial" panose="020B0604020202020204" pitchFamily="34" charset="0"/>
              <a:buChar char="•"/>
            </a:pPr>
            <a:r>
              <a:rPr lang="en-US" dirty="0"/>
              <a:t>The cost center will default to the From Location cost center to this needs to be manually changed.</a:t>
            </a:r>
          </a:p>
          <a:p>
            <a:pPr marL="342900" lvl="0" indent="-342900">
              <a:buFont typeface="Arial" panose="020B0604020202020204" pitchFamily="34" charset="0"/>
              <a:buChar char="•"/>
            </a:pPr>
            <a:r>
              <a:rPr lang="en-US" baseline="0" dirty="0"/>
              <a:t>This resource will be used to charge out items from </a:t>
            </a:r>
            <a:r>
              <a:rPr lang="en-US" dirty="0"/>
              <a:t>“C</a:t>
            </a:r>
            <a:r>
              <a:rPr lang="en-US" baseline="0" dirty="0"/>
              <a:t>ath </a:t>
            </a:r>
            <a:r>
              <a:rPr lang="en-US" dirty="0"/>
              <a:t>L</a:t>
            </a:r>
            <a:r>
              <a:rPr lang="en-US" baseline="0" dirty="0"/>
              <a:t>ab Core </a:t>
            </a:r>
            <a:r>
              <a:rPr lang="en-US" dirty="0"/>
              <a:t>P</a:t>
            </a:r>
            <a:r>
              <a:rPr lang="en-US" baseline="0" dirty="0"/>
              <a:t>erpetual”.</a:t>
            </a:r>
            <a:endParaRPr lang="en-US" dirty="0"/>
          </a:p>
          <a:p>
            <a:pPr marL="342900" lvl="0" indent="-342900">
              <a:buFont typeface="Arial" panose="020B0604020202020204" pitchFamily="34" charset="0"/>
              <a:buChar char="•"/>
            </a:pPr>
            <a:r>
              <a:rPr lang="en-US" b="0" baseline="0" dirty="0"/>
              <a:t>Cost center can charge the receiving cost center and decrement inventory levels. </a:t>
            </a:r>
            <a:endParaRPr lang="en-US" dirty="0"/>
          </a:p>
          <a:p>
            <a:pPr marL="342900" lvl="0" indent="-342900">
              <a:buFont typeface="Arial" panose="020B0604020202020204" pitchFamily="34" charset="0"/>
              <a:buChar char="•"/>
            </a:pPr>
            <a:r>
              <a:rPr lang="en-US" b="0" baseline="0" dirty="0"/>
              <a:t>Supply usages can be verified in the “Usage Item Query” activity.</a:t>
            </a:r>
            <a:endParaRPr lang="en-US" dirty="0"/>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18</a:t>
            </a:fld>
            <a:endParaRPr lang="en-US"/>
          </a:p>
        </p:txBody>
      </p:sp>
    </p:spTree>
    <p:extLst>
      <p:ext uri="{BB962C8B-B14F-4D97-AF65-F5344CB8AC3E}">
        <p14:creationId xmlns:p14="http://schemas.microsoft.com/office/powerpoint/2010/main" val="253520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a:effectLst/>
                <a:latin typeface="Segoe UI" panose="020B0502040204020203" pitchFamily="34" charset="0"/>
                <a:ea typeface="Segoe UI" panose="020B0502040204020203" pitchFamily="34" charset="0"/>
              </a:rPr>
              <a:t>Script:</a:t>
            </a:r>
            <a:endParaRPr lang="en-US" sz="180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3600" baseline="0"/>
              <a:t>When items need to be transferred back to a location that is managed in POU, supply </a:t>
            </a:r>
            <a:r>
              <a:rPr lang="en-US" sz="3600"/>
              <a:t>r</a:t>
            </a:r>
            <a:r>
              <a:rPr lang="en-US" sz="3600" baseline="0"/>
              <a:t>eturns are performed.</a:t>
            </a:r>
            <a:endParaRPr lang="en-US" sz="3600"/>
          </a:p>
          <a:p>
            <a:pPr marL="342900" marR="0" lvl="0" indent="-342900">
              <a:spcBef>
                <a:spcPts val="0"/>
              </a:spcBef>
              <a:spcAft>
                <a:spcPts val="0"/>
              </a:spcAft>
              <a:buFont typeface="Symbol" panose="05050102010706020507" pitchFamily="18" charset="2"/>
              <a:buChar char=""/>
            </a:pPr>
            <a:endParaRPr lang="en-US" sz="180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The item was issued out, they didn’t take it, or a mistake was made. </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Now you want to bring it back. </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You can go into the resource supply return versus the supply usage.</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Enter the location that that issued out and then return it back to the cost center.</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22</a:t>
            </a:fld>
            <a:endParaRPr lang="en-US"/>
          </a:p>
        </p:txBody>
      </p:sp>
    </p:spTree>
    <p:extLst>
      <p:ext uri="{BB962C8B-B14F-4D97-AF65-F5344CB8AC3E}">
        <p14:creationId xmlns:p14="http://schemas.microsoft.com/office/powerpoint/2010/main" val="3270912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Barcode track inventory management is only counted when you notice an issue with the on-hand quantity.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 count against a tracked location is performed to identify missing or unexpected items.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Missing items are reported in the missing items tracking log for further investigation or it can be adjusted out of inventory upon count submission.</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is driven by the location configuration.</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There is a flag </a:t>
            </a:r>
            <a:r>
              <a:rPr lang="en-US" sz="1800" dirty="0">
                <a:solidFill>
                  <a:srgbClr val="323130"/>
                </a:solidFill>
                <a:effectLst/>
                <a:latin typeface="Segoe UI" panose="020B0502040204020203" pitchFamily="34" charset="0"/>
                <a:ea typeface="Segoe UI" panose="020B0502040204020203" pitchFamily="34" charset="0"/>
              </a:rPr>
              <a:t>when we're creating our location for barcode earlier as well where it says flag uncounted, uncounted inventory as missing.</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If you say no, it automatically takes it out of inventory.</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If you say yes, it will flag it as being moved.</a:t>
            </a:r>
            <a:endParaRPr lang="en-US" sz="1800" dirty="0">
              <a:effectLst/>
              <a:latin typeface="Segoe UI" panose="020B0502040204020203" pitchFamily="34" charset="0"/>
              <a:ea typeface="Segoe UI" panose="020B0502040204020203" pitchFamily="34" charset="0"/>
            </a:endParaRPr>
          </a:p>
          <a:p>
            <a:pPr lvl="0"/>
            <a:endParaRPr lang="en-US" dirty="0"/>
          </a:p>
          <a:p>
            <a:pPr lvl="0"/>
            <a:r>
              <a:rPr lang="en-US" dirty="0"/>
              <a:t>Notes:</a:t>
            </a:r>
          </a:p>
          <a:p>
            <a:pPr lvl="0"/>
            <a:r>
              <a:rPr lang="en-US" dirty="0"/>
              <a:t>No indicates that its status is set to Out of Inventory and a tracking log event of Adjusted is created.</a:t>
            </a:r>
          </a:p>
          <a:p>
            <a:pPr lvl="0"/>
            <a:r>
              <a:rPr lang="en-US" dirty="0"/>
              <a:t>Yes, indicates that its status is set to Being Moved and a tracking log event of Missing is created.</a:t>
            </a:r>
          </a:p>
          <a:p>
            <a:endParaRPr lang="en-US" dirty="0"/>
          </a:p>
          <a:p>
            <a:r>
              <a:rPr lang="en-US" dirty="0"/>
              <a:t>Location configuration in workflow section</a:t>
            </a:r>
          </a:p>
          <a:p>
            <a:r>
              <a:rPr lang="en-US" dirty="0"/>
              <a:t>Full Room Count = Location of item</a:t>
            </a:r>
          </a:p>
          <a:p>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2F195617-ED5D-492B-A74F-66AF0C11726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17348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a:effectLst/>
                <a:latin typeface="Segoe UI" panose="020B0502040204020203" pitchFamily="34" charset="0"/>
                <a:ea typeface="Segoe UI" panose="020B0502040204020203" pitchFamily="34" charset="0"/>
              </a:rPr>
              <a:t>Script:</a:t>
            </a:r>
            <a:endParaRPr lang="en-US" sz="18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In the tracking log enter the location to do the supply count. </a:t>
            </a:r>
            <a:r>
              <a:rPr lang="en-US" sz="1800">
                <a:solidFill>
                  <a:srgbClr val="323130"/>
                </a:solidFill>
                <a:effectLst/>
                <a:latin typeface="Segoe UI" panose="020B0502040204020203" pitchFamily="34" charset="0"/>
                <a:ea typeface="Segoe UI" panose="020B0502040204020203" pitchFamily="34" charset="0"/>
              </a:rPr>
              <a:t>Because it's a tracked location, you have two options for counts.</a:t>
            </a:r>
            <a:endParaRPr lang="en-US" sz="180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a:solidFill>
                  <a:srgbClr val="323130"/>
                </a:solidFill>
                <a:effectLst/>
                <a:latin typeface="Segoe UI" panose="020B0502040204020203" pitchFamily="34" charset="0"/>
                <a:ea typeface="Segoe UI" panose="020B0502040204020203" pitchFamily="34" charset="0"/>
              </a:rPr>
              <a:t>You can select with full room count, meaning every item in that room, or you can choose a specific item count.</a:t>
            </a:r>
          </a:p>
          <a:p>
            <a:pPr marL="342900" marR="0" lvl="0" indent="-342900">
              <a:spcBef>
                <a:spcPts val="0"/>
              </a:spcBef>
              <a:spcAft>
                <a:spcPts val="0"/>
              </a:spcAft>
              <a:buFont typeface="Symbol" panose="05050102010706020507" pitchFamily="18" charset="2"/>
              <a:buChar char=""/>
            </a:pPr>
            <a:r>
              <a:rPr lang="en-US" sz="1800">
                <a:solidFill>
                  <a:srgbClr val="323130"/>
                </a:solidFill>
                <a:effectLst/>
                <a:latin typeface="Segoe UI" panose="020B0502040204020203" pitchFamily="34" charset="0"/>
                <a:ea typeface="Segoe UI" panose="020B0502040204020203" pitchFamily="34" charset="0"/>
              </a:rPr>
              <a:t>Remember that these items are tracked by the each at the serial number level, so you have to scan each individual item to find the specific items that might be missing.  If you select full room count, then you are literally scanning each individual item in that room.</a:t>
            </a:r>
            <a:endParaRPr lang="en-US" sz="180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a:solidFill>
                  <a:srgbClr val="323130"/>
                </a:solidFill>
                <a:effectLst/>
                <a:latin typeface="Segoe UI" panose="020B0502040204020203" pitchFamily="34" charset="0"/>
                <a:ea typeface="Segoe UI" panose="020B0502040204020203" pitchFamily="34" charset="0"/>
              </a:rPr>
              <a:t>If you want to count that one specific item and then every track ID that's associated with it, select specific item count.</a:t>
            </a:r>
            <a:endParaRPr lang="en-US" sz="1800">
              <a:effectLst/>
              <a:latin typeface="Segoe UI" panose="020B0502040204020203" pitchFamily="34" charset="0"/>
              <a:ea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27</a:t>
            </a:fld>
            <a:endParaRPr lang="en-US"/>
          </a:p>
        </p:txBody>
      </p:sp>
    </p:spTree>
    <p:extLst>
      <p:ext uri="{BB962C8B-B14F-4D97-AF65-F5344CB8AC3E}">
        <p14:creationId xmlns:p14="http://schemas.microsoft.com/office/powerpoint/2010/main" val="379599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Segoe UI" panose="020B0502040204020203" pitchFamily="34" charset="0"/>
                <a:ea typeface="Segoe UI" panose="020B0502040204020203" pitchFamily="34" charset="0"/>
              </a:rPr>
              <a:t>Script:</a:t>
            </a:r>
            <a:endParaRPr lang="en-US" sz="18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When you select full room count and select continue it will show you the inventory.</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In this example, there's only one unique item with three labels.</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You complete your count.</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Once you view the initial count you can View Statistics.</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It will tell you the status of it being done, in progress, or not started yet.</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For item specific count, it doesn't give you the view statistics.</a:t>
            </a:r>
          </a:p>
          <a:p>
            <a:pPr marL="342900" marR="0" lvl="0" indent="-342900">
              <a:spcBef>
                <a:spcPts val="0"/>
              </a:spcBef>
              <a:spcAft>
                <a:spcPts val="0"/>
              </a:spcAft>
              <a:buFont typeface="Symbol" panose="05050102010706020507" pitchFamily="18" charset="2"/>
              <a:buChar char=""/>
            </a:pPr>
            <a:r>
              <a:rPr lang="en-US" sz="1800">
                <a:solidFill>
                  <a:srgbClr val="323130"/>
                </a:solidFill>
                <a:effectLst/>
                <a:latin typeface="Segoe UI" panose="020B0502040204020203" pitchFamily="34" charset="0"/>
                <a:ea typeface="Segoe UI" panose="020B0502040204020203" pitchFamily="34" charset="0"/>
              </a:rPr>
              <a:t>Select item specific, select your item, put in your barcodes and realize when you're scanning it doesn't let you scan three at a time, it'll do a scan and it'll bring you to the next step just like the other one.</a:t>
            </a:r>
            <a:endParaRPr lang="en-US" sz="180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Or you can type it manually.</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28</a:t>
            </a:fld>
            <a:endParaRPr lang="en-US"/>
          </a:p>
        </p:txBody>
      </p:sp>
    </p:spTree>
    <p:extLst>
      <p:ext uri="{BB962C8B-B14F-4D97-AF65-F5344CB8AC3E}">
        <p14:creationId xmlns:p14="http://schemas.microsoft.com/office/powerpoint/2010/main" val="2472997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B0B255E0-1D49-F147-BF7C-DC27F77647EF}" type="slidenum">
              <a:rPr lang="en-US" smtClean="0"/>
              <a:t>33</a:t>
            </a:fld>
            <a:endParaRPr lang="en-US"/>
          </a:p>
        </p:txBody>
      </p:sp>
    </p:spTree>
    <p:extLst>
      <p:ext uri="{BB962C8B-B14F-4D97-AF65-F5344CB8AC3E}">
        <p14:creationId xmlns:p14="http://schemas.microsoft.com/office/powerpoint/2010/main" val="2929059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B0B255E0-1D49-F147-BF7C-DC27F77647EF}" type="slidenum">
              <a:rPr lang="en-US" smtClean="0"/>
              <a:t>34</a:t>
            </a:fld>
            <a:endParaRPr lang="en-US"/>
          </a:p>
        </p:txBody>
      </p:sp>
    </p:spTree>
    <p:extLst>
      <p:ext uri="{BB962C8B-B14F-4D97-AF65-F5344CB8AC3E}">
        <p14:creationId xmlns:p14="http://schemas.microsoft.com/office/powerpoint/2010/main" val="128758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A transfer of inventory can be performed in the supply transfer resource.</a:t>
            </a:r>
          </a:p>
          <a:p>
            <a:pPr marL="171450" indent="-171450">
              <a:buFont typeface="Arial" panose="020B0604020202020204" pitchFamily="34" charset="0"/>
              <a:buChar char="•"/>
            </a:pPr>
            <a:r>
              <a:rPr lang="en-US"/>
              <a:t>It’s important to understand that a transfer in Tecsys means that inventory is moving from one Tecsys POU (SMS) location to another Tecsys POU (SMS) location and that the item being transferred is stocked in both locations.</a:t>
            </a:r>
          </a:p>
        </p:txBody>
      </p:sp>
      <p:sp>
        <p:nvSpPr>
          <p:cNvPr id="4" name="Slide Number Placeholder 3"/>
          <p:cNvSpPr>
            <a:spLocks noGrp="1"/>
          </p:cNvSpPr>
          <p:nvPr>
            <p:ph type="sldNum" sz="quarter" idx="5"/>
          </p:nvPr>
        </p:nvSpPr>
        <p:spPr/>
        <p:txBody>
          <a:bodyPr/>
          <a:lstStyle/>
          <a:p>
            <a:fld id="{B0B255E0-1D49-F147-BF7C-DC27F77647EF}" type="slidenum">
              <a:rPr lang="en-US" smtClean="0"/>
              <a:t>35</a:t>
            </a:fld>
            <a:endParaRPr lang="en-US"/>
          </a:p>
        </p:txBody>
      </p:sp>
    </p:spTree>
    <p:extLst>
      <p:ext uri="{BB962C8B-B14F-4D97-AF65-F5344CB8AC3E}">
        <p14:creationId xmlns:p14="http://schemas.microsoft.com/office/powerpoint/2010/main" val="44587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B0B255E0-1D49-F147-BF7C-DC27F77647EF}" type="slidenum">
              <a:rPr lang="en-US" smtClean="0"/>
              <a:t>39</a:t>
            </a:fld>
            <a:endParaRPr lang="en-US"/>
          </a:p>
        </p:txBody>
      </p:sp>
    </p:spTree>
    <p:extLst>
      <p:ext uri="{BB962C8B-B14F-4D97-AF65-F5344CB8AC3E}">
        <p14:creationId xmlns:p14="http://schemas.microsoft.com/office/powerpoint/2010/main" val="3074870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171450" indent="-171450">
              <a:buFont typeface="Arial" panose="020B0604020202020204" pitchFamily="34" charset="0"/>
              <a:buChar char="•"/>
            </a:pPr>
            <a:r>
              <a:rPr lang="en-US" dirty="0"/>
              <a:t>Supply adjustments are only done for perpetual items since they are tracked at the usage level.</a:t>
            </a:r>
          </a:p>
          <a:p>
            <a:pPr marL="171450" indent="-171450">
              <a:buFont typeface="Arial" panose="020B0604020202020204" pitchFamily="34" charset="0"/>
              <a:buChar char="•"/>
            </a:pPr>
            <a:r>
              <a:rPr lang="en-US" dirty="0"/>
              <a:t>Once an adjustment is made, it will immediately impact the in-location quantity.</a:t>
            </a:r>
          </a:p>
          <a:p>
            <a:pPr marL="171450" indent="-171450">
              <a:buFont typeface="Arial" panose="020B0604020202020204" pitchFamily="34" charset="0"/>
              <a:buChar char="•"/>
            </a:pPr>
            <a:r>
              <a:rPr lang="en-US" dirty="0"/>
              <a:t>This can be performed both on a desktop and on a handheld.</a:t>
            </a:r>
          </a:p>
        </p:txBody>
      </p:sp>
      <p:sp>
        <p:nvSpPr>
          <p:cNvPr id="4" name="Slide Number Placeholder 3"/>
          <p:cNvSpPr>
            <a:spLocks noGrp="1"/>
          </p:cNvSpPr>
          <p:nvPr>
            <p:ph type="sldNum" sz="quarter" idx="5"/>
          </p:nvPr>
        </p:nvSpPr>
        <p:spPr/>
        <p:txBody>
          <a:bodyPr/>
          <a:lstStyle/>
          <a:p>
            <a:fld id="{B0B255E0-1D49-F147-BF7C-DC27F77647EF}" type="slidenum">
              <a:rPr lang="en-US" smtClean="0"/>
              <a:t>40</a:t>
            </a:fld>
            <a:endParaRPr lang="en-US"/>
          </a:p>
        </p:txBody>
      </p:sp>
    </p:spTree>
    <p:extLst>
      <p:ext uri="{BB962C8B-B14F-4D97-AF65-F5344CB8AC3E}">
        <p14:creationId xmlns:p14="http://schemas.microsoft.com/office/powerpoint/2010/main" val="88499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3</a:t>
            </a:fld>
            <a:endParaRPr lang="en-US"/>
          </a:p>
        </p:txBody>
      </p:sp>
    </p:spTree>
    <p:extLst>
      <p:ext uri="{BB962C8B-B14F-4D97-AF65-F5344CB8AC3E}">
        <p14:creationId xmlns:p14="http://schemas.microsoft.com/office/powerpoint/2010/main" val="2395131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B0B255E0-1D49-F147-BF7C-DC27F77647EF}" type="slidenum">
              <a:rPr lang="en-US" smtClean="0"/>
              <a:t>44</a:t>
            </a:fld>
            <a:endParaRPr lang="en-US"/>
          </a:p>
        </p:txBody>
      </p:sp>
    </p:spTree>
    <p:extLst>
      <p:ext uri="{BB962C8B-B14F-4D97-AF65-F5344CB8AC3E}">
        <p14:creationId xmlns:p14="http://schemas.microsoft.com/office/powerpoint/2010/main" val="117580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C2620-932F-63DC-9B3B-0E176358C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532F6-2CC6-5F31-EE48-F78706814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088F6-8752-FD93-E328-FFDBCB485EC7}"/>
              </a:ext>
            </a:extLst>
          </p:cNvPr>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Transferring a tracked item is very similar to a regular supply transfer, except that it occurs in the tracking log since each item is tracked individually by their serial number. </a:t>
            </a:r>
          </a:p>
          <a:p>
            <a:pPr marL="171450" indent="-171450">
              <a:buFont typeface="Arial" panose="020B0604020202020204" pitchFamily="34" charset="0"/>
              <a:buChar char="•"/>
            </a:pPr>
            <a:r>
              <a:rPr lang="en-US"/>
              <a:t>Just like a supply transfer can only be performed from one POU location to another, a tracked item transfer can only be performed from one tracked item location to another tracked item location.</a:t>
            </a:r>
          </a:p>
        </p:txBody>
      </p:sp>
      <p:sp>
        <p:nvSpPr>
          <p:cNvPr id="4" name="Slide Number Placeholder 3">
            <a:extLst>
              <a:ext uri="{FF2B5EF4-FFF2-40B4-BE49-F238E27FC236}">
                <a16:creationId xmlns:a16="http://schemas.microsoft.com/office/drawing/2014/main" id="{8575855D-2B1E-1F74-B951-E8442637A5E4}"/>
              </a:ext>
            </a:extLst>
          </p:cNvPr>
          <p:cNvSpPr>
            <a:spLocks noGrp="1"/>
          </p:cNvSpPr>
          <p:nvPr>
            <p:ph type="sldNum" sz="quarter" idx="5"/>
          </p:nvPr>
        </p:nvSpPr>
        <p:spPr/>
        <p:txBody>
          <a:bodyPr/>
          <a:lstStyle/>
          <a:p>
            <a:fld id="{B0B255E0-1D49-F147-BF7C-DC27F77647EF}" type="slidenum">
              <a:rPr lang="en-US" smtClean="0"/>
              <a:t>45</a:t>
            </a:fld>
            <a:endParaRPr lang="en-US"/>
          </a:p>
        </p:txBody>
      </p:sp>
    </p:spTree>
    <p:extLst>
      <p:ext uri="{BB962C8B-B14F-4D97-AF65-F5344CB8AC3E}">
        <p14:creationId xmlns:p14="http://schemas.microsoft.com/office/powerpoint/2010/main" val="2495905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Note that the movement types are called transferred out and transferred in when looking in the movements resource.</a:t>
            </a:r>
          </a:p>
        </p:txBody>
      </p:sp>
      <p:sp>
        <p:nvSpPr>
          <p:cNvPr id="4" name="Slide Number Placeholder 3"/>
          <p:cNvSpPr>
            <a:spLocks noGrp="1"/>
          </p:cNvSpPr>
          <p:nvPr>
            <p:ph type="sldNum" sz="quarter" idx="5"/>
          </p:nvPr>
        </p:nvSpPr>
        <p:spPr/>
        <p:txBody>
          <a:bodyPr/>
          <a:lstStyle/>
          <a:p>
            <a:fld id="{B0B255E0-1D49-F147-BF7C-DC27F77647EF}" type="slidenum">
              <a:rPr lang="en-US" smtClean="0"/>
              <a:t>46</a:t>
            </a:fld>
            <a:endParaRPr lang="en-US"/>
          </a:p>
        </p:txBody>
      </p:sp>
    </p:spTree>
    <p:extLst>
      <p:ext uri="{BB962C8B-B14F-4D97-AF65-F5344CB8AC3E}">
        <p14:creationId xmlns:p14="http://schemas.microsoft.com/office/powerpoint/2010/main" val="1393436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B0B255E0-1D49-F147-BF7C-DC27F77647EF}" type="slidenum">
              <a:rPr lang="en-US" smtClean="0"/>
              <a:t>49</a:t>
            </a:fld>
            <a:endParaRPr lang="en-US"/>
          </a:p>
        </p:txBody>
      </p:sp>
    </p:spTree>
    <p:extLst>
      <p:ext uri="{BB962C8B-B14F-4D97-AF65-F5344CB8AC3E}">
        <p14:creationId xmlns:p14="http://schemas.microsoft.com/office/powerpoint/2010/main" val="1434343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You will also use the Tracking log resource to make supply adjustments to a tracked item.</a:t>
            </a:r>
          </a:p>
        </p:txBody>
      </p:sp>
      <p:sp>
        <p:nvSpPr>
          <p:cNvPr id="4" name="Slide Number Placeholder 3"/>
          <p:cNvSpPr>
            <a:spLocks noGrp="1"/>
          </p:cNvSpPr>
          <p:nvPr>
            <p:ph type="sldNum" sz="quarter" idx="5"/>
          </p:nvPr>
        </p:nvSpPr>
        <p:spPr/>
        <p:txBody>
          <a:bodyPr/>
          <a:lstStyle/>
          <a:p>
            <a:fld id="{B0B255E0-1D49-F147-BF7C-DC27F77647EF}" type="slidenum">
              <a:rPr lang="en-US" smtClean="0"/>
              <a:t>50</a:t>
            </a:fld>
            <a:endParaRPr lang="en-US"/>
          </a:p>
        </p:txBody>
      </p:sp>
    </p:spTree>
    <p:extLst>
      <p:ext uri="{BB962C8B-B14F-4D97-AF65-F5344CB8AC3E}">
        <p14:creationId xmlns:p14="http://schemas.microsoft.com/office/powerpoint/2010/main" val="2640063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Arial" panose="020B0604020202020204" pitchFamily="34" charset="0"/>
              <a:buChar char="•"/>
            </a:pPr>
            <a:r>
              <a:rPr lang="en-US"/>
              <a:t>Again, looking at the movements resource, you can see all updates and changes that occurred for a tracked item.</a:t>
            </a:r>
          </a:p>
        </p:txBody>
      </p:sp>
      <p:sp>
        <p:nvSpPr>
          <p:cNvPr id="4" name="Slide Number Placeholder 3"/>
          <p:cNvSpPr>
            <a:spLocks noGrp="1"/>
          </p:cNvSpPr>
          <p:nvPr>
            <p:ph type="sldNum" sz="quarter" idx="5"/>
          </p:nvPr>
        </p:nvSpPr>
        <p:spPr/>
        <p:txBody>
          <a:bodyPr/>
          <a:lstStyle/>
          <a:p>
            <a:fld id="{B0B255E0-1D49-F147-BF7C-DC27F77647EF}" type="slidenum">
              <a:rPr lang="en-US" smtClean="0"/>
              <a:t>51</a:t>
            </a:fld>
            <a:endParaRPr lang="en-US"/>
          </a:p>
        </p:txBody>
      </p:sp>
    </p:spTree>
    <p:extLst>
      <p:ext uri="{BB962C8B-B14F-4D97-AF65-F5344CB8AC3E}">
        <p14:creationId xmlns:p14="http://schemas.microsoft.com/office/powerpoint/2010/main" val="2582903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82283-4962-4E18-B4CC-2CF5780B98C7}" type="slidenum">
              <a:rPr lang="en-US" smtClean="0"/>
              <a:t>52</a:t>
            </a:fld>
            <a:endParaRPr lang="en-US"/>
          </a:p>
        </p:txBody>
      </p:sp>
    </p:spTree>
    <p:extLst>
      <p:ext uri="{BB962C8B-B14F-4D97-AF65-F5344CB8AC3E}">
        <p14:creationId xmlns:p14="http://schemas.microsoft.com/office/powerpoint/2010/main" val="1217367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54</a:t>
            </a:fld>
            <a:endParaRPr lang="en-US"/>
          </a:p>
        </p:txBody>
      </p:sp>
    </p:spTree>
    <p:extLst>
      <p:ext uri="{BB962C8B-B14F-4D97-AF65-F5344CB8AC3E}">
        <p14:creationId xmlns:p14="http://schemas.microsoft.com/office/powerpoint/2010/main" val="107384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550"/>
              </a:spcAft>
            </a:pPr>
            <a:r>
              <a:rPr lang="en-US" sz="1800" dirty="0">
                <a:effectLst/>
                <a:latin typeface="Segoe UI" panose="020B0502040204020203" pitchFamily="34" charset="0"/>
                <a:ea typeface="Times New Roman" panose="02020603050405020304" pitchFamily="18" charset="0"/>
              </a:rPr>
              <a:t>Par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A lot of the times these are for lower value items that we that we put into a par location or par managed location.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dirty="0">
                <a:solidFill>
                  <a:srgbClr val="323130"/>
                </a:solidFill>
                <a:effectLst/>
                <a:latin typeface="Segoe UI" panose="020B0502040204020203" pitchFamily="34" charset="0"/>
                <a:ea typeface="Segoe UI" panose="020B0502040204020203" pitchFamily="34" charset="0"/>
              </a:rPr>
              <a:t>Typically, the par levels are kept at specific quantity, so your minimum is equal to your maximum.</a:t>
            </a:r>
            <a:endParaRPr lang="en-US" sz="18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Counts are performed at regular intervals to maintain a constant on hand quantity.</a:t>
            </a:r>
            <a:endParaRPr lang="en-US" sz="1800" dirty="0">
              <a:effectLst/>
              <a:latin typeface="Segoe UI" panose="020B0502040204020203" pitchFamily="34" charset="0"/>
              <a:ea typeface="Segoe UI" panose="020B0502040204020203" pitchFamily="34" charset="0"/>
            </a:endParaRPr>
          </a:p>
          <a:p>
            <a:pPr marL="0" marR="0">
              <a:spcBef>
                <a:spcPts val="0"/>
              </a:spcBef>
              <a:spcAft>
                <a:spcPts val="550"/>
              </a:spcAft>
            </a:pPr>
            <a:br>
              <a:rPr lang="en-US" sz="1800" dirty="0">
                <a:solidFill>
                  <a:srgbClr val="605E5C"/>
                </a:solidFill>
                <a:effectLst/>
                <a:latin typeface="Segoe UI" panose="020B0502040204020203" pitchFamily="34" charset="0"/>
                <a:ea typeface="Segoe UI" panose="020B0502040204020203" pitchFamily="34" charset="0"/>
              </a:rPr>
            </a:br>
            <a:r>
              <a:rPr lang="en-US" sz="1800" dirty="0">
                <a:solidFill>
                  <a:srgbClr val="323130"/>
                </a:solidFill>
                <a:effectLst/>
                <a:latin typeface="Segoe UI" panose="020B0502040204020203" pitchFamily="34" charset="0"/>
                <a:ea typeface="Segoe UI" panose="020B0502040204020203" pitchFamily="34" charset="0"/>
              </a:rPr>
              <a:t>Perpetual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is real time visibly of quantity on hand.</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 this case you would set up a different minimum and maximum for that, so the minimum falls below a particular minimum.</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You'll order back up to the maximum and a lot of times these are for higher value items.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Inventory is decremented upon consumption in CDUI.</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4</a:t>
            </a:fld>
            <a:endParaRPr lang="en-US"/>
          </a:p>
        </p:txBody>
      </p:sp>
    </p:spTree>
    <p:extLst>
      <p:ext uri="{BB962C8B-B14F-4D97-AF65-F5344CB8AC3E}">
        <p14:creationId xmlns:p14="http://schemas.microsoft.com/office/powerpoint/2010/main" val="297661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For par, when you're counting the par location, that's when you consider it a used.</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That's when it decrements from inventory. There's no capturing of lot, expiry, or serial number.</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Since Perpetual items are decremented from inventory based on consumption, you only do a supply count if you notice the quantity is off for multiple items in the area.  This is considered an inventory adjustment.  You can also use the supply adjustment resource to make supply adjustments for one item at a time.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For Perpetual, you do have the ability to capture the lot, expiry, and serial number when you configure it as such.</a:t>
            </a:r>
          </a:p>
          <a:p>
            <a:pPr marL="0" marR="0" lvl="0" indent="0">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5</a:t>
            </a:fld>
            <a:endParaRPr lang="en-US"/>
          </a:p>
        </p:txBody>
      </p:sp>
    </p:spTree>
    <p:extLst>
      <p:ext uri="{BB962C8B-B14F-4D97-AF65-F5344CB8AC3E}">
        <p14:creationId xmlns:p14="http://schemas.microsoft.com/office/powerpoint/2010/main" val="69279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87779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8</a:t>
            </a:fld>
            <a:endParaRPr lang="en-US"/>
          </a:p>
        </p:txBody>
      </p:sp>
    </p:spTree>
    <p:extLst>
      <p:ext uri="{BB962C8B-B14F-4D97-AF65-F5344CB8AC3E}">
        <p14:creationId xmlns:p14="http://schemas.microsoft.com/office/powerpoint/2010/main" val="157207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is a basic process flow chart of the par inventory management process.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first box is asking if the par location needs to be modified before proceeding to the location to perform the count.</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If yes, make your updates before proceeding to the inventory location</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If it doesn't, then you can go ahead to your location and start your supply count.</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Once you perform your supply count and submit it, that's when your inventory adjustments will be made, and this will kick off the supply order generation process.</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9</a:t>
            </a:fld>
            <a:endParaRPr lang="en-US"/>
          </a:p>
        </p:txBody>
      </p:sp>
    </p:spTree>
    <p:extLst>
      <p:ext uri="{BB962C8B-B14F-4D97-AF65-F5344CB8AC3E}">
        <p14:creationId xmlns:p14="http://schemas.microsoft.com/office/powerpoint/2010/main" val="17849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a:effectLst/>
                <a:latin typeface="Segoe UI" panose="020B0502040204020203" pitchFamily="34" charset="0"/>
                <a:ea typeface="Times New Roman" panose="02020603050405020304" pitchFamily="18" charset="0"/>
              </a:rPr>
              <a:t>Script:</a:t>
            </a:r>
            <a:endParaRPr lang="en-US" sz="18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Performing a supply count using the mobile POU (SMS) handheld is much like performing a supply count in mobile supply chain.</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Once you identify the location you are to count, you can scan the bin location which will pop up the item on the screen.  You will then key in the quantity in the bin and then scan the next item.</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This slide shows how the system represents the supply count in the Location item resource.  You can see that the system assumes the on hand is 10, which is the maximum quantity. </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When the count was performed that showed there were only 2 each on the shelf, it triggered a supply order of 8 each.  This will bring the inventory back to the maximum quantity.</a:t>
            </a:r>
          </a:p>
          <a:p>
            <a:pPr marL="342900" marR="0" lvl="0" indent="-342900">
              <a:spcBef>
                <a:spcPts val="0"/>
              </a:spcBef>
              <a:spcAft>
                <a:spcPts val="0"/>
              </a:spcAft>
              <a:buFont typeface="Symbol" panose="05050102010706020507" pitchFamily="18" charset="2"/>
              <a:buChar char=""/>
            </a:pPr>
            <a:r>
              <a:rPr lang="en-US" sz="1800">
                <a:effectLst/>
                <a:latin typeface="Segoe UI" panose="020B0502040204020203" pitchFamily="34" charset="0"/>
                <a:ea typeface="Segoe UI" panose="020B0502040204020203" pitchFamily="34" charset="0"/>
              </a:rPr>
              <a:t>The last picture shows the supply order that was created with a status of approved.  This means that the supply order is available to be extracted to the host system.  </a:t>
            </a:r>
            <a:endParaRPr lang="en-US"/>
          </a:p>
        </p:txBody>
      </p:sp>
      <p:sp>
        <p:nvSpPr>
          <p:cNvPr id="4" name="Slide Number Placeholder 3"/>
          <p:cNvSpPr>
            <a:spLocks noGrp="1"/>
          </p:cNvSpPr>
          <p:nvPr>
            <p:ph type="sldNum" sz="quarter" idx="5"/>
          </p:nvPr>
        </p:nvSpPr>
        <p:spPr/>
        <p:txBody>
          <a:bodyPr/>
          <a:lstStyle/>
          <a:p>
            <a:fld id="{F93AFB0A-7B2E-4492-93F0-2CA10E7968D7}" type="slidenum">
              <a:rPr lang="en-CA" smtClean="0"/>
              <a:t>10</a:t>
            </a:fld>
            <a:endParaRPr lang="en-CA"/>
          </a:p>
        </p:txBody>
      </p:sp>
    </p:spTree>
    <p:extLst>
      <p:ext uri="{BB962C8B-B14F-4D97-AF65-F5344CB8AC3E}">
        <p14:creationId xmlns:p14="http://schemas.microsoft.com/office/powerpoint/2010/main" val="423686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looks identical to the par count that was discussed earlier, and it is.  The difference is that this supply count was done as an exception and not the rule.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 this case, consumption should have decremented the inventory.  However, someone noticed it was off, so decided to perform a count to right size the inventory.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When this was done, the system will note that an inventory adjustment was performed on this item and will be reflected in the movements table, which is a resource that you can use to track the movements of Perpetual items.</a:t>
            </a:r>
          </a:p>
          <a:p>
            <a:endParaRPr lang="en-US" sz="1800" dirty="0"/>
          </a:p>
          <a:p>
            <a:r>
              <a:rPr lang="en-US" sz="1800" dirty="0"/>
              <a:t>Notes:</a:t>
            </a:r>
          </a:p>
          <a:p>
            <a:r>
              <a:rPr lang="en-US" sz="1800" dirty="0"/>
              <a:t>Counting a Perpetual location is considered an inventory adjustment</a:t>
            </a:r>
          </a:p>
          <a:p>
            <a:endParaRPr lang="en-US" sz="1800" dirty="0"/>
          </a:p>
          <a:p>
            <a:pPr marL="456565" indent="-456565"/>
            <a:r>
              <a:rPr lang="en-US" sz="1200" dirty="0">
                <a:latin typeface="Segoe UI"/>
                <a:cs typeface="Segoe UI"/>
              </a:rPr>
              <a:t>Real time visibility of the quantity on-hand</a:t>
            </a:r>
          </a:p>
          <a:p>
            <a:pPr marL="456565" indent="-456565"/>
            <a:r>
              <a:rPr lang="en-US" sz="1200" dirty="0">
                <a:latin typeface="Segoe UI"/>
                <a:cs typeface="Segoe UI"/>
              </a:rPr>
              <a:t>When items are received and </a:t>
            </a:r>
            <a:r>
              <a:rPr lang="en-US" sz="1200" dirty="0" err="1">
                <a:latin typeface="Segoe UI"/>
                <a:cs typeface="Segoe UI"/>
              </a:rPr>
              <a:t>putaway</a:t>
            </a:r>
            <a:r>
              <a:rPr lang="en-US" sz="1200" dirty="0">
                <a:latin typeface="Segoe UI"/>
                <a:cs typeface="Segoe UI"/>
              </a:rPr>
              <a:t>, inventory is incremented</a:t>
            </a:r>
          </a:p>
          <a:p>
            <a:pPr marL="456565" indent="-456565"/>
            <a:r>
              <a:rPr lang="en-US" sz="1200" dirty="0">
                <a:latin typeface="Segoe UI"/>
                <a:cs typeface="Segoe UI"/>
              </a:rPr>
              <a:t>When items are used, inventory is decremented</a:t>
            </a:r>
          </a:p>
          <a:p>
            <a:endParaRPr lang="en-US" sz="1800" dirty="0"/>
          </a:p>
          <a:p>
            <a:r>
              <a:rPr lang="en-US" sz="1800" dirty="0"/>
              <a:t>This is why there is not process flow for supply count for perpetual inventory</a:t>
            </a:r>
          </a:p>
        </p:txBody>
      </p:sp>
      <p:sp>
        <p:nvSpPr>
          <p:cNvPr id="4" name="Slide Number Placeholder 3"/>
          <p:cNvSpPr>
            <a:spLocks noGrp="1"/>
          </p:cNvSpPr>
          <p:nvPr>
            <p:ph type="sldNum" sz="quarter" idx="5"/>
          </p:nvPr>
        </p:nvSpPr>
        <p:spPr/>
        <p:txBody>
          <a:bodyPr/>
          <a:lstStyle/>
          <a:p>
            <a:fld id="{F93AFB0A-7B2E-4492-93F0-2CA10E7968D7}" type="slidenum">
              <a:rPr lang="en-CA" smtClean="0"/>
              <a:t>14</a:t>
            </a:fld>
            <a:endParaRPr lang="en-CA"/>
          </a:p>
        </p:txBody>
      </p:sp>
    </p:spTree>
    <p:extLst>
      <p:ext uri="{BB962C8B-B14F-4D97-AF65-F5344CB8AC3E}">
        <p14:creationId xmlns:p14="http://schemas.microsoft.com/office/powerpoint/2010/main" val="423686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ing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1153820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57559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lf-Guided Exercise + 1 QR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9179" y="-8881"/>
            <a:ext cx="2767584" cy="6037147"/>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4" name="Text Placeholder 8">
            <a:extLst>
              <a:ext uri="{FF2B5EF4-FFF2-40B4-BE49-F238E27FC236}">
                <a16:creationId xmlns:a16="http://schemas.microsoft.com/office/drawing/2014/main" id="{B7F0C397-92D2-1635-0E0B-0D90C21821B8}"/>
              </a:ext>
            </a:extLst>
          </p:cNvPr>
          <p:cNvSpPr>
            <a:spLocks noGrp="1"/>
          </p:cNvSpPr>
          <p:nvPr>
            <p:ph type="body" sz="quarter" idx="16" hasCustomPrompt="1"/>
          </p:nvPr>
        </p:nvSpPr>
        <p:spPr>
          <a:xfrm>
            <a:off x="4483912" y="2887268"/>
            <a:ext cx="7403288"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35" name="Picture 34">
            <a:extLst>
              <a:ext uri="{FF2B5EF4-FFF2-40B4-BE49-F238E27FC236}">
                <a16:creationId xmlns:a16="http://schemas.microsoft.com/office/drawing/2014/main" id="{9D585760-1A4A-558D-6FF2-7606B2244E9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196" y="2814399"/>
            <a:ext cx="1327605" cy="1327605"/>
          </a:xfrm>
          <a:prstGeom prst="rect">
            <a:avLst/>
          </a:prstGeom>
        </p:spPr>
      </p:pic>
      <p:sp>
        <p:nvSpPr>
          <p:cNvPr id="5" name="Rectangle 1">
            <a:extLst>
              <a:ext uri="{FF2B5EF4-FFF2-40B4-BE49-F238E27FC236}">
                <a16:creationId xmlns:a16="http://schemas.microsoft.com/office/drawing/2014/main" id="{8CAFEB94-EEF6-6D07-4BE6-1E3EAFF4593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8" name="Rectangle 1">
            <a:extLst>
              <a:ext uri="{FF2B5EF4-FFF2-40B4-BE49-F238E27FC236}">
                <a16:creationId xmlns:a16="http://schemas.microsoft.com/office/drawing/2014/main" id="{06EDE37C-2246-6C7D-1099-47DFCF743D32}"/>
              </a:ext>
              <a:ext uri="{C183D7F6-B498-43B3-948B-1728B52AA6E4}">
                <adec:decorative xmlns:adec="http://schemas.microsoft.com/office/drawing/2017/decorative" val="1"/>
              </a:ext>
            </a:extLst>
          </p:cNvPr>
          <p:cNvSpPr/>
          <p:nvPr/>
        </p:nvSpPr>
        <p:spPr>
          <a:xfrm flipV="1">
            <a:off x="-12529" y="5304429"/>
            <a:ext cx="198016"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99655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lf-Guided Exercise + 2 QRG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62BCA-A301-73F3-E8F4-AD55B1677B96}"/>
              </a:ext>
            </a:extLst>
          </p:cNvPr>
          <p:cNvSpPr/>
          <p:nvPr/>
        </p:nvSpPr>
        <p:spPr>
          <a:xfrm>
            <a:off x="186264" y="-8880"/>
            <a:ext cx="2767584" cy="6037145"/>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pic>
        <p:nvPicPr>
          <p:cNvPr id="11" name="Graphic 10" descr="Cursor with solid fill">
            <a:extLst>
              <a:ext uri="{FF2B5EF4-FFF2-40B4-BE49-F238E27FC236}">
                <a16:creationId xmlns:a16="http://schemas.microsoft.com/office/drawing/2014/main" id="{81B95DEA-AC67-F074-DE72-AC364A9A06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10" name="Title 20">
            <a:extLst>
              <a:ext uri="{FF2B5EF4-FFF2-40B4-BE49-F238E27FC236}">
                <a16:creationId xmlns:a16="http://schemas.microsoft.com/office/drawing/2014/main" id="{1B725A6C-5FD3-2C25-0DC7-6C723979DB8A}"/>
              </a:ext>
            </a:extLst>
          </p:cNvPr>
          <p:cNvSpPr>
            <a:spLocks noGrp="1"/>
          </p:cNvSpPr>
          <p:nvPr>
            <p:ph type="title" hasCustomPrompt="1"/>
          </p:nvPr>
        </p:nvSpPr>
        <p:spPr>
          <a:xfrm>
            <a:off x="3380942" y="343689"/>
            <a:ext cx="8506245"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8DDEBAAE-60F7-8BD9-7CC8-4A0DFA79055E}"/>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9" name="Text Placeholder 8">
            <a:extLst>
              <a:ext uri="{FF2B5EF4-FFF2-40B4-BE49-F238E27FC236}">
                <a16:creationId xmlns:a16="http://schemas.microsoft.com/office/drawing/2014/main" id="{8D9FBF95-0B4A-A8BC-BC1D-22AC91A65C7D}"/>
              </a:ext>
            </a:extLst>
          </p:cNvPr>
          <p:cNvSpPr>
            <a:spLocks noGrp="1"/>
          </p:cNvSpPr>
          <p:nvPr>
            <p:ph type="body" sz="quarter" idx="16" hasCustomPrompt="1"/>
          </p:nvPr>
        </p:nvSpPr>
        <p:spPr>
          <a:xfrm>
            <a:off x="4483912" y="2887268"/>
            <a:ext cx="7403275"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sp>
        <p:nvSpPr>
          <p:cNvPr id="2" name="Text Placeholder 8">
            <a:extLst>
              <a:ext uri="{FF2B5EF4-FFF2-40B4-BE49-F238E27FC236}">
                <a16:creationId xmlns:a16="http://schemas.microsoft.com/office/drawing/2014/main" id="{7DAAB888-2A6A-E292-246E-19FAE8311ACC}"/>
              </a:ext>
            </a:extLst>
          </p:cNvPr>
          <p:cNvSpPr>
            <a:spLocks noGrp="1"/>
          </p:cNvSpPr>
          <p:nvPr>
            <p:ph type="body" sz="quarter" idx="19" hasCustomPrompt="1"/>
          </p:nvPr>
        </p:nvSpPr>
        <p:spPr>
          <a:xfrm>
            <a:off x="4483912" y="4227299"/>
            <a:ext cx="7403275" cy="543984"/>
          </a:xfrm>
          <a:prstGeom prst="rect">
            <a:avLst/>
          </a:prstGeom>
        </p:spPr>
        <p:txBody>
          <a:bodyPr/>
          <a:lstStyle>
            <a:lvl1pPr>
              <a:defRPr i="1">
                <a:solidFill>
                  <a:schemeClr val="tx2"/>
                </a:solidFill>
              </a:defRPr>
            </a:lvl1pPr>
          </a:lstStyle>
          <a:p>
            <a:pPr lvl="0"/>
            <a:r>
              <a:rPr lang="en-US"/>
              <a:t>Click to add title of QRG</a:t>
            </a:r>
          </a:p>
        </p:txBody>
      </p:sp>
      <p:pic>
        <p:nvPicPr>
          <p:cNvPr id="27" name="Picture 26">
            <a:extLst>
              <a:ext uri="{FF2B5EF4-FFF2-40B4-BE49-F238E27FC236}">
                <a16:creationId xmlns:a16="http://schemas.microsoft.com/office/drawing/2014/main" id="{F972EF75-4A6F-2433-570E-F1478D2978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Picture 3">
            <a:extLst>
              <a:ext uri="{FF2B5EF4-FFF2-40B4-BE49-F238E27FC236}">
                <a16:creationId xmlns:a16="http://schemas.microsoft.com/office/drawing/2014/main" id="{6805AC12-976D-9D49-55C2-991AF2CCDC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3918337"/>
            <a:ext cx="1092079" cy="1092079"/>
          </a:xfrm>
          <a:prstGeom prst="rect">
            <a:avLst/>
          </a:prstGeom>
        </p:spPr>
      </p:pic>
      <p:sp>
        <p:nvSpPr>
          <p:cNvPr id="8" name="Rectangle 7">
            <a:extLst>
              <a:ext uri="{FF2B5EF4-FFF2-40B4-BE49-F238E27FC236}">
                <a16:creationId xmlns:a16="http://schemas.microsoft.com/office/drawing/2014/main" id="{721CCFE5-81D3-B150-7F04-08E8F790AD36}"/>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5" name="Rectangle 1">
            <a:extLst>
              <a:ext uri="{FF2B5EF4-FFF2-40B4-BE49-F238E27FC236}">
                <a16:creationId xmlns:a16="http://schemas.microsoft.com/office/drawing/2014/main" id="{23C47E13-0FBA-8412-94DC-416F11DCAEC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12" name="Rectangle 1">
            <a:extLst>
              <a:ext uri="{FF2B5EF4-FFF2-40B4-BE49-F238E27FC236}">
                <a16:creationId xmlns:a16="http://schemas.microsoft.com/office/drawing/2014/main" id="{B8203C8E-B49A-1332-68BD-422CCC15988D}"/>
              </a:ext>
              <a:ext uri="{C183D7F6-B498-43B3-948B-1728B52AA6E4}">
                <adec:decorative xmlns:adec="http://schemas.microsoft.com/office/drawing/2017/decorative" val="1"/>
              </a:ext>
            </a:extLst>
          </p:cNvPr>
          <p:cNvSpPr/>
          <p:nvPr/>
        </p:nvSpPr>
        <p:spPr>
          <a:xfrm flipV="1">
            <a:off x="-12529" y="5304429"/>
            <a:ext cx="198793"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379117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of 2">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834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22611"/>
            <a:ext cx="5601547" cy="3780477"/>
          </a:xfrm>
          <a:prstGeom prst="rect">
            <a:avLst/>
          </a:prstGeom>
          <a:solidFill>
            <a:schemeClr val="bg1">
              <a:lumMod val="95000"/>
            </a:schemeClr>
          </a:solidFill>
        </p:spPr>
        <p:txBody>
          <a:bodyPr lIns="118872" tIns="118872" rIns="118872" bIns="274320"/>
          <a:lstStyle>
            <a:lvl1pPr>
              <a:defRPr sz="1467" b="0" baseline="0">
                <a:solidFill>
                  <a:schemeClr val="accent2"/>
                </a:solidFill>
              </a:defRPr>
            </a:lvl1pPr>
            <a:lvl2pPr>
              <a:defRPr sz="1333" b="0" i="0" baseline="0">
                <a:solidFill>
                  <a:schemeClr val="accent2"/>
                </a:solidFill>
              </a:defRPr>
            </a:lvl2pPr>
            <a:lvl3pPr>
              <a:defRPr sz="1333" b="0" i="0" baseline="0"/>
            </a:lvl3pPr>
            <a:lvl4pPr>
              <a:defRPr sz="1333" b="0" i="0" baseline="0"/>
            </a:lvl4pPr>
            <a:lvl5pPr marL="228594" indent="-228594">
              <a:buFont typeface="Arial" panose="020B0604020202020204" pitchFamily="34" charset="0"/>
              <a:buChar cha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5" name="Rectangle 4">
            <a:extLst>
              <a:ext uri="{FF2B5EF4-FFF2-40B4-BE49-F238E27FC236}">
                <a16:creationId xmlns:a16="http://schemas.microsoft.com/office/drawing/2014/main" id="{BA930EE9-0855-22A1-D567-D5A62789F87D}"/>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8" name="Content Placeholder 8">
            <a:extLst>
              <a:ext uri="{FF2B5EF4-FFF2-40B4-BE49-F238E27FC236}">
                <a16:creationId xmlns:a16="http://schemas.microsoft.com/office/drawing/2014/main" id="{61E8DDAE-6D31-0FFB-AD7E-02C6773B780D}"/>
              </a:ext>
            </a:extLst>
          </p:cNvPr>
          <p:cNvSpPr>
            <a:spLocks noGrp="1"/>
          </p:cNvSpPr>
          <p:nvPr>
            <p:ph sz="quarter" idx="27"/>
          </p:nvPr>
        </p:nvSpPr>
        <p:spPr>
          <a:xfrm>
            <a:off x="627210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0" name="Content Placeholder 8">
            <a:extLst>
              <a:ext uri="{FF2B5EF4-FFF2-40B4-BE49-F238E27FC236}">
                <a16:creationId xmlns:a16="http://schemas.microsoft.com/office/drawing/2014/main" id="{EFE48A9E-F119-ADD2-78BB-4F1F5D97EFC6}"/>
              </a:ext>
            </a:extLst>
          </p:cNvPr>
          <p:cNvSpPr>
            <a:spLocks noGrp="1"/>
          </p:cNvSpPr>
          <p:nvPr>
            <p:ph sz="quarter" idx="28" hasCustomPrompt="1"/>
          </p:nvPr>
        </p:nvSpPr>
        <p:spPr>
          <a:xfrm>
            <a:off x="6272107" y="2322611"/>
            <a:ext cx="5601547" cy="3780477"/>
          </a:xfrm>
          <a:prstGeom prst="rect">
            <a:avLst/>
          </a:prstGeom>
          <a:solidFill>
            <a:schemeClr val="bg1">
              <a:lumMod val="95000"/>
            </a:schemeClr>
          </a:solidFill>
        </p:spPr>
        <p:txBody>
          <a:bodyPr lIns="118872" tIns="118872" rIns="118872" bIns="118872"/>
          <a:lstStyle>
            <a:lvl1pPr>
              <a:defRPr sz="1467" b="0"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Tree>
    <p:extLst>
      <p:ext uri="{BB962C8B-B14F-4D97-AF65-F5344CB8AC3E}">
        <p14:creationId xmlns:p14="http://schemas.microsoft.com/office/powerpoint/2010/main" val="241984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of 3">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4963" y="1342500"/>
            <a:ext cx="3650827"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25117" y="2334386"/>
            <a:ext cx="3650827"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lvl2pPr>
            <a:lvl3pPr>
              <a:defRPr sz="1333" b="0" i="0" baseline="0"/>
            </a:lvl3pPr>
            <a:lvl4pPr>
              <a:defRPr sz="1333" b="0" i="0" baseline="0"/>
            </a:lvl4pPr>
            <a:lvl5pPr>
              <a:defRPr sz="1333" b="0" i="0"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4264993" y="1342499"/>
            <a:ext cx="3616960"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4264993" y="2334385"/>
            <a:ext cx="3616960"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8158483" y="1337299"/>
            <a:ext cx="3705013"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8172024" y="2329185"/>
            <a:ext cx="3705013"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Title 3">
            <a:extLst>
              <a:ext uri="{FF2B5EF4-FFF2-40B4-BE49-F238E27FC236}">
                <a16:creationId xmlns:a16="http://schemas.microsoft.com/office/drawing/2014/main" id="{C8C15976-1057-47C1-84CF-4615E6169862}"/>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FADE1CA-9CF1-EFC4-1FAD-580B21D0E335}"/>
              </a:ext>
            </a:extLst>
          </p:cNvPr>
          <p:cNvSpPr>
            <a:spLocks noGrp="1"/>
          </p:cNvSpPr>
          <p:nvPr>
            <p:ph type="sldNum" sz="quarter" idx="22"/>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826B9668-90AD-9D1E-2CF3-8C255A22594A}"/>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96572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of 4">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318347" y="1343971"/>
            <a:ext cx="2458720" cy="1357637"/>
          </a:xfrm>
          <a:prstGeom prst="rect">
            <a:avLst/>
          </a:prstGeom>
          <a:solidFill>
            <a:schemeClr val="accent3"/>
          </a:solidFill>
        </p:spPr>
        <p:txBody>
          <a:bodyPr lIns="118872" tIns="118872" rIns="118872" bIns="118872" anchor="ctr"/>
          <a:lstStyle>
            <a:lvl1pPr>
              <a:spcBef>
                <a:spcPts val="133"/>
              </a:spcBef>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6363545" y="1343971"/>
            <a:ext cx="2458720"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6363545"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3373120" y="1343971"/>
            <a:ext cx="2458720" cy="1357637"/>
          </a:xfrm>
          <a:prstGeom prst="rect">
            <a:avLst/>
          </a:prstGeom>
          <a:solidFill>
            <a:schemeClr val="accent3"/>
          </a:solidFill>
        </p:spPr>
        <p:txBody>
          <a:bodyPr lIns="118872" tIns="118872" rIns="118872" bIns="118872" anchor="ctr"/>
          <a:lstStyle>
            <a:lvl1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3373120"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4" name="Content Placeholder 8">
            <a:extLst>
              <a:ext uri="{FF2B5EF4-FFF2-40B4-BE49-F238E27FC236}">
                <a16:creationId xmlns:a16="http://schemas.microsoft.com/office/drawing/2014/main" id="{46849DAC-0DEC-3345-B6FC-FA721CD5505E}"/>
              </a:ext>
            </a:extLst>
          </p:cNvPr>
          <p:cNvSpPr>
            <a:spLocks noGrp="1"/>
          </p:cNvSpPr>
          <p:nvPr>
            <p:ph sz="quarter" idx="23"/>
          </p:nvPr>
        </p:nvSpPr>
        <p:spPr>
          <a:xfrm>
            <a:off x="9421706" y="1384099"/>
            <a:ext cx="2465495"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21" name="Content Placeholder 8">
            <a:extLst>
              <a:ext uri="{FF2B5EF4-FFF2-40B4-BE49-F238E27FC236}">
                <a16:creationId xmlns:a16="http://schemas.microsoft.com/office/drawing/2014/main" id="{19FAECA8-2EF7-3949-822C-2043BF871AC1}"/>
              </a:ext>
            </a:extLst>
          </p:cNvPr>
          <p:cNvSpPr>
            <a:spLocks noGrp="1"/>
          </p:cNvSpPr>
          <p:nvPr>
            <p:ph sz="quarter" idx="24" hasCustomPrompt="1"/>
          </p:nvPr>
        </p:nvSpPr>
        <p:spPr>
          <a:xfrm>
            <a:off x="9421706" y="2375986"/>
            <a:ext cx="2465495"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2" name="Rectangle 1">
            <a:extLst>
              <a:ext uri="{FF2B5EF4-FFF2-40B4-BE49-F238E27FC236}">
                <a16:creationId xmlns:a16="http://schemas.microsoft.com/office/drawing/2014/main" id="{98AE11A0-0C38-F581-087E-DED3AEC9AEF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239412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6605"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Tips &amp; Best </a:t>
            </a:r>
            <a:r>
              <a:rPr lang="en-US" sz="2667" b="1" cap="all" baseline="0">
                <a:solidFill>
                  <a:schemeClr val="bg1"/>
                </a:solidFill>
                <a:latin typeface="+mj-lt"/>
                <a:ea typeface="Open Sans" panose="020B0606030504020204" pitchFamily="34" charset="0"/>
                <a:cs typeface="Open Sans" panose="020B0606030504020204" pitchFamily="34" charset="0"/>
              </a:rPr>
              <a:t>Practices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4" name="Rectangle 1">
            <a:extLst>
              <a:ext uri="{FF2B5EF4-FFF2-40B4-BE49-F238E27FC236}">
                <a16:creationId xmlns:a16="http://schemas.microsoft.com/office/drawing/2014/main" id="{339F01B5-325A-2989-53A8-9451A9BC699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CB0D13AD-B701-1289-751E-D0F9698B39CF}"/>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65BA753D-82E3-ED5C-7499-70998A7B5A6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9570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odul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2941"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Summary</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Content Placeholder 6">
            <a:extLst>
              <a:ext uri="{FF2B5EF4-FFF2-40B4-BE49-F238E27FC236}">
                <a16:creationId xmlns:a16="http://schemas.microsoft.com/office/drawing/2014/main" id="{38A2E976-4DE8-437F-CDE8-D7EC5FB406E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4" name="Rectangle 1">
            <a:extLst>
              <a:ext uri="{FF2B5EF4-FFF2-40B4-BE49-F238E27FC236}">
                <a16:creationId xmlns:a16="http://schemas.microsoft.com/office/drawing/2014/main" id="{97617462-17CC-6302-437F-757D52584A82}"/>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7C58E57F-E5C1-3EAE-0BEA-6998A4303E88}"/>
              </a:ext>
              <a:ext uri="{C183D7F6-B498-43B3-948B-1728B52AA6E4}">
                <adec:decorative xmlns:adec="http://schemas.microsoft.com/office/drawing/2017/decorative" val="1"/>
              </a:ext>
            </a:extLst>
          </p:cNvPr>
          <p:cNvSpPr/>
          <p:nvPr/>
        </p:nvSpPr>
        <p:spPr>
          <a:xfrm flipV="1">
            <a:off x="-12529" y="5304429"/>
            <a:ext cx="19547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6254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C1290C-B48E-5CFB-3023-CA79FF5AA731}"/>
              </a:ext>
            </a:extLst>
          </p:cNvPr>
          <p:cNvSpPr>
            <a:spLocks noGrp="1"/>
          </p:cNvSpPr>
          <p:nvPr>
            <p:ph type="sldNum" sz="quarter" idx="10"/>
          </p:nvPr>
        </p:nvSpPr>
        <p:spPr/>
        <p:txBody>
          <a:bodyPr/>
          <a:lstStyle>
            <a:lvl1pPr>
              <a:defRPr>
                <a:solidFill>
                  <a:schemeClr val="tx1"/>
                </a:solidFill>
              </a:defRPr>
            </a:lvl1pPr>
          </a:lstStyle>
          <a:p>
            <a:pPr defTabSz="761970"/>
            <a:fld id="{A59E24FB-11A7-44FD-AC96-67BDBF48A334}" type="slidenum">
              <a:rPr lang="en-US" smtClean="0"/>
              <a:pPr defTabSz="761970"/>
              <a:t>‹#›</a:t>
            </a:fld>
            <a:endParaRPr lang="en-US"/>
          </a:p>
        </p:txBody>
      </p:sp>
      <p:sp>
        <p:nvSpPr>
          <p:cNvPr id="9" name="Rectangle 8">
            <a:extLst>
              <a:ext uri="{FF2B5EF4-FFF2-40B4-BE49-F238E27FC236}">
                <a16:creationId xmlns:a16="http://schemas.microsoft.com/office/drawing/2014/main" id="{C4F07761-E3CC-D3AD-4B3D-5E5DC50BC84B}"/>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0" name="Rectangle 9">
            <a:extLst>
              <a:ext uri="{FF2B5EF4-FFF2-40B4-BE49-F238E27FC236}">
                <a16:creationId xmlns:a16="http://schemas.microsoft.com/office/drawing/2014/main" id="{F5C02322-8D6C-4400-DEE5-1E0E1C156261}"/>
              </a:ext>
            </a:extLst>
          </p:cNvPr>
          <p:cNvSpPr/>
          <p:nvPr/>
        </p:nvSpPr>
        <p:spPr>
          <a:xfrm>
            <a:off x="182941" y="-8878"/>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Q &amp; A</a:t>
            </a:r>
          </a:p>
        </p:txBody>
      </p:sp>
      <p:sp>
        <p:nvSpPr>
          <p:cNvPr id="4" name="Rectangle 1">
            <a:extLst>
              <a:ext uri="{FF2B5EF4-FFF2-40B4-BE49-F238E27FC236}">
                <a16:creationId xmlns:a16="http://schemas.microsoft.com/office/drawing/2014/main" id="{0443A264-49F6-3204-C1D0-1BB84DB1C56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DECAFEBF-33E9-AD77-B56B-4E1032B6BAEA}"/>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pic>
        <p:nvPicPr>
          <p:cNvPr id="6" name="Graphic 5" descr="Badge Question Mark with solid fill">
            <a:extLst>
              <a:ext uri="{FF2B5EF4-FFF2-40B4-BE49-F238E27FC236}">
                <a16:creationId xmlns:a16="http://schemas.microsoft.com/office/drawing/2014/main" id="{7224556F-3DE8-8316-A879-D252FCE4BB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661" y="1610955"/>
            <a:ext cx="2852546" cy="2852546"/>
          </a:xfrm>
          <a:prstGeom prst="rect">
            <a:avLst/>
          </a:prstGeom>
        </p:spPr>
      </p:pic>
    </p:spTree>
    <p:extLst>
      <p:ext uri="{BB962C8B-B14F-4D97-AF65-F5344CB8AC3E}">
        <p14:creationId xmlns:p14="http://schemas.microsoft.com/office/powerpoint/2010/main" val="185566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odule Divider + Topic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6" y="1398716"/>
            <a:ext cx="3664023" cy="4798883"/>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5" y="-1"/>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Module</a:t>
            </a:r>
          </a:p>
        </p:txBody>
      </p:sp>
      <p:sp>
        <p:nvSpPr>
          <p:cNvPr id="21" name="Text Placeholder 20">
            <a:extLst>
              <a:ext uri="{FF2B5EF4-FFF2-40B4-BE49-F238E27FC236}">
                <a16:creationId xmlns:a16="http://schemas.microsoft.com/office/drawing/2014/main" id="{6E0C7393-5B50-3E1A-CC33-2ACFEF9B5DD7}"/>
              </a:ext>
              <a:ext uri="{C183D7F6-B498-43B3-948B-1728B52AA6E4}">
                <adec:decorative xmlns:adec="http://schemas.microsoft.com/office/drawing/2017/decorative" val="0"/>
              </a:ext>
            </a:extLst>
          </p:cNvPr>
          <p:cNvSpPr>
            <a:spLocks noGrp="1"/>
          </p:cNvSpPr>
          <p:nvPr>
            <p:ph type="body" sz="quarter" idx="10" hasCustomPrompt="1"/>
          </p:nvPr>
        </p:nvSpPr>
        <p:spPr>
          <a:xfrm>
            <a:off x="-6" y="2150134"/>
            <a:ext cx="3664023" cy="2521327"/>
          </a:xfrm>
        </p:spPr>
        <p:txBody>
          <a:bodyPr wrap="none" lIns="0" tIns="0" rIns="0" bIns="0" anchor="ctr">
            <a:noAutofit/>
          </a:bodyPr>
          <a:lstStyle>
            <a:lvl1pPr marL="0" indent="0" algn="ctr">
              <a:defRPr sz="12800" b="1">
                <a:solidFill>
                  <a:schemeClr val="bg1"/>
                </a:solidFill>
              </a:defRPr>
            </a:lvl1pPr>
          </a:lstStyle>
          <a:p>
            <a:pPr lvl="0"/>
            <a:r>
              <a:rPr lang="en-US"/>
              <a:t>#</a:t>
            </a:r>
          </a:p>
        </p:txBody>
      </p:sp>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017955" y="94827"/>
            <a:ext cx="7869244" cy="1303888"/>
          </a:xfrm>
          <a:prstGeom prst="rect">
            <a:avLst/>
          </a:prstGeom>
        </p:spPr>
        <p:txBody>
          <a:bodyPr vert="horz" lIns="0" tIns="182880" rIns="274320" bIns="182880" rtlCol="0" anchor="ctr" anchorCtr="0">
            <a:normAutofit/>
          </a:bodyPr>
          <a:lstStyle>
            <a:lvl1pPr marL="0">
              <a:defRPr lang="en-US" sz="3733" b="1" i="0" cap="none"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marL="0" lvl="0"/>
            <a:r>
              <a:rPr lang="en-US"/>
              <a:t>Module Title in Title Case</a:t>
            </a:r>
          </a:p>
        </p:txBody>
      </p:sp>
      <p:sp>
        <p:nvSpPr>
          <p:cNvPr id="5" name="TextBox 4">
            <a:extLst>
              <a:ext uri="{FF2B5EF4-FFF2-40B4-BE49-F238E27FC236}">
                <a16:creationId xmlns:a16="http://schemas.microsoft.com/office/drawing/2014/main" id="{74E1D317-CEE7-EB97-D3A8-31688372B612}"/>
              </a:ext>
            </a:extLst>
          </p:cNvPr>
          <p:cNvSpPr txBox="1"/>
          <p:nvPr/>
        </p:nvSpPr>
        <p:spPr>
          <a:xfrm>
            <a:off x="4017957" y="1493544"/>
            <a:ext cx="4113348" cy="656591"/>
          </a:xfrm>
          <a:prstGeom prst="rect">
            <a:avLst/>
          </a:prstGeom>
        </p:spPr>
        <p:txBody>
          <a:bodyPr vert="horz" wrap="square" lIns="0" tIns="121920" rIns="0" bIns="243840" rtlCol="0" anchor="t" anchorCtr="0">
            <a:noAutofit/>
          </a:bodyPr>
          <a:lstStyle/>
          <a:p>
            <a:pPr algn="l"/>
            <a:r>
              <a:rPr lang="en-US" sz="2133" b="0" i="1" cap="none" baseline="0">
                <a:solidFill>
                  <a:schemeClr val="tx2"/>
                </a:solidFill>
                <a:latin typeface="Open Sans" panose="020B0606030504020204" pitchFamily="34" charset="0"/>
                <a:ea typeface="Open Sans" panose="020B0606030504020204" pitchFamily="34" charset="0"/>
                <a:cs typeface="Open Sans" panose="020B0606030504020204" pitchFamily="34" charset="0"/>
              </a:rPr>
              <a:t>Lessons in This Module</a:t>
            </a:r>
          </a:p>
        </p:txBody>
      </p:sp>
      <p:sp>
        <p:nvSpPr>
          <p:cNvPr id="3" name="Content Placeholder 6">
            <a:extLst>
              <a:ext uri="{FF2B5EF4-FFF2-40B4-BE49-F238E27FC236}">
                <a16:creationId xmlns:a16="http://schemas.microsoft.com/office/drawing/2014/main" id="{8B06DB72-36F8-5EDB-C0E7-6E776A552FC3}"/>
              </a:ext>
            </a:extLst>
          </p:cNvPr>
          <p:cNvSpPr>
            <a:spLocks noGrp="1"/>
          </p:cNvSpPr>
          <p:nvPr>
            <p:ph sz="quarter" idx="11" hasCustomPrompt="1"/>
          </p:nvPr>
        </p:nvSpPr>
        <p:spPr>
          <a:xfrm>
            <a:off x="4017956" y="2247116"/>
            <a:ext cx="7869245" cy="3761901"/>
          </a:xfrm>
        </p:spPr>
        <p:txBody>
          <a:bodyPr lIns="0" tIns="182880" rIns="274320" bIns="182880"/>
          <a:lstStyle>
            <a:lvl1pPr marL="380990" indent="-380990">
              <a:lnSpc>
                <a:spcPct val="150000"/>
              </a:lnSpc>
              <a:buClr>
                <a:schemeClr val="accent1"/>
              </a:buClr>
              <a:buSzPct val="125000"/>
              <a:buFont typeface="Wingdings" panose="05000000000000000000" pitchFamily="2" charset="2"/>
              <a:buChar char="§"/>
              <a:defRPr>
                <a:solidFill>
                  <a:schemeClr val="tx2"/>
                </a:solidFill>
              </a:defRPr>
            </a:lvl1pPr>
          </a:lstStyle>
          <a:p>
            <a:pPr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752212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Lesson Divi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0550"/>
            <a:ext cx="12192000" cy="6197601"/>
          </a:xfrm>
          <a:prstGeom prst="rect">
            <a:avLst/>
          </a:prstGeom>
          <a:solidFill>
            <a:schemeClr val="accent2"/>
          </a:solidFill>
        </p:spPr>
        <p:txBody>
          <a:bodyPr wrap="square" rtlCol="0" anchor="ctr" anchorCtr="0">
            <a:normAutofit/>
          </a:bodyPr>
          <a:lstStyle/>
          <a:p>
            <a:pPr algn="ctr"/>
            <a:endParaRPr lang="en-US" sz="2133" err="1">
              <a:solidFill>
                <a:schemeClr val="bg1"/>
              </a:solidFill>
            </a:endParaRPr>
          </a:p>
        </p:txBody>
      </p:sp>
      <p:sp>
        <p:nvSpPr>
          <p:cNvPr id="2" name="Title 1"/>
          <p:cNvSpPr>
            <a:spLocks noGrp="1"/>
          </p:cNvSpPr>
          <p:nvPr>
            <p:ph type="title" hasCustomPrompt="1"/>
          </p:nvPr>
        </p:nvSpPr>
        <p:spPr>
          <a:xfrm>
            <a:off x="369869" y="1315944"/>
            <a:ext cx="11517331" cy="1666984"/>
          </a:xfrm>
          <a:prstGeom prst="rect">
            <a:avLst/>
          </a:prstGeom>
        </p:spPr>
        <p:txBody>
          <a:bodyPr vert="horz" lIns="0" tIns="0" rIns="0" bIns="0" rtlCol="0" anchor="b" anchorCtr="0">
            <a:normAutofit/>
          </a:bodyPr>
          <a:lstStyle>
            <a:lvl1pPr marL="0" indent="0" algn="l">
              <a:defRPr lang="en-US" sz="3733"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6" name="Rectangle 5">
            <a:extLst>
              <a:ext uri="{FF2B5EF4-FFF2-40B4-BE49-F238E27FC236}">
                <a16:creationId xmlns:a16="http://schemas.microsoft.com/office/drawing/2014/main" id="{E2DD4BE9-85BC-E4AF-2DDB-2E0E16E3C957}"/>
              </a:ext>
              <a:ext uri="{C183D7F6-B498-43B3-948B-1728B52AA6E4}">
                <adec:decorative xmlns:adec="http://schemas.microsoft.com/office/drawing/2017/decorative" val="1"/>
              </a:ext>
            </a:extLst>
          </p:cNvPr>
          <p:cNvSpPr/>
          <p:nvPr/>
        </p:nvSpPr>
        <p:spPr>
          <a:xfrm rot="5400000">
            <a:off x="6023545" y="-2329665"/>
            <a:ext cx="209979" cy="11517333"/>
          </a:xfrm>
          <a:prstGeom prst="rect">
            <a:avLst/>
          </a:prstGeom>
          <a:solidFill>
            <a:schemeClr val="accent1"/>
          </a:solidFill>
        </p:spPr>
        <p:txBody>
          <a:bodyPr vert="vert270" wrap="square" rtlCol="0" anchor="ctr" anchorCtr="0">
            <a:noAutofit/>
          </a:bodyPr>
          <a:lstStyle/>
          <a:p>
            <a:pPr algn="l"/>
            <a:endParaRPr lang="en-US" sz="2133">
              <a:solidFill>
                <a:schemeClr val="bg1"/>
              </a:solidFill>
            </a:endParaRPr>
          </a:p>
        </p:txBody>
      </p:sp>
      <p:sp>
        <p:nvSpPr>
          <p:cNvPr id="10" name="Text Placeholder 9">
            <a:extLst>
              <a:ext uri="{FF2B5EF4-FFF2-40B4-BE49-F238E27FC236}">
                <a16:creationId xmlns:a16="http://schemas.microsoft.com/office/drawing/2014/main" id="{DE2776E9-468C-6AC1-6E49-621C0FB59AF3}"/>
              </a:ext>
            </a:extLst>
          </p:cNvPr>
          <p:cNvSpPr>
            <a:spLocks noGrp="1"/>
          </p:cNvSpPr>
          <p:nvPr>
            <p:ph type="body" sz="quarter" idx="13" hasCustomPrompt="1"/>
          </p:nvPr>
        </p:nvSpPr>
        <p:spPr>
          <a:xfrm>
            <a:off x="404285" y="3725334"/>
            <a:ext cx="11482916" cy="1123951"/>
          </a:xfrm>
        </p:spPr>
        <p:txBody>
          <a:bodyPr/>
          <a:lstStyle>
            <a:lvl1pPr>
              <a:defRPr>
                <a:solidFill>
                  <a:schemeClr val="bg2"/>
                </a:solidFill>
              </a:defRPr>
            </a:lvl1pPr>
          </a:lstStyle>
          <a:p>
            <a:pPr lvl="0"/>
            <a:r>
              <a:rPr lang="en-US"/>
              <a:t>Module Title in Title Case</a:t>
            </a:r>
          </a:p>
        </p:txBody>
      </p:sp>
    </p:spTree>
    <p:extLst>
      <p:ext uri="{BB962C8B-B14F-4D97-AF65-F5344CB8AC3E}">
        <p14:creationId xmlns:p14="http://schemas.microsoft.com/office/powerpoint/2010/main" val="138940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Content + Subhea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3C40C055-0C99-0EF8-6F81-23F8E83012E7}"/>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9" name="Text Placeholder 3"/>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40" y="1991833"/>
            <a:ext cx="11528461" cy="4097080"/>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2" name="Rectangle 11">
            <a:extLst>
              <a:ext uri="{FF2B5EF4-FFF2-40B4-BE49-F238E27FC236}">
                <a16:creationId xmlns:a16="http://schemas.microsoft.com/office/drawing/2014/main" id="{699BD777-66EE-7BFE-A993-29B787E98EE1}"/>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3276308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sson Objective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4B65E8-F432-A204-25F5-967EB25D0218}"/>
              </a:ext>
              <a:ext uri="{C183D7F6-B498-43B3-948B-1728B52AA6E4}">
                <adec:decorative xmlns:adec="http://schemas.microsoft.com/office/drawing/2017/decorative" val="1"/>
              </a:ext>
            </a:extLst>
          </p:cNvPr>
          <p:cNvSpPr/>
          <p:nvPr/>
        </p:nvSpPr>
        <p:spPr>
          <a:xfrm>
            <a:off x="-5" y="-1"/>
            <a:ext cx="12192000" cy="617050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8" name="Rectangle 7">
            <a:extLst>
              <a:ext uri="{FF2B5EF4-FFF2-40B4-BE49-F238E27FC236}">
                <a16:creationId xmlns:a16="http://schemas.microsoft.com/office/drawing/2014/main" id="{FC184E9F-4779-C209-54F3-7ECFE517557A}"/>
              </a:ext>
              <a:ext uri="{C183D7F6-B498-43B3-948B-1728B52AA6E4}">
                <adec:decorative xmlns:adec="http://schemas.microsoft.com/office/drawing/2017/decorative" val="1"/>
              </a:ext>
            </a:extLst>
          </p:cNvPr>
          <p:cNvSpPr/>
          <p:nvPr/>
        </p:nvSpPr>
        <p:spPr>
          <a:xfrm>
            <a:off x="1" y="0"/>
            <a:ext cx="12192000" cy="2011680"/>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 y="1"/>
            <a:ext cx="12191999" cy="1413468"/>
          </a:xfrm>
          <a:prstGeom prst="rect">
            <a:avLst/>
          </a:prstGeom>
          <a:solidFill>
            <a:schemeClr val="accent1"/>
          </a:solidFill>
        </p:spPr>
        <p:txBody>
          <a:bodyPr wrap="square" lIns="365760" tIns="365760" rIns="365760" bIns="365760" rtlCol="0" anchor="ctr" anchorCtr="0">
            <a:noAutofit/>
          </a:bodyPr>
          <a:lstStyle/>
          <a:p>
            <a:pPr algn="l"/>
            <a:endParaRPr lang="en-US" sz="3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B47B5BC4-6F9D-2D73-4147-FE1A0BD6A440}"/>
              </a:ext>
              <a:ext uri="{C183D7F6-B498-43B3-948B-1728B52AA6E4}">
                <adec:decorative xmlns:adec="http://schemas.microsoft.com/office/drawing/2017/decorative" val="0"/>
              </a:ext>
            </a:extLst>
          </p:cNvPr>
          <p:cNvSpPr>
            <a:spLocks noGrp="1"/>
          </p:cNvSpPr>
          <p:nvPr>
            <p:ph type="title" hasCustomPrompt="1"/>
          </p:nvPr>
        </p:nvSpPr>
        <p:spPr>
          <a:xfrm>
            <a:off x="318347" y="372533"/>
            <a:ext cx="11562079" cy="562187"/>
          </a:xfrm>
          <a:prstGeom prst="rect">
            <a:avLst/>
          </a:prstGeom>
        </p:spPr>
        <p:txBody>
          <a:bodyPr anchor="ctr"/>
          <a:lstStyle>
            <a:lvl1pPr>
              <a:lnSpc>
                <a:spcPct val="125000"/>
              </a:lnSpc>
              <a:spcAft>
                <a:spcPts val="800"/>
              </a:spcAft>
              <a:defRPr>
                <a:solidFill>
                  <a:schemeClr val="bg1"/>
                </a:solidFill>
              </a:defRPr>
            </a:lvl1pPr>
          </a:lstStyle>
          <a:p>
            <a:r>
              <a:rPr lang="en-US"/>
              <a:t>Lesson Title in Title Case</a:t>
            </a:r>
          </a:p>
        </p:txBody>
      </p:sp>
      <p:sp>
        <p:nvSpPr>
          <p:cNvPr id="9" name="TextBox 8">
            <a:extLst>
              <a:ext uri="{FF2B5EF4-FFF2-40B4-BE49-F238E27FC236}">
                <a16:creationId xmlns:a16="http://schemas.microsoft.com/office/drawing/2014/main" id="{78B79B41-E532-250C-11D4-32AAA537F3CF}"/>
              </a:ext>
            </a:extLst>
          </p:cNvPr>
          <p:cNvSpPr txBox="1"/>
          <p:nvPr/>
        </p:nvSpPr>
        <p:spPr>
          <a:xfrm>
            <a:off x="318347" y="1586401"/>
            <a:ext cx="2804415" cy="287323"/>
          </a:xfrm>
          <a:prstGeom prst="rect">
            <a:avLst/>
          </a:prstGeom>
        </p:spPr>
        <p:txBody>
          <a:bodyPr vert="horz" wrap="square" lIns="0" tIns="0" rIns="0" bIns="0" rtlCol="0" anchor="ctr" anchorCtr="0">
            <a:spAutoFit/>
          </a:bodyPr>
          <a:lstStyle/>
          <a:p>
            <a:pPr algn="l"/>
            <a:r>
              <a:rPr lang="en-US" sz="1867" b="0" cap="all" baseline="0">
                <a:solidFill>
                  <a:schemeClr val="bg1"/>
                </a:solidFill>
                <a:latin typeface="+mj-lt"/>
                <a:ea typeface="Open Sans" panose="020B0606030504020204" pitchFamily="34" charset="0"/>
                <a:cs typeface="Open Sans" panose="020B0606030504020204" pitchFamily="34" charset="0"/>
              </a:rPr>
              <a:t>Lesson Objectives</a:t>
            </a:r>
          </a:p>
        </p:txBody>
      </p:sp>
      <p:sp>
        <p:nvSpPr>
          <p:cNvPr id="11" name="Content Placeholder 6">
            <a:extLst>
              <a:ext uri="{FF2B5EF4-FFF2-40B4-BE49-F238E27FC236}">
                <a16:creationId xmlns:a16="http://schemas.microsoft.com/office/drawing/2014/main" id="{674BC223-E271-8621-5DA4-4E00262E8896}"/>
              </a:ext>
            </a:extLst>
          </p:cNvPr>
          <p:cNvSpPr>
            <a:spLocks noGrp="1"/>
          </p:cNvSpPr>
          <p:nvPr>
            <p:ph sz="quarter" idx="11"/>
          </p:nvPr>
        </p:nvSpPr>
        <p:spPr>
          <a:xfrm>
            <a:off x="318348" y="2011681"/>
            <a:ext cx="5777653" cy="4158828"/>
          </a:xfrm>
        </p:spPr>
        <p:txBody>
          <a:bodyPr lIns="0" tIns="182880" rIns="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pic>
        <p:nvPicPr>
          <p:cNvPr id="16" name="Picture 15">
            <a:extLst>
              <a:ext uri="{FF2B5EF4-FFF2-40B4-BE49-F238E27FC236}">
                <a16:creationId xmlns:a16="http://schemas.microsoft.com/office/drawing/2014/main" id="{E17D9355-EC63-BCE9-F288-688279C1043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448" y="2991260"/>
            <a:ext cx="2524227" cy="2512787"/>
          </a:xfrm>
          <a:prstGeom prst="rect">
            <a:avLst/>
          </a:prstGeom>
        </p:spPr>
      </p:pic>
      <p:sp>
        <p:nvSpPr>
          <p:cNvPr id="17" name="Slide Number Placeholder 16">
            <a:extLst>
              <a:ext uri="{FF2B5EF4-FFF2-40B4-BE49-F238E27FC236}">
                <a16:creationId xmlns:a16="http://schemas.microsoft.com/office/drawing/2014/main" id="{890876CA-3F0F-DB5A-6F67-ACE18750E3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608617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urse Introduc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8878" y="2"/>
            <a:ext cx="5679440" cy="6197597"/>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5679445"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2" name="Text Placeholder 2">
            <a:extLst>
              <a:ext uri="{FF2B5EF4-FFF2-40B4-BE49-F238E27FC236}">
                <a16:creationId xmlns:a16="http://schemas.microsoft.com/office/drawing/2014/main" id="{D1C62712-1C22-A8FB-49DF-7DF09DC2E0FD}"/>
              </a:ext>
            </a:extLst>
          </p:cNvPr>
          <p:cNvSpPr>
            <a:spLocks noGrp="1"/>
          </p:cNvSpPr>
          <p:nvPr>
            <p:ph idx="1" hasCustomPrompt="1"/>
          </p:nvPr>
        </p:nvSpPr>
        <p:spPr>
          <a:xfrm>
            <a:off x="6096000" y="284482"/>
            <a:ext cx="5800947" cy="5638799"/>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Tree>
    <p:extLst>
      <p:ext uri="{BB962C8B-B14F-4D97-AF65-F5344CB8AC3E}">
        <p14:creationId xmlns:p14="http://schemas.microsoft.com/office/powerpoint/2010/main" val="155531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urse Wrap Up">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0" y="-8876"/>
            <a:ext cx="12192000" cy="1398713"/>
          </a:xfrm>
          <a:prstGeom prst="rect">
            <a:avLst/>
          </a:prstGeom>
          <a:solidFill>
            <a:schemeClr val="accent2"/>
          </a:solidFill>
          <a:ln>
            <a:solidFill>
              <a:schemeClr val="accent2"/>
            </a:solidFill>
          </a:ln>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mj-lt"/>
                <a:ea typeface="Open Sans" panose="020B0606030504020204" pitchFamily="34" charset="0"/>
                <a:cs typeface="Open Sans" panose="020B0606030504020204" pitchFamily="34" charset="0"/>
              </a:rPr>
              <a:t>Wrap Up</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8" name="Table Placeholder 5">
            <a:extLst>
              <a:ext uri="{FF2B5EF4-FFF2-40B4-BE49-F238E27FC236}">
                <a16:creationId xmlns:a16="http://schemas.microsoft.com/office/drawing/2014/main" id="{4E2117DA-CCFC-B27D-7CDC-86BDEBE26EE3}"/>
              </a:ext>
            </a:extLst>
          </p:cNvPr>
          <p:cNvSpPr>
            <a:spLocks noGrp="1"/>
          </p:cNvSpPr>
          <p:nvPr>
            <p:ph type="tbl" sz="quarter" idx="13"/>
          </p:nvPr>
        </p:nvSpPr>
        <p:spPr>
          <a:xfrm>
            <a:off x="264160" y="1530153"/>
            <a:ext cx="11623040" cy="4443924"/>
          </a:xfrm>
        </p:spPr>
        <p:txBody>
          <a:bodyPr wrap="square" anchor="ctr" anchorCtr="0"/>
          <a:lstStyle/>
          <a:p>
            <a:r>
              <a:rPr lang="en-US"/>
              <a:t>Click icon to add table</a:t>
            </a:r>
          </a:p>
        </p:txBody>
      </p:sp>
    </p:spTree>
    <p:extLst>
      <p:ext uri="{BB962C8B-B14F-4D97-AF65-F5344CB8AC3E}">
        <p14:creationId xmlns:p14="http://schemas.microsoft.com/office/powerpoint/2010/main" val="31413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p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82940" y="-8877"/>
            <a:ext cx="2767584" cy="6037143"/>
          </a:xfrm>
          <a:prstGeom prst="rect">
            <a:avLst/>
          </a:prstGeom>
          <a:solidFill>
            <a:schemeClr val="accent2"/>
          </a:solidFill>
        </p:spPr>
        <p:txBody>
          <a:bodyPr wrap="square" lIns="0" tIns="365760" rIns="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Support</a:t>
            </a:r>
          </a:p>
        </p:txBody>
      </p:sp>
      <p:sp>
        <p:nvSpPr>
          <p:cNvPr id="4" name="Rectangle 1">
            <a:extLst>
              <a:ext uri="{FF2B5EF4-FFF2-40B4-BE49-F238E27FC236}">
                <a16:creationId xmlns:a16="http://schemas.microsoft.com/office/drawing/2014/main" id="{44B6819A-3F17-DDD3-6BE0-FC6F1BB791EA}"/>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E3395703-58C0-E3F5-DC1B-4016055F2B03}"/>
              </a:ext>
              <a:ext uri="{C183D7F6-B498-43B3-948B-1728B52AA6E4}">
                <adec:decorative xmlns:adec="http://schemas.microsoft.com/office/drawing/2017/decorative" val="1"/>
              </a:ext>
            </a:extLst>
          </p:cNvPr>
          <p:cNvSpPr/>
          <p:nvPr/>
        </p:nvSpPr>
        <p:spPr>
          <a:xfrm flipV="1">
            <a:off x="-12529" y="5304429"/>
            <a:ext cx="195469"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3" name="Content Placeholder 3">
            <a:extLst>
              <a:ext uri="{FF2B5EF4-FFF2-40B4-BE49-F238E27FC236}">
                <a16:creationId xmlns:a16="http://schemas.microsoft.com/office/drawing/2014/main" id="{3EE69CE5-64EA-0229-92FD-D1335F26C879}"/>
              </a:ext>
            </a:extLst>
          </p:cNvPr>
          <p:cNvSpPr>
            <a:spLocks noGrp="1"/>
          </p:cNvSpPr>
          <p:nvPr>
            <p:ph sz="quarter" idx="11"/>
          </p:nvPr>
        </p:nvSpPr>
        <p:spPr>
          <a:xfrm>
            <a:off x="3431376" y="246582"/>
            <a:ext cx="8455825" cy="5603759"/>
          </a:xfrm>
        </p:spPr>
        <p:txBody>
          <a:bodyPr/>
          <a:lstStyle/>
          <a:p>
            <a:endParaRPr lang="en-US"/>
          </a:p>
        </p:txBody>
      </p:sp>
    </p:spTree>
    <p:extLst>
      <p:ext uri="{BB962C8B-B14F-4D97-AF65-F5344CB8AC3E}">
        <p14:creationId xmlns:p14="http://schemas.microsoft.com/office/powerpoint/2010/main" val="3557684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urse 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 uri="{C183D7F6-B498-43B3-948B-1728B52AA6E4}">
                <adec:decorative xmlns:adec="http://schemas.microsoft.com/office/drawing/2017/decorative" val="1"/>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8911" y="-8882"/>
            <a:ext cx="2767584" cy="6037148"/>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AGENDA</a:t>
            </a:r>
          </a:p>
        </p:txBody>
      </p:sp>
      <p:sp>
        <p:nvSpPr>
          <p:cNvPr id="6" name="Table Placeholder 5">
            <a:extLst>
              <a:ext uri="{FF2B5EF4-FFF2-40B4-BE49-F238E27FC236}">
                <a16:creationId xmlns:a16="http://schemas.microsoft.com/office/drawing/2014/main" id="{1A427B22-110E-6049-3DD6-0F9DF2115FE4}"/>
              </a:ext>
            </a:extLst>
          </p:cNvPr>
          <p:cNvSpPr>
            <a:spLocks noGrp="1"/>
          </p:cNvSpPr>
          <p:nvPr>
            <p:ph type="tbl" sz="quarter" idx="13"/>
          </p:nvPr>
        </p:nvSpPr>
        <p:spPr>
          <a:xfrm>
            <a:off x="3425952" y="243840"/>
            <a:ext cx="8461248" cy="5608320"/>
          </a:xfrm>
        </p:spPr>
        <p:txBody>
          <a:bodyPr wrap="square" anchor="ctr" anchorCtr="0"/>
          <a:lstStyle/>
          <a:p>
            <a:r>
              <a:rPr lang="en-US"/>
              <a:t>Click icon to add table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Rectangle 1">
            <a:extLst>
              <a:ext uri="{FF2B5EF4-FFF2-40B4-BE49-F238E27FC236}">
                <a16:creationId xmlns:a16="http://schemas.microsoft.com/office/drawing/2014/main" id="{E2F44A77-921D-6D3A-B9E0-FB3704FBF47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4" name="Rectangle 1">
            <a:extLst>
              <a:ext uri="{FF2B5EF4-FFF2-40B4-BE49-F238E27FC236}">
                <a16:creationId xmlns:a16="http://schemas.microsoft.com/office/drawing/2014/main" id="{F76F7FFB-5222-1D74-035C-D2D20840F408}"/>
              </a:ext>
              <a:ext uri="{C183D7F6-B498-43B3-948B-1728B52AA6E4}">
                <adec:decorative xmlns:adec="http://schemas.microsoft.com/office/drawing/2017/decorative" val="1"/>
              </a:ext>
            </a:extLst>
          </p:cNvPr>
          <p:cNvSpPr/>
          <p:nvPr/>
        </p:nvSpPr>
        <p:spPr>
          <a:xfrm flipV="1">
            <a:off x="-12529" y="5304429"/>
            <a:ext cx="2014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3542745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1CEEC-F2CF-DD0F-1E9D-75DB85F38787}"/>
              </a:ext>
            </a:extLst>
          </p:cNvPr>
          <p:cNvSpPr>
            <a:spLocks noGrp="1"/>
          </p:cNvSpPr>
          <p:nvPr>
            <p:ph type="sldNum" sz="quarter" idx="10"/>
          </p:nvPr>
        </p:nvSpPr>
        <p:spPr/>
        <p:txBody>
          <a:bodyPr/>
          <a:lstStyle/>
          <a:p>
            <a:pPr defTabSz="761970"/>
            <a:fld id="{A59E24FB-11A7-44FD-AC96-67BDBF48A334}" type="slidenum">
              <a:rPr lang="en-US" smtClean="0"/>
              <a:pPr defTabSz="761970"/>
              <a:t>‹#›</a:t>
            </a:fld>
            <a:endParaRPr lang="en-US"/>
          </a:p>
        </p:txBody>
      </p:sp>
      <p:sp>
        <p:nvSpPr>
          <p:cNvPr id="8" name="Title Placeholder 11">
            <a:extLst>
              <a:ext uri="{FF2B5EF4-FFF2-40B4-BE49-F238E27FC236}">
                <a16:creationId xmlns:a16="http://schemas.microsoft.com/office/drawing/2014/main" id="{E3011FA0-6B9A-21DF-8C74-E1EBEED5E405}"/>
              </a:ext>
            </a:extLst>
          </p:cNvPr>
          <p:cNvSpPr txBox="1">
            <a:spLocks/>
          </p:cNvSpPr>
          <p:nvPr userDrawn="1"/>
        </p:nvSpPr>
        <p:spPr>
          <a:xfrm>
            <a:off x="386499" y="2627207"/>
            <a:ext cx="8735730"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4800">
                <a:solidFill>
                  <a:srgbClr val="FFFFFF"/>
                </a:solidFill>
              </a:rPr>
              <a:t>Enter Slide Title in Title Case</a:t>
            </a:r>
          </a:p>
        </p:txBody>
      </p:sp>
      <p:sp>
        <p:nvSpPr>
          <p:cNvPr id="9" name="Title Placeholder 11">
            <a:extLst>
              <a:ext uri="{FF2B5EF4-FFF2-40B4-BE49-F238E27FC236}">
                <a16:creationId xmlns:a16="http://schemas.microsoft.com/office/drawing/2014/main" id="{13C5C134-C430-8478-D87F-50699C33CE2F}"/>
              </a:ext>
            </a:extLst>
          </p:cNvPr>
          <p:cNvSpPr txBox="1">
            <a:spLocks/>
          </p:cNvSpPr>
          <p:nvPr userDrawn="1"/>
        </p:nvSpPr>
        <p:spPr>
          <a:xfrm>
            <a:off x="386499" y="3915937"/>
            <a:ext cx="5034587"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2200">
                <a:solidFill>
                  <a:srgbClr val="FFFFFF"/>
                </a:solidFill>
              </a:rPr>
              <a:t>Enter Slide Title in Title Case</a:t>
            </a:r>
          </a:p>
        </p:txBody>
      </p:sp>
      <p:pic>
        <p:nvPicPr>
          <p:cNvPr id="2" name="Picture 1">
            <a:extLst>
              <a:ext uri="{FF2B5EF4-FFF2-40B4-BE49-F238E27FC236}">
                <a16:creationId xmlns:a16="http://schemas.microsoft.com/office/drawing/2014/main" id="{03C0D4E6-D0BE-B27A-B793-D33A7A7563C5}"/>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481290" y="5207726"/>
            <a:ext cx="4782899" cy="1202768"/>
          </a:xfrm>
          <a:prstGeom prst="rect">
            <a:avLst/>
          </a:prstGeom>
        </p:spPr>
      </p:pic>
      <p:sp>
        <p:nvSpPr>
          <p:cNvPr id="6" name="AutoShape 3">
            <a:extLst>
              <a:ext uri="{FF2B5EF4-FFF2-40B4-BE49-F238E27FC236}">
                <a16:creationId xmlns:a16="http://schemas.microsoft.com/office/drawing/2014/main" id="{152C24F0-015B-F85A-51E2-B513E9D1D96A}"/>
              </a:ext>
            </a:extLst>
          </p:cNvPr>
          <p:cNvSpPr>
            <a:spLocks noChangeAspect="1" noChangeArrowheads="1" noTextEdit="1"/>
          </p:cNvSpPr>
          <p:nvPr userDrawn="1"/>
        </p:nvSpPr>
        <p:spPr bwMode="auto">
          <a:xfrm>
            <a:off x="0" y="-4763"/>
            <a:ext cx="12192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6CCABADF-9BD0-DD04-DC94-AEEB2ABDE937}"/>
              </a:ext>
            </a:extLst>
          </p:cNvPr>
          <p:cNvSpPr>
            <a:spLocks/>
          </p:cNvSpPr>
          <p:nvPr userDrawn="1"/>
        </p:nvSpPr>
        <p:spPr bwMode="auto">
          <a:xfrm>
            <a:off x="-8878" y="-12700"/>
            <a:ext cx="12200878" cy="6865938"/>
          </a:xfrm>
          <a:custGeom>
            <a:avLst/>
            <a:gdLst>
              <a:gd name="T0" fmla="*/ 0 w 25599"/>
              <a:gd name="T1" fmla="*/ 14404 h 14404"/>
              <a:gd name="T2" fmla="*/ 0 w 25599"/>
              <a:gd name="T3" fmla="*/ 14404 h 14404"/>
              <a:gd name="T4" fmla="*/ 25599 w 25599"/>
              <a:gd name="T5" fmla="*/ 14404 h 14404"/>
              <a:gd name="T6" fmla="*/ 25599 w 25599"/>
              <a:gd name="T7" fmla="*/ 0 h 14404"/>
              <a:gd name="T8" fmla="*/ 0 w 25599"/>
              <a:gd name="T9" fmla="*/ 0 h 14404"/>
              <a:gd name="T10" fmla="*/ 0 w 25599"/>
              <a:gd name="T11" fmla="*/ 14404 h 14404"/>
            </a:gdLst>
            <a:ahLst/>
            <a:cxnLst>
              <a:cxn ang="0">
                <a:pos x="T0" y="T1"/>
              </a:cxn>
              <a:cxn ang="0">
                <a:pos x="T2" y="T3"/>
              </a:cxn>
              <a:cxn ang="0">
                <a:pos x="T4" y="T5"/>
              </a:cxn>
              <a:cxn ang="0">
                <a:pos x="T6" y="T7"/>
              </a:cxn>
              <a:cxn ang="0">
                <a:pos x="T8" y="T9"/>
              </a:cxn>
              <a:cxn ang="0">
                <a:pos x="T10" y="T11"/>
              </a:cxn>
            </a:cxnLst>
            <a:rect l="0" t="0" r="r" b="b"/>
            <a:pathLst>
              <a:path w="25599" h="14404">
                <a:moveTo>
                  <a:pt x="0" y="14404"/>
                </a:moveTo>
                <a:lnTo>
                  <a:pt x="0" y="14404"/>
                </a:lnTo>
                <a:lnTo>
                  <a:pt x="25599" y="14404"/>
                </a:lnTo>
                <a:lnTo>
                  <a:pt x="25599" y="0"/>
                </a:lnTo>
                <a:lnTo>
                  <a:pt x="0" y="0"/>
                </a:lnTo>
                <a:lnTo>
                  <a:pt x="0" y="14404"/>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3E31CBF5-BE1A-F332-EAF1-87B2B500CC9F}"/>
              </a:ext>
            </a:extLst>
          </p:cNvPr>
          <p:cNvSpPr>
            <a:spLocks/>
          </p:cNvSpPr>
          <p:nvPr userDrawn="1"/>
        </p:nvSpPr>
        <p:spPr bwMode="auto">
          <a:xfrm>
            <a:off x="0" y="4864100"/>
            <a:ext cx="9115425" cy="1993900"/>
          </a:xfrm>
          <a:custGeom>
            <a:avLst/>
            <a:gdLst>
              <a:gd name="T0" fmla="*/ 0 w 19131"/>
              <a:gd name="T1" fmla="*/ 4184 h 4184"/>
              <a:gd name="T2" fmla="*/ 0 w 19131"/>
              <a:gd name="T3" fmla="*/ 4184 h 4184"/>
              <a:gd name="T4" fmla="*/ 19131 w 19131"/>
              <a:gd name="T5" fmla="*/ 4184 h 4184"/>
              <a:gd name="T6" fmla="*/ 19131 w 19131"/>
              <a:gd name="T7" fmla="*/ 0 h 4184"/>
              <a:gd name="T8" fmla="*/ 0 w 19131"/>
              <a:gd name="T9" fmla="*/ 0 h 4184"/>
              <a:gd name="T10" fmla="*/ 0 w 19131"/>
              <a:gd name="T11" fmla="*/ 4184 h 4184"/>
            </a:gdLst>
            <a:ahLst/>
            <a:cxnLst>
              <a:cxn ang="0">
                <a:pos x="T0" y="T1"/>
              </a:cxn>
              <a:cxn ang="0">
                <a:pos x="T2" y="T3"/>
              </a:cxn>
              <a:cxn ang="0">
                <a:pos x="T4" y="T5"/>
              </a:cxn>
              <a:cxn ang="0">
                <a:pos x="T6" y="T7"/>
              </a:cxn>
              <a:cxn ang="0">
                <a:pos x="T8" y="T9"/>
              </a:cxn>
              <a:cxn ang="0">
                <a:pos x="T10" y="T11"/>
              </a:cxn>
            </a:cxnLst>
            <a:rect l="0" t="0" r="r" b="b"/>
            <a:pathLst>
              <a:path w="19131" h="4184">
                <a:moveTo>
                  <a:pt x="0" y="4184"/>
                </a:moveTo>
                <a:lnTo>
                  <a:pt x="0" y="4184"/>
                </a:lnTo>
                <a:lnTo>
                  <a:pt x="19131" y="4184"/>
                </a:lnTo>
                <a:lnTo>
                  <a:pt x="19131" y="0"/>
                </a:lnTo>
                <a:lnTo>
                  <a:pt x="0" y="0"/>
                </a:lnTo>
                <a:lnTo>
                  <a:pt x="0" y="418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B9AD855E-EA7E-0252-6B1F-0C6041271D87}"/>
              </a:ext>
            </a:extLst>
          </p:cNvPr>
          <p:cNvSpPr>
            <a:spLocks/>
          </p:cNvSpPr>
          <p:nvPr userDrawn="1"/>
        </p:nvSpPr>
        <p:spPr bwMode="auto">
          <a:xfrm>
            <a:off x="0" y="3502025"/>
            <a:ext cx="9115425" cy="1362075"/>
          </a:xfrm>
          <a:custGeom>
            <a:avLst/>
            <a:gdLst>
              <a:gd name="T0" fmla="*/ 0 w 19131"/>
              <a:gd name="T1" fmla="*/ 2858 h 2858"/>
              <a:gd name="T2" fmla="*/ 0 w 19131"/>
              <a:gd name="T3" fmla="*/ 2858 h 2858"/>
              <a:gd name="T4" fmla="*/ 19131 w 19131"/>
              <a:gd name="T5" fmla="*/ 2858 h 2858"/>
              <a:gd name="T6" fmla="*/ 19131 w 19131"/>
              <a:gd name="T7" fmla="*/ 0 h 2858"/>
              <a:gd name="T8" fmla="*/ 0 w 19131"/>
              <a:gd name="T9" fmla="*/ 0 h 2858"/>
              <a:gd name="T10" fmla="*/ 0 w 19131"/>
              <a:gd name="T11" fmla="*/ 2858 h 2858"/>
            </a:gdLst>
            <a:ahLst/>
            <a:cxnLst>
              <a:cxn ang="0">
                <a:pos x="T0" y="T1"/>
              </a:cxn>
              <a:cxn ang="0">
                <a:pos x="T2" y="T3"/>
              </a:cxn>
              <a:cxn ang="0">
                <a:pos x="T4" y="T5"/>
              </a:cxn>
              <a:cxn ang="0">
                <a:pos x="T6" y="T7"/>
              </a:cxn>
              <a:cxn ang="0">
                <a:pos x="T8" y="T9"/>
              </a:cxn>
              <a:cxn ang="0">
                <a:pos x="T10" y="T11"/>
              </a:cxn>
            </a:cxnLst>
            <a:rect l="0" t="0" r="r" b="b"/>
            <a:pathLst>
              <a:path w="19131" h="2858">
                <a:moveTo>
                  <a:pt x="0" y="2858"/>
                </a:moveTo>
                <a:lnTo>
                  <a:pt x="0" y="2858"/>
                </a:lnTo>
                <a:lnTo>
                  <a:pt x="19131" y="2858"/>
                </a:lnTo>
                <a:lnTo>
                  <a:pt x="19131" y="0"/>
                </a:lnTo>
                <a:lnTo>
                  <a:pt x="0" y="0"/>
                </a:lnTo>
                <a:lnTo>
                  <a:pt x="0" y="2858"/>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6E17F52F-1744-F2C6-1D6D-0C48CEB8A991}"/>
              </a:ext>
            </a:extLst>
          </p:cNvPr>
          <p:cNvSpPr>
            <a:spLocks/>
          </p:cNvSpPr>
          <p:nvPr userDrawn="1"/>
        </p:nvSpPr>
        <p:spPr bwMode="auto">
          <a:xfrm>
            <a:off x="9115425" y="418916"/>
            <a:ext cx="3076575" cy="6442258"/>
          </a:xfrm>
          <a:custGeom>
            <a:avLst/>
            <a:gdLst>
              <a:gd name="T0" fmla="*/ 0 w 6468"/>
              <a:gd name="T1" fmla="*/ 6468 h 13510"/>
              <a:gd name="T2" fmla="*/ 0 w 6468"/>
              <a:gd name="T3" fmla="*/ 6468 h 13510"/>
              <a:gd name="T4" fmla="*/ 0 w 6468"/>
              <a:gd name="T5" fmla="*/ 13510 h 13510"/>
              <a:gd name="T6" fmla="*/ 6468 w 6468"/>
              <a:gd name="T7" fmla="*/ 13510 h 13510"/>
              <a:gd name="T8" fmla="*/ 6468 w 6468"/>
              <a:gd name="T9" fmla="*/ 0 h 13510"/>
              <a:gd name="T10" fmla="*/ 0 w 6468"/>
              <a:gd name="T11" fmla="*/ 6468 h 13510"/>
            </a:gdLst>
            <a:ahLst/>
            <a:cxnLst>
              <a:cxn ang="0">
                <a:pos x="T0" y="T1"/>
              </a:cxn>
              <a:cxn ang="0">
                <a:pos x="T2" y="T3"/>
              </a:cxn>
              <a:cxn ang="0">
                <a:pos x="T4" y="T5"/>
              </a:cxn>
              <a:cxn ang="0">
                <a:pos x="T6" y="T7"/>
              </a:cxn>
              <a:cxn ang="0">
                <a:pos x="T8" y="T9"/>
              </a:cxn>
              <a:cxn ang="0">
                <a:pos x="T10" y="T11"/>
              </a:cxn>
            </a:cxnLst>
            <a:rect l="0" t="0" r="r" b="b"/>
            <a:pathLst>
              <a:path w="6468" h="13510">
                <a:moveTo>
                  <a:pt x="0" y="6468"/>
                </a:moveTo>
                <a:lnTo>
                  <a:pt x="0" y="6468"/>
                </a:lnTo>
                <a:lnTo>
                  <a:pt x="0" y="13510"/>
                </a:lnTo>
                <a:lnTo>
                  <a:pt x="6468" y="13510"/>
                </a:lnTo>
                <a:lnTo>
                  <a:pt x="6468" y="0"/>
                </a:lnTo>
                <a:lnTo>
                  <a:pt x="0" y="646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4" name="Picture 13" descr="A black and yellow logo&#10;&#10;Description automatically generated">
            <a:extLst>
              <a:ext uri="{FF2B5EF4-FFF2-40B4-BE49-F238E27FC236}">
                <a16:creationId xmlns:a16="http://schemas.microsoft.com/office/drawing/2014/main" id="{F9CDDAE8-8721-F5D0-A6BD-BBB9F8D5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1290" y="5173139"/>
            <a:ext cx="7761821" cy="1332838"/>
          </a:xfrm>
          <a:prstGeom prst="rect">
            <a:avLst/>
          </a:prstGeom>
        </p:spPr>
      </p:pic>
      <p:sp>
        <p:nvSpPr>
          <p:cNvPr id="15" name="Title 1">
            <a:extLst>
              <a:ext uri="{FF2B5EF4-FFF2-40B4-BE49-F238E27FC236}">
                <a16:creationId xmlns:a16="http://schemas.microsoft.com/office/drawing/2014/main" id="{6C1F618D-E4D9-A163-95B4-6D93CE80125A}"/>
              </a:ext>
            </a:extLst>
          </p:cNvPr>
          <p:cNvSpPr>
            <a:spLocks noGrp="1"/>
          </p:cNvSpPr>
          <p:nvPr userDrawn="1">
            <p:ph type="title" hasCustomPrompt="1"/>
          </p:nvPr>
        </p:nvSpPr>
        <p:spPr>
          <a:xfrm>
            <a:off x="477726" y="2295104"/>
            <a:ext cx="7720341" cy="1293918"/>
          </a:xfrm>
          <a:prstGeom prst="rect">
            <a:avLst/>
          </a:prstGeom>
        </p:spPr>
        <p:txBody>
          <a:bodyPr vert="horz" lIns="0" tIns="91440" rIns="0" bIns="91440" rtlCol="0" anchor="ctr" anchorCtr="0">
            <a:normAutofit/>
          </a:bodyPr>
          <a:lstStyle>
            <a:lvl1pPr marL="0">
              <a:lnSpc>
                <a:spcPct val="125000"/>
              </a:lnSpc>
              <a:defRPr lang="en-US" sz="4800"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Training Title in Title Case</a:t>
            </a:r>
          </a:p>
        </p:txBody>
      </p:sp>
      <p:sp>
        <p:nvSpPr>
          <p:cNvPr id="16" name="Text Placeholder 11">
            <a:extLst>
              <a:ext uri="{FF2B5EF4-FFF2-40B4-BE49-F238E27FC236}">
                <a16:creationId xmlns:a16="http://schemas.microsoft.com/office/drawing/2014/main" id="{51ED13D7-0657-157F-E91D-3527C0810DE6}"/>
              </a:ext>
            </a:extLst>
          </p:cNvPr>
          <p:cNvSpPr>
            <a:spLocks noGrp="1"/>
          </p:cNvSpPr>
          <p:nvPr userDrawn="1">
            <p:ph type="body" sz="quarter" idx="11" hasCustomPrompt="1"/>
          </p:nvPr>
        </p:nvSpPr>
        <p:spPr>
          <a:xfrm>
            <a:off x="481290" y="4009348"/>
            <a:ext cx="7720340" cy="463224"/>
          </a:xfrm>
          <a:prstGeom prst="rect">
            <a:avLst/>
          </a:prstGeom>
        </p:spPr>
        <p:txBody>
          <a:bodyPr lIns="0">
            <a:noAutofit/>
          </a:bodyPr>
          <a:lstStyle>
            <a:lvl1pPr marL="0" indent="0">
              <a:defRPr sz="2400" b="0" i="0" baseline="0">
                <a:solidFill>
                  <a:schemeClr val="bg1"/>
                </a:solidFill>
                <a:latin typeface="+mn-lt"/>
                <a:ea typeface="Open Sans" panose="020B0606030504020204" pitchFamily="34" charset="0"/>
                <a:cs typeface="Open Sans" panose="020B0606030504020204" pitchFamily="34" charset="0"/>
              </a:defRPr>
            </a:lvl1pPr>
            <a:lvl2pPr>
              <a:defRPr sz="1600" baseline="0">
                <a:solidFill>
                  <a:schemeClr val="bg1"/>
                </a:solidFill>
              </a:defRPr>
            </a:lvl2pPr>
            <a:lvl3pPr>
              <a:defRPr sz="1600" baseline="0">
                <a:solidFill>
                  <a:schemeClr val="bg1"/>
                </a:solidFill>
              </a:defRPr>
            </a:lvl3pPr>
            <a:lvl4pPr>
              <a:defRPr sz="1600" baseline="0">
                <a:solidFill>
                  <a:schemeClr val="bg1"/>
                </a:solidFill>
              </a:defRPr>
            </a:lvl4pPr>
            <a:lvl5pPr>
              <a:defRPr sz="1600" baseline="0">
                <a:solidFill>
                  <a:schemeClr val="bg1"/>
                </a:solidFill>
              </a:defRPr>
            </a:lvl5pPr>
          </a:lstStyle>
          <a:p>
            <a:pPr marL="0" marR="0" lvl="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a:t>Workstream in Title Case</a:t>
            </a:r>
          </a:p>
        </p:txBody>
      </p:sp>
    </p:spTree>
    <p:extLst>
      <p:ext uri="{BB962C8B-B14F-4D97-AF65-F5344CB8AC3E}">
        <p14:creationId xmlns:p14="http://schemas.microsoft.com/office/powerpoint/2010/main" val="366294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SCreenshot + Subhea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E0847E8B-3C17-4040-117C-47741ADAF449}"/>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5" name="Text Placeholder 3">
            <a:extLst>
              <a:ext uri="{FF2B5EF4-FFF2-40B4-BE49-F238E27FC236}">
                <a16:creationId xmlns:a16="http://schemas.microsoft.com/office/drawing/2014/main" id="{C5ADA9D7-3A6B-A296-05D2-CF23E213F623}"/>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4" name="Picture Placeholder 6">
            <a:extLst>
              <a:ext uri="{FF2B5EF4-FFF2-40B4-BE49-F238E27FC236}">
                <a16:creationId xmlns:a16="http://schemas.microsoft.com/office/drawing/2014/main" id="{ECB69D1E-26F5-616B-0161-BE9AC9BF81AE}"/>
              </a:ext>
            </a:extLst>
          </p:cNvPr>
          <p:cNvSpPr>
            <a:spLocks noGrp="1"/>
          </p:cNvSpPr>
          <p:nvPr>
            <p:ph type="pic" sz="quarter" idx="10" hasCustomPrompt="1"/>
          </p:nvPr>
        </p:nvSpPr>
        <p:spPr>
          <a:xfrm>
            <a:off x="358739" y="1935030"/>
            <a:ext cx="11538208" cy="4168060"/>
          </a:xfrm>
          <a:prstGeom prst="rect">
            <a:avLst/>
          </a:prstGeom>
          <a:ln>
            <a:solidFill>
              <a:schemeClr val="bg2"/>
            </a:solidFill>
          </a:ln>
        </p:spPr>
        <p:txBody>
          <a:bodyPr lIns="0" rIns="0"/>
          <a:lstStyle>
            <a:lvl1pPr>
              <a:defRPr/>
            </a:lvl1pPr>
          </a:lstStyle>
          <a:p>
            <a:r>
              <a:rPr lang="en-US"/>
              <a:t>Screenshot</a:t>
            </a:r>
          </a:p>
        </p:txBody>
      </p:sp>
      <p:sp>
        <p:nvSpPr>
          <p:cNvPr id="2" name="Rectangle 1">
            <a:extLst>
              <a:ext uri="{FF2B5EF4-FFF2-40B4-BE49-F238E27FC236}">
                <a16:creationId xmlns:a16="http://schemas.microsoft.com/office/drawing/2014/main" id="{ADC0718F-BB87-8D6C-D261-640B91DA007A}"/>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49040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5552353"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246294"/>
            <a:ext cx="560628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54666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uble Content + Subhea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935032"/>
            <a:ext cx="5552353"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935030"/>
            <a:ext cx="5606289"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4" name="Text Placeholder 3">
            <a:extLst>
              <a:ext uri="{FF2B5EF4-FFF2-40B4-BE49-F238E27FC236}">
                <a16:creationId xmlns:a16="http://schemas.microsoft.com/office/drawing/2014/main" id="{6240E3E7-16BB-8277-B1E8-14CC06F19B37}"/>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Tree>
    <p:extLst>
      <p:ext uri="{BB962C8B-B14F-4D97-AF65-F5344CB8AC3E}">
        <p14:creationId xmlns:p14="http://schemas.microsoft.com/office/powerpoint/2010/main" val="94907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0BD2857-9E82-1B3E-21B3-929703E3C815}"/>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4" name="Title 3">
            <a:extLst>
              <a:ext uri="{FF2B5EF4-FFF2-40B4-BE49-F238E27FC236}">
                <a16:creationId xmlns:a16="http://schemas.microsoft.com/office/drawing/2014/main" id="{75FCC573-65A1-89E9-2577-3975C945BB69}"/>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3F50D2C6-43E6-4498-20C2-077141E258A7}"/>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81448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18347" y="372533"/>
            <a:ext cx="11562079" cy="562187"/>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318347" y="1366685"/>
            <a:ext cx="11562076" cy="4729316"/>
          </a:xfrm>
        </p:spPr>
        <p:txBody>
          <a:bodyPr/>
          <a:lstStyle>
            <a:lvl2pPr marL="380990" indent="-380990">
              <a:lnSpc>
                <a:spcPct val="100000"/>
              </a:lnSpc>
              <a:buFont typeface="Wingdings" panose="05000000000000000000" pitchFamily="2" charset="2"/>
              <a:buChar char="ü"/>
              <a:defRPr/>
            </a:lvl2pPr>
            <a:lvl3pPr>
              <a:lnSpc>
                <a:spcPct val="10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3DB9C01-39F7-D7CD-C46B-9FF461D1F70B}"/>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8" name="Rectangle 7">
            <a:extLst>
              <a:ext uri="{FF2B5EF4-FFF2-40B4-BE49-F238E27FC236}">
                <a16:creationId xmlns:a16="http://schemas.microsoft.com/office/drawing/2014/main" id="{70B3B571-311B-4626-6FD3-D57F982E135F}"/>
              </a:ext>
              <a:ext uri="{C183D7F6-B498-43B3-948B-1728B52AA6E4}">
                <adec:decorative xmlns:adec="http://schemas.microsoft.com/office/drawing/2017/decorative" val="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00107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901E7B-1A9D-5E85-E9C1-5B97E522B2D0}"/>
              </a:ext>
              <a:ext uri="{C183D7F6-B498-43B3-948B-1728B52AA6E4}">
                <adec:decorative xmlns:adec="http://schemas.microsoft.com/office/drawing/2017/decorative" val="1"/>
              </a:ext>
            </a:extLst>
          </p:cNvPr>
          <p:cNvSpPr/>
          <p:nvPr/>
        </p:nvSpPr>
        <p:spPr>
          <a:xfrm>
            <a:off x="-5" y="-1"/>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4" name="Rectangle 13">
            <a:extLst>
              <a:ext uri="{FF2B5EF4-FFF2-40B4-BE49-F238E27FC236}">
                <a16:creationId xmlns:a16="http://schemas.microsoft.com/office/drawing/2014/main" id="{D5EDA0F1-7CE7-E397-B42F-E8FA32A8BC70}"/>
              </a:ext>
            </a:extLst>
          </p:cNvPr>
          <p:cNvSpPr/>
          <p:nvPr/>
        </p:nvSpPr>
        <p:spPr>
          <a:xfrm>
            <a:off x="189179" y="-8880"/>
            <a:ext cx="2767584" cy="6037146"/>
          </a:xfrm>
          <a:prstGeom prst="rect">
            <a:avLst/>
          </a:prstGeom>
          <a:solidFill>
            <a:schemeClr val="accent2"/>
          </a:solidFill>
          <a:ln>
            <a:noFill/>
          </a:ln>
        </p:spPr>
        <p:txBody>
          <a:bodyPr wrap="square" tIns="2194560" rtlCol="0" anchor="t" anchorCtr="0">
            <a:noAutofit/>
          </a:bodyPr>
          <a:lstStyle/>
          <a:p>
            <a:pPr algn="ctr"/>
            <a:r>
              <a:rPr lang="en-US" sz="2667" b="1">
                <a:ln>
                  <a:noFill/>
                </a:ln>
                <a:solidFill>
                  <a:schemeClr val="bg1"/>
                </a:solidFill>
                <a:latin typeface="+mj-lt"/>
                <a:ea typeface="Open Sans" panose="020B0606030504020204" pitchFamily="34" charset="0"/>
                <a:cs typeface="Open Sans" panose="020B0606030504020204" pitchFamily="34" charset="0"/>
              </a:rPr>
              <a:t>DEMO</a:t>
            </a:r>
          </a:p>
        </p:txBody>
      </p:sp>
      <p:pic>
        <p:nvPicPr>
          <p:cNvPr id="18" name="Graphic 17">
            <a:extLst>
              <a:ext uri="{FF2B5EF4-FFF2-40B4-BE49-F238E27FC236}">
                <a16:creationId xmlns:a16="http://schemas.microsoft.com/office/drawing/2014/main" id="{F078D5E8-5653-0D0E-DD86-BBA24EBD63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369" y="2719837"/>
            <a:ext cx="1425984" cy="1425984"/>
          </a:xfrm>
          <a:prstGeom prst="rect">
            <a:avLst/>
          </a:prstGeom>
        </p:spPr>
      </p:pic>
      <p:sp>
        <p:nvSpPr>
          <p:cNvPr id="21" name="Title 20">
            <a:extLst>
              <a:ext uri="{FF2B5EF4-FFF2-40B4-BE49-F238E27FC236}">
                <a16:creationId xmlns:a16="http://schemas.microsoft.com/office/drawing/2014/main" id="{3D95FAB7-16FD-F4D0-ED67-DDA349B69E52}"/>
              </a:ext>
            </a:extLst>
          </p:cNvPr>
          <p:cNvSpPr>
            <a:spLocks noGrp="1"/>
          </p:cNvSpPr>
          <p:nvPr>
            <p:ph type="title" hasCustomPrompt="1"/>
          </p:nvPr>
        </p:nvSpPr>
        <p:spPr>
          <a:xfrm>
            <a:off x="3380941" y="343689"/>
            <a:ext cx="8506257" cy="832919"/>
          </a:xfrm>
          <a:prstGeom prst="rect">
            <a:avLst/>
          </a:prstGeom>
        </p:spPr>
        <p:txBody>
          <a:bodyPr anchor="b"/>
          <a:lstStyle>
            <a:lvl1pPr>
              <a:defRPr>
                <a:solidFill>
                  <a:schemeClr val="tx2"/>
                </a:solidFill>
              </a:defRPr>
            </a:lvl1pPr>
          </a:lstStyle>
          <a:p>
            <a:r>
              <a:rPr lang="en-US"/>
              <a:t>Enter Slide Title in Title Case</a:t>
            </a:r>
          </a:p>
        </p:txBody>
      </p:sp>
      <p:sp>
        <p:nvSpPr>
          <p:cNvPr id="4" name="Text Placeholder 3"/>
          <p:cNvSpPr>
            <a:spLocks noGrp="1"/>
          </p:cNvSpPr>
          <p:nvPr>
            <p:ph type="body" sz="quarter" idx="15" hasCustomPrompt="1"/>
          </p:nvPr>
        </p:nvSpPr>
        <p:spPr>
          <a:xfrm>
            <a:off x="3380944" y="1433503"/>
            <a:ext cx="8506256"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20" name="Rectangle 19">
            <a:extLst>
              <a:ext uri="{FF2B5EF4-FFF2-40B4-BE49-F238E27FC236}">
                <a16:creationId xmlns:a16="http://schemas.microsoft.com/office/drawing/2014/main" id="{596BEAB5-7365-2FC1-9D60-25D752CC11CC}"/>
              </a:ext>
              <a:ext uri="{C183D7F6-B498-43B3-948B-1728B52AA6E4}">
                <adec:decorative xmlns:adec="http://schemas.microsoft.com/office/drawing/2017/decorative" val="1"/>
              </a:ext>
            </a:extLst>
          </p:cNvPr>
          <p:cNvSpPr/>
          <p:nvPr/>
        </p:nvSpPr>
        <p:spPr>
          <a:xfrm>
            <a:off x="3380988" y="1275257"/>
            <a:ext cx="8506592"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78290B7-6E18-5E44-FFBA-9B3DC1ADDA49}"/>
              </a:ext>
            </a:extLst>
          </p:cNvPr>
          <p:cNvSpPr>
            <a:spLocks noGrp="1"/>
          </p:cNvSpPr>
          <p:nvPr>
            <p:ph type="sldNum" sz="quarter" idx="16"/>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2A4E8A9B-D0FD-BBB1-5FD7-BF1336E27DEF}"/>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8E7041F5-5DF5-E7EE-A131-BAB3383EA577}"/>
              </a:ext>
            </a:extLst>
          </p:cNvPr>
          <p:cNvSpPr>
            <a:spLocks noGrp="1"/>
          </p:cNvSpPr>
          <p:nvPr>
            <p:ph sz="quarter" idx="11"/>
          </p:nvPr>
        </p:nvSpPr>
        <p:spPr>
          <a:xfrm>
            <a:off x="3380622" y="2080382"/>
            <a:ext cx="8506580" cy="3715657"/>
          </a:xfrm>
        </p:spPr>
        <p:txBody>
          <a:bodyPr lIns="274320" tIns="182880" rIns="274320" bIns="182880" anchor="t"/>
          <a:lstStyle>
            <a:lvl1pPr marL="380990" indent="-380990">
              <a:buClr>
                <a:schemeClr val="tx2"/>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5" name="Rectangle 1">
            <a:extLst>
              <a:ext uri="{FF2B5EF4-FFF2-40B4-BE49-F238E27FC236}">
                <a16:creationId xmlns:a16="http://schemas.microsoft.com/office/drawing/2014/main" id="{BC076F6F-0990-69FE-E6FF-12D056C9BEAE}"/>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15842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lf-Guided Exercis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1496" y="-8878"/>
            <a:ext cx="2767584" cy="6037144"/>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5" name="Content Placeholder 6">
            <a:extLst>
              <a:ext uri="{FF2B5EF4-FFF2-40B4-BE49-F238E27FC236}">
                <a16:creationId xmlns:a16="http://schemas.microsoft.com/office/drawing/2014/main" id="{6058A42B-8226-08D1-7EE6-36B16ABE66E5}"/>
              </a:ext>
            </a:extLst>
          </p:cNvPr>
          <p:cNvSpPr>
            <a:spLocks noGrp="1"/>
          </p:cNvSpPr>
          <p:nvPr>
            <p:ph sz="quarter" idx="11"/>
          </p:nvPr>
        </p:nvSpPr>
        <p:spPr>
          <a:xfrm>
            <a:off x="3380622" y="2080381"/>
            <a:ext cx="8506580" cy="3825968"/>
          </a:xfrm>
        </p:spPr>
        <p:txBody>
          <a:bodyPr lIns="274320" tIns="182880" rIns="274320" bIns="182880" anchor="t"/>
          <a:lstStyle>
            <a:lvl1pPr marL="380990" indent="-380990">
              <a:buClr>
                <a:schemeClr val="accent4"/>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8" name="Rectangle 1">
            <a:extLst>
              <a:ext uri="{FF2B5EF4-FFF2-40B4-BE49-F238E27FC236}">
                <a16:creationId xmlns:a16="http://schemas.microsoft.com/office/drawing/2014/main" id="{8B746ECE-0AA2-666C-1AD3-C76193688D77}"/>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9" name="Rectangle 1">
            <a:extLst>
              <a:ext uri="{FF2B5EF4-FFF2-40B4-BE49-F238E27FC236}">
                <a16:creationId xmlns:a16="http://schemas.microsoft.com/office/drawing/2014/main" id="{7910CAC1-FB78-6844-A5A0-C7E8053D1D85}"/>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214340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8765BE21-E8D4-1784-09CF-3EC257A972E1}"/>
              </a:ext>
            </a:extLst>
          </p:cNvPr>
          <p:cNvSpPr>
            <a:spLocks noGrp="1"/>
          </p:cNvSpPr>
          <p:nvPr>
            <p:ph type="title"/>
          </p:nvPr>
        </p:nvSpPr>
        <p:spPr>
          <a:xfrm>
            <a:off x="353568" y="377953"/>
            <a:ext cx="11533632" cy="562185"/>
          </a:xfrm>
          <a:prstGeom prst="rect">
            <a:avLst/>
          </a:prstGeom>
        </p:spPr>
        <p:txBody>
          <a:bodyPr vert="horz" lIns="0" tIns="45720" rIns="0" bIns="45720" rtlCol="0" anchor="ctr">
            <a:noAutofit/>
          </a:bodyPr>
          <a:lstStyle/>
          <a:p>
            <a:r>
              <a:rPr lang="en-US"/>
              <a:t>Enter Slide Title in Title Case</a:t>
            </a:r>
          </a:p>
        </p:txBody>
      </p:sp>
      <p:sp>
        <p:nvSpPr>
          <p:cNvPr id="11" name="Text Placeholder 2">
            <a:extLst>
              <a:ext uri="{FF2B5EF4-FFF2-40B4-BE49-F238E27FC236}">
                <a16:creationId xmlns:a16="http://schemas.microsoft.com/office/drawing/2014/main" id="{BEB46357-9F0E-0291-6979-921BE6FBA102}"/>
              </a:ext>
            </a:extLst>
          </p:cNvPr>
          <p:cNvSpPr>
            <a:spLocks noGrp="1"/>
          </p:cNvSpPr>
          <p:nvPr>
            <p:ph type="body" idx="1"/>
          </p:nvPr>
        </p:nvSpPr>
        <p:spPr>
          <a:xfrm>
            <a:off x="353569" y="1243584"/>
            <a:ext cx="11526857" cy="48591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679EE3F-52A5-8E4C-9F02-62630F747F97}"/>
              </a:ext>
            </a:extLst>
          </p:cNvPr>
          <p:cNvSpPr>
            <a:spLocks noGrp="1"/>
          </p:cNvSpPr>
          <p:nvPr>
            <p:ph type="sldNum" sz="quarter" idx="4"/>
          </p:nvPr>
        </p:nvSpPr>
        <p:spPr>
          <a:xfrm>
            <a:off x="11431675" y="6329038"/>
            <a:ext cx="455525" cy="420591"/>
          </a:xfrm>
          <a:prstGeom prst="rect">
            <a:avLst/>
          </a:prstGeom>
        </p:spPr>
        <p:txBody>
          <a:bodyPr vert="horz" lIns="0" tIns="0" rIns="0" bIns="0" rtlCol="0" anchor="ctr" anchorCtr="0"/>
          <a:lstStyle>
            <a:lvl1pPr algn="r">
              <a:defRPr sz="1067"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6057193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8" r:id="rId15"/>
    <p:sldLayoutId id="2147483809" r:id="rId16"/>
    <p:sldLayoutId id="2147483810" r:id="rId17"/>
    <p:sldLayoutId id="2147483811" r:id="rId18"/>
    <p:sldLayoutId id="2147483807" r:id="rId19"/>
    <p:sldLayoutId id="2147483812" r:id="rId20"/>
    <p:sldLayoutId id="2147483813" r:id="rId21"/>
    <p:sldLayoutId id="2147483815" r:id="rId22"/>
    <p:sldLayoutId id="2147483818" r:id="rId23"/>
    <p:sldLayoutId id="2147483817" r:id="rId24"/>
    <p:sldLayoutId id="2147483829" r:id="rId25"/>
  </p:sldLayoutIdLst>
  <p:hf hdr="0" ftr="0" dt="0"/>
  <p:txStyles>
    <p:title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p:titleStyle>
    <p:bodyStyle>
      <a:lvl1pPr marL="0" indent="0" algn="l" defTabSz="1219170" rtl="0" eaLnBrk="1" latinLnBrk="0" hangingPunct="1">
        <a:spcBef>
          <a:spcPts val="267"/>
        </a:spcBef>
        <a:buFont typeface="Arial" panose="020B0604020202020204" pitchFamily="34" charset="0"/>
        <a:buNone/>
        <a:defRPr sz="2133" kern="1200" baseline="0">
          <a:solidFill>
            <a:schemeClr val="accent1"/>
          </a:solidFill>
          <a:latin typeface="+mn-lt"/>
          <a:ea typeface="Open Sans" panose="020B0606030504020204" pitchFamily="34" charset="0"/>
          <a:cs typeface="Open Sans" panose="020B0606030504020204" pitchFamily="34" charset="0"/>
        </a:defRPr>
      </a:lvl1pPr>
      <a:lvl2pPr marL="0" indent="0" algn="l" defTabSz="1219170" rtl="0" eaLnBrk="1" latinLnBrk="0" hangingPunct="1">
        <a:spcBef>
          <a:spcPts val="267"/>
        </a:spcBef>
        <a:buFontTx/>
        <a:buNone/>
        <a:defRPr sz="2133" b="0" kern="1200" baseline="0">
          <a:solidFill>
            <a:schemeClr val="tx2"/>
          </a:solidFill>
          <a:latin typeface="+mn-lt"/>
          <a:ea typeface="Open Sans" panose="020B0606030504020204" pitchFamily="34" charset="0"/>
          <a:cs typeface="Open Sans" panose="020B0606030504020204" pitchFamily="34" charset="0"/>
        </a:defRPr>
      </a:lvl2pPr>
      <a:lvl3pPr marL="2117" indent="0" algn="l" defTabSz="1219170" rtl="0" eaLnBrk="1" latinLnBrk="0" hangingPunct="1">
        <a:spcBef>
          <a:spcPts val="267"/>
        </a:spcBef>
        <a:buSzPct val="100000"/>
        <a:buFontTx/>
        <a:buNone/>
        <a:defRPr sz="2133" kern="1200" baseline="0">
          <a:solidFill>
            <a:schemeClr val="tx2"/>
          </a:solidFill>
          <a:latin typeface="+mn-lt"/>
          <a:ea typeface="Open Sans" panose="020B0606030504020204" pitchFamily="34" charset="0"/>
          <a:cs typeface="Open Sans" panose="020B0606030504020204" pitchFamily="34" charset="0"/>
        </a:defRPr>
      </a:lvl3pPr>
      <a:lvl4pPr marL="0" indent="0" algn="l" defTabSz="1219170" rtl="0" eaLnBrk="1" latinLnBrk="0" hangingPunct="1">
        <a:spcBef>
          <a:spcPts val="800"/>
        </a:spcBef>
        <a:buSzPct val="100000"/>
        <a:buFontTx/>
        <a:buNone/>
        <a:tabLst/>
        <a:defRPr sz="2133" kern="1200" baseline="0">
          <a:solidFill>
            <a:schemeClr val="tx2"/>
          </a:solidFill>
          <a:latin typeface="+mn-lt"/>
          <a:ea typeface="Open Sans" panose="020B0606030504020204" pitchFamily="34" charset="0"/>
          <a:cs typeface="Open Sans" panose="020B0606030504020204" pitchFamily="34" charset="0"/>
        </a:defRPr>
      </a:lvl4pPr>
      <a:lvl5pPr marL="228594" indent="-228594" algn="l" defTabSz="1219170" rtl="0" eaLnBrk="1" latinLnBrk="0" hangingPunct="1">
        <a:spcBef>
          <a:spcPts val="800"/>
        </a:spcBef>
        <a:buClr>
          <a:schemeClr val="tx2"/>
        </a:buClr>
        <a:buSzPct val="100000"/>
        <a:buFont typeface="Arial"/>
        <a:buChar char="•"/>
        <a:defRPr sz="2133" kern="1200" baseline="0">
          <a:solidFill>
            <a:schemeClr val="tx2"/>
          </a:solidFill>
          <a:latin typeface="+mn-lt"/>
          <a:ea typeface="Open Sans" panose="020B0606030504020204" pitchFamily="34" charset="0"/>
          <a:cs typeface="Open Sans" panose="020B0606030504020204" pitchFamily="34" charset="0"/>
        </a:defRPr>
      </a:lvl5pPr>
      <a:lvl6pPr marL="455073" indent="-220128" algn="l" defTabSz="1219170" rtl="0" eaLnBrk="1" latinLnBrk="0" hangingPunct="1">
        <a:spcBef>
          <a:spcPts val="533"/>
        </a:spcBef>
        <a:buClr>
          <a:schemeClr val="tx2"/>
        </a:buClr>
        <a:buSzPct val="80000"/>
        <a:buFont typeface="Wingdings" charset="2"/>
        <a:buChar char="§"/>
        <a:tabLst/>
        <a:defRPr sz="2133" kern="1200" baseline="0">
          <a:solidFill>
            <a:schemeClr val="tx2"/>
          </a:solidFill>
          <a:latin typeface="+mn-lt"/>
          <a:ea typeface="+mn-ea"/>
          <a:cs typeface="+mn-cs"/>
        </a:defRPr>
      </a:lvl6pPr>
      <a:lvl7pPr marL="683667" indent="-230712" algn="l" defTabSz="1219170" rtl="0" eaLnBrk="1" latinLnBrk="0" hangingPunct="1">
        <a:spcBef>
          <a:spcPts val="267"/>
        </a:spcBef>
        <a:buClr>
          <a:schemeClr val="tx2"/>
        </a:buClr>
        <a:buSzPct val="50000"/>
        <a:buFont typeface="Lucida Grande"/>
        <a:buChar char="▲"/>
        <a:tabLst/>
        <a:defRPr sz="2133" kern="1200" baseline="0">
          <a:solidFill>
            <a:schemeClr val="tx2"/>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5.jpe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6.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9.png"/><Relationship Id="rId4" Type="http://schemas.openxmlformats.org/officeDocument/2006/relationships/diagramLayout" Target="../diagrams/layout5.xml"/><Relationship Id="rId9"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sv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230321-DB71-4E75-B390-20458B4E5993}"/>
              </a:ext>
            </a:extLst>
          </p:cNvPr>
          <p:cNvSpPr>
            <a:spLocks noGrp="1"/>
          </p:cNvSpPr>
          <p:nvPr>
            <p:ph type="body" sz="quarter" idx="10"/>
          </p:nvPr>
        </p:nvSpPr>
        <p:spPr/>
        <p:txBody>
          <a:bodyPr/>
          <a:lstStyle/>
          <a:p>
            <a:r>
              <a:rPr lang="en-US"/>
              <a:t>5</a:t>
            </a:r>
          </a:p>
        </p:txBody>
      </p:sp>
      <p:sp>
        <p:nvSpPr>
          <p:cNvPr id="3" name="Title 2">
            <a:extLst>
              <a:ext uri="{FF2B5EF4-FFF2-40B4-BE49-F238E27FC236}">
                <a16:creationId xmlns:a16="http://schemas.microsoft.com/office/drawing/2014/main" id="{6121A452-9AA1-A6CE-F8C6-9936BB77F20F}"/>
              </a:ext>
            </a:extLst>
          </p:cNvPr>
          <p:cNvSpPr>
            <a:spLocks noGrp="1"/>
          </p:cNvSpPr>
          <p:nvPr>
            <p:ph type="title"/>
          </p:nvPr>
        </p:nvSpPr>
        <p:spPr/>
        <p:txBody>
          <a:bodyPr>
            <a:normAutofit/>
          </a:bodyPr>
          <a:lstStyle/>
          <a:p>
            <a:r>
              <a:rPr lang="en-US" dirty="0"/>
              <a:t>Inventory Replenishment </a:t>
            </a:r>
          </a:p>
        </p:txBody>
      </p:sp>
      <p:sp>
        <p:nvSpPr>
          <p:cNvPr id="9" name="Content Placeholder 8">
            <a:extLst>
              <a:ext uri="{FF2B5EF4-FFF2-40B4-BE49-F238E27FC236}">
                <a16:creationId xmlns:a16="http://schemas.microsoft.com/office/drawing/2014/main" id="{78C1738E-FE69-A3ED-689A-2093BA2B6B8E}"/>
              </a:ext>
            </a:extLst>
          </p:cNvPr>
          <p:cNvSpPr>
            <a:spLocks noGrp="1"/>
          </p:cNvSpPr>
          <p:nvPr>
            <p:ph sz="quarter" idx="11"/>
          </p:nvPr>
        </p:nvSpPr>
        <p:spPr/>
        <p:txBody>
          <a:bodyPr/>
          <a:lstStyle/>
          <a:p>
            <a:r>
              <a:rPr lang="en-US" dirty="0"/>
              <a:t>Par Versus Perpetual</a:t>
            </a:r>
          </a:p>
          <a:p>
            <a:r>
              <a:rPr lang="en-US" dirty="0"/>
              <a:t>Supply Count</a:t>
            </a:r>
          </a:p>
          <a:p>
            <a:r>
              <a:rPr lang="en-US" dirty="0"/>
              <a:t>Supply Inventory Transactions</a:t>
            </a:r>
          </a:p>
        </p:txBody>
      </p:sp>
      <p:sp>
        <p:nvSpPr>
          <p:cNvPr id="5" name="Slide Number Placeholder 4">
            <a:extLst>
              <a:ext uri="{FF2B5EF4-FFF2-40B4-BE49-F238E27FC236}">
                <a16:creationId xmlns:a16="http://schemas.microsoft.com/office/drawing/2014/main" id="{3CAEB1D2-3425-E8E4-6E98-8EAA0706AB0F}"/>
              </a:ext>
            </a:extLst>
          </p:cNvPr>
          <p:cNvSpPr>
            <a:spLocks noGrp="1"/>
          </p:cNvSpPr>
          <p:nvPr>
            <p:ph type="sldNum" sz="quarter" idx="12"/>
          </p:nvPr>
        </p:nvSpPr>
        <p:spPr/>
        <p:txBody>
          <a:bodyPr/>
          <a:lstStyle/>
          <a:p>
            <a:fld id="{A59E24FB-11A7-44FD-AC96-67BDBF48A334}" type="slidenum">
              <a:rPr lang="en-US" smtClean="0"/>
              <a:pPr/>
              <a:t>1</a:t>
            </a:fld>
            <a:endParaRPr lang="en-US"/>
          </a:p>
        </p:txBody>
      </p:sp>
    </p:spTree>
    <p:extLst>
      <p:ext uri="{BB962C8B-B14F-4D97-AF65-F5344CB8AC3E}">
        <p14:creationId xmlns:p14="http://schemas.microsoft.com/office/powerpoint/2010/main" val="68785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143140-3532-4F2C-8F08-CAAD6D44DA6A}"/>
              </a:ext>
            </a:extLst>
          </p:cNvPr>
          <p:cNvSpPr>
            <a:spLocks noGrp="1"/>
          </p:cNvSpPr>
          <p:nvPr>
            <p:ph type="title"/>
          </p:nvPr>
        </p:nvSpPr>
        <p:spPr/>
        <p:txBody>
          <a:bodyPr/>
          <a:lstStyle/>
          <a:p>
            <a:r>
              <a:rPr lang="en-US" dirty="0"/>
              <a:t>Supply Counts - Par</a:t>
            </a:r>
          </a:p>
        </p:txBody>
      </p:sp>
      <p:sp>
        <p:nvSpPr>
          <p:cNvPr id="4" name="Slide Number Placeholder 3">
            <a:extLst>
              <a:ext uri="{FF2B5EF4-FFF2-40B4-BE49-F238E27FC236}">
                <a16:creationId xmlns:a16="http://schemas.microsoft.com/office/drawing/2014/main" id="{08ADF6B6-97CB-40DA-9A4B-D90A19A606D2}"/>
              </a:ext>
            </a:extLst>
          </p:cNvPr>
          <p:cNvSpPr>
            <a:spLocks noGrp="1"/>
          </p:cNvSpPr>
          <p:nvPr>
            <p:ph type="sldNum" sz="quarter" idx="17"/>
          </p:nvPr>
        </p:nvSpPr>
        <p:spPr/>
        <p:txBody>
          <a:bodyPr/>
          <a:lstStyle/>
          <a:p>
            <a:fld id="{A59E24FB-11A7-44FD-AC96-67BDBF48A334}" type="slidenum">
              <a:rPr lang="en-US" smtClean="0"/>
              <a:pPr/>
              <a:t>10</a:t>
            </a:fld>
            <a:endParaRPr lang="en-US"/>
          </a:p>
        </p:txBody>
      </p:sp>
      <p:grpSp>
        <p:nvGrpSpPr>
          <p:cNvPr id="19" name="Group 18">
            <a:extLst>
              <a:ext uri="{FF2B5EF4-FFF2-40B4-BE49-F238E27FC236}">
                <a16:creationId xmlns:a16="http://schemas.microsoft.com/office/drawing/2014/main" id="{DBB4297A-58BE-695D-D71E-6883B1D1103D}"/>
              </a:ext>
            </a:extLst>
          </p:cNvPr>
          <p:cNvGrpSpPr/>
          <p:nvPr/>
        </p:nvGrpSpPr>
        <p:grpSpPr>
          <a:xfrm>
            <a:off x="1188466" y="1346436"/>
            <a:ext cx="9857874" cy="4559007"/>
            <a:chOff x="1188466" y="1346436"/>
            <a:chExt cx="9857874" cy="4559007"/>
          </a:xfrm>
        </p:grpSpPr>
        <p:grpSp>
          <p:nvGrpSpPr>
            <p:cNvPr id="2" name="Group 1">
              <a:extLst>
                <a:ext uri="{FF2B5EF4-FFF2-40B4-BE49-F238E27FC236}">
                  <a16:creationId xmlns:a16="http://schemas.microsoft.com/office/drawing/2014/main" id="{561E37C6-4571-87C7-2916-594481008A9E}"/>
                </a:ext>
              </a:extLst>
            </p:cNvPr>
            <p:cNvGrpSpPr/>
            <p:nvPr/>
          </p:nvGrpSpPr>
          <p:grpSpPr>
            <a:xfrm>
              <a:off x="1188466" y="1346436"/>
              <a:ext cx="9857874" cy="4559007"/>
              <a:chOff x="1188466" y="1346436"/>
              <a:chExt cx="9857874" cy="4559007"/>
            </a:xfrm>
          </p:grpSpPr>
          <p:sp>
            <p:nvSpPr>
              <p:cNvPr id="18" name="Arrow: Striped Right 17">
                <a:extLst>
                  <a:ext uri="{FF2B5EF4-FFF2-40B4-BE49-F238E27FC236}">
                    <a16:creationId xmlns:a16="http://schemas.microsoft.com/office/drawing/2014/main" id="{E49D8F71-1CD4-4503-9B7E-B41931D6CD9D}"/>
                  </a:ext>
                </a:extLst>
              </p:cNvPr>
              <p:cNvSpPr/>
              <p:nvPr/>
            </p:nvSpPr>
            <p:spPr>
              <a:xfrm rot="5400000">
                <a:off x="4031746" y="5090561"/>
                <a:ext cx="539545" cy="302461"/>
              </a:xfrm>
              <a:prstGeom prst="stripedRightArrow">
                <a:avLst>
                  <a:gd name="adj1" fmla="val 27454"/>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F6A26967-B6DD-48FD-AC64-7E2AE8F77264}"/>
                  </a:ext>
                </a:extLst>
              </p:cNvPr>
              <p:cNvSpPr/>
              <p:nvPr/>
            </p:nvSpPr>
            <p:spPr>
              <a:xfrm rot="5400000">
                <a:off x="3851122" y="2521405"/>
                <a:ext cx="1212816" cy="471438"/>
              </a:xfrm>
              <a:prstGeom prst="bentUpArrow">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Arrow: Bent-Up 15">
                <a:extLst>
                  <a:ext uri="{FF2B5EF4-FFF2-40B4-BE49-F238E27FC236}">
                    <a16:creationId xmlns:a16="http://schemas.microsoft.com/office/drawing/2014/main" id="{5CB66859-FFE6-4233-976C-3C228A92557C}"/>
                  </a:ext>
                </a:extLst>
              </p:cNvPr>
              <p:cNvSpPr/>
              <p:nvPr/>
            </p:nvSpPr>
            <p:spPr>
              <a:xfrm rot="10800000">
                <a:off x="4150289" y="3488185"/>
                <a:ext cx="506864" cy="710699"/>
              </a:xfrm>
              <a:prstGeom prst="bentUpArrow">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35C1435E-FDB1-414E-2E98-0B1E94312F54}"/>
                  </a:ext>
                </a:extLst>
              </p:cNvPr>
              <p:cNvPicPr>
                <a:picLocks noChangeAspect="1"/>
              </p:cNvPicPr>
              <p:nvPr/>
            </p:nvPicPr>
            <p:blipFill>
              <a:blip r:embed="rId3"/>
              <a:stretch>
                <a:fillRect/>
              </a:stretch>
            </p:blipFill>
            <p:spPr>
              <a:xfrm>
                <a:off x="1188466" y="1346436"/>
                <a:ext cx="9815068" cy="679626"/>
              </a:xfrm>
              <a:prstGeom prst="rect">
                <a:avLst/>
              </a:prstGeom>
              <a:ln w="12700">
                <a:solidFill>
                  <a:schemeClr val="bg1">
                    <a:lumMod val="85000"/>
                  </a:schemeClr>
                </a:solidFill>
              </a:ln>
            </p:spPr>
          </p:pic>
          <p:pic>
            <p:nvPicPr>
              <p:cNvPr id="9" name="Picture 8">
                <a:extLst>
                  <a:ext uri="{FF2B5EF4-FFF2-40B4-BE49-F238E27FC236}">
                    <a16:creationId xmlns:a16="http://schemas.microsoft.com/office/drawing/2014/main" id="{83E1D6D5-8F5D-243B-62D2-BEA88F382B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40370" y="2213024"/>
                <a:ext cx="4599877" cy="1734537"/>
              </a:xfrm>
              <a:prstGeom prst="rect">
                <a:avLst/>
              </a:prstGeom>
              <a:ln w="12700">
                <a:solidFill>
                  <a:schemeClr val="lt1">
                    <a:hueOff val="0"/>
                    <a:satOff val="0"/>
                    <a:lumOff val="0"/>
                  </a:schemeClr>
                </a:solidFill>
              </a:ln>
            </p:spPr>
          </p:pic>
          <p:pic>
            <p:nvPicPr>
              <p:cNvPr id="1026" name="Picture 2">
                <a:extLst>
                  <a:ext uri="{FF2B5EF4-FFF2-40B4-BE49-F238E27FC236}">
                    <a16:creationId xmlns:a16="http://schemas.microsoft.com/office/drawing/2014/main" id="{F7C6E4E3-2A45-85BA-ABFA-4B7F3B4E5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690" y="4244305"/>
                <a:ext cx="9849650" cy="682293"/>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ECAB2F3-9A60-1545-2182-2D95FE2622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196690" y="5570096"/>
                <a:ext cx="9849650" cy="335347"/>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769D40-4B62-4E7A-4F03-154196C74CF5}"/>
                </a:ext>
              </a:extLst>
            </p:cNvPr>
            <p:cNvSpPr/>
            <p:nvPr/>
          </p:nvSpPr>
          <p:spPr>
            <a:xfrm>
              <a:off x="3959781" y="1658867"/>
              <a:ext cx="697372" cy="367195"/>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6C197B97-7DA4-F600-4D52-28F515256AD8}"/>
                </a:ext>
              </a:extLst>
            </p:cNvPr>
            <p:cNvSpPr/>
            <p:nvPr/>
          </p:nvSpPr>
          <p:spPr>
            <a:xfrm>
              <a:off x="5526860" y="1650774"/>
              <a:ext cx="493614" cy="375288"/>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01FB60B2-E83E-25E3-7F1F-3A8BA716916F}"/>
                </a:ext>
              </a:extLst>
            </p:cNvPr>
            <p:cNvSpPr/>
            <p:nvPr/>
          </p:nvSpPr>
          <p:spPr>
            <a:xfrm>
              <a:off x="7038722" y="1658866"/>
              <a:ext cx="1296074" cy="354065"/>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545452F7-BCFB-2415-BEFE-C8CC78091AD6}"/>
                </a:ext>
              </a:extLst>
            </p:cNvPr>
            <p:cNvSpPr/>
            <p:nvPr/>
          </p:nvSpPr>
          <p:spPr>
            <a:xfrm>
              <a:off x="5578110" y="4559404"/>
              <a:ext cx="442364" cy="35910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EC623F0-CB6F-6E0B-660A-537D6AC8A0B1}"/>
                </a:ext>
              </a:extLst>
            </p:cNvPr>
            <p:cNvSpPr/>
            <p:nvPr/>
          </p:nvSpPr>
          <p:spPr>
            <a:xfrm>
              <a:off x="7080531" y="4549961"/>
              <a:ext cx="1294726" cy="375288"/>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D5257E7B-D512-3B1A-2063-C82C92FF4CE1}"/>
                </a:ext>
              </a:extLst>
            </p:cNvPr>
            <p:cNvSpPr/>
            <p:nvPr/>
          </p:nvSpPr>
          <p:spPr>
            <a:xfrm>
              <a:off x="4002859" y="4541869"/>
              <a:ext cx="690389" cy="375288"/>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096A7079-D3B9-F667-DDBC-2E6ED1E77E24}"/>
                </a:ext>
              </a:extLst>
            </p:cNvPr>
            <p:cNvSpPr/>
            <p:nvPr/>
          </p:nvSpPr>
          <p:spPr>
            <a:xfrm>
              <a:off x="8674438" y="5545519"/>
              <a:ext cx="519238" cy="35910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5BE0228-CD81-2626-9997-5851C6CA1421}"/>
                </a:ext>
              </a:extLst>
            </p:cNvPr>
            <p:cNvSpPr/>
            <p:nvPr/>
          </p:nvSpPr>
          <p:spPr>
            <a:xfrm>
              <a:off x="1871395" y="5545519"/>
              <a:ext cx="519238" cy="35910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09407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8F19-7E03-E7BD-91AA-35194B98ACB5}"/>
              </a:ext>
            </a:extLst>
          </p:cNvPr>
          <p:cNvSpPr>
            <a:spLocks noGrp="1"/>
          </p:cNvSpPr>
          <p:nvPr>
            <p:ph type="title"/>
          </p:nvPr>
        </p:nvSpPr>
        <p:spPr/>
        <p:txBody>
          <a:bodyPr/>
          <a:lstStyle/>
          <a:p>
            <a:r>
              <a:rPr lang="en-US" dirty="0"/>
              <a:t>Supply Counts – Par Inventory</a:t>
            </a:r>
          </a:p>
        </p:txBody>
      </p:sp>
      <p:sp>
        <p:nvSpPr>
          <p:cNvPr id="3" name="Text Placeholder 2">
            <a:extLst>
              <a:ext uri="{FF2B5EF4-FFF2-40B4-BE49-F238E27FC236}">
                <a16:creationId xmlns:a16="http://schemas.microsoft.com/office/drawing/2014/main" id="{D5830B4C-3319-62F0-F0F3-69D693EA33BA}"/>
              </a:ext>
            </a:extLst>
          </p:cNvPr>
          <p:cNvSpPr>
            <a:spLocks noGrp="1"/>
          </p:cNvSpPr>
          <p:nvPr>
            <p:ph type="body" sz="quarter" idx="15"/>
          </p:nvPr>
        </p:nvSpPr>
        <p:spPr/>
        <p:txBody>
          <a:bodyPr/>
          <a:lstStyle/>
          <a:p>
            <a:r>
              <a:rPr lang="en-US" dirty="0"/>
              <a:t>Learn how to submit supply counts for par items and locations.</a:t>
            </a:r>
          </a:p>
        </p:txBody>
      </p:sp>
      <p:sp>
        <p:nvSpPr>
          <p:cNvPr id="4" name="Slide Number Placeholder 3">
            <a:extLst>
              <a:ext uri="{FF2B5EF4-FFF2-40B4-BE49-F238E27FC236}">
                <a16:creationId xmlns:a16="http://schemas.microsoft.com/office/drawing/2014/main" id="{18855303-A109-3C4D-1B15-31FA9C7EB3E8}"/>
              </a:ext>
            </a:extLst>
          </p:cNvPr>
          <p:cNvSpPr>
            <a:spLocks noGrp="1"/>
          </p:cNvSpPr>
          <p:nvPr>
            <p:ph type="sldNum" sz="quarter" idx="16"/>
          </p:nvPr>
        </p:nvSpPr>
        <p:spPr/>
        <p:txBody>
          <a:bodyPr/>
          <a:lstStyle/>
          <a:p>
            <a:pPr defTabSz="761970"/>
            <a:fld id="{A59E24FB-11A7-44FD-AC96-67BDBF48A334}" type="slidenum">
              <a:rPr lang="en-US" smtClean="0"/>
              <a:pPr defTabSz="761970"/>
              <a:t>11</a:t>
            </a:fld>
            <a:endParaRPr lang="en-US"/>
          </a:p>
        </p:txBody>
      </p:sp>
      <p:sp>
        <p:nvSpPr>
          <p:cNvPr id="5" name="Content Placeholder 4">
            <a:extLst>
              <a:ext uri="{FF2B5EF4-FFF2-40B4-BE49-F238E27FC236}">
                <a16:creationId xmlns:a16="http://schemas.microsoft.com/office/drawing/2014/main" id="{EA4B60D4-6E91-3CE1-F67C-33280FC35947}"/>
              </a:ext>
            </a:extLst>
          </p:cNvPr>
          <p:cNvSpPr>
            <a:spLocks noGrp="1"/>
          </p:cNvSpPr>
          <p:nvPr>
            <p:ph sz="quarter" idx="11"/>
          </p:nvPr>
        </p:nvSpPr>
        <p:spPr/>
        <p:txBody>
          <a:bodyPr/>
          <a:lstStyle/>
          <a:p>
            <a:r>
              <a:rPr lang="en-US" dirty="0"/>
              <a:t>Submit count of par items from a mobile device.</a:t>
            </a:r>
          </a:p>
        </p:txBody>
      </p:sp>
    </p:spTree>
    <p:extLst>
      <p:ext uri="{BB962C8B-B14F-4D97-AF65-F5344CB8AC3E}">
        <p14:creationId xmlns:p14="http://schemas.microsoft.com/office/powerpoint/2010/main" val="1389514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4341-9844-334D-A7B2-6BF607B5ED70}"/>
              </a:ext>
            </a:extLst>
          </p:cNvPr>
          <p:cNvSpPr>
            <a:spLocks noGrp="1"/>
          </p:cNvSpPr>
          <p:nvPr>
            <p:ph type="title"/>
          </p:nvPr>
        </p:nvSpPr>
        <p:spPr/>
        <p:txBody>
          <a:bodyPr/>
          <a:lstStyle/>
          <a:p>
            <a:r>
              <a:rPr lang="en-US" dirty="0"/>
              <a:t>Supply Counts - Par</a:t>
            </a:r>
          </a:p>
        </p:txBody>
      </p:sp>
      <p:sp>
        <p:nvSpPr>
          <p:cNvPr id="3" name="Text Placeholder 2">
            <a:extLst>
              <a:ext uri="{FF2B5EF4-FFF2-40B4-BE49-F238E27FC236}">
                <a16:creationId xmlns:a16="http://schemas.microsoft.com/office/drawing/2014/main" id="{575B2458-E76F-32EE-98E6-29E302564876}"/>
              </a:ext>
            </a:extLst>
          </p:cNvPr>
          <p:cNvSpPr>
            <a:spLocks noGrp="1"/>
          </p:cNvSpPr>
          <p:nvPr>
            <p:ph type="body" sz="quarter" idx="15"/>
          </p:nvPr>
        </p:nvSpPr>
        <p:spPr/>
        <p:txBody>
          <a:bodyPr/>
          <a:lstStyle/>
          <a:p>
            <a:r>
              <a:rPr lang="en-US" dirty="0"/>
              <a:t>Learn how to submit supply counts for par items and locations.</a:t>
            </a:r>
          </a:p>
        </p:txBody>
      </p:sp>
      <p:sp>
        <p:nvSpPr>
          <p:cNvPr id="9" name="Text Placeholder 8">
            <a:extLst>
              <a:ext uri="{FF2B5EF4-FFF2-40B4-BE49-F238E27FC236}">
                <a16:creationId xmlns:a16="http://schemas.microsoft.com/office/drawing/2014/main" id="{D39532D2-9BF1-8106-AD46-7A588F3F6B99}"/>
              </a:ext>
            </a:extLst>
          </p:cNvPr>
          <p:cNvSpPr>
            <a:spLocks noGrp="1"/>
          </p:cNvSpPr>
          <p:nvPr>
            <p:ph type="body" sz="quarter" idx="16"/>
          </p:nvPr>
        </p:nvSpPr>
        <p:spPr/>
        <p:txBody>
          <a:bodyPr/>
          <a:lstStyle/>
          <a:p>
            <a:r>
              <a:rPr lang="en-US" dirty="0"/>
              <a:t>Par Inventory Supply Counts</a:t>
            </a:r>
          </a:p>
        </p:txBody>
      </p:sp>
      <p:sp>
        <p:nvSpPr>
          <p:cNvPr id="5" name="Slide Number Placeholder 4">
            <a:extLst>
              <a:ext uri="{FF2B5EF4-FFF2-40B4-BE49-F238E27FC236}">
                <a16:creationId xmlns:a16="http://schemas.microsoft.com/office/drawing/2014/main" id="{9BCC0163-CDAB-EAA9-2051-2335E48247DF}"/>
              </a:ext>
            </a:extLst>
          </p:cNvPr>
          <p:cNvSpPr>
            <a:spLocks noGrp="1"/>
          </p:cNvSpPr>
          <p:nvPr>
            <p:ph type="sldNum" sz="quarter" idx="18"/>
          </p:nvPr>
        </p:nvSpPr>
        <p:spPr/>
        <p:txBody>
          <a:bodyPr/>
          <a:lstStyle/>
          <a:p>
            <a:pPr defTabSz="761970"/>
            <a:fld id="{A59E24FB-11A7-44FD-AC96-67BDBF48A334}" type="slidenum">
              <a:rPr lang="en-US" smtClean="0"/>
              <a:pPr defTabSz="761970"/>
              <a:t>12</a:t>
            </a:fld>
            <a:endParaRPr lang="en-US"/>
          </a:p>
        </p:txBody>
      </p:sp>
    </p:spTree>
    <p:extLst>
      <p:ext uri="{BB962C8B-B14F-4D97-AF65-F5344CB8AC3E}">
        <p14:creationId xmlns:p14="http://schemas.microsoft.com/office/powerpoint/2010/main" val="128944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13</a:t>
            </a:fld>
            <a:endParaRPr lang="en-US"/>
          </a:p>
        </p:txBody>
      </p:sp>
    </p:spTree>
    <p:extLst>
      <p:ext uri="{BB962C8B-B14F-4D97-AF65-F5344CB8AC3E}">
        <p14:creationId xmlns:p14="http://schemas.microsoft.com/office/powerpoint/2010/main" val="253161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143140-3532-4F2C-8F08-CAAD6D44DA6A}"/>
              </a:ext>
            </a:extLst>
          </p:cNvPr>
          <p:cNvSpPr>
            <a:spLocks noGrp="1"/>
          </p:cNvSpPr>
          <p:nvPr>
            <p:ph type="title"/>
          </p:nvPr>
        </p:nvSpPr>
        <p:spPr/>
        <p:txBody>
          <a:bodyPr/>
          <a:lstStyle/>
          <a:p>
            <a:r>
              <a:rPr lang="en-US"/>
              <a:t>Supply Counts - Perpetual</a:t>
            </a:r>
          </a:p>
        </p:txBody>
      </p:sp>
      <p:sp>
        <p:nvSpPr>
          <p:cNvPr id="4" name="Slide Number Placeholder 3">
            <a:extLst>
              <a:ext uri="{FF2B5EF4-FFF2-40B4-BE49-F238E27FC236}">
                <a16:creationId xmlns:a16="http://schemas.microsoft.com/office/drawing/2014/main" id="{08ADF6B6-97CB-40DA-9A4B-D90A19A606D2}"/>
              </a:ext>
            </a:extLst>
          </p:cNvPr>
          <p:cNvSpPr>
            <a:spLocks noGrp="1"/>
          </p:cNvSpPr>
          <p:nvPr>
            <p:ph type="sldNum" sz="quarter" idx="17"/>
          </p:nvPr>
        </p:nvSpPr>
        <p:spPr/>
        <p:txBody>
          <a:bodyPr/>
          <a:lstStyle/>
          <a:p>
            <a:fld id="{A59E24FB-11A7-44FD-AC96-67BDBF48A334}" type="slidenum">
              <a:rPr lang="en-US" smtClean="0"/>
              <a:pPr/>
              <a:t>14</a:t>
            </a:fld>
            <a:endParaRPr lang="en-US"/>
          </a:p>
        </p:txBody>
      </p:sp>
      <p:grpSp>
        <p:nvGrpSpPr>
          <p:cNvPr id="17" name="Group 16">
            <a:extLst>
              <a:ext uri="{FF2B5EF4-FFF2-40B4-BE49-F238E27FC236}">
                <a16:creationId xmlns:a16="http://schemas.microsoft.com/office/drawing/2014/main" id="{6FE4FE70-B52F-63E4-6FEE-A05E0930170D}"/>
              </a:ext>
            </a:extLst>
          </p:cNvPr>
          <p:cNvGrpSpPr/>
          <p:nvPr/>
        </p:nvGrpSpPr>
        <p:grpSpPr>
          <a:xfrm>
            <a:off x="1188466" y="1346436"/>
            <a:ext cx="9857874" cy="4559007"/>
            <a:chOff x="1188466" y="1346436"/>
            <a:chExt cx="9857874" cy="4559007"/>
          </a:xfrm>
        </p:grpSpPr>
        <p:grpSp>
          <p:nvGrpSpPr>
            <p:cNvPr id="2" name="Group 1">
              <a:extLst>
                <a:ext uri="{FF2B5EF4-FFF2-40B4-BE49-F238E27FC236}">
                  <a16:creationId xmlns:a16="http://schemas.microsoft.com/office/drawing/2014/main" id="{561E37C6-4571-87C7-2916-594481008A9E}"/>
                </a:ext>
              </a:extLst>
            </p:cNvPr>
            <p:cNvGrpSpPr/>
            <p:nvPr/>
          </p:nvGrpSpPr>
          <p:grpSpPr>
            <a:xfrm>
              <a:off x="1188466" y="1346436"/>
              <a:ext cx="9857874" cy="4559007"/>
              <a:chOff x="1188466" y="1346436"/>
              <a:chExt cx="9857874" cy="4559007"/>
            </a:xfrm>
          </p:grpSpPr>
          <p:sp>
            <p:nvSpPr>
              <p:cNvPr id="18" name="Arrow: Striped Right 17">
                <a:extLst>
                  <a:ext uri="{FF2B5EF4-FFF2-40B4-BE49-F238E27FC236}">
                    <a16:creationId xmlns:a16="http://schemas.microsoft.com/office/drawing/2014/main" id="{E49D8F71-1CD4-4503-9B7E-B41931D6CD9D}"/>
                  </a:ext>
                </a:extLst>
              </p:cNvPr>
              <p:cNvSpPr/>
              <p:nvPr/>
            </p:nvSpPr>
            <p:spPr>
              <a:xfrm rot="5400000">
                <a:off x="4031746" y="5090561"/>
                <a:ext cx="539545" cy="302461"/>
              </a:xfrm>
              <a:prstGeom prst="stripedRightArrow">
                <a:avLst>
                  <a:gd name="adj1" fmla="val 27454"/>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F6A26967-B6DD-48FD-AC64-7E2AE8F77264}"/>
                  </a:ext>
                </a:extLst>
              </p:cNvPr>
              <p:cNvSpPr/>
              <p:nvPr/>
            </p:nvSpPr>
            <p:spPr>
              <a:xfrm rot="5400000">
                <a:off x="3851122" y="2521405"/>
                <a:ext cx="1212816" cy="471438"/>
              </a:xfrm>
              <a:prstGeom prst="bentUpArrow">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Arrow: Bent-Up 15">
                <a:extLst>
                  <a:ext uri="{FF2B5EF4-FFF2-40B4-BE49-F238E27FC236}">
                    <a16:creationId xmlns:a16="http://schemas.microsoft.com/office/drawing/2014/main" id="{5CB66859-FFE6-4233-976C-3C228A92557C}"/>
                  </a:ext>
                </a:extLst>
              </p:cNvPr>
              <p:cNvSpPr/>
              <p:nvPr/>
            </p:nvSpPr>
            <p:spPr>
              <a:xfrm rot="10800000">
                <a:off x="4150289" y="3488185"/>
                <a:ext cx="506864" cy="710699"/>
              </a:xfrm>
              <a:prstGeom prst="bentUpArrow">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35C1435E-FDB1-414E-2E98-0B1E94312F54}"/>
                  </a:ext>
                </a:extLst>
              </p:cNvPr>
              <p:cNvPicPr>
                <a:picLocks noChangeAspect="1"/>
              </p:cNvPicPr>
              <p:nvPr/>
            </p:nvPicPr>
            <p:blipFill>
              <a:blip r:embed="rId3"/>
              <a:stretch>
                <a:fillRect/>
              </a:stretch>
            </p:blipFill>
            <p:spPr>
              <a:xfrm>
                <a:off x="1188466" y="1346436"/>
                <a:ext cx="9815068" cy="679626"/>
              </a:xfrm>
              <a:prstGeom prst="rect">
                <a:avLst/>
              </a:prstGeom>
              <a:ln w="12700">
                <a:solidFill>
                  <a:schemeClr val="bg1">
                    <a:lumMod val="85000"/>
                  </a:schemeClr>
                </a:solidFill>
              </a:ln>
            </p:spPr>
          </p:pic>
          <p:pic>
            <p:nvPicPr>
              <p:cNvPr id="9" name="Picture 8">
                <a:extLst>
                  <a:ext uri="{FF2B5EF4-FFF2-40B4-BE49-F238E27FC236}">
                    <a16:creationId xmlns:a16="http://schemas.microsoft.com/office/drawing/2014/main" id="{83E1D6D5-8F5D-243B-62D2-BEA88F382B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40370" y="2213024"/>
                <a:ext cx="4599877" cy="1734537"/>
              </a:xfrm>
              <a:prstGeom prst="rect">
                <a:avLst/>
              </a:prstGeom>
              <a:ln w="12700">
                <a:solidFill>
                  <a:schemeClr val="lt1">
                    <a:hueOff val="0"/>
                    <a:satOff val="0"/>
                    <a:lumOff val="0"/>
                  </a:schemeClr>
                </a:solidFill>
              </a:ln>
            </p:spPr>
          </p:pic>
          <p:pic>
            <p:nvPicPr>
              <p:cNvPr id="1026" name="Picture 2">
                <a:extLst>
                  <a:ext uri="{FF2B5EF4-FFF2-40B4-BE49-F238E27FC236}">
                    <a16:creationId xmlns:a16="http://schemas.microsoft.com/office/drawing/2014/main" id="{F7C6E4E3-2A45-85BA-ABFA-4B7F3B4E5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690" y="4244305"/>
                <a:ext cx="9849650" cy="682293"/>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ECAB2F3-9A60-1545-2182-2D95FE2622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196690" y="5570096"/>
                <a:ext cx="9849650" cy="335347"/>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01769D40-4B62-4E7A-4F03-154196C74CF5}"/>
                </a:ext>
              </a:extLst>
            </p:cNvPr>
            <p:cNvSpPr/>
            <p:nvPr/>
          </p:nvSpPr>
          <p:spPr>
            <a:xfrm>
              <a:off x="3959781" y="1658867"/>
              <a:ext cx="697372" cy="367195"/>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6C197B97-7DA4-F600-4D52-28F515256AD8}"/>
                </a:ext>
              </a:extLst>
            </p:cNvPr>
            <p:cNvSpPr/>
            <p:nvPr/>
          </p:nvSpPr>
          <p:spPr>
            <a:xfrm>
              <a:off x="5526860" y="1650774"/>
              <a:ext cx="493614" cy="375288"/>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01FB60B2-E83E-25E3-7F1F-3A8BA716916F}"/>
                </a:ext>
              </a:extLst>
            </p:cNvPr>
            <p:cNvSpPr/>
            <p:nvPr/>
          </p:nvSpPr>
          <p:spPr>
            <a:xfrm>
              <a:off x="7038722" y="1658866"/>
              <a:ext cx="1296074" cy="354065"/>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545452F7-BCFB-2415-BEFE-C8CC78091AD6}"/>
                </a:ext>
              </a:extLst>
            </p:cNvPr>
            <p:cNvSpPr/>
            <p:nvPr/>
          </p:nvSpPr>
          <p:spPr>
            <a:xfrm>
              <a:off x="5578110" y="4559404"/>
              <a:ext cx="442364" cy="35910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EC623F0-CB6F-6E0B-660A-537D6AC8A0B1}"/>
                </a:ext>
              </a:extLst>
            </p:cNvPr>
            <p:cNvSpPr/>
            <p:nvPr/>
          </p:nvSpPr>
          <p:spPr>
            <a:xfrm>
              <a:off x="7080531" y="4549961"/>
              <a:ext cx="1294726" cy="375288"/>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D5257E7B-D512-3B1A-2063-C82C92FF4CE1}"/>
                </a:ext>
              </a:extLst>
            </p:cNvPr>
            <p:cNvSpPr/>
            <p:nvPr/>
          </p:nvSpPr>
          <p:spPr>
            <a:xfrm>
              <a:off x="4002859" y="4541869"/>
              <a:ext cx="690389" cy="375288"/>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096A7079-D3B9-F667-DDBC-2E6ED1E77E24}"/>
                </a:ext>
              </a:extLst>
            </p:cNvPr>
            <p:cNvSpPr/>
            <p:nvPr/>
          </p:nvSpPr>
          <p:spPr>
            <a:xfrm>
              <a:off x="8674438" y="5545519"/>
              <a:ext cx="519238" cy="35910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5BE0228-CD81-2626-9997-5851C6CA1421}"/>
                </a:ext>
              </a:extLst>
            </p:cNvPr>
            <p:cNvSpPr/>
            <p:nvPr/>
          </p:nvSpPr>
          <p:spPr>
            <a:xfrm>
              <a:off x="1871395" y="5545519"/>
              <a:ext cx="519238" cy="35910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02642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1228-A34D-1DBB-7611-9FD85ED96505}"/>
              </a:ext>
            </a:extLst>
          </p:cNvPr>
          <p:cNvSpPr>
            <a:spLocks noGrp="1"/>
          </p:cNvSpPr>
          <p:nvPr>
            <p:ph type="title"/>
          </p:nvPr>
        </p:nvSpPr>
        <p:spPr>
          <a:xfrm>
            <a:off x="3380941" y="343689"/>
            <a:ext cx="8506257" cy="832919"/>
          </a:xfrm>
        </p:spPr>
        <p:txBody>
          <a:bodyPr/>
          <a:lstStyle/>
          <a:p>
            <a:r>
              <a:rPr lang="en-US" dirty="0"/>
              <a:t>Supply Counts – Perpetual Inventory</a:t>
            </a:r>
          </a:p>
        </p:txBody>
      </p:sp>
      <p:sp>
        <p:nvSpPr>
          <p:cNvPr id="3" name="Text Placeholder 2">
            <a:extLst>
              <a:ext uri="{FF2B5EF4-FFF2-40B4-BE49-F238E27FC236}">
                <a16:creationId xmlns:a16="http://schemas.microsoft.com/office/drawing/2014/main" id="{4C106C1F-4751-D52E-26A9-BE16712BA744}"/>
              </a:ext>
            </a:extLst>
          </p:cNvPr>
          <p:cNvSpPr>
            <a:spLocks noGrp="1"/>
          </p:cNvSpPr>
          <p:nvPr>
            <p:ph type="body" sz="quarter" idx="15"/>
          </p:nvPr>
        </p:nvSpPr>
        <p:spPr>
          <a:xfrm>
            <a:off x="3380944" y="1433503"/>
            <a:ext cx="8506256" cy="457859"/>
          </a:xfrm>
        </p:spPr>
        <p:txBody>
          <a:bodyPr/>
          <a:lstStyle/>
          <a:p>
            <a:r>
              <a:rPr lang="en-US" dirty="0"/>
              <a:t>Learn how to submit supply counts for Perpetual items and locations.</a:t>
            </a:r>
          </a:p>
        </p:txBody>
      </p:sp>
      <p:sp>
        <p:nvSpPr>
          <p:cNvPr id="4" name="Slide Number Placeholder 3">
            <a:extLst>
              <a:ext uri="{FF2B5EF4-FFF2-40B4-BE49-F238E27FC236}">
                <a16:creationId xmlns:a16="http://schemas.microsoft.com/office/drawing/2014/main" id="{C47DF895-A9D3-9BD2-5CAA-EE08C83FAF82}"/>
              </a:ext>
            </a:extLst>
          </p:cNvPr>
          <p:cNvSpPr>
            <a:spLocks noGrp="1"/>
          </p:cNvSpPr>
          <p:nvPr>
            <p:ph type="sldNum" sz="quarter" idx="16"/>
          </p:nvPr>
        </p:nvSpPr>
        <p:spPr>
          <a:xfrm>
            <a:off x="11431675" y="6329038"/>
            <a:ext cx="455525" cy="420591"/>
          </a:xfrm>
        </p:spPr>
        <p:txBody>
          <a:bodyPr/>
          <a:lstStyle/>
          <a:p>
            <a:fld id="{A59E24FB-11A7-44FD-AC96-67BDBF48A334}" type="slidenum">
              <a:rPr lang="en-US" smtClean="0"/>
              <a:pPr/>
              <a:t>15</a:t>
            </a:fld>
            <a:endParaRPr lang="en-US"/>
          </a:p>
        </p:txBody>
      </p:sp>
      <p:sp>
        <p:nvSpPr>
          <p:cNvPr id="5" name="Content Placeholder 4">
            <a:extLst>
              <a:ext uri="{FF2B5EF4-FFF2-40B4-BE49-F238E27FC236}">
                <a16:creationId xmlns:a16="http://schemas.microsoft.com/office/drawing/2014/main" id="{4E0DDC10-C263-22CC-7D72-47623E5E40CF}"/>
              </a:ext>
            </a:extLst>
          </p:cNvPr>
          <p:cNvSpPr>
            <a:spLocks noGrp="1"/>
          </p:cNvSpPr>
          <p:nvPr>
            <p:ph sz="quarter" idx="11"/>
          </p:nvPr>
        </p:nvSpPr>
        <p:spPr>
          <a:xfrm>
            <a:off x="3380622" y="2080382"/>
            <a:ext cx="8506580" cy="3715657"/>
          </a:xfrm>
        </p:spPr>
        <p:txBody>
          <a:bodyPr/>
          <a:lstStyle/>
          <a:p>
            <a:r>
              <a:rPr lang="en-US" dirty="0"/>
              <a:t>Submit count of perpetual items from a mobile device.</a:t>
            </a:r>
          </a:p>
        </p:txBody>
      </p:sp>
    </p:spTree>
    <p:extLst>
      <p:ext uri="{BB962C8B-B14F-4D97-AF65-F5344CB8AC3E}">
        <p14:creationId xmlns:p14="http://schemas.microsoft.com/office/powerpoint/2010/main" val="294606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0107-4A82-746B-9878-D8560503161F}"/>
              </a:ext>
            </a:extLst>
          </p:cNvPr>
          <p:cNvSpPr>
            <a:spLocks noGrp="1"/>
          </p:cNvSpPr>
          <p:nvPr>
            <p:ph type="title"/>
          </p:nvPr>
        </p:nvSpPr>
        <p:spPr/>
        <p:txBody>
          <a:bodyPr/>
          <a:lstStyle/>
          <a:p>
            <a:r>
              <a:rPr lang="en-US" dirty="0"/>
              <a:t>Supply Counts - Perpetual</a:t>
            </a:r>
          </a:p>
        </p:txBody>
      </p:sp>
      <p:sp>
        <p:nvSpPr>
          <p:cNvPr id="3" name="Text Placeholder 2">
            <a:extLst>
              <a:ext uri="{FF2B5EF4-FFF2-40B4-BE49-F238E27FC236}">
                <a16:creationId xmlns:a16="http://schemas.microsoft.com/office/drawing/2014/main" id="{FCBD124C-80AF-6B01-6457-7A34D253331E}"/>
              </a:ext>
            </a:extLst>
          </p:cNvPr>
          <p:cNvSpPr>
            <a:spLocks noGrp="1"/>
          </p:cNvSpPr>
          <p:nvPr>
            <p:ph type="body" sz="quarter" idx="15"/>
          </p:nvPr>
        </p:nvSpPr>
        <p:spPr/>
        <p:txBody>
          <a:bodyPr/>
          <a:lstStyle/>
          <a:p>
            <a:r>
              <a:rPr lang="en-US" dirty="0"/>
              <a:t>Learn how to submit supply counts for Perpetual items and locations.</a:t>
            </a:r>
          </a:p>
        </p:txBody>
      </p:sp>
      <p:sp>
        <p:nvSpPr>
          <p:cNvPr id="4" name="Text Placeholder 3">
            <a:extLst>
              <a:ext uri="{FF2B5EF4-FFF2-40B4-BE49-F238E27FC236}">
                <a16:creationId xmlns:a16="http://schemas.microsoft.com/office/drawing/2014/main" id="{7B94AE08-FF2E-1C9F-4A19-6D94A61EDACE}"/>
              </a:ext>
            </a:extLst>
          </p:cNvPr>
          <p:cNvSpPr>
            <a:spLocks noGrp="1"/>
          </p:cNvSpPr>
          <p:nvPr>
            <p:ph type="body" sz="quarter" idx="16"/>
          </p:nvPr>
        </p:nvSpPr>
        <p:spPr/>
        <p:txBody>
          <a:bodyPr/>
          <a:lstStyle/>
          <a:p>
            <a:r>
              <a:rPr lang="en-US" dirty="0"/>
              <a:t>Perpetual Inventory Supply Counts</a:t>
            </a:r>
          </a:p>
        </p:txBody>
      </p:sp>
      <p:sp>
        <p:nvSpPr>
          <p:cNvPr id="5" name="Slide Number Placeholder 4">
            <a:extLst>
              <a:ext uri="{FF2B5EF4-FFF2-40B4-BE49-F238E27FC236}">
                <a16:creationId xmlns:a16="http://schemas.microsoft.com/office/drawing/2014/main" id="{AC4D0B19-3819-B3E3-A377-F68C79E0280C}"/>
              </a:ext>
            </a:extLst>
          </p:cNvPr>
          <p:cNvSpPr>
            <a:spLocks noGrp="1"/>
          </p:cNvSpPr>
          <p:nvPr>
            <p:ph type="sldNum" sz="quarter" idx="18"/>
          </p:nvPr>
        </p:nvSpPr>
        <p:spPr/>
        <p:txBody>
          <a:bodyPr/>
          <a:lstStyle/>
          <a:p>
            <a:pPr defTabSz="761970"/>
            <a:fld id="{A59E24FB-11A7-44FD-AC96-67BDBF48A334}" type="slidenum">
              <a:rPr lang="en-US" smtClean="0"/>
              <a:pPr defTabSz="761970"/>
              <a:t>16</a:t>
            </a:fld>
            <a:endParaRPr lang="en-US"/>
          </a:p>
        </p:txBody>
      </p:sp>
    </p:spTree>
    <p:extLst>
      <p:ext uri="{BB962C8B-B14F-4D97-AF65-F5344CB8AC3E}">
        <p14:creationId xmlns:p14="http://schemas.microsoft.com/office/powerpoint/2010/main" val="374242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17</a:t>
            </a:fld>
            <a:endParaRPr lang="en-US"/>
          </a:p>
        </p:txBody>
      </p:sp>
    </p:spTree>
    <p:extLst>
      <p:ext uri="{BB962C8B-B14F-4D97-AF65-F5344CB8AC3E}">
        <p14:creationId xmlns:p14="http://schemas.microsoft.com/office/powerpoint/2010/main" val="360652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7DDDAB-C175-4569-AC89-FC1FD6B962E1}"/>
              </a:ext>
            </a:extLst>
          </p:cNvPr>
          <p:cNvSpPr>
            <a:spLocks noGrp="1"/>
          </p:cNvSpPr>
          <p:nvPr>
            <p:ph type="title"/>
          </p:nvPr>
        </p:nvSpPr>
        <p:spPr/>
        <p:txBody>
          <a:bodyPr/>
          <a:lstStyle/>
          <a:p>
            <a:r>
              <a:rPr lang="en-US"/>
              <a:t>Supply Usage</a:t>
            </a:r>
          </a:p>
        </p:txBody>
      </p:sp>
      <p:sp>
        <p:nvSpPr>
          <p:cNvPr id="4" name="Slide Number Placeholder 3">
            <a:extLst>
              <a:ext uri="{FF2B5EF4-FFF2-40B4-BE49-F238E27FC236}">
                <a16:creationId xmlns:a16="http://schemas.microsoft.com/office/drawing/2014/main" id="{92D30F1B-AA8E-4A02-B6F5-82DB9C8DEEB8}"/>
              </a:ext>
            </a:extLst>
          </p:cNvPr>
          <p:cNvSpPr>
            <a:spLocks noGrp="1"/>
          </p:cNvSpPr>
          <p:nvPr>
            <p:ph type="sldNum" sz="quarter" idx="17"/>
          </p:nvPr>
        </p:nvSpPr>
        <p:spPr/>
        <p:txBody>
          <a:bodyPr/>
          <a:lstStyle/>
          <a:p>
            <a:pPr lvl="0"/>
            <a:fld id="{A59E24FB-11A7-44FD-AC96-67BDBF48A334}" type="slidenum">
              <a:rPr lang="en-US" noProof="0" smtClean="0"/>
              <a:pPr lvl="0"/>
              <a:t>18</a:t>
            </a:fld>
            <a:endParaRPr lang="en-US" noProof="0"/>
          </a:p>
        </p:txBody>
      </p:sp>
      <p:grpSp>
        <p:nvGrpSpPr>
          <p:cNvPr id="3" name="Group 2">
            <a:extLst>
              <a:ext uri="{FF2B5EF4-FFF2-40B4-BE49-F238E27FC236}">
                <a16:creationId xmlns:a16="http://schemas.microsoft.com/office/drawing/2014/main" id="{D1AA3487-F53A-DA68-9263-A71D5051C8FD}"/>
              </a:ext>
            </a:extLst>
          </p:cNvPr>
          <p:cNvGrpSpPr/>
          <p:nvPr/>
        </p:nvGrpSpPr>
        <p:grpSpPr>
          <a:xfrm>
            <a:off x="1131296" y="2692529"/>
            <a:ext cx="9983593" cy="1964325"/>
            <a:chOff x="1337323" y="4136902"/>
            <a:chExt cx="9983593" cy="1964325"/>
          </a:xfrm>
        </p:grpSpPr>
        <p:sp>
          <p:nvSpPr>
            <p:cNvPr id="11" name="Arrow: Down 10">
              <a:extLst>
                <a:ext uri="{FF2B5EF4-FFF2-40B4-BE49-F238E27FC236}">
                  <a16:creationId xmlns:a16="http://schemas.microsoft.com/office/drawing/2014/main" id="{F8A8C9D8-F646-4120-B635-37E2C1CBB039}"/>
                </a:ext>
              </a:extLst>
            </p:cNvPr>
            <p:cNvSpPr/>
            <p:nvPr/>
          </p:nvSpPr>
          <p:spPr>
            <a:xfrm rot="16200000">
              <a:off x="5244543" y="4780944"/>
              <a:ext cx="375223" cy="67624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289A11FB-03CC-BE43-603A-788F1C0C57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7323" y="4366683"/>
              <a:ext cx="3077045" cy="1504762"/>
            </a:xfrm>
            <a:prstGeom prst="rect">
              <a:avLst/>
            </a:prstGeom>
            <a:ln>
              <a:solidFill>
                <a:schemeClr val="bg1">
                  <a:lumMod val="75000"/>
                </a:schemeClr>
              </a:solidFill>
            </a:ln>
          </p:spPr>
        </p:pic>
        <p:pic>
          <p:nvPicPr>
            <p:cNvPr id="14" name="Picture 13">
              <a:extLst>
                <a:ext uri="{FF2B5EF4-FFF2-40B4-BE49-F238E27FC236}">
                  <a16:creationId xmlns:a16="http://schemas.microsoft.com/office/drawing/2014/main" id="{388B88D9-7DE9-E834-8DC3-63001A610E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83701" y="4136902"/>
              <a:ext cx="5337215" cy="1964325"/>
            </a:xfrm>
            <a:prstGeom prst="rect">
              <a:avLst/>
            </a:prstGeom>
            <a:ln w="12700">
              <a:solidFill>
                <a:schemeClr val="bg1">
                  <a:lumMod val="75000"/>
                </a:schemeClr>
              </a:solidFill>
            </a:ln>
          </p:spPr>
        </p:pic>
      </p:grpSp>
      <p:sp>
        <p:nvSpPr>
          <p:cNvPr id="7" name="Content Placeholder 6">
            <a:extLst>
              <a:ext uri="{FF2B5EF4-FFF2-40B4-BE49-F238E27FC236}">
                <a16:creationId xmlns:a16="http://schemas.microsoft.com/office/drawing/2014/main" id="{4F056C7C-4D05-F815-32B0-73CF00172E65}"/>
              </a:ext>
            </a:extLst>
          </p:cNvPr>
          <p:cNvSpPr>
            <a:spLocks noGrp="1"/>
          </p:cNvSpPr>
          <p:nvPr>
            <p:ph idx="1"/>
          </p:nvPr>
        </p:nvSpPr>
        <p:spPr/>
        <p:txBody>
          <a:bodyPr/>
          <a:lstStyle/>
          <a:p>
            <a:pPr lvl="0"/>
            <a:r>
              <a:rPr lang="en-US" baseline="0"/>
              <a:t>Supply usage allows for a transfer Items to a location that is not managed in POU</a:t>
            </a:r>
            <a:r>
              <a:rPr lang="en-US"/>
              <a:t>.</a:t>
            </a:r>
            <a:endParaRPr lang="en-US" baseline="0"/>
          </a:p>
        </p:txBody>
      </p:sp>
    </p:spTree>
    <p:extLst>
      <p:ext uri="{BB962C8B-B14F-4D97-AF65-F5344CB8AC3E}">
        <p14:creationId xmlns:p14="http://schemas.microsoft.com/office/powerpoint/2010/main" val="13843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2302-EDF0-6622-EB03-5058F1726324}"/>
              </a:ext>
            </a:extLst>
          </p:cNvPr>
          <p:cNvSpPr>
            <a:spLocks noGrp="1"/>
          </p:cNvSpPr>
          <p:nvPr>
            <p:ph type="title"/>
          </p:nvPr>
        </p:nvSpPr>
        <p:spPr/>
        <p:txBody>
          <a:bodyPr/>
          <a:lstStyle/>
          <a:p>
            <a:r>
              <a:rPr lang="en-US"/>
              <a:t>Supply Usage</a:t>
            </a:r>
          </a:p>
        </p:txBody>
      </p:sp>
      <p:sp>
        <p:nvSpPr>
          <p:cNvPr id="3" name="Text Placeholder 2">
            <a:extLst>
              <a:ext uri="{FF2B5EF4-FFF2-40B4-BE49-F238E27FC236}">
                <a16:creationId xmlns:a16="http://schemas.microsoft.com/office/drawing/2014/main" id="{262E646D-01F4-BC3C-DB63-778C1D6E12B2}"/>
              </a:ext>
            </a:extLst>
          </p:cNvPr>
          <p:cNvSpPr>
            <a:spLocks noGrp="1"/>
          </p:cNvSpPr>
          <p:nvPr>
            <p:ph type="body" sz="quarter" idx="15"/>
          </p:nvPr>
        </p:nvSpPr>
        <p:spPr/>
        <p:txBody>
          <a:bodyPr/>
          <a:lstStyle/>
          <a:p>
            <a:r>
              <a:rPr lang="en-US"/>
              <a:t>Learn how to perform a supply usage.</a:t>
            </a:r>
          </a:p>
        </p:txBody>
      </p:sp>
      <p:sp>
        <p:nvSpPr>
          <p:cNvPr id="4" name="Slide Number Placeholder 3">
            <a:extLst>
              <a:ext uri="{FF2B5EF4-FFF2-40B4-BE49-F238E27FC236}">
                <a16:creationId xmlns:a16="http://schemas.microsoft.com/office/drawing/2014/main" id="{5836518A-B434-1DEE-A7C3-B757E6401E74}"/>
              </a:ext>
            </a:extLst>
          </p:cNvPr>
          <p:cNvSpPr>
            <a:spLocks noGrp="1"/>
          </p:cNvSpPr>
          <p:nvPr>
            <p:ph type="sldNum" sz="quarter" idx="16"/>
          </p:nvPr>
        </p:nvSpPr>
        <p:spPr/>
        <p:txBody>
          <a:bodyPr/>
          <a:lstStyle/>
          <a:p>
            <a:pPr defTabSz="761970"/>
            <a:fld id="{A59E24FB-11A7-44FD-AC96-67BDBF48A334}" type="slidenum">
              <a:rPr lang="en-US" smtClean="0"/>
              <a:pPr defTabSz="761970"/>
              <a:t>19</a:t>
            </a:fld>
            <a:endParaRPr lang="en-US"/>
          </a:p>
        </p:txBody>
      </p:sp>
      <p:sp>
        <p:nvSpPr>
          <p:cNvPr id="5" name="Content Placeholder 4">
            <a:extLst>
              <a:ext uri="{FF2B5EF4-FFF2-40B4-BE49-F238E27FC236}">
                <a16:creationId xmlns:a16="http://schemas.microsoft.com/office/drawing/2014/main" id="{7765B3F4-2B2F-B194-7198-5D95ECAF5233}"/>
              </a:ext>
            </a:extLst>
          </p:cNvPr>
          <p:cNvSpPr>
            <a:spLocks noGrp="1"/>
          </p:cNvSpPr>
          <p:nvPr>
            <p:ph sz="quarter" idx="11"/>
          </p:nvPr>
        </p:nvSpPr>
        <p:spPr/>
        <p:txBody>
          <a:bodyPr/>
          <a:lstStyle/>
          <a:p>
            <a:r>
              <a:rPr lang="en-US"/>
              <a:t>Enter Cost Center. </a:t>
            </a:r>
          </a:p>
          <a:p>
            <a:r>
              <a:rPr lang="en-US"/>
              <a:t>Enter Usage Quantity.</a:t>
            </a:r>
          </a:p>
          <a:p>
            <a:r>
              <a:rPr lang="en-US"/>
              <a:t>Review Item Usage.</a:t>
            </a:r>
          </a:p>
          <a:p>
            <a:endParaRPr lang="en-US"/>
          </a:p>
          <a:p>
            <a:endParaRPr lang="en-US"/>
          </a:p>
        </p:txBody>
      </p:sp>
    </p:spTree>
    <p:extLst>
      <p:ext uri="{BB962C8B-B14F-4D97-AF65-F5344CB8AC3E}">
        <p14:creationId xmlns:p14="http://schemas.microsoft.com/office/powerpoint/2010/main" val="40275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dirty="0"/>
              <a:t>Par Versus Perpetual</a:t>
            </a:r>
          </a:p>
        </p:txBody>
      </p:sp>
      <p:sp>
        <p:nvSpPr>
          <p:cNvPr id="2" name="Text Placeholder 1">
            <a:extLst>
              <a:ext uri="{FF2B5EF4-FFF2-40B4-BE49-F238E27FC236}">
                <a16:creationId xmlns:a16="http://schemas.microsoft.com/office/drawing/2014/main" id="{43DFA8DC-1842-6E37-6BC1-F004E7E72672}"/>
              </a:ext>
            </a:extLst>
          </p:cNvPr>
          <p:cNvSpPr>
            <a:spLocks noGrp="1"/>
          </p:cNvSpPr>
          <p:nvPr>
            <p:ph type="body" sz="quarter" idx="13"/>
          </p:nvPr>
        </p:nvSpPr>
        <p:spPr/>
        <p:txBody>
          <a:bodyPr/>
          <a:lstStyle/>
          <a:p>
            <a:r>
              <a:rPr lang="en-US" dirty="0">
                <a:solidFill>
                  <a:schemeClr val="bg1"/>
                </a:solidFill>
              </a:rPr>
              <a:t>Inventory Replenishment</a:t>
            </a:r>
          </a:p>
        </p:txBody>
      </p:sp>
    </p:spTree>
    <p:custDataLst>
      <p:tags r:id="rId1"/>
    </p:custDataLst>
    <p:extLst>
      <p:ext uri="{BB962C8B-B14F-4D97-AF65-F5344CB8AC3E}">
        <p14:creationId xmlns:p14="http://schemas.microsoft.com/office/powerpoint/2010/main" val="207781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6A8C-3446-4D8A-9757-5FCF2A5076A8}"/>
              </a:ext>
            </a:extLst>
          </p:cNvPr>
          <p:cNvSpPr>
            <a:spLocks noGrp="1"/>
          </p:cNvSpPr>
          <p:nvPr>
            <p:ph type="title"/>
          </p:nvPr>
        </p:nvSpPr>
        <p:spPr/>
        <p:txBody>
          <a:bodyPr/>
          <a:lstStyle/>
          <a:p>
            <a:r>
              <a:rPr lang="en-US"/>
              <a:t>Supply Usage</a:t>
            </a:r>
          </a:p>
        </p:txBody>
      </p:sp>
      <p:sp>
        <p:nvSpPr>
          <p:cNvPr id="3" name="Text Placeholder 2">
            <a:extLst>
              <a:ext uri="{FF2B5EF4-FFF2-40B4-BE49-F238E27FC236}">
                <a16:creationId xmlns:a16="http://schemas.microsoft.com/office/drawing/2014/main" id="{95E3DAC9-E0C3-9693-673B-FE92C82F8ACA}"/>
              </a:ext>
            </a:extLst>
          </p:cNvPr>
          <p:cNvSpPr>
            <a:spLocks noGrp="1"/>
          </p:cNvSpPr>
          <p:nvPr>
            <p:ph type="body" sz="quarter" idx="15"/>
          </p:nvPr>
        </p:nvSpPr>
        <p:spPr/>
        <p:txBody>
          <a:bodyPr/>
          <a:lstStyle/>
          <a:p>
            <a:r>
              <a:rPr lang="en-US"/>
              <a:t>Learn how to perform a supply usage.</a:t>
            </a:r>
          </a:p>
        </p:txBody>
      </p:sp>
      <p:sp>
        <p:nvSpPr>
          <p:cNvPr id="4" name="Text Placeholder 3">
            <a:extLst>
              <a:ext uri="{FF2B5EF4-FFF2-40B4-BE49-F238E27FC236}">
                <a16:creationId xmlns:a16="http://schemas.microsoft.com/office/drawing/2014/main" id="{1EDD8E9F-3AEF-6619-18C3-FA8676539D3D}"/>
              </a:ext>
            </a:extLst>
          </p:cNvPr>
          <p:cNvSpPr>
            <a:spLocks noGrp="1"/>
          </p:cNvSpPr>
          <p:nvPr>
            <p:ph type="body" sz="quarter" idx="16"/>
          </p:nvPr>
        </p:nvSpPr>
        <p:spPr/>
        <p:txBody>
          <a:bodyPr/>
          <a:lstStyle/>
          <a:p>
            <a:r>
              <a:rPr lang="en-US"/>
              <a:t>Supply Usage</a:t>
            </a:r>
          </a:p>
        </p:txBody>
      </p:sp>
      <p:sp>
        <p:nvSpPr>
          <p:cNvPr id="5" name="Slide Number Placeholder 4">
            <a:extLst>
              <a:ext uri="{FF2B5EF4-FFF2-40B4-BE49-F238E27FC236}">
                <a16:creationId xmlns:a16="http://schemas.microsoft.com/office/drawing/2014/main" id="{81A18E8B-1958-0BC1-C88E-D0EE742C5278}"/>
              </a:ext>
            </a:extLst>
          </p:cNvPr>
          <p:cNvSpPr>
            <a:spLocks noGrp="1"/>
          </p:cNvSpPr>
          <p:nvPr>
            <p:ph type="sldNum" sz="quarter" idx="18"/>
          </p:nvPr>
        </p:nvSpPr>
        <p:spPr/>
        <p:txBody>
          <a:bodyPr/>
          <a:lstStyle/>
          <a:p>
            <a:pPr defTabSz="761970"/>
            <a:fld id="{A59E24FB-11A7-44FD-AC96-67BDBF48A334}" type="slidenum">
              <a:rPr lang="en-US" smtClean="0"/>
              <a:pPr defTabSz="761970"/>
              <a:t>20</a:t>
            </a:fld>
            <a:endParaRPr lang="en-US"/>
          </a:p>
        </p:txBody>
      </p:sp>
    </p:spTree>
    <p:extLst>
      <p:ext uri="{BB962C8B-B14F-4D97-AF65-F5344CB8AC3E}">
        <p14:creationId xmlns:p14="http://schemas.microsoft.com/office/powerpoint/2010/main" val="218057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21</a:t>
            </a:fld>
            <a:endParaRPr lang="en-US"/>
          </a:p>
        </p:txBody>
      </p:sp>
    </p:spTree>
    <p:extLst>
      <p:ext uri="{BB962C8B-B14F-4D97-AF65-F5344CB8AC3E}">
        <p14:creationId xmlns:p14="http://schemas.microsoft.com/office/powerpoint/2010/main" val="527225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7DDDAB-C175-4569-AC89-FC1FD6B962E1}"/>
              </a:ext>
            </a:extLst>
          </p:cNvPr>
          <p:cNvSpPr>
            <a:spLocks noGrp="1"/>
          </p:cNvSpPr>
          <p:nvPr>
            <p:ph type="title"/>
          </p:nvPr>
        </p:nvSpPr>
        <p:spPr/>
        <p:txBody>
          <a:bodyPr/>
          <a:lstStyle/>
          <a:p>
            <a:r>
              <a:rPr lang="en-US"/>
              <a:t>Supply Returns</a:t>
            </a:r>
          </a:p>
        </p:txBody>
      </p:sp>
      <p:sp>
        <p:nvSpPr>
          <p:cNvPr id="4" name="Slide Number Placeholder 3">
            <a:extLst>
              <a:ext uri="{FF2B5EF4-FFF2-40B4-BE49-F238E27FC236}">
                <a16:creationId xmlns:a16="http://schemas.microsoft.com/office/drawing/2014/main" id="{92D30F1B-AA8E-4A02-B6F5-82DB9C8DEEB8}"/>
              </a:ext>
            </a:extLst>
          </p:cNvPr>
          <p:cNvSpPr>
            <a:spLocks noGrp="1"/>
          </p:cNvSpPr>
          <p:nvPr>
            <p:ph type="sldNum" sz="quarter" idx="17"/>
          </p:nvPr>
        </p:nvSpPr>
        <p:spPr/>
        <p:txBody>
          <a:bodyPr/>
          <a:lstStyle/>
          <a:p>
            <a:pPr lvl="0"/>
            <a:fld id="{A59E24FB-11A7-44FD-AC96-67BDBF48A334}" type="slidenum">
              <a:rPr lang="en-US" noProof="0" smtClean="0"/>
              <a:pPr lvl="0"/>
              <a:t>22</a:t>
            </a:fld>
            <a:endParaRPr lang="en-US" noProof="0"/>
          </a:p>
        </p:txBody>
      </p:sp>
      <p:sp>
        <p:nvSpPr>
          <p:cNvPr id="7" name="Arrow: Down 6">
            <a:extLst>
              <a:ext uri="{FF2B5EF4-FFF2-40B4-BE49-F238E27FC236}">
                <a16:creationId xmlns:a16="http://schemas.microsoft.com/office/drawing/2014/main" id="{5A5C6505-A925-4CED-8140-2D322EC2FC94}"/>
              </a:ext>
            </a:extLst>
          </p:cNvPr>
          <p:cNvSpPr/>
          <p:nvPr/>
        </p:nvSpPr>
        <p:spPr>
          <a:xfrm rot="16200000">
            <a:off x="5937741" y="4706336"/>
            <a:ext cx="370703" cy="56841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EA3B294-93EC-744C-C94F-FFC88E9C77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774" y="3834336"/>
            <a:ext cx="5160433" cy="1970116"/>
          </a:xfrm>
          <a:prstGeom prst="rect">
            <a:avLst/>
          </a:prstGeom>
          <a:ln w="12700">
            <a:solidFill>
              <a:schemeClr val="bg1">
                <a:lumMod val="85000"/>
              </a:schemeClr>
            </a:solidFill>
          </a:ln>
        </p:spPr>
      </p:pic>
      <p:pic>
        <p:nvPicPr>
          <p:cNvPr id="14" name="Picture 13">
            <a:extLst>
              <a:ext uri="{FF2B5EF4-FFF2-40B4-BE49-F238E27FC236}">
                <a16:creationId xmlns:a16="http://schemas.microsoft.com/office/drawing/2014/main" id="{E0349D9B-D457-51D3-331A-2DB1199B1E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94608" y="3834336"/>
            <a:ext cx="5038617" cy="2507020"/>
          </a:xfrm>
          <a:prstGeom prst="rect">
            <a:avLst/>
          </a:prstGeom>
          <a:ln w="12700">
            <a:solidFill>
              <a:schemeClr val="bg1">
                <a:lumMod val="75000"/>
              </a:schemeClr>
            </a:solidFill>
          </a:ln>
        </p:spPr>
      </p:pic>
      <p:graphicFrame>
        <p:nvGraphicFramePr>
          <p:cNvPr id="2" name="Content Placeholder 1">
            <a:extLst>
              <a:ext uri="{FF2B5EF4-FFF2-40B4-BE49-F238E27FC236}">
                <a16:creationId xmlns:a16="http://schemas.microsoft.com/office/drawing/2014/main" id="{2A1F3304-A5EA-7A0C-16BC-166ADDF47E1B}"/>
              </a:ext>
            </a:extLst>
          </p:cNvPr>
          <p:cNvGraphicFramePr>
            <a:graphicFrameLocks noGrp="1"/>
          </p:cNvGraphicFramePr>
          <p:nvPr>
            <p:ph idx="1"/>
            <p:extLst>
              <p:ext uri="{D42A27DB-BD31-4B8C-83A1-F6EECF244321}">
                <p14:modId xmlns:p14="http://schemas.microsoft.com/office/powerpoint/2010/main" val="2841586102"/>
              </p:ext>
            </p:extLst>
          </p:nvPr>
        </p:nvGraphicFramePr>
        <p:xfrm>
          <a:off x="358775" y="1159325"/>
          <a:ext cx="11537950" cy="28539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79703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DE74-882D-4DC0-7A1B-191F94755054}"/>
              </a:ext>
            </a:extLst>
          </p:cNvPr>
          <p:cNvSpPr>
            <a:spLocks noGrp="1"/>
          </p:cNvSpPr>
          <p:nvPr>
            <p:ph type="title"/>
          </p:nvPr>
        </p:nvSpPr>
        <p:spPr/>
        <p:txBody>
          <a:bodyPr/>
          <a:lstStyle/>
          <a:p>
            <a:r>
              <a:rPr lang="en-US"/>
              <a:t>Supply Returns</a:t>
            </a:r>
          </a:p>
        </p:txBody>
      </p:sp>
      <p:sp>
        <p:nvSpPr>
          <p:cNvPr id="3" name="Text Placeholder 2">
            <a:extLst>
              <a:ext uri="{FF2B5EF4-FFF2-40B4-BE49-F238E27FC236}">
                <a16:creationId xmlns:a16="http://schemas.microsoft.com/office/drawing/2014/main" id="{A269BF06-72D5-E118-57B2-C60E37038520}"/>
              </a:ext>
            </a:extLst>
          </p:cNvPr>
          <p:cNvSpPr>
            <a:spLocks noGrp="1"/>
          </p:cNvSpPr>
          <p:nvPr>
            <p:ph type="body" sz="quarter" idx="15"/>
          </p:nvPr>
        </p:nvSpPr>
        <p:spPr/>
        <p:txBody>
          <a:bodyPr/>
          <a:lstStyle/>
          <a:p>
            <a:r>
              <a:rPr lang="en-US"/>
              <a:t>Learn how to perform a supply return.</a:t>
            </a:r>
          </a:p>
        </p:txBody>
      </p:sp>
      <p:sp>
        <p:nvSpPr>
          <p:cNvPr id="4" name="Slide Number Placeholder 3">
            <a:extLst>
              <a:ext uri="{FF2B5EF4-FFF2-40B4-BE49-F238E27FC236}">
                <a16:creationId xmlns:a16="http://schemas.microsoft.com/office/drawing/2014/main" id="{6D63BBC3-4844-B9FB-DF1E-8C8231653C43}"/>
              </a:ext>
            </a:extLst>
          </p:cNvPr>
          <p:cNvSpPr>
            <a:spLocks noGrp="1"/>
          </p:cNvSpPr>
          <p:nvPr>
            <p:ph type="sldNum" sz="quarter" idx="16"/>
          </p:nvPr>
        </p:nvSpPr>
        <p:spPr/>
        <p:txBody>
          <a:bodyPr/>
          <a:lstStyle/>
          <a:p>
            <a:pPr defTabSz="761970"/>
            <a:fld id="{A59E24FB-11A7-44FD-AC96-67BDBF48A334}" type="slidenum">
              <a:rPr lang="en-US" smtClean="0"/>
              <a:pPr defTabSz="761970"/>
              <a:t>23</a:t>
            </a:fld>
            <a:endParaRPr lang="en-US"/>
          </a:p>
        </p:txBody>
      </p:sp>
      <p:sp>
        <p:nvSpPr>
          <p:cNvPr id="5" name="Content Placeholder 4">
            <a:extLst>
              <a:ext uri="{FF2B5EF4-FFF2-40B4-BE49-F238E27FC236}">
                <a16:creationId xmlns:a16="http://schemas.microsoft.com/office/drawing/2014/main" id="{63ED1545-D84B-89AB-7551-9DE8EC70FF33}"/>
              </a:ext>
            </a:extLst>
          </p:cNvPr>
          <p:cNvSpPr>
            <a:spLocks noGrp="1"/>
          </p:cNvSpPr>
          <p:nvPr>
            <p:ph sz="quarter" idx="11"/>
          </p:nvPr>
        </p:nvSpPr>
        <p:spPr/>
        <p:txBody>
          <a:bodyPr/>
          <a:lstStyle/>
          <a:p>
            <a:r>
              <a:rPr lang="en-US"/>
              <a:t>Enter Destination.</a:t>
            </a:r>
          </a:p>
          <a:p>
            <a:r>
              <a:rPr lang="en-US"/>
              <a:t>Enter Cost Center.</a:t>
            </a:r>
          </a:p>
          <a:p>
            <a:r>
              <a:rPr lang="en-US"/>
              <a:t>Validate.</a:t>
            </a:r>
          </a:p>
          <a:p>
            <a:endParaRPr lang="en-US"/>
          </a:p>
        </p:txBody>
      </p:sp>
    </p:spTree>
    <p:extLst>
      <p:ext uri="{BB962C8B-B14F-4D97-AF65-F5344CB8AC3E}">
        <p14:creationId xmlns:p14="http://schemas.microsoft.com/office/powerpoint/2010/main" val="16609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DE2E-1D17-DEF6-2EFA-E1137383D0E4}"/>
              </a:ext>
            </a:extLst>
          </p:cNvPr>
          <p:cNvSpPr>
            <a:spLocks noGrp="1"/>
          </p:cNvSpPr>
          <p:nvPr>
            <p:ph type="title"/>
          </p:nvPr>
        </p:nvSpPr>
        <p:spPr/>
        <p:txBody>
          <a:bodyPr/>
          <a:lstStyle/>
          <a:p>
            <a:r>
              <a:rPr lang="en-US"/>
              <a:t>Supply Returns</a:t>
            </a:r>
          </a:p>
        </p:txBody>
      </p:sp>
      <p:sp>
        <p:nvSpPr>
          <p:cNvPr id="3" name="Text Placeholder 2">
            <a:extLst>
              <a:ext uri="{FF2B5EF4-FFF2-40B4-BE49-F238E27FC236}">
                <a16:creationId xmlns:a16="http://schemas.microsoft.com/office/drawing/2014/main" id="{751FA43F-5388-FF24-3407-F4B587D044AF}"/>
              </a:ext>
            </a:extLst>
          </p:cNvPr>
          <p:cNvSpPr>
            <a:spLocks noGrp="1"/>
          </p:cNvSpPr>
          <p:nvPr>
            <p:ph type="body" sz="quarter" idx="15"/>
          </p:nvPr>
        </p:nvSpPr>
        <p:spPr/>
        <p:txBody>
          <a:bodyPr/>
          <a:lstStyle/>
          <a:p>
            <a:r>
              <a:rPr lang="en-US"/>
              <a:t>Learn how to perform a supply return.</a:t>
            </a:r>
          </a:p>
        </p:txBody>
      </p:sp>
      <p:sp>
        <p:nvSpPr>
          <p:cNvPr id="4" name="Text Placeholder 3">
            <a:extLst>
              <a:ext uri="{FF2B5EF4-FFF2-40B4-BE49-F238E27FC236}">
                <a16:creationId xmlns:a16="http://schemas.microsoft.com/office/drawing/2014/main" id="{19C7EFDA-E8D5-A215-FBFA-C2A8C1705124}"/>
              </a:ext>
            </a:extLst>
          </p:cNvPr>
          <p:cNvSpPr>
            <a:spLocks noGrp="1"/>
          </p:cNvSpPr>
          <p:nvPr>
            <p:ph type="body" sz="quarter" idx="16"/>
          </p:nvPr>
        </p:nvSpPr>
        <p:spPr/>
        <p:txBody>
          <a:bodyPr/>
          <a:lstStyle/>
          <a:p>
            <a:r>
              <a:rPr lang="en-US"/>
              <a:t>Supply Returns</a:t>
            </a:r>
          </a:p>
        </p:txBody>
      </p:sp>
      <p:sp>
        <p:nvSpPr>
          <p:cNvPr id="5" name="Slide Number Placeholder 4">
            <a:extLst>
              <a:ext uri="{FF2B5EF4-FFF2-40B4-BE49-F238E27FC236}">
                <a16:creationId xmlns:a16="http://schemas.microsoft.com/office/drawing/2014/main" id="{73DCF30C-C472-1396-0E90-2B434A9133A4}"/>
              </a:ext>
            </a:extLst>
          </p:cNvPr>
          <p:cNvSpPr>
            <a:spLocks noGrp="1"/>
          </p:cNvSpPr>
          <p:nvPr>
            <p:ph type="sldNum" sz="quarter" idx="18"/>
          </p:nvPr>
        </p:nvSpPr>
        <p:spPr/>
        <p:txBody>
          <a:bodyPr/>
          <a:lstStyle/>
          <a:p>
            <a:pPr defTabSz="761970"/>
            <a:fld id="{A59E24FB-11A7-44FD-AC96-67BDBF48A334}" type="slidenum">
              <a:rPr lang="en-US" smtClean="0"/>
              <a:pPr defTabSz="761970"/>
              <a:t>24</a:t>
            </a:fld>
            <a:endParaRPr lang="en-US"/>
          </a:p>
        </p:txBody>
      </p:sp>
    </p:spTree>
    <p:extLst>
      <p:ext uri="{BB962C8B-B14F-4D97-AF65-F5344CB8AC3E}">
        <p14:creationId xmlns:p14="http://schemas.microsoft.com/office/powerpoint/2010/main" val="7167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25</a:t>
            </a:fld>
            <a:endParaRPr lang="en-US"/>
          </a:p>
        </p:txBody>
      </p:sp>
    </p:spTree>
    <p:extLst>
      <p:ext uri="{BB962C8B-B14F-4D97-AF65-F5344CB8AC3E}">
        <p14:creationId xmlns:p14="http://schemas.microsoft.com/office/powerpoint/2010/main" val="2554634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5EC1C-D324-473D-8AFA-DFD90AF33B55}"/>
              </a:ext>
            </a:extLst>
          </p:cNvPr>
          <p:cNvSpPr>
            <a:spLocks noGrp="1"/>
          </p:cNvSpPr>
          <p:nvPr>
            <p:ph type="title"/>
          </p:nvPr>
        </p:nvSpPr>
        <p:spPr/>
        <p:txBody>
          <a:bodyPr/>
          <a:lstStyle/>
          <a:p>
            <a:r>
              <a:rPr lang="en-US"/>
              <a:t>Barcode Tracked Inventory Management</a:t>
            </a:r>
          </a:p>
        </p:txBody>
      </p:sp>
      <p:graphicFrame>
        <p:nvGraphicFramePr>
          <p:cNvPr id="4" name="Content Placeholder 3">
            <a:extLst>
              <a:ext uri="{FF2B5EF4-FFF2-40B4-BE49-F238E27FC236}">
                <a16:creationId xmlns:a16="http://schemas.microsoft.com/office/drawing/2014/main" id="{6E725CB7-77A6-FD13-3962-207E100D3A4E}"/>
              </a:ext>
            </a:extLst>
          </p:cNvPr>
          <p:cNvGraphicFramePr>
            <a:graphicFrameLocks noGrp="1"/>
          </p:cNvGraphicFramePr>
          <p:nvPr>
            <p:ph idx="1"/>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47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7DDDAB-C175-4569-AC89-FC1FD6B962E1}"/>
              </a:ext>
            </a:extLst>
          </p:cNvPr>
          <p:cNvSpPr>
            <a:spLocks noGrp="1"/>
          </p:cNvSpPr>
          <p:nvPr>
            <p:ph type="title"/>
          </p:nvPr>
        </p:nvSpPr>
        <p:spPr/>
        <p:txBody>
          <a:bodyPr/>
          <a:lstStyle/>
          <a:p>
            <a:r>
              <a:rPr lang="en-US"/>
              <a:t>Supply Counts - Barcode Tracked Inventory</a:t>
            </a:r>
          </a:p>
        </p:txBody>
      </p:sp>
      <p:sp>
        <p:nvSpPr>
          <p:cNvPr id="4" name="Slide Number Placeholder 3">
            <a:extLst>
              <a:ext uri="{FF2B5EF4-FFF2-40B4-BE49-F238E27FC236}">
                <a16:creationId xmlns:a16="http://schemas.microsoft.com/office/drawing/2014/main" id="{92D30F1B-AA8E-4A02-B6F5-82DB9C8DEEB8}"/>
              </a:ext>
            </a:extLst>
          </p:cNvPr>
          <p:cNvSpPr>
            <a:spLocks noGrp="1"/>
          </p:cNvSpPr>
          <p:nvPr>
            <p:ph type="sldNum" sz="quarter" idx="17"/>
          </p:nvPr>
        </p:nvSpPr>
        <p:spPr/>
        <p:txBody>
          <a:bodyPr/>
          <a:lstStyle/>
          <a:p>
            <a:pPr lvl="0"/>
            <a:fld id="{A59E24FB-11A7-44FD-AC96-67BDBF48A334}" type="slidenum">
              <a:rPr lang="en-US" noProof="0" smtClean="0"/>
              <a:pPr lvl="0"/>
              <a:t>27</a:t>
            </a:fld>
            <a:endParaRPr lang="en-US" noProof="0"/>
          </a:p>
        </p:txBody>
      </p:sp>
      <p:pic>
        <p:nvPicPr>
          <p:cNvPr id="8" name="Picture 7">
            <a:extLst>
              <a:ext uri="{FF2B5EF4-FFF2-40B4-BE49-F238E27FC236}">
                <a16:creationId xmlns:a16="http://schemas.microsoft.com/office/drawing/2014/main" id="{6AFA0B46-96E7-E3FB-950D-F43557F65E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63389" y="4658509"/>
            <a:ext cx="2628204" cy="771852"/>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B2EABBE6-A338-4323-1407-9CA676AAC6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43551" y="4236859"/>
            <a:ext cx="2636786" cy="1615153"/>
          </a:xfrm>
          <a:prstGeom prst="rect">
            <a:avLst/>
          </a:prstGeom>
          <a:ln>
            <a:solidFill>
              <a:schemeClr val="bg1">
                <a:lumMod val="85000"/>
              </a:schemeClr>
            </a:solidFill>
          </a:ln>
        </p:spPr>
      </p:pic>
      <p:sp>
        <p:nvSpPr>
          <p:cNvPr id="11" name="Arrow: Down 10">
            <a:extLst>
              <a:ext uri="{FF2B5EF4-FFF2-40B4-BE49-F238E27FC236}">
                <a16:creationId xmlns:a16="http://schemas.microsoft.com/office/drawing/2014/main" id="{2E3712F7-AD11-DF6A-255D-D01F1DCAEA41}"/>
              </a:ext>
            </a:extLst>
          </p:cNvPr>
          <p:cNvSpPr/>
          <p:nvPr/>
        </p:nvSpPr>
        <p:spPr>
          <a:xfrm rot="16200000">
            <a:off x="5888205" y="4725636"/>
            <a:ext cx="273277" cy="65571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9" name="Picture 48">
            <a:extLst>
              <a:ext uri="{FF2B5EF4-FFF2-40B4-BE49-F238E27FC236}">
                <a16:creationId xmlns:a16="http://schemas.microsoft.com/office/drawing/2014/main" id="{D55B7886-9297-147C-25A7-E6C3EBC055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55826" y="1738458"/>
            <a:ext cx="9538036" cy="2116313"/>
          </a:xfrm>
          <a:prstGeom prst="rect">
            <a:avLst/>
          </a:prstGeom>
          <a:ln>
            <a:solidFill>
              <a:schemeClr val="bg1">
                <a:lumMod val="85000"/>
              </a:schemeClr>
            </a:solidFill>
          </a:ln>
        </p:spPr>
      </p:pic>
      <p:sp>
        <p:nvSpPr>
          <p:cNvPr id="2" name="Rectangle 1">
            <a:extLst>
              <a:ext uri="{FF2B5EF4-FFF2-40B4-BE49-F238E27FC236}">
                <a16:creationId xmlns:a16="http://schemas.microsoft.com/office/drawing/2014/main" id="{75F2B58C-7738-839F-BF4E-B1DF6E9E82FC}"/>
              </a:ext>
            </a:extLst>
          </p:cNvPr>
          <p:cNvSpPr/>
          <p:nvPr/>
        </p:nvSpPr>
        <p:spPr>
          <a:xfrm>
            <a:off x="6768951" y="5511800"/>
            <a:ext cx="965349" cy="25226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5097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296C1-4E84-2013-859E-2BA131F7E164}"/>
              </a:ext>
            </a:extLst>
          </p:cNvPr>
          <p:cNvSpPr>
            <a:spLocks noGrp="1"/>
          </p:cNvSpPr>
          <p:nvPr>
            <p:ph type="title"/>
          </p:nvPr>
        </p:nvSpPr>
        <p:spPr/>
        <p:txBody>
          <a:bodyPr/>
          <a:lstStyle/>
          <a:p>
            <a:r>
              <a:rPr lang="en-US"/>
              <a:t>Supply Counts - Barcode Tracked Inventory</a:t>
            </a:r>
          </a:p>
        </p:txBody>
      </p:sp>
      <p:sp>
        <p:nvSpPr>
          <p:cNvPr id="4" name="Slide Number Placeholder 3">
            <a:extLst>
              <a:ext uri="{FF2B5EF4-FFF2-40B4-BE49-F238E27FC236}">
                <a16:creationId xmlns:a16="http://schemas.microsoft.com/office/drawing/2014/main" id="{484923BE-2885-00F0-BE76-4F889D6FB402}"/>
              </a:ext>
            </a:extLst>
          </p:cNvPr>
          <p:cNvSpPr>
            <a:spLocks noGrp="1"/>
          </p:cNvSpPr>
          <p:nvPr>
            <p:ph type="sldNum" sz="quarter" idx="17"/>
          </p:nvPr>
        </p:nvSpPr>
        <p:spPr/>
        <p:txBody>
          <a:bodyPr/>
          <a:lstStyle/>
          <a:p>
            <a:fld id="{A59E24FB-11A7-44FD-AC96-67BDBF48A334}" type="slidenum">
              <a:rPr lang="en-US" smtClean="0"/>
              <a:pPr/>
              <a:t>28</a:t>
            </a:fld>
            <a:endParaRPr lang="en-US"/>
          </a:p>
        </p:txBody>
      </p:sp>
      <p:grpSp>
        <p:nvGrpSpPr>
          <p:cNvPr id="5" name="Group 4">
            <a:extLst>
              <a:ext uri="{FF2B5EF4-FFF2-40B4-BE49-F238E27FC236}">
                <a16:creationId xmlns:a16="http://schemas.microsoft.com/office/drawing/2014/main" id="{B98724C5-895C-0950-55B0-EFA1613A8B71}"/>
              </a:ext>
            </a:extLst>
          </p:cNvPr>
          <p:cNvGrpSpPr/>
          <p:nvPr/>
        </p:nvGrpSpPr>
        <p:grpSpPr>
          <a:xfrm>
            <a:off x="565806" y="1482672"/>
            <a:ext cx="10852344" cy="4803635"/>
            <a:chOff x="565806" y="1482672"/>
            <a:chExt cx="10852344" cy="4803635"/>
          </a:xfrm>
        </p:grpSpPr>
        <p:sp>
          <p:nvSpPr>
            <p:cNvPr id="28" name="Arrow: Right 27">
              <a:extLst>
                <a:ext uri="{FF2B5EF4-FFF2-40B4-BE49-F238E27FC236}">
                  <a16:creationId xmlns:a16="http://schemas.microsoft.com/office/drawing/2014/main" id="{03397F9D-C1E9-F739-582E-9EFE939A4B64}"/>
                </a:ext>
              </a:extLst>
            </p:cNvPr>
            <p:cNvSpPr/>
            <p:nvPr/>
          </p:nvSpPr>
          <p:spPr>
            <a:xfrm rot="5400000">
              <a:off x="9188162" y="1946440"/>
              <a:ext cx="259363" cy="231733"/>
            </a:xfrm>
            <a:prstGeom prst="rightArrow">
              <a:avLst>
                <a:gd name="adj1" fmla="val 50000"/>
                <a:gd name="adj2" fmla="val 37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68F0927-69F1-3BB0-2004-618D568A8BF4}"/>
                </a:ext>
              </a:extLst>
            </p:cNvPr>
            <p:cNvGrpSpPr/>
            <p:nvPr/>
          </p:nvGrpSpPr>
          <p:grpSpPr>
            <a:xfrm>
              <a:off x="565806" y="1482672"/>
              <a:ext cx="10852344" cy="4803635"/>
              <a:chOff x="755928" y="1497892"/>
              <a:chExt cx="10852344" cy="4803635"/>
            </a:xfrm>
          </p:grpSpPr>
          <p:pic>
            <p:nvPicPr>
              <p:cNvPr id="7" name="Picture 6">
                <a:extLst>
                  <a:ext uri="{FF2B5EF4-FFF2-40B4-BE49-F238E27FC236}">
                    <a16:creationId xmlns:a16="http://schemas.microsoft.com/office/drawing/2014/main" id="{BF7B838F-20D9-9AC5-9760-06112759B4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928" y="1946615"/>
                <a:ext cx="3597741" cy="1974485"/>
              </a:xfrm>
              <a:prstGeom prst="rect">
                <a:avLst/>
              </a:prstGeom>
              <a:ln w="12700">
                <a:solidFill>
                  <a:schemeClr val="bg1">
                    <a:lumMod val="75000"/>
                  </a:schemeClr>
                </a:solidFill>
              </a:ln>
            </p:spPr>
          </p:pic>
          <p:pic>
            <p:nvPicPr>
              <p:cNvPr id="8" name="Picture 7">
                <a:extLst>
                  <a:ext uri="{FF2B5EF4-FFF2-40B4-BE49-F238E27FC236}">
                    <a16:creationId xmlns:a16="http://schemas.microsoft.com/office/drawing/2014/main" id="{07FA6F11-91FD-404A-D6C9-4C263841630C}"/>
                  </a:ext>
                </a:extLst>
              </p:cNvPr>
              <p:cNvPicPr>
                <a:picLocks noChangeAspect="1"/>
              </p:cNvPicPr>
              <p:nvPr/>
            </p:nvPicPr>
            <p:blipFill>
              <a:blip r:embed="rId4"/>
              <a:stretch>
                <a:fillRect/>
              </a:stretch>
            </p:blipFill>
            <p:spPr>
              <a:xfrm>
                <a:off x="779038" y="4906258"/>
                <a:ext cx="2819048" cy="961905"/>
              </a:xfrm>
              <a:prstGeom prst="rect">
                <a:avLst/>
              </a:prstGeom>
              <a:ln w="12700">
                <a:solidFill>
                  <a:schemeClr val="bg1">
                    <a:lumMod val="75000"/>
                  </a:schemeClr>
                </a:solidFill>
              </a:ln>
            </p:spPr>
          </p:pic>
          <p:pic>
            <p:nvPicPr>
              <p:cNvPr id="9" name="Picture 8">
                <a:extLst>
                  <a:ext uri="{FF2B5EF4-FFF2-40B4-BE49-F238E27FC236}">
                    <a16:creationId xmlns:a16="http://schemas.microsoft.com/office/drawing/2014/main" id="{032F9AE3-BB54-021B-609A-2386C3621901}"/>
                  </a:ext>
                </a:extLst>
              </p:cNvPr>
              <p:cNvPicPr>
                <a:picLocks noChangeAspect="1"/>
              </p:cNvPicPr>
              <p:nvPr/>
            </p:nvPicPr>
            <p:blipFill>
              <a:blip r:embed="rId5"/>
              <a:stretch>
                <a:fillRect/>
              </a:stretch>
            </p:blipFill>
            <p:spPr>
              <a:xfrm>
                <a:off x="755928" y="1497892"/>
                <a:ext cx="1969693" cy="319865"/>
              </a:xfrm>
              <a:prstGeom prst="rect">
                <a:avLst/>
              </a:prstGeom>
              <a:ln w="38100">
                <a:solidFill>
                  <a:schemeClr val="accent5"/>
                </a:solidFill>
              </a:ln>
            </p:spPr>
          </p:pic>
          <p:pic>
            <p:nvPicPr>
              <p:cNvPr id="11" name="Picture 10">
                <a:extLst>
                  <a:ext uri="{FF2B5EF4-FFF2-40B4-BE49-F238E27FC236}">
                    <a16:creationId xmlns:a16="http://schemas.microsoft.com/office/drawing/2014/main" id="{5CD0B7AF-8DBE-703F-71D5-C482F9AF14BA}"/>
                  </a:ext>
                </a:extLst>
              </p:cNvPr>
              <p:cNvPicPr>
                <a:picLocks noChangeAspect="1"/>
              </p:cNvPicPr>
              <p:nvPr/>
            </p:nvPicPr>
            <p:blipFill>
              <a:blip r:embed="rId6"/>
              <a:stretch>
                <a:fillRect/>
              </a:stretch>
            </p:blipFill>
            <p:spPr>
              <a:xfrm>
                <a:off x="755928" y="4466144"/>
                <a:ext cx="1969693" cy="312269"/>
              </a:xfrm>
              <a:prstGeom prst="rect">
                <a:avLst/>
              </a:prstGeom>
              <a:ln w="38100">
                <a:solidFill>
                  <a:schemeClr val="accent5"/>
                </a:solidFill>
              </a:ln>
            </p:spPr>
          </p:pic>
          <p:pic>
            <p:nvPicPr>
              <p:cNvPr id="14" name="Picture 13">
                <a:extLst>
                  <a:ext uri="{FF2B5EF4-FFF2-40B4-BE49-F238E27FC236}">
                    <a16:creationId xmlns:a16="http://schemas.microsoft.com/office/drawing/2014/main" id="{6DB8FA80-45D6-9A7A-BA64-D417217E520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870435" y="1915107"/>
                <a:ext cx="2885560" cy="1998606"/>
              </a:xfrm>
              <a:prstGeom prst="rect">
                <a:avLst/>
              </a:prstGeom>
              <a:ln w="12700">
                <a:solidFill>
                  <a:schemeClr val="bg1">
                    <a:lumMod val="75000"/>
                  </a:schemeClr>
                </a:solidFill>
              </a:ln>
            </p:spPr>
          </p:pic>
          <p:pic>
            <p:nvPicPr>
              <p:cNvPr id="16" name="Picture 15">
                <a:extLst>
                  <a:ext uri="{FF2B5EF4-FFF2-40B4-BE49-F238E27FC236}">
                    <a16:creationId xmlns:a16="http://schemas.microsoft.com/office/drawing/2014/main" id="{560BD4DA-F53B-6EA8-845F-A40ADAAA89F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870435" y="4425035"/>
                <a:ext cx="2935027" cy="1876492"/>
              </a:xfrm>
              <a:prstGeom prst="rect">
                <a:avLst/>
              </a:prstGeom>
              <a:ln w="12700">
                <a:solidFill>
                  <a:schemeClr val="bg1">
                    <a:lumMod val="75000"/>
                  </a:schemeClr>
                </a:solidFill>
              </a:ln>
            </p:spPr>
          </p:pic>
          <p:sp>
            <p:nvSpPr>
              <p:cNvPr id="17" name="Arrow: Right 16">
                <a:extLst>
                  <a:ext uri="{FF2B5EF4-FFF2-40B4-BE49-F238E27FC236}">
                    <a16:creationId xmlns:a16="http://schemas.microsoft.com/office/drawing/2014/main" id="{D17693C3-F1B3-2B2E-6F1E-3BC5D5D3BC35}"/>
                  </a:ext>
                </a:extLst>
              </p:cNvPr>
              <p:cNvSpPr/>
              <p:nvPr/>
            </p:nvSpPr>
            <p:spPr>
              <a:xfrm>
                <a:off x="4306132" y="2712010"/>
                <a:ext cx="536573" cy="40479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3F4A182-3885-A175-BC80-DA96A640E8FB}"/>
                  </a:ext>
                </a:extLst>
              </p:cNvPr>
              <p:cNvSpPr/>
              <p:nvPr/>
            </p:nvSpPr>
            <p:spPr>
              <a:xfrm>
                <a:off x="3825406" y="5160882"/>
                <a:ext cx="1017299" cy="40479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11FBEAE-D207-9BEA-5E2F-5AAA9B67B1E9}"/>
                  </a:ext>
                </a:extLst>
              </p:cNvPr>
              <p:cNvPicPr>
                <a:picLocks noChangeAspect="1"/>
              </p:cNvPicPr>
              <p:nvPr/>
            </p:nvPicPr>
            <p:blipFill>
              <a:blip r:embed="rId9"/>
              <a:stretch>
                <a:fillRect/>
              </a:stretch>
            </p:blipFill>
            <p:spPr>
              <a:xfrm>
                <a:off x="9049076" y="1557369"/>
                <a:ext cx="2000000" cy="390476"/>
              </a:xfrm>
              <a:prstGeom prst="rect">
                <a:avLst/>
              </a:prstGeom>
              <a:ln>
                <a:solidFill>
                  <a:schemeClr val="bg1">
                    <a:lumMod val="85000"/>
                  </a:schemeClr>
                </a:solidFill>
              </a:ln>
            </p:spPr>
          </p:pic>
          <p:pic>
            <p:nvPicPr>
              <p:cNvPr id="26" name="Picture 25">
                <a:extLst>
                  <a:ext uri="{FF2B5EF4-FFF2-40B4-BE49-F238E27FC236}">
                    <a16:creationId xmlns:a16="http://schemas.microsoft.com/office/drawing/2014/main" id="{88CE0B04-D9BC-10F8-0F8E-D6BB3C9684B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218577" y="2298058"/>
                <a:ext cx="3389695" cy="1636739"/>
              </a:xfrm>
              <a:prstGeom prst="rect">
                <a:avLst/>
              </a:prstGeom>
              <a:ln w="12700">
                <a:solidFill>
                  <a:schemeClr val="bg1">
                    <a:lumMod val="75000"/>
                  </a:schemeClr>
                </a:solidFill>
              </a:ln>
            </p:spPr>
          </p:pic>
          <p:pic>
            <p:nvPicPr>
              <p:cNvPr id="30" name="Picture 29">
                <a:extLst>
                  <a:ext uri="{FF2B5EF4-FFF2-40B4-BE49-F238E27FC236}">
                    <a16:creationId xmlns:a16="http://schemas.microsoft.com/office/drawing/2014/main" id="{62F3FBC3-0BE2-109E-0C2F-8D30BC3CE284}"/>
                  </a:ext>
                </a:extLst>
              </p:cNvPr>
              <p:cNvPicPr>
                <a:picLocks noChangeAspect="1"/>
              </p:cNvPicPr>
              <p:nvPr/>
            </p:nvPicPr>
            <p:blipFill>
              <a:blip r:embed="rId11"/>
              <a:stretch>
                <a:fillRect/>
              </a:stretch>
            </p:blipFill>
            <p:spPr>
              <a:xfrm>
                <a:off x="9530809" y="4858639"/>
                <a:ext cx="1190476" cy="1009524"/>
              </a:xfrm>
              <a:prstGeom prst="rect">
                <a:avLst/>
              </a:prstGeom>
            </p:spPr>
          </p:pic>
          <p:sp>
            <p:nvSpPr>
              <p:cNvPr id="31" name="Arrow: Right 30">
                <a:extLst>
                  <a:ext uri="{FF2B5EF4-FFF2-40B4-BE49-F238E27FC236}">
                    <a16:creationId xmlns:a16="http://schemas.microsoft.com/office/drawing/2014/main" id="{FB4679B2-17D5-1EDD-9B44-14CF51459276}"/>
                  </a:ext>
                </a:extLst>
              </p:cNvPr>
              <p:cNvSpPr/>
              <p:nvPr/>
            </p:nvSpPr>
            <p:spPr>
              <a:xfrm>
                <a:off x="8032782" y="5139819"/>
                <a:ext cx="1416018" cy="40479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9C092C94-3A7F-D860-170E-BA537DA62AB0}"/>
                  </a:ext>
                </a:extLst>
              </p:cNvPr>
              <p:cNvSpPr/>
              <p:nvPr/>
            </p:nvSpPr>
            <p:spPr>
              <a:xfrm rot="5400000">
                <a:off x="9668220" y="4169140"/>
                <a:ext cx="915652" cy="40479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26A3985-6E86-CA97-6394-CA998FAAAE90}"/>
                  </a:ext>
                </a:extLst>
              </p:cNvPr>
              <p:cNvSpPr/>
              <p:nvPr/>
            </p:nvSpPr>
            <p:spPr>
              <a:xfrm>
                <a:off x="9056145" y="1611841"/>
                <a:ext cx="903639" cy="268383"/>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grpSp>
      </p:grpSp>
    </p:spTree>
    <p:extLst>
      <p:ext uri="{BB962C8B-B14F-4D97-AF65-F5344CB8AC3E}">
        <p14:creationId xmlns:p14="http://schemas.microsoft.com/office/powerpoint/2010/main" val="1170006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8348-1283-986F-0D00-FBDC233056DD}"/>
              </a:ext>
            </a:extLst>
          </p:cNvPr>
          <p:cNvSpPr>
            <a:spLocks noGrp="1"/>
          </p:cNvSpPr>
          <p:nvPr>
            <p:ph type="title"/>
          </p:nvPr>
        </p:nvSpPr>
        <p:spPr/>
        <p:txBody>
          <a:bodyPr/>
          <a:lstStyle/>
          <a:p>
            <a:r>
              <a:rPr lang="en-US"/>
              <a:t>Supply Counts - Barcode Tracked</a:t>
            </a:r>
          </a:p>
        </p:txBody>
      </p:sp>
      <p:sp>
        <p:nvSpPr>
          <p:cNvPr id="3" name="Text Placeholder 2">
            <a:extLst>
              <a:ext uri="{FF2B5EF4-FFF2-40B4-BE49-F238E27FC236}">
                <a16:creationId xmlns:a16="http://schemas.microsoft.com/office/drawing/2014/main" id="{D5F6B25E-7049-4895-2C98-32E98CBD5DA6}"/>
              </a:ext>
            </a:extLst>
          </p:cNvPr>
          <p:cNvSpPr>
            <a:spLocks noGrp="1"/>
          </p:cNvSpPr>
          <p:nvPr>
            <p:ph type="body" sz="quarter" idx="15"/>
          </p:nvPr>
        </p:nvSpPr>
        <p:spPr/>
        <p:txBody>
          <a:bodyPr/>
          <a:lstStyle/>
          <a:p>
            <a:r>
              <a:rPr lang="en-US"/>
              <a:t>Learn how to submit supply counts for barcode tracked items.</a:t>
            </a:r>
          </a:p>
        </p:txBody>
      </p:sp>
      <p:sp>
        <p:nvSpPr>
          <p:cNvPr id="4" name="Slide Number Placeholder 3">
            <a:extLst>
              <a:ext uri="{FF2B5EF4-FFF2-40B4-BE49-F238E27FC236}">
                <a16:creationId xmlns:a16="http://schemas.microsoft.com/office/drawing/2014/main" id="{E3E66ABD-886E-6D8F-1395-0937760C1BBC}"/>
              </a:ext>
            </a:extLst>
          </p:cNvPr>
          <p:cNvSpPr>
            <a:spLocks noGrp="1"/>
          </p:cNvSpPr>
          <p:nvPr>
            <p:ph type="sldNum" sz="quarter" idx="16"/>
          </p:nvPr>
        </p:nvSpPr>
        <p:spPr/>
        <p:txBody>
          <a:bodyPr/>
          <a:lstStyle/>
          <a:p>
            <a:pPr defTabSz="761970"/>
            <a:fld id="{A59E24FB-11A7-44FD-AC96-67BDBF48A334}" type="slidenum">
              <a:rPr lang="en-US" smtClean="0"/>
              <a:pPr defTabSz="761970"/>
              <a:t>29</a:t>
            </a:fld>
            <a:endParaRPr lang="en-US"/>
          </a:p>
        </p:txBody>
      </p:sp>
      <p:sp>
        <p:nvSpPr>
          <p:cNvPr id="5" name="Content Placeholder 4">
            <a:extLst>
              <a:ext uri="{FF2B5EF4-FFF2-40B4-BE49-F238E27FC236}">
                <a16:creationId xmlns:a16="http://schemas.microsoft.com/office/drawing/2014/main" id="{B4A2DBAD-023D-7FD1-2D13-B7A1528B5B7B}"/>
              </a:ext>
            </a:extLst>
          </p:cNvPr>
          <p:cNvSpPr>
            <a:spLocks noGrp="1"/>
          </p:cNvSpPr>
          <p:nvPr>
            <p:ph sz="quarter" idx="11"/>
          </p:nvPr>
        </p:nvSpPr>
        <p:spPr/>
        <p:txBody>
          <a:bodyPr/>
          <a:lstStyle/>
          <a:p>
            <a:r>
              <a:rPr lang="en-US"/>
              <a:t>Update supply counts.</a:t>
            </a:r>
          </a:p>
        </p:txBody>
      </p:sp>
    </p:spTree>
    <p:extLst>
      <p:ext uri="{BB962C8B-B14F-4D97-AF65-F5344CB8AC3E}">
        <p14:creationId xmlns:p14="http://schemas.microsoft.com/office/powerpoint/2010/main" val="240553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C31-FAD1-D52E-18EF-E1B0BFB93049}"/>
              </a:ext>
            </a:extLst>
          </p:cNvPr>
          <p:cNvSpPr>
            <a:spLocks noGrp="1"/>
          </p:cNvSpPr>
          <p:nvPr>
            <p:ph type="title"/>
          </p:nvPr>
        </p:nvSpPr>
        <p:spPr/>
        <p:txBody>
          <a:bodyPr/>
          <a:lstStyle/>
          <a:p>
            <a:r>
              <a:rPr lang="en-US" dirty="0"/>
              <a:t>Par Versus Perpetual</a:t>
            </a:r>
          </a:p>
        </p:txBody>
      </p:sp>
      <p:sp>
        <p:nvSpPr>
          <p:cNvPr id="3" name="Content Placeholder 2">
            <a:extLst>
              <a:ext uri="{FF2B5EF4-FFF2-40B4-BE49-F238E27FC236}">
                <a16:creationId xmlns:a16="http://schemas.microsoft.com/office/drawing/2014/main" id="{6FEF814D-1C84-8268-0C6A-A1A2F5B14912}"/>
              </a:ext>
            </a:extLst>
          </p:cNvPr>
          <p:cNvSpPr>
            <a:spLocks noGrp="1"/>
          </p:cNvSpPr>
          <p:nvPr>
            <p:ph sz="quarter" idx="11"/>
          </p:nvPr>
        </p:nvSpPr>
        <p:spPr/>
        <p:txBody>
          <a:bodyPr/>
          <a:lstStyle/>
          <a:p>
            <a:r>
              <a:rPr lang="en-US" dirty="0"/>
              <a:t>Differentiate between par and perpetual.</a:t>
            </a:r>
          </a:p>
        </p:txBody>
      </p:sp>
      <p:sp>
        <p:nvSpPr>
          <p:cNvPr id="4" name="Slide Number Placeholder 3">
            <a:extLst>
              <a:ext uri="{FF2B5EF4-FFF2-40B4-BE49-F238E27FC236}">
                <a16:creationId xmlns:a16="http://schemas.microsoft.com/office/drawing/2014/main" id="{ADBB7A8A-9772-48BE-634E-73AEA914E3AE}"/>
              </a:ext>
            </a:extLst>
          </p:cNvPr>
          <p:cNvSpPr>
            <a:spLocks noGrp="1"/>
          </p:cNvSpPr>
          <p:nvPr>
            <p:ph type="sldNum" sz="quarter" idx="12"/>
          </p:nvPr>
        </p:nvSpPr>
        <p:spPr/>
        <p:txBody>
          <a:bodyPr/>
          <a:lstStyle/>
          <a:p>
            <a:pPr defTabSz="761970"/>
            <a:fld id="{A59E24FB-11A7-44FD-AC96-67BDBF48A334}" type="slidenum">
              <a:rPr lang="en-US" smtClean="0"/>
              <a:pPr defTabSz="761970"/>
              <a:t>3</a:t>
            </a:fld>
            <a:endParaRPr lang="en-US"/>
          </a:p>
        </p:txBody>
      </p:sp>
    </p:spTree>
    <p:extLst>
      <p:ext uri="{BB962C8B-B14F-4D97-AF65-F5344CB8AC3E}">
        <p14:creationId xmlns:p14="http://schemas.microsoft.com/office/powerpoint/2010/main" val="635304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30</a:t>
            </a:fld>
            <a:endParaRPr lang="en-US"/>
          </a:p>
        </p:txBody>
      </p:sp>
    </p:spTree>
    <p:extLst>
      <p:ext uri="{BB962C8B-B14F-4D97-AF65-F5344CB8AC3E}">
        <p14:creationId xmlns:p14="http://schemas.microsoft.com/office/powerpoint/2010/main" val="3431645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8342-176A-77EC-9D72-6B4DC0FD65D5}"/>
              </a:ext>
            </a:extLst>
          </p:cNvPr>
          <p:cNvSpPr>
            <a:spLocks noGrp="1"/>
          </p:cNvSpPr>
          <p:nvPr>
            <p:ph type="title"/>
          </p:nvPr>
        </p:nvSpPr>
        <p:spPr/>
        <p:txBody>
          <a:bodyPr/>
          <a:lstStyle/>
          <a:p>
            <a:r>
              <a:rPr lang="en-US"/>
              <a:t>Supply Inventory Transactions</a:t>
            </a:r>
          </a:p>
        </p:txBody>
      </p:sp>
      <p:sp>
        <p:nvSpPr>
          <p:cNvPr id="3" name="Slide Number Placeholder 2">
            <a:extLst>
              <a:ext uri="{FF2B5EF4-FFF2-40B4-BE49-F238E27FC236}">
                <a16:creationId xmlns:a16="http://schemas.microsoft.com/office/drawing/2014/main" id="{FAEF0248-4100-C6A9-7F47-05100B73D895}"/>
              </a:ext>
            </a:extLst>
          </p:cNvPr>
          <p:cNvSpPr>
            <a:spLocks noGrp="1"/>
          </p:cNvSpPr>
          <p:nvPr>
            <p:ph type="sldNum" sz="quarter" idx="12"/>
          </p:nvPr>
        </p:nvSpPr>
        <p:spPr/>
        <p:txBody>
          <a:bodyPr/>
          <a:lstStyle/>
          <a:p>
            <a:pPr defTabSz="761970"/>
            <a:fld id="{A59E24FB-11A7-44FD-AC96-67BDBF48A334}" type="slidenum">
              <a:rPr lang="en-US" smtClean="0"/>
              <a:pPr defTabSz="761970"/>
              <a:t>31</a:t>
            </a:fld>
            <a:endParaRPr lang="en-US"/>
          </a:p>
        </p:txBody>
      </p:sp>
      <p:sp>
        <p:nvSpPr>
          <p:cNvPr id="4" name="Text Placeholder 3">
            <a:extLst>
              <a:ext uri="{FF2B5EF4-FFF2-40B4-BE49-F238E27FC236}">
                <a16:creationId xmlns:a16="http://schemas.microsoft.com/office/drawing/2014/main" id="{12E42D48-6450-4CFA-A4E0-65116E844CFD}"/>
              </a:ext>
            </a:extLst>
          </p:cNvPr>
          <p:cNvSpPr>
            <a:spLocks noGrp="1"/>
          </p:cNvSpPr>
          <p:nvPr>
            <p:ph type="body" sz="quarter" idx="13"/>
          </p:nvPr>
        </p:nvSpPr>
        <p:spPr/>
        <p:txBody>
          <a:bodyPr/>
          <a:lstStyle/>
          <a:p>
            <a:r>
              <a:rPr lang="en-US" dirty="0">
                <a:solidFill>
                  <a:schemeClr val="bg1"/>
                </a:solidFill>
              </a:rPr>
              <a:t>Inventory Replenishment</a:t>
            </a:r>
          </a:p>
        </p:txBody>
      </p:sp>
    </p:spTree>
    <p:extLst>
      <p:ext uri="{BB962C8B-B14F-4D97-AF65-F5344CB8AC3E}">
        <p14:creationId xmlns:p14="http://schemas.microsoft.com/office/powerpoint/2010/main" val="2934311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F531-397E-0E1C-98E3-920702A1A0B6}"/>
              </a:ext>
            </a:extLst>
          </p:cNvPr>
          <p:cNvSpPr>
            <a:spLocks noGrp="1"/>
          </p:cNvSpPr>
          <p:nvPr>
            <p:ph type="title"/>
          </p:nvPr>
        </p:nvSpPr>
        <p:spPr/>
        <p:txBody>
          <a:bodyPr/>
          <a:lstStyle/>
          <a:p>
            <a:r>
              <a:rPr lang="en-US"/>
              <a:t>Supply Inventory Transactions</a:t>
            </a:r>
          </a:p>
        </p:txBody>
      </p:sp>
      <p:sp>
        <p:nvSpPr>
          <p:cNvPr id="3" name="Content Placeholder 2">
            <a:extLst>
              <a:ext uri="{FF2B5EF4-FFF2-40B4-BE49-F238E27FC236}">
                <a16:creationId xmlns:a16="http://schemas.microsoft.com/office/drawing/2014/main" id="{EB8243CB-480B-7258-0B2C-43951493FA8B}"/>
              </a:ext>
            </a:extLst>
          </p:cNvPr>
          <p:cNvSpPr>
            <a:spLocks noGrp="1"/>
          </p:cNvSpPr>
          <p:nvPr>
            <p:ph sz="quarter" idx="11"/>
          </p:nvPr>
        </p:nvSpPr>
        <p:spPr/>
        <p:txBody>
          <a:bodyPr/>
          <a:lstStyle/>
          <a:p>
            <a:r>
              <a:rPr lang="en-US"/>
              <a:t>Complete a supply adjustment.</a:t>
            </a:r>
          </a:p>
          <a:p>
            <a:r>
              <a:rPr lang="en-US"/>
              <a:t>Complete a supply transfer.</a:t>
            </a:r>
          </a:p>
        </p:txBody>
      </p:sp>
      <p:sp>
        <p:nvSpPr>
          <p:cNvPr id="4" name="Slide Number Placeholder 3">
            <a:extLst>
              <a:ext uri="{FF2B5EF4-FFF2-40B4-BE49-F238E27FC236}">
                <a16:creationId xmlns:a16="http://schemas.microsoft.com/office/drawing/2014/main" id="{0FE088E7-1AC7-9E76-DA23-A1D9FCE9B103}"/>
              </a:ext>
            </a:extLst>
          </p:cNvPr>
          <p:cNvSpPr>
            <a:spLocks noGrp="1"/>
          </p:cNvSpPr>
          <p:nvPr>
            <p:ph type="sldNum" sz="quarter" idx="12"/>
          </p:nvPr>
        </p:nvSpPr>
        <p:spPr/>
        <p:txBody>
          <a:bodyPr/>
          <a:lstStyle/>
          <a:p>
            <a:pPr defTabSz="761970"/>
            <a:fld id="{A59E24FB-11A7-44FD-AC96-67BDBF48A334}" type="slidenum">
              <a:rPr lang="en-US" smtClean="0"/>
              <a:pPr defTabSz="761970"/>
              <a:t>32</a:t>
            </a:fld>
            <a:endParaRPr lang="en-US"/>
          </a:p>
        </p:txBody>
      </p:sp>
    </p:spTree>
    <p:extLst>
      <p:ext uri="{BB962C8B-B14F-4D97-AF65-F5344CB8AC3E}">
        <p14:creationId xmlns:p14="http://schemas.microsoft.com/office/powerpoint/2010/main" val="1050603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EE7126A-1F8F-36E2-F443-8C39A848E40B}"/>
              </a:ext>
            </a:extLst>
          </p:cNvPr>
          <p:cNvSpPr>
            <a:spLocks noGrp="1"/>
          </p:cNvSpPr>
          <p:nvPr>
            <p:ph type="title"/>
          </p:nvPr>
        </p:nvSpPr>
        <p:spPr/>
        <p:txBody>
          <a:bodyPr/>
          <a:lstStyle/>
          <a:p>
            <a:r>
              <a:rPr lang="en-US"/>
              <a:t>Maintaining Inventory</a:t>
            </a:r>
          </a:p>
        </p:txBody>
      </p:sp>
      <p:sp>
        <p:nvSpPr>
          <p:cNvPr id="4" name="Slide Number Placeholder 3">
            <a:extLst>
              <a:ext uri="{FF2B5EF4-FFF2-40B4-BE49-F238E27FC236}">
                <a16:creationId xmlns:a16="http://schemas.microsoft.com/office/drawing/2014/main" id="{059B0150-BDCA-5249-961F-345213E6CA2F}"/>
              </a:ext>
            </a:extLst>
          </p:cNvPr>
          <p:cNvSpPr>
            <a:spLocks noGrp="1"/>
          </p:cNvSpPr>
          <p:nvPr>
            <p:ph type="sldNum" sz="quarter" idx="17"/>
          </p:nvPr>
        </p:nvSpPr>
        <p:spPr/>
        <p:txBody>
          <a:bodyPr/>
          <a:lstStyle/>
          <a:p>
            <a:fld id="{7FFE0ED9-C0A3-4A88-9779-48D80F28EBFC}" type="slidenum">
              <a:rPr lang="en-US" smtClean="0"/>
              <a:pPr/>
              <a:t>33</a:t>
            </a:fld>
            <a:endParaRPr lang="en-US"/>
          </a:p>
        </p:txBody>
      </p:sp>
      <p:sp>
        <p:nvSpPr>
          <p:cNvPr id="3" name="Date Placeholder 2">
            <a:extLst>
              <a:ext uri="{FF2B5EF4-FFF2-40B4-BE49-F238E27FC236}">
                <a16:creationId xmlns:a16="http://schemas.microsoft.com/office/drawing/2014/main" id="{11CC6B15-CCD9-C548-92A4-290B3B5E054B}"/>
              </a:ext>
            </a:extLst>
          </p:cNvPr>
          <p:cNvSpPr>
            <a:spLocks noGrp="1"/>
          </p:cNvSpPr>
          <p:nvPr>
            <p:ph type="dt" sz="half" idx="4294967295"/>
          </p:nvPr>
        </p:nvSpPr>
        <p:spPr>
          <a:xfrm>
            <a:off x="0" y="0"/>
            <a:ext cx="0" cy="0"/>
          </a:xfrm>
        </p:spPr>
        <p:txBody>
          <a:bodyPr/>
          <a:lstStyle/>
          <a:p>
            <a:r>
              <a:rPr lang="en-US"/>
              <a:t> </a:t>
            </a:r>
          </a:p>
        </p:txBody>
      </p:sp>
      <p:sp>
        <p:nvSpPr>
          <p:cNvPr id="24" name="Text Placeholder 5">
            <a:extLst>
              <a:ext uri="{FF2B5EF4-FFF2-40B4-BE49-F238E27FC236}">
                <a16:creationId xmlns:a16="http://schemas.microsoft.com/office/drawing/2014/main" id="{D38BF718-749C-404A-6E24-DA62A25EC943}"/>
              </a:ext>
            </a:extLst>
          </p:cNvPr>
          <p:cNvSpPr txBox="1">
            <a:spLocks/>
          </p:cNvSpPr>
          <p:nvPr/>
        </p:nvSpPr>
        <p:spPr>
          <a:xfrm>
            <a:off x="124785" y="2260848"/>
            <a:ext cx="2880000" cy="2880000"/>
          </a:xfrm>
          <a:prstGeom prst="rect">
            <a:avLst/>
          </a:prstGeom>
          <a:solidFill>
            <a:schemeClr val="accent1">
              <a:alpha val="8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Supply Transfers</a:t>
            </a:r>
          </a:p>
        </p:txBody>
      </p:sp>
      <p:sp>
        <p:nvSpPr>
          <p:cNvPr id="25" name="Text Placeholder 6">
            <a:extLst>
              <a:ext uri="{FF2B5EF4-FFF2-40B4-BE49-F238E27FC236}">
                <a16:creationId xmlns:a16="http://schemas.microsoft.com/office/drawing/2014/main" id="{FD30BC4C-9E1D-2BCB-3D62-5E214150C993}"/>
              </a:ext>
            </a:extLst>
          </p:cNvPr>
          <p:cNvSpPr txBox="1">
            <a:spLocks/>
          </p:cNvSpPr>
          <p:nvPr/>
        </p:nvSpPr>
        <p:spPr>
          <a:xfrm>
            <a:off x="6174696" y="2260848"/>
            <a:ext cx="2880000" cy="2880000"/>
          </a:xfrm>
          <a:prstGeom prst="rect">
            <a:avLst/>
          </a:prstGeom>
          <a:solidFill>
            <a:schemeClr val="accent1">
              <a:alpha val="8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Tracked Item Transfer</a:t>
            </a:r>
          </a:p>
        </p:txBody>
      </p:sp>
      <p:sp>
        <p:nvSpPr>
          <p:cNvPr id="26" name="Text Placeholder 6">
            <a:extLst>
              <a:ext uri="{FF2B5EF4-FFF2-40B4-BE49-F238E27FC236}">
                <a16:creationId xmlns:a16="http://schemas.microsoft.com/office/drawing/2014/main" id="{41137E9D-5973-7510-CC9D-CF3DEE3A9149}"/>
              </a:ext>
            </a:extLst>
          </p:cNvPr>
          <p:cNvSpPr txBox="1">
            <a:spLocks/>
          </p:cNvSpPr>
          <p:nvPr/>
        </p:nvSpPr>
        <p:spPr bwMode="auto">
          <a:xfrm>
            <a:off x="9182059" y="2260848"/>
            <a:ext cx="2880000" cy="2880000"/>
          </a:xfrm>
          <a:prstGeom prst="rect">
            <a:avLst/>
          </a:prstGeom>
          <a:solidFill>
            <a:schemeClr val="accent1">
              <a:alpha val="8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Tracked Item Adjustments</a:t>
            </a:r>
          </a:p>
        </p:txBody>
      </p:sp>
      <p:sp>
        <p:nvSpPr>
          <p:cNvPr id="27" name="Text Placeholder 5">
            <a:extLst>
              <a:ext uri="{FF2B5EF4-FFF2-40B4-BE49-F238E27FC236}">
                <a16:creationId xmlns:a16="http://schemas.microsoft.com/office/drawing/2014/main" id="{333A51FB-FAF0-77CA-E3D2-09689964FED8}"/>
              </a:ext>
            </a:extLst>
          </p:cNvPr>
          <p:cNvSpPr txBox="1">
            <a:spLocks/>
          </p:cNvSpPr>
          <p:nvPr/>
        </p:nvSpPr>
        <p:spPr bwMode="auto">
          <a:xfrm>
            <a:off x="3149740" y="2260848"/>
            <a:ext cx="2880000" cy="2880000"/>
          </a:xfrm>
          <a:prstGeom prst="rect">
            <a:avLst/>
          </a:prstGeom>
          <a:solidFill>
            <a:schemeClr val="accent1">
              <a:alpha val="8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Supply Adjustments</a:t>
            </a:r>
          </a:p>
        </p:txBody>
      </p:sp>
    </p:spTree>
    <p:extLst>
      <p:ext uri="{BB962C8B-B14F-4D97-AF65-F5344CB8AC3E}">
        <p14:creationId xmlns:p14="http://schemas.microsoft.com/office/powerpoint/2010/main" val="3098956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EE7126A-1F8F-36E2-F443-8C39A848E40B}"/>
              </a:ext>
            </a:extLst>
          </p:cNvPr>
          <p:cNvSpPr>
            <a:spLocks noGrp="1"/>
          </p:cNvSpPr>
          <p:nvPr>
            <p:ph type="title"/>
          </p:nvPr>
        </p:nvSpPr>
        <p:spPr/>
        <p:txBody>
          <a:bodyPr/>
          <a:lstStyle/>
          <a:p>
            <a:r>
              <a:rPr lang="en-US"/>
              <a:t>Supply Transfers</a:t>
            </a:r>
          </a:p>
        </p:txBody>
      </p:sp>
      <p:sp>
        <p:nvSpPr>
          <p:cNvPr id="29" name="Text Placeholder 28">
            <a:extLst>
              <a:ext uri="{FF2B5EF4-FFF2-40B4-BE49-F238E27FC236}">
                <a16:creationId xmlns:a16="http://schemas.microsoft.com/office/drawing/2014/main" id="{E95C13BE-C2F6-A44B-02DF-DB482CBB801B}"/>
              </a:ext>
            </a:extLst>
          </p:cNvPr>
          <p:cNvSpPr>
            <a:spLocks noGrp="1"/>
          </p:cNvSpPr>
          <p:nvPr>
            <p:ph type="body" sz="quarter" idx="15"/>
          </p:nvPr>
        </p:nvSpPr>
        <p:spPr/>
        <p:txBody>
          <a:bodyPr/>
          <a:lstStyle/>
          <a:p>
            <a:r>
              <a:rPr lang="en-US"/>
              <a:t>Maintaining Inventory</a:t>
            </a:r>
          </a:p>
        </p:txBody>
      </p:sp>
      <p:sp>
        <p:nvSpPr>
          <p:cNvPr id="4" name="Slide Number Placeholder 3">
            <a:extLst>
              <a:ext uri="{FF2B5EF4-FFF2-40B4-BE49-F238E27FC236}">
                <a16:creationId xmlns:a16="http://schemas.microsoft.com/office/drawing/2014/main" id="{059B0150-BDCA-5249-961F-345213E6CA2F}"/>
              </a:ext>
            </a:extLst>
          </p:cNvPr>
          <p:cNvSpPr>
            <a:spLocks noGrp="1"/>
          </p:cNvSpPr>
          <p:nvPr>
            <p:ph type="sldNum" sz="quarter" idx="17"/>
          </p:nvPr>
        </p:nvSpPr>
        <p:spPr/>
        <p:txBody>
          <a:bodyPr/>
          <a:lstStyle/>
          <a:p>
            <a:fld id="{7FFE0ED9-C0A3-4A88-9779-48D80F28EBFC}" type="slidenum">
              <a:rPr lang="en-US" smtClean="0"/>
              <a:pPr/>
              <a:t>34</a:t>
            </a:fld>
            <a:endParaRPr lang="en-US"/>
          </a:p>
        </p:txBody>
      </p:sp>
      <p:sp>
        <p:nvSpPr>
          <p:cNvPr id="3" name="Date Placeholder 2">
            <a:extLst>
              <a:ext uri="{FF2B5EF4-FFF2-40B4-BE49-F238E27FC236}">
                <a16:creationId xmlns:a16="http://schemas.microsoft.com/office/drawing/2014/main" id="{11CC6B15-CCD9-C548-92A4-290B3B5E054B}"/>
              </a:ext>
            </a:extLst>
          </p:cNvPr>
          <p:cNvSpPr>
            <a:spLocks noGrp="1"/>
          </p:cNvSpPr>
          <p:nvPr>
            <p:ph type="dt" sz="half" idx="4294967295"/>
          </p:nvPr>
        </p:nvSpPr>
        <p:spPr>
          <a:xfrm>
            <a:off x="0" y="0"/>
            <a:ext cx="0" cy="0"/>
          </a:xfrm>
        </p:spPr>
        <p:txBody>
          <a:bodyPr/>
          <a:lstStyle/>
          <a:p>
            <a:r>
              <a:rPr lang="en-US"/>
              <a:t> </a:t>
            </a:r>
          </a:p>
        </p:txBody>
      </p:sp>
      <p:sp>
        <p:nvSpPr>
          <p:cNvPr id="16" name="Text Placeholder 5">
            <a:extLst>
              <a:ext uri="{FF2B5EF4-FFF2-40B4-BE49-F238E27FC236}">
                <a16:creationId xmlns:a16="http://schemas.microsoft.com/office/drawing/2014/main" id="{D79E00BE-4AE9-9126-7A83-22B9306AF53E}"/>
              </a:ext>
            </a:extLst>
          </p:cNvPr>
          <p:cNvSpPr txBox="1">
            <a:spLocks/>
          </p:cNvSpPr>
          <p:nvPr/>
        </p:nvSpPr>
        <p:spPr>
          <a:xfrm>
            <a:off x="124785" y="2260848"/>
            <a:ext cx="2880000" cy="2880000"/>
          </a:xfrm>
          <a:prstGeom prst="rect">
            <a:avLst/>
          </a:prstGeom>
          <a:solidFill>
            <a:schemeClr val="accent1">
              <a:alpha val="8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Supply Transfers</a:t>
            </a:r>
          </a:p>
        </p:txBody>
      </p:sp>
      <p:sp>
        <p:nvSpPr>
          <p:cNvPr id="17" name="Text Placeholder 6">
            <a:extLst>
              <a:ext uri="{FF2B5EF4-FFF2-40B4-BE49-F238E27FC236}">
                <a16:creationId xmlns:a16="http://schemas.microsoft.com/office/drawing/2014/main" id="{DCB033D9-EEE2-A4B3-89AF-82B8CEC482F1}"/>
              </a:ext>
            </a:extLst>
          </p:cNvPr>
          <p:cNvSpPr txBox="1">
            <a:spLocks/>
          </p:cNvSpPr>
          <p:nvPr/>
        </p:nvSpPr>
        <p:spPr>
          <a:xfrm>
            <a:off x="6174696" y="2260848"/>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Tracked Item Transfer</a:t>
            </a:r>
          </a:p>
        </p:txBody>
      </p:sp>
      <p:sp>
        <p:nvSpPr>
          <p:cNvPr id="18" name="Text Placeholder 6">
            <a:extLst>
              <a:ext uri="{FF2B5EF4-FFF2-40B4-BE49-F238E27FC236}">
                <a16:creationId xmlns:a16="http://schemas.microsoft.com/office/drawing/2014/main" id="{07CA29C9-7A33-F0F7-CA54-2AE5A8190F24}"/>
              </a:ext>
            </a:extLst>
          </p:cNvPr>
          <p:cNvSpPr txBox="1">
            <a:spLocks/>
          </p:cNvSpPr>
          <p:nvPr/>
        </p:nvSpPr>
        <p:spPr bwMode="auto">
          <a:xfrm>
            <a:off x="9182059" y="2260848"/>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Tracked Item Adjustments</a:t>
            </a:r>
          </a:p>
        </p:txBody>
      </p:sp>
      <p:sp>
        <p:nvSpPr>
          <p:cNvPr id="19" name="Text Placeholder 5">
            <a:extLst>
              <a:ext uri="{FF2B5EF4-FFF2-40B4-BE49-F238E27FC236}">
                <a16:creationId xmlns:a16="http://schemas.microsoft.com/office/drawing/2014/main" id="{08600957-93B8-D428-7A70-904B7F7ACC06}"/>
              </a:ext>
            </a:extLst>
          </p:cNvPr>
          <p:cNvSpPr txBox="1">
            <a:spLocks/>
          </p:cNvSpPr>
          <p:nvPr/>
        </p:nvSpPr>
        <p:spPr bwMode="auto">
          <a:xfrm>
            <a:off x="3149740" y="2260848"/>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Supply Adjustments</a:t>
            </a:r>
          </a:p>
        </p:txBody>
      </p:sp>
    </p:spTree>
    <p:extLst>
      <p:ext uri="{BB962C8B-B14F-4D97-AF65-F5344CB8AC3E}">
        <p14:creationId xmlns:p14="http://schemas.microsoft.com/office/powerpoint/2010/main" val="3481773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C45DB8-2C0F-421C-8AA5-544C1939EF88}"/>
              </a:ext>
            </a:extLst>
          </p:cNvPr>
          <p:cNvSpPr>
            <a:spLocks noGrp="1"/>
          </p:cNvSpPr>
          <p:nvPr>
            <p:ph type="title"/>
          </p:nvPr>
        </p:nvSpPr>
        <p:spPr/>
        <p:txBody>
          <a:bodyPr/>
          <a:lstStyle/>
          <a:p>
            <a:r>
              <a:rPr lang="en-US"/>
              <a:t>Non-Tracked Supply Item</a:t>
            </a:r>
          </a:p>
        </p:txBody>
      </p:sp>
      <p:sp>
        <p:nvSpPr>
          <p:cNvPr id="13" name="Content Placeholder 12">
            <a:extLst>
              <a:ext uri="{FF2B5EF4-FFF2-40B4-BE49-F238E27FC236}">
                <a16:creationId xmlns:a16="http://schemas.microsoft.com/office/drawing/2014/main" id="{56391457-4BE9-CC22-DB51-9B8E25DF52FA}"/>
              </a:ext>
            </a:extLst>
          </p:cNvPr>
          <p:cNvSpPr>
            <a:spLocks noGrp="1"/>
          </p:cNvSpPr>
          <p:nvPr>
            <p:ph idx="1"/>
          </p:nvPr>
        </p:nvSpPr>
        <p:spPr/>
        <p:txBody>
          <a:bodyPr>
            <a:normAutofit/>
          </a:bodyPr>
          <a:lstStyle/>
          <a:p>
            <a:r>
              <a:rPr lang="en-US"/>
              <a:t>A transfer can only occur between two locations inside </a:t>
            </a:r>
            <a:r>
              <a:rPr lang="en-US" err="1"/>
              <a:t>Tecsys</a:t>
            </a:r>
            <a:r>
              <a:rPr lang="en-US"/>
              <a:t> POU (SMS) and only for items that are stocked in both locations.</a:t>
            </a:r>
          </a:p>
          <a:p>
            <a:endParaRPr lang="en-US"/>
          </a:p>
          <a:p>
            <a:pPr marL="342900" indent="-342900">
              <a:buFont typeface="Arial" panose="020B0604020202020204" pitchFamily="34" charset="0"/>
              <a:buChar char="•"/>
            </a:pPr>
            <a:r>
              <a:rPr lang="en-US"/>
              <a:t>Specify the source and destination location for the transfer.</a:t>
            </a:r>
          </a:p>
          <a:p>
            <a:pPr marL="342900" indent="-342900">
              <a:buFont typeface="Arial" panose="020B0604020202020204" pitchFamily="34" charset="0"/>
              <a:buChar char="•"/>
            </a:pPr>
            <a:r>
              <a:rPr lang="en-US"/>
              <a:t>Inventory is adjusted automatically in both locations.</a:t>
            </a:r>
          </a:p>
          <a:p>
            <a:pPr marL="342900" indent="-342900">
              <a:buFont typeface="Arial" panose="020B0604020202020204" pitchFamily="34" charset="0"/>
              <a:buChar char="•"/>
            </a:pPr>
            <a:r>
              <a:rPr lang="en-US"/>
              <a:t>Inventory movement shows as Transfer Out &amp; Transfer In.</a:t>
            </a:r>
          </a:p>
          <a:p>
            <a:pPr marL="342900" indent="-342900">
              <a:buFont typeface="Arial" panose="020B0604020202020204" pitchFamily="34" charset="0"/>
              <a:buChar char="•"/>
            </a:pPr>
            <a:r>
              <a:rPr lang="en-US"/>
              <a:t>Performed on either desktop or handheld devices.</a:t>
            </a:r>
          </a:p>
          <a:p>
            <a:endParaRPr lang="en-US"/>
          </a:p>
          <a:p>
            <a:endParaRPr lang="en-US"/>
          </a:p>
        </p:txBody>
      </p:sp>
      <p:pic>
        <p:nvPicPr>
          <p:cNvPr id="9" name="Content Placeholder 8">
            <a:extLst>
              <a:ext uri="{FF2B5EF4-FFF2-40B4-BE49-F238E27FC236}">
                <a16:creationId xmlns:a16="http://schemas.microsoft.com/office/drawing/2014/main" id="{5AF1868A-5F38-0D5A-6E5D-030156810141}"/>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p:blipFill>
        <p:spPr>
          <a:xfrm>
            <a:off x="6567708" y="1174445"/>
            <a:ext cx="4990476" cy="2742857"/>
          </a:xfrm>
          <a:prstGeom prst="rect">
            <a:avLst/>
          </a:prstGeom>
          <a:ln w="12700">
            <a:solidFill>
              <a:schemeClr val="bg1">
                <a:lumMod val="75000"/>
              </a:schemeClr>
            </a:solidFill>
          </a:ln>
        </p:spPr>
      </p:pic>
      <p:sp>
        <p:nvSpPr>
          <p:cNvPr id="4" name="Slide Number Placeholder 3">
            <a:extLst>
              <a:ext uri="{FF2B5EF4-FFF2-40B4-BE49-F238E27FC236}">
                <a16:creationId xmlns:a16="http://schemas.microsoft.com/office/drawing/2014/main" id="{C77B5AB4-53CB-4E6E-9A4A-06E1A39E9188}"/>
              </a:ext>
            </a:extLst>
          </p:cNvPr>
          <p:cNvSpPr>
            <a:spLocks noGrp="1"/>
          </p:cNvSpPr>
          <p:nvPr>
            <p:ph type="sldNum" sz="quarter" idx="17"/>
          </p:nvPr>
        </p:nvSpPr>
        <p:spPr/>
        <p:txBody>
          <a:bodyPr/>
          <a:lstStyle/>
          <a:p>
            <a:fld id="{A59E24FB-11A7-44FD-AC96-67BDBF48A334}" type="slidenum">
              <a:rPr lang="en-US" smtClean="0"/>
              <a:pPr/>
              <a:t>35</a:t>
            </a:fld>
            <a:endParaRPr lang="en-US"/>
          </a:p>
        </p:txBody>
      </p:sp>
      <p:sp>
        <p:nvSpPr>
          <p:cNvPr id="22" name="Rectangle 21">
            <a:extLst>
              <a:ext uri="{FF2B5EF4-FFF2-40B4-BE49-F238E27FC236}">
                <a16:creationId xmlns:a16="http://schemas.microsoft.com/office/drawing/2014/main" id="{61528405-99BD-4E00-B95C-2622A1BAA901}"/>
              </a:ext>
            </a:extLst>
          </p:cNvPr>
          <p:cNvSpPr/>
          <p:nvPr/>
        </p:nvSpPr>
        <p:spPr>
          <a:xfrm>
            <a:off x="8481480" y="2453420"/>
            <a:ext cx="1178945" cy="1021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ECA82630-CDB1-44DD-A090-770872B8F3DE}"/>
              </a:ext>
            </a:extLst>
          </p:cNvPr>
          <p:cNvSpPr/>
          <p:nvPr/>
        </p:nvSpPr>
        <p:spPr>
          <a:xfrm>
            <a:off x="8481480" y="2618979"/>
            <a:ext cx="1178945" cy="1021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C5465C64-08FB-0F78-84EB-5AD1130C5ED7}"/>
              </a:ext>
            </a:extLst>
          </p:cNvPr>
          <p:cNvSpPr/>
          <p:nvPr/>
        </p:nvSpPr>
        <p:spPr>
          <a:xfrm>
            <a:off x="7511450" y="2699629"/>
            <a:ext cx="1540318" cy="185019"/>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sp>
        <p:nvSpPr>
          <p:cNvPr id="5" name="Rectangle 4">
            <a:extLst>
              <a:ext uri="{FF2B5EF4-FFF2-40B4-BE49-F238E27FC236}">
                <a16:creationId xmlns:a16="http://schemas.microsoft.com/office/drawing/2014/main" id="{EB613003-33A8-3FCD-C39A-C471F9D96CDE}"/>
              </a:ext>
            </a:extLst>
          </p:cNvPr>
          <p:cNvSpPr/>
          <p:nvPr/>
        </p:nvSpPr>
        <p:spPr>
          <a:xfrm>
            <a:off x="6596050" y="3519654"/>
            <a:ext cx="4626418" cy="206214"/>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sp>
        <p:nvSpPr>
          <p:cNvPr id="8" name="Rectangle 7">
            <a:extLst>
              <a:ext uri="{FF2B5EF4-FFF2-40B4-BE49-F238E27FC236}">
                <a16:creationId xmlns:a16="http://schemas.microsoft.com/office/drawing/2014/main" id="{9B88A41C-0C9E-8ECA-1491-50A645C9C1C9}"/>
              </a:ext>
            </a:extLst>
          </p:cNvPr>
          <p:cNvSpPr/>
          <p:nvPr/>
        </p:nvSpPr>
        <p:spPr>
          <a:xfrm>
            <a:off x="6567708" y="1436964"/>
            <a:ext cx="3092717" cy="337932"/>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grpSp>
        <p:nvGrpSpPr>
          <p:cNvPr id="11" name="Group 10">
            <a:extLst>
              <a:ext uri="{FF2B5EF4-FFF2-40B4-BE49-F238E27FC236}">
                <a16:creationId xmlns:a16="http://schemas.microsoft.com/office/drawing/2014/main" id="{B96E91B7-9A17-437C-AC5C-8E1E74014634}"/>
              </a:ext>
            </a:extLst>
          </p:cNvPr>
          <p:cNvGrpSpPr/>
          <p:nvPr/>
        </p:nvGrpSpPr>
        <p:grpSpPr>
          <a:xfrm>
            <a:off x="6567708" y="3854395"/>
            <a:ext cx="4939778" cy="2711685"/>
            <a:chOff x="6652282" y="4037943"/>
            <a:chExt cx="4855204" cy="2615080"/>
          </a:xfrm>
        </p:grpSpPr>
        <p:pic>
          <p:nvPicPr>
            <p:cNvPr id="29" name="Picture 28">
              <a:extLst>
                <a:ext uri="{FF2B5EF4-FFF2-40B4-BE49-F238E27FC236}">
                  <a16:creationId xmlns:a16="http://schemas.microsoft.com/office/drawing/2014/main" id="{E2FD4CFB-1A5D-5852-7D2E-5CFEDAA4DE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2282" y="4037943"/>
              <a:ext cx="4855204" cy="2615080"/>
            </a:xfrm>
            <a:prstGeom prst="rect">
              <a:avLst/>
            </a:prstGeom>
            <a:ln w="12700">
              <a:solidFill>
                <a:schemeClr val="bg1">
                  <a:lumMod val="75000"/>
                </a:schemeClr>
              </a:solidFill>
            </a:ln>
          </p:spPr>
        </p:pic>
        <p:sp>
          <p:nvSpPr>
            <p:cNvPr id="10" name="Rectangle 9">
              <a:extLst>
                <a:ext uri="{FF2B5EF4-FFF2-40B4-BE49-F238E27FC236}">
                  <a16:creationId xmlns:a16="http://schemas.microsoft.com/office/drawing/2014/main" id="{32AC6909-1CEF-508D-8370-B0556E5416AB}"/>
                </a:ext>
              </a:extLst>
            </p:cNvPr>
            <p:cNvSpPr/>
            <p:nvPr/>
          </p:nvSpPr>
          <p:spPr>
            <a:xfrm>
              <a:off x="10137342" y="5201760"/>
              <a:ext cx="571690" cy="1183672"/>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grpSp>
    </p:spTree>
    <p:extLst>
      <p:ext uri="{BB962C8B-B14F-4D97-AF65-F5344CB8AC3E}">
        <p14:creationId xmlns:p14="http://schemas.microsoft.com/office/powerpoint/2010/main" val="3781339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E21F-D02A-194F-8D23-551994C999FC}"/>
              </a:ext>
            </a:extLst>
          </p:cNvPr>
          <p:cNvSpPr>
            <a:spLocks noGrp="1"/>
          </p:cNvSpPr>
          <p:nvPr>
            <p:ph type="title"/>
          </p:nvPr>
        </p:nvSpPr>
        <p:spPr/>
        <p:txBody>
          <a:bodyPr/>
          <a:lstStyle/>
          <a:p>
            <a:r>
              <a:rPr lang="en-US"/>
              <a:t>Non-Tracked Supply Transfer</a:t>
            </a:r>
          </a:p>
        </p:txBody>
      </p:sp>
      <p:sp>
        <p:nvSpPr>
          <p:cNvPr id="3" name="Text Placeholder 2">
            <a:extLst>
              <a:ext uri="{FF2B5EF4-FFF2-40B4-BE49-F238E27FC236}">
                <a16:creationId xmlns:a16="http://schemas.microsoft.com/office/drawing/2014/main" id="{DE732FED-FC71-7768-BB72-FF795429AF7F}"/>
              </a:ext>
            </a:extLst>
          </p:cNvPr>
          <p:cNvSpPr>
            <a:spLocks noGrp="1"/>
          </p:cNvSpPr>
          <p:nvPr>
            <p:ph type="body" sz="quarter" idx="15"/>
          </p:nvPr>
        </p:nvSpPr>
        <p:spPr/>
        <p:txBody>
          <a:bodyPr/>
          <a:lstStyle/>
          <a:p>
            <a:r>
              <a:rPr lang="en-US"/>
              <a:t>Learn how to perform a supply transfer for non-tracked items.</a:t>
            </a:r>
          </a:p>
        </p:txBody>
      </p:sp>
      <p:sp>
        <p:nvSpPr>
          <p:cNvPr id="4" name="Slide Number Placeholder 3">
            <a:extLst>
              <a:ext uri="{FF2B5EF4-FFF2-40B4-BE49-F238E27FC236}">
                <a16:creationId xmlns:a16="http://schemas.microsoft.com/office/drawing/2014/main" id="{302871D9-52C5-860C-7673-28B723929996}"/>
              </a:ext>
            </a:extLst>
          </p:cNvPr>
          <p:cNvSpPr>
            <a:spLocks noGrp="1"/>
          </p:cNvSpPr>
          <p:nvPr>
            <p:ph type="sldNum" sz="quarter" idx="16"/>
          </p:nvPr>
        </p:nvSpPr>
        <p:spPr/>
        <p:txBody>
          <a:bodyPr/>
          <a:lstStyle/>
          <a:p>
            <a:pPr defTabSz="761970"/>
            <a:fld id="{A59E24FB-11A7-44FD-AC96-67BDBF48A334}" type="slidenum">
              <a:rPr lang="en-US" smtClean="0"/>
              <a:pPr defTabSz="761970"/>
              <a:t>36</a:t>
            </a:fld>
            <a:endParaRPr lang="en-US"/>
          </a:p>
        </p:txBody>
      </p:sp>
      <p:sp>
        <p:nvSpPr>
          <p:cNvPr id="5" name="Content Placeholder 4">
            <a:extLst>
              <a:ext uri="{FF2B5EF4-FFF2-40B4-BE49-F238E27FC236}">
                <a16:creationId xmlns:a16="http://schemas.microsoft.com/office/drawing/2014/main" id="{8F0591DB-A6C2-050C-553A-BE690FD19AFD}"/>
              </a:ext>
            </a:extLst>
          </p:cNvPr>
          <p:cNvSpPr>
            <a:spLocks noGrp="1"/>
          </p:cNvSpPr>
          <p:nvPr>
            <p:ph sz="quarter" idx="11"/>
          </p:nvPr>
        </p:nvSpPr>
        <p:spPr/>
        <p:txBody>
          <a:bodyPr/>
          <a:lstStyle/>
          <a:p>
            <a:r>
              <a:rPr lang="en-US"/>
              <a:t>Perform a Supply Transfer.</a:t>
            </a:r>
          </a:p>
          <a:p>
            <a:r>
              <a:rPr lang="en-US"/>
              <a:t>Check inventory adjustment.</a:t>
            </a:r>
          </a:p>
          <a:p>
            <a:r>
              <a:rPr lang="en-US"/>
              <a:t>Check movements.</a:t>
            </a:r>
          </a:p>
        </p:txBody>
      </p:sp>
    </p:spTree>
    <p:extLst>
      <p:ext uri="{BB962C8B-B14F-4D97-AF65-F5344CB8AC3E}">
        <p14:creationId xmlns:p14="http://schemas.microsoft.com/office/powerpoint/2010/main" val="3238900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94DB-1F42-781C-8A9E-9C4A1AB3A1BA}"/>
              </a:ext>
            </a:extLst>
          </p:cNvPr>
          <p:cNvSpPr>
            <a:spLocks noGrp="1"/>
          </p:cNvSpPr>
          <p:nvPr>
            <p:ph type="title"/>
          </p:nvPr>
        </p:nvSpPr>
        <p:spPr/>
        <p:txBody>
          <a:bodyPr/>
          <a:lstStyle/>
          <a:p>
            <a:r>
              <a:rPr lang="en-US"/>
              <a:t>Non-Tracked Supply Transfer</a:t>
            </a:r>
          </a:p>
        </p:txBody>
      </p:sp>
      <p:sp>
        <p:nvSpPr>
          <p:cNvPr id="3" name="Text Placeholder 2">
            <a:extLst>
              <a:ext uri="{FF2B5EF4-FFF2-40B4-BE49-F238E27FC236}">
                <a16:creationId xmlns:a16="http://schemas.microsoft.com/office/drawing/2014/main" id="{AC1F9BF5-6613-78FB-743C-9AE38E125182}"/>
              </a:ext>
            </a:extLst>
          </p:cNvPr>
          <p:cNvSpPr>
            <a:spLocks noGrp="1"/>
          </p:cNvSpPr>
          <p:nvPr>
            <p:ph type="body" sz="quarter" idx="15"/>
          </p:nvPr>
        </p:nvSpPr>
        <p:spPr/>
        <p:txBody>
          <a:bodyPr/>
          <a:lstStyle/>
          <a:p>
            <a:r>
              <a:rPr lang="en-US"/>
              <a:t>Learn how to perform a supply transfer for non-tracked items.</a:t>
            </a:r>
          </a:p>
        </p:txBody>
      </p:sp>
      <p:sp>
        <p:nvSpPr>
          <p:cNvPr id="4" name="Text Placeholder 3">
            <a:extLst>
              <a:ext uri="{FF2B5EF4-FFF2-40B4-BE49-F238E27FC236}">
                <a16:creationId xmlns:a16="http://schemas.microsoft.com/office/drawing/2014/main" id="{7E2235E0-9536-14F5-1C9B-0538E878CC02}"/>
              </a:ext>
            </a:extLst>
          </p:cNvPr>
          <p:cNvSpPr>
            <a:spLocks noGrp="1"/>
          </p:cNvSpPr>
          <p:nvPr>
            <p:ph type="body" sz="quarter" idx="16"/>
          </p:nvPr>
        </p:nvSpPr>
        <p:spPr/>
        <p:txBody>
          <a:bodyPr/>
          <a:lstStyle/>
          <a:p>
            <a:r>
              <a:rPr lang="en-US"/>
              <a:t>Inventory Adjustment, Usage, and Transfer</a:t>
            </a:r>
          </a:p>
        </p:txBody>
      </p:sp>
      <p:sp>
        <p:nvSpPr>
          <p:cNvPr id="5" name="Slide Number Placeholder 4">
            <a:extLst>
              <a:ext uri="{FF2B5EF4-FFF2-40B4-BE49-F238E27FC236}">
                <a16:creationId xmlns:a16="http://schemas.microsoft.com/office/drawing/2014/main" id="{C847F958-010C-C0A9-F778-C5A641B6BF9C}"/>
              </a:ext>
            </a:extLst>
          </p:cNvPr>
          <p:cNvSpPr>
            <a:spLocks noGrp="1"/>
          </p:cNvSpPr>
          <p:nvPr>
            <p:ph type="sldNum" sz="quarter" idx="18"/>
          </p:nvPr>
        </p:nvSpPr>
        <p:spPr/>
        <p:txBody>
          <a:bodyPr/>
          <a:lstStyle/>
          <a:p>
            <a:pPr defTabSz="761970"/>
            <a:fld id="{A59E24FB-11A7-44FD-AC96-67BDBF48A334}" type="slidenum">
              <a:rPr lang="en-US" smtClean="0"/>
              <a:pPr defTabSz="761970"/>
              <a:t>37</a:t>
            </a:fld>
            <a:endParaRPr lang="en-US"/>
          </a:p>
        </p:txBody>
      </p:sp>
    </p:spTree>
    <p:extLst>
      <p:ext uri="{BB962C8B-B14F-4D97-AF65-F5344CB8AC3E}">
        <p14:creationId xmlns:p14="http://schemas.microsoft.com/office/powerpoint/2010/main" val="1990013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B43103-A716-EB4E-1331-78871CF59F40}"/>
              </a:ext>
            </a:extLst>
          </p:cNvPr>
          <p:cNvSpPr>
            <a:spLocks noGrp="1"/>
          </p:cNvSpPr>
          <p:nvPr>
            <p:ph type="sldNum" sz="quarter" idx="10"/>
          </p:nvPr>
        </p:nvSpPr>
        <p:spPr/>
        <p:txBody>
          <a:bodyPr/>
          <a:lstStyle/>
          <a:p>
            <a:pPr defTabSz="761970"/>
            <a:fld id="{A59E24FB-11A7-44FD-AC96-67BDBF48A334}" type="slidenum">
              <a:rPr lang="en-US" smtClean="0"/>
              <a:pPr defTabSz="761970"/>
              <a:t>38</a:t>
            </a:fld>
            <a:endParaRPr lang="en-US"/>
          </a:p>
        </p:txBody>
      </p:sp>
    </p:spTree>
    <p:extLst>
      <p:ext uri="{BB962C8B-B14F-4D97-AF65-F5344CB8AC3E}">
        <p14:creationId xmlns:p14="http://schemas.microsoft.com/office/powerpoint/2010/main" val="3722838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EE7126A-1F8F-36E2-F443-8C39A848E40B}"/>
              </a:ext>
            </a:extLst>
          </p:cNvPr>
          <p:cNvSpPr>
            <a:spLocks noGrp="1"/>
          </p:cNvSpPr>
          <p:nvPr>
            <p:ph type="title"/>
          </p:nvPr>
        </p:nvSpPr>
        <p:spPr/>
        <p:txBody>
          <a:bodyPr/>
          <a:lstStyle/>
          <a:p>
            <a:r>
              <a:rPr lang="en-US"/>
              <a:t>Supply Adjustments</a:t>
            </a:r>
          </a:p>
        </p:txBody>
      </p:sp>
      <p:sp>
        <p:nvSpPr>
          <p:cNvPr id="29" name="Text Placeholder 28">
            <a:extLst>
              <a:ext uri="{FF2B5EF4-FFF2-40B4-BE49-F238E27FC236}">
                <a16:creationId xmlns:a16="http://schemas.microsoft.com/office/drawing/2014/main" id="{E95C13BE-C2F6-A44B-02DF-DB482CBB801B}"/>
              </a:ext>
            </a:extLst>
          </p:cNvPr>
          <p:cNvSpPr>
            <a:spLocks noGrp="1"/>
          </p:cNvSpPr>
          <p:nvPr>
            <p:ph type="body" sz="quarter" idx="15"/>
          </p:nvPr>
        </p:nvSpPr>
        <p:spPr/>
        <p:txBody>
          <a:bodyPr/>
          <a:lstStyle/>
          <a:p>
            <a:r>
              <a:rPr lang="en-US"/>
              <a:t>Maintaining Inventory</a:t>
            </a:r>
          </a:p>
        </p:txBody>
      </p:sp>
      <p:sp>
        <p:nvSpPr>
          <p:cNvPr id="4" name="Slide Number Placeholder 3">
            <a:extLst>
              <a:ext uri="{FF2B5EF4-FFF2-40B4-BE49-F238E27FC236}">
                <a16:creationId xmlns:a16="http://schemas.microsoft.com/office/drawing/2014/main" id="{059B0150-BDCA-5249-961F-345213E6CA2F}"/>
              </a:ext>
            </a:extLst>
          </p:cNvPr>
          <p:cNvSpPr>
            <a:spLocks noGrp="1"/>
          </p:cNvSpPr>
          <p:nvPr>
            <p:ph type="sldNum" sz="quarter" idx="17"/>
          </p:nvPr>
        </p:nvSpPr>
        <p:spPr/>
        <p:txBody>
          <a:bodyPr/>
          <a:lstStyle/>
          <a:p>
            <a:fld id="{7FFE0ED9-C0A3-4A88-9779-48D80F28EBFC}" type="slidenum">
              <a:rPr lang="en-US" smtClean="0"/>
              <a:pPr/>
              <a:t>39</a:t>
            </a:fld>
            <a:endParaRPr lang="en-US"/>
          </a:p>
        </p:txBody>
      </p:sp>
      <p:sp>
        <p:nvSpPr>
          <p:cNvPr id="3" name="Date Placeholder 2">
            <a:extLst>
              <a:ext uri="{FF2B5EF4-FFF2-40B4-BE49-F238E27FC236}">
                <a16:creationId xmlns:a16="http://schemas.microsoft.com/office/drawing/2014/main" id="{11CC6B15-CCD9-C548-92A4-290B3B5E054B}"/>
              </a:ext>
            </a:extLst>
          </p:cNvPr>
          <p:cNvSpPr>
            <a:spLocks noGrp="1"/>
          </p:cNvSpPr>
          <p:nvPr>
            <p:ph type="dt" sz="half" idx="4294967295"/>
          </p:nvPr>
        </p:nvSpPr>
        <p:spPr>
          <a:xfrm>
            <a:off x="0" y="0"/>
            <a:ext cx="0" cy="0"/>
          </a:xfrm>
        </p:spPr>
        <p:txBody>
          <a:bodyPr/>
          <a:lstStyle/>
          <a:p>
            <a:r>
              <a:rPr lang="en-US"/>
              <a:t> </a:t>
            </a:r>
          </a:p>
        </p:txBody>
      </p:sp>
      <p:sp>
        <p:nvSpPr>
          <p:cNvPr id="16" name="Text Placeholder 5">
            <a:extLst>
              <a:ext uri="{FF2B5EF4-FFF2-40B4-BE49-F238E27FC236}">
                <a16:creationId xmlns:a16="http://schemas.microsoft.com/office/drawing/2014/main" id="{D79E00BE-4AE9-9126-7A83-22B9306AF53E}"/>
              </a:ext>
            </a:extLst>
          </p:cNvPr>
          <p:cNvSpPr txBox="1">
            <a:spLocks/>
          </p:cNvSpPr>
          <p:nvPr/>
        </p:nvSpPr>
        <p:spPr>
          <a:xfrm>
            <a:off x="124785" y="2260849"/>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Supply Transfers</a:t>
            </a:r>
          </a:p>
        </p:txBody>
      </p:sp>
      <p:sp>
        <p:nvSpPr>
          <p:cNvPr id="17" name="Text Placeholder 6">
            <a:extLst>
              <a:ext uri="{FF2B5EF4-FFF2-40B4-BE49-F238E27FC236}">
                <a16:creationId xmlns:a16="http://schemas.microsoft.com/office/drawing/2014/main" id="{DCB033D9-EEE2-A4B3-89AF-82B8CEC482F1}"/>
              </a:ext>
            </a:extLst>
          </p:cNvPr>
          <p:cNvSpPr txBox="1">
            <a:spLocks/>
          </p:cNvSpPr>
          <p:nvPr/>
        </p:nvSpPr>
        <p:spPr>
          <a:xfrm>
            <a:off x="6174696" y="2260849"/>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Tracked Item Transfer</a:t>
            </a:r>
          </a:p>
        </p:txBody>
      </p:sp>
      <p:sp>
        <p:nvSpPr>
          <p:cNvPr id="18" name="Text Placeholder 6">
            <a:extLst>
              <a:ext uri="{FF2B5EF4-FFF2-40B4-BE49-F238E27FC236}">
                <a16:creationId xmlns:a16="http://schemas.microsoft.com/office/drawing/2014/main" id="{07CA29C9-7A33-F0F7-CA54-2AE5A8190F24}"/>
              </a:ext>
            </a:extLst>
          </p:cNvPr>
          <p:cNvSpPr txBox="1">
            <a:spLocks/>
          </p:cNvSpPr>
          <p:nvPr/>
        </p:nvSpPr>
        <p:spPr bwMode="auto">
          <a:xfrm>
            <a:off x="9182059" y="2260849"/>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Tracked Item Adjustments</a:t>
            </a:r>
          </a:p>
        </p:txBody>
      </p:sp>
      <p:sp>
        <p:nvSpPr>
          <p:cNvPr id="19" name="Text Placeholder 5">
            <a:extLst>
              <a:ext uri="{FF2B5EF4-FFF2-40B4-BE49-F238E27FC236}">
                <a16:creationId xmlns:a16="http://schemas.microsoft.com/office/drawing/2014/main" id="{08600957-93B8-D428-7A70-904B7F7ACC06}"/>
              </a:ext>
            </a:extLst>
          </p:cNvPr>
          <p:cNvSpPr txBox="1">
            <a:spLocks/>
          </p:cNvSpPr>
          <p:nvPr/>
        </p:nvSpPr>
        <p:spPr bwMode="auto">
          <a:xfrm>
            <a:off x="3149740" y="2260849"/>
            <a:ext cx="2880000" cy="2880000"/>
          </a:xfrm>
          <a:prstGeom prst="rect">
            <a:avLst/>
          </a:prstGeom>
          <a:solidFill>
            <a:schemeClr val="accent1">
              <a:alpha val="8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Supply Adjustments</a:t>
            </a:r>
          </a:p>
        </p:txBody>
      </p:sp>
    </p:spTree>
    <p:extLst>
      <p:ext uri="{BB962C8B-B14F-4D97-AF65-F5344CB8AC3E}">
        <p14:creationId xmlns:p14="http://schemas.microsoft.com/office/powerpoint/2010/main" val="407576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3C0AFE-2560-3BBD-E2C4-D748CC297305}"/>
              </a:ext>
            </a:extLst>
          </p:cNvPr>
          <p:cNvSpPr>
            <a:spLocks noGrp="1"/>
          </p:cNvSpPr>
          <p:nvPr>
            <p:ph sz="quarter" idx="13"/>
          </p:nvPr>
        </p:nvSpPr>
        <p:spPr/>
        <p:txBody>
          <a:bodyPr/>
          <a:lstStyle/>
          <a:p>
            <a:r>
              <a:rPr lang="en-US" dirty="0"/>
              <a:t>Par</a:t>
            </a:r>
          </a:p>
        </p:txBody>
      </p:sp>
      <p:sp>
        <p:nvSpPr>
          <p:cNvPr id="3" name="Content Placeholder 2">
            <a:extLst>
              <a:ext uri="{FF2B5EF4-FFF2-40B4-BE49-F238E27FC236}">
                <a16:creationId xmlns:a16="http://schemas.microsoft.com/office/drawing/2014/main" id="{F39B8FCA-D14E-3BE3-3130-CDEABAB18ED3}"/>
              </a:ext>
            </a:extLst>
          </p:cNvPr>
          <p:cNvSpPr>
            <a:spLocks noGrp="1"/>
          </p:cNvSpPr>
          <p:nvPr>
            <p:ph sz="quarter" idx="16"/>
          </p:nvPr>
        </p:nvSpPr>
        <p:spPr/>
        <p:txBody>
          <a:bodyPr>
            <a:noAutofit/>
          </a:bodyPr>
          <a:lstStyle/>
          <a:p>
            <a:pPr marL="285750" indent="-285750">
              <a:buFont typeface="Arial" panose="020B0604020202020204" pitchFamily="34" charset="0"/>
              <a:buChar char="•"/>
            </a:pPr>
            <a:r>
              <a:rPr lang="en-US" sz="1800" dirty="0">
                <a:solidFill>
                  <a:schemeClr val="tx2"/>
                </a:solidFill>
              </a:rPr>
              <a:t>Quantity visibility not in real time</a:t>
            </a:r>
          </a:p>
          <a:p>
            <a:pPr marL="514344" lvl="4" indent="-285750"/>
            <a:r>
              <a:rPr lang="en-US" sz="1666" dirty="0">
                <a:solidFill>
                  <a:schemeClr val="tx2"/>
                </a:solidFill>
              </a:rPr>
              <a:t>Incremented when items are received and </a:t>
            </a:r>
            <a:r>
              <a:rPr lang="en-US" sz="1666" dirty="0" err="1">
                <a:solidFill>
                  <a:schemeClr val="tx2"/>
                </a:solidFill>
              </a:rPr>
              <a:t>putaway</a:t>
            </a:r>
            <a:endParaRPr lang="en-US" sz="1666" dirty="0">
              <a:solidFill>
                <a:schemeClr val="tx2"/>
              </a:solidFill>
            </a:endParaRPr>
          </a:p>
          <a:p>
            <a:pPr marL="514344" lvl="4" indent="-285750"/>
            <a:r>
              <a:rPr lang="en-US" sz="1666" dirty="0">
                <a:solidFill>
                  <a:schemeClr val="tx2"/>
                </a:solidFill>
              </a:rPr>
              <a:t>Decremented through periodic manual supply counts </a:t>
            </a:r>
          </a:p>
          <a:p>
            <a:pPr marL="285750" indent="-285750">
              <a:buFont typeface="Arial" panose="020B0604020202020204" pitchFamily="34" charset="0"/>
              <a:buChar char="•"/>
            </a:pPr>
            <a:r>
              <a:rPr lang="en-US" sz="1800" dirty="0">
                <a:solidFill>
                  <a:schemeClr val="tx2"/>
                </a:solidFill>
              </a:rPr>
              <a:t>Min and max quantities are equal</a:t>
            </a:r>
          </a:p>
          <a:p>
            <a:pPr marL="285750" indent="-285750">
              <a:buFont typeface="Arial" panose="020B0604020202020204" pitchFamily="34" charset="0"/>
              <a:buChar char="•"/>
            </a:pPr>
            <a:r>
              <a:rPr lang="en-US" sz="1800" dirty="0">
                <a:solidFill>
                  <a:schemeClr val="tx2"/>
                </a:solidFill>
              </a:rPr>
              <a:t>Lower-value items</a:t>
            </a:r>
            <a:endParaRPr lang="en-US" sz="1800" dirty="0"/>
          </a:p>
        </p:txBody>
      </p:sp>
      <p:sp>
        <p:nvSpPr>
          <p:cNvPr id="4" name="Slide Number Placeholder 3">
            <a:extLst>
              <a:ext uri="{FF2B5EF4-FFF2-40B4-BE49-F238E27FC236}">
                <a16:creationId xmlns:a16="http://schemas.microsoft.com/office/drawing/2014/main" id="{0154A95D-02D3-85C8-449B-A63BF55DF179}"/>
              </a:ext>
            </a:extLst>
          </p:cNvPr>
          <p:cNvSpPr>
            <a:spLocks noGrp="1"/>
          </p:cNvSpPr>
          <p:nvPr>
            <p:ph type="sldNum" sz="quarter" idx="26"/>
          </p:nvPr>
        </p:nvSpPr>
        <p:spPr/>
        <p:txBody>
          <a:bodyPr/>
          <a:lstStyle/>
          <a:p>
            <a:pPr defTabSz="761970"/>
            <a:fld id="{A59E24FB-11A7-44FD-AC96-67BDBF48A334}" type="slidenum">
              <a:rPr lang="en-US" smtClean="0"/>
              <a:pPr defTabSz="761970"/>
              <a:t>4</a:t>
            </a:fld>
            <a:endParaRPr lang="en-US"/>
          </a:p>
        </p:txBody>
      </p:sp>
      <p:sp>
        <p:nvSpPr>
          <p:cNvPr id="5" name="Title 4">
            <a:extLst>
              <a:ext uri="{FF2B5EF4-FFF2-40B4-BE49-F238E27FC236}">
                <a16:creationId xmlns:a16="http://schemas.microsoft.com/office/drawing/2014/main" id="{CDC89B58-E106-6597-7058-210CB9F36F92}"/>
              </a:ext>
            </a:extLst>
          </p:cNvPr>
          <p:cNvSpPr>
            <a:spLocks noGrp="1"/>
          </p:cNvSpPr>
          <p:nvPr>
            <p:ph type="title"/>
          </p:nvPr>
        </p:nvSpPr>
        <p:spPr/>
        <p:txBody>
          <a:bodyPr/>
          <a:lstStyle/>
          <a:p>
            <a:r>
              <a:rPr lang="en-US" dirty="0"/>
              <a:t>Par vs. Perpetual Overview </a:t>
            </a:r>
          </a:p>
        </p:txBody>
      </p:sp>
      <p:sp>
        <p:nvSpPr>
          <p:cNvPr id="6" name="Content Placeholder 5">
            <a:extLst>
              <a:ext uri="{FF2B5EF4-FFF2-40B4-BE49-F238E27FC236}">
                <a16:creationId xmlns:a16="http://schemas.microsoft.com/office/drawing/2014/main" id="{D5879EA1-D73D-328E-A1F5-78766844D810}"/>
              </a:ext>
            </a:extLst>
          </p:cNvPr>
          <p:cNvSpPr>
            <a:spLocks noGrp="1"/>
          </p:cNvSpPr>
          <p:nvPr>
            <p:ph sz="quarter" idx="27"/>
          </p:nvPr>
        </p:nvSpPr>
        <p:spPr/>
        <p:txBody>
          <a:bodyPr/>
          <a:lstStyle/>
          <a:p>
            <a:r>
              <a:rPr lang="en-US"/>
              <a:t>Perpetual</a:t>
            </a:r>
          </a:p>
        </p:txBody>
      </p:sp>
      <p:sp>
        <p:nvSpPr>
          <p:cNvPr id="7" name="Content Placeholder 6">
            <a:extLst>
              <a:ext uri="{FF2B5EF4-FFF2-40B4-BE49-F238E27FC236}">
                <a16:creationId xmlns:a16="http://schemas.microsoft.com/office/drawing/2014/main" id="{375FAAFB-3B8F-8C86-554C-D8E7CF1CA3B5}"/>
              </a:ext>
            </a:extLst>
          </p:cNvPr>
          <p:cNvSpPr>
            <a:spLocks noGrp="1"/>
          </p:cNvSpPr>
          <p:nvPr>
            <p:ph sz="quarter" idx="28"/>
          </p:nvPr>
        </p:nvSpPr>
        <p:spPr/>
        <p:txBody>
          <a:bodyPr>
            <a:normAutofit/>
          </a:bodyPr>
          <a:lstStyle/>
          <a:p>
            <a:pPr marL="285750" indent="-285750">
              <a:buFont typeface="Arial" panose="020B0604020202020204" pitchFamily="34" charset="0"/>
              <a:buChar char="•"/>
            </a:pPr>
            <a:r>
              <a:rPr lang="en-US" sz="1800" dirty="0"/>
              <a:t>Quantity visibility in real time </a:t>
            </a:r>
          </a:p>
          <a:p>
            <a:pPr marL="514344" lvl="4" indent="-285750">
              <a:buFont typeface="Arial" panose="020B0604020202020204" pitchFamily="34" charset="0"/>
              <a:buChar char="•"/>
            </a:pPr>
            <a:r>
              <a:rPr lang="en-US" sz="1666" dirty="0"/>
              <a:t>Incremented when items are received and </a:t>
            </a:r>
            <a:r>
              <a:rPr lang="en-US" sz="1666" dirty="0" err="1"/>
              <a:t>putaway</a:t>
            </a:r>
            <a:r>
              <a:rPr lang="en-US" sz="1666" dirty="0"/>
              <a:t>.</a:t>
            </a:r>
          </a:p>
          <a:p>
            <a:pPr marL="514344" lvl="4" indent="-285750">
              <a:buFont typeface="Arial" panose="020B0604020202020204" pitchFamily="34" charset="0"/>
              <a:buChar char="•"/>
            </a:pPr>
            <a:r>
              <a:rPr lang="en-US" sz="1666" dirty="0"/>
              <a:t>Decremented when items are used</a:t>
            </a:r>
          </a:p>
          <a:p>
            <a:pPr marL="285750" indent="-285750">
              <a:buFont typeface="Arial" panose="020B0604020202020204" pitchFamily="34" charset="0"/>
              <a:buChar char="•"/>
            </a:pPr>
            <a:r>
              <a:rPr lang="en-US" sz="1800" dirty="0"/>
              <a:t>Min and max quantities are not equal</a:t>
            </a:r>
          </a:p>
          <a:p>
            <a:pPr marL="285750" indent="-285750">
              <a:buFont typeface="Arial" panose="020B0604020202020204" pitchFamily="34" charset="0"/>
              <a:buChar char="•"/>
            </a:pPr>
            <a:r>
              <a:rPr lang="en-US" sz="1800" dirty="0"/>
              <a:t>Higher-value items</a:t>
            </a:r>
          </a:p>
        </p:txBody>
      </p:sp>
    </p:spTree>
    <p:extLst>
      <p:ext uri="{BB962C8B-B14F-4D97-AF65-F5344CB8AC3E}">
        <p14:creationId xmlns:p14="http://schemas.microsoft.com/office/powerpoint/2010/main" val="3667507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C45DB8-2C0F-421C-8AA5-544C1939EF88}"/>
              </a:ext>
            </a:extLst>
          </p:cNvPr>
          <p:cNvSpPr>
            <a:spLocks noGrp="1"/>
          </p:cNvSpPr>
          <p:nvPr>
            <p:ph type="title"/>
          </p:nvPr>
        </p:nvSpPr>
        <p:spPr>
          <a:xfrm>
            <a:off x="358987" y="372533"/>
            <a:ext cx="11528213" cy="562187"/>
          </a:xfrm>
        </p:spPr>
        <p:txBody>
          <a:bodyPr/>
          <a:lstStyle/>
          <a:p>
            <a:r>
              <a:rPr lang="en-US"/>
              <a:t>Inventory Adjustment</a:t>
            </a:r>
          </a:p>
        </p:txBody>
      </p:sp>
      <p:graphicFrame>
        <p:nvGraphicFramePr>
          <p:cNvPr id="3" name="Content Placeholder 2">
            <a:extLst>
              <a:ext uri="{FF2B5EF4-FFF2-40B4-BE49-F238E27FC236}">
                <a16:creationId xmlns:a16="http://schemas.microsoft.com/office/drawing/2014/main" id="{CEFB038C-F04C-DFCA-F858-F2E837C213C4}"/>
              </a:ext>
            </a:extLst>
          </p:cNvPr>
          <p:cNvGraphicFramePr>
            <a:graphicFrameLocks noGrp="1"/>
          </p:cNvGraphicFramePr>
          <p:nvPr>
            <p:ph idx="1"/>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77B5AB4-53CB-4E6E-9A4A-06E1A39E9188}"/>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40</a:t>
            </a:fld>
            <a:endParaRPr lang="en-US"/>
          </a:p>
        </p:txBody>
      </p:sp>
      <p:sp>
        <p:nvSpPr>
          <p:cNvPr id="17" name="Rectangle 16">
            <a:extLst>
              <a:ext uri="{FF2B5EF4-FFF2-40B4-BE49-F238E27FC236}">
                <a16:creationId xmlns:a16="http://schemas.microsoft.com/office/drawing/2014/main" id="{38564E43-06FF-472F-B53C-C70B556E4C8E}"/>
              </a:ext>
            </a:extLst>
          </p:cNvPr>
          <p:cNvSpPr/>
          <p:nvPr/>
        </p:nvSpPr>
        <p:spPr>
          <a:xfrm>
            <a:off x="7443664" y="901300"/>
            <a:ext cx="1178945" cy="1021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a:extLst>
              <a:ext uri="{FF2B5EF4-FFF2-40B4-BE49-F238E27FC236}">
                <a16:creationId xmlns:a16="http://schemas.microsoft.com/office/drawing/2014/main" id="{9B5D600B-7B1C-BA1E-03DB-64E67BF87A71}"/>
              </a:ext>
            </a:extLst>
          </p:cNvPr>
          <p:cNvGrpSpPr/>
          <p:nvPr/>
        </p:nvGrpSpPr>
        <p:grpSpPr>
          <a:xfrm>
            <a:off x="5988876" y="4160041"/>
            <a:ext cx="6051041" cy="1942309"/>
            <a:chOff x="5900251" y="4139042"/>
            <a:chExt cx="6051041" cy="1942309"/>
          </a:xfrm>
        </p:grpSpPr>
        <p:pic>
          <p:nvPicPr>
            <p:cNvPr id="22" name="Picture 21">
              <a:extLst>
                <a:ext uri="{FF2B5EF4-FFF2-40B4-BE49-F238E27FC236}">
                  <a16:creationId xmlns:a16="http://schemas.microsoft.com/office/drawing/2014/main" id="{FD44769E-2271-CB96-15EF-E577CBD20BD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900251" y="4139042"/>
              <a:ext cx="6051041" cy="1942309"/>
            </a:xfrm>
            <a:prstGeom prst="rect">
              <a:avLst/>
            </a:prstGeom>
            <a:ln w="12700">
              <a:solidFill>
                <a:schemeClr val="bg1">
                  <a:lumMod val="75000"/>
                </a:schemeClr>
              </a:solidFill>
            </a:ln>
          </p:spPr>
        </p:pic>
        <p:sp>
          <p:nvSpPr>
            <p:cNvPr id="10" name="Rectangle 9">
              <a:extLst>
                <a:ext uri="{FF2B5EF4-FFF2-40B4-BE49-F238E27FC236}">
                  <a16:creationId xmlns:a16="http://schemas.microsoft.com/office/drawing/2014/main" id="{D8D76B66-0CFA-1338-E81B-54C9A3A9EC10}"/>
                </a:ext>
              </a:extLst>
            </p:cNvPr>
            <p:cNvSpPr/>
            <p:nvPr/>
          </p:nvSpPr>
          <p:spPr>
            <a:xfrm>
              <a:off x="10129250" y="5545606"/>
              <a:ext cx="891386" cy="522589"/>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grpSp>
      <p:pic>
        <p:nvPicPr>
          <p:cNvPr id="12" name="Content Placeholder 11">
            <a:extLst>
              <a:ext uri="{FF2B5EF4-FFF2-40B4-BE49-F238E27FC236}">
                <a16:creationId xmlns:a16="http://schemas.microsoft.com/office/drawing/2014/main" id="{B4799CF8-C41E-FB65-E8EA-80033E2F4D04}"/>
              </a:ext>
            </a:extLst>
          </p:cNvPr>
          <p:cNvPicPr>
            <a:picLocks noGrp="1" noChangeAspect="1"/>
          </p:cNvPicPr>
          <p:nvPr>
            <p:ph idx="18"/>
          </p:nvPr>
        </p:nvPicPr>
        <p:blipFill>
          <a:blip r:embed="rId9"/>
          <a:stretch>
            <a:fillRect/>
          </a:stretch>
        </p:blipFill>
        <p:spPr>
          <a:xfrm>
            <a:off x="6867525" y="1246188"/>
            <a:ext cx="4241736" cy="2738501"/>
          </a:xfrm>
          <a:prstGeom prst="rect">
            <a:avLst/>
          </a:prstGeom>
          <a:ln w="12700">
            <a:solidFill>
              <a:schemeClr val="bg1">
                <a:lumMod val="75000"/>
              </a:schemeClr>
            </a:solidFill>
          </a:ln>
        </p:spPr>
      </p:pic>
    </p:spTree>
    <p:extLst>
      <p:ext uri="{BB962C8B-B14F-4D97-AF65-F5344CB8AC3E}">
        <p14:creationId xmlns:p14="http://schemas.microsoft.com/office/powerpoint/2010/main" val="636845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E7B0-D02C-B2D8-3CC9-5F39DF970B81}"/>
              </a:ext>
            </a:extLst>
          </p:cNvPr>
          <p:cNvSpPr>
            <a:spLocks noGrp="1"/>
          </p:cNvSpPr>
          <p:nvPr>
            <p:ph type="title"/>
          </p:nvPr>
        </p:nvSpPr>
        <p:spPr/>
        <p:txBody>
          <a:bodyPr/>
          <a:lstStyle/>
          <a:p>
            <a:r>
              <a:rPr lang="en-US"/>
              <a:t>Inventory Adjustment</a:t>
            </a:r>
          </a:p>
        </p:txBody>
      </p:sp>
      <p:sp>
        <p:nvSpPr>
          <p:cNvPr id="3" name="Text Placeholder 2">
            <a:extLst>
              <a:ext uri="{FF2B5EF4-FFF2-40B4-BE49-F238E27FC236}">
                <a16:creationId xmlns:a16="http://schemas.microsoft.com/office/drawing/2014/main" id="{19230EDF-9D89-EAAB-6037-9477C96C754E}"/>
              </a:ext>
            </a:extLst>
          </p:cNvPr>
          <p:cNvSpPr>
            <a:spLocks noGrp="1"/>
          </p:cNvSpPr>
          <p:nvPr>
            <p:ph type="body" sz="quarter" idx="15"/>
          </p:nvPr>
        </p:nvSpPr>
        <p:spPr/>
        <p:txBody>
          <a:bodyPr/>
          <a:lstStyle/>
          <a:p>
            <a:r>
              <a:rPr lang="en-US"/>
              <a:t>Learn how to perform an inventory adjustment.</a:t>
            </a:r>
          </a:p>
        </p:txBody>
      </p:sp>
      <p:sp>
        <p:nvSpPr>
          <p:cNvPr id="4" name="Slide Number Placeholder 3">
            <a:extLst>
              <a:ext uri="{FF2B5EF4-FFF2-40B4-BE49-F238E27FC236}">
                <a16:creationId xmlns:a16="http://schemas.microsoft.com/office/drawing/2014/main" id="{A5DF10FA-DBAB-DCC3-E1CC-25883E85C804}"/>
              </a:ext>
            </a:extLst>
          </p:cNvPr>
          <p:cNvSpPr>
            <a:spLocks noGrp="1"/>
          </p:cNvSpPr>
          <p:nvPr>
            <p:ph type="sldNum" sz="quarter" idx="16"/>
          </p:nvPr>
        </p:nvSpPr>
        <p:spPr/>
        <p:txBody>
          <a:bodyPr/>
          <a:lstStyle/>
          <a:p>
            <a:pPr defTabSz="761970"/>
            <a:fld id="{A59E24FB-11A7-44FD-AC96-67BDBF48A334}" type="slidenum">
              <a:rPr lang="en-US" smtClean="0"/>
              <a:pPr defTabSz="761970"/>
              <a:t>41</a:t>
            </a:fld>
            <a:endParaRPr lang="en-US"/>
          </a:p>
        </p:txBody>
      </p:sp>
      <p:sp>
        <p:nvSpPr>
          <p:cNvPr id="5" name="Content Placeholder 4">
            <a:extLst>
              <a:ext uri="{FF2B5EF4-FFF2-40B4-BE49-F238E27FC236}">
                <a16:creationId xmlns:a16="http://schemas.microsoft.com/office/drawing/2014/main" id="{2D2536DD-E75B-55CF-0E46-E3DD5620A9D4}"/>
              </a:ext>
            </a:extLst>
          </p:cNvPr>
          <p:cNvSpPr>
            <a:spLocks noGrp="1"/>
          </p:cNvSpPr>
          <p:nvPr>
            <p:ph sz="quarter" idx="11"/>
          </p:nvPr>
        </p:nvSpPr>
        <p:spPr/>
        <p:txBody>
          <a:bodyPr/>
          <a:lstStyle/>
          <a:p>
            <a:r>
              <a:rPr lang="en-US"/>
              <a:t>Perform a supply adjustment from a pre-assigned location item.</a:t>
            </a:r>
          </a:p>
          <a:p>
            <a:r>
              <a:rPr lang="en-US"/>
              <a:t>Verify the movement.</a:t>
            </a:r>
          </a:p>
          <a:p>
            <a:endParaRPr lang="en-US"/>
          </a:p>
          <a:p>
            <a:endParaRPr lang="en-US"/>
          </a:p>
          <a:p>
            <a:endParaRPr lang="en-US"/>
          </a:p>
        </p:txBody>
      </p:sp>
    </p:spTree>
    <p:extLst>
      <p:ext uri="{BB962C8B-B14F-4D97-AF65-F5344CB8AC3E}">
        <p14:creationId xmlns:p14="http://schemas.microsoft.com/office/powerpoint/2010/main" val="2633925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E62D-A2F1-2592-F695-EE461123C8F1}"/>
              </a:ext>
            </a:extLst>
          </p:cNvPr>
          <p:cNvSpPr>
            <a:spLocks noGrp="1"/>
          </p:cNvSpPr>
          <p:nvPr>
            <p:ph type="title"/>
          </p:nvPr>
        </p:nvSpPr>
        <p:spPr/>
        <p:txBody>
          <a:bodyPr/>
          <a:lstStyle/>
          <a:p>
            <a:r>
              <a:rPr lang="en-US"/>
              <a:t>Inventory Adjustment</a:t>
            </a:r>
          </a:p>
        </p:txBody>
      </p:sp>
      <p:sp>
        <p:nvSpPr>
          <p:cNvPr id="3" name="Text Placeholder 2">
            <a:extLst>
              <a:ext uri="{FF2B5EF4-FFF2-40B4-BE49-F238E27FC236}">
                <a16:creationId xmlns:a16="http://schemas.microsoft.com/office/drawing/2014/main" id="{EA6AAC49-4587-C6E6-3D7C-30F9DA2E7FA5}"/>
              </a:ext>
            </a:extLst>
          </p:cNvPr>
          <p:cNvSpPr>
            <a:spLocks noGrp="1"/>
          </p:cNvSpPr>
          <p:nvPr>
            <p:ph type="body" sz="quarter" idx="15"/>
          </p:nvPr>
        </p:nvSpPr>
        <p:spPr/>
        <p:txBody>
          <a:bodyPr/>
          <a:lstStyle/>
          <a:p>
            <a:r>
              <a:rPr lang="en-US"/>
              <a:t>Learn how to perform an inventory adjustment.</a:t>
            </a:r>
          </a:p>
        </p:txBody>
      </p:sp>
      <p:sp>
        <p:nvSpPr>
          <p:cNvPr id="4" name="Text Placeholder 3">
            <a:extLst>
              <a:ext uri="{FF2B5EF4-FFF2-40B4-BE49-F238E27FC236}">
                <a16:creationId xmlns:a16="http://schemas.microsoft.com/office/drawing/2014/main" id="{472CE286-8C71-F336-6B79-B68B1779C937}"/>
              </a:ext>
            </a:extLst>
          </p:cNvPr>
          <p:cNvSpPr>
            <a:spLocks noGrp="1"/>
          </p:cNvSpPr>
          <p:nvPr>
            <p:ph type="body" sz="quarter" idx="16"/>
          </p:nvPr>
        </p:nvSpPr>
        <p:spPr/>
        <p:txBody>
          <a:bodyPr/>
          <a:lstStyle/>
          <a:p>
            <a:r>
              <a:rPr lang="en-US"/>
              <a:t>Inventory Adjustment, Usage, and Transfer</a:t>
            </a:r>
          </a:p>
        </p:txBody>
      </p:sp>
      <p:sp>
        <p:nvSpPr>
          <p:cNvPr id="5" name="Slide Number Placeholder 4">
            <a:extLst>
              <a:ext uri="{FF2B5EF4-FFF2-40B4-BE49-F238E27FC236}">
                <a16:creationId xmlns:a16="http://schemas.microsoft.com/office/drawing/2014/main" id="{7F892D77-C584-E02E-B90F-8C901E58B563}"/>
              </a:ext>
            </a:extLst>
          </p:cNvPr>
          <p:cNvSpPr>
            <a:spLocks noGrp="1"/>
          </p:cNvSpPr>
          <p:nvPr>
            <p:ph type="sldNum" sz="quarter" idx="18"/>
          </p:nvPr>
        </p:nvSpPr>
        <p:spPr/>
        <p:txBody>
          <a:bodyPr/>
          <a:lstStyle/>
          <a:p>
            <a:pPr defTabSz="761970"/>
            <a:fld id="{A59E24FB-11A7-44FD-AC96-67BDBF48A334}" type="slidenum">
              <a:rPr lang="en-US" smtClean="0"/>
              <a:pPr defTabSz="761970"/>
              <a:t>42</a:t>
            </a:fld>
            <a:endParaRPr lang="en-US"/>
          </a:p>
        </p:txBody>
      </p:sp>
    </p:spTree>
    <p:extLst>
      <p:ext uri="{BB962C8B-B14F-4D97-AF65-F5344CB8AC3E}">
        <p14:creationId xmlns:p14="http://schemas.microsoft.com/office/powerpoint/2010/main" val="3152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7E7B20-5B61-82CB-B131-C9AB89CFC9EA}"/>
              </a:ext>
            </a:extLst>
          </p:cNvPr>
          <p:cNvSpPr>
            <a:spLocks noGrp="1"/>
          </p:cNvSpPr>
          <p:nvPr>
            <p:ph type="sldNum" sz="quarter" idx="10"/>
          </p:nvPr>
        </p:nvSpPr>
        <p:spPr/>
        <p:txBody>
          <a:bodyPr/>
          <a:lstStyle/>
          <a:p>
            <a:pPr defTabSz="761970"/>
            <a:fld id="{A59E24FB-11A7-44FD-AC96-67BDBF48A334}" type="slidenum">
              <a:rPr lang="en-US" smtClean="0"/>
              <a:pPr defTabSz="761970"/>
              <a:t>43</a:t>
            </a:fld>
            <a:endParaRPr lang="en-US"/>
          </a:p>
        </p:txBody>
      </p:sp>
    </p:spTree>
    <p:extLst>
      <p:ext uri="{BB962C8B-B14F-4D97-AF65-F5344CB8AC3E}">
        <p14:creationId xmlns:p14="http://schemas.microsoft.com/office/powerpoint/2010/main" val="3195921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EE7126A-1F8F-36E2-F443-8C39A848E40B}"/>
              </a:ext>
            </a:extLst>
          </p:cNvPr>
          <p:cNvSpPr>
            <a:spLocks noGrp="1"/>
          </p:cNvSpPr>
          <p:nvPr>
            <p:ph type="title"/>
          </p:nvPr>
        </p:nvSpPr>
        <p:spPr/>
        <p:txBody>
          <a:bodyPr/>
          <a:lstStyle/>
          <a:p>
            <a:r>
              <a:rPr lang="en-US"/>
              <a:t>Tracked Item Transfer</a:t>
            </a:r>
          </a:p>
        </p:txBody>
      </p:sp>
      <p:sp>
        <p:nvSpPr>
          <p:cNvPr id="29" name="Text Placeholder 28">
            <a:extLst>
              <a:ext uri="{FF2B5EF4-FFF2-40B4-BE49-F238E27FC236}">
                <a16:creationId xmlns:a16="http://schemas.microsoft.com/office/drawing/2014/main" id="{E95C13BE-C2F6-A44B-02DF-DB482CBB801B}"/>
              </a:ext>
            </a:extLst>
          </p:cNvPr>
          <p:cNvSpPr>
            <a:spLocks noGrp="1"/>
          </p:cNvSpPr>
          <p:nvPr>
            <p:ph type="body" sz="quarter" idx="15"/>
          </p:nvPr>
        </p:nvSpPr>
        <p:spPr/>
        <p:txBody>
          <a:bodyPr/>
          <a:lstStyle/>
          <a:p>
            <a:r>
              <a:rPr lang="en-US"/>
              <a:t>Maintaining Inventory</a:t>
            </a:r>
          </a:p>
        </p:txBody>
      </p:sp>
      <p:sp>
        <p:nvSpPr>
          <p:cNvPr id="4" name="Slide Number Placeholder 3">
            <a:extLst>
              <a:ext uri="{FF2B5EF4-FFF2-40B4-BE49-F238E27FC236}">
                <a16:creationId xmlns:a16="http://schemas.microsoft.com/office/drawing/2014/main" id="{059B0150-BDCA-5249-961F-345213E6CA2F}"/>
              </a:ext>
            </a:extLst>
          </p:cNvPr>
          <p:cNvSpPr>
            <a:spLocks noGrp="1"/>
          </p:cNvSpPr>
          <p:nvPr>
            <p:ph type="sldNum" sz="quarter" idx="17"/>
          </p:nvPr>
        </p:nvSpPr>
        <p:spPr/>
        <p:txBody>
          <a:bodyPr/>
          <a:lstStyle/>
          <a:p>
            <a:fld id="{7FFE0ED9-C0A3-4A88-9779-48D80F28EBFC}" type="slidenum">
              <a:rPr lang="en-US" smtClean="0"/>
              <a:pPr/>
              <a:t>44</a:t>
            </a:fld>
            <a:endParaRPr lang="en-US"/>
          </a:p>
        </p:txBody>
      </p:sp>
      <p:sp>
        <p:nvSpPr>
          <p:cNvPr id="3" name="Date Placeholder 2">
            <a:extLst>
              <a:ext uri="{FF2B5EF4-FFF2-40B4-BE49-F238E27FC236}">
                <a16:creationId xmlns:a16="http://schemas.microsoft.com/office/drawing/2014/main" id="{11CC6B15-CCD9-C548-92A4-290B3B5E054B}"/>
              </a:ext>
            </a:extLst>
          </p:cNvPr>
          <p:cNvSpPr>
            <a:spLocks noGrp="1"/>
          </p:cNvSpPr>
          <p:nvPr>
            <p:ph type="dt" sz="half" idx="4294967295"/>
          </p:nvPr>
        </p:nvSpPr>
        <p:spPr>
          <a:xfrm>
            <a:off x="0" y="0"/>
            <a:ext cx="0" cy="0"/>
          </a:xfrm>
        </p:spPr>
        <p:txBody>
          <a:bodyPr/>
          <a:lstStyle/>
          <a:p>
            <a:r>
              <a:rPr lang="en-US"/>
              <a:t> </a:t>
            </a:r>
          </a:p>
        </p:txBody>
      </p:sp>
      <p:sp>
        <p:nvSpPr>
          <p:cNvPr id="16" name="Text Placeholder 5">
            <a:extLst>
              <a:ext uri="{FF2B5EF4-FFF2-40B4-BE49-F238E27FC236}">
                <a16:creationId xmlns:a16="http://schemas.microsoft.com/office/drawing/2014/main" id="{D79E00BE-4AE9-9126-7A83-22B9306AF53E}"/>
              </a:ext>
            </a:extLst>
          </p:cNvPr>
          <p:cNvSpPr txBox="1">
            <a:spLocks/>
          </p:cNvSpPr>
          <p:nvPr/>
        </p:nvSpPr>
        <p:spPr>
          <a:xfrm>
            <a:off x="124784" y="2260848"/>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Supply Transfers</a:t>
            </a:r>
          </a:p>
        </p:txBody>
      </p:sp>
      <p:sp>
        <p:nvSpPr>
          <p:cNvPr id="17" name="Text Placeholder 6">
            <a:extLst>
              <a:ext uri="{FF2B5EF4-FFF2-40B4-BE49-F238E27FC236}">
                <a16:creationId xmlns:a16="http://schemas.microsoft.com/office/drawing/2014/main" id="{DCB033D9-EEE2-A4B3-89AF-82B8CEC482F1}"/>
              </a:ext>
            </a:extLst>
          </p:cNvPr>
          <p:cNvSpPr txBox="1">
            <a:spLocks/>
          </p:cNvSpPr>
          <p:nvPr/>
        </p:nvSpPr>
        <p:spPr>
          <a:xfrm>
            <a:off x="6174695" y="2260848"/>
            <a:ext cx="2880000" cy="2880000"/>
          </a:xfrm>
          <a:prstGeom prst="rect">
            <a:avLst/>
          </a:prstGeom>
          <a:solidFill>
            <a:schemeClr val="accent1">
              <a:alpha val="8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Tracked Item Transfer</a:t>
            </a:r>
          </a:p>
        </p:txBody>
      </p:sp>
      <p:sp>
        <p:nvSpPr>
          <p:cNvPr id="18" name="Text Placeholder 6">
            <a:extLst>
              <a:ext uri="{FF2B5EF4-FFF2-40B4-BE49-F238E27FC236}">
                <a16:creationId xmlns:a16="http://schemas.microsoft.com/office/drawing/2014/main" id="{07CA29C9-7A33-F0F7-CA54-2AE5A8190F24}"/>
              </a:ext>
            </a:extLst>
          </p:cNvPr>
          <p:cNvSpPr txBox="1">
            <a:spLocks/>
          </p:cNvSpPr>
          <p:nvPr/>
        </p:nvSpPr>
        <p:spPr bwMode="auto">
          <a:xfrm>
            <a:off x="9182058" y="2260848"/>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Tracked Item Adjustments</a:t>
            </a:r>
          </a:p>
        </p:txBody>
      </p:sp>
      <p:sp>
        <p:nvSpPr>
          <p:cNvPr id="19" name="Text Placeholder 5">
            <a:extLst>
              <a:ext uri="{FF2B5EF4-FFF2-40B4-BE49-F238E27FC236}">
                <a16:creationId xmlns:a16="http://schemas.microsoft.com/office/drawing/2014/main" id="{08600957-93B8-D428-7A70-904B7F7ACC06}"/>
              </a:ext>
            </a:extLst>
          </p:cNvPr>
          <p:cNvSpPr txBox="1">
            <a:spLocks/>
          </p:cNvSpPr>
          <p:nvPr/>
        </p:nvSpPr>
        <p:spPr bwMode="auto">
          <a:xfrm>
            <a:off x="3149739" y="2260848"/>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Supply Adjustments</a:t>
            </a:r>
          </a:p>
        </p:txBody>
      </p:sp>
    </p:spTree>
    <p:extLst>
      <p:ext uri="{BB962C8B-B14F-4D97-AF65-F5344CB8AC3E}">
        <p14:creationId xmlns:p14="http://schemas.microsoft.com/office/powerpoint/2010/main" val="1387728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B5149-D68B-15DB-6DAE-1AF5E2948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9C753-E9CD-1A7F-A447-4E821AD02380}"/>
              </a:ext>
            </a:extLst>
          </p:cNvPr>
          <p:cNvSpPr>
            <a:spLocks noGrp="1"/>
          </p:cNvSpPr>
          <p:nvPr>
            <p:ph type="title"/>
          </p:nvPr>
        </p:nvSpPr>
        <p:spPr>
          <a:xfrm>
            <a:off x="358987" y="372533"/>
            <a:ext cx="11528213" cy="562187"/>
          </a:xfrm>
        </p:spPr>
        <p:txBody>
          <a:bodyPr/>
          <a:lstStyle/>
          <a:p>
            <a:r>
              <a:rPr lang="en-US"/>
              <a:t>Supply Transfer</a:t>
            </a:r>
            <a:endParaRPr lang="en-CA"/>
          </a:p>
        </p:txBody>
      </p:sp>
      <p:graphicFrame>
        <p:nvGraphicFramePr>
          <p:cNvPr id="4" name="Content Placeholder 3">
            <a:extLst>
              <a:ext uri="{FF2B5EF4-FFF2-40B4-BE49-F238E27FC236}">
                <a16:creationId xmlns:a16="http://schemas.microsoft.com/office/drawing/2014/main" id="{44434CCC-64BF-576F-893F-37CDF4DE8BB2}"/>
              </a:ext>
            </a:extLst>
          </p:cNvPr>
          <p:cNvGraphicFramePr>
            <a:graphicFrameLocks noGrp="1"/>
          </p:cNvGraphicFramePr>
          <p:nvPr>
            <p:ph idx="1"/>
          </p:nvPr>
        </p:nvGraphicFramePr>
        <p:xfrm>
          <a:off x="358775" y="935038"/>
          <a:ext cx="11537950" cy="567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126C7B1-73A5-F509-C4E8-86B81CEB9FA3}"/>
              </a:ext>
            </a:extLst>
          </p:cNvPr>
          <p:cNvSpPr>
            <a:spLocks noGrp="1"/>
          </p:cNvSpPr>
          <p:nvPr>
            <p:ph type="sldNum" sz="quarter" idx="17"/>
          </p:nvPr>
        </p:nvSpPr>
        <p:spPr>
          <a:xfrm>
            <a:off x="11431675" y="6329038"/>
            <a:ext cx="455525" cy="420591"/>
          </a:xfrm>
        </p:spPr>
        <p:txBody>
          <a:bodyPr/>
          <a:lstStyle/>
          <a:p>
            <a:fld id="{DF6E3F9C-E41C-47FB-8418-99BE0765F1F1}" type="slidenum">
              <a:rPr lang="en-US" smtClean="0"/>
              <a:pPr/>
              <a:t>45</a:t>
            </a:fld>
            <a:endParaRPr lang="en-US"/>
          </a:p>
        </p:txBody>
      </p:sp>
      <p:sp>
        <p:nvSpPr>
          <p:cNvPr id="29" name="Rectangle 28">
            <a:extLst>
              <a:ext uri="{FF2B5EF4-FFF2-40B4-BE49-F238E27FC236}">
                <a16:creationId xmlns:a16="http://schemas.microsoft.com/office/drawing/2014/main" id="{DFFDA719-050B-D89C-9024-C11CC863600E}"/>
              </a:ext>
            </a:extLst>
          </p:cNvPr>
          <p:cNvSpPr/>
          <p:nvPr/>
        </p:nvSpPr>
        <p:spPr>
          <a:xfrm>
            <a:off x="1690985" y="5996270"/>
            <a:ext cx="650305" cy="793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grpSp>
        <p:nvGrpSpPr>
          <p:cNvPr id="9" name="Group 8">
            <a:extLst>
              <a:ext uri="{FF2B5EF4-FFF2-40B4-BE49-F238E27FC236}">
                <a16:creationId xmlns:a16="http://schemas.microsoft.com/office/drawing/2014/main" id="{5303CC3F-521C-3BB0-4EAD-723D4755D14E}"/>
              </a:ext>
            </a:extLst>
          </p:cNvPr>
          <p:cNvGrpSpPr/>
          <p:nvPr/>
        </p:nvGrpSpPr>
        <p:grpSpPr>
          <a:xfrm>
            <a:off x="3865996" y="3557909"/>
            <a:ext cx="4696026" cy="326501"/>
            <a:chOff x="3727866" y="3709909"/>
            <a:chExt cx="4825753" cy="432729"/>
          </a:xfrm>
        </p:grpSpPr>
        <p:sp>
          <p:nvSpPr>
            <p:cNvPr id="64" name="Arrow: Right 63">
              <a:extLst>
                <a:ext uri="{FF2B5EF4-FFF2-40B4-BE49-F238E27FC236}">
                  <a16:creationId xmlns:a16="http://schemas.microsoft.com/office/drawing/2014/main" id="{3EFE5EF8-4685-58AF-C013-59241DF3272C}"/>
                </a:ext>
              </a:extLst>
            </p:cNvPr>
            <p:cNvSpPr/>
            <p:nvPr/>
          </p:nvSpPr>
          <p:spPr>
            <a:xfrm>
              <a:off x="3727866" y="3709909"/>
              <a:ext cx="754487" cy="43272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8210CA83-38C1-B3F1-6935-745E445AF446}"/>
                </a:ext>
              </a:extLst>
            </p:cNvPr>
            <p:cNvSpPr/>
            <p:nvPr/>
          </p:nvSpPr>
          <p:spPr>
            <a:xfrm>
              <a:off x="7903314" y="3709909"/>
              <a:ext cx="650305" cy="43272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0929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C2EB-1978-4CC9-9A4C-C6E483C92251}"/>
              </a:ext>
            </a:extLst>
          </p:cNvPr>
          <p:cNvSpPr>
            <a:spLocks noGrp="1"/>
          </p:cNvSpPr>
          <p:nvPr>
            <p:ph type="title"/>
          </p:nvPr>
        </p:nvSpPr>
        <p:spPr>
          <a:xfrm>
            <a:off x="358987" y="372533"/>
            <a:ext cx="11528213" cy="562187"/>
          </a:xfrm>
        </p:spPr>
        <p:txBody>
          <a:bodyPr/>
          <a:lstStyle/>
          <a:p>
            <a:r>
              <a:rPr lang="en-US"/>
              <a:t>Movement Resource</a:t>
            </a:r>
            <a:endParaRPr lang="en-CA"/>
          </a:p>
        </p:txBody>
      </p:sp>
      <p:sp>
        <p:nvSpPr>
          <p:cNvPr id="11" name="Text Placeholder 10">
            <a:extLst>
              <a:ext uri="{FF2B5EF4-FFF2-40B4-BE49-F238E27FC236}">
                <a16:creationId xmlns:a16="http://schemas.microsoft.com/office/drawing/2014/main" id="{ABCBCA60-C527-4EF2-9409-159A0266A22D}"/>
              </a:ext>
            </a:extLst>
          </p:cNvPr>
          <p:cNvSpPr>
            <a:spLocks noGrp="1"/>
          </p:cNvSpPr>
          <p:nvPr>
            <p:ph type="body" sz="quarter" idx="15"/>
          </p:nvPr>
        </p:nvSpPr>
        <p:spPr>
          <a:xfrm>
            <a:off x="358738" y="1177189"/>
            <a:ext cx="11528463" cy="645859"/>
          </a:xfrm>
        </p:spPr>
        <p:txBody>
          <a:bodyPr/>
          <a:lstStyle/>
          <a:p>
            <a:r>
              <a:rPr lang="en-US"/>
              <a:t>Inventory movement shows as “Transfer Out” &amp; “Transfer In”</a:t>
            </a:r>
          </a:p>
        </p:txBody>
      </p:sp>
      <p:pic>
        <p:nvPicPr>
          <p:cNvPr id="10" name="Content Placeholder 9" descr="A screenshot of a computer&#10;&#10;Description automatically generated">
            <a:extLst>
              <a:ext uri="{FF2B5EF4-FFF2-40B4-BE49-F238E27FC236}">
                <a16:creationId xmlns:a16="http://schemas.microsoft.com/office/drawing/2014/main" id="{801E5E8E-6B32-1372-580E-9412838A90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2987" y="2007648"/>
            <a:ext cx="7600000" cy="4066667"/>
          </a:xfrm>
          <a:ln>
            <a:solidFill>
              <a:schemeClr val="bg1">
                <a:lumMod val="75000"/>
              </a:schemeClr>
            </a:solidFill>
          </a:ln>
        </p:spPr>
      </p:pic>
      <p:sp>
        <p:nvSpPr>
          <p:cNvPr id="3" name="Rectangle 2">
            <a:extLst>
              <a:ext uri="{FF2B5EF4-FFF2-40B4-BE49-F238E27FC236}">
                <a16:creationId xmlns:a16="http://schemas.microsoft.com/office/drawing/2014/main" id="{7FBE436B-E365-4C0C-92E2-D98F3C62FB67}"/>
              </a:ext>
            </a:extLst>
          </p:cNvPr>
          <p:cNvSpPr/>
          <p:nvPr/>
        </p:nvSpPr>
        <p:spPr>
          <a:xfrm>
            <a:off x="7535017" y="3872332"/>
            <a:ext cx="788103" cy="2201983"/>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spTree>
    <p:extLst>
      <p:ext uri="{BB962C8B-B14F-4D97-AF65-F5344CB8AC3E}">
        <p14:creationId xmlns:p14="http://schemas.microsoft.com/office/powerpoint/2010/main" val="1786568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981A-426D-342C-F607-D32DA40BC731}"/>
              </a:ext>
            </a:extLst>
          </p:cNvPr>
          <p:cNvSpPr>
            <a:spLocks noGrp="1"/>
          </p:cNvSpPr>
          <p:nvPr>
            <p:ph type="title"/>
          </p:nvPr>
        </p:nvSpPr>
        <p:spPr/>
        <p:txBody>
          <a:bodyPr/>
          <a:lstStyle/>
          <a:p>
            <a:r>
              <a:rPr lang="en-US"/>
              <a:t>Tracked Item Transfer</a:t>
            </a:r>
          </a:p>
        </p:txBody>
      </p:sp>
      <p:sp>
        <p:nvSpPr>
          <p:cNvPr id="3" name="Text Placeholder 2">
            <a:extLst>
              <a:ext uri="{FF2B5EF4-FFF2-40B4-BE49-F238E27FC236}">
                <a16:creationId xmlns:a16="http://schemas.microsoft.com/office/drawing/2014/main" id="{C7D07AA7-AB24-B56D-3228-31F33C757C6E}"/>
              </a:ext>
            </a:extLst>
          </p:cNvPr>
          <p:cNvSpPr>
            <a:spLocks noGrp="1"/>
          </p:cNvSpPr>
          <p:nvPr>
            <p:ph type="body" sz="quarter" idx="15"/>
          </p:nvPr>
        </p:nvSpPr>
        <p:spPr/>
        <p:txBody>
          <a:bodyPr/>
          <a:lstStyle/>
          <a:p>
            <a:r>
              <a:rPr lang="en-US"/>
              <a:t>Learn how to conduct a supply transfer for a tracked item.</a:t>
            </a:r>
          </a:p>
        </p:txBody>
      </p:sp>
      <p:sp>
        <p:nvSpPr>
          <p:cNvPr id="4" name="Slide Number Placeholder 3">
            <a:extLst>
              <a:ext uri="{FF2B5EF4-FFF2-40B4-BE49-F238E27FC236}">
                <a16:creationId xmlns:a16="http://schemas.microsoft.com/office/drawing/2014/main" id="{3484C3CE-D630-4032-86F4-28BC58F14C7A}"/>
              </a:ext>
            </a:extLst>
          </p:cNvPr>
          <p:cNvSpPr>
            <a:spLocks noGrp="1"/>
          </p:cNvSpPr>
          <p:nvPr>
            <p:ph type="sldNum" sz="quarter" idx="16"/>
          </p:nvPr>
        </p:nvSpPr>
        <p:spPr/>
        <p:txBody>
          <a:bodyPr/>
          <a:lstStyle/>
          <a:p>
            <a:pPr defTabSz="761970"/>
            <a:fld id="{A59E24FB-11A7-44FD-AC96-67BDBF48A334}" type="slidenum">
              <a:rPr lang="en-US" smtClean="0"/>
              <a:pPr defTabSz="761970"/>
              <a:t>47</a:t>
            </a:fld>
            <a:endParaRPr lang="en-US"/>
          </a:p>
        </p:txBody>
      </p:sp>
      <p:sp>
        <p:nvSpPr>
          <p:cNvPr id="5" name="Content Placeholder 4">
            <a:extLst>
              <a:ext uri="{FF2B5EF4-FFF2-40B4-BE49-F238E27FC236}">
                <a16:creationId xmlns:a16="http://schemas.microsoft.com/office/drawing/2014/main" id="{F6D121DF-A684-CFD7-D965-47D25AED838F}"/>
              </a:ext>
            </a:extLst>
          </p:cNvPr>
          <p:cNvSpPr>
            <a:spLocks noGrp="1"/>
          </p:cNvSpPr>
          <p:nvPr>
            <p:ph sz="quarter" idx="11"/>
          </p:nvPr>
        </p:nvSpPr>
        <p:spPr/>
        <p:txBody>
          <a:bodyPr/>
          <a:lstStyle/>
          <a:p>
            <a:r>
              <a:rPr lang="en-US"/>
              <a:t>Change location of an item to a new destination.</a:t>
            </a:r>
          </a:p>
          <a:p>
            <a:r>
              <a:rPr lang="en-US"/>
              <a:t>Validate new item location.</a:t>
            </a:r>
          </a:p>
        </p:txBody>
      </p:sp>
    </p:spTree>
    <p:extLst>
      <p:ext uri="{BB962C8B-B14F-4D97-AF65-F5344CB8AC3E}">
        <p14:creationId xmlns:p14="http://schemas.microsoft.com/office/powerpoint/2010/main" val="1756740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E5B2-01AD-2D52-5767-F8A4A55882FD}"/>
              </a:ext>
            </a:extLst>
          </p:cNvPr>
          <p:cNvSpPr>
            <a:spLocks noGrp="1"/>
          </p:cNvSpPr>
          <p:nvPr>
            <p:ph type="title"/>
          </p:nvPr>
        </p:nvSpPr>
        <p:spPr/>
        <p:txBody>
          <a:bodyPr/>
          <a:lstStyle/>
          <a:p>
            <a:r>
              <a:rPr lang="en-US"/>
              <a:t>Tracked Item Transfer</a:t>
            </a:r>
          </a:p>
        </p:txBody>
      </p:sp>
      <p:sp>
        <p:nvSpPr>
          <p:cNvPr id="3" name="Text Placeholder 2">
            <a:extLst>
              <a:ext uri="{FF2B5EF4-FFF2-40B4-BE49-F238E27FC236}">
                <a16:creationId xmlns:a16="http://schemas.microsoft.com/office/drawing/2014/main" id="{633B9DE9-004A-7FE8-7C34-24F4D6122537}"/>
              </a:ext>
            </a:extLst>
          </p:cNvPr>
          <p:cNvSpPr>
            <a:spLocks noGrp="1"/>
          </p:cNvSpPr>
          <p:nvPr>
            <p:ph type="body" sz="quarter" idx="15"/>
          </p:nvPr>
        </p:nvSpPr>
        <p:spPr/>
        <p:txBody>
          <a:bodyPr/>
          <a:lstStyle/>
          <a:p>
            <a:r>
              <a:rPr lang="en-US"/>
              <a:t>Learn how to conduct a supply transfer for a tracked item.</a:t>
            </a:r>
          </a:p>
        </p:txBody>
      </p:sp>
      <p:sp>
        <p:nvSpPr>
          <p:cNvPr id="4" name="Text Placeholder 3">
            <a:extLst>
              <a:ext uri="{FF2B5EF4-FFF2-40B4-BE49-F238E27FC236}">
                <a16:creationId xmlns:a16="http://schemas.microsoft.com/office/drawing/2014/main" id="{307F1857-1CDC-B133-4CE7-ADA5A72B4109}"/>
              </a:ext>
            </a:extLst>
          </p:cNvPr>
          <p:cNvSpPr>
            <a:spLocks noGrp="1"/>
          </p:cNvSpPr>
          <p:nvPr>
            <p:ph type="body" sz="quarter" idx="16"/>
          </p:nvPr>
        </p:nvSpPr>
        <p:spPr/>
        <p:txBody>
          <a:bodyPr/>
          <a:lstStyle/>
          <a:p>
            <a:r>
              <a:rPr lang="en-US"/>
              <a:t>Inventory Adjustment, Usage, and Transfer</a:t>
            </a:r>
          </a:p>
        </p:txBody>
      </p:sp>
      <p:sp>
        <p:nvSpPr>
          <p:cNvPr id="5" name="Slide Number Placeholder 4">
            <a:extLst>
              <a:ext uri="{FF2B5EF4-FFF2-40B4-BE49-F238E27FC236}">
                <a16:creationId xmlns:a16="http://schemas.microsoft.com/office/drawing/2014/main" id="{0435D7F5-0D07-20E0-C386-5E64B241B01B}"/>
              </a:ext>
            </a:extLst>
          </p:cNvPr>
          <p:cNvSpPr>
            <a:spLocks noGrp="1"/>
          </p:cNvSpPr>
          <p:nvPr>
            <p:ph type="sldNum" sz="quarter" idx="18"/>
          </p:nvPr>
        </p:nvSpPr>
        <p:spPr/>
        <p:txBody>
          <a:bodyPr/>
          <a:lstStyle/>
          <a:p>
            <a:pPr defTabSz="761970"/>
            <a:fld id="{A59E24FB-11A7-44FD-AC96-67BDBF48A334}" type="slidenum">
              <a:rPr lang="en-US" smtClean="0"/>
              <a:pPr defTabSz="761970"/>
              <a:t>48</a:t>
            </a:fld>
            <a:endParaRPr lang="en-US"/>
          </a:p>
        </p:txBody>
      </p:sp>
    </p:spTree>
    <p:extLst>
      <p:ext uri="{BB962C8B-B14F-4D97-AF65-F5344CB8AC3E}">
        <p14:creationId xmlns:p14="http://schemas.microsoft.com/office/powerpoint/2010/main" val="259593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EE7126A-1F8F-36E2-F443-8C39A848E40B}"/>
              </a:ext>
            </a:extLst>
          </p:cNvPr>
          <p:cNvSpPr>
            <a:spLocks noGrp="1"/>
          </p:cNvSpPr>
          <p:nvPr>
            <p:ph type="title"/>
          </p:nvPr>
        </p:nvSpPr>
        <p:spPr/>
        <p:txBody>
          <a:bodyPr/>
          <a:lstStyle/>
          <a:p>
            <a:r>
              <a:rPr lang="en-US"/>
              <a:t>Tracked Item Adjustments</a:t>
            </a:r>
          </a:p>
        </p:txBody>
      </p:sp>
      <p:sp>
        <p:nvSpPr>
          <p:cNvPr id="29" name="Text Placeholder 28">
            <a:extLst>
              <a:ext uri="{FF2B5EF4-FFF2-40B4-BE49-F238E27FC236}">
                <a16:creationId xmlns:a16="http://schemas.microsoft.com/office/drawing/2014/main" id="{E95C13BE-C2F6-A44B-02DF-DB482CBB801B}"/>
              </a:ext>
            </a:extLst>
          </p:cNvPr>
          <p:cNvSpPr>
            <a:spLocks noGrp="1"/>
          </p:cNvSpPr>
          <p:nvPr>
            <p:ph type="body" sz="quarter" idx="15"/>
          </p:nvPr>
        </p:nvSpPr>
        <p:spPr/>
        <p:txBody>
          <a:bodyPr/>
          <a:lstStyle/>
          <a:p>
            <a:r>
              <a:rPr lang="en-US"/>
              <a:t>Maintaining Inventory</a:t>
            </a:r>
          </a:p>
        </p:txBody>
      </p:sp>
      <p:sp>
        <p:nvSpPr>
          <p:cNvPr id="4" name="Slide Number Placeholder 3">
            <a:extLst>
              <a:ext uri="{FF2B5EF4-FFF2-40B4-BE49-F238E27FC236}">
                <a16:creationId xmlns:a16="http://schemas.microsoft.com/office/drawing/2014/main" id="{059B0150-BDCA-5249-961F-345213E6CA2F}"/>
              </a:ext>
            </a:extLst>
          </p:cNvPr>
          <p:cNvSpPr>
            <a:spLocks noGrp="1"/>
          </p:cNvSpPr>
          <p:nvPr>
            <p:ph type="sldNum" sz="quarter" idx="17"/>
          </p:nvPr>
        </p:nvSpPr>
        <p:spPr/>
        <p:txBody>
          <a:bodyPr/>
          <a:lstStyle/>
          <a:p>
            <a:fld id="{7FFE0ED9-C0A3-4A88-9779-48D80F28EBFC}" type="slidenum">
              <a:rPr lang="en-US" smtClean="0"/>
              <a:pPr/>
              <a:t>49</a:t>
            </a:fld>
            <a:endParaRPr lang="en-US"/>
          </a:p>
        </p:txBody>
      </p:sp>
      <p:sp>
        <p:nvSpPr>
          <p:cNvPr id="3" name="Date Placeholder 2">
            <a:extLst>
              <a:ext uri="{FF2B5EF4-FFF2-40B4-BE49-F238E27FC236}">
                <a16:creationId xmlns:a16="http://schemas.microsoft.com/office/drawing/2014/main" id="{11CC6B15-CCD9-C548-92A4-290B3B5E054B}"/>
              </a:ext>
            </a:extLst>
          </p:cNvPr>
          <p:cNvSpPr>
            <a:spLocks noGrp="1"/>
          </p:cNvSpPr>
          <p:nvPr>
            <p:ph type="dt" sz="half" idx="4294967295"/>
          </p:nvPr>
        </p:nvSpPr>
        <p:spPr>
          <a:xfrm>
            <a:off x="0" y="0"/>
            <a:ext cx="0" cy="0"/>
          </a:xfrm>
        </p:spPr>
        <p:txBody>
          <a:bodyPr/>
          <a:lstStyle/>
          <a:p>
            <a:r>
              <a:rPr lang="en-US"/>
              <a:t> </a:t>
            </a:r>
          </a:p>
        </p:txBody>
      </p:sp>
      <p:sp>
        <p:nvSpPr>
          <p:cNvPr id="16" name="Text Placeholder 5">
            <a:extLst>
              <a:ext uri="{FF2B5EF4-FFF2-40B4-BE49-F238E27FC236}">
                <a16:creationId xmlns:a16="http://schemas.microsoft.com/office/drawing/2014/main" id="{D79E00BE-4AE9-9126-7A83-22B9306AF53E}"/>
              </a:ext>
            </a:extLst>
          </p:cNvPr>
          <p:cNvSpPr txBox="1">
            <a:spLocks/>
          </p:cNvSpPr>
          <p:nvPr/>
        </p:nvSpPr>
        <p:spPr>
          <a:xfrm>
            <a:off x="124784" y="2260849"/>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Supply Transfers</a:t>
            </a:r>
          </a:p>
        </p:txBody>
      </p:sp>
      <p:sp>
        <p:nvSpPr>
          <p:cNvPr id="17" name="Text Placeholder 6">
            <a:extLst>
              <a:ext uri="{FF2B5EF4-FFF2-40B4-BE49-F238E27FC236}">
                <a16:creationId xmlns:a16="http://schemas.microsoft.com/office/drawing/2014/main" id="{DCB033D9-EEE2-A4B3-89AF-82B8CEC482F1}"/>
              </a:ext>
            </a:extLst>
          </p:cNvPr>
          <p:cNvSpPr txBox="1">
            <a:spLocks/>
          </p:cNvSpPr>
          <p:nvPr/>
        </p:nvSpPr>
        <p:spPr>
          <a:xfrm>
            <a:off x="6174695" y="2260849"/>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defPPr>
              <a:defRPr lang="en-US"/>
            </a:defPPr>
            <a:lvl1pPr marL="0" indent="0" algn="ctr" defTabSz="914400" eaLnBrk="1" hangingPunct="1">
              <a:spcBef>
                <a:spcPct val="20000"/>
              </a:spcBef>
              <a:buClr>
                <a:schemeClr val="accent1"/>
              </a:buClr>
              <a:buFont typeface="Wingdings" pitchFamily="2" charset="2"/>
              <a:buNone/>
              <a:defRPr sz="2600" b="0" i="0" kern="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eaLnBrk="1" hangingPunct="1">
              <a:spcBef>
                <a:spcPct val="20000"/>
              </a:spcBef>
              <a:buClr>
                <a:schemeClr val="accent1"/>
              </a:buClr>
              <a:buSzPct val="110000"/>
              <a:buFont typeface="Arial" charset="0"/>
              <a:buNone/>
              <a:defRPr sz="667" b="0" i="0">
                <a:latin typeface="Segoe UI" panose="020B0502040204020203" pitchFamily="34" charset="0"/>
                <a:ea typeface="Segoe UI" panose="020B0502040204020203" pitchFamily="34" charset="0"/>
                <a:cs typeface="Segoe UI" panose="020B0502040204020203" pitchFamily="34" charset="0"/>
              </a:defRPr>
            </a:lvl2pPr>
            <a:lvl3pPr marL="1219151" indent="0" eaLnBrk="1" hangingPunct="1">
              <a:spcBef>
                <a:spcPct val="20000"/>
              </a:spcBef>
              <a:buClr>
                <a:schemeClr val="accent1"/>
              </a:buClr>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3pPr>
            <a:lvl4pPr marL="1828727" indent="0" eaLnBrk="1" hangingPunct="1">
              <a:spcBef>
                <a:spcPct val="20000"/>
              </a:spcBef>
              <a:buClr>
                <a:schemeClr val="accent1"/>
              </a:buClr>
              <a:buFont typeface="Arial" charset="0"/>
              <a:buNone/>
              <a:defRPr sz="500" b="0" i="0">
                <a:latin typeface="Segoe UI" panose="020B0502040204020203" pitchFamily="34" charset="0"/>
                <a:ea typeface="Segoe UI" panose="020B0502040204020203" pitchFamily="34" charset="0"/>
                <a:cs typeface="Segoe UI" panose="020B0502040204020203" pitchFamily="34" charset="0"/>
              </a:defRPr>
            </a:lvl4pPr>
            <a:lvl5pPr marL="2438302" indent="0" eaLnBrk="1" hangingPunct="1">
              <a:spcBef>
                <a:spcPct val="20000"/>
              </a:spcBef>
              <a:buClr>
                <a:schemeClr val="accent1"/>
              </a:buClr>
              <a:buSzPct val="60000"/>
              <a:buFont typeface="Wingdings" pitchFamily="2" charset="2"/>
              <a:buNone/>
              <a:defRPr sz="500" b="0" i="0">
                <a:latin typeface="Segoe UI" panose="020B0502040204020203" pitchFamily="34" charset="0"/>
                <a:ea typeface="Segoe UI" panose="020B0502040204020203" pitchFamily="34" charset="0"/>
                <a:cs typeface="Segoe UI" panose="020B0502040204020203" pitchFamily="34" charset="0"/>
              </a:defRPr>
            </a:lvl5pPr>
            <a:lvl6pPr marL="3352666"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fontAlgn="base">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r>
              <a:rPr lang="en-US"/>
              <a:t>Tracked Item Transfer</a:t>
            </a:r>
          </a:p>
        </p:txBody>
      </p:sp>
      <p:sp>
        <p:nvSpPr>
          <p:cNvPr id="18" name="Text Placeholder 6">
            <a:extLst>
              <a:ext uri="{FF2B5EF4-FFF2-40B4-BE49-F238E27FC236}">
                <a16:creationId xmlns:a16="http://schemas.microsoft.com/office/drawing/2014/main" id="{07CA29C9-7A33-F0F7-CA54-2AE5A8190F24}"/>
              </a:ext>
            </a:extLst>
          </p:cNvPr>
          <p:cNvSpPr txBox="1">
            <a:spLocks/>
          </p:cNvSpPr>
          <p:nvPr/>
        </p:nvSpPr>
        <p:spPr bwMode="auto">
          <a:xfrm>
            <a:off x="9182058" y="2260849"/>
            <a:ext cx="2880000" cy="2880000"/>
          </a:xfrm>
          <a:prstGeom prst="rect">
            <a:avLst/>
          </a:prstGeom>
          <a:solidFill>
            <a:schemeClr val="accent1">
              <a:alpha val="8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Tracked Item Adjustments</a:t>
            </a:r>
          </a:p>
        </p:txBody>
      </p:sp>
      <p:sp>
        <p:nvSpPr>
          <p:cNvPr id="19" name="Text Placeholder 5">
            <a:extLst>
              <a:ext uri="{FF2B5EF4-FFF2-40B4-BE49-F238E27FC236}">
                <a16:creationId xmlns:a16="http://schemas.microsoft.com/office/drawing/2014/main" id="{08600957-93B8-D428-7A70-904B7F7ACC06}"/>
              </a:ext>
            </a:extLst>
          </p:cNvPr>
          <p:cNvSpPr txBox="1">
            <a:spLocks/>
          </p:cNvSpPr>
          <p:nvPr/>
        </p:nvSpPr>
        <p:spPr bwMode="auto">
          <a:xfrm>
            <a:off x="3149739" y="2260849"/>
            <a:ext cx="2880000" cy="2880000"/>
          </a:xfrm>
          <a:prstGeom prst="rect">
            <a:avLst/>
          </a:prstGeom>
          <a:solidFill>
            <a:schemeClr val="accent2">
              <a:alpha val="40000"/>
            </a:schemeClr>
          </a:solidFill>
          <a:ln w="9525">
            <a:noFill/>
            <a:miter lim="800000"/>
            <a:headEnd/>
            <a:tailEnd/>
          </a:ln>
          <a:effectLst/>
        </p:spPr>
        <p:txBody>
          <a:bodyPr vert="horz" wrap="square" lIns="292608" tIns="292608" rIns="292608" bIns="292608" numCol="1" anchor="ctr" anchorCtr="0" compatLnSpc="1">
            <a:prstTxWarp prst="textNoShape">
              <a:avLst/>
            </a:prstTxWarp>
            <a:normAutofit/>
          </a:bodyPr>
          <a:lstStyle>
            <a:lvl1pPr marL="0" indent="0" algn="ctr" rtl="0" eaLnBrk="1" fontAlgn="base" hangingPunct="1">
              <a:spcBef>
                <a:spcPct val="20000"/>
              </a:spcBef>
              <a:spcAft>
                <a:spcPct val="0"/>
              </a:spcAft>
              <a:buClr>
                <a:schemeClr val="accent1"/>
              </a:buClr>
              <a:buFont typeface="Wingdings" pitchFamily="2" charset="2"/>
              <a:buNone/>
              <a:defRPr sz="26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09576" indent="0" algn="l" rtl="0" eaLnBrk="1" fontAlgn="base" hangingPunct="1">
              <a:spcBef>
                <a:spcPct val="20000"/>
              </a:spcBef>
              <a:spcAft>
                <a:spcPct val="0"/>
              </a:spcAft>
              <a:buClr>
                <a:schemeClr val="accent1"/>
              </a:buClr>
              <a:buSzPct val="110000"/>
              <a:buFont typeface="Arial" charset="0"/>
              <a:buNone/>
              <a:defRPr sz="667"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19151" indent="0" algn="l" rtl="0" eaLnBrk="1" fontAlgn="base" hangingPunct="1">
              <a:spcBef>
                <a:spcPct val="20000"/>
              </a:spcBef>
              <a:spcAft>
                <a:spcPct val="0"/>
              </a:spcAft>
              <a:buClr>
                <a:schemeClr val="accent1"/>
              </a:buClr>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828727" indent="0" algn="l" rtl="0" eaLnBrk="1" fontAlgn="base" hangingPunct="1">
              <a:spcBef>
                <a:spcPct val="20000"/>
              </a:spcBef>
              <a:spcAft>
                <a:spcPct val="0"/>
              </a:spcAft>
              <a:buClr>
                <a:schemeClr val="accent1"/>
              </a:buClr>
              <a:buFont typeface="Arial" charset="0"/>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438302" indent="0" algn="l" rtl="0" eaLnBrk="1" fontAlgn="base" hangingPunct="1">
              <a:spcBef>
                <a:spcPct val="20000"/>
              </a:spcBef>
              <a:spcAft>
                <a:spcPct val="0"/>
              </a:spcAft>
              <a:buClr>
                <a:schemeClr val="accent1"/>
              </a:buClr>
              <a:buSzPct val="60000"/>
              <a:buFont typeface="Wingdings" pitchFamily="2" charset="2"/>
              <a:buNone/>
              <a:defRPr sz="5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defTabSz="914400"/>
            <a:r>
              <a:rPr lang="en-US" kern="0"/>
              <a:t>Supply Adjustments</a:t>
            </a:r>
          </a:p>
        </p:txBody>
      </p:sp>
    </p:spTree>
    <p:extLst>
      <p:ext uri="{BB962C8B-B14F-4D97-AF65-F5344CB8AC3E}">
        <p14:creationId xmlns:p14="http://schemas.microsoft.com/office/powerpoint/2010/main" val="242653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2F809F-E08D-1BCE-7D15-9CCEA5CED95B}"/>
              </a:ext>
            </a:extLst>
          </p:cNvPr>
          <p:cNvSpPr>
            <a:spLocks noGrp="1"/>
          </p:cNvSpPr>
          <p:nvPr>
            <p:ph sz="quarter" idx="13"/>
          </p:nvPr>
        </p:nvSpPr>
        <p:spPr/>
        <p:txBody>
          <a:bodyPr/>
          <a:lstStyle/>
          <a:p>
            <a:r>
              <a:rPr lang="en-US" dirty="0"/>
              <a:t>Par</a:t>
            </a:r>
          </a:p>
        </p:txBody>
      </p:sp>
      <p:sp>
        <p:nvSpPr>
          <p:cNvPr id="3" name="Content Placeholder 2">
            <a:extLst>
              <a:ext uri="{FF2B5EF4-FFF2-40B4-BE49-F238E27FC236}">
                <a16:creationId xmlns:a16="http://schemas.microsoft.com/office/drawing/2014/main" id="{B1B41A65-BCFD-0A56-6D80-E9880C2D141E}"/>
              </a:ext>
            </a:extLst>
          </p:cNvPr>
          <p:cNvSpPr>
            <a:spLocks noGrp="1"/>
          </p:cNvSpPr>
          <p:nvPr>
            <p:ph sz="quarter" idx="16"/>
          </p:nvPr>
        </p:nvSpPr>
        <p:spPr>
          <a:xfrm>
            <a:off x="318347" y="2322611"/>
            <a:ext cx="5601547" cy="4006427"/>
          </a:xfrm>
        </p:spPr>
        <p:txBody>
          <a:bodyPr>
            <a:normAutofit/>
          </a:bodyPr>
          <a:lstStyle/>
          <a:p>
            <a:r>
              <a:rPr lang="en-US" sz="1800" dirty="0">
                <a:solidFill>
                  <a:schemeClr val="tx2"/>
                </a:solidFill>
              </a:rPr>
              <a:t>Counting is considered usage.</a:t>
            </a:r>
          </a:p>
          <a:p>
            <a:endParaRPr lang="en-US" sz="1800" dirty="0">
              <a:solidFill>
                <a:schemeClr val="tx2"/>
              </a:solidFill>
            </a:endParaRPr>
          </a:p>
          <a:p>
            <a:r>
              <a:rPr lang="en-US" sz="1800" dirty="0">
                <a:solidFill>
                  <a:schemeClr val="tx2"/>
                </a:solidFill>
              </a:rPr>
              <a:t>Does not capture:</a:t>
            </a:r>
          </a:p>
          <a:p>
            <a:pPr marL="285750" indent="-285750">
              <a:buFont typeface="Arial" panose="020B0604020202020204" pitchFamily="34" charset="0"/>
              <a:buChar char="•"/>
            </a:pPr>
            <a:r>
              <a:rPr lang="en-US" sz="1800" dirty="0">
                <a:solidFill>
                  <a:schemeClr val="tx2"/>
                </a:solidFill>
              </a:rPr>
              <a:t>Lot </a:t>
            </a:r>
          </a:p>
          <a:p>
            <a:pPr marL="285750" indent="-285750">
              <a:buFont typeface="Arial" panose="020B0604020202020204" pitchFamily="34" charset="0"/>
              <a:buChar char="•"/>
            </a:pPr>
            <a:r>
              <a:rPr lang="en-US" sz="1800" dirty="0">
                <a:solidFill>
                  <a:schemeClr val="tx2"/>
                </a:solidFill>
              </a:rPr>
              <a:t>Expiry Date</a:t>
            </a:r>
          </a:p>
          <a:p>
            <a:pPr marL="285750" indent="-285750">
              <a:buFont typeface="Arial" panose="020B0604020202020204" pitchFamily="34" charset="0"/>
              <a:buChar char="•"/>
            </a:pPr>
            <a:r>
              <a:rPr lang="en-US" sz="1800" dirty="0">
                <a:solidFill>
                  <a:schemeClr val="tx2"/>
                </a:solidFill>
              </a:rPr>
              <a:t>Serial Number</a:t>
            </a:r>
          </a:p>
        </p:txBody>
      </p:sp>
      <p:sp>
        <p:nvSpPr>
          <p:cNvPr id="4" name="Slide Number Placeholder 3">
            <a:extLst>
              <a:ext uri="{FF2B5EF4-FFF2-40B4-BE49-F238E27FC236}">
                <a16:creationId xmlns:a16="http://schemas.microsoft.com/office/drawing/2014/main" id="{DE64B06A-2BA5-21AA-A766-1CDEAF1FCC87}"/>
              </a:ext>
            </a:extLst>
          </p:cNvPr>
          <p:cNvSpPr>
            <a:spLocks noGrp="1"/>
          </p:cNvSpPr>
          <p:nvPr>
            <p:ph type="sldNum" sz="quarter" idx="26"/>
          </p:nvPr>
        </p:nvSpPr>
        <p:spPr/>
        <p:txBody>
          <a:bodyPr/>
          <a:lstStyle/>
          <a:p>
            <a:pPr defTabSz="761970"/>
            <a:fld id="{A59E24FB-11A7-44FD-AC96-67BDBF48A334}" type="slidenum">
              <a:rPr lang="en-US" smtClean="0"/>
              <a:pPr defTabSz="761970"/>
              <a:t>5</a:t>
            </a:fld>
            <a:endParaRPr lang="en-US"/>
          </a:p>
        </p:txBody>
      </p:sp>
      <p:sp>
        <p:nvSpPr>
          <p:cNvPr id="5" name="Title 4">
            <a:extLst>
              <a:ext uri="{FF2B5EF4-FFF2-40B4-BE49-F238E27FC236}">
                <a16:creationId xmlns:a16="http://schemas.microsoft.com/office/drawing/2014/main" id="{A2791CE3-0C43-5E5B-E5A6-86BEDBB700DF}"/>
              </a:ext>
            </a:extLst>
          </p:cNvPr>
          <p:cNvSpPr>
            <a:spLocks noGrp="1"/>
          </p:cNvSpPr>
          <p:nvPr>
            <p:ph type="title"/>
          </p:nvPr>
        </p:nvSpPr>
        <p:spPr/>
        <p:txBody>
          <a:bodyPr/>
          <a:lstStyle/>
          <a:p>
            <a:r>
              <a:rPr lang="en-US" dirty="0"/>
              <a:t>Par and Perpetual Differences</a:t>
            </a:r>
          </a:p>
        </p:txBody>
      </p:sp>
      <p:sp>
        <p:nvSpPr>
          <p:cNvPr id="6" name="Content Placeholder 5">
            <a:extLst>
              <a:ext uri="{FF2B5EF4-FFF2-40B4-BE49-F238E27FC236}">
                <a16:creationId xmlns:a16="http://schemas.microsoft.com/office/drawing/2014/main" id="{925038F8-6E4E-C5F3-EFFE-3079DFCD6C91}"/>
              </a:ext>
            </a:extLst>
          </p:cNvPr>
          <p:cNvSpPr>
            <a:spLocks noGrp="1"/>
          </p:cNvSpPr>
          <p:nvPr>
            <p:ph sz="quarter" idx="27"/>
          </p:nvPr>
        </p:nvSpPr>
        <p:spPr/>
        <p:txBody>
          <a:bodyPr/>
          <a:lstStyle/>
          <a:p>
            <a:r>
              <a:rPr lang="en-US"/>
              <a:t>Perpetual</a:t>
            </a:r>
          </a:p>
        </p:txBody>
      </p:sp>
      <p:sp>
        <p:nvSpPr>
          <p:cNvPr id="7" name="Content Placeholder 6">
            <a:extLst>
              <a:ext uri="{FF2B5EF4-FFF2-40B4-BE49-F238E27FC236}">
                <a16:creationId xmlns:a16="http://schemas.microsoft.com/office/drawing/2014/main" id="{35FB80CF-382B-1641-28C3-8D91FAFB6F7A}"/>
              </a:ext>
            </a:extLst>
          </p:cNvPr>
          <p:cNvSpPr>
            <a:spLocks noGrp="1"/>
          </p:cNvSpPr>
          <p:nvPr>
            <p:ph sz="quarter" idx="28"/>
          </p:nvPr>
        </p:nvSpPr>
        <p:spPr>
          <a:xfrm>
            <a:off x="6272107" y="2322611"/>
            <a:ext cx="5608319" cy="4006427"/>
          </a:xfrm>
        </p:spPr>
        <p:txBody>
          <a:bodyPr>
            <a:noAutofit/>
          </a:bodyPr>
          <a:lstStyle/>
          <a:p>
            <a:r>
              <a:rPr lang="en-US" sz="1800" dirty="0"/>
              <a:t>Counting is considered an inventory adjustment.</a:t>
            </a:r>
          </a:p>
          <a:p>
            <a:endParaRPr lang="en-US" sz="1800" dirty="0"/>
          </a:p>
          <a:p>
            <a:r>
              <a:rPr lang="en-US" sz="1800" dirty="0"/>
              <a:t>Can be set to capture:</a:t>
            </a:r>
          </a:p>
          <a:p>
            <a:pPr marL="285750" indent="-285750">
              <a:buFont typeface="Arial" panose="020B0604020202020204" pitchFamily="34" charset="0"/>
              <a:buChar char="•"/>
            </a:pPr>
            <a:r>
              <a:rPr lang="en-US" sz="1800" dirty="0"/>
              <a:t>Lot</a:t>
            </a:r>
          </a:p>
          <a:p>
            <a:pPr marL="285750" indent="-285750">
              <a:buFont typeface="Arial" panose="020B0604020202020204" pitchFamily="34" charset="0"/>
              <a:buChar char="•"/>
            </a:pPr>
            <a:r>
              <a:rPr lang="en-US" sz="1800" dirty="0"/>
              <a:t>Expiry Date</a:t>
            </a:r>
          </a:p>
          <a:p>
            <a:pPr marL="285750" indent="-285750">
              <a:buFont typeface="Arial" panose="020B0604020202020204" pitchFamily="34" charset="0"/>
              <a:buChar char="•"/>
            </a:pPr>
            <a:r>
              <a:rPr lang="en-US" sz="1800" dirty="0"/>
              <a:t>Serial Number </a:t>
            </a:r>
          </a:p>
        </p:txBody>
      </p:sp>
    </p:spTree>
    <p:extLst>
      <p:ext uri="{BB962C8B-B14F-4D97-AF65-F5344CB8AC3E}">
        <p14:creationId xmlns:p14="http://schemas.microsoft.com/office/powerpoint/2010/main" val="2964559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C2EB-1978-4CC9-9A4C-C6E483C92251}"/>
              </a:ext>
            </a:extLst>
          </p:cNvPr>
          <p:cNvSpPr>
            <a:spLocks noGrp="1"/>
          </p:cNvSpPr>
          <p:nvPr>
            <p:ph type="title"/>
          </p:nvPr>
        </p:nvSpPr>
        <p:spPr/>
        <p:txBody>
          <a:bodyPr/>
          <a:lstStyle/>
          <a:p>
            <a:r>
              <a:rPr lang="en-US"/>
              <a:t>Tracking Log</a:t>
            </a:r>
            <a:endParaRPr lang="en-CA"/>
          </a:p>
        </p:txBody>
      </p:sp>
      <p:graphicFrame>
        <p:nvGraphicFramePr>
          <p:cNvPr id="4" name="Content Placeholder 3">
            <a:extLst>
              <a:ext uri="{FF2B5EF4-FFF2-40B4-BE49-F238E27FC236}">
                <a16:creationId xmlns:a16="http://schemas.microsoft.com/office/drawing/2014/main" id="{1E5AF8FC-3DE0-70FA-FED0-DF27E0C95011}"/>
              </a:ext>
            </a:extLst>
          </p:cNvPr>
          <p:cNvGraphicFramePr>
            <a:graphicFrameLocks noGrp="1"/>
          </p:cNvGraphicFramePr>
          <p:nvPr>
            <p:ph idx="1"/>
          </p:nvPr>
        </p:nvGraphicFramePr>
        <p:xfrm>
          <a:off x="358775" y="1246188"/>
          <a:ext cx="11537950" cy="1699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638468C-4DFA-492B-90F4-233EC864321B}"/>
              </a:ext>
            </a:extLst>
          </p:cNvPr>
          <p:cNvSpPr>
            <a:spLocks noGrp="1"/>
          </p:cNvSpPr>
          <p:nvPr>
            <p:ph type="sldNum" sz="quarter" idx="17"/>
          </p:nvPr>
        </p:nvSpPr>
        <p:spPr/>
        <p:txBody>
          <a:bodyPr/>
          <a:lstStyle/>
          <a:p>
            <a:fld id="{DF6E3F9C-E41C-47FB-8418-99BE0765F1F1}" type="slidenum">
              <a:rPr lang="en-US" smtClean="0"/>
              <a:pPr/>
              <a:t>50</a:t>
            </a:fld>
            <a:endParaRPr lang="en-US"/>
          </a:p>
        </p:txBody>
      </p:sp>
      <p:grpSp>
        <p:nvGrpSpPr>
          <p:cNvPr id="14" name="Group 13">
            <a:extLst>
              <a:ext uri="{FF2B5EF4-FFF2-40B4-BE49-F238E27FC236}">
                <a16:creationId xmlns:a16="http://schemas.microsoft.com/office/drawing/2014/main" id="{00122CB0-7396-FD28-D470-3AB6B0648D33}"/>
              </a:ext>
            </a:extLst>
          </p:cNvPr>
          <p:cNvGrpSpPr/>
          <p:nvPr/>
        </p:nvGrpSpPr>
        <p:grpSpPr>
          <a:xfrm>
            <a:off x="524027" y="3106247"/>
            <a:ext cx="11358039" cy="3266702"/>
            <a:chOff x="1094328" y="3106247"/>
            <a:chExt cx="9805676" cy="3266702"/>
          </a:xfrm>
        </p:grpSpPr>
        <p:grpSp>
          <p:nvGrpSpPr>
            <p:cNvPr id="7" name="Group 6">
              <a:extLst>
                <a:ext uri="{FF2B5EF4-FFF2-40B4-BE49-F238E27FC236}">
                  <a16:creationId xmlns:a16="http://schemas.microsoft.com/office/drawing/2014/main" id="{5B6B6123-404C-DCD4-9680-720B2E2BFD32}"/>
                </a:ext>
              </a:extLst>
            </p:cNvPr>
            <p:cNvGrpSpPr/>
            <p:nvPr/>
          </p:nvGrpSpPr>
          <p:grpSpPr>
            <a:xfrm>
              <a:off x="1094328" y="3106247"/>
              <a:ext cx="9805676" cy="3266702"/>
              <a:chOff x="1094328" y="3106247"/>
              <a:chExt cx="9805676" cy="3266702"/>
            </a:xfrm>
          </p:grpSpPr>
          <p:pic>
            <p:nvPicPr>
              <p:cNvPr id="6" name="Picture 5">
                <a:extLst>
                  <a:ext uri="{FF2B5EF4-FFF2-40B4-BE49-F238E27FC236}">
                    <a16:creationId xmlns:a16="http://schemas.microsoft.com/office/drawing/2014/main" id="{9201CEC6-ADFA-8C56-CDA8-0F25225FA6C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94328" y="3111725"/>
                <a:ext cx="2769207" cy="3255483"/>
              </a:xfrm>
              <a:prstGeom prst="rect">
                <a:avLst/>
              </a:prstGeom>
              <a:ln>
                <a:solidFill>
                  <a:schemeClr val="bg1">
                    <a:lumMod val="85000"/>
                  </a:schemeClr>
                </a:solidFill>
              </a:ln>
            </p:spPr>
          </p:pic>
          <p:pic>
            <p:nvPicPr>
              <p:cNvPr id="9" name="Picture 8">
                <a:extLst>
                  <a:ext uri="{FF2B5EF4-FFF2-40B4-BE49-F238E27FC236}">
                    <a16:creationId xmlns:a16="http://schemas.microsoft.com/office/drawing/2014/main" id="{CFE30F5C-885F-0F9A-120D-4D8276BF131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93752" y="3106247"/>
                <a:ext cx="2762500" cy="3266702"/>
              </a:xfrm>
              <a:prstGeom prst="rect">
                <a:avLst/>
              </a:prstGeom>
              <a:ln>
                <a:solidFill>
                  <a:schemeClr val="bg1">
                    <a:lumMod val="85000"/>
                  </a:schemeClr>
                </a:solidFill>
              </a:ln>
            </p:spPr>
          </p:pic>
          <p:pic>
            <p:nvPicPr>
              <p:cNvPr id="33" name="Picture 32">
                <a:extLst>
                  <a:ext uri="{FF2B5EF4-FFF2-40B4-BE49-F238E27FC236}">
                    <a16:creationId xmlns:a16="http://schemas.microsoft.com/office/drawing/2014/main" id="{F1A56726-6553-1652-4480-FA87D36A4C3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088026" y="3106247"/>
                <a:ext cx="2811978" cy="3266702"/>
              </a:xfrm>
              <a:prstGeom prst="rect">
                <a:avLst/>
              </a:prstGeom>
              <a:ln>
                <a:solidFill>
                  <a:schemeClr val="bg1">
                    <a:lumMod val="85000"/>
                  </a:schemeClr>
                </a:solidFill>
              </a:ln>
            </p:spPr>
          </p:pic>
          <p:sp>
            <p:nvSpPr>
              <p:cNvPr id="42" name="Arrow: Right 41">
                <a:extLst>
                  <a:ext uri="{FF2B5EF4-FFF2-40B4-BE49-F238E27FC236}">
                    <a16:creationId xmlns:a16="http://schemas.microsoft.com/office/drawing/2014/main" id="{CF51172C-1E28-DE9A-B00C-2E8C563B39FB}"/>
                  </a:ext>
                </a:extLst>
              </p:cNvPr>
              <p:cNvSpPr/>
              <p:nvPr/>
            </p:nvSpPr>
            <p:spPr>
              <a:xfrm>
                <a:off x="3866408" y="4611329"/>
                <a:ext cx="684039" cy="2851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42D3EB72-1D3B-8C80-145A-73BB4E40F6E2}"/>
                  </a:ext>
                </a:extLst>
              </p:cNvPr>
              <p:cNvSpPr/>
              <p:nvPr/>
            </p:nvSpPr>
            <p:spPr>
              <a:xfrm>
                <a:off x="7371288" y="4611329"/>
                <a:ext cx="684039" cy="2851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2B001C0E-37CD-4B69-3A1A-A7AB27C703BA}"/>
                </a:ext>
              </a:extLst>
            </p:cNvPr>
            <p:cNvSpPr/>
            <p:nvPr/>
          </p:nvSpPr>
          <p:spPr>
            <a:xfrm>
              <a:off x="1519767" y="3767666"/>
              <a:ext cx="944034" cy="105833"/>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sp>
          <p:nvSpPr>
            <p:cNvPr id="10" name="Rectangle 9">
              <a:extLst>
                <a:ext uri="{FF2B5EF4-FFF2-40B4-BE49-F238E27FC236}">
                  <a16:creationId xmlns:a16="http://schemas.microsoft.com/office/drawing/2014/main" id="{1DD3A734-7A56-A60B-DEE9-383DD631B287}"/>
                </a:ext>
              </a:extLst>
            </p:cNvPr>
            <p:cNvSpPr/>
            <p:nvPr/>
          </p:nvSpPr>
          <p:spPr>
            <a:xfrm>
              <a:off x="5063067" y="4999566"/>
              <a:ext cx="897466" cy="114301"/>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sp>
          <p:nvSpPr>
            <p:cNvPr id="11" name="Rectangle 10">
              <a:extLst>
                <a:ext uri="{FF2B5EF4-FFF2-40B4-BE49-F238E27FC236}">
                  <a16:creationId xmlns:a16="http://schemas.microsoft.com/office/drawing/2014/main" id="{326FFED9-177D-7E32-9E7B-486FE3873D76}"/>
                </a:ext>
              </a:extLst>
            </p:cNvPr>
            <p:cNvSpPr/>
            <p:nvPr/>
          </p:nvSpPr>
          <p:spPr>
            <a:xfrm>
              <a:off x="6963326" y="5008034"/>
              <a:ext cx="182541" cy="105833"/>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sp>
          <p:nvSpPr>
            <p:cNvPr id="12" name="Rectangle 11">
              <a:extLst>
                <a:ext uri="{FF2B5EF4-FFF2-40B4-BE49-F238E27FC236}">
                  <a16:creationId xmlns:a16="http://schemas.microsoft.com/office/drawing/2014/main" id="{25EF1F33-5CFB-6ED0-0FCB-F7CB8FC3CD84}"/>
                </a:ext>
              </a:extLst>
            </p:cNvPr>
            <p:cNvSpPr/>
            <p:nvPr/>
          </p:nvSpPr>
          <p:spPr>
            <a:xfrm>
              <a:off x="8508854" y="3767666"/>
              <a:ext cx="863746" cy="105833"/>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sp>
          <p:nvSpPr>
            <p:cNvPr id="13" name="Rectangle 12">
              <a:extLst>
                <a:ext uri="{FF2B5EF4-FFF2-40B4-BE49-F238E27FC236}">
                  <a16:creationId xmlns:a16="http://schemas.microsoft.com/office/drawing/2014/main" id="{DF5E3E43-98FB-4849-4CC0-9AA4C9416DBD}"/>
                </a:ext>
              </a:extLst>
            </p:cNvPr>
            <p:cNvSpPr/>
            <p:nvPr/>
          </p:nvSpPr>
          <p:spPr>
            <a:xfrm>
              <a:off x="8470900" y="6106715"/>
              <a:ext cx="1553633" cy="105833"/>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grpSp>
    </p:spTree>
    <p:extLst>
      <p:ext uri="{BB962C8B-B14F-4D97-AF65-F5344CB8AC3E}">
        <p14:creationId xmlns:p14="http://schemas.microsoft.com/office/powerpoint/2010/main" val="3580822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C2EB-1978-4CC9-9A4C-C6E483C92251}"/>
              </a:ext>
            </a:extLst>
          </p:cNvPr>
          <p:cNvSpPr>
            <a:spLocks noGrp="1"/>
          </p:cNvSpPr>
          <p:nvPr>
            <p:ph type="title"/>
          </p:nvPr>
        </p:nvSpPr>
        <p:spPr/>
        <p:txBody>
          <a:bodyPr/>
          <a:lstStyle/>
          <a:p>
            <a:r>
              <a:rPr lang="en-US"/>
              <a:t>Movement Resource</a:t>
            </a:r>
            <a:endParaRPr lang="en-CA"/>
          </a:p>
        </p:txBody>
      </p:sp>
      <p:sp>
        <p:nvSpPr>
          <p:cNvPr id="7" name="Content Placeholder 6">
            <a:extLst>
              <a:ext uri="{FF2B5EF4-FFF2-40B4-BE49-F238E27FC236}">
                <a16:creationId xmlns:a16="http://schemas.microsoft.com/office/drawing/2014/main" id="{20D83633-9FFB-7CB6-8E6F-351718314D78}"/>
              </a:ext>
            </a:extLst>
          </p:cNvPr>
          <p:cNvSpPr>
            <a:spLocks noGrp="1"/>
          </p:cNvSpPr>
          <p:nvPr>
            <p:ph idx="1"/>
          </p:nvPr>
        </p:nvSpPr>
        <p:spPr/>
        <p:txBody>
          <a:bodyPr/>
          <a:lstStyle/>
          <a:p>
            <a:r>
              <a:rPr lang="en-US"/>
              <a:t>All updates and changes for a tracked item can be found in the Movements resource.</a:t>
            </a:r>
          </a:p>
          <a:p>
            <a:endParaRPr lang="en-US"/>
          </a:p>
          <a:p>
            <a:endParaRPr lang="en-US"/>
          </a:p>
        </p:txBody>
      </p:sp>
      <p:grpSp>
        <p:nvGrpSpPr>
          <p:cNvPr id="6" name="Group 5">
            <a:extLst>
              <a:ext uri="{FF2B5EF4-FFF2-40B4-BE49-F238E27FC236}">
                <a16:creationId xmlns:a16="http://schemas.microsoft.com/office/drawing/2014/main" id="{9DAF4122-070A-5D31-995D-543F909D2067}"/>
              </a:ext>
            </a:extLst>
          </p:cNvPr>
          <p:cNvGrpSpPr/>
          <p:nvPr/>
        </p:nvGrpSpPr>
        <p:grpSpPr>
          <a:xfrm>
            <a:off x="1966957" y="2462269"/>
            <a:ext cx="8258085" cy="2804087"/>
            <a:chOff x="1858233" y="2026956"/>
            <a:chExt cx="8258085" cy="2804087"/>
          </a:xfrm>
        </p:grpSpPr>
        <p:pic>
          <p:nvPicPr>
            <p:cNvPr id="4" name="Picture 3">
              <a:extLst>
                <a:ext uri="{FF2B5EF4-FFF2-40B4-BE49-F238E27FC236}">
                  <a16:creationId xmlns:a16="http://schemas.microsoft.com/office/drawing/2014/main" id="{29B8E66E-3957-69DA-04D1-4F2F5EB894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58233" y="2026956"/>
              <a:ext cx="8258085" cy="2804087"/>
            </a:xfrm>
            <a:prstGeom prst="rect">
              <a:avLst/>
            </a:prstGeom>
            <a:ln>
              <a:solidFill>
                <a:schemeClr val="bg1">
                  <a:lumMod val="85000"/>
                </a:schemeClr>
              </a:solidFill>
            </a:ln>
          </p:spPr>
        </p:pic>
        <p:sp>
          <p:nvSpPr>
            <p:cNvPr id="5" name="Rectangle 4">
              <a:extLst>
                <a:ext uri="{FF2B5EF4-FFF2-40B4-BE49-F238E27FC236}">
                  <a16:creationId xmlns:a16="http://schemas.microsoft.com/office/drawing/2014/main" id="{1C8AD75A-3D15-394A-28B3-0CDACC4C93D2}"/>
                </a:ext>
              </a:extLst>
            </p:cNvPr>
            <p:cNvSpPr/>
            <p:nvPr/>
          </p:nvSpPr>
          <p:spPr>
            <a:xfrm>
              <a:off x="7320938" y="4165869"/>
              <a:ext cx="1242157" cy="595225"/>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err="1">
                <a:solidFill>
                  <a:schemeClr val="bg1"/>
                </a:solidFill>
              </a:endParaRPr>
            </a:p>
          </p:txBody>
        </p:sp>
      </p:grpSp>
    </p:spTree>
    <p:extLst>
      <p:ext uri="{BB962C8B-B14F-4D97-AF65-F5344CB8AC3E}">
        <p14:creationId xmlns:p14="http://schemas.microsoft.com/office/powerpoint/2010/main" val="1128235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981A-426D-342C-F607-D32DA40BC731}"/>
              </a:ext>
            </a:extLst>
          </p:cNvPr>
          <p:cNvSpPr>
            <a:spLocks noGrp="1"/>
          </p:cNvSpPr>
          <p:nvPr>
            <p:ph type="title"/>
          </p:nvPr>
        </p:nvSpPr>
        <p:spPr/>
        <p:txBody>
          <a:bodyPr/>
          <a:lstStyle/>
          <a:p>
            <a:r>
              <a:rPr lang="en-US"/>
              <a:t>Tracked Item Adjustment</a:t>
            </a:r>
          </a:p>
        </p:txBody>
      </p:sp>
      <p:sp>
        <p:nvSpPr>
          <p:cNvPr id="3" name="Text Placeholder 2">
            <a:extLst>
              <a:ext uri="{FF2B5EF4-FFF2-40B4-BE49-F238E27FC236}">
                <a16:creationId xmlns:a16="http://schemas.microsoft.com/office/drawing/2014/main" id="{C7D07AA7-AB24-B56D-3228-31F33C757C6E}"/>
              </a:ext>
            </a:extLst>
          </p:cNvPr>
          <p:cNvSpPr>
            <a:spLocks noGrp="1"/>
          </p:cNvSpPr>
          <p:nvPr>
            <p:ph type="body" sz="quarter" idx="15"/>
          </p:nvPr>
        </p:nvSpPr>
        <p:spPr/>
        <p:txBody>
          <a:bodyPr>
            <a:normAutofit/>
          </a:bodyPr>
          <a:lstStyle/>
          <a:p>
            <a:r>
              <a:rPr lang="en-US"/>
              <a:t>Learn how to supply adjustment on a tracked item.</a:t>
            </a:r>
          </a:p>
        </p:txBody>
      </p:sp>
      <p:sp>
        <p:nvSpPr>
          <p:cNvPr id="4" name="Slide Number Placeholder 3">
            <a:extLst>
              <a:ext uri="{FF2B5EF4-FFF2-40B4-BE49-F238E27FC236}">
                <a16:creationId xmlns:a16="http://schemas.microsoft.com/office/drawing/2014/main" id="{3484C3CE-D630-4032-86F4-28BC58F14C7A}"/>
              </a:ext>
            </a:extLst>
          </p:cNvPr>
          <p:cNvSpPr>
            <a:spLocks noGrp="1"/>
          </p:cNvSpPr>
          <p:nvPr>
            <p:ph type="sldNum" sz="quarter" idx="16"/>
          </p:nvPr>
        </p:nvSpPr>
        <p:spPr/>
        <p:txBody>
          <a:bodyPr/>
          <a:lstStyle/>
          <a:p>
            <a:pPr defTabSz="761970"/>
            <a:fld id="{A59E24FB-11A7-44FD-AC96-67BDBF48A334}" type="slidenum">
              <a:rPr lang="en-US" smtClean="0"/>
              <a:pPr defTabSz="761970"/>
              <a:t>52</a:t>
            </a:fld>
            <a:endParaRPr lang="en-US"/>
          </a:p>
        </p:txBody>
      </p:sp>
      <p:sp>
        <p:nvSpPr>
          <p:cNvPr id="5" name="Content Placeholder 4">
            <a:extLst>
              <a:ext uri="{FF2B5EF4-FFF2-40B4-BE49-F238E27FC236}">
                <a16:creationId xmlns:a16="http://schemas.microsoft.com/office/drawing/2014/main" id="{F6D121DF-A684-CFD7-D965-47D25AED838F}"/>
              </a:ext>
            </a:extLst>
          </p:cNvPr>
          <p:cNvSpPr>
            <a:spLocks noGrp="1"/>
          </p:cNvSpPr>
          <p:nvPr>
            <p:ph sz="quarter" idx="11"/>
          </p:nvPr>
        </p:nvSpPr>
        <p:spPr/>
        <p:txBody>
          <a:bodyPr/>
          <a:lstStyle/>
          <a:p>
            <a:r>
              <a:rPr lang="en-US"/>
              <a:t>Apply a tracking event to the item.</a:t>
            </a:r>
          </a:p>
          <a:p>
            <a:r>
              <a:rPr lang="en-US"/>
              <a:t>Verify tracked item status change. </a:t>
            </a:r>
          </a:p>
        </p:txBody>
      </p:sp>
    </p:spTree>
    <p:extLst>
      <p:ext uri="{BB962C8B-B14F-4D97-AF65-F5344CB8AC3E}">
        <p14:creationId xmlns:p14="http://schemas.microsoft.com/office/powerpoint/2010/main" val="1199517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E5B2-01AD-2D52-5767-F8A4A55882FD}"/>
              </a:ext>
            </a:extLst>
          </p:cNvPr>
          <p:cNvSpPr>
            <a:spLocks noGrp="1"/>
          </p:cNvSpPr>
          <p:nvPr>
            <p:ph type="title"/>
          </p:nvPr>
        </p:nvSpPr>
        <p:spPr/>
        <p:txBody>
          <a:bodyPr/>
          <a:lstStyle/>
          <a:p>
            <a:r>
              <a:rPr lang="en-US"/>
              <a:t>Tracked Item Adjustment</a:t>
            </a:r>
          </a:p>
        </p:txBody>
      </p:sp>
      <p:sp>
        <p:nvSpPr>
          <p:cNvPr id="3" name="Text Placeholder 2">
            <a:extLst>
              <a:ext uri="{FF2B5EF4-FFF2-40B4-BE49-F238E27FC236}">
                <a16:creationId xmlns:a16="http://schemas.microsoft.com/office/drawing/2014/main" id="{633B9DE9-004A-7FE8-7C34-24F4D6122537}"/>
              </a:ext>
            </a:extLst>
          </p:cNvPr>
          <p:cNvSpPr>
            <a:spLocks noGrp="1"/>
          </p:cNvSpPr>
          <p:nvPr>
            <p:ph type="body" sz="quarter" idx="15"/>
          </p:nvPr>
        </p:nvSpPr>
        <p:spPr/>
        <p:txBody>
          <a:bodyPr/>
          <a:lstStyle/>
          <a:p>
            <a:r>
              <a:rPr lang="en-US"/>
              <a:t>Learn how to conduct a supply transfer for a tracked item.</a:t>
            </a:r>
          </a:p>
        </p:txBody>
      </p:sp>
      <p:sp>
        <p:nvSpPr>
          <p:cNvPr id="4" name="Text Placeholder 3">
            <a:extLst>
              <a:ext uri="{FF2B5EF4-FFF2-40B4-BE49-F238E27FC236}">
                <a16:creationId xmlns:a16="http://schemas.microsoft.com/office/drawing/2014/main" id="{307F1857-1CDC-B133-4CE7-ADA5A72B4109}"/>
              </a:ext>
            </a:extLst>
          </p:cNvPr>
          <p:cNvSpPr>
            <a:spLocks noGrp="1"/>
          </p:cNvSpPr>
          <p:nvPr>
            <p:ph type="body" sz="quarter" idx="16"/>
          </p:nvPr>
        </p:nvSpPr>
        <p:spPr/>
        <p:txBody>
          <a:bodyPr/>
          <a:lstStyle/>
          <a:p>
            <a:r>
              <a:rPr lang="en-US"/>
              <a:t>Inventory Adjustment, Usage, and Transfer</a:t>
            </a:r>
          </a:p>
        </p:txBody>
      </p:sp>
      <p:sp>
        <p:nvSpPr>
          <p:cNvPr id="5" name="Slide Number Placeholder 4">
            <a:extLst>
              <a:ext uri="{FF2B5EF4-FFF2-40B4-BE49-F238E27FC236}">
                <a16:creationId xmlns:a16="http://schemas.microsoft.com/office/drawing/2014/main" id="{0435D7F5-0D07-20E0-C386-5E64B241B01B}"/>
              </a:ext>
            </a:extLst>
          </p:cNvPr>
          <p:cNvSpPr>
            <a:spLocks noGrp="1"/>
          </p:cNvSpPr>
          <p:nvPr>
            <p:ph type="sldNum" sz="quarter" idx="18"/>
          </p:nvPr>
        </p:nvSpPr>
        <p:spPr/>
        <p:txBody>
          <a:bodyPr/>
          <a:lstStyle/>
          <a:p>
            <a:pPr defTabSz="761970"/>
            <a:fld id="{A59E24FB-11A7-44FD-AC96-67BDBF48A334}" type="slidenum">
              <a:rPr lang="en-US" smtClean="0"/>
              <a:pPr defTabSz="761970"/>
              <a:t>53</a:t>
            </a:fld>
            <a:endParaRPr lang="en-US"/>
          </a:p>
        </p:txBody>
      </p:sp>
    </p:spTree>
    <p:extLst>
      <p:ext uri="{BB962C8B-B14F-4D97-AF65-F5344CB8AC3E}">
        <p14:creationId xmlns:p14="http://schemas.microsoft.com/office/powerpoint/2010/main" val="3452103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2A6B8A-5790-4122-8D7A-EBE124ECF2AA}"/>
              </a:ext>
            </a:extLst>
          </p:cNvPr>
          <p:cNvSpPr>
            <a:spLocks noGrp="1"/>
          </p:cNvSpPr>
          <p:nvPr>
            <p:ph type="sldNum" sz="quarter" idx="10"/>
          </p:nvPr>
        </p:nvSpPr>
        <p:spPr/>
        <p:txBody>
          <a:bodyPr/>
          <a:lstStyle/>
          <a:p>
            <a:fld id="{B5B9D634-B1AF-4AEF-9CE6-F0848472F6C8}" type="slidenum">
              <a:rPr lang="en-US" smtClean="0"/>
              <a:pPr/>
              <a:t>54</a:t>
            </a:fld>
            <a:endParaRPr lang="en-US"/>
          </a:p>
        </p:txBody>
      </p:sp>
    </p:spTree>
    <p:extLst>
      <p:ext uri="{BB962C8B-B14F-4D97-AF65-F5344CB8AC3E}">
        <p14:creationId xmlns:p14="http://schemas.microsoft.com/office/powerpoint/2010/main" val="143830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431F9-4461-C65B-D287-5DAA0F907951}"/>
              </a:ext>
            </a:extLst>
          </p:cNvPr>
          <p:cNvSpPr>
            <a:spLocks noGrp="1"/>
          </p:cNvSpPr>
          <p:nvPr>
            <p:ph type="sldNum" sz="quarter" idx="10"/>
          </p:nvPr>
        </p:nvSpPr>
        <p:spPr/>
        <p:txBody>
          <a:bodyPr/>
          <a:lstStyle/>
          <a:p>
            <a:pPr defTabSz="761970"/>
            <a:fld id="{A59E24FB-11A7-44FD-AC96-67BDBF48A334}" type="slidenum">
              <a:rPr lang="en-US" smtClean="0"/>
              <a:pPr defTabSz="761970"/>
              <a:t>6</a:t>
            </a:fld>
            <a:endParaRPr lang="en-US"/>
          </a:p>
        </p:txBody>
      </p:sp>
    </p:spTree>
    <p:extLst>
      <p:ext uri="{BB962C8B-B14F-4D97-AF65-F5344CB8AC3E}">
        <p14:creationId xmlns:p14="http://schemas.microsoft.com/office/powerpoint/2010/main" val="118590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a:t>Supply Count</a:t>
            </a:r>
          </a:p>
        </p:txBody>
      </p:sp>
      <p:sp>
        <p:nvSpPr>
          <p:cNvPr id="2" name="Text Placeholder 1">
            <a:extLst>
              <a:ext uri="{FF2B5EF4-FFF2-40B4-BE49-F238E27FC236}">
                <a16:creationId xmlns:a16="http://schemas.microsoft.com/office/drawing/2014/main" id="{B1CC151A-F939-B26F-DEB4-89480664E557}"/>
              </a:ext>
            </a:extLst>
          </p:cNvPr>
          <p:cNvSpPr>
            <a:spLocks noGrp="1"/>
          </p:cNvSpPr>
          <p:nvPr>
            <p:ph type="body" sz="quarter" idx="13"/>
          </p:nvPr>
        </p:nvSpPr>
        <p:spPr/>
        <p:txBody>
          <a:bodyPr/>
          <a:lstStyle/>
          <a:p>
            <a:r>
              <a:rPr lang="en-US" dirty="0">
                <a:solidFill>
                  <a:schemeClr val="bg1"/>
                </a:solidFill>
              </a:rPr>
              <a:t>Inventory Replenishment</a:t>
            </a:r>
            <a:endParaRPr lang="en-US" noProof="0" dirty="0">
              <a:solidFill>
                <a:schemeClr val="bg1"/>
              </a:solidFill>
            </a:endParaRPr>
          </a:p>
        </p:txBody>
      </p:sp>
    </p:spTree>
    <p:custDataLst>
      <p:tags r:id="rId1"/>
    </p:custDataLst>
    <p:extLst>
      <p:ext uri="{BB962C8B-B14F-4D97-AF65-F5344CB8AC3E}">
        <p14:creationId xmlns:p14="http://schemas.microsoft.com/office/powerpoint/2010/main" val="196955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C133-A3FA-2B9D-C7F1-F4A5CAE2FEA9}"/>
              </a:ext>
            </a:extLst>
          </p:cNvPr>
          <p:cNvSpPr>
            <a:spLocks noGrp="1"/>
          </p:cNvSpPr>
          <p:nvPr>
            <p:ph type="title"/>
          </p:nvPr>
        </p:nvSpPr>
        <p:spPr>
          <a:xfrm>
            <a:off x="318347" y="372533"/>
            <a:ext cx="11562079" cy="562187"/>
          </a:xfrm>
        </p:spPr>
        <p:txBody>
          <a:bodyPr/>
          <a:lstStyle/>
          <a:p>
            <a:r>
              <a:rPr lang="en-US"/>
              <a:t>Supply Count</a:t>
            </a:r>
          </a:p>
        </p:txBody>
      </p:sp>
      <p:sp>
        <p:nvSpPr>
          <p:cNvPr id="3" name="Content Placeholder 2">
            <a:extLst>
              <a:ext uri="{FF2B5EF4-FFF2-40B4-BE49-F238E27FC236}">
                <a16:creationId xmlns:a16="http://schemas.microsoft.com/office/drawing/2014/main" id="{ED6D0ECE-F9CD-5336-22DA-773050A4406A}"/>
              </a:ext>
            </a:extLst>
          </p:cNvPr>
          <p:cNvSpPr>
            <a:spLocks noGrp="1"/>
          </p:cNvSpPr>
          <p:nvPr>
            <p:ph sz="quarter" idx="11"/>
          </p:nvPr>
        </p:nvSpPr>
        <p:spPr>
          <a:xfrm>
            <a:off x="318348" y="2011681"/>
            <a:ext cx="5777653" cy="4158828"/>
          </a:xfrm>
        </p:spPr>
        <p:txBody>
          <a:bodyPr/>
          <a:lstStyle/>
          <a:p>
            <a:r>
              <a:rPr lang="en-US"/>
              <a:t>Calculate supply counts for perpetual items and locations.</a:t>
            </a:r>
          </a:p>
          <a:p>
            <a:r>
              <a:rPr lang="en-US"/>
              <a:t>Transfer items to locations managed outside of the POU.</a:t>
            </a:r>
          </a:p>
          <a:p>
            <a:r>
              <a:rPr lang="en-US"/>
              <a:t>Report missing or unexpected items against a supply count.</a:t>
            </a:r>
            <a:endParaRPr lang="en-US" dirty="0"/>
          </a:p>
        </p:txBody>
      </p:sp>
      <p:sp>
        <p:nvSpPr>
          <p:cNvPr id="4" name="Slide Number Placeholder 3">
            <a:extLst>
              <a:ext uri="{FF2B5EF4-FFF2-40B4-BE49-F238E27FC236}">
                <a16:creationId xmlns:a16="http://schemas.microsoft.com/office/drawing/2014/main" id="{F0199201-E553-9635-5C72-0AC80B8CA1EB}"/>
              </a:ext>
            </a:extLst>
          </p:cNvPr>
          <p:cNvSpPr>
            <a:spLocks noGrp="1"/>
          </p:cNvSpPr>
          <p:nvPr>
            <p:ph type="sldNum" sz="quarter" idx="12"/>
          </p:nvPr>
        </p:nvSpPr>
        <p:spPr>
          <a:xfrm>
            <a:off x="11431675" y="6329038"/>
            <a:ext cx="455525" cy="420591"/>
          </a:xfrm>
        </p:spPr>
        <p:txBody>
          <a:bodyPr/>
          <a:lstStyle/>
          <a:p>
            <a:fld id="{A59E24FB-11A7-44FD-AC96-67BDBF48A334}" type="slidenum">
              <a:rPr lang="en-US" smtClean="0"/>
              <a:pPr/>
              <a:t>8</a:t>
            </a:fld>
            <a:endParaRPr lang="en-US"/>
          </a:p>
        </p:txBody>
      </p:sp>
    </p:spTree>
    <p:extLst>
      <p:ext uri="{BB962C8B-B14F-4D97-AF65-F5344CB8AC3E}">
        <p14:creationId xmlns:p14="http://schemas.microsoft.com/office/powerpoint/2010/main" val="389645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3D1D70-62F4-5B45-C32B-FE0A5DBA7E72}"/>
              </a:ext>
            </a:extLst>
          </p:cNvPr>
          <p:cNvSpPr>
            <a:spLocks noGrp="1"/>
          </p:cNvSpPr>
          <p:nvPr>
            <p:ph type="title"/>
          </p:nvPr>
        </p:nvSpPr>
        <p:spPr/>
        <p:txBody>
          <a:bodyPr/>
          <a:lstStyle/>
          <a:p>
            <a:r>
              <a:rPr lang="en-US" dirty="0"/>
              <a:t>Par Inventory Management</a:t>
            </a:r>
          </a:p>
        </p:txBody>
      </p:sp>
      <p:sp>
        <p:nvSpPr>
          <p:cNvPr id="268" name="Flowchart: Connector 267">
            <a:extLst>
              <a:ext uri="{FF2B5EF4-FFF2-40B4-BE49-F238E27FC236}">
                <a16:creationId xmlns:a16="http://schemas.microsoft.com/office/drawing/2014/main" id="{B36EF8A7-CDAD-4783-B7E6-4D0D09932BE8}"/>
              </a:ext>
            </a:extLst>
          </p:cNvPr>
          <p:cNvSpPr/>
          <p:nvPr/>
        </p:nvSpPr>
        <p:spPr>
          <a:xfrm>
            <a:off x="1035759" y="1935889"/>
            <a:ext cx="222088" cy="224027"/>
          </a:xfrm>
          <a:prstGeom prst="flowChartConnector">
            <a:avLst/>
          </a:prstGeom>
          <a:solidFill>
            <a:srgbClr val="92D050">
              <a:alpha val="12000"/>
            </a:srgbClr>
          </a:solidFill>
          <a:ln w="31750" cap="flat" cmpd="sng" algn="ctr">
            <a:solidFill>
              <a:srgbClr val="00B05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69" name="TextBox 268">
            <a:extLst>
              <a:ext uri="{FF2B5EF4-FFF2-40B4-BE49-F238E27FC236}">
                <a16:creationId xmlns:a16="http://schemas.microsoft.com/office/drawing/2014/main" id="{EF7833BA-AF4F-4987-B584-14FCB25729BA}"/>
              </a:ext>
            </a:extLst>
          </p:cNvPr>
          <p:cNvSpPr txBox="1"/>
          <p:nvPr/>
        </p:nvSpPr>
        <p:spPr>
          <a:xfrm>
            <a:off x="904705" y="2159916"/>
            <a:ext cx="469889" cy="230832"/>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Start</a:t>
            </a:r>
          </a:p>
        </p:txBody>
      </p:sp>
      <p:sp>
        <p:nvSpPr>
          <p:cNvPr id="270" name="Flowchart: Decision 269">
            <a:extLst>
              <a:ext uri="{FF2B5EF4-FFF2-40B4-BE49-F238E27FC236}">
                <a16:creationId xmlns:a16="http://schemas.microsoft.com/office/drawing/2014/main" id="{581C5EF9-CD50-4B50-BFC4-88A93956A8BC}"/>
              </a:ext>
            </a:extLst>
          </p:cNvPr>
          <p:cNvSpPr/>
          <p:nvPr/>
        </p:nvSpPr>
        <p:spPr>
          <a:xfrm>
            <a:off x="6215775" y="1907762"/>
            <a:ext cx="280284" cy="280284"/>
          </a:xfrm>
          <a:prstGeom prst="flowChartDecision">
            <a:avLst/>
          </a:prstGeom>
          <a:solidFill>
            <a:srgbClr val="FFFF00">
              <a:alpha val="12000"/>
            </a:srgbClr>
          </a:solidFill>
          <a:ln w="19050" cap="flat" cmpd="sng" algn="ctr">
            <a:solidFill>
              <a:srgbClr val="FFC000">
                <a:lumMod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1" name="TextBox 270">
            <a:extLst>
              <a:ext uri="{FF2B5EF4-FFF2-40B4-BE49-F238E27FC236}">
                <a16:creationId xmlns:a16="http://schemas.microsoft.com/office/drawing/2014/main" id="{A9F15D80-2741-4DEF-8521-48FE78ABCB05}"/>
              </a:ext>
            </a:extLst>
          </p:cNvPr>
          <p:cNvSpPr txBox="1"/>
          <p:nvPr/>
        </p:nvSpPr>
        <p:spPr>
          <a:xfrm>
            <a:off x="5991235" y="1496583"/>
            <a:ext cx="755292" cy="438966"/>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Does an Item need to be returned?</a:t>
            </a:r>
          </a:p>
        </p:txBody>
      </p:sp>
      <p:sp>
        <p:nvSpPr>
          <p:cNvPr id="272" name="Flowchart: Connector 271">
            <a:extLst>
              <a:ext uri="{FF2B5EF4-FFF2-40B4-BE49-F238E27FC236}">
                <a16:creationId xmlns:a16="http://schemas.microsoft.com/office/drawing/2014/main" id="{2B0E55B1-799D-42AA-B076-462C48396A60}"/>
              </a:ext>
            </a:extLst>
          </p:cNvPr>
          <p:cNvSpPr/>
          <p:nvPr/>
        </p:nvSpPr>
        <p:spPr>
          <a:xfrm>
            <a:off x="10039448" y="5261337"/>
            <a:ext cx="224100" cy="221400"/>
          </a:xfrm>
          <a:prstGeom prst="flowChartConnector">
            <a:avLst/>
          </a:prstGeom>
          <a:solidFill>
            <a:srgbClr val="C00000">
              <a:alpha val="24000"/>
            </a:srgbClr>
          </a:solidFill>
          <a:ln w="28575" cap="flat" cmpd="sng" algn="ctr">
            <a:solidFill>
              <a:srgbClr val="C0000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3" name="TextBox 272">
            <a:extLst>
              <a:ext uri="{FF2B5EF4-FFF2-40B4-BE49-F238E27FC236}">
                <a16:creationId xmlns:a16="http://schemas.microsoft.com/office/drawing/2014/main" id="{83C28C71-C13A-4DA6-A538-55FA870BCD89}"/>
              </a:ext>
            </a:extLst>
          </p:cNvPr>
          <p:cNvSpPr txBox="1"/>
          <p:nvPr/>
        </p:nvSpPr>
        <p:spPr>
          <a:xfrm>
            <a:off x="9941367" y="5477201"/>
            <a:ext cx="406675" cy="230832"/>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End</a:t>
            </a:r>
          </a:p>
        </p:txBody>
      </p:sp>
      <p:sp>
        <p:nvSpPr>
          <p:cNvPr id="274" name="Flowchart: Process 273">
            <a:extLst>
              <a:ext uri="{FF2B5EF4-FFF2-40B4-BE49-F238E27FC236}">
                <a16:creationId xmlns:a16="http://schemas.microsoft.com/office/drawing/2014/main" id="{65835DEB-8CAB-4F42-B450-8CC0610A59B6}"/>
              </a:ext>
            </a:extLst>
          </p:cNvPr>
          <p:cNvSpPr/>
          <p:nvPr/>
        </p:nvSpPr>
        <p:spPr>
          <a:xfrm>
            <a:off x="6954621" y="1777622"/>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Return Item to its original location</a:t>
            </a:r>
          </a:p>
        </p:txBody>
      </p:sp>
      <p:sp>
        <p:nvSpPr>
          <p:cNvPr id="275" name="TextBox 274">
            <a:extLst>
              <a:ext uri="{FF2B5EF4-FFF2-40B4-BE49-F238E27FC236}">
                <a16:creationId xmlns:a16="http://schemas.microsoft.com/office/drawing/2014/main" id="{200E1F0F-463C-4D30-ACD8-81BCB07024B5}"/>
              </a:ext>
            </a:extLst>
          </p:cNvPr>
          <p:cNvSpPr txBox="1"/>
          <p:nvPr/>
        </p:nvSpPr>
        <p:spPr>
          <a:xfrm>
            <a:off x="6358461" y="2412305"/>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No</a:t>
            </a:r>
          </a:p>
        </p:txBody>
      </p:sp>
      <p:sp>
        <p:nvSpPr>
          <p:cNvPr id="276" name="TextBox 275">
            <a:extLst>
              <a:ext uri="{FF2B5EF4-FFF2-40B4-BE49-F238E27FC236}">
                <a16:creationId xmlns:a16="http://schemas.microsoft.com/office/drawing/2014/main" id="{A6643DE4-F2B8-4FF7-A31E-6EAFC8BC1F1E}"/>
              </a:ext>
            </a:extLst>
          </p:cNvPr>
          <p:cNvSpPr txBox="1"/>
          <p:nvPr/>
        </p:nvSpPr>
        <p:spPr>
          <a:xfrm>
            <a:off x="6494632" y="2062049"/>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Yes</a:t>
            </a:r>
          </a:p>
        </p:txBody>
      </p:sp>
      <p:sp>
        <p:nvSpPr>
          <p:cNvPr id="277" name="Flowchart: Decision 276">
            <a:extLst>
              <a:ext uri="{FF2B5EF4-FFF2-40B4-BE49-F238E27FC236}">
                <a16:creationId xmlns:a16="http://schemas.microsoft.com/office/drawing/2014/main" id="{4419E604-3716-491F-8D0C-AB418EB026E9}"/>
              </a:ext>
            </a:extLst>
          </p:cNvPr>
          <p:cNvSpPr/>
          <p:nvPr/>
        </p:nvSpPr>
        <p:spPr>
          <a:xfrm>
            <a:off x="2165687" y="1913186"/>
            <a:ext cx="280284" cy="280284"/>
          </a:xfrm>
          <a:prstGeom prst="flowChartDecision">
            <a:avLst/>
          </a:prstGeom>
          <a:solidFill>
            <a:srgbClr val="FFFF00">
              <a:alpha val="12000"/>
            </a:srgbClr>
          </a:solidFill>
          <a:ln w="19050" cap="flat" cmpd="sng" algn="ctr">
            <a:solidFill>
              <a:srgbClr val="FFC000">
                <a:lumMod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78" name="TextBox 277">
            <a:extLst>
              <a:ext uri="{FF2B5EF4-FFF2-40B4-BE49-F238E27FC236}">
                <a16:creationId xmlns:a16="http://schemas.microsoft.com/office/drawing/2014/main" id="{1F4D2E82-E556-4C9A-BF1B-CA85198C87C1}"/>
              </a:ext>
            </a:extLst>
          </p:cNvPr>
          <p:cNvSpPr txBox="1"/>
          <p:nvPr/>
        </p:nvSpPr>
        <p:spPr>
          <a:xfrm>
            <a:off x="1800402" y="1459916"/>
            <a:ext cx="1010853" cy="438966"/>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Does Location Item Schedule Require Modification?</a:t>
            </a:r>
          </a:p>
        </p:txBody>
      </p:sp>
      <p:cxnSp>
        <p:nvCxnSpPr>
          <p:cNvPr id="279" name="Straight Arrow Connector 278">
            <a:extLst>
              <a:ext uri="{FF2B5EF4-FFF2-40B4-BE49-F238E27FC236}">
                <a16:creationId xmlns:a16="http://schemas.microsoft.com/office/drawing/2014/main" id="{3FD3558C-183B-44FA-BE1B-15D5E80B854E}"/>
              </a:ext>
            </a:extLst>
          </p:cNvPr>
          <p:cNvCxnSpPr>
            <a:cxnSpLocks/>
            <a:stCxn id="277" idx="3"/>
            <a:endCxn id="282" idx="1"/>
          </p:cNvCxnSpPr>
          <p:nvPr/>
        </p:nvCxnSpPr>
        <p:spPr>
          <a:xfrm flipV="1">
            <a:off x="2445971" y="2047904"/>
            <a:ext cx="2542710" cy="5424"/>
          </a:xfrm>
          <a:prstGeom prst="straightConnector1">
            <a:avLst/>
          </a:prstGeom>
          <a:noFill/>
          <a:ln w="6350" cap="flat" cmpd="sng" algn="ctr">
            <a:solidFill>
              <a:sysClr val="windowText" lastClr="000000"/>
            </a:solidFill>
            <a:prstDash val="solid"/>
            <a:miter lim="800000"/>
            <a:tailEnd type="triangle"/>
          </a:ln>
          <a:effectLst/>
        </p:spPr>
      </p:cxnSp>
      <p:sp>
        <p:nvSpPr>
          <p:cNvPr id="280" name="Flowchart: Process 279">
            <a:extLst>
              <a:ext uri="{FF2B5EF4-FFF2-40B4-BE49-F238E27FC236}">
                <a16:creationId xmlns:a16="http://schemas.microsoft.com/office/drawing/2014/main" id="{7DE920AF-BE7B-46D4-AFE8-72BA2AB37A11}"/>
              </a:ext>
            </a:extLst>
          </p:cNvPr>
          <p:cNvSpPr/>
          <p:nvPr/>
        </p:nvSpPr>
        <p:spPr>
          <a:xfrm>
            <a:off x="3145994" y="2559010"/>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Modify</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Location</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Item Count Configuration</a:t>
            </a:r>
          </a:p>
        </p:txBody>
      </p:sp>
      <p:pic>
        <p:nvPicPr>
          <p:cNvPr id="281" name="Graphic 280" descr="User">
            <a:extLst>
              <a:ext uri="{FF2B5EF4-FFF2-40B4-BE49-F238E27FC236}">
                <a16:creationId xmlns:a16="http://schemas.microsoft.com/office/drawing/2014/main" id="{CF47D165-4E2A-428E-9510-7499BE04FD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7292" y="2566293"/>
            <a:ext cx="170528" cy="170528"/>
          </a:xfrm>
          <a:prstGeom prst="rect">
            <a:avLst/>
          </a:prstGeom>
        </p:spPr>
      </p:pic>
      <p:sp>
        <p:nvSpPr>
          <p:cNvPr id="282" name="Flowchart: Process 281">
            <a:extLst>
              <a:ext uri="{FF2B5EF4-FFF2-40B4-BE49-F238E27FC236}">
                <a16:creationId xmlns:a16="http://schemas.microsoft.com/office/drawing/2014/main" id="{8F1061BA-8CE2-486C-ACBE-B28A7802E65F}"/>
              </a:ext>
            </a:extLst>
          </p:cNvPr>
          <p:cNvSpPr/>
          <p:nvPr/>
        </p:nvSpPr>
        <p:spPr>
          <a:xfrm>
            <a:off x="4988681" y="1777622"/>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Go to Location</a:t>
            </a:r>
          </a:p>
        </p:txBody>
      </p:sp>
      <p:sp>
        <p:nvSpPr>
          <p:cNvPr id="283" name="Flowchart: Process 282">
            <a:extLst>
              <a:ext uri="{FF2B5EF4-FFF2-40B4-BE49-F238E27FC236}">
                <a16:creationId xmlns:a16="http://schemas.microsoft.com/office/drawing/2014/main" id="{107643B0-8744-4DF5-B363-2A87BB48F5AB}"/>
              </a:ext>
            </a:extLst>
          </p:cNvPr>
          <p:cNvSpPr/>
          <p:nvPr/>
        </p:nvSpPr>
        <p:spPr>
          <a:xfrm>
            <a:off x="6954621" y="2553586"/>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Perform</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Par Count</a:t>
            </a:r>
          </a:p>
        </p:txBody>
      </p:sp>
      <p:cxnSp>
        <p:nvCxnSpPr>
          <p:cNvPr id="284" name="Connector: Elbow 283">
            <a:extLst>
              <a:ext uri="{FF2B5EF4-FFF2-40B4-BE49-F238E27FC236}">
                <a16:creationId xmlns:a16="http://schemas.microsoft.com/office/drawing/2014/main" id="{0FE5F42D-3E66-4537-9561-83BAFA462217}"/>
              </a:ext>
            </a:extLst>
          </p:cNvPr>
          <p:cNvCxnSpPr>
            <a:cxnSpLocks/>
            <a:stCxn id="280" idx="3"/>
            <a:endCxn id="282" idx="1"/>
          </p:cNvCxnSpPr>
          <p:nvPr/>
        </p:nvCxnSpPr>
        <p:spPr>
          <a:xfrm flipV="1">
            <a:off x="4064951" y="2047904"/>
            <a:ext cx="923730" cy="781388"/>
          </a:xfrm>
          <a:prstGeom prst="bentConnector3">
            <a:avLst>
              <a:gd name="adj1" fmla="val 59091"/>
            </a:avLst>
          </a:prstGeom>
          <a:noFill/>
          <a:ln w="6350" cap="flat" cmpd="sng" algn="ctr">
            <a:solidFill>
              <a:sysClr val="windowText" lastClr="000000"/>
            </a:solidFill>
            <a:prstDash val="solid"/>
            <a:miter lim="800000"/>
            <a:tailEnd type="triangle"/>
          </a:ln>
          <a:effectLst/>
        </p:spPr>
      </p:cxnSp>
      <p:cxnSp>
        <p:nvCxnSpPr>
          <p:cNvPr id="285" name="Straight Arrow Connector 284">
            <a:extLst>
              <a:ext uri="{FF2B5EF4-FFF2-40B4-BE49-F238E27FC236}">
                <a16:creationId xmlns:a16="http://schemas.microsoft.com/office/drawing/2014/main" id="{5A00CCCA-50C1-4AF8-B6E3-A4EC16D0C0E1}"/>
              </a:ext>
            </a:extLst>
          </p:cNvPr>
          <p:cNvCxnSpPr>
            <a:cxnSpLocks/>
            <a:stCxn id="277" idx="2"/>
            <a:endCxn id="293" idx="0"/>
          </p:cNvCxnSpPr>
          <p:nvPr/>
        </p:nvCxnSpPr>
        <p:spPr>
          <a:xfrm>
            <a:off x="2305829" y="2193470"/>
            <a:ext cx="0" cy="365540"/>
          </a:xfrm>
          <a:prstGeom prst="straightConnector1">
            <a:avLst/>
          </a:prstGeom>
          <a:noFill/>
          <a:ln w="6350" cap="flat" cmpd="sng" algn="ctr">
            <a:solidFill>
              <a:sysClr val="windowText" lastClr="000000"/>
            </a:solidFill>
            <a:prstDash val="solid"/>
            <a:miter lim="800000"/>
            <a:tailEnd type="triangle"/>
          </a:ln>
          <a:effectLst/>
        </p:spPr>
      </p:cxnSp>
      <p:sp>
        <p:nvSpPr>
          <p:cNvPr id="286" name="TextBox 285">
            <a:extLst>
              <a:ext uri="{FF2B5EF4-FFF2-40B4-BE49-F238E27FC236}">
                <a16:creationId xmlns:a16="http://schemas.microsoft.com/office/drawing/2014/main" id="{594A37A6-4480-4738-B7DE-B656EE06B652}"/>
              </a:ext>
            </a:extLst>
          </p:cNvPr>
          <p:cNvSpPr txBox="1"/>
          <p:nvPr/>
        </p:nvSpPr>
        <p:spPr>
          <a:xfrm>
            <a:off x="2314201" y="2314706"/>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Yes</a:t>
            </a:r>
          </a:p>
        </p:txBody>
      </p:sp>
      <p:sp>
        <p:nvSpPr>
          <p:cNvPr id="287" name="TextBox 286">
            <a:extLst>
              <a:ext uri="{FF2B5EF4-FFF2-40B4-BE49-F238E27FC236}">
                <a16:creationId xmlns:a16="http://schemas.microsoft.com/office/drawing/2014/main" id="{1274BF70-1998-4799-BEC6-5C5B29B52118}"/>
              </a:ext>
            </a:extLst>
          </p:cNvPr>
          <p:cNvSpPr txBox="1"/>
          <p:nvPr/>
        </p:nvSpPr>
        <p:spPr>
          <a:xfrm>
            <a:off x="2629785" y="2066204"/>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No</a:t>
            </a:r>
          </a:p>
        </p:txBody>
      </p:sp>
      <p:sp>
        <p:nvSpPr>
          <p:cNvPr id="288" name="Rectangle 287">
            <a:extLst>
              <a:ext uri="{FF2B5EF4-FFF2-40B4-BE49-F238E27FC236}">
                <a16:creationId xmlns:a16="http://schemas.microsoft.com/office/drawing/2014/main" id="{236E5FF3-E122-4547-B641-88A786BAE522}"/>
              </a:ext>
            </a:extLst>
          </p:cNvPr>
          <p:cNvSpPr/>
          <p:nvPr/>
        </p:nvSpPr>
        <p:spPr>
          <a:xfrm>
            <a:off x="1560460" y="1325222"/>
            <a:ext cx="3147937" cy="2044954"/>
          </a:xfrm>
          <a:prstGeom prst="rect">
            <a:avLst/>
          </a:prstGeom>
          <a:noFill/>
          <a:ln w="22225" cap="rnd" cmpd="sng" algn="ctr">
            <a:solidFill>
              <a:schemeClr val="accent1"/>
            </a:solidFill>
            <a:prstDash val="sysDash"/>
            <a:round/>
          </a:ln>
          <a:effectLst/>
        </p:spPr>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0" name="TextBox 289">
            <a:extLst>
              <a:ext uri="{FF2B5EF4-FFF2-40B4-BE49-F238E27FC236}">
                <a16:creationId xmlns:a16="http://schemas.microsoft.com/office/drawing/2014/main" id="{55DED4D3-584E-40C6-9D42-33A43C529125}"/>
              </a:ext>
            </a:extLst>
          </p:cNvPr>
          <p:cNvSpPr txBox="1"/>
          <p:nvPr/>
        </p:nvSpPr>
        <p:spPr>
          <a:xfrm>
            <a:off x="6552494" y="3392709"/>
            <a:ext cx="1799638" cy="230961"/>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1"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LOCATION ASSESSMENT</a:t>
            </a:r>
          </a:p>
        </p:txBody>
      </p:sp>
      <p:sp>
        <p:nvSpPr>
          <p:cNvPr id="291" name="TextBox 290">
            <a:extLst>
              <a:ext uri="{FF2B5EF4-FFF2-40B4-BE49-F238E27FC236}">
                <a16:creationId xmlns:a16="http://schemas.microsoft.com/office/drawing/2014/main" id="{68714045-4720-4AE9-8E25-E8848732D8ED}"/>
              </a:ext>
            </a:extLst>
          </p:cNvPr>
          <p:cNvSpPr txBox="1"/>
          <p:nvPr/>
        </p:nvSpPr>
        <p:spPr>
          <a:xfrm>
            <a:off x="4964267" y="6254506"/>
            <a:ext cx="2053935" cy="230961"/>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1"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SUPPLY EXECUTION</a:t>
            </a:r>
          </a:p>
        </p:txBody>
      </p:sp>
      <p:cxnSp>
        <p:nvCxnSpPr>
          <p:cNvPr id="292" name="Straight Arrow Connector 291">
            <a:extLst>
              <a:ext uri="{FF2B5EF4-FFF2-40B4-BE49-F238E27FC236}">
                <a16:creationId xmlns:a16="http://schemas.microsoft.com/office/drawing/2014/main" id="{2F494D2E-43A9-4B92-947E-2CC5C1DA6349}"/>
              </a:ext>
            </a:extLst>
          </p:cNvPr>
          <p:cNvCxnSpPr>
            <a:cxnSpLocks/>
            <a:stCxn id="268" idx="6"/>
            <a:endCxn id="277" idx="1"/>
          </p:cNvCxnSpPr>
          <p:nvPr/>
        </p:nvCxnSpPr>
        <p:spPr>
          <a:xfrm>
            <a:off x="1257847" y="2047903"/>
            <a:ext cx="907840" cy="5425"/>
          </a:xfrm>
          <a:prstGeom prst="straightConnector1">
            <a:avLst/>
          </a:prstGeom>
          <a:noFill/>
          <a:ln w="6350" cap="flat" cmpd="sng" algn="ctr">
            <a:solidFill>
              <a:sysClr val="windowText" lastClr="000000"/>
            </a:solidFill>
            <a:prstDash val="solid"/>
            <a:miter lim="800000"/>
            <a:tailEnd type="triangle"/>
          </a:ln>
          <a:effectLst/>
        </p:spPr>
      </p:cxnSp>
      <p:sp>
        <p:nvSpPr>
          <p:cNvPr id="293" name="Flowchart: Process 292">
            <a:extLst>
              <a:ext uri="{FF2B5EF4-FFF2-40B4-BE49-F238E27FC236}">
                <a16:creationId xmlns:a16="http://schemas.microsoft.com/office/drawing/2014/main" id="{91C37592-B858-4C02-B77B-A4BE6CFFA54B}"/>
              </a:ext>
            </a:extLst>
          </p:cNvPr>
          <p:cNvSpPr/>
          <p:nvPr/>
        </p:nvSpPr>
        <p:spPr>
          <a:xfrm>
            <a:off x="1846350" y="2559010"/>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Review Location Item Count Configuration</a:t>
            </a:r>
          </a:p>
        </p:txBody>
      </p:sp>
      <p:cxnSp>
        <p:nvCxnSpPr>
          <p:cNvPr id="294" name="Straight Arrow Connector 293">
            <a:extLst>
              <a:ext uri="{FF2B5EF4-FFF2-40B4-BE49-F238E27FC236}">
                <a16:creationId xmlns:a16="http://schemas.microsoft.com/office/drawing/2014/main" id="{D4AD4324-2746-47FE-B4A6-976DF9FDDDCF}"/>
              </a:ext>
            </a:extLst>
          </p:cNvPr>
          <p:cNvCxnSpPr>
            <a:stCxn id="293" idx="3"/>
            <a:endCxn id="280" idx="1"/>
          </p:cNvCxnSpPr>
          <p:nvPr/>
        </p:nvCxnSpPr>
        <p:spPr>
          <a:xfrm>
            <a:off x="2765307" y="2829292"/>
            <a:ext cx="380687" cy="0"/>
          </a:xfrm>
          <a:prstGeom prst="straightConnector1">
            <a:avLst/>
          </a:prstGeom>
          <a:noFill/>
          <a:ln w="6350" cap="flat" cmpd="sng" algn="ctr">
            <a:solidFill>
              <a:sysClr val="windowText" lastClr="000000"/>
            </a:solidFill>
            <a:prstDash val="solid"/>
            <a:miter lim="800000"/>
            <a:tailEnd type="triangle"/>
          </a:ln>
          <a:effectLst/>
        </p:spPr>
      </p:cxnSp>
      <p:sp>
        <p:nvSpPr>
          <p:cNvPr id="295" name="Rectangle 294">
            <a:extLst>
              <a:ext uri="{FF2B5EF4-FFF2-40B4-BE49-F238E27FC236}">
                <a16:creationId xmlns:a16="http://schemas.microsoft.com/office/drawing/2014/main" id="{C418AF7D-DFA6-4F00-9A52-8C1FD59437F3}"/>
              </a:ext>
            </a:extLst>
          </p:cNvPr>
          <p:cNvSpPr/>
          <p:nvPr/>
        </p:nvSpPr>
        <p:spPr>
          <a:xfrm>
            <a:off x="4771935" y="1325222"/>
            <a:ext cx="5619663" cy="2044954"/>
          </a:xfrm>
          <a:prstGeom prst="rect">
            <a:avLst/>
          </a:prstGeom>
          <a:noFill/>
          <a:ln w="22225" cap="rnd" cmpd="sng" algn="ctr">
            <a:solidFill>
              <a:schemeClr val="accent1"/>
            </a:solidFill>
            <a:prstDash val="sysDash"/>
            <a:round/>
          </a:ln>
          <a:effectLst/>
        </p:spPr>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6" name="Rectangle: Single Corner Snipped 295">
            <a:extLst>
              <a:ext uri="{FF2B5EF4-FFF2-40B4-BE49-F238E27FC236}">
                <a16:creationId xmlns:a16="http://schemas.microsoft.com/office/drawing/2014/main" id="{B76E274B-11A2-4677-85D6-75D5654A8DDE}"/>
              </a:ext>
            </a:extLst>
          </p:cNvPr>
          <p:cNvSpPr/>
          <p:nvPr/>
        </p:nvSpPr>
        <p:spPr>
          <a:xfrm>
            <a:off x="4600030" y="4089704"/>
            <a:ext cx="267142" cy="341009"/>
          </a:xfrm>
          <a:prstGeom prst="snip1Rect">
            <a:avLst/>
          </a:prstGeom>
          <a:solidFill>
            <a:sysClr val="window" lastClr="FFFFFF"/>
          </a:solidFill>
          <a:ln w="15875"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7" name="TextBox 296">
            <a:extLst>
              <a:ext uri="{FF2B5EF4-FFF2-40B4-BE49-F238E27FC236}">
                <a16:creationId xmlns:a16="http://schemas.microsoft.com/office/drawing/2014/main" id="{6F37113B-C0D2-4102-A7C9-04719D7E7ED3}"/>
              </a:ext>
            </a:extLst>
          </p:cNvPr>
          <p:cNvSpPr txBox="1"/>
          <p:nvPr/>
        </p:nvSpPr>
        <p:spPr>
          <a:xfrm>
            <a:off x="4871337" y="4106374"/>
            <a:ext cx="789742" cy="323422"/>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Supply</a:t>
            </a:r>
          </a:p>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Order Pick List</a:t>
            </a:r>
          </a:p>
        </p:txBody>
      </p:sp>
      <p:sp>
        <p:nvSpPr>
          <p:cNvPr id="298" name="TextBox 297">
            <a:extLst>
              <a:ext uri="{FF2B5EF4-FFF2-40B4-BE49-F238E27FC236}">
                <a16:creationId xmlns:a16="http://schemas.microsoft.com/office/drawing/2014/main" id="{760AE703-B6B7-4E03-B6FD-8F97720E4080}"/>
              </a:ext>
            </a:extLst>
          </p:cNvPr>
          <p:cNvSpPr txBox="1"/>
          <p:nvPr/>
        </p:nvSpPr>
        <p:spPr>
          <a:xfrm>
            <a:off x="1990883" y="3380931"/>
            <a:ext cx="2053935" cy="230961"/>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901" b="1"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LOCATION ITEM SCHEDULING</a:t>
            </a:r>
          </a:p>
        </p:txBody>
      </p:sp>
      <p:grpSp>
        <p:nvGrpSpPr>
          <p:cNvPr id="299" name="Group 298">
            <a:extLst>
              <a:ext uri="{FF2B5EF4-FFF2-40B4-BE49-F238E27FC236}">
                <a16:creationId xmlns:a16="http://schemas.microsoft.com/office/drawing/2014/main" id="{5D5EB9CA-1907-4E3E-AFC2-17D9B69EC099}"/>
              </a:ext>
            </a:extLst>
          </p:cNvPr>
          <p:cNvGrpSpPr/>
          <p:nvPr/>
        </p:nvGrpSpPr>
        <p:grpSpPr>
          <a:xfrm>
            <a:off x="7939493" y="5106629"/>
            <a:ext cx="918957" cy="540563"/>
            <a:chOff x="9886008" y="3841600"/>
            <a:chExt cx="1224000" cy="720000"/>
          </a:xfrm>
          <a:solidFill>
            <a:schemeClr val="accent1"/>
          </a:solidFill>
        </p:grpSpPr>
        <p:sp>
          <p:nvSpPr>
            <p:cNvPr id="300" name="Flowchart: Process 299">
              <a:extLst>
                <a:ext uri="{FF2B5EF4-FFF2-40B4-BE49-F238E27FC236}">
                  <a16:creationId xmlns:a16="http://schemas.microsoft.com/office/drawing/2014/main" id="{329A0703-5F46-4C94-A4FA-667B7A1CCB57}"/>
                </a:ext>
              </a:extLst>
            </p:cNvPr>
            <p:cNvSpPr/>
            <p:nvPr/>
          </p:nvSpPr>
          <p:spPr>
            <a:xfrm>
              <a:off x="9886008" y="3841600"/>
              <a:ext cx="1224000" cy="720000"/>
            </a:xfrm>
            <a:prstGeom prst="flowChartProcess">
              <a:avLst/>
            </a:prstGeom>
            <a:grp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Store and </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Confirm </a:t>
              </a:r>
              <a:r>
                <a:rPr kumimoji="0" lang="en-CA" sz="751" b="0" i="0" u="none" strike="noStrike" kern="0" cap="none" spc="0" normalizeH="0" baseline="0" noProof="0" err="1">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Putaway</a:t>
              </a:r>
              <a:endPar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301" name="Graphic 300" descr="User">
              <a:extLst>
                <a:ext uri="{FF2B5EF4-FFF2-40B4-BE49-F238E27FC236}">
                  <a16:creationId xmlns:a16="http://schemas.microsoft.com/office/drawing/2014/main" id="{273908E2-4684-4EAF-B988-C109509CD4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4429" y="3871917"/>
              <a:ext cx="227134" cy="227134"/>
            </a:xfrm>
            <a:prstGeom prst="rect">
              <a:avLst/>
            </a:prstGeom>
          </p:spPr>
        </p:pic>
      </p:grpSp>
      <p:grpSp>
        <p:nvGrpSpPr>
          <p:cNvPr id="302" name="Group 301">
            <a:extLst>
              <a:ext uri="{FF2B5EF4-FFF2-40B4-BE49-F238E27FC236}">
                <a16:creationId xmlns:a16="http://schemas.microsoft.com/office/drawing/2014/main" id="{364AED9F-4BDD-4344-9FCE-2ABBE3836117}"/>
              </a:ext>
            </a:extLst>
          </p:cNvPr>
          <p:cNvGrpSpPr/>
          <p:nvPr/>
        </p:nvGrpSpPr>
        <p:grpSpPr>
          <a:xfrm>
            <a:off x="4274123" y="4669763"/>
            <a:ext cx="918957" cy="540563"/>
            <a:chOff x="1681236" y="3841600"/>
            <a:chExt cx="1224000" cy="720000"/>
          </a:xfrm>
          <a:solidFill>
            <a:schemeClr val="accent1"/>
          </a:solidFill>
        </p:grpSpPr>
        <p:sp>
          <p:nvSpPr>
            <p:cNvPr id="303" name="Flowchart: Process 302">
              <a:extLst>
                <a:ext uri="{FF2B5EF4-FFF2-40B4-BE49-F238E27FC236}">
                  <a16:creationId xmlns:a16="http://schemas.microsoft.com/office/drawing/2014/main" id="{8B65D2A9-7330-4AC1-8EEC-F811028A5B50}"/>
                </a:ext>
              </a:extLst>
            </p:cNvPr>
            <p:cNvSpPr/>
            <p:nvPr/>
          </p:nvSpPr>
          <p:spPr>
            <a:xfrm>
              <a:off x="1681236" y="3841600"/>
              <a:ext cx="1224000" cy="720000"/>
            </a:xfrm>
            <a:prstGeom prst="flowChartProcess">
              <a:avLst/>
            </a:prstGeom>
            <a:grp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Pick Items</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for Delivery</a:t>
              </a:r>
            </a:p>
          </p:txBody>
        </p:sp>
        <p:pic>
          <p:nvPicPr>
            <p:cNvPr id="304" name="Graphic 303" descr="User">
              <a:extLst>
                <a:ext uri="{FF2B5EF4-FFF2-40B4-BE49-F238E27FC236}">
                  <a16:creationId xmlns:a16="http://schemas.microsoft.com/office/drawing/2014/main" id="{9923054D-088E-4F45-B9DC-4F16B32B4F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3441" y="3865183"/>
              <a:ext cx="227134" cy="227134"/>
            </a:xfrm>
            <a:prstGeom prst="rect">
              <a:avLst/>
            </a:prstGeom>
          </p:spPr>
        </p:pic>
      </p:grpSp>
      <p:sp>
        <p:nvSpPr>
          <p:cNvPr id="305" name="Flowchart: Process 304">
            <a:extLst>
              <a:ext uri="{FF2B5EF4-FFF2-40B4-BE49-F238E27FC236}">
                <a16:creationId xmlns:a16="http://schemas.microsoft.com/office/drawing/2014/main" id="{08ED3120-EF7A-4E42-8307-5F019902077C}"/>
              </a:ext>
            </a:extLst>
          </p:cNvPr>
          <p:cNvSpPr/>
          <p:nvPr/>
        </p:nvSpPr>
        <p:spPr>
          <a:xfrm>
            <a:off x="6329279" y="5109633"/>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Deliver Product</a:t>
            </a:r>
          </a:p>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to Location</a:t>
            </a:r>
          </a:p>
        </p:txBody>
      </p:sp>
      <p:cxnSp>
        <p:nvCxnSpPr>
          <p:cNvPr id="306" name="Straight Arrow Connector 305">
            <a:extLst>
              <a:ext uri="{FF2B5EF4-FFF2-40B4-BE49-F238E27FC236}">
                <a16:creationId xmlns:a16="http://schemas.microsoft.com/office/drawing/2014/main" id="{79AEA356-1CC4-478B-9C2E-8FB4764C6600}"/>
              </a:ext>
            </a:extLst>
          </p:cNvPr>
          <p:cNvCxnSpPr>
            <a:cxnSpLocks/>
            <a:stCxn id="305" idx="3"/>
          </p:cNvCxnSpPr>
          <p:nvPr/>
        </p:nvCxnSpPr>
        <p:spPr>
          <a:xfrm flipV="1">
            <a:off x="7248236" y="5376911"/>
            <a:ext cx="691257" cy="3004"/>
          </a:xfrm>
          <a:prstGeom prst="straightConnector1">
            <a:avLst/>
          </a:prstGeom>
          <a:noFill/>
          <a:ln w="6350" cap="flat" cmpd="sng" algn="ctr">
            <a:solidFill>
              <a:sysClr val="windowText" lastClr="000000"/>
            </a:solidFill>
            <a:prstDash val="solid"/>
            <a:miter lim="800000"/>
            <a:tailEnd type="triangle"/>
          </a:ln>
          <a:effectLst/>
        </p:spPr>
      </p:cxnSp>
      <p:sp>
        <p:nvSpPr>
          <p:cNvPr id="307" name="TextBox 306">
            <a:extLst>
              <a:ext uri="{FF2B5EF4-FFF2-40B4-BE49-F238E27FC236}">
                <a16:creationId xmlns:a16="http://schemas.microsoft.com/office/drawing/2014/main" id="{29D534C9-4A1D-4033-AAEB-31DA4EE690C7}"/>
              </a:ext>
            </a:extLst>
          </p:cNvPr>
          <p:cNvSpPr txBox="1"/>
          <p:nvPr/>
        </p:nvSpPr>
        <p:spPr>
          <a:xfrm>
            <a:off x="2445426" y="4786211"/>
            <a:ext cx="854773" cy="323422"/>
          </a:xfrm>
          <a:prstGeom prst="rect">
            <a:avLst/>
          </a:prstGeom>
          <a:noFill/>
        </p:spPr>
        <p:txBody>
          <a:bodyPr wrap="square" rtlCol="0">
            <a:sp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Source of Replenishment</a:t>
            </a:r>
          </a:p>
        </p:txBody>
      </p:sp>
      <p:grpSp>
        <p:nvGrpSpPr>
          <p:cNvPr id="308" name="Group 307">
            <a:extLst>
              <a:ext uri="{FF2B5EF4-FFF2-40B4-BE49-F238E27FC236}">
                <a16:creationId xmlns:a16="http://schemas.microsoft.com/office/drawing/2014/main" id="{AADC0FDB-3886-4D72-85E0-B9CD137159D6}"/>
              </a:ext>
            </a:extLst>
          </p:cNvPr>
          <p:cNvGrpSpPr/>
          <p:nvPr/>
        </p:nvGrpSpPr>
        <p:grpSpPr>
          <a:xfrm>
            <a:off x="3221860" y="4799903"/>
            <a:ext cx="280284" cy="280284"/>
            <a:chOff x="6178345" y="4091699"/>
            <a:chExt cx="373323" cy="373323"/>
          </a:xfrm>
        </p:grpSpPr>
        <p:sp>
          <p:nvSpPr>
            <p:cNvPr id="309" name="Flowchart: Decision 308">
              <a:extLst>
                <a:ext uri="{FF2B5EF4-FFF2-40B4-BE49-F238E27FC236}">
                  <a16:creationId xmlns:a16="http://schemas.microsoft.com/office/drawing/2014/main" id="{83BA3F77-FCC7-43B4-9624-8E110CDF21E0}"/>
                </a:ext>
              </a:extLst>
            </p:cNvPr>
            <p:cNvSpPr/>
            <p:nvPr/>
          </p:nvSpPr>
          <p:spPr>
            <a:xfrm>
              <a:off x="6178345" y="4091699"/>
              <a:ext cx="373323" cy="373323"/>
            </a:xfrm>
            <a:prstGeom prst="flowChartDecision">
              <a:avLst/>
            </a:prstGeom>
            <a:solidFill>
              <a:srgbClr val="FFFF00">
                <a:alpha val="12000"/>
              </a:srgbClr>
            </a:solidFill>
            <a:ln w="19050" cap="flat" cmpd="sng" algn="ctr">
              <a:solidFill>
                <a:srgbClr val="FFC000">
                  <a:lumMod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10" name="Oval 309">
              <a:extLst>
                <a:ext uri="{FF2B5EF4-FFF2-40B4-BE49-F238E27FC236}">
                  <a16:creationId xmlns:a16="http://schemas.microsoft.com/office/drawing/2014/main" id="{C2D00B6E-459E-418D-AB83-E2EA54A7D9B0}"/>
                </a:ext>
              </a:extLst>
            </p:cNvPr>
            <p:cNvSpPr/>
            <p:nvPr/>
          </p:nvSpPr>
          <p:spPr>
            <a:xfrm>
              <a:off x="6247065" y="4161821"/>
              <a:ext cx="226567" cy="228394"/>
            </a:xfrm>
            <a:prstGeom prst="ellipse">
              <a:avLst/>
            </a:prstGeom>
            <a:noFill/>
            <a:ln w="19050" cap="flat" cmpd="sng" algn="ctr">
              <a:solidFill>
                <a:srgbClr val="FFC000">
                  <a:lumMod val="50000"/>
                </a:srgbClr>
              </a:solidFill>
              <a:prstDash val="solid"/>
              <a:miter lim="800000"/>
            </a:ln>
            <a:effectLst/>
          </p:spPr>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1351" b="0" i="0" u="none" strike="noStrike" kern="0" cap="none" spc="0" normalizeH="0" baseline="0" noProof="0">
                <a:ln>
                  <a:noFill/>
                </a:ln>
                <a:solidFill>
                  <a:prstClr val="white"/>
                </a:solidFill>
                <a:effectLst/>
                <a:uLnTx/>
                <a:uFillTx/>
                <a:latin typeface="Calibri" panose="020F0502020204030204"/>
                <a:ea typeface="ＭＳ Ｐゴシック" charset="-128"/>
                <a:cs typeface="+mn-cs"/>
              </a:endParaRPr>
            </a:p>
          </p:txBody>
        </p:sp>
      </p:grpSp>
      <p:sp>
        <p:nvSpPr>
          <p:cNvPr id="311" name="TextBox 310">
            <a:extLst>
              <a:ext uri="{FF2B5EF4-FFF2-40B4-BE49-F238E27FC236}">
                <a16:creationId xmlns:a16="http://schemas.microsoft.com/office/drawing/2014/main" id="{5562878A-D581-4018-AAF1-E1A12BB7DA79}"/>
              </a:ext>
            </a:extLst>
          </p:cNvPr>
          <p:cNvSpPr txBox="1"/>
          <p:nvPr/>
        </p:nvSpPr>
        <p:spPr>
          <a:xfrm>
            <a:off x="3443556" y="4945303"/>
            <a:ext cx="535322"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Internal</a:t>
            </a:r>
          </a:p>
        </p:txBody>
      </p:sp>
      <p:cxnSp>
        <p:nvCxnSpPr>
          <p:cNvPr id="312" name="Straight Arrow Connector 311">
            <a:extLst>
              <a:ext uri="{FF2B5EF4-FFF2-40B4-BE49-F238E27FC236}">
                <a16:creationId xmlns:a16="http://schemas.microsoft.com/office/drawing/2014/main" id="{52A87E07-09D2-444D-82A2-923D31B4BFBE}"/>
              </a:ext>
            </a:extLst>
          </p:cNvPr>
          <p:cNvCxnSpPr>
            <a:cxnSpLocks/>
            <a:stCxn id="296" idx="1"/>
          </p:cNvCxnSpPr>
          <p:nvPr/>
        </p:nvCxnSpPr>
        <p:spPr>
          <a:xfrm>
            <a:off x="4733601" y="4430713"/>
            <a:ext cx="1" cy="239050"/>
          </a:xfrm>
          <a:prstGeom prst="straightConnector1">
            <a:avLst/>
          </a:prstGeom>
          <a:noFill/>
          <a:ln w="19050" cap="flat" cmpd="sng" algn="ctr">
            <a:solidFill>
              <a:sysClr val="windowText" lastClr="000000"/>
            </a:solidFill>
            <a:prstDash val="sysDot"/>
            <a:miter lim="800000"/>
            <a:tailEnd type="triangle"/>
          </a:ln>
          <a:effectLst/>
        </p:spPr>
      </p:cxnSp>
      <p:cxnSp>
        <p:nvCxnSpPr>
          <p:cNvPr id="313" name="Straight Arrow Connector 312">
            <a:extLst>
              <a:ext uri="{FF2B5EF4-FFF2-40B4-BE49-F238E27FC236}">
                <a16:creationId xmlns:a16="http://schemas.microsoft.com/office/drawing/2014/main" id="{D11A5C20-9929-43BA-84AA-C090213A10A8}"/>
              </a:ext>
            </a:extLst>
          </p:cNvPr>
          <p:cNvCxnSpPr>
            <a:cxnSpLocks/>
            <a:stCxn id="309" idx="3"/>
          </p:cNvCxnSpPr>
          <p:nvPr/>
        </p:nvCxnSpPr>
        <p:spPr>
          <a:xfrm>
            <a:off x="3502144" y="4940045"/>
            <a:ext cx="771979" cy="0"/>
          </a:xfrm>
          <a:prstGeom prst="straightConnector1">
            <a:avLst/>
          </a:prstGeom>
          <a:noFill/>
          <a:ln w="6350" cap="flat" cmpd="sng" algn="ctr">
            <a:solidFill>
              <a:sysClr val="windowText" lastClr="000000"/>
            </a:solidFill>
            <a:prstDash val="solid"/>
            <a:miter lim="800000"/>
            <a:tailEnd type="triangle"/>
          </a:ln>
          <a:effectLst/>
        </p:spPr>
      </p:cxnSp>
      <p:sp>
        <p:nvSpPr>
          <p:cNvPr id="315" name="Flowchart: Process 314">
            <a:extLst>
              <a:ext uri="{FF2B5EF4-FFF2-40B4-BE49-F238E27FC236}">
                <a16:creationId xmlns:a16="http://schemas.microsoft.com/office/drawing/2014/main" id="{52FE23CB-12FA-4E02-BF47-5AE28C9D69D4}"/>
              </a:ext>
            </a:extLst>
          </p:cNvPr>
          <p:cNvSpPr/>
          <p:nvPr/>
        </p:nvSpPr>
        <p:spPr>
          <a:xfrm>
            <a:off x="4274123" y="5470872"/>
            <a:ext cx="918957" cy="540563"/>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3263"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Delivery Expected Receipt</a:t>
            </a:r>
          </a:p>
        </p:txBody>
      </p:sp>
      <p:cxnSp>
        <p:nvCxnSpPr>
          <p:cNvPr id="317" name="Connector: Elbow 316">
            <a:extLst>
              <a:ext uri="{FF2B5EF4-FFF2-40B4-BE49-F238E27FC236}">
                <a16:creationId xmlns:a16="http://schemas.microsoft.com/office/drawing/2014/main" id="{002AC033-043E-4CBC-93FF-16FD4D4B401A}"/>
              </a:ext>
            </a:extLst>
          </p:cNvPr>
          <p:cNvCxnSpPr>
            <a:cxnSpLocks/>
            <a:stCxn id="283" idx="3"/>
            <a:endCxn id="325" idx="1"/>
          </p:cNvCxnSpPr>
          <p:nvPr/>
        </p:nvCxnSpPr>
        <p:spPr>
          <a:xfrm flipV="1">
            <a:off x="7873578" y="2823262"/>
            <a:ext cx="355573" cy="606"/>
          </a:xfrm>
          <a:prstGeom prst="bentConnector3">
            <a:avLst>
              <a:gd name="adj1" fmla="val 50000"/>
            </a:avLst>
          </a:prstGeom>
          <a:noFill/>
          <a:ln w="6350" cap="flat" cmpd="sng" algn="ctr">
            <a:solidFill>
              <a:srgbClr val="000000"/>
            </a:solidFill>
            <a:prstDash val="solid"/>
            <a:miter lim="800000"/>
            <a:tailEnd type="triangle"/>
          </a:ln>
          <a:effectLst/>
        </p:spPr>
      </p:cxnSp>
      <p:cxnSp>
        <p:nvCxnSpPr>
          <p:cNvPr id="318" name="Connector: Elbow 317">
            <a:extLst>
              <a:ext uri="{FF2B5EF4-FFF2-40B4-BE49-F238E27FC236}">
                <a16:creationId xmlns:a16="http://schemas.microsoft.com/office/drawing/2014/main" id="{A680DC2E-FEE3-4690-972D-2822FD992C20}"/>
              </a:ext>
            </a:extLst>
          </p:cNvPr>
          <p:cNvCxnSpPr>
            <a:cxnSpLocks/>
            <a:stCxn id="309" idx="2"/>
          </p:cNvCxnSpPr>
          <p:nvPr/>
        </p:nvCxnSpPr>
        <p:spPr>
          <a:xfrm rot="16200000" flipH="1">
            <a:off x="3487579" y="4954609"/>
            <a:ext cx="660967" cy="912121"/>
          </a:xfrm>
          <a:prstGeom prst="bentConnector2">
            <a:avLst/>
          </a:prstGeom>
          <a:noFill/>
          <a:ln w="6350" cap="flat" cmpd="sng" algn="ctr">
            <a:solidFill>
              <a:sysClr val="windowText" lastClr="000000"/>
            </a:solidFill>
            <a:prstDash val="solid"/>
            <a:miter lim="800000"/>
            <a:tailEnd type="triangle"/>
          </a:ln>
          <a:effectLst/>
        </p:spPr>
      </p:cxnSp>
      <p:sp>
        <p:nvSpPr>
          <p:cNvPr id="319" name="TextBox 318">
            <a:extLst>
              <a:ext uri="{FF2B5EF4-FFF2-40B4-BE49-F238E27FC236}">
                <a16:creationId xmlns:a16="http://schemas.microsoft.com/office/drawing/2014/main" id="{CAACFF30-BC67-48A9-8132-950D01C5E27C}"/>
              </a:ext>
            </a:extLst>
          </p:cNvPr>
          <p:cNvSpPr txBox="1"/>
          <p:nvPr/>
        </p:nvSpPr>
        <p:spPr>
          <a:xfrm>
            <a:off x="3443556" y="5731488"/>
            <a:ext cx="6665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External</a:t>
            </a:r>
          </a:p>
        </p:txBody>
      </p:sp>
      <p:cxnSp>
        <p:nvCxnSpPr>
          <p:cNvPr id="320" name="Straight Arrow Connector 319">
            <a:extLst>
              <a:ext uri="{FF2B5EF4-FFF2-40B4-BE49-F238E27FC236}">
                <a16:creationId xmlns:a16="http://schemas.microsoft.com/office/drawing/2014/main" id="{E234211D-0431-4554-B8ED-0975C498E5A9}"/>
              </a:ext>
            </a:extLst>
          </p:cNvPr>
          <p:cNvCxnSpPr>
            <a:stCxn id="282" idx="3"/>
            <a:endCxn id="270" idx="1"/>
          </p:cNvCxnSpPr>
          <p:nvPr/>
        </p:nvCxnSpPr>
        <p:spPr>
          <a:xfrm>
            <a:off x="5907638" y="2047904"/>
            <a:ext cx="308137" cy="0"/>
          </a:xfrm>
          <a:prstGeom prst="straightConnector1">
            <a:avLst/>
          </a:prstGeom>
          <a:noFill/>
          <a:ln w="6350" cap="flat" cmpd="sng" algn="ctr">
            <a:solidFill>
              <a:sysClr val="windowText" lastClr="000000"/>
            </a:solidFill>
            <a:prstDash val="solid"/>
            <a:miter lim="800000"/>
            <a:tailEnd type="triangle"/>
          </a:ln>
          <a:effectLst/>
        </p:spPr>
      </p:cxnSp>
      <p:cxnSp>
        <p:nvCxnSpPr>
          <p:cNvPr id="321" name="Straight Arrow Connector 320">
            <a:extLst>
              <a:ext uri="{FF2B5EF4-FFF2-40B4-BE49-F238E27FC236}">
                <a16:creationId xmlns:a16="http://schemas.microsoft.com/office/drawing/2014/main" id="{C78949DC-C22C-493F-A10A-782030742E60}"/>
              </a:ext>
            </a:extLst>
          </p:cNvPr>
          <p:cNvCxnSpPr>
            <a:cxnSpLocks/>
            <a:stCxn id="274" idx="2"/>
            <a:endCxn id="283" idx="0"/>
          </p:cNvCxnSpPr>
          <p:nvPr/>
        </p:nvCxnSpPr>
        <p:spPr>
          <a:xfrm>
            <a:off x="7414100" y="2318185"/>
            <a:ext cx="0" cy="235401"/>
          </a:xfrm>
          <a:prstGeom prst="straightConnector1">
            <a:avLst/>
          </a:prstGeom>
          <a:noFill/>
          <a:ln w="6350" cap="flat" cmpd="sng" algn="ctr">
            <a:solidFill>
              <a:sysClr val="windowText" lastClr="000000"/>
            </a:solidFill>
            <a:prstDash val="solid"/>
            <a:miter lim="800000"/>
            <a:tailEnd type="triangle"/>
          </a:ln>
          <a:effectLst/>
        </p:spPr>
      </p:cxnSp>
      <p:cxnSp>
        <p:nvCxnSpPr>
          <p:cNvPr id="322" name="Straight Arrow Connector 321">
            <a:extLst>
              <a:ext uri="{FF2B5EF4-FFF2-40B4-BE49-F238E27FC236}">
                <a16:creationId xmlns:a16="http://schemas.microsoft.com/office/drawing/2014/main" id="{7239FC30-BA4B-420C-B5A1-3F636952AB6D}"/>
              </a:ext>
            </a:extLst>
          </p:cNvPr>
          <p:cNvCxnSpPr>
            <a:cxnSpLocks/>
            <a:stCxn id="270" idx="3"/>
            <a:endCxn id="274" idx="1"/>
          </p:cNvCxnSpPr>
          <p:nvPr/>
        </p:nvCxnSpPr>
        <p:spPr>
          <a:xfrm flipV="1">
            <a:off x="6496058" y="2047903"/>
            <a:ext cx="458563" cy="1"/>
          </a:xfrm>
          <a:prstGeom prst="straightConnector1">
            <a:avLst/>
          </a:prstGeom>
          <a:noFill/>
          <a:ln w="6350" cap="flat" cmpd="sng" algn="ctr">
            <a:solidFill>
              <a:sysClr val="windowText" lastClr="000000"/>
            </a:solidFill>
            <a:prstDash val="solid"/>
            <a:miter lim="800000"/>
            <a:tailEnd type="triangle"/>
          </a:ln>
          <a:effectLst/>
        </p:spPr>
      </p:cxnSp>
      <p:cxnSp>
        <p:nvCxnSpPr>
          <p:cNvPr id="323" name="Connector: Elbow 322">
            <a:extLst>
              <a:ext uri="{FF2B5EF4-FFF2-40B4-BE49-F238E27FC236}">
                <a16:creationId xmlns:a16="http://schemas.microsoft.com/office/drawing/2014/main" id="{46D25D63-7141-4F78-B116-176328FF79D8}"/>
              </a:ext>
            </a:extLst>
          </p:cNvPr>
          <p:cNvCxnSpPr>
            <a:cxnSpLocks/>
            <a:stCxn id="270" idx="2"/>
            <a:endCxn id="283" idx="1"/>
          </p:cNvCxnSpPr>
          <p:nvPr/>
        </p:nvCxnSpPr>
        <p:spPr>
          <a:xfrm rot="16200000" flipH="1">
            <a:off x="6337358" y="2206605"/>
            <a:ext cx="635822" cy="598704"/>
          </a:xfrm>
          <a:prstGeom prst="bentConnector2">
            <a:avLst/>
          </a:prstGeom>
          <a:noFill/>
          <a:ln w="6350" cap="flat" cmpd="sng" algn="ctr">
            <a:solidFill>
              <a:srgbClr val="000000"/>
            </a:solidFill>
            <a:prstDash val="solid"/>
            <a:miter lim="800000"/>
            <a:tailEnd type="triangle"/>
          </a:ln>
          <a:effectLst/>
        </p:spPr>
      </p:cxnSp>
      <p:cxnSp>
        <p:nvCxnSpPr>
          <p:cNvPr id="324" name="Straight Arrow Connector 323">
            <a:extLst>
              <a:ext uri="{FF2B5EF4-FFF2-40B4-BE49-F238E27FC236}">
                <a16:creationId xmlns:a16="http://schemas.microsoft.com/office/drawing/2014/main" id="{3ADE34BF-B08B-4B5C-AEE4-6D393A155072}"/>
              </a:ext>
            </a:extLst>
          </p:cNvPr>
          <p:cNvCxnSpPr>
            <a:cxnSpLocks/>
            <a:stCxn id="326" idx="0"/>
          </p:cNvCxnSpPr>
          <p:nvPr/>
        </p:nvCxnSpPr>
        <p:spPr>
          <a:xfrm flipH="1" flipV="1">
            <a:off x="9677230" y="2312936"/>
            <a:ext cx="6464" cy="405110"/>
          </a:xfrm>
          <a:prstGeom prst="straightConnector1">
            <a:avLst/>
          </a:prstGeom>
          <a:noFill/>
          <a:ln w="6350" cap="flat" cmpd="sng" algn="ctr">
            <a:solidFill>
              <a:sysClr val="windowText" lastClr="000000"/>
            </a:solidFill>
            <a:prstDash val="solid"/>
            <a:miter lim="800000"/>
            <a:tailEnd type="triangle"/>
          </a:ln>
          <a:effectLst/>
        </p:spPr>
      </p:cxnSp>
      <p:sp>
        <p:nvSpPr>
          <p:cNvPr id="325" name="Flowchart: Process 324">
            <a:extLst>
              <a:ext uri="{FF2B5EF4-FFF2-40B4-BE49-F238E27FC236}">
                <a16:creationId xmlns:a16="http://schemas.microsoft.com/office/drawing/2014/main" id="{F442AB28-3F0E-43DE-94B0-0CB5F546DCB3}"/>
              </a:ext>
            </a:extLst>
          </p:cNvPr>
          <p:cNvSpPr/>
          <p:nvPr/>
        </p:nvSpPr>
        <p:spPr>
          <a:xfrm>
            <a:off x="8229151" y="2553586"/>
            <a:ext cx="919199" cy="539351"/>
          </a:xfrm>
          <a:prstGeom prst="flowChartProcess">
            <a:avLst/>
          </a:prstGeom>
          <a:solidFill>
            <a:schemeClr val="accent1"/>
          </a:solidFill>
          <a:ln w="19050" cap="flat" cmpd="sng" algn="ctr">
            <a:solidFill>
              <a:srgbClr val="4472C4"/>
            </a:solidFill>
            <a:prstDash val="solid"/>
            <a:miter lim="800000"/>
          </a:ln>
          <a:effectLst/>
        </p:spPr>
        <p:txBody>
          <a:bodyPr rot="0" spcFirstLastPara="0" vertOverflow="overflow" horzOverflow="overflow" vert="horz" wrap="square" lIns="0" tIns="28576" rIns="0" bIns="28576" numCol="1" spcCol="0" rtlCol="0" fromWordArt="0" anchor="ctr" anchorCtr="0" forceAA="0" compatLnSpc="1">
            <a:prstTxWarp prst="textNoShape">
              <a:avLst/>
            </a:prstTxWarp>
            <a:noAutofit/>
          </a:bodyPr>
          <a:lstStyle/>
          <a:p>
            <a:pPr marL="0" marR="0" lvl="0" indent="0" algn="ctr" defTabSz="286044" rtl="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a:ln>
                  <a:noFill/>
                </a:ln>
                <a:solidFill>
                  <a:schemeClr val="bg1"/>
                </a:solidFill>
                <a:effectLst/>
                <a:uLnTx/>
                <a:uFillTx/>
                <a:latin typeface="Segoe UI" panose="020B0502040204020203" pitchFamily="34" charset="0"/>
                <a:ea typeface="ＭＳ Ｐゴシック" charset="-128"/>
                <a:cs typeface="Segoe UI" panose="020B0502040204020203" pitchFamily="34" charset="0"/>
              </a:rPr>
              <a:t>Supply Orders </a:t>
            </a:r>
          </a:p>
          <a:p>
            <a:pPr marL="0" marR="0" lvl="0" indent="0" algn="ctr" defTabSz="286044" rtl="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a:ln>
                  <a:noFill/>
                </a:ln>
                <a:solidFill>
                  <a:schemeClr val="bg1"/>
                </a:solidFill>
                <a:effectLst/>
                <a:uLnTx/>
                <a:uFillTx/>
                <a:latin typeface="Segoe UI" panose="020B0502040204020203" pitchFamily="34" charset="0"/>
                <a:ea typeface="ＭＳ Ｐゴシック" charset="-128"/>
                <a:cs typeface="Segoe UI" panose="020B0502040204020203" pitchFamily="34" charset="0"/>
              </a:rPr>
              <a:t>are Generated</a:t>
            </a:r>
          </a:p>
        </p:txBody>
      </p:sp>
      <p:sp>
        <p:nvSpPr>
          <p:cNvPr id="326" name="Flowchart: Decision 325">
            <a:extLst>
              <a:ext uri="{FF2B5EF4-FFF2-40B4-BE49-F238E27FC236}">
                <a16:creationId xmlns:a16="http://schemas.microsoft.com/office/drawing/2014/main" id="{C3D4351F-D41E-43EC-B51B-F66405155133}"/>
              </a:ext>
            </a:extLst>
          </p:cNvPr>
          <p:cNvSpPr/>
          <p:nvPr/>
        </p:nvSpPr>
        <p:spPr>
          <a:xfrm>
            <a:off x="9578478" y="2718046"/>
            <a:ext cx="210432" cy="210432"/>
          </a:xfrm>
          <a:prstGeom prst="flowChartDecision">
            <a:avLst/>
          </a:prstGeom>
          <a:solidFill>
            <a:srgbClr val="FFFF00">
              <a:alpha val="12000"/>
            </a:srgbClr>
          </a:solidFill>
          <a:ln w="19050" cap="flat" cmpd="sng" algn="ctr">
            <a:solidFill>
              <a:srgbClr val="FFC000">
                <a:lumMod val="50000"/>
              </a:srgbClr>
            </a:solidFill>
            <a:prstDash val="solid"/>
            <a:miter lim="800000"/>
          </a:ln>
          <a:effectLst/>
        </p:spPr>
        <p:txBody>
          <a:bodyPr rot="0" spcFirstLastPara="0" vertOverflow="overflow" horzOverflow="overflow" vert="horz" wrap="square" lIns="51489" tIns="25744" rIns="51489" bIns="25744" numCol="1" spcCol="0" rtlCol="0" fromWordArt="0" anchor="ctr" anchorCtr="0" forceAA="0" compatLnSpc="1">
            <a:prstTxWarp prst="textNoShape">
              <a:avLst/>
            </a:prstTxWarp>
            <a:noAutofit/>
          </a:bodyPr>
          <a:lstStyle/>
          <a:p>
            <a:pPr marL="0" marR="0" lvl="0" indent="0" algn="ctr" defTabSz="257724" rtl="0" eaLnBrk="1" fontAlgn="auto" latinLnBrk="0" hangingPunct="1">
              <a:lnSpc>
                <a:spcPct val="100000"/>
              </a:lnSpc>
              <a:spcBef>
                <a:spcPts val="0"/>
              </a:spcBef>
              <a:spcAft>
                <a:spcPts val="0"/>
              </a:spcAft>
              <a:buClrTx/>
              <a:buSzTx/>
              <a:buFontTx/>
              <a:buNone/>
              <a:tabLst/>
              <a:defRPr/>
            </a:pPr>
            <a:endParaRPr kumimoji="0" lang="en-CA" sz="564"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27" name="TextBox 326">
            <a:extLst>
              <a:ext uri="{FF2B5EF4-FFF2-40B4-BE49-F238E27FC236}">
                <a16:creationId xmlns:a16="http://schemas.microsoft.com/office/drawing/2014/main" id="{F69ADDE1-287B-4DAF-8FF0-9C57EE7D0479}"/>
              </a:ext>
            </a:extLst>
          </p:cNvPr>
          <p:cNvSpPr txBox="1"/>
          <p:nvPr/>
        </p:nvSpPr>
        <p:spPr>
          <a:xfrm>
            <a:off x="9368513" y="2889449"/>
            <a:ext cx="648650" cy="323422"/>
          </a:xfrm>
          <a:prstGeom prst="rect">
            <a:avLst/>
          </a:prstGeom>
          <a:noFill/>
        </p:spPr>
        <p:txBody>
          <a:bodyPr wrap="square" rtlCol="0">
            <a:spAutoFit/>
          </a:bodyPr>
          <a:lstStyle/>
          <a:p>
            <a:pPr marL="0" marR="0" lvl="0" indent="0" algn="ctr" defTabSz="257724"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ＭＳ Ｐゴシック" charset="-128"/>
                <a:cs typeface="Segoe UI" panose="020B0502040204020203" pitchFamily="34" charset="0"/>
              </a:rPr>
              <a:t>Approval</a:t>
            </a:r>
            <a:r>
              <a:rPr kumimoji="0" lang="en-CA" sz="564"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p>
          <a:p>
            <a:pPr marL="0" marR="0" lvl="0" indent="0" algn="ctr" defTabSz="257724"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ＭＳ Ｐゴシック" charset="-128"/>
                <a:cs typeface="Segoe UI" panose="020B0502040204020203" pitchFamily="34" charset="0"/>
              </a:rPr>
              <a:t>Required</a:t>
            </a:r>
            <a:r>
              <a:rPr kumimoji="0" lang="en-CA" sz="564" b="0" i="0" u="none" strike="noStrike" kern="1200" cap="none" spc="0" normalizeH="0" baseline="0" noProof="0">
                <a:ln>
                  <a:noFill/>
                </a:ln>
                <a:solidFill>
                  <a:prstClr val="black"/>
                </a:solidFill>
                <a:effectLst/>
                <a:uLnTx/>
                <a:uFillTx/>
                <a:latin typeface="Segoe UI" panose="020B0502040204020203" pitchFamily="34" charset="0"/>
                <a:ea typeface="ＭＳ Ｐゴシック" charset="-128"/>
                <a:cs typeface="Segoe UI" panose="020B0502040204020203" pitchFamily="34" charset="0"/>
              </a:rPr>
              <a:t>?</a:t>
            </a:r>
            <a:endParaRPr kumimoji="0" lang="en-CA" sz="564"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28" name="TextBox 327">
            <a:extLst>
              <a:ext uri="{FF2B5EF4-FFF2-40B4-BE49-F238E27FC236}">
                <a16:creationId xmlns:a16="http://schemas.microsoft.com/office/drawing/2014/main" id="{1DF93D74-BF4A-4230-8264-DAB139BBA8CD}"/>
              </a:ext>
            </a:extLst>
          </p:cNvPr>
          <p:cNvSpPr txBox="1"/>
          <p:nvPr/>
        </p:nvSpPr>
        <p:spPr>
          <a:xfrm>
            <a:off x="9613787" y="2491932"/>
            <a:ext cx="388066"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Yes</a:t>
            </a:r>
          </a:p>
        </p:txBody>
      </p:sp>
      <p:sp>
        <p:nvSpPr>
          <p:cNvPr id="329" name="TextBox 328">
            <a:extLst>
              <a:ext uri="{FF2B5EF4-FFF2-40B4-BE49-F238E27FC236}">
                <a16:creationId xmlns:a16="http://schemas.microsoft.com/office/drawing/2014/main" id="{F3CE32D1-812B-4ACE-9872-2AE954580C92}"/>
              </a:ext>
            </a:extLst>
          </p:cNvPr>
          <p:cNvSpPr txBox="1"/>
          <p:nvPr/>
        </p:nvSpPr>
        <p:spPr>
          <a:xfrm>
            <a:off x="9832521" y="2661794"/>
            <a:ext cx="312785" cy="207877"/>
          </a:xfrm>
          <a:prstGeom prst="rect">
            <a:avLst/>
          </a:prstGeom>
          <a:noFill/>
        </p:spPr>
        <p:txBody>
          <a:bodyPr wrap="square" rtlCol="0">
            <a:spAutoFit/>
          </a:bodyPr>
          <a:lstStyle/>
          <a:p>
            <a:pPr marL="0" marR="0" lvl="0" indent="0" algn="l" defTabSz="343266" rtl="0" eaLnBrk="1" fontAlgn="auto" latinLnBrk="0" hangingPunct="1">
              <a:lnSpc>
                <a:spcPct val="100000"/>
              </a:lnSpc>
              <a:spcBef>
                <a:spcPts val="0"/>
              </a:spcBef>
              <a:spcAft>
                <a:spcPts val="0"/>
              </a:spcAft>
              <a:buClrTx/>
              <a:buSzTx/>
              <a:buFontTx/>
              <a:buNone/>
              <a:tabLst/>
              <a:defRPr/>
            </a:pPr>
            <a:r>
              <a:rPr kumimoji="0" lang="en-CA" sz="751"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No</a:t>
            </a:r>
          </a:p>
        </p:txBody>
      </p:sp>
      <p:cxnSp>
        <p:nvCxnSpPr>
          <p:cNvPr id="330" name="Straight Arrow Connector 329">
            <a:extLst>
              <a:ext uri="{FF2B5EF4-FFF2-40B4-BE49-F238E27FC236}">
                <a16:creationId xmlns:a16="http://schemas.microsoft.com/office/drawing/2014/main" id="{4D5904E7-CB95-45C2-88AD-870DF506ABE2}"/>
              </a:ext>
            </a:extLst>
          </p:cNvPr>
          <p:cNvCxnSpPr>
            <a:cxnSpLocks/>
            <a:stCxn id="325" idx="3"/>
            <a:endCxn id="326" idx="1"/>
          </p:cNvCxnSpPr>
          <p:nvPr/>
        </p:nvCxnSpPr>
        <p:spPr>
          <a:xfrm>
            <a:off x="9148350" y="2823262"/>
            <a:ext cx="430128" cy="0"/>
          </a:xfrm>
          <a:prstGeom prst="straightConnector1">
            <a:avLst/>
          </a:prstGeom>
          <a:noFill/>
          <a:ln w="6350" cap="flat" cmpd="sng" algn="ctr">
            <a:solidFill>
              <a:srgbClr val="000000"/>
            </a:solidFill>
            <a:prstDash val="solid"/>
            <a:miter lim="800000"/>
            <a:tailEnd type="triangle"/>
          </a:ln>
          <a:effectLst/>
        </p:spPr>
      </p:cxnSp>
      <p:grpSp>
        <p:nvGrpSpPr>
          <p:cNvPr id="331" name="Group 330">
            <a:extLst>
              <a:ext uri="{FF2B5EF4-FFF2-40B4-BE49-F238E27FC236}">
                <a16:creationId xmlns:a16="http://schemas.microsoft.com/office/drawing/2014/main" id="{13A8D911-21FF-482C-BAF2-8A692B97AAE2}"/>
              </a:ext>
            </a:extLst>
          </p:cNvPr>
          <p:cNvGrpSpPr/>
          <p:nvPr/>
        </p:nvGrpSpPr>
        <p:grpSpPr>
          <a:xfrm>
            <a:off x="9217630" y="1777622"/>
            <a:ext cx="919199" cy="535314"/>
            <a:chOff x="9501409" y="1367254"/>
            <a:chExt cx="919199" cy="535314"/>
          </a:xfrm>
          <a:solidFill>
            <a:schemeClr val="accent1"/>
          </a:solidFill>
        </p:grpSpPr>
        <p:sp>
          <p:nvSpPr>
            <p:cNvPr id="332" name="Flowchart: Process 331">
              <a:extLst>
                <a:ext uri="{FF2B5EF4-FFF2-40B4-BE49-F238E27FC236}">
                  <a16:creationId xmlns:a16="http://schemas.microsoft.com/office/drawing/2014/main" id="{88D68705-8813-472E-A604-5EA79987FAD9}"/>
                </a:ext>
              </a:extLst>
            </p:cNvPr>
            <p:cNvSpPr/>
            <p:nvPr/>
          </p:nvSpPr>
          <p:spPr>
            <a:xfrm>
              <a:off x="9501409" y="1367254"/>
              <a:ext cx="919199" cy="535314"/>
            </a:xfrm>
            <a:prstGeom prst="flowChartProcess">
              <a:avLst/>
            </a:prstGeom>
            <a:grpFill/>
            <a:ln w="19050" cap="flat" cmpd="sng" algn="ctr">
              <a:solidFill>
                <a:srgbClr val="4472C4"/>
              </a:solidFill>
              <a:prstDash val="solid"/>
              <a:miter lim="800000"/>
            </a:ln>
            <a:effectLst/>
          </p:spPr>
          <p:txBody>
            <a:bodyPr rot="0" spcFirstLastPara="0" vertOverflow="overflow" horzOverflow="overflow" vert="horz" wrap="square" lIns="0" tIns="28576" rIns="0" bIns="28576" numCol="1" spcCol="0" rtlCol="0" fromWordArt="0" anchor="ctr" anchorCtr="0" forceAA="0" compatLnSpc="1">
              <a:prstTxWarp prst="textNoShape">
                <a:avLst/>
              </a:prstTxWarp>
              <a:noAutofit/>
            </a:bodyPr>
            <a:lstStyle/>
            <a:p>
              <a:pPr marL="0" marR="0" lvl="0" indent="0" algn="ctr" defTabSz="286044" rtl="0" eaLnBrk="1" fontAlgn="auto" latinLnBrk="0" hangingPunct="1">
                <a:lnSpc>
                  <a:spcPct val="100000"/>
                </a:lnSpc>
                <a:spcBef>
                  <a:spcPts val="0"/>
                </a:spcBef>
                <a:spcAft>
                  <a:spcPts val="0"/>
                </a:spcAft>
                <a:buClrTx/>
                <a:buSzTx/>
                <a:buFontTx/>
                <a:buNone/>
                <a:tabLst/>
                <a:defRPr/>
              </a:pPr>
              <a:r>
                <a:rPr kumimoji="0" lang="en-CA" sz="750" b="0" i="0" u="none" strike="noStrike" kern="0" cap="none" spc="0" normalizeH="0" baseline="0" noProof="0">
                  <a:ln>
                    <a:noFill/>
                  </a:ln>
                  <a:solidFill>
                    <a:schemeClr val="bg1"/>
                  </a:solidFill>
                  <a:effectLst/>
                  <a:uLnTx/>
                  <a:uFillTx/>
                  <a:latin typeface="Segoe UI" panose="020B0502040204020203" pitchFamily="34" charset="0"/>
                  <a:ea typeface="ＭＳ Ｐゴシック" charset="-128"/>
                  <a:cs typeface="Segoe UI" panose="020B0502040204020203" pitchFamily="34" charset="0"/>
                </a:rPr>
                <a:t>Approve as </a:t>
              </a:r>
            </a:p>
            <a:p>
              <a:pPr marL="0" marR="0" lvl="0" indent="0" algn="ctr" defTabSz="286044" rtl="0" eaLnBrk="1" fontAlgn="auto" latinLnBrk="0" hangingPunct="1">
                <a:lnSpc>
                  <a:spcPct val="100000"/>
                </a:lnSpc>
                <a:spcBef>
                  <a:spcPts val="0"/>
                </a:spcBef>
                <a:spcAft>
                  <a:spcPts val="0"/>
                </a:spcAft>
                <a:buClrTx/>
                <a:buSzTx/>
                <a:buFontTx/>
                <a:buNone/>
                <a:tabLst/>
                <a:defRPr/>
              </a:pPr>
              <a:r>
                <a:rPr kumimoji="0" lang="en-CA" sz="750" b="0" i="0" u="none" strike="noStrike" kern="0" cap="none" spc="0" normalizeH="0" baseline="0" noProof="0">
                  <a:ln>
                    <a:noFill/>
                  </a:ln>
                  <a:solidFill>
                    <a:schemeClr val="bg1"/>
                  </a:solidFill>
                  <a:effectLst/>
                  <a:uLnTx/>
                  <a:uFillTx/>
                  <a:latin typeface="Segoe UI" panose="020B0502040204020203" pitchFamily="34" charset="0"/>
                  <a:ea typeface="ＭＳ Ｐゴシック" charset="-128"/>
                  <a:cs typeface="Segoe UI" panose="020B0502040204020203" pitchFamily="34" charset="0"/>
                </a:rPr>
                <a:t>Required </a:t>
              </a:r>
            </a:p>
          </p:txBody>
        </p:sp>
        <p:pic>
          <p:nvPicPr>
            <p:cNvPr id="333" name="Graphic 332" descr="User">
              <a:extLst>
                <a:ext uri="{FF2B5EF4-FFF2-40B4-BE49-F238E27FC236}">
                  <a16:creationId xmlns:a16="http://schemas.microsoft.com/office/drawing/2014/main" id="{B796E82C-BA7D-4E43-B6EB-FE3AFAE041F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1409" y="1378682"/>
              <a:ext cx="170528" cy="170528"/>
            </a:xfrm>
            <a:prstGeom prst="rect">
              <a:avLst/>
            </a:prstGeom>
          </p:spPr>
        </p:pic>
      </p:grpSp>
      <p:cxnSp>
        <p:nvCxnSpPr>
          <p:cNvPr id="334" name="Connector: Elbow 333">
            <a:extLst>
              <a:ext uri="{FF2B5EF4-FFF2-40B4-BE49-F238E27FC236}">
                <a16:creationId xmlns:a16="http://schemas.microsoft.com/office/drawing/2014/main" id="{535B89A7-FB57-49E6-B0F8-E02D3E294139}"/>
              </a:ext>
            </a:extLst>
          </p:cNvPr>
          <p:cNvCxnSpPr>
            <a:cxnSpLocks/>
            <a:endCxn id="309" idx="0"/>
          </p:cNvCxnSpPr>
          <p:nvPr/>
        </p:nvCxnSpPr>
        <p:spPr>
          <a:xfrm flipH="1">
            <a:off x="3362002" y="2045279"/>
            <a:ext cx="6774827" cy="2754624"/>
          </a:xfrm>
          <a:prstGeom prst="bentConnector4">
            <a:avLst>
              <a:gd name="adj1" fmla="val -3374"/>
              <a:gd name="adj2" fmla="val 62776"/>
            </a:avLst>
          </a:prstGeom>
          <a:noFill/>
          <a:ln w="6350" cap="flat" cmpd="sng" algn="ctr">
            <a:solidFill>
              <a:sysClr val="windowText" lastClr="000000"/>
            </a:solidFill>
            <a:prstDash val="solid"/>
            <a:miter lim="800000"/>
            <a:tailEnd type="triangle"/>
          </a:ln>
          <a:effectLst/>
        </p:spPr>
      </p:cxnSp>
      <p:cxnSp>
        <p:nvCxnSpPr>
          <p:cNvPr id="335" name="Straight Arrow Connector 334">
            <a:extLst>
              <a:ext uri="{FF2B5EF4-FFF2-40B4-BE49-F238E27FC236}">
                <a16:creationId xmlns:a16="http://schemas.microsoft.com/office/drawing/2014/main" id="{78434EBA-7A48-4460-BA70-2F0677C22854}"/>
              </a:ext>
            </a:extLst>
          </p:cNvPr>
          <p:cNvCxnSpPr>
            <a:cxnSpLocks/>
            <a:stCxn id="326" idx="3"/>
          </p:cNvCxnSpPr>
          <p:nvPr/>
        </p:nvCxnSpPr>
        <p:spPr>
          <a:xfrm>
            <a:off x="9788910" y="2823262"/>
            <a:ext cx="574639" cy="4968"/>
          </a:xfrm>
          <a:prstGeom prst="straightConnector1">
            <a:avLst/>
          </a:prstGeom>
          <a:noFill/>
          <a:ln w="6350" cap="flat" cmpd="sng" algn="ctr">
            <a:solidFill>
              <a:sysClr val="windowText" lastClr="000000"/>
            </a:solidFill>
            <a:prstDash val="solid"/>
            <a:miter lim="800000"/>
            <a:tailEnd type="none"/>
          </a:ln>
          <a:effectLst/>
        </p:spPr>
      </p:cxnSp>
      <p:cxnSp>
        <p:nvCxnSpPr>
          <p:cNvPr id="336" name="Connector: Elbow 335">
            <a:extLst>
              <a:ext uri="{FF2B5EF4-FFF2-40B4-BE49-F238E27FC236}">
                <a16:creationId xmlns:a16="http://schemas.microsoft.com/office/drawing/2014/main" id="{2E82810A-9D6E-421C-A512-FA48911F4B9A}"/>
              </a:ext>
            </a:extLst>
          </p:cNvPr>
          <p:cNvCxnSpPr>
            <a:cxnSpLocks/>
            <a:endCxn id="305" idx="1"/>
          </p:cNvCxnSpPr>
          <p:nvPr/>
        </p:nvCxnSpPr>
        <p:spPr>
          <a:xfrm>
            <a:off x="5193080" y="4940045"/>
            <a:ext cx="1136199" cy="439870"/>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337" name="Connector: Elbow 336">
            <a:extLst>
              <a:ext uri="{FF2B5EF4-FFF2-40B4-BE49-F238E27FC236}">
                <a16:creationId xmlns:a16="http://schemas.microsoft.com/office/drawing/2014/main" id="{7D385B8C-09C6-47DE-9148-EC21CF9D7FF2}"/>
              </a:ext>
            </a:extLst>
          </p:cNvPr>
          <p:cNvCxnSpPr>
            <a:cxnSpLocks/>
            <a:endCxn id="305" idx="1"/>
          </p:cNvCxnSpPr>
          <p:nvPr/>
        </p:nvCxnSpPr>
        <p:spPr>
          <a:xfrm flipV="1">
            <a:off x="5193080" y="5379915"/>
            <a:ext cx="1136199" cy="361239"/>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338" name="Straight Arrow Connector 337">
            <a:extLst>
              <a:ext uri="{FF2B5EF4-FFF2-40B4-BE49-F238E27FC236}">
                <a16:creationId xmlns:a16="http://schemas.microsoft.com/office/drawing/2014/main" id="{754F19A5-F706-4783-97BA-CE6C87DA3C35}"/>
              </a:ext>
            </a:extLst>
          </p:cNvPr>
          <p:cNvCxnSpPr>
            <a:cxnSpLocks/>
            <a:endCxn id="272" idx="2"/>
          </p:cNvCxnSpPr>
          <p:nvPr/>
        </p:nvCxnSpPr>
        <p:spPr>
          <a:xfrm flipV="1">
            <a:off x="8858450" y="5372037"/>
            <a:ext cx="1180998" cy="4874"/>
          </a:xfrm>
          <a:prstGeom prst="straightConnector1">
            <a:avLst/>
          </a:prstGeom>
          <a:noFill/>
          <a:ln w="6350" cap="flat" cmpd="sng" algn="ctr">
            <a:solidFill>
              <a:sysClr val="windowText" lastClr="000000"/>
            </a:solidFill>
            <a:prstDash val="solid"/>
            <a:miter lim="800000"/>
            <a:tailEnd type="triangle"/>
          </a:ln>
          <a:effectLst/>
        </p:spPr>
      </p:cxnSp>
      <p:pic>
        <p:nvPicPr>
          <p:cNvPr id="339" name="Graphic 338" descr="User">
            <a:extLst>
              <a:ext uri="{FF2B5EF4-FFF2-40B4-BE49-F238E27FC236}">
                <a16:creationId xmlns:a16="http://schemas.microsoft.com/office/drawing/2014/main" id="{5384E8CD-E4E8-42CF-9FD2-6CB227AF7EF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3837" y="2562565"/>
            <a:ext cx="170528" cy="170528"/>
          </a:xfrm>
          <a:prstGeom prst="rect">
            <a:avLst/>
          </a:prstGeom>
        </p:spPr>
      </p:pic>
      <p:pic>
        <p:nvPicPr>
          <p:cNvPr id="341" name="Graphic 340" descr="Single gear">
            <a:extLst>
              <a:ext uri="{FF2B5EF4-FFF2-40B4-BE49-F238E27FC236}">
                <a16:creationId xmlns:a16="http://schemas.microsoft.com/office/drawing/2014/main" id="{7A3C8A15-B2FF-4D82-9D53-DAF5728D73B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2836" y="2553585"/>
            <a:ext cx="189896" cy="201190"/>
          </a:xfrm>
          <a:prstGeom prst="rect">
            <a:avLst/>
          </a:prstGeom>
        </p:spPr>
      </p:pic>
      <p:pic>
        <p:nvPicPr>
          <p:cNvPr id="4" name="Graphic 3" descr="Single gear">
            <a:extLst>
              <a:ext uri="{FF2B5EF4-FFF2-40B4-BE49-F238E27FC236}">
                <a16:creationId xmlns:a16="http://schemas.microsoft.com/office/drawing/2014/main" id="{9A3E82BE-9B95-0544-7A20-7E233158885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62626" y="5443136"/>
            <a:ext cx="189896" cy="201190"/>
          </a:xfrm>
          <a:prstGeom prst="rect">
            <a:avLst/>
          </a:prstGeom>
        </p:spPr>
      </p:pic>
      <p:sp>
        <p:nvSpPr>
          <p:cNvPr id="12" name="Rectangle 11">
            <a:extLst>
              <a:ext uri="{FF2B5EF4-FFF2-40B4-BE49-F238E27FC236}">
                <a16:creationId xmlns:a16="http://schemas.microsoft.com/office/drawing/2014/main" id="{1AE254DF-284D-1572-7D19-0246490D18E4}"/>
              </a:ext>
            </a:extLst>
          </p:cNvPr>
          <p:cNvSpPr/>
          <p:nvPr/>
        </p:nvSpPr>
        <p:spPr>
          <a:xfrm>
            <a:off x="2462217" y="3734506"/>
            <a:ext cx="7901332" cy="2519999"/>
          </a:xfrm>
          <a:prstGeom prst="rect">
            <a:avLst/>
          </a:prstGeom>
          <a:noFill/>
          <a:ln w="22225" cap="rnd" cmpd="sng" algn="ctr">
            <a:solidFill>
              <a:schemeClr val="accent1"/>
            </a:solidFill>
            <a:prstDash val="sysDash"/>
            <a:round/>
          </a:ln>
          <a:effectLst/>
        </p:spPr>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CA" sz="751"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82991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SWH_PPTtheme">
  <a:themeElements>
    <a:clrScheme name="VUMC">
      <a:dk1>
        <a:srgbClr val="58595B"/>
      </a:dk1>
      <a:lt1>
        <a:srgbClr val="FFFFFF"/>
      </a:lt1>
      <a:dk2>
        <a:srgbClr val="58595B"/>
      </a:dk2>
      <a:lt2>
        <a:srgbClr val="F2EEE4"/>
      </a:lt2>
      <a:accent1>
        <a:srgbClr val="282D4E"/>
      </a:accent1>
      <a:accent2>
        <a:srgbClr val="005D83"/>
      </a:accent2>
      <a:accent3>
        <a:srgbClr val="282D4E"/>
      </a:accent3>
      <a:accent4>
        <a:srgbClr val="F2EEE4"/>
      </a:accent4>
      <a:accent5>
        <a:srgbClr val="BEAD9A"/>
      </a:accent5>
      <a:accent6>
        <a:srgbClr val="BFBDBE"/>
      </a:accent6>
      <a:hlink>
        <a:srgbClr val="0033A1"/>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rtlCol="0" anchor="ctr" anchorCtr="0">
        <a:noAutofit/>
      </a:bodyPr>
      <a:lstStyle>
        <a:defPPr algn="ctr">
          <a:defRPr sz="1600" dirty="0" err="1">
            <a:solidFill>
              <a:schemeClr val="bg1"/>
            </a:solidFill>
          </a:defRPr>
        </a:defPPr>
      </a:lstStyle>
    </a:spDef>
    <a:lnDef>
      <a:spPr>
        <a:ln w="9525" cmpd="sng">
          <a:solidFill>
            <a:schemeClr val="accent6"/>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nchor="t" anchorCtr="0">
        <a:spAutoFit/>
      </a:bodyPr>
      <a:lstStyle>
        <a:defPPr algn="l">
          <a:defRPr sz="1200" baseline="0" dirty="0" err="1" smtClean="0"/>
        </a:defPPr>
      </a:lstStyle>
    </a:txDef>
  </a:objectDefaults>
  <a:extraClrSchemeLst/>
  <a:extLst>
    <a:ext uri="{05A4C25C-085E-4340-85A3-A5531E510DB2}">
      <thm15:themeFamily xmlns:thm15="http://schemas.microsoft.com/office/thememl/2012/main" name="BSWH_PPTtheme" id="{D9D9CE08-FDF8-43DF-9E65-6F31F871B056}" vid="{844F6B87-BAD3-485C-B338-5AB3F6A30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db3e79-9fe4-47be-a2d9-89dfb5e62360">
      <UserInfo>
        <DisplayName>RiseNow Infrastructure</DisplayName>
        <AccountId>94</AccountId>
        <AccountType/>
      </UserInfo>
      <UserInfo>
        <DisplayName>Sam Day</DisplayName>
        <AccountId>2187</AccountId>
        <AccountType/>
      </UserInfo>
      <UserInfo>
        <DisplayName>Justin Bartlett</DisplayName>
        <AccountId>5605</AccountId>
        <AccountType/>
      </UserInfo>
    </SharedWithUsers>
    <Comments xmlns="8ca80444-c863-4272-8826-bd8caf9306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E65E4E217F7C438F699B69DC92BF3E" ma:contentTypeVersion="7" ma:contentTypeDescription="Create a new document." ma:contentTypeScope="" ma:versionID="bd414cab4cc32ab143dc5746656b5c49">
  <xsd:schema xmlns:xsd="http://www.w3.org/2001/XMLSchema" xmlns:xs="http://www.w3.org/2001/XMLSchema" xmlns:p="http://schemas.microsoft.com/office/2006/metadata/properties" xmlns:ns2="8ca80444-c863-4272-8826-bd8caf9306d9" xmlns:ns3="23db3e79-9fe4-47be-a2d9-89dfb5e62360" targetNamespace="http://schemas.microsoft.com/office/2006/metadata/properties" ma:root="true" ma:fieldsID="600c0fbe239c8f5e4a40abc593fceb52" ns2:_="" ns3:_="">
    <xsd:import namespace="8ca80444-c863-4272-8826-bd8caf9306d9"/>
    <xsd:import namespace="23db3e79-9fe4-47be-a2d9-89dfb5e623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80444-c863-4272-8826-bd8caf930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Comments" ma:index="14" nillable="true" ma:displayName="Comments" ma:description="Comments on SPO"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b3e79-9fe4-47be-a2d9-89dfb5e623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49F82-0776-46EE-AB19-75BA9B741973}">
  <ds:schemaRefs>
    <ds:schemaRef ds:uri="http://schemas.microsoft.com/office/infopath/2007/PartnerControls"/>
    <ds:schemaRef ds:uri="http://purl.org/dc/elements/1.1/"/>
    <ds:schemaRef ds:uri="http://www.w3.org/XML/1998/namespace"/>
    <ds:schemaRef ds:uri="http://purl.org/dc/terms/"/>
    <ds:schemaRef ds:uri="3a03e3cb-7154-4c8b-812f-7b093fe31fd4"/>
    <ds:schemaRef ds:uri="a8e24b0a-3e99-4e25-8d82-10583d5f4fc1"/>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F21DE4D-224F-4E4B-A58E-C172F0EF9C08}">
  <ds:schemaRefs>
    <ds:schemaRef ds:uri="http://schemas.microsoft.com/sharepoint/v3/contenttype/forms"/>
  </ds:schemaRefs>
</ds:datastoreItem>
</file>

<file path=customXml/itemProps3.xml><?xml version="1.0" encoding="utf-8"?>
<ds:datastoreItem xmlns:ds="http://schemas.openxmlformats.org/officeDocument/2006/customXml" ds:itemID="{3A96B9FD-0125-47D6-BF71-77376A645C4B}"/>
</file>

<file path=docProps/app.xml><?xml version="1.0" encoding="utf-8"?>
<Properties xmlns="http://schemas.openxmlformats.org/officeDocument/2006/extended-properties" xmlns:vt="http://schemas.openxmlformats.org/officeDocument/2006/docPropsVTypes">
  <TotalTime>20</TotalTime>
  <Words>2738</Words>
  <Application>Microsoft Office PowerPoint</Application>
  <PresentationFormat>Widescreen</PresentationFormat>
  <Paragraphs>403</Paragraphs>
  <Slides>54</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Courier New</vt:lpstr>
      <vt:lpstr>Lucida Grande</vt:lpstr>
      <vt:lpstr>Open Sans</vt:lpstr>
      <vt:lpstr>Segoe UI</vt:lpstr>
      <vt:lpstr>Symbol</vt:lpstr>
      <vt:lpstr>Times New Roman</vt:lpstr>
      <vt:lpstr>Wingdings</vt:lpstr>
      <vt:lpstr>BSWH_PPTtheme</vt:lpstr>
      <vt:lpstr>Inventory Replenishment </vt:lpstr>
      <vt:lpstr>Par Versus Perpetual</vt:lpstr>
      <vt:lpstr>Par Versus Perpetual</vt:lpstr>
      <vt:lpstr>Par vs. Perpetual Overview </vt:lpstr>
      <vt:lpstr>Par and Perpetual Differences</vt:lpstr>
      <vt:lpstr>PowerPoint Presentation</vt:lpstr>
      <vt:lpstr>Supply Count</vt:lpstr>
      <vt:lpstr>Supply Count</vt:lpstr>
      <vt:lpstr>Par Inventory Management</vt:lpstr>
      <vt:lpstr>Supply Counts - Par</vt:lpstr>
      <vt:lpstr>Supply Counts – Par Inventory</vt:lpstr>
      <vt:lpstr>Supply Counts - Par</vt:lpstr>
      <vt:lpstr>PowerPoint Presentation</vt:lpstr>
      <vt:lpstr>Supply Counts - Perpetual</vt:lpstr>
      <vt:lpstr>Supply Counts – Perpetual Inventory</vt:lpstr>
      <vt:lpstr>Supply Counts - Perpetual</vt:lpstr>
      <vt:lpstr>PowerPoint Presentation</vt:lpstr>
      <vt:lpstr>Supply Usage</vt:lpstr>
      <vt:lpstr>Supply Usage</vt:lpstr>
      <vt:lpstr>Supply Usage</vt:lpstr>
      <vt:lpstr>PowerPoint Presentation</vt:lpstr>
      <vt:lpstr>Supply Returns</vt:lpstr>
      <vt:lpstr>Supply Returns</vt:lpstr>
      <vt:lpstr>Supply Returns</vt:lpstr>
      <vt:lpstr>PowerPoint Presentation</vt:lpstr>
      <vt:lpstr>Barcode Tracked Inventory Management</vt:lpstr>
      <vt:lpstr>Supply Counts - Barcode Tracked Inventory</vt:lpstr>
      <vt:lpstr>Supply Counts - Barcode Tracked Inventory</vt:lpstr>
      <vt:lpstr>Supply Counts - Barcode Tracked</vt:lpstr>
      <vt:lpstr>PowerPoint Presentation</vt:lpstr>
      <vt:lpstr>Supply Inventory Transactions</vt:lpstr>
      <vt:lpstr>Supply Inventory Transactions</vt:lpstr>
      <vt:lpstr>Maintaining Inventory</vt:lpstr>
      <vt:lpstr>Supply Transfers</vt:lpstr>
      <vt:lpstr>Non-Tracked Supply Item</vt:lpstr>
      <vt:lpstr>Non-Tracked Supply Transfer</vt:lpstr>
      <vt:lpstr>Non-Tracked Supply Transfer</vt:lpstr>
      <vt:lpstr>PowerPoint Presentation</vt:lpstr>
      <vt:lpstr>Supply Adjustments</vt:lpstr>
      <vt:lpstr>Inventory Adjustment</vt:lpstr>
      <vt:lpstr>Inventory Adjustment</vt:lpstr>
      <vt:lpstr>Inventory Adjustment</vt:lpstr>
      <vt:lpstr>PowerPoint Presentation</vt:lpstr>
      <vt:lpstr>Tracked Item Transfer</vt:lpstr>
      <vt:lpstr>Supply Transfer</vt:lpstr>
      <vt:lpstr>Movement Resource</vt:lpstr>
      <vt:lpstr>Tracked Item Transfer</vt:lpstr>
      <vt:lpstr>Tracked Item Transfer</vt:lpstr>
      <vt:lpstr>Tracked Item Adjustments</vt:lpstr>
      <vt:lpstr>Tracking Log</vt:lpstr>
      <vt:lpstr>Movement Resource</vt:lpstr>
      <vt:lpstr>Tracked Item Adjustment</vt:lpstr>
      <vt:lpstr>Tracked Item Adjustment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Kiosk Solution</dc:title>
  <dc:creator>Andrea Baaco</dc:creator>
  <cp:lastModifiedBy>Janelle Gieseke</cp:lastModifiedBy>
  <cp:revision>1</cp:revision>
  <dcterms:created xsi:type="dcterms:W3CDTF">2021-02-11T05:59:23Z</dcterms:created>
  <dcterms:modified xsi:type="dcterms:W3CDTF">2024-05-07T14:49:25Z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0x0101003AE65E4E217F7C438F699B69DC92BF3E</vt:lpwstr>
  </property>
</Properties>
</file>