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9" r:id="rId4"/>
  </p:sldMasterIdLst>
  <p:notesMasterIdLst>
    <p:notesMasterId r:id="rId50"/>
  </p:notesMasterIdLst>
  <p:sldIdLst>
    <p:sldId id="3351" r:id="rId5"/>
    <p:sldId id="3411" r:id="rId6"/>
    <p:sldId id="3410" r:id="rId7"/>
    <p:sldId id="11022" r:id="rId8"/>
    <p:sldId id="2747" r:id="rId9"/>
    <p:sldId id="2732" r:id="rId10"/>
    <p:sldId id="3256" r:id="rId11"/>
    <p:sldId id="11023" r:id="rId12"/>
    <p:sldId id="11024" r:id="rId13"/>
    <p:sldId id="3259" r:id="rId14"/>
    <p:sldId id="3260" r:id="rId15"/>
    <p:sldId id="3261" r:id="rId16"/>
    <p:sldId id="11025" r:id="rId17"/>
    <p:sldId id="2771" r:id="rId18"/>
    <p:sldId id="3263" r:id="rId19"/>
    <p:sldId id="3414" r:id="rId20"/>
    <p:sldId id="3415" r:id="rId21"/>
    <p:sldId id="3416" r:id="rId22"/>
    <p:sldId id="3143" r:id="rId23"/>
    <p:sldId id="3413" r:id="rId24"/>
    <p:sldId id="3244" r:id="rId25"/>
    <p:sldId id="3247" r:id="rId26"/>
    <p:sldId id="3265" r:id="rId27"/>
    <p:sldId id="3266" r:id="rId28"/>
    <p:sldId id="3267" r:id="rId29"/>
    <p:sldId id="3269" r:id="rId30"/>
    <p:sldId id="3270" r:id="rId31"/>
    <p:sldId id="3248" r:id="rId32"/>
    <p:sldId id="3417" r:id="rId33"/>
    <p:sldId id="11026" r:id="rId34"/>
    <p:sldId id="3242" r:id="rId35"/>
    <p:sldId id="3419" r:id="rId36"/>
    <p:sldId id="3418" r:id="rId37"/>
    <p:sldId id="1596" r:id="rId38"/>
    <p:sldId id="3420" r:id="rId39"/>
    <p:sldId id="3421" r:id="rId40"/>
    <p:sldId id="1598" r:id="rId41"/>
    <p:sldId id="1608" r:id="rId42"/>
    <p:sldId id="1603" r:id="rId43"/>
    <p:sldId id="1604" r:id="rId44"/>
    <p:sldId id="1610" r:id="rId45"/>
    <p:sldId id="1609" r:id="rId46"/>
    <p:sldId id="1611" r:id="rId47"/>
    <p:sldId id="3408" r:id="rId48"/>
    <p:sldId id="3341" r:id="rId49"/>
  </p:sldIdLst>
  <p:sldSz cx="12192000" cy="6858000"/>
  <p:notesSz cx="6858000" cy="9144000"/>
  <p:defaultTextStyle>
    <a:defPPr>
      <a:defRPr lang="en-US"/>
    </a:defPPr>
    <a:lvl1pPr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1pPr>
    <a:lvl2pPr marL="73152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2pPr>
    <a:lvl3pPr marL="146304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3pPr>
    <a:lvl4pPr marL="219456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4pPr>
    <a:lvl5pPr marL="2926080" algn="l" defTabSz="731520" rtl="0" fontAlgn="base">
      <a:spcBef>
        <a:spcPct val="0"/>
      </a:spcBef>
      <a:spcAft>
        <a:spcPct val="0"/>
      </a:spcAft>
      <a:defRPr kern="1200">
        <a:solidFill>
          <a:schemeClr val="tx1"/>
        </a:solidFill>
        <a:latin typeface="Arial" charset="0"/>
        <a:ea typeface="ＭＳ Ｐゴシック" charset="-128"/>
        <a:cs typeface="ＭＳ Ｐゴシック" charset="-128"/>
      </a:defRPr>
    </a:lvl5pPr>
    <a:lvl6pPr marL="3657600" algn="l" defTabSz="731520" rtl="0" eaLnBrk="1" latinLnBrk="0" hangingPunct="1">
      <a:defRPr kern="1200">
        <a:solidFill>
          <a:schemeClr val="tx1"/>
        </a:solidFill>
        <a:latin typeface="Arial" charset="0"/>
        <a:ea typeface="ＭＳ Ｐゴシック" charset="-128"/>
        <a:cs typeface="ＭＳ Ｐゴシック" charset="-128"/>
      </a:defRPr>
    </a:lvl6pPr>
    <a:lvl7pPr marL="4389120" algn="l" defTabSz="731520" rtl="0" eaLnBrk="1" latinLnBrk="0" hangingPunct="1">
      <a:defRPr kern="1200">
        <a:solidFill>
          <a:schemeClr val="tx1"/>
        </a:solidFill>
        <a:latin typeface="Arial" charset="0"/>
        <a:ea typeface="ＭＳ Ｐゴシック" charset="-128"/>
        <a:cs typeface="ＭＳ Ｐゴシック" charset="-128"/>
      </a:defRPr>
    </a:lvl7pPr>
    <a:lvl8pPr marL="5120640" algn="l" defTabSz="731520" rtl="0" eaLnBrk="1" latinLnBrk="0" hangingPunct="1">
      <a:defRPr kern="1200">
        <a:solidFill>
          <a:schemeClr val="tx1"/>
        </a:solidFill>
        <a:latin typeface="Arial" charset="0"/>
        <a:ea typeface="ＭＳ Ｐゴシック" charset="-128"/>
        <a:cs typeface="ＭＳ Ｐゴシック" charset="-128"/>
      </a:defRPr>
    </a:lvl8pPr>
    <a:lvl9pPr marL="5852160" algn="l" defTabSz="731520" rtl="0" eaLnBrk="1" latinLnBrk="0" hangingPunct="1">
      <a:defRPr kern="1200">
        <a:solidFill>
          <a:schemeClr val="tx1"/>
        </a:solidFill>
        <a:latin typeface="Arial" charset="0"/>
        <a:ea typeface="ＭＳ Ｐゴシック" charset="-128"/>
        <a:cs typeface="ＭＳ Ｐゴシック" charset="-128"/>
      </a:defRPr>
    </a:lvl9pPr>
  </p:defaultTextStyle>
  <p:extLst>
    <p:ext uri="{521415D9-36F7-43E2-AB2F-B90AF26B5E84}">
      <p14:sectionLst xmlns:p14="http://schemas.microsoft.com/office/powerpoint/2010/main">
        <p14:section name="Module 6: POU (SMS) Operations Monitor" id="{74AECFF0-E2FD-43A6-8F93-BECFA6EA1FB8}">
          <p14:sldIdLst>
            <p14:sldId id="3351"/>
          </p14:sldIdLst>
        </p14:section>
        <p14:section name="POU (SMS) Operations Monitor" id="{CA9FC5EC-1644-4FA6-8574-376F30E7F04C}">
          <p14:sldIdLst>
            <p14:sldId id="3411"/>
            <p14:sldId id="3410"/>
            <p14:sldId id="11022"/>
            <p14:sldId id="2747"/>
            <p14:sldId id="2732"/>
            <p14:sldId id="3256"/>
            <p14:sldId id="11023"/>
            <p14:sldId id="11024"/>
            <p14:sldId id="3259"/>
            <p14:sldId id="3260"/>
            <p14:sldId id="3261"/>
            <p14:sldId id="11025"/>
            <p14:sldId id="2771"/>
            <p14:sldId id="3263"/>
            <p14:sldId id="3414"/>
            <p14:sldId id="3415"/>
            <p14:sldId id="3416"/>
          </p14:sldIdLst>
        </p14:section>
        <p14:section name="Data Validation Views" id="{CFD14EA5-7F45-41C2-95EA-45DB5A1A6B98}">
          <p14:sldIdLst>
            <p14:sldId id="3143"/>
            <p14:sldId id="3413"/>
            <p14:sldId id="3244"/>
            <p14:sldId id="3247"/>
            <p14:sldId id="3265"/>
            <p14:sldId id="3266"/>
            <p14:sldId id="3267"/>
            <p14:sldId id="3269"/>
            <p14:sldId id="3270"/>
            <p14:sldId id="3248"/>
            <p14:sldId id="3417"/>
            <p14:sldId id="11026"/>
          </p14:sldIdLst>
        </p14:section>
        <p14:section name="Reporting in Tecsys POU (SMS)" id="{D44C4FF6-4BDD-4550-B05E-0D07C663B649}">
          <p14:sldIdLst>
            <p14:sldId id="3242"/>
            <p14:sldId id="3419"/>
            <p14:sldId id="3418"/>
            <p14:sldId id="1596"/>
            <p14:sldId id="3420"/>
            <p14:sldId id="3421"/>
            <p14:sldId id="1598"/>
            <p14:sldId id="1608"/>
            <p14:sldId id="1603"/>
            <p14:sldId id="1604"/>
            <p14:sldId id="1610"/>
            <p14:sldId id="1609"/>
            <p14:sldId id="1611"/>
            <p14:sldId id="3408"/>
            <p14:sldId id="334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nter Kirby" initials="" lastIdx="3" clrIdx="0">
    <p:extLst>
      <p:ext uri="{19B8F6BF-5375-455C-9EA6-DF929625EA0E}">
        <p15:presenceInfo xmlns:p15="http://schemas.microsoft.com/office/powerpoint/2012/main" userId="S::hunter.kirby@risenow.com::e6fc5ae6-a79f-4844-9fe1-82cc905d4bff" providerId="AD"/>
      </p:ext>
    </p:extLst>
  </p:cmAuthor>
  <p:cmAuthor id="2" name="Kathy Hartnett" initials="KH" lastIdx="5" clrIdx="1">
    <p:extLst>
      <p:ext uri="{19B8F6BF-5375-455C-9EA6-DF929625EA0E}">
        <p15:presenceInfo xmlns:p15="http://schemas.microsoft.com/office/powerpoint/2012/main" userId="S::kathy.hartnett@risenow.com::bba9e19c-65ed-4f72-ab54-5ff52c5f834c" providerId="AD"/>
      </p:ext>
    </p:extLst>
  </p:cmAuthor>
  <p:cmAuthor id="3" name="Sam Day" initials="SD" lastIdx="5" clrIdx="2">
    <p:extLst>
      <p:ext uri="{19B8F6BF-5375-455C-9EA6-DF929625EA0E}">
        <p15:presenceInfo xmlns:p15="http://schemas.microsoft.com/office/powerpoint/2012/main" userId="S::Sam.Day@risenow.com::c1ed0136-0341-4341-902d-14e0f9b74320" providerId="AD"/>
      </p:ext>
    </p:extLst>
  </p:cmAuthor>
  <p:cmAuthor id="4" name="Janelle Gieseke" initials="JG" lastIdx="1" clrIdx="3">
    <p:extLst>
      <p:ext uri="{19B8F6BF-5375-455C-9EA6-DF929625EA0E}">
        <p15:presenceInfo xmlns:p15="http://schemas.microsoft.com/office/powerpoint/2012/main" userId="S::janelle.gieseke@risenow.com::1065d469-00d3-4a33-b073-8dab6534bb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3471C0-32CE-4613-AFE9-C03ED9783B38}" v="1" dt="2024-06-27T20:05:33.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6" autoAdjust="0"/>
    <p:restoredTop sz="64350" autoAdjust="0"/>
  </p:normalViewPr>
  <p:slideViewPr>
    <p:cSldViewPr snapToGrid="0">
      <p:cViewPr varScale="1">
        <p:scale>
          <a:sx n="67" d="100"/>
          <a:sy n="67" d="100"/>
        </p:scale>
        <p:origin x="3684" y="7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eSantis" userId="96ce93bd-d761-4476-9c31-e9be55a74f37" providerId="ADAL" clId="{E0FADB89-626D-4517-96AB-A47847D31C6B}"/>
    <pc:docChg chg="undo custSel modSld">
      <pc:chgData name="Rebecca DeSantis" userId="96ce93bd-d761-4476-9c31-e9be55a74f37" providerId="ADAL" clId="{E0FADB89-626D-4517-96AB-A47847D31C6B}" dt="2024-04-19T18:21:40.007" v="10" actId="20577"/>
      <pc:docMkLst>
        <pc:docMk/>
      </pc:docMkLst>
      <pc:sldChg chg="addSp delSp modSp mod chgLayout">
        <pc:chgData name="Rebecca DeSantis" userId="96ce93bd-d761-4476-9c31-e9be55a74f37" providerId="ADAL" clId="{E0FADB89-626D-4517-96AB-A47847D31C6B}" dt="2024-04-19T18:21:40.007" v="10" actId="20577"/>
        <pc:sldMkLst>
          <pc:docMk/>
          <pc:sldMk cId="3048474610" sldId="1611"/>
        </pc:sldMkLst>
        <pc:spChg chg="add del mod">
          <ac:chgData name="Rebecca DeSantis" userId="96ce93bd-d761-4476-9c31-e9be55a74f37" providerId="ADAL" clId="{E0FADB89-626D-4517-96AB-A47847D31C6B}" dt="2024-04-19T18:21:34.699" v="9" actId="6264"/>
          <ac:spMkLst>
            <pc:docMk/>
            <pc:sldMk cId="3048474610" sldId="1611"/>
            <ac:spMk id="2" creationId="{29B300E8-54A8-C01E-A9A1-74170E529CBD}"/>
          </ac:spMkLst>
        </pc:spChg>
        <pc:spChg chg="add del mod">
          <ac:chgData name="Rebecca DeSantis" userId="96ce93bd-d761-4476-9c31-e9be55a74f37" providerId="ADAL" clId="{E0FADB89-626D-4517-96AB-A47847D31C6B}" dt="2024-04-19T18:21:34.699" v="9" actId="6264"/>
          <ac:spMkLst>
            <pc:docMk/>
            <pc:sldMk cId="3048474610" sldId="1611"/>
            <ac:spMk id="3" creationId="{3338B895-3E65-AE92-9AD3-AEC85EE5C7B5}"/>
          </ac:spMkLst>
        </pc:spChg>
        <pc:spChg chg="mod ord">
          <ac:chgData name="Rebecca DeSantis" userId="96ce93bd-d761-4476-9c31-e9be55a74f37" providerId="ADAL" clId="{E0FADB89-626D-4517-96AB-A47847D31C6B}" dt="2024-04-19T18:21:34.699" v="9" actId="6264"/>
          <ac:spMkLst>
            <pc:docMk/>
            <pc:sldMk cId="3048474610" sldId="1611"/>
            <ac:spMk id="4" creationId="{302DBE26-DD42-4888-9BEF-504699EBC583}"/>
          </ac:spMkLst>
        </pc:spChg>
        <pc:spChg chg="add del mod">
          <ac:chgData name="Rebecca DeSantis" userId="96ce93bd-d761-4476-9c31-e9be55a74f37" providerId="ADAL" clId="{E0FADB89-626D-4517-96AB-A47847D31C6B}" dt="2024-04-19T18:21:34.699" v="9" actId="6264"/>
          <ac:spMkLst>
            <pc:docMk/>
            <pc:sldMk cId="3048474610" sldId="1611"/>
            <ac:spMk id="5" creationId="{44D2E6BB-84C6-030B-2FBD-DA4408CE0A44}"/>
          </ac:spMkLst>
        </pc:spChg>
        <pc:spChg chg="mod ord">
          <ac:chgData name="Rebecca DeSantis" userId="96ce93bd-d761-4476-9c31-e9be55a74f37" providerId="ADAL" clId="{E0FADB89-626D-4517-96AB-A47847D31C6B}" dt="2024-04-19T18:21:34.699" v="9" actId="6264"/>
          <ac:spMkLst>
            <pc:docMk/>
            <pc:sldMk cId="3048474610" sldId="1611"/>
            <ac:spMk id="6" creationId="{C7932966-5ADF-4054-B2D4-2ABC9336F3D1}"/>
          </ac:spMkLst>
        </pc:spChg>
        <pc:spChg chg="add del mod">
          <ac:chgData name="Rebecca DeSantis" userId="96ce93bd-d761-4476-9c31-e9be55a74f37" providerId="ADAL" clId="{E0FADB89-626D-4517-96AB-A47847D31C6B}" dt="2024-04-19T18:21:34.699" v="9" actId="6264"/>
          <ac:spMkLst>
            <pc:docMk/>
            <pc:sldMk cId="3048474610" sldId="1611"/>
            <ac:spMk id="7" creationId="{4DF33E81-4BED-654E-DBA8-FA1D4C01C514}"/>
          </ac:spMkLst>
        </pc:spChg>
        <pc:graphicFrameChg chg="mod ord">
          <ac:chgData name="Rebecca DeSantis" userId="96ce93bd-d761-4476-9c31-e9be55a74f37" providerId="ADAL" clId="{E0FADB89-626D-4517-96AB-A47847D31C6B}" dt="2024-04-19T18:21:40.007" v="10" actId="20577"/>
          <ac:graphicFrameMkLst>
            <pc:docMk/>
            <pc:sldMk cId="3048474610" sldId="1611"/>
            <ac:graphicFrameMk id="12" creationId="{D2227278-4BBC-FB90-CAA6-FE453F089696}"/>
          </ac:graphicFrameMkLst>
        </pc:graphicFrameChg>
        <pc:picChg chg="mod ord">
          <ac:chgData name="Rebecca DeSantis" userId="96ce93bd-d761-4476-9c31-e9be55a74f37" providerId="ADAL" clId="{E0FADB89-626D-4517-96AB-A47847D31C6B}" dt="2024-04-19T18:21:34.699" v="9" actId="6264"/>
          <ac:picMkLst>
            <pc:docMk/>
            <pc:sldMk cId="3048474610" sldId="1611"/>
            <ac:picMk id="10" creationId="{9ACC88B7-198C-6506-D931-1F73E698C557}"/>
          </ac:picMkLst>
        </pc:picChg>
      </pc:sldChg>
      <pc:sldChg chg="modSp">
        <pc:chgData name="Rebecca DeSantis" userId="96ce93bd-d761-4476-9c31-e9be55a74f37" providerId="ADAL" clId="{E0FADB89-626D-4517-96AB-A47847D31C6B}" dt="2024-04-19T18:20:34.133" v="8" actId="12"/>
        <pc:sldMkLst>
          <pc:docMk/>
          <pc:sldMk cId="2625290451" sldId="3256"/>
        </pc:sldMkLst>
        <pc:graphicFrameChg chg="mod">
          <ac:chgData name="Rebecca DeSantis" userId="96ce93bd-d761-4476-9c31-e9be55a74f37" providerId="ADAL" clId="{E0FADB89-626D-4517-96AB-A47847D31C6B}" dt="2024-04-19T18:20:34.133" v="8" actId="12"/>
          <ac:graphicFrameMkLst>
            <pc:docMk/>
            <pc:sldMk cId="2625290451" sldId="3256"/>
            <ac:graphicFrameMk id="2" creationId="{C301BCFF-6013-F39A-5886-AD7F80242D0F}"/>
          </ac:graphicFrameMkLst>
        </pc:graphicFrameChg>
      </pc:sldChg>
      <pc:sldChg chg="addSp delSp modSp mod chgLayout">
        <pc:chgData name="Rebecca DeSantis" userId="96ce93bd-d761-4476-9c31-e9be55a74f37" providerId="ADAL" clId="{E0FADB89-626D-4517-96AB-A47847D31C6B}" dt="2024-04-19T18:19:00.423" v="2" actId="6264"/>
        <pc:sldMkLst>
          <pc:docMk/>
          <pc:sldMk cId="56823764" sldId="3410"/>
        </pc:sldMkLst>
        <pc:spChg chg="mod ord">
          <ac:chgData name="Rebecca DeSantis" userId="96ce93bd-d761-4476-9c31-e9be55a74f37" providerId="ADAL" clId="{E0FADB89-626D-4517-96AB-A47847D31C6B}" dt="2024-04-19T18:19:00.423" v="2" actId="6264"/>
          <ac:spMkLst>
            <pc:docMk/>
            <pc:sldMk cId="56823764" sldId="3410"/>
            <ac:spMk id="2" creationId="{19307934-0053-DA33-AC64-41AAD9992449}"/>
          </ac:spMkLst>
        </pc:spChg>
        <pc:spChg chg="mod ord">
          <ac:chgData name="Rebecca DeSantis" userId="96ce93bd-d761-4476-9c31-e9be55a74f37" providerId="ADAL" clId="{E0FADB89-626D-4517-96AB-A47847D31C6B}" dt="2024-04-19T18:19:00.423" v="2" actId="6264"/>
          <ac:spMkLst>
            <pc:docMk/>
            <pc:sldMk cId="56823764" sldId="3410"/>
            <ac:spMk id="3" creationId="{D839D353-96BF-1443-911C-6A5809B08ACC}"/>
          </ac:spMkLst>
        </pc:spChg>
        <pc:spChg chg="mod ord">
          <ac:chgData name="Rebecca DeSantis" userId="96ce93bd-d761-4476-9c31-e9be55a74f37" providerId="ADAL" clId="{E0FADB89-626D-4517-96AB-A47847D31C6B}" dt="2024-04-19T18:19:00.423" v="2" actId="6264"/>
          <ac:spMkLst>
            <pc:docMk/>
            <pc:sldMk cId="56823764" sldId="3410"/>
            <ac:spMk id="4" creationId="{4E7746DB-71EE-CD8D-AA41-2BF7F392FD1A}"/>
          </ac:spMkLst>
        </pc:spChg>
        <pc:spChg chg="add del mod">
          <ac:chgData name="Rebecca DeSantis" userId="96ce93bd-d761-4476-9c31-e9be55a74f37" providerId="ADAL" clId="{E0FADB89-626D-4517-96AB-A47847D31C6B}" dt="2024-04-19T18:18:58.366" v="1" actId="6264"/>
          <ac:spMkLst>
            <pc:docMk/>
            <pc:sldMk cId="56823764" sldId="3410"/>
            <ac:spMk id="5" creationId="{BFF662B7-6F90-526D-ADEF-8D2A107CFA1D}"/>
          </ac:spMkLst>
        </pc:spChg>
        <pc:spChg chg="add del mod">
          <ac:chgData name="Rebecca DeSantis" userId="96ce93bd-d761-4476-9c31-e9be55a74f37" providerId="ADAL" clId="{E0FADB89-626D-4517-96AB-A47847D31C6B}" dt="2024-04-19T18:18:58.366" v="1" actId="6264"/>
          <ac:spMkLst>
            <pc:docMk/>
            <pc:sldMk cId="56823764" sldId="3410"/>
            <ac:spMk id="6" creationId="{6102A601-DB24-26B9-08AF-A520B130B325}"/>
          </ac:spMkLst>
        </pc:spChg>
        <pc:spChg chg="add del mod">
          <ac:chgData name="Rebecca DeSantis" userId="96ce93bd-d761-4476-9c31-e9be55a74f37" providerId="ADAL" clId="{E0FADB89-626D-4517-96AB-A47847D31C6B}" dt="2024-04-19T18:18:58.366" v="1" actId="6264"/>
          <ac:spMkLst>
            <pc:docMk/>
            <pc:sldMk cId="56823764" sldId="3410"/>
            <ac:spMk id="7" creationId="{05288D2A-1A33-D171-FE62-CADCD7ABBCD2}"/>
          </ac:spMkLst>
        </pc:spChg>
        <pc:spChg chg="add del mod">
          <ac:chgData name="Rebecca DeSantis" userId="96ce93bd-d761-4476-9c31-e9be55a74f37" providerId="ADAL" clId="{E0FADB89-626D-4517-96AB-A47847D31C6B}" dt="2024-04-19T18:19:00.423" v="2" actId="6264"/>
          <ac:spMkLst>
            <pc:docMk/>
            <pc:sldMk cId="56823764" sldId="3410"/>
            <ac:spMk id="8" creationId="{76F60878-6F9B-4479-80FA-B077991BF4D8}"/>
          </ac:spMkLst>
        </pc:spChg>
        <pc:spChg chg="add del mod">
          <ac:chgData name="Rebecca DeSantis" userId="96ce93bd-d761-4476-9c31-e9be55a74f37" providerId="ADAL" clId="{E0FADB89-626D-4517-96AB-A47847D31C6B}" dt="2024-04-19T18:19:00.423" v="2" actId="6264"/>
          <ac:spMkLst>
            <pc:docMk/>
            <pc:sldMk cId="56823764" sldId="3410"/>
            <ac:spMk id="9" creationId="{5A7097C6-2964-8BBF-B4A3-41E304E14766}"/>
          </ac:spMkLst>
        </pc:spChg>
        <pc:spChg chg="add del mod">
          <ac:chgData name="Rebecca DeSantis" userId="96ce93bd-d761-4476-9c31-e9be55a74f37" providerId="ADAL" clId="{E0FADB89-626D-4517-96AB-A47847D31C6B}" dt="2024-04-19T18:19:00.423" v="2" actId="6264"/>
          <ac:spMkLst>
            <pc:docMk/>
            <pc:sldMk cId="56823764" sldId="3410"/>
            <ac:spMk id="10" creationId="{1C36FE78-649F-54C7-80AB-79D2C476D1BA}"/>
          </ac:spMkLst>
        </pc:spChg>
      </pc:sldChg>
      <pc:sldChg chg="addSp delSp modSp mod chgLayout">
        <pc:chgData name="Rebecca DeSantis" userId="96ce93bd-d761-4476-9c31-e9be55a74f37" providerId="ADAL" clId="{E0FADB89-626D-4517-96AB-A47847D31C6B}" dt="2024-04-19T18:19:20.816" v="4" actId="6264"/>
        <pc:sldMkLst>
          <pc:docMk/>
          <pc:sldMk cId="2945202729" sldId="11023"/>
        </pc:sldMkLst>
        <pc:spChg chg="add del mod">
          <ac:chgData name="Rebecca DeSantis" userId="96ce93bd-d761-4476-9c31-e9be55a74f37" providerId="ADAL" clId="{E0FADB89-626D-4517-96AB-A47847D31C6B}" dt="2024-04-19T18:19:19.928" v="3" actId="6264"/>
          <ac:spMkLst>
            <pc:docMk/>
            <pc:sldMk cId="2945202729" sldId="11023"/>
            <ac:spMk id="3" creationId="{42837B57-DD42-52DB-2E3F-B15970F96466}"/>
          </ac:spMkLst>
        </pc:spChg>
        <pc:spChg chg="mod ord">
          <ac:chgData name="Rebecca DeSantis" userId="96ce93bd-d761-4476-9c31-e9be55a74f37" providerId="ADAL" clId="{E0FADB89-626D-4517-96AB-A47847D31C6B}" dt="2024-04-19T18:19:20.816" v="4" actId="6264"/>
          <ac:spMkLst>
            <pc:docMk/>
            <pc:sldMk cId="2945202729" sldId="11023"/>
            <ac:spMk id="4" creationId="{72FA6C29-D201-F62C-C4EE-004B24C5FB33}"/>
          </ac:spMkLst>
        </pc:spChg>
        <pc:spChg chg="add del mod">
          <ac:chgData name="Rebecca DeSantis" userId="96ce93bd-d761-4476-9c31-e9be55a74f37" providerId="ADAL" clId="{E0FADB89-626D-4517-96AB-A47847D31C6B}" dt="2024-04-19T18:19:19.928" v="3" actId="6264"/>
          <ac:spMkLst>
            <pc:docMk/>
            <pc:sldMk cId="2945202729" sldId="11023"/>
            <ac:spMk id="5" creationId="{14CE3842-18A5-667C-B70A-D5643DCF5DE0}"/>
          </ac:spMkLst>
        </pc:spChg>
        <pc:spChg chg="mod ord">
          <ac:chgData name="Rebecca DeSantis" userId="96ce93bd-d761-4476-9c31-e9be55a74f37" providerId="ADAL" clId="{E0FADB89-626D-4517-96AB-A47847D31C6B}" dt="2024-04-19T18:19:20.816" v="4" actId="6264"/>
          <ac:spMkLst>
            <pc:docMk/>
            <pc:sldMk cId="2945202729" sldId="11023"/>
            <ac:spMk id="6" creationId="{2016B8E7-B755-0A9A-31EB-888C466E7F4A}"/>
          </ac:spMkLst>
        </pc:spChg>
        <pc:spChg chg="add del mod">
          <ac:chgData name="Rebecca DeSantis" userId="96ce93bd-d761-4476-9c31-e9be55a74f37" providerId="ADAL" clId="{E0FADB89-626D-4517-96AB-A47847D31C6B}" dt="2024-04-19T18:19:19.928" v="3" actId="6264"/>
          <ac:spMkLst>
            <pc:docMk/>
            <pc:sldMk cId="2945202729" sldId="11023"/>
            <ac:spMk id="7" creationId="{BB6F658F-DBBE-7820-10BA-D39CD47D8CC9}"/>
          </ac:spMkLst>
        </pc:spChg>
        <pc:spChg chg="add del mod">
          <ac:chgData name="Rebecca DeSantis" userId="96ce93bd-d761-4476-9c31-e9be55a74f37" providerId="ADAL" clId="{E0FADB89-626D-4517-96AB-A47847D31C6B}" dt="2024-04-19T18:19:19.928" v="3" actId="6264"/>
          <ac:spMkLst>
            <pc:docMk/>
            <pc:sldMk cId="2945202729" sldId="11023"/>
            <ac:spMk id="8" creationId="{AFA5B266-0276-06B1-A401-8D645F6EC48A}"/>
          </ac:spMkLst>
        </pc:spChg>
        <pc:spChg chg="add del mod">
          <ac:chgData name="Rebecca DeSantis" userId="96ce93bd-d761-4476-9c31-e9be55a74f37" providerId="ADAL" clId="{E0FADB89-626D-4517-96AB-A47847D31C6B}" dt="2024-04-19T18:19:20.816" v="4" actId="6264"/>
          <ac:spMkLst>
            <pc:docMk/>
            <pc:sldMk cId="2945202729" sldId="11023"/>
            <ac:spMk id="9" creationId="{989BCE76-2275-CE37-9B5C-02218A5D6CA9}"/>
          </ac:spMkLst>
        </pc:spChg>
        <pc:spChg chg="add del mod">
          <ac:chgData name="Rebecca DeSantis" userId="96ce93bd-d761-4476-9c31-e9be55a74f37" providerId="ADAL" clId="{E0FADB89-626D-4517-96AB-A47847D31C6B}" dt="2024-04-19T18:19:20.816" v="4" actId="6264"/>
          <ac:spMkLst>
            <pc:docMk/>
            <pc:sldMk cId="2945202729" sldId="11023"/>
            <ac:spMk id="10" creationId="{D33231ED-F9F7-98A1-5A5D-FAA4E85EC60E}"/>
          </ac:spMkLst>
        </pc:spChg>
        <pc:spChg chg="add del mod">
          <ac:chgData name="Rebecca DeSantis" userId="96ce93bd-d761-4476-9c31-e9be55a74f37" providerId="ADAL" clId="{E0FADB89-626D-4517-96AB-A47847D31C6B}" dt="2024-04-19T18:19:20.816" v="4" actId="6264"/>
          <ac:spMkLst>
            <pc:docMk/>
            <pc:sldMk cId="2945202729" sldId="11023"/>
            <ac:spMk id="11" creationId="{088F33C4-D7A3-0C52-787D-EF5D5A35E6A3}"/>
          </ac:spMkLst>
        </pc:spChg>
        <pc:spChg chg="add del mod">
          <ac:chgData name="Rebecca DeSantis" userId="96ce93bd-d761-4476-9c31-e9be55a74f37" providerId="ADAL" clId="{E0FADB89-626D-4517-96AB-A47847D31C6B}" dt="2024-04-19T18:19:20.816" v="4" actId="6264"/>
          <ac:spMkLst>
            <pc:docMk/>
            <pc:sldMk cId="2945202729" sldId="11023"/>
            <ac:spMk id="12" creationId="{7F7A4E60-C7CC-FAD3-6075-92B6A669045A}"/>
          </ac:spMkLst>
        </pc:spChg>
        <pc:graphicFrameChg chg="mod ord">
          <ac:chgData name="Rebecca DeSantis" userId="96ce93bd-d761-4476-9c31-e9be55a74f37" providerId="ADAL" clId="{E0FADB89-626D-4517-96AB-A47847D31C6B}" dt="2024-04-19T18:19:20.816" v="4" actId="6264"/>
          <ac:graphicFrameMkLst>
            <pc:docMk/>
            <pc:sldMk cId="2945202729" sldId="11023"/>
            <ac:graphicFrameMk id="2" creationId="{4AE7F5EC-B05E-9044-FFD1-74E35B4D4B90}"/>
          </ac:graphicFrameMkLst>
        </pc:graphicFrameChg>
        <pc:picChg chg="mod ord">
          <ac:chgData name="Rebecca DeSantis" userId="96ce93bd-d761-4476-9c31-e9be55a74f37" providerId="ADAL" clId="{E0FADB89-626D-4517-96AB-A47847D31C6B}" dt="2024-04-19T18:19:20.816" v="4" actId="6264"/>
          <ac:picMkLst>
            <pc:docMk/>
            <pc:sldMk cId="2945202729" sldId="11023"/>
            <ac:picMk id="28" creationId="{1F45065C-BFC9-9ADF-F9BC-006DE55FA7D5}"/>
          </ac:picMkLst>
        </pc:picChg>
      </pc:sldChg>
    </pc:docChg>
  </pc:docChgLst>
  <pc:docChgLst>
    <pc:chgData name="Sam Day" userId="c1ed0136-0341-4341-902d-14e0f9b74320" providerId="ADAL" clId="{7E0E4B13-09C6-48F4-A8F3-341676849140}"/>
    <pc:docChg chg="undo redo custSel addSld delSld modSld addSection modSection">
      <pc:chgData name="Sam Day" userId="c1ed0136-0341-4341-902d-14e0f9b74320" providerId="ADAL" clId="{7E0E4B13-09C6-48F4-A8F3-341676849140}" dt="2024-02-23T20:38:58.153" v="518" actId="20577"/>
      <pc:docMkLst>
        <pc:docMk/>
      </pc:docMkLst>
      <pc:sldChg chg="del">
        <pc:chgData name="Sam Day" userId="c1ed0136-0341-4341-902d-14e0f9b74320" providerId="ADAL" clId="{7E0E4B13-09C6-48F4-A8F3-341676849140}" dt="2024-02-16T16:31:02.792" v="1" actId="47"/>
        <pc:sldMkLst>
          <pc:docMk/>
          <pc:sldMk cId="3958148998" sldId="256"/>
        </pc:sldMkLst>
      </pc:sldChg>
      <pc:sldChg chg="add">
        <pc:chgData name="Sam Day" userId="c1ed0136-0341-4341-902d-14e0f9b74320" providerId="ADAL" clId="{7E0E4B13-09C6-48F4-A8F3-341676849140}" dt="2024-02-16T16:31:00.597" v="0"/>
        <pc:sldMkLst>
          <pc:docMk/>
          <pc:sldMk cId="1047230079" sldId="1596"/>
        </pc:sldMkLst>
      </pc:sldChg>
      <pc:sldChg chg="add">
        <pc:chgData name="Sam Day" userId="c1ed0136-0341-4341-902d-14e0f9b74320" providerId="ADAL" clId="{7E0E4B13-09C6-48F4-A8F3-341676849140}" dt="2024-02-16T16:31:00.597" v="0"/>
        <pc:sldMkLst>
          <pc:docMk/>
          <pc:sldMk cId="87872850" sldId="1598"/>
        </pc:sldMkLst>
      </pc:sldChg>
      <pc:sldChg chg="add modNotesTx">
        <pc:chgData name="Sam Day" userId="c1ed0136-0341-4341-902d-14e0f9b74320" providerId="ADAL" clId="{7E0E4B13-09C6-48F4-A8F3-341676849140}" dt="2024-02-22T22:46:45.179" v="437" actId="20577"/>
        <pc:sldMkLst>
          <pc:docMk/>
          <pc:sldMk cId="606336549" sldId="1603"/>
        </pc:sldMkLst>
      </pc:sldChg>
      <pc:sldChg chg="add">
        <pc:chgData name="Sam Day" userId="c1ed0136-0341-4341-902d-14e0f9b74320" providerId="ADAL" clId="{7E0E4B13-09C6-48F4-A8F3-341676849140}" dt="2024-02-16T16:31:00.597" v="0"/>
        <pc:sldMkLst>
          <pc:docMk/>
          <pc:sldMk cId="3352713606" sldId="1604"/>
        </pc:sldMkLst>
      </pc:sldChg>
      <pc:sldChg chg="add">
        <pc:chgData name="Sam Day" userId="c1ed0136-0341-4341-902d-14e0f9b74320" providerId="ADAL" clId="{7E0E4B13-09C6-48F4-A8F3-341676849140}" dt="2024-02-16T16:31:00.597" v="0"/>
        <pc:sldMkLst>
          <pc:docMk/>
          <pc:sldMk cId="494479381" sldId="1608"/>
        </pc:sldMkLst>
      </pc:sldChg>
      <pc:sldChg chg="add">
        <pc:chgData name="Sam Day" userId="c1ed0136-0341-4341-902d-14e0f9b74320" providerId="ADAL" clId="{7E0E4B13-09C6-48F4-A8F3-341676849140}" dt="2024-02-16T16:31:00.597" v="0"/>
        <pc:sldMkLst>
          <pc:docMk/>
          <pc:sldMk cId="1773637731" sldId="1609"/>
        </pc:sldMkLst>
      </pc:sldChg>
      <pc:sldChg chg="add">
        <pc:chgData name="Sam Day" userId="c1ed0136-0341-4341-902d-14e0f9b74320" providerId="ADAL" clId="{7E0E4B13-09C6-48F4-A8F3-341676849140}" dt="2024-02-16T16:31:00.597" v="0"/>
        <pc:sldMkLst>
          <pc:docMk/>
          <pc:sldMk cId="3370637974" sldId="1610"/>
        </pc:sldMkLst>
      </pc:sldChg>
      <pc:sldChg chg="add">
        <pc:chgData name="Sam Day" userId="c1ed0136-0341-4341-902d-14e0f9b74320" providerId="ADAL" clId="{7E0E4B13-09C6-48F4-A8F3-341676849140}" dt="2024-02-16T16:31:00.597" v="0"/>
        <pc:sldMkLst>
          <pc:docMk/>
          <pc:sldMk cId="3048474610" sldId="1611"/>
        </pc:sldMkLst>
      </pc:sldChg>
      <pc:sldChg chg="delSp modSp add mod addCm modCm">
        <pc:chgData name="Sam Day" userId="c1ed0136-0341-4341-902d-14e0f9b74320" providerId="ADAL" clId="{7E0E4B13-09C6-48F4-A8F3-341676849140}" dt="2024-02-23T20:34:14.510" v="484" actId="20577"/>
        <pc:sldMkLst>
          <pc:docMk/>
          <pc:sldMk cId="765897931" sldId="2732"/>
        </pc:sldMkLst>
        <pc:spChg chg="mod">
          <ac:chgData name="Sam Day" userId="c1ed0136-0341-4341-902d-14e0f9b74320" providerId="ADAL" clId="{7E0E4B13-09C6-48F4-A8F3-341676849140}" dt="2024-02-23T20:34:14.510" v="484" actId="20577"/>
          <ac:spMkLst>
            <pc:docMk/>
            <pc:sldMk cId="765897931" sldId="2732"/>
            <ac:spMk id="6" creationId="{0D0295B5-FF2F-496C-BD74-C070881DD51E}"/>
          </ac:spMkLst>
        </pc:spChg>
        <pc:grpChg chg="del">
          <ac:chgData name="Sam Day" userId="c1ed0136-0341-4341-902d-14e0f9b74320" providerId="ADAL" clId="{7E0E4B13-09C6-48F4-A8F3-341676849140}" dt="2024-02-22T22:30:38.622" v="316" actId="478"/>
          <ac:grpSpMkLst>
            <pc:docMk/>
            <pc:sldMk cId="765897931" sldId="2732"/>
            <ac:grpSpMk id="19" creationId="{34A81FA1-BE3D-667B-A808-E179B0BCFA21}"/>
          </ac:grpSpMkLst>
        </pc:grpChg>
        <pc:picChg chg="del">
          <ac:chgData name="Sam Day" userId="c1ed0136-0341-4341-902d-14e0f9b74320" providerId="ADAL" clId="{7E0E4B13-09C6-48F4-A8F3-341676849140}" dt="2024-02-22T22:30:44.575" v="319" actId="478"/>
          <ac:picMkLst>
            <pc:docMk/>
            <pc:sldMk cId="765897931" sldId="2732"/>
            <ac:picMk id="9" creationId="{74F8160D-1FFB-480F-CB94-7460099FC178}"/>
          </ac:picMkLst>
        </pc:picChg>
        <pc:picChg chg="mod topLvl">
          <ac:chgData name="Sam Day" userId="c1ed0136-0341-4341-902d-14e0f9b74320" providerId="ADAL" clId="{7E0E4B13-09C6-48F4-A8F3-341676849140}" dt="2024-02-22T22:39:32.148" v="337" actId="1076"/>
          <ac:picMkLst>
            <pc:docMk/>
            <pc:sldMk cId="765897931" sldId="2732"/>
            <ac:picMk id="10" creationId="{B2720688-A03B-595A-06AF-614184CEDB19}"/>
          </ac:picMkLst>
        </pc:picChg>
        <pc:picChg chg="del">
          <ac:chgData name="Sam Day" userId="c1ed0136-0341-4341-902d-14e0f9b74320" providerId="ADAL" clId="{7E0E4B13-09C6-48F4-A8F3-341676849140}" dt="2024-02-22T22:30:30.318" v="313" actId="478"/>
          <ac:picMkLst>
            <pc:docMk/>
            <pc:sldMk cId="765897931" sldId="2732"/>
            <ac:picMk id="12" creationId="{FF8C3FBC-9F5D-AC19-AB72-9D6D61A10BD0}"/>
          </ac:picMkLst>
        </pc:picChg>
        <pc:picChg chg="del">
          <ac:chgData name="Sam Day" userId="c1ed0136-0341-4341-902d-14e0f9b74320" providerId="ADAL" clId="{7E0E4B13-09C6-48F4-A8F3-341676849140}" dt="2024-02-22T22:30:34.235" v="314" actId="478"/>
          <ac:picMkLst>
            <pc:docMk/>
            <pc:sldMk cId="765897931" sldId="2732"/>
            <ac:picMk id="14" creationId="{8E8086A2-72B1-D10F-CAA0-C5BEA235B660}"/>
          </ac:picMkLst>
        </pc:picChg>
        <pc:picChg chg="del">
          <ac:chgData name="Sam Day" userId="c1ed0136-0341-4341-902d-14e0f9b74320" providerId="ADAL" clId="{7E0E4B13-09C6-48F4-A8F3-341676849140}" dt="2024-02-22T22:30:36.579" v="315" actId="478"/>
          <ac:picMkLst>
            <pc:docMk/>
            <pc:sldMk cId="765897931" sldId="2732"/>
            <ac:picMk id="16" creationId="{DA815A84-1B71-5218-DF16-1ED77C541A09}"/>
          </ac:picMkLst>
        </pc:picChg>
        <pc:picChg chg="del topLvl">
          <ac:chgData name="Sam Day" userId="c1ed0136-0341-4341-902d-14e0f9b74320" providerId="ADAL" clId="{7E0E4B13-09C6-48F4-A8F3-341676849140}" dt="2024-02-22T22:30:38.622" v="316" actId="478"/>
          <ac:picMkLst>
            <pc:docMk/>
            <pc:sldMk cId="765897931" sldId="2732"/>
            <ac:picMk id="18" creationId="{D9833B33-7A6B-641F-5A8A-A69CE6244FD8}"/>
          </ac:picMkLst>
        </pc:picChg>
        <pc:picChg chg="del mod">
          <ac:chgData name="Sam Day" userId="c1ed0136-0341-4341-902d-14e0f9b74320" providerId="ADAL" clId="{7E0E4B13-09C6-48F4-A8F3-341676849140}" dt="2024-02-22T22:30:41.923" v="317" actId="478"/>
          <ac:picMkLst>
            <pc:docMk/>
            <pc:sldMk cId="765897931" sldId="2732"/>
            <ac:picMk id="21" creationId="{BB4BEE2C-E38D-85A2-441F-DFFFAC86A2FA}"/>
          </ac:picMkLst>
        </pc:picChg>
      </pc:sldChg>
      <pc:sldChg chg="modSp add mod modNotesTx">
        <pc:chgData name="Sam Day" userId="c1ed0136-0341-4341-902d-14e0f9b74320" providerId="ADAL" clId="{7E0E4B13-09C6-48F4-A8F3-341676849140}" dt="2024-02-22T22:47:09.187" v="459" actId="20577"/>
        <pc:sldMkLst>
          <pc:docMk/>
          <pc:sldMk cId="3200106212" sldId="2747"/>
        </pc:sldMkLst>
        <pc:spChg chg="mod">
          <ac:chgData name="Sam Day" userId="c1ed0136-0341-4341-902d-14e0f9b74320" providerId="ADAL" clId="{7E0E4B13-09C6-48F4-A8F3-341676849140}" dt="2024-02-16T17:00:28.768" v="158" actId="20577"/>
          <ac:spMkLst>
            <pc:docMk/>
            <pc:sldMk cId="3200106212" sldId="2747"/>
            <ac:spMk id="6" creationId="{368CBDC0-6B0E-431D-B616-ED225C773011}"/>
          </ac:spMkLst>
        </pc:spChg>
        <pc:picChg chg="mod">
          <ac:chgData name="Sam Day" userId="c1ed0136-0341-4341-902d-14e0f9b74320" providerId="ADAL" clId="{7E0E4B13-09C6-48F4-A8F3-341676849140}" dt="2024-02-22T22:34:44.641" v="335" actId="14826"/>
          <ac:picMkLst>
            <pc:docMk/>
            <pc:sldMk cId="3200106212" sldId="2747"/>
            <ac:picMk id="10" creationId="{05A35311-288A-4048-A9E7-7F9D55D314C4}"/>
          </ac:picMkLst>
        </pc:picChg>
      </pc:sldChg>
      <pc:sldChg chg="add modNotesTx">
        <pc:chgData name="Sam Day" userId="c1ed0136-0341-4341-902d-14e0f9b74320" providerId="ADAL" clId="{7E0E4B13-09C6-48F4-A8F3-341676849140}" dt="2024-02-16T17:07:39.562" v="255" actId="33524"/>
        <pc:sldMkLst>
          <pc:docMk/>
          <pc:sldMk cId="2674036246" sldId="2765"/>
        </pc:sldMkLst>
      </pc:sldChg>
      <pc:sldChg chg="add">
        <pc:chgData name="Sam Day" userId="c1ed0136-0341-4341-902d-14e0f9b74320" providerId="ADAL" clId="{7E0E4B13-09C6-48F4-A8F3-341676849140}" dt="2024-02-16T16:31:00.597" v="0"/>
        <pc:sldMkLst>
          <pc:docMk/>
          <pc:sldMk cId="1470492384" sldId="2771"/>
        </pc:sldMkLst>
      </pc:sldChg>
      <pc:sldChg chg="modSp add mod">
        <pc:chgData name="Sam Day" userId="c1ed0136-0341-4341-902d-14e0f9b74320" providerId="ADAL" clId="{7E0E4B13-09C6-48F4-A8F3-341676849140}" dt="2024-02-16T17:05:45.132" v="197" actId="20577"/>
        <pc:sldMkLst>
          <pc:docMk/>
          <pc:sldMk cId="1297105437" sldId="3143"/>
        </pc:sldMkLst>
        <pc:spChg chg="mod">
          <ac:chgData name="Sam Day" userId="c1ed0136-0341-4341-902d-14e0f9b74320" providerId="ADAL" clId="{7E0E4B13-09C6-48F4-A8F3-341676849140}" dt="2024-02-16T17:05:45.132" v="197" actId="20577"/>
          <ac:spMkLst>
            <pc:docMk/>
            <pc:sldMk cId="1297105437" sldId="3143"/>
            <ac:spMk id="4" creationId="{F34B3CFB-3F9A-F219-1F7F-DA48E227E3EE}"/>
          </ac:spMkLst>
        </pc:spChg>
      </pc:sldChg>
      <pc:sldChg chg="modSp add mod">
        <pc:chgData name="Sam Day" userId="c1ed0136-0341-4341-902d-14e0f9b74320" providerId="ADAL" clId="{7E0E4B13-09C6-48F4-A8F3-341676849140}" dt="2024-02-16T17:04:33.015" v="191" actId="20577"/>
        <pc:sldMkLst>
          <pc:docMk/>
          <pc:sldMk cId="3767950625" sldId="3242"/>
        </pc:sldMkLst>
        <pc:spChg chg="mod">
          <ac:chgData name="Sam Day" userId="c1ed0136-0341-4341-902d-14e0f9b74320" providerId="ADAL" clId="{7E0E4B13-09C6-48F4-A8F3-341676849140}" dt="2024-02-16T17:04:22.207" v="179" actId="20577"/>
          <ac:spMkLst>
            <pc:docMk/>
            <pc:sldMk cId="3767950625" sldId="3242"/>
            <ac:spMk id="4" creationId="{A4ADF5BE-0E89-C65D-5780-E00843D6903B}"/>
          </ac:spMkLst>
        </pc:spChg>
        <pc:spChg chg="mod">
          <ac:chgData name="Sam Day" userId="c1ed0136-0341-4341-902d-14e0f9b74320" providerId="ADAL" clId="{7E0E4B13-09C6-48F4-A8F3-341676849140}" dt="2024-02-16T17:04:33.015" v="191" actId="20577"/>
          <ac:spMkLst>
            <pc:docMk/>
            <pc:sldMk cId="3767950625" sldId="3242"/>
            <ac:spMk id="54" creationId="{AA0B15C4-1413-42A5-A5CF-40D79B6E3BC6}"/>
          </ac:spMkLst>
        </pc:spChg>
      </pc:sldChg>
      <pc:sldChg chg="modSp add mod addCm modCm modNotesTx">
        <pc:chgData name="Sam Day" userId="c1ed0136-0341-4341-902d-14e0f9b74320" providerId="ADAL" clId="{7E0E4B13-09C6-48F4-A8F3-341676849140}" dt="2024-02-22T22:46:23.561" v="431"/>
        <pc:sldMkLst>
          <pc:docMk/>
          <pc:sldMk cId="3110186231" sldId="3244"/>
        </pc:sldMkLst>
        <pc:spChg chg="mod">
          <ac:chgData name="Sam Day" userId="c1ed0136-0341-4341-902d-14e0f9b74320" providerId="ADAL" clId="{7E0E4B13-09C6-48F4-A8F3-341676849140}" dt="2024-02-16T17:03:29.589" v="172" actId="20577"/>
          <ac:spMkLst>
            <pc:docMk/>
            <pc:sldMk cId="3110186231" sldId="3244"/>
            <ac:spMk id="6" creationId="{368CBDC0-6B0E-431D-B616-ED225C773011}"/>
          </ac:spMkLst>
        </pc:spChg>
        <pc:spChg chg="mod">
          <ac:chgData name="Sam Day" userId="c1ed0136-0341-4341-902d-14e0f9b74320" providerId="ADAL" clId="{7E0E4B13-09C6-48F4-A8F3-341676849140}" dt="2024-02-22T22:44:16.227" v="407" actId="1037"/>
          <ac:spMkLst>
            <pc:docMk/>
            <pc:sldMk cId="3110186231" sldId="3244"/>
            <ac:spMk id="12" creationId="{4958DDF7-29E0-415A-91C8-35C165EF6ACA}"/>
          </ac:spMkLst>
        </pc:spChg>
        <pc:spChg chg="mod">
          <ac:chgData name="Sam Day" userId="c1ed0136-0341-4341-902d-14e0f9b74320" providerId="ADAL" clId="{7E0E4B13-09C6-48F4-A8F3-341676849140}" dt="2024-02-22T22:45:13.649" v="421" actId="14100"/>
          <ac:spMkLst>
            <pc:docMk/>
            <pc:sldMk cId="3110186231" sldId="3244"/>
            <ac:spMk id="13" creationId="{0324F6C2-714F-4AFE-8844-8B741137E645}"/>
          </ac:spMkLst>
        </pc:spChg>
        <pc:spChg chg="mod">
          <ac:chgData name="Sam Day" userId="c1ed0136-0341-4341-902d-14e0f9b74320" providerId="ADAL" clId="{7E0E4B13-09C6-48F4-A8F3-341676849140}" dt="2024-02-22T22:46:03.684" v="427" actId="1076"/>
          <ac:spMkLst>
            <pc:docMk/>
            <pc:sldMk cId="3110186231" sldId="3244"/>
            <ac:spMk id="14" creationId="{D8608AF7-D48A-44E0-BE01-65239251ED93}"/>
          </ac:spMkLst>
        </pc:spChg>
        <pc:grpChg chg="mod">
          <ac:chgData name="Sam Day" userId="c1ed0136-0341-4341-902d-14e0f9b74320" providerId="ADAL" clId="{7E0E4B13-09C6-48F4-A8F3-341676849140}" dt="2024-02-22T22:46:16.466" v="429" actId="1076"/>
          <ac:grpSpMkLst>
            <pc:docMk/>
            <pc:sldMk cId="3110186231" sldId="3244"/>
            <ac:grpSpMk id="5" creationId="{D31F9851-34F7-2C93-DC37-0EF0C4CD0668}"/>
          </ac:grpSpMkLst>
        </pc:grpChg>
        <pc:picChg chg="mod">
          <ac:chgData name="Sam Day" userId="c1ed0136-0341-4341-902d-14e0f9b74320" providerId="ADAL" clId="{7E0E4B13-09C6-48F4-A8F3-341676849140}" dt="2024-02-22T22:44:07.401" v="400" actId="1076"/>
          <ac:picMkLst>
            <pc:docMk/>
            <pc:sldMk cId="3110186231" sldId="3244"/>
            <ac:picMk id="2" creationId="{3B250C41-07B2-6535-5AA7-DE44294CC209}"/>
          </ac:picMkLst>
        </pc:picChg>
        <pc:picChg chg="mod">
          <ac:chgData name="Sam Day" userId="c1ed0136-0341-4341-902d-14e0f9b74320" providerId="ADAL" clId="{7E0E4B13-09C6-48F4-A8F3-341676849140}" dt="2024-02-22T22:44:38.642" v="413" actId="1076"/>
          <ac:picMkLst>
            <pc:docMk/>
            <pc:sldMk cId="3110186231" sldId="3244"/>
            <ac:picMk id="3" creationId="{F8045FC8-B785-78E8-FCB6-B1128E2AB8F3}"/>
          </ac:picMkLst>
        </pc:picChg>
      </pc:sldChg>
      <pc:sldChg chg="modSp add mod">
        <pc:chgData name="Sam Day" userId="c1ed0136-0341-4341-902d-14e0f9b74320" providerId="ADAL" clId="{7E0E4B13-09C6-48F4-A8F3-341676849140}" dt="2024-02-16T16:57:13.566" v="39" actId="208"/>
        <pc:sldMkLst>
          <pc:docMk/>
          <pc:sldMk cId="2850206461" sldId="3247"/>
        </pc:sldMkLst>
        <pc:cxnChg chg="mod">
          <ac:chgData name="Sam Day" userId="c1ed0136-0341-4341-902d-14e0f9b74320" providerId="ADAL" clId="{7E0E4B13-09C6-48F4-A8F3-341676849140}" dt="2024-02-16T16:57:13.566" v="39" actId="208"/>
          <ac:cxnSpMkLst>
            <pc:docMk/>
            <pc:sldMk cId="2850206461" sldId="3247"/>
            <ac:cxnSpMk id="7" creationId="{4070AF23-A6F8-C914-159D-37C9FB1E7CE7}"/>
          </ac:cxnSpMkLst>
        </pc:cxnChg>
      </pc:sldChg>
      <pc:sldChg chg="add">
        <pc:chgData name="Sam Day" userId="c1ed0136-0341-4341-902d-14e0f9b74320" providerId="ADAL" clId="{7E0E4B13-09C6-48F4-A8F3-341676849140}" dt="2024-02-16T16:31:00.597" v="0"/>
        <pc:sldMkLst>
          <pc:docMk/>
          <pc:sldMk cId="3185379577" sldId="3248"/>
        </pc:sldMkLst>
      </pc:sldChg>
      <pc:sldChg chg="add">
        <pc:chgData name="Sam Day" userId="c1ed0136-0341-4341-902d-14e0f9b74320" providerId="ADAL" clId="{7E0E4B13-09C6-48F4-A8F3-341676849140}" dt="2024-02-16T16:31:00.597" v="0"/>
        <pc:sldMkLst>
          <pc:docMk/>
          <pc:sldMk cId="3211866352" sldId="3249"/>
        </pc:sldMkLst>
      </pc:sldChg>
      <pc:sldChg chg="add">
        <pc:chgData name="Sam Day" userId="c1ed0136-0341-4341-902d-14e0f9b74320" providerId="ADAL" clId="{7E0E4B13-09C6-48F4-A8F3-341676849140}" dt="2024-02-16T16:31:00.597" v="0"/>
        <pc:sldMkLst>
          <pc:docMk/>
          <pc:sldMk cId="990038938" sldId="3252"/>
        </pc:sldMkLst>
      </pc:sldChg>
      <pc:sldChg chg="addSp delSp modSp add mod chgLayout modNotesTx">
        <pc:chgData name="Sam Day" userId="c1ed0136-0341-4341-902d-14e0f9b74320" providerId="ADAL" clId="{7E0E4B13-09C6-48F4-A8F3-341676849140}" dt="2024-02-22T22:47:17.881" v="465" actId="20577"/>
        <pc:sldMkLst>
          <pc:docMk/>
          <pc:sldMk cId="2625290451" sldId="3256"/>
        </pc:sldMkLst>
        <pc:spChg chg="mod ord">
          <ac:chgData name="Sam Day" userId="c1ed0136-0341-4341-902d-14e0f9b74320" providerId="ADAL" clId="{7E0E4B13-09C6-48F4-A8F3-341676849140}" dt="2024-02-22T22:21:46.974" v="283" actId="6264"/>
          <ac:spMkLst>
            <pc:docMk/>
            <pc:sldMk cId="2625290451" sldId="3256"/>
            <ac:spMk id="4" creationId="{B7673CD4-6793-4DE8-9E43-CD30AF9322D2}"/>
          </ac:spMkLst>
        </pc:spChg>
        <pc:spChg chg="mod ord">
          <ac:chgData name="Sam Day" userId="c1ed0136-0341-4341-902d-14e0f9b74320" providerId="ADAL" clId="{7E0E4B13-09C6-48F4-A8F3-341676849140}" dt="2024-02-22T22:21:46.974" v="283" actId="6264"/>
          <ac:spMkLst>
            <pc:docMk/>
            <pc:sldMk cId="2625290451" sldId="3256"/>
            <ac:spMk id="6" creationId="{0D0295B5-FF2F-496C-BD74-C070881DD51E}"/>
          </ac:spMkLst>
        </pc:spChg>
        <pc:spChg chg="add del mod">
          <ac:chgData name="Sam Day" userId="c1ed0136-0341-4341-902d-14e0f9b74320" providerId="ADAL" clId="{7E0E4B13-09C6-48F4-A8F3-341676849140}" dt="2024-02-22T22:21:20.371" v="275" actId="6264"/>
          <ac:spMkLst>
            <pc:docMk/>
            <pc:sldMk cId="2625290451" sldId="3256"/>
            <ac:spMk id="15" creationId="{62F1239D-A8D6-8BEA-D6C5-62EC281E8382}"/>
          </ac:spMkLst>
        </pc:spChg>
        <pc:spChg chg="add del mod">
          <ac:chgData name="Sam Day" userId="c1ed0136-0341-4341-902d-14e0f9b74320" providerId="ADAL" clId="{7E0E4B13-09C6-48F4-A8F3-341676849140}" dt="2024-02-22T22:21:20.371" v="275" actId="6264"/>
          <ac:spMkLst>
            <pc:docMk/>
            <pc:sldMk cId="2625290451" sldId="3256"/>
            <ac:spMk id="17" creationId="{802A2628-6BC1-9CAC-C3E2-397499FB4217}"/>
          </ac:spMkLst>
        </pc:spChg>
        <pc:spChg chg="add del mod">
          <ac:chgData name="Sam Day" userId="c1ed0136-0341-4341-902d-14e0f9b74320" providerId="ADAL" clId="{7E0E4B13-09C6-48F4-A8F3-341676849140}" dt="2024-02-22T22:21:20.371" v="275" actId="6264"/>
          <ac:spMkLst>
            <pc:docMk/>
            <pc:sldMk cId="2625290451" sldId="3256"/>
            <ac:spMk id="18" creationId="{DE635A6D-C6D0-A665-65E3-701B6A79E369}"/>
          </ac:spMkLst>
        </pc:spChg>
        <pc:spChg chg="add del mod">
          <ac:chgData name="Sam Day" userId="c1ed0136-0341-4341-902d-14e0f9b74320" providerId="ADAL" clId="{7E0E4B13-09C6-48F4-A8F3-341676849140}" dt="2024-02-22T22:21:20.371" v="275" actId="6264"/>
          <ac:spMkLst>
            <pc:docMk/>
            <pc:sldMk cId="2625290451" sldId="3256"/>
            <ac:spMk id="19" creationId="{1C4BD741-805C-C36A-4866-A1BA8F181744}"/>
          </ac:spMkLst>
        </pc:spChg>
        <pc:spChg chg="mod ord">
          <ac:chgData name="Sam Day" userId="c1ed0136-0341-4341-902d-14e0f9b74320" providerId="ADAL" clId="{7E0E4B13-09C6-48F4-A8F3-341676849140}" dt="2024-02-22T22:21:52.643" v="284" actId="12"/>
          <ac:spMkLst>
            <pc:docMk/>
            <pc:sldMk cId="2625290451" sldId="3256"/>
            <ac:spMk id="20" creationId="{E1A5F287-E2F8-0ABC-F965-7F872590DDA1}"/>
          </ac:spMkLst>
        </pc:spChg>
        <pc:spChg chg="add del mod">
          <ac:chgData name="Sam Day" userId="c1ed0136-0341-4341-902d-14e0f9b74320" providerId="ADAL" clId="{7E0E4B13-09C6-48F4-A8F3-341676849140}" dt="2024-02-22T22:21:46.974" v="283" actId="6264"/>
          <ac:spMkLst>
            <pc:docMk/>
            <pc:sldMk cId="2625290451" sldId="3256"/>
            <ac:spMk id="21" creationId="{83F3980C-25B4-B7FD-9081-85602D7F6E4B}"/>
          </ac:spMkLst>
        </pc:spChg>
        <pc:spChg chg="add del mod">
          <ac:chgData name="Sam Day" userId="c1ed0136-0341-4341-902d-14e0f9b74320" providerId="ADAL" clId="{7E0E4B13-09C6-48F4-A8F3-341676849140}" dt="2024-02-22T22:21:46.974" v="283" actId="6264"/>
          <ac:spMkLst>
            <pc:docMk/>
            <pc:sldMk cId="2625290451" sldId="3256"/>
            <ac:spMk id="23" creationId="{776FB389-CDF5-1F00-D873-4836A438395F}"/>
          </ac:spMkLst>
        </pc:spChg>
        <pc:spChg chg="add del mod">
          <ac:chgData name="Sam Day" userId="c1ed0136-0341-4341-902d-14e0f9b74320" providerId="ADAL" clId="{7E0E4B13-09C6-48F4-A8F3-341676849140}" dt="2024-02-22T22:21:46.974" v="283" actId="6264"/>
          <ac:spMkLst>
            <pc:docMk/>
            <pc:sldMk cId="2625290451" sldId="3256"/>
            <ac:spMk id="24" creationId="{AA5B8D5F-7009-061C-322D-823E601698EA}"/>
          </ac:spMkLst>
        </pc:spChg>
        <pc:spChg chg="add del mod">
          <ac:chgData name="Sam Day" userId="c1ed0136-0341-4341-902d-14e0f9b74320" providerId="ADAL" clId="{7E0E4B13-09C6-48F4-A8F3-341676849140}" dt="2024-02-22T22:21:46.974" v="283" actId="6264"/>
          <ac:spMkLst>
            <pc:docMk/>
            <pc:sldMk cId="2625290451" sldId="3256"/>
            <ac:spMk id="25" creationId="{B07BAF81-176D-5E28-2FEA-9AC7230DC57E}"/>
          </ac:spMkLst>
        </pc:spChg>
        <pc:picChg chg="mod ord">
          <ac:chgData name="Sam Day" userId="c1ed0136-0341-4341-902d-14e0f9b74320" providerId="ADAL" clId="{7E0E4B13-09C6-48F4-A8F3-341676849140}" dt="2024-02-22T22:21:59.747" v="288" actId="1076"/>
          <ac:picMkLst>
            <pc:docMk/>
            <pc:sldMk cId="2625290451" sldId="3256"/>
            <ac:picMk id="22" creationId="{DFD3FE41-F6DB-552E-AE54-ADA0033A69D0}"/>
          </ac:picMkLst>
        </pc:picChg>
      </pc:sldChg>
      <pc:sldChg chg="add">
        <pc:chgData name="Sam Day" userId="c1ed0136-0341-4341-902d-14e0f9b74320" providerId="ADAL" clId="{7E0E4B13-09C6-48F4-A8F3-341676849140}" dt="2024-02-16T16:31:00.597" v="0"/>
        <pc:sldMkLst>
          <pc:docMk/>
          <pc:sldMk cId="481039005" sldId="3257"/>
        </pc:sldMkLst>
      </pc:sldChg>
      <pc:sldChg chg="add">
        <pc:chgData name="Sam Day" userId="c1ed0136-0341-4341-902d-14e0f9b74320" providerId="ADAL" clId="{7E0E4B13-09C6-48F4-A8F3-341676849140}" dt="2024-02-16T16:31:00.597" v="0"/>
        <pc:sldMkLst>
          <pc:docMk/>
          <pc:sldMk cId="3714231684" sldId="3258"/>
        </pc:sldMkLst>
      </pc:sldChg>
      <pc:sldChg chg="add">
        <pc:chgData name="Sam Day" userId="c1ed0136-0341-4341-902d-14e0f9b74320" providerId="ADAL" clId="{7E0E4B13-09C6-48F4-A8F3-341676849140}" dt="2024-02-16T16:31:00.597" v="0"/>
        <pc:sldMkLst>
          <pc:docMk/>
          <pc:sldMk cId="1438020009" sldId="3259"/>
        </pc:sldMkLst>
      </pc:sldChg>
      <pc:sldChg chg="addSp delSp modSp add mod chgLayout modNotesTx">
        <pc:chgData name="Sam Day" userId="c1ed0136-0341-4341-902d-14e0f9b74320" providerId="ADAL" clId="{7E0E4B13-09C6-48F4-A8F3-341676849140}" dt="2024-02-22T22:23:29.252" v="295" actId="1076"/>
        <pc:sldMkLst>
          <pc:docMk/>
          <pc:sldMk cId="3366886867" sldId="3260"/>
        </pc:sldMkLst>
        <pc:spChg chg="mod ord">
          <ac:chgData name="Sam Day" userId="c1ed0136-0341-4341-902d-14e0f9b74320" providerId="ADAL" clId="{7E0E4B13-09C6-48F4-A8F3-341676849140}" dt="2024-02-22T22:23:19.046" v="290" actId="6264"/>
          <ac:spMkLst>
            <pc:docMk/>
            <pc:sldMk cId="3366886867" sldId="3260"/>
            <ac:spMk id="4" creationId="{B7673CD4-6793-4DE8-9E43-CD30AF9322D2}"/>
          </ac:spMkLst>
        </pc:spChg>
        <pc:spChg chg="mod ord">
          <ac:chgData name="Sam Day" userId="c1ed0136-0341-4341-902d-14e0f9b74320" providerId="ADAL" clId="{7E0E4B13-09C6-48F4-A8F3-341676849140}" dt="2024-02-22T22:23:19.046" v="290" actId="6264"/>
          <ac:spMkLst>
            <pc:docMk/>
            <pc:sldMk cId="3366886867" sldId="3260"/>
            <ac:spMk id="6" creationId="{0D0295B5-FF2F-496C-BD74-C070881DD51E}"/>
          </ac:spMkLst>
        </pc:spChg>
        <pc:spChg chg="add del mod">
          <ac:chgData name="Sam Day" userId="c1ed0136-0341-4341-902d-14e0f9b74320" providerId="ADAL" clId="{7E0E4B13-09C6-48F4-A8F3-341676849140}" dt="2024-02-22T22:23:19.046" v="290" actId="6264"/>
          <ac:spMkLst>
            <pc:docMk/>
            <pc:sldMk cId="3366886867" sldId="3260"/>
            <ac:spMk id="8" creationId="{B81204CC-E2A2-DB08-4E70-FB9D3498666D}"/>
          </ac:spMkLst>
        </pc:spChg>
        <pc:spChg chg="mod ord">
          <ac:chgData name="Sam Day" userId="c1ed0136-0341-4341-902d-14e0f9b74320" providerId="ADAL" clId="{7E0E4B13-09C6-48F4-A8F3-341676849140}" dt="2024-02-22T22:23:24.446" v="293" actId="27636"/>
          <ac:spMkLst>
            <pc:docMk/>
            <pc:sldMk cId="3366886867" sldId="3260"/>
            <ac:spMk id="16" creationId="{F24A0E80-5158-CF1E-7048-A5F50825DB9B}"/>
          </ac:spMkLst>
        </pc:spChg>
        <pc:spChg chg="add del mod">
          <ac:chgData name="Sam Day" userId="c1ed0136-0341-4341-902d-14e0f9b74320" providerId="ADAL" clId="{7E0E4B13-09C6-48F4-A8F3-341676849140}" dt="2024-02-22T22:23:19.046" v="290" actId="6264"/>
          <ac:spMkLst>
            <pc:docMk/>
            <pc:sldMk cId="3366886867" sldId="3260"/>
            <ac:spMk id="18" creationId="{84FC5C77-93AE-2BA1-5C2A-F0AD9BBDB6D1}"/>
          </ac:spMkLst>
        </pc:spChg>
        <pc:spChg chg="add del mod">
          <ac:chgData name="Sam Day" userId="c1ed0136-0341-4341-902d-14e0f9b74320" providerId="ADAL" clId="{7E0E4B13-09C6-48F4-A8F3-341676849140}" dt="2024-02-22T22:23:19.046" v="290" actId="6264"/>
          <ac:spMkLst>
            <pc:docMk/>
            <pc:sldMk cId="3366886867" sldId="3260"/>
            <ac:spMk id="19" creationId="{B6631C7F-6545-5BEA-707E-B11A90853022}"/>
          </ac:spMkLst>
        </pc:spChg>
        <pc:spChg chg="add del mod">
          <ac:chgData name="Sam Day" userId="c1ed0136-0341-4341-902d-14e0f9b74320" providerId="ADAL" clId="{7E0E4B13-09C6-48F4-A8F3-341676849140}" dt="2024-02-22T22:23:19.046" v="290" actId="6264"/>
          <ac:spMkLst>
            <pc:docMk/>
            <pc:sldMk cId="3366886867" sldId="3260"/>
            <ac:spMk id="21" creationId="{9320B60F-FB64-62EA-E1F2-2279DC427705}"/>
          </ac:spMkLst>
        </pc:spChg>
        <pc:picChg chg="mod ord">
          <ac:chgData name="Sam Day" userId="c1ed0136-0341-4341-902d-14e0f9b74320" providerId="ADAL" clId="{7E0E4B13-09C6-48F4-A8F3-341676849140}" dt="2024-02-22T22:23:29.252" v="295" actId="1076"/>
          <ac:picMkLst>
            <pc:docMk/>
            <pc:sldMk cId="3366886867" sldId="3260"/>
            <ac:picMk id="24" creationId="{FE977662-13C4-8D6B-6A3F-DF2926111624}"/>
          </ac:picMkLst>
        </pc:picChg>
      </pc:sldChg>
      <pc:sldChg chg="addSp delSp modSp add mod chgLayout modNotesTx">
        <pc:chgData name="Sam Day" userId="c1ed0136-0341-4341-902d-14e0f9b74320" providerId="ADAL" clId="{7E0E4B13-09C6-48F4-A8F3-341676849140}" dt="2024-02-22T22:24:29.560" v="304" actId="1076"/>
        <pc:sldMkLst>
          <pc:docMk/>
          <pc:sldMk cId="2930664232" sldId="3261"/>
        </pc:sldMkLst>
        <pc:spChg chg="add del mod">
          <ac:chgData name="Sam Day" userId="c1ed0136-0341-4341-902d-14e0f9b74320" providerId="ADAL" clId="{7E0E4B13-09C6-48F4-A8F3-341676849140}" dt="2024-02-22T22:23:57.746" v="297" actId="6264"/>
          <ac:spMkLst>
            <pc:docMk/>
            <pc:sldMk cId="2930664232" sldId="3261"/>
            <ac:spMk id="2" creationId="{0ED0ED34-D057-977B-A29B-1392C7F08CCE}"/>
          </ac:spMkLst>
        </pc:spChg>
        <pc:spChg chg="mod ord">
          <ac:chgData name="Sam Day" userId="c1ed0136-0341-4341-902d-14e0f9b74320" providerId="ADAL" clId="{7E0E4B13-09C6-48F4-A8F3-341676849140}" dt="2024-02-22T22:24:01.016" v="299" actId="6264"/>
          <ac:spMkLst>
            <pc:docMk/>
            <pc:sldMk cId="2930664232" sldId="3261"/>
            <ac:spMk id="4" creationId="{B7673CD4-6793-4DE8-9E43-CD30AF9322D2}"/>
          </ac:spMkLst>
        </pc:spChg>
        <pc:spChg chg="mod ord">
          <ac:chgData name="Sam Day" userId="c1ed0136-0341-4341-902d-14e0f9b74320" providerId="ADAL" clId="{7E0E4B13-09C6-48F4-A8F3-341676849140}" dt="2024-02-22T22:24:01.016" v="299" actId="6264"/>
          <ac:spMkLst>
            <pc:docMk/>
            <pc:sldMk cId="2930664232" sldId="3261"/>
            <ac:spMk id="6" creationId="{0D0295B5-FF2F-496C-BD74-C070881DD51E}"/>
          </ac:spMkLst>
        </pc:spChg>
        <pc:spChg chg="mod ord">
          <ac:chgData name="Sam Day" userId="c1ed0136-0341-4341-902d-14e0f9b74320" providerId="ADAL" clId="{7E0E4B13-09C6-48F4-A8F3-341676849140}" dt="2024-02-22T22:24:29.560" v="304" actId="1076"/>
          <ac:spMkLst>
            <pc:docMk/>
            <pc:sldMk cId="2930664232" sldId="3261"/>
            <ac:spMk id="12" creationId="{D9A30B70-D1F7-02BF-547C-87E0D69500FB}"/>
          </ac:spMkLst>
        </pc:spChg>
        <pc:spChg chg="add del mod">
          <ac:chgData name="Sam Day" userId="c1ed0136-0341-4341-902d-14e0f9b74320" providerId="ADAL" clId="{7E0E4B13-09C6-48F4-A8F3-341676849140}" dt="2024-02-22T22:23:57.746" v="297" actId="6264"/>
          <ac:spMkLst>
            <pc:docMk/>
            <pc:sldMk cId="2930664232" sldId="3261"/>
            <ac:spMk id="21" creationId="{BC27270F-9AF7-AFA8-5E47-9AD6DF779732}"/>
          </ac:spMkLst>
        </pc:spChg>
        <pc:spChg chg="add del mod">
          <ac:chgData name="Sam Day" userId="c1ed0136-0341-4341-902d-14e0f9b74320" providerId="ADAL" clId="{7E0E4B13-09C6-48F4-A8F3-341676849140}" dt="2024-02-22T22:23:57.746" v="297" actId="6264"/>
          <ac:spMkLst>
            <pc:docMk/>
            <pc:sldMk cId="2930664232" sldId="3261"/>
            <ac:spMk id="22" creationId="{8B7A3D2F-5F99-436E-2620-1B9DAE2B9593}"/>
          </ac:spMkLst>
        </pc:spChg>
        <pc:spChg chg="add del mod">
          <ac:chgData name="Sam Day" userId="c1ed0136-0341-4341-902d-14e0f9b74320" providerId="ADAL" clId="{7E0E4B13-09C6-48F4-A8F3-341676849140}" dt="2024-02-22T22:23:57.746" v="297" actId="6264"/>
          <ac:spMkLst>
            <pc:docMk/>
            <pc:sldMk cId="2930664232" sldId="3261"/>
            <ac:spMk id="23" creationId="{BDD8E0BE-5968-8479-11C2-D1E1FE076BF0}"/>
          </ac:spMkLst>
        </pc:spChg>
        <pc:spChg chg="add del mod">
          <ac:chgData name="Sam Day" userId="c1ed0136-0341-4341-902d-14e0f9b74320" providerId="ADAL" clId="{7E0E4B13-09C6-48F4-A8F3-341676849140}" dt="2024-02-22T22:24:01.016" v="299" actId="6264"/>
          <ac:spMkLst>
            <pc:docMk/>
            <pc:sldMk cId="2930664232" sldId="3261"/>
            <ac:spMk id="24" creationId="{449AACA5-B187-AAEA-99BC-8FC4DA7C78F9}"/>
          </ac:spMkLst>
        </pc:spChg>
        <pc:spChg chg="add del mod">
          <ac:chgData name="Sam Day" userId="c1ed0136-0341-4341-902d-14e0f9b74320" providerId="ADAL" clId="{7E0E4B13-09C6-48F4-A8F3-341676849140}" dt="2024-02-22T22:24:01.016" v="299" actId="6264"/>
          <ac:spMkLst>
            <pc:docMk/>
            <pc:sldMk cId="2930664232" sldId="3261"/>
            <ac:spMk id="26" creationId="{5A7D91F3-105A-1858-92E7-CD30408409AC}"/>
          </ac:spMkLst>
        </pc:spChg>
        <pc:spChg chg="add del mod">
          <ac:chgData name="Sam Day" userId="c1ed0136-0341-4341-902d-14e0f9b74320" providerId="ADAL" clId="{7E0E4B13-09C6-48F4-A8F3-341676849140}" dt="2024-02-22T22:24:01.016" v="299" actId="6264"/>
          <ac:spMkLst>
            <pc:docMk/>
            <pc:sldMk cId="2930664232" sldId="3261"/>
            <ac:spMk id="28" creationId="{81507EF8-AEEF-1601-B9BF-75A048C39C87}"/>
          </ac:spMkLst>
        </pc:spChg>
        <pc:spChg chg="add del mod">
          <ac:chgData name="Sam Day" userId="c1ed0136-0341-4341-902d-14e0f9b74320" providerId="ADAL" clId="{7E0E4B13-09C6-48F4-A8F3-341676849140}" dt="2024-02-22T22:24:01.016" v="299" actId="6264"/>
          <ac:spMkLst>
            <pc:docMk/>
            <pc:sldMk cId="2930664232" sldId="3261"/>
            <ac:spMk id="29" creationId="{74290EB2-1ECB-D070-EB7D-33F0D022EB99}"/>
          </ac:spMkLst>
        </pc:spChg>
        <pc:picChg chg="mod ord">
          <ac:chgData name="Sam Day" userId="c1ed0136-0341-4341-902d-14e0f9b74320" providerId="ADAL" clId="{7E0E4B13-09C6-48F4-A8F3-341676849140}" dt="2024-02-22T22:24:01.016" v="299" actId="6264"/>
          <ac:picMkLst>
            <pc:docMk/>
            <pc:sldMk cId="2930664232" sldId="3261"/>
            <ac:picMk id="27" creationId="{4F91B658-039C-3B86-61A1-A592A935FF90}"/>
          </ac:picMkLst>
        </pc:picChg>
      </pc:sldChg>
      <pc:sldChg chg="add">
        <pc:chgData name="Sam Day" userId="c1ed0136-0341-4341-902d-14e0f9b74320" providerId="ADAL" clId="{7E0E4B13-09C6-48F4-A8F3-341676849140}" dt="2024-02-16T16:31:00.597" v="0"/>
        <pc:sldMkLst>
          <pc:docMk/>
          <pc:sldMk cId="2268277172" sldId="3262"/>
        </pc:sldMkLst>
      </pc:sldChg>
      <pc:sldChg chg="addSp delSp modSp add mod chgLayout modNotesTx">
        <pc:chgData name="Sam Day" userId="c1ed0136-0341-4341-902d-14e0f9b74320" providerId="ADAL" clId="{7E0E4B13-09C6-48F4-A8F3-341676849140}" dt="2024-02-22T22:33:13.093" v="332" actId="12"/>
        <pc:sldMkLst>
          <pc:docMk/>
          <pc:sldMk cId="1458258164" sldId="3263"/>
        </pc:sldMkLst>
        <pc:spChg chg="mod ord">
          <ac:chgData name="Sam Day" userId="c1ed0136-0341-4341-902d-14e0f9b74320" providerId="ADAL" clId="{7E0E4B13-09C6-48F4-A8F3-341676849140}" dt="2024-02-22T22:33:03.742" v="329" actId="6264"/>
          <ac:spMkLst>
            <pc:docMk/>
            <pc:sldMk cId="1458258164" sldId="3263"/>
            <ac:spMk id="4" creationId="{B7673CD4-6793-4DE8-9E43-CD30AF9322D2}"/>
          </ac:spMkLst>
        </pc:spChg>
        <pc:spChg chg="mod ord">
          <ac:chgData name="Sam Day" userId="c1ed0136-0341-4341-902d-14e0f9b74320" providerId="ADAL" clId="{7E0E4B13-09C6-48F4-A8F3-341676849140}" dt="2024-02-22T22:33:03.742" v="329" actId="6264"/>
          <ac:spMkLst>
            <pc:docMk/>
            <pc:sldMk cId="1458258164" sldId="3263"/>
            <ac:spMk id="6" creationId="{0D0295B5-FF2F-496C-BD74-C070881DD51E}"/>
          </ac:spMkLst>
        </pc:spChg>
        <pc:spChg chg="add del mod">
          <ac:chgData name="Sam Day" userId="c1ed0136-0341-4341-902d-14e0f9b74320" providerId="ADAL" clId="{7E0E4B13-09C6-48F4-A8F3-341676849140}" dt="2024-02-22T22:33:03.742" v="329" actId="6264"/>
          <ac:spMkLst>
            <pc:docMk/>
            <pc:sldMk cId="1458258164" sldId="3263"/>
            <ac:spMk id="9" creationId="{61406B04-AE41-311B-EAAD-F5060CEEC821}"/>
          </ac:spMkLst>
        </pc:spChg>
        <pc:spChg chg="mod ord">
          <ac:chgData name="Sam Day" userId="c1ed0136-0341-4341-902d-14e0f9b74320" providerId="ADAL" clId="{7E0E4B13-09C6-48F4-A8F3-341676849140}" dt="2024-02-22T22:33:13.093" v="332" actId="12"/>
          <ac:spMkLst>
            <pc:docMk/>
            <pc:sldMk cId="1458258164" sldId="3263"/>
            <ac:spMk id="14" creationId="{D76435B2-37AB-C4AB-C508-A87B74AC4E8D}"/>
          </ac:spMkLst>
        </pc:spChg>
        <pc:spChg chg="add del mod">
          <ac:chgData name="Sam Day" userId="c1ed0136-0341-4341-902d-14e0f9b74320" providerId="ADAL" clId="{7E0E4B13-09C6-48F4-A8F3-341676849140}" dt="2024-02-22T22:33:03.742" v="329" actId="6264"/>
          <ac:spMkLst>
            <pc:docMk/>
            <pc:sldMk cId="1458258164" sldId="3263"/>
            <ac:spMk id="16" creationId="{1087FAA7-3B6B-638A-96CB-50257E746906}"/>
          </ac:spMkLst>
        </pc:spChg>
        <pc:spChg chg="add del mod">
          <ac:chgData name="Sam Day" userId="c1ed0136-0341-4341-902d-14e0f9b74320" providerId="ADAL" clId="{7E0E4B13-09C6-48F4-A8F3-341676849140}" dt="2024-02-22T22:33:03.742" v="329" actId="6264"/>
          <ac:spMkLst>
            <pc:docMk/>
            <pc:sldMk cId="1458258164" sldId="3263"/>
            <ac:spMk id="18" creationId="{6D50BB58-3300-611B-0B71-C77999751389}"/>
          </ac:spMkLst>
        </pc:spChg>
        <pc:spChg chg="add del mod">
          <ac:chgData name="Sam Day" userId="c1ed0136-0341-4341-902d-14e0f9b74320" providerId="ADAL" clId="{7E0E4B13-09C6-48F4-A8F3-341676849140}" dt="2024-02-22T22:33:03.742" v="329" actId="6264"/>
          <ac:spMkLst>
            <pc:docMk/>
            <pc:sldMk cId="1458258164" sldId="3263"/>
            <ac:spMk id="19" creationId="{8AFD3610-35B8-48A9-3335-23EE03321EF8}"/>
          </ac:spMkLst>
        </pc:spChg>
        <pc:picChg chg="mod ord">
          <ac:chgData name="Sam Day" userId="c1ed0136-0341-4341-902d-14e0f9b74320" providerId="ADAL" clId="{7E0E4B13-09C6-48F4-A8F3-341676849140}" dt="2024-02-22T22:33:08.958" v="331" actId="1076"/>
          <ac:picMkLst>
            <pc:docMk/>
            <pc:sldMk cId="1458258164" sldId="3263"/>
            <ac:picMk id="23" creationId="{7E4BFAB0-78FF-8219-9E10-7CF289768F2A}"/>
          </ac:picMkLst>
        </pc:picChg>
      </pc:sldChg>
      <pc:sldChg chg="add">
        <pc:chgData name="Sam Day" userId="c1ed0136-0341-4341-902d-14e0f9b74320" providerId="ADAL" clId="{7E0E4B13-09C6-48F4-A8F3-341676849140}" dt="2024-02-16T16:31:00.597" v="0"/>
        <pc:sldMkLst>
          <pc:docMk/>
          <pc:sldMk cId="3420149054" sldId="3265"/>
        </pc:sldMkLst>
      </pc:sldChg>
      <pc:sldChg chg="add">
        <pc:chgData name="Sam Day" userId="c1ed0136-0341-4341-902d-14e0f9b74320" providerId="ADAL" clId="{7E0E4B13-09C6-48F4-A8F3-341676849140}" dt="2024-02-16T16:31:00.597" v="0"/>
        <pc:sldMkLst>
          <pc:docMk/>
          <pc:sldMk cId="3366050546" sldId="3266"/>
        </pc:sldMkLst>
      </pc:sldChg>
      <pc:sldChg chg="add">
        <pc:chgData name="Sam Day" userId="c1ed0136-0341-4341-902d-14e0f9b74320" providerId="ADAL" clId="{7E0E4B13-09C6-48F4-A8F3-341676849140}" dt="2024-02-16T16:31:00.597" v="0"/>
        <pc:sldMkLst>
          <pc:docMk/>
          <pc:sldMk cId="1937794215" sldId="3267"/>
        </pc:sldMkLst>
      </pc:sldChg>
      <pc:sldChg chg="modSp add mod">
        <pc:chgData name="Sam Day" userId="c1ed0136-0341-4341-902d-14e0f9b74320" providerId="ADAL" clId="{7E0E4B13-09C6-48F4-A8F3-341676849140}" dt="2024-02-16T16:57:01.448" v="38" actId="208"/>
        <pc:sldMkLst>
          <pc:docMk/>
          <pc:sldMk cId="3291958251" sldId="3269"/>
        </pc:sldMkLst>
        <pc:cxnChg chg="mod">
          <ac:chgData name="Sam Day" userId="c1ed0136-0341-4341-902d-14e0f9b74320" providerId="ADAL" clId="{7E0E4B13-09C6-48F4-A8F3-341676849140}" dt="2024-02-16T16:57:01.448" v="38" actId="208"/>
          <ac:cxnSpMkLst>
            <pc:docMk/>
            <pc:sldMk cId="3291958251" sldId="3269"/>
            <ac:cxnSpMk id="7" creationId="{4070AF23-A6F8-C914-159D-37C9FB1E7CE7}"/>
          </ac:cxnSpMkLst>
        </pc:cxnChg>
      </pc:sldChg>
      <pc:sldChg chg="add">
        <pc:chgData name="Sam Day" userId="c1ed0136-0341-4341-902d-14e0f9b74320" providerId="ADAL" clId="{7E0E4B13-09C6-48F4-A8F3-341676849140}" dt="2024-02-16T16:31:00.597" v="0"/>
        <pc:sldMkLst>
          <pc:docMk/>
          <pc:sldMk cId="3258113936" sldId="3270"/>
        </pc:sldMkLst>
      </pc:sldChg>
      <pc:sldChg chg="add">
        <pc:chgData name="Sam Day" userId="c1ed0136-0341-4341-902d-14e0f9b74320" providerId="ADAL" clId="{7E0E4B13-09C6-48F4-A8F3-341676849140}" dt="2024-02-16T16:31:00.597" v="0"/>
        <pc:sldMkLst>
          <pc:docMk/>
          <pc:sldMk cId="3847372835" sldId="3321"/>
        </pc:sldMkLst>
      </pc:sldChg>
      <pc:sldChg chg="add">
        <pc:chgData name="Sam Day" userId="c1ed0136-0341-4341-902d-14e0f9b74320" providerId="ADAL" clId="{7E0E4B13-09C6-48F4-A8F3-341676849140}" dt="2024-02-16T16:31:00.597" v="0"/>
        <pc:sldMkLst>
          <pc:docMk/>
          <pc:sldMk cId="1438303457" sldId="3341"/>
        </pc:sldMkLst>
      </pc:sldChg>
      <pc:sldChg chg="modSp add mod">
        <pc:chgData name="Sam Day" userId="c1ed0136-0341-4341-902d-14e0f9b74320" providerId="ADAL" clId="{7E0E4B13-09C6-48F4-A8F3-341676849140}" dt="2024-02-16T16:58:33.864" v="63" actId="20577"/>
        <pc:sldMkLst>
          <pc:docMk/>
          <pc:sldMk cId="687852929" sldId="3351"/>
        </pc:sldMkLst>
        <pc:spChg chg="mod">
          <ac:chgData name="Sam Day" userId="c1ed0136-0341-4341-902d-14e0f9b74320" providerId="ADAL" clId="{7E0E4B13-09C6-48F4-A8F3-341676849140}" dt="2024-02-16T16:58:16.693" v="47" actId="20577"/>
          <ac:spMkLst>
            <pc:docMk/>
            <pc:sldMk cId="687852929" sldId="3351"/>
            <ac:spMk id="3" creationId="{6121A452-9AA1-A6CE-F8C6-9936BB77F20F}"/>
          </ac:spMkLst>
        </pc:spChg>
        <pc:spChg chg="mod">
          <ac:chgData name="Sam Day" userId="c1ed0136-0341-4341-902d-14e0f9b74320" providerId="ADAL" clId="{7E0E4B13-09C6-48F4-A8F3-341676849140}" dt="2024-02-16T16:58:33.864" v="63" actId="20577"/>
          <ac:spMkLst>
            <pc:docMk/>
            <pc:sldMk cId="687852929" sldId="3351"/>
            <ac:spMk id="4" creationId="{374275A9-7CF3-D8A5-80BF-89193000AA3E}"/>
          </ac:spMkLst>
        </pc:spChg>
      </pc:sldChg>
      <pc:sldChg chg="modSp add mod">
        <pc:chgData name="Sam Day" userId="c1ed0136-0341-4341-902d-14e0f9b74320" providerId="ADAL" clId="{7E0E4B13-09C6-48F4-A8F3-341676849140}" dt="2024-02-23T20:38:58.153" v="518" actId="20577"/>
        <pc:sldMkLst>
          <pc:docMk/>
          <pc:sldMk cId="717869740" sldId="3357"/>
        </pc:sldMkLst>
        <pc:spChg chg="mod">
          <ac:chgData name="Sam Day" userId="c1ed0136-0341-4341-902d-14e0f9b74320" providerId="ADAL" clId="{7E0E4B13-09C6-48F4-A8F3-341676849140}" dt="2024-02-23T20:38:58.153" v="518" actId="20577"/>
          <ac:spMkLst>
            <pc:docMk/>
            <pc:sldMk cId="717869740" sldId="3357"/>
            <ac:spMk id="6" creationId="{8F298496-EA6A-A877-34BA-825A298BF5E3}"/>
          </ac:spMkLst>
        </pc:spChg>
      </pc:sldChg>
      <pc:sldChg chg="add">
        <pc:chgData name="Sam Day" userId="c1ed0136-0341-4341-902d-14e0f9b74320" providerId="ADAL" clId="{7E0E4B13-09C6-48F4-A8F3-341676849140}" dt="2024-02-16T16:31:00.597" v="0"/>
        <pc:sldMkLst>
          <pc:docMk/>
          <pc:sldMk cId="693478289" sldId="3408"/>
        </pc:sldMkLst>
      </pc:sldChg>
      <pc:sldChg chg="modSp add mod">
        <pc:chgData name="Sam Day" userId="c1ed0136-0341-4341-902d-14e0f9b74320" providerId="ADAL" clId="{7E0E4B13-09C6-48F4-A8F3-341676849140}" dt="2024-02-16T17:00:08.720" v="137" actId="20577"/>
        <pc:sldMkLst>
          <pc:docMk/>
          <pc:sldMk cId="56823764" sldId="3410"/>
        </pc:sldMkLst>
        <pc:spChg chg="mod">
          <ac:chgData name="Sam Day" userId="c1ed0136-0341-4341-902d-14e0f9b74320" providerId="ADAL" clId="{7E0E4B13-09C6-48F4-A8F3-341676849140}" dt="2024-02-16T16:59:46.264" v="89" actId="20577"/>
          <ac:spMkLst>
            <pc:docMk/>
            <pc:sldMk cId="56823764" sldId="3410"/>
            <ac:spMk id="2" creationId="{19307934-0053-DA33-AC64-41AAD9992449}"/>
          </ac:spMkLst>
        </pc:spChg>
        <pc:spChg chg="mod">
          <ac:chgData name="Sam Day" userId="c1ed0136-0341-4341-902d-14e0f9b74320" providerId="ADAL" clId="{7E0E4B13-09C6-48F4-A8F3-341676849140}" dt="2024-02-16T17:00:08.720" v="137" actId="20577"/>
          <ac:spMkLst>
            <pc:docMk/>
            <pc:sldMk cId="56823764" sldId="3410"/>
            <ac:spMk id="3" creationId="{D839D353-96BF-1443-911C-6A5809B08ACC}"/>
          </ac:spMkLst>
        </pc:spChg>
      </pc:sldChg>
      <pc:sldChg chg="modSp add mod">
        <pc:chgData name="Sam Day" userId="c1ed0136-0341-4341-902d-14e0f9b74320" providerId="ADAL" clId="{7E0E4B13-09C6-48F4-A8F3-341676849140}" dt="2024-02-16T16:58:51.254" v="79" actId="20577"/>
        <pc:sldMkLst>
          <pc:docMk/>
          <pc:sldMk cId="3342501323" sldId="3411"/>
        </pc:sldMkLst>
        <pc:spChg chg="mod">
          <ac:chgData name="Sam Day" userId="c1ed0136-0341-4341-902d-14e0f9b74320" providerId="ADAL" clId="{7E0E4B13-09C6-48F4-A8F3-341676849140}" dt="2024-02-16T16:58:45.139" v="73" actId="20577"/>
          <ac:spMkLst>
            <pc:docMk/>
            <pc:sldMk cId="3342501323" sldId="3411"/>
            <ac:spMk id="2" creationId="{0C07CC4E-570A-8DC1-2E49-06D68D45A05B}"/>
          </ac:spMkLst>
        </pc:spChg>
        <pc:spChg chg="mod">
          <ac:chgData name="Sam Day" userId="c1ed0136-0341-4341-902d-14e0f9b74320" providerId="ADAL" clId="{7E0E4B13-09C6-48F4-A8F3-341676849140}" dt="2024-02-16T16:58:51.254" v="79" actId="20577"/>
          <ac:spMkLst>
            <pc:docMk/>
            <pc:sldMk cId="3342501323" sldId="3411"/>
            <ac:spMk id="4" creationId="{BB8F2D74-0760-90F5-C70D-454B9F08463A}"/>
          </ac:spMkLst>
        </pc:spChg>
      </pc:sldChg>
      <pc:sldChg chg="add">
        <pc:chgData name="Sam Day" userId="c1ed0136-0341-4341-902d-14e0f9b74320" providerId="ADAL" clId="{7E0E4B13-09C6-48F4-A8F3-341676849140}" dt="2024-02-16T16:31:00.597" v="0"/>
        <pc:sldMkLst>
          <pc:docMk/>
          <pc:sldMk cId="957536920" sldId="3412"/>
        </pc:sldMkLst>
      </pc:sldChg>
      <pc:sldChg chg="modSp add mod">
        <pc:chgData name="Sam Day" userId="c1ed0136-0341-4341-902d-14e0f9b74320" providerId="ADAL" clId="{7E0E4B13-09C6-48F4-A8F3-341676849140}" dt="2024-02-16T17:03:09.739" v="164" actId="20577"/>
        <pc:sldMkLst>
          <pc:docMk/>
          <pc:sldMk cId="3437234084" sldId="3413"/>
        </pc:sldMkLst>
        <pc:spChg chg="mod">
          <ac:chgData name="Sam Day" userId="c1ed0136-0341-4341-902d-14e0f9b74320" providerId="ADAL" clId="{7E0E4B13-09C6-48F4-A8F3-341676849140}" dt="2024-02-16T17:03:09.739" v="164" actId="20577"/>
          <ac:spMkLst>
            <pc:docMk/>
            <pc:sldMk cId="3437234084" sldId="3413"/>
            <ac:spMk id="3" creationId="{D3D41E0D-D491-29DA-20F0-66F4207C9AB5}"/>
          </ac:spMkLst>
        </pc:spChg>
      </pc:sldChg>
      <pc:sldChg chg="modSp add mod">
        <pc:chgData name="Sam Day" userId="c1ed0136-0341-4341-902d-14e0f9b74320" providerId="ADAL" clId="{7E0E4B13-09C6-48F4-A8F3-341676849140}" dt="2024-02-22T22:41:06.108" v="375" actId="20577"/>
        <pc:sldMkLst>
          <pc:docMk/>
          <pc:sldMk cId="3796143321" sldId="3414"/>
        </pc:sldMkLst>
        <pc:spChg chg="mod">
          <ac:chgData name="Sam Day" userId="c1ed0136-0341-4341-902d-14e0f9b74320" providerId="ADAL" clId="{7E0E4B13-09C6-48F4-A8F3-341676849140}" dt="2024-02-22T22:41:06.108" v="375" actId="20577"/>
          <ac:spMkLst>
            <pc:docMk/>
            <pc:sldMk cId="3796143321" sldId="3414"/>
            <ac:spMk id="5" creationId="{3C7D0A2B-ED55-7492-E4A3-84DB3ED3935A}"/>
          </ac:spMkLst>
        </pc:spChg>
      </pc:sldChg>
      <pc:sldChg chg="modSp add mod addCm">
        <pc:chgData name="Sam Day" userId="c1ed0136-0341-4341-902d-14e0f9b74320" providerId="ADAL" clId="{7E0E4B13-09C6-48F4-A8F3-341676849140}" dt="2024-02-23T18:54:05.130" v="474" actId="1589"/>
        <pc:sldMkLst>
          <pc:docMk/>
          <pc:sldMk cId="624968557" sldId="3415"/>
        </pc:sldMkLst>
        <pc:spChg chg="mod">
          <ac:chgData name="Sam Day" userId="c1ed0136-0341-4341-902d-14e0f9b74320" providerId="ADAL" clId="{7E0E4B13-09C6-48F4-A8F3-341676849140}" dt="2024-02-22T22:41:15.775" v="385" actId="20577"/>
          <ac:spMkLst>
            <pc:docMk/>
            <pc:sldMk cId="624968557" sldId="3415"/>
            <ac:spMk id="5" creationId="{BE9E543D-0DB5-E322-9D75-125AD24F4E2D}"/>
          </ac:spMkLst>
        </pc:spChg>
      </pc:sldChg>
      <pc:sldChg chg="add">
        <pc:chgData name="Sam Day" userId="c1ed0136-0341-4341-902d-14e0f9b74320" providerId="ADAL" clId="{7E0E4B13-09C6-48F4-A8F3-341676849140}" dt="2024-02-16T16:31:00.597" v="0"/>
        <pc:sldMkLst>
          <pc:docMk/>
          <pc:sldMk cId="4138715447" sldId="3416"/>
        </pc:sldMkLst>
      </pc:sldChg>
      <pc:sldChg chg="add">
        <pc:chgData name="Sam Day" userId="c1ed0136-0341-4341-902d-14e0f9b74320" providerId="ADAL" clId="{7E0E4B13-09C6-48F4-A8F3-341676849140}" dt="2024-02-16T16:31:00.597" v="0"/>
        <pc:sldMkLst>
          <pc:docMk/>
          <pc:sldMk cId="266204231" sldId="3417"/>
        </pc:sldMkLst>
      </pc:sldChg>
      <pc:sldChg chg="modSp add mod">
        <pc:chgData name="Sam Day" userId="c1ed0136-0341-4341-902d-14e0f9b74320" providerId="ADAL" clId="{7E0E4B13-09C6-48F4-A8F3-341676849140}" dt="2024-02-16T16:42:19.417" v="12" actId="207"/>
        <pc:sldMkLst>
          <pc:docMk/>
          <pc:sldMk cId="746592017" sldId="3418"/>
        </pc:sldMkLst>
        <pc:spChg chg="mod">
          <ac:chgData name="Sam Day" userId="c1ed0136-0341-4341-902d-14e0f9b74320" providerId="ADAL" clId="{7E0E4B13-09C6-48F4-A8F3-341676849140}" dt="2024-02-16T16:42:16.974" v="11" actId="207"/>
          <ac:spMkLst>
            <pc:docMk/>
            <pc:sldMk cId="746592017" sldId="3418"/>
            <ac:spMk id="2" creationId="{4F7E3576-AFB2-744F-B03F-2A6B280FAE0E}"/>
          </ac:spMkLst>
        </pc:spChg>
        <pc:spChg chg="mod">
          <ac:chgData name="Sam Day" userId="c1ed0136-0341-4341-902d-14e0f9b74320" providerId="ADAL" clId="{7E0E4B13-09C6-48F4-A8F3-341676849140}" dt="2024-02-16T16:42:12.396" v="10" actId="207"/>
          <ac:spMkLst>
            <pc:docMk/>
            <pc:sldMk cId="746592017" sldId="3418"/>
            <ac:spMk id="3" creationId="{C47359F7-9FCC-386E-31E5-68BC2939E410}"/>
          </ac:spMkLst>
        </pc:spChg>
        <pc:spChg chg="mod">
          <ac:chgData name="Sam Day" userId="c1ed0136-0341-4341-902d-14e0f9b74320" providerId="ADAL" clId="{7E0E4B13-09C6-48F4-A8F3-341676849140}" dt="2024-02-16T16:42:19.417" v="12" actId="207"/>
          <ac:spMkLst>
            <pc:docMk/>
            <pc:sldMk cId="746592017" sldId="3418"/>
            <ac:spMk id="6" creationId="{EDC20E54-12F6-784A-DDE0-D834763AE03B}"/>
          </ac:spMkLst>
        </pc:spChg>
      </pc:sldChg>
      <pc:sldChg chg="modSp add mod">
        <pc:chgData name="Sam Day" userId="c1ed0136-0341-4341-902d-14e0f9b74320" providerId="ADAL" clId="{7E0E4B13-09C6-48F4-A8F3-341676849140}" dt="2024-02-16T17:04:26.450" v="185" actId="20577"/>
        <pc:sldMkLst>
          <pc:docMk/>
          <pc:sldMk cId="3909166147" sldId="3419"/>
        </pc:sldMkLst>
        <pc:spChg chg="mod">
          <ac:chgData name="Sam Day" userId="c1ed0136-0341-4341-902d-14e0f9b74320" providerId="ADAL" clId="{7E0E4B13-09C6-48F4-A8F3-341676849140}" dt="2024-02-16T17:04:26.450" v="185" actId="20577"/>
          <ac:spMkLst>
            <pc:docMk/>
            <pc:sldMk cId="3909166147" sldId="3419"/>
            <ac:spMk id="2" creationId="{CD8DAFEB-FF5B-52D4-FEAA-AAC4E4634EC6}"/>
          </ac:spMkLst>
        </pc:spChg>
      </pc:sldChg>
      <pc:sldChg chg="add">
        <pc:chgData name="Sam Day" userId="c1ed0136-0341-4341-902d-14e0f9b74320" providerId="ADAL" clId="{7E0E4B13-09C6-48F4-A8F3-341676849140}" dt="2024-02-16T16:31:00.597" v="0"/>
        <pc:sldMkLst>
          <pc:docMk/>
          <pc:sldMk cId="3127754734" sldId="3420"/>
        </pc:sldMkLst>
      </pc:sldChg>
      <pc:sldChg chg="add">
        <pc:chgData name="Sam Day" userId="c1ed0136-0341-4341-902d-14e0f9b74320" providerId="ADAL" clId="{7E0E4B13-09C6-48F4-A8F3-341676849140}" dt="2024-02-16T16:31:00.597" v="0"/>
        <pc:sldMkLst>
          <pc:docMk/>
          <pc:sldMk cId="3844456729" sldId="3421"/>
        </pc:sldMkLst>
      </pc:sldChg>
      <pc:sldChg chg="modSp add">
        <pc:chgData name="Sam Day" userId="c1ed0136-0341-4341-902d-14e0f9b74320" providerId="ADAL" clId="{7E0E4B13-09C6-48F4-A8F3-341676849140}" dt="2024-02-22T19:15:24.897" v="267" actId="20577"/>
        <pc:sldMkLst>
          <pc:docMk/>
          <pc:sldMk cId="4154015034" sldId="11021"/>
        </pc:sldMkLst>
        <pc:graphicFrameChg chg="mod">
          <ac:chgData name="Sam Day" userId="c1ed0136-0341-4341-902d-14e0f9b74320" providerId="ADAL" clId="{7E0E4B13-09C6-48F4-A8F3-341676849140}" dt="2024-02-22T19:15:24.897" v="267" actId="20577"/>
          <ac:graphicFrameMkLst>
            <pc:docMk/>
            <pc:sldMk cId="4154015034" sldId="11021"/>
            <ac:graphicFrameMk id="4" creationId="{C8E4D4BE-36A1-4AC7-3DF3-9BE9491ABA95}"/>
          </ac:graphicFrameMkLst>
        </pc:graphicFrameChg>
      </pc:sldChg>
      <pc:sldChg chg="modSp add mod modNotesTx">
        <pc:chgData name="Sam Day" userId="c1ed0136-0341-4341-902d-14e0f9b74320" providerId="ADAL" clId="{7E0E4B13-09C6-48F4-A8F3-341676849140}" dt="2024-02-22T22:47:04.518" v="453" actId="20577"/>
        <pc:sldMkLst>
          <pc:docMk/>
          <pc:sldMk cId="1074125150" sldId="11022"/>
        </pc:sldMkLst>
        <pc:spChg chg="mod">
          <ac:chgData name="Sam Day" userId="c1ed0136-0341-4341-902d-14e0f9b74320" providerId="ADAL" clId="{7E0E4B13-09C6-48F4-A8F3-341676849140}" dt="2024-02-16T17:00:23.872" v="152" actId="20577"/>
          <ac:spMkLst>
            <pc:docMk/>
            <pc:sldMk cId="1074125150" sldId="11022"/>
            <ac:spMk id="2" creationId="{F6A5DC01-869A-3002-9220-650762C48D19}"/>
          </ac:spMkLst>
        </pc:spChg>
      </pc:sldChg>
      <pc:sldChg chg="modSp mod modNotesTx">
        <pc:chgData name="Sam Day" userId="c1ed0136-0341-4341-902d-14e0f9b74320" providerId="ADAL" clId="{7E0E4B13-09C6-48F4-A8F3-341676849140}" dt="2024-02-22T22:47:24.122" v="473" actId="20577"/>
        <pc:sldMkLst>
          <pc:docMk/>
          <pc:sldMk cId="2945202729" sldId="11023"/>
        </pc:sldMkLst>
        <pc:picChg chg="mod">
          <ac:chgData name="Sam Day" userId="c1ed0136-0341-4341-902d-14e0f9b74320" providerId="ADAL" clId="{7E0E4B13-09C6-48F4-A8F3-341676849140}" dt="2024-02-22T22:39:42.094" v="339" actId="1076"/>
          <ac:picMkLst>
            <pc:docMk/>
            <pc:sldMk cId="2945202729" sldId="11023"/>
            <ac:picMk id="28" creationId="{1F45065C-BFC9-9ADF-F9BC-006DE55FA7D5}"/>
          </ac:picMkLst>
        </pc:picChg>
      </pc:sldChg>
      <pc:sldChg chg="modSp mod">
        <pc:chgData name="Sam Day" userId="c1ed0136-0341-4341-902d-14e0f9b74320" providerId="ADAL" clId="{7E0E4B13-09C6-48F4-A8F3-341676849140}" dt="2024-02-22T22:26:44.286" v="306" actId="14826"/>
        <pc:sldMkLst>
          <pc:docMk/>
          <pc:sldMk cId="3970316110" sldId="11024"/>
        </pc:sldMkLst>
        <pc:picChg chg="mod">
          <ac:chgData name="Sam Day" userId="c1ed0136-0341-4341-902d-14e0f9b74320" providerId="ADAL" clId="{7E0E4B13-09C6-48F4-A8F3-341676849140}" dt="2024-02-22T22:26:44.286" v="306" actId="14826"/>
          <ac:picMkLst>
            <pc:docMk/>
            <pc:sldMk cId="3970316110" sldId="11024"/>
            <ac:picMk id="18" creationId="{CC32EA9A-B65A-2A3B-2BF9-932D8421438D}"/>
          </ac:picMkLst>
        </pc:picChg>
      </pc:sldChg>
      <pc:sldChg chg="modSp mod">
        <pc:chgData name="Sam Day" userId="c1ed0136-0341-4341-902d-14e0f9b74320" providerId="ADAL" clId="{7E0E4B13-09C6-48F4-A8F3-341676849140}" dt="2024-02-22T22:25:25.580" v="305" actId="14826"/>
        <pc:sldMkLst>
          <pc:docMk/>
          <pc:sldMk cId="110452060" sldId="11025"/>
        </pc:sldMkLst>
        <pc:picChg chg="mod">
          <ac:chgData name="Sam Day" userId="c1ed0136-0341-4341-902d-14e0f9b74320" providerId="ADAL" clId="{7E0E4B13-09C6-48F4-A8F3-341676849140}" dt="2024-02-22T22:25:25.580" v="305" actId="14826"/>
          <ac:picMkLst>
            <pc:docMk/>
            <pc:sldMk cId="110452060" sldId="11025"/>
            <ac:picMk id="35" creationId="{AC334B71-44FC-800F-B5A2-BD64B0D7B90D}"/>
          </ac:picMkLst>
        </pc:picChg>
      </pc:sldChg>
      <pc:sldChg chg="del">
        <pc:chgData name="Sam Day" userId="c1ed0136-0341-4341-902d-14e0f9b74320" providerId="ADAL" clId="{7E0E4B13-09C6-48F4-A8F3-341676849140}" dt="2024-02-22T22:33:59.418" v="333" actId="47"/>
        <pc:sldMkLst>
          <pc:docMk/>
          <pc:sldMk cId="2199419319" sldId="11026"/>
        </pc:sldMkLst>
      </pc:sldChg>
      <pc:sldChg chg="new">
        <pc:chgData name="Sam Day" userId="c1ed0136-0341-4341-902d-14e0f9b74320" providerId="ADAL" clId="{7E0E4B13-09C6-48F4-A8F3-341676849140}" dt="2024-02-23T20:37:07.887" v="485" actId="680"/>
        <pc:sldMkLst>
          <pc:docMk/>
          <pc:sldMk cId="4294789937" sldId="11026"/>
        </pc:sldMkLst>
      </pc:sldChg>
    </pc:docChg>
  </pc:docChgLst>
  <pc:docChgLst>
    <pc:chgData name="Janelle Gieseke" userId="1065d469-00d3-4a33-b073-8dab6534bb61" providerId="ADAL" clId="{A858BDF5-4A61-411B-9CEA-2228EDBAADC3}"/>
    <pc:docChg chg="undo custSel addSld delSld modSld modSection">
      <pc:chgData name="Janelle Gieseke" userId="1065d469-00d3-4a33-b073-8dab6534bb61" providerId="ADAL" clId="{A858BDF5-4A61-411B-9CEA-2228EDBAADC3}" dt="2024-02-23T19:04:26.181" v="591" actId="1592"/>
      <pc:docMkLst>
        <pc:docMk/>
      </pc:docMkLst>
      <pc:sldChg chg="modSp mod">
        <pc:chgData name="Janelle Gieseke" userId="1065d469-00d3-4a33-b073-8dab6534bb61" providerId="ADAL" clId="{A858BDF5-4A61-411B-9CEA-2228EDBAADC3}" dt="2024-02-20T20:35:04.091" v="586" actId="20577"/>
        <pc:sldMkLst>
          <pc:docMk/>
          <pc:sldMk cId="1047230079" sldId="1596"/>
        </pc:sldMkLst>
        <pc:spChg chg="mod">
          <ac:chgData name="Janelle Gieseke" userId="1065d469-00d3-4a33-b073-8dab6534bb61" providerId="ADAL" clId="{A858BDF5-4A61-411B-9CEA-2228EDBAADC3}" dt="2024-02-20T20:35:04.091" v="586" actId="20577"/>
          <ac:spMkLst>
            <pc:docMk/>
            <pc:sldMk cId="1047230079" sldId="1596"/>
            <ac:spMk id="3" creationId="{CDAF27B0-8372-7C06-540A-B376EE73B01F}"/>
          </ac:spMkLst>
        </pc:spChg>
      </pc:sldChg>
      <pc:sldChg chg="modSp mod">
        <pc:chgData name="Janelle Gieseke" userId="1065d469-00d3-4a33-b073-8dab6534bb61" providerId="ADAL" clId="{A858BDF5-4A61-411B-9CEA-2228EDBAADC3}" dt="2024-02-20T20:36:17.277" v="587" actId="20577"/>
        <pc:sldMkLst>
          <pc:docMk/>
          <pc:sldMk cId="494479381" sldId="1608"/>
        </pc:sldMkLst>
        <pc:spChg chg="mod">
          <ac:chgData name="Janelle Gieseke" userId="1065d469-00d3-4a33-b073-8dab6534bb61" providerId="ADAL" clId="{A858BDF5-4A61-411B-9CEA-2228EDBAADC3}" dt="2024-02-20T20:36:17.277" v="587" actId="20577"/>
          <ac:spMkLst>
            <pc:docMk/>
            <pc:sldMk cId="494479381" sldId="1608"/>
            <ac:spMk id="5" creationId="{14A05ECA-5983-98DE-1156-2704713FE318}"/>
          </ac:spMkLst>
        </pc:spChg>
      </pc:sldChg>
      <pc:sldChg chg="delCm">
        <pc:chgData name="Janelle Gieseke" userId="1065d469-00d3-4a33-b073-8dab6534bb61" providerId="ADAL" clId="{A858BDF5-4A61-411B-9CEA-2228EDBAADC3}" dt="2024-02-23T18:28:55.912" v="589" actId="1592"/>
        <pc:sldMkLst>
          <pc:docMk/>
          <pc:sldMk cId="765897931" sldId="2732"/>
        </pc:sldMkLst>
      </pc:sldChg>
      <pc:sldChg chg="delSp modSp mod delCm">
        <pc:chgData name="Janelle Gieseke" userId="1065d469-00d3-4a33-b073-8dab6534bb61" providerId="ADAL" clId="{A858BDF5-4A61-411B-9CEA-2228EDBAADC3}" dt="2024-02-20T19:20:53.310" v="32" actId="1592"/>
        <pc:sldMkLst>
          <pc:docMk/>
          <pc:sldMk cId="3200106212" sldId="2747"/>
        </pc:sldMkLst>
        <pc:picChg chg="mod ord">
          <ac:chgData name="Janelle Gieseke" userId="1065d469-00d3-4a33-b073-8dab6534bb61" providerId="ADAL" clId="{A858BDF5-4A61-411B-9CEA-2228EDBAADC3}" dt="2024-02-20T19:20:32.214" v="31" actId="1076"/>
          <ac:picMkLst>
            <pc:docMk/>
            <pc:sldMk cId="3200106212" sldId="2747"/>
            <ac:picMk id="10" creationId="{05A35311-288A-4048-A9E7-7F9D55D314C4}"/>
          </ac:picMkLst>
        </pc:picChg>
        <pc:picChg chg="del">
          <ac:chgData name="Janelle Gieseke" userId="1065d469-00d3-4a33-b073-8dab6534bb61" providerId="ADAL" clId="{A858BDF5-4A61-411B-9CEA-2228EDBAADC3}" dt="2024-02-20T19:20:26.608" v="30" actId="478"/>
          <ac:picMkLst>
            <pc:docMk/>
            <pc:sldMk cId="3200106212" sldId="2747"/>
            <ac:picMk id="16" creationId="{B165FDD2-A010-4C5B-B262-17C5504ADD0C}"/>
          </ac:picMkLst>
        </pc:picChg>
        <pc:picChg chg="del">
          <ac:chgData name="Janelle Gieseke" userId="1065d469-00d3-4a33-b073-8dab6534bb61" providerId="ADAL" clId="{A858BDF5-4A61-411B-9CEA-2228EDBAADC3}" dt="2024-02-20T19:20:26.608" v="30" actId="478"/>
          <ac:picMkLst>
            <pc:docMk/>
            <pc:sldMk cId="3200106212" sldId="2747"/>
            <ac:picMk id="17" creationId="{2B8916E1-8EB3-4E22-BF83-53761EF5DADE}"/>
          </ac:picMkLst>
        </pc:picChg>
        <pc:picChg chg="del">
          <ac:chgData name="Janelle Gieseke" userId="1065d469-00d3-4a33-b073-8dab6534bb61" providerId="ADAL" clId="{A858BDF5-4A61-411B-9CEA-2228EDBAADC3}" dt="2024-02-20T19:20:26.608" v="30" actId="478"/>
          <ac:picMkLst>
            <pc:docMk/>
            <pc:sldMk cId="3200106212" sldId="2747"/>
            <ac:picMk id="20" creationId="{1A20F931-7DA8-4BE9-8906-E66E978CA164}"/>
          </ac:picMkLst>
        </pc:picChg>
        <pc:picChg chg="del">
          <ac:chgData name="Janelle Gieseke" userId="1065d469-00d3-4a33-b073-8dab6534bb61" providerId="ADAL" clId="{A858BDF5-4A61-411B-9CEA-2228EDBAADC3}" dt="2024-02-20T19:20:26.608" v="30" actId="478"/>
          <ac:picMkLst>
            <pc:docMk/>
            <pc:sldMk cId="3200106212" sldId="2747"/>
            <ac:picMk id="21" creationId="{A8E739E9-941D-4764-9837-0B80FA436B16}"/>
          </ac:picMkLst>
        </pc:picChg>
        <pc:picChg chg="del">
          <ac:chgData name="Janelle Gieseke" userId="1065d469-00d3-4a33-b073-8dab6534bb61" providerId="ADAL" clId="{A858BDF5-4A61-411B-9CEA-2228EDBAADC3}" dt="2024-02-20T19:20:26.608" v="30" actId="478"/>
          <ac:picMkLst>
            <pc:docMk/>
            <pc:sldMk cId="3200106212" sldId="2747"/>
            <ac:picMk id="22" creationId="{97D221F1-3E47-469E-9B85-518A840851B8}"/>
          </ac:picMkLst>
        </pc:picChg>
        <pc:picChg chg="del">
          <ac:chgData name="Janelle Gieseke" userId="1065d469-00d3-4a33-b073-8dab6534bb61" providerId="ADAL" clId="{A858BDF5-4A61-411B-9CEA-2228EDBAADC3}" dt="2024-02-20T19:20:26.608" v="30" actId="478"/>
          <ac:picMkLst>
            <pc:docMk/>
            <pc:sldMk cId="3200106212" sldId="2747"/>
            <ac:picMk id="23" creationId="{4B841FD7-44D1-4E83-89B7-FB4DD873254D}"/>
          </ac:picMkLst>
        </pc:picChg>
        <pc:picChg chg="del">
          <ac:chgData name="Janelle Gieseke" userId="1065d469-00d3-4a33-b073-8dab6534bb61" providerId="ADAL" clId="{A858BDF5-4A61-411B-9CEA-2228EDBAADC3}" dt="2024-02-20T19:20:26.608" v="30" actId="478"/>
          <ac:picMkLst>
            <pc:docMk/>
            <pc:sldMk cId="3200106212" sldId="2747"/>
            <ac:picMk id="24" creationId="{663441FA-068F-4032-9606-200A32CA4E16}"/>
          </ac:picMkLst>
        </pc:picChg>
        <pc:picChg chg="del">
          <ac:chgData name="Janelle Gieseke" userId="1065d469-00d3-4a33-b073-8dab6534bb61" providerId="ADAL" clId="{A858BDF5-4A61-411B-9CEA-2228EDBAADC3}" dt="2024-02-20T19:20:26.608" v="30" actId="478"/>
          <ac:picMkLst>
            <pc:docMk/>
            <pc:sldMk cId="3200106212" sldId="2747"/>
            <ac:picMk id="25" creationId="{1E4AE3AB-59D3-4F62-A95C-F3E29D053711}"/>
          </ac:picMkLst>
        </pc:picChg>
        <pc:picChg chg="del">
          <ac:chgData name="Janelle Gieseke" userId="1065d469-00d3-4a33-b073-8dab6534bb61" providerId="ADAL" clId="{A858BDF5-4A61-411B-9CEA-2228EDBAADC3}" dt="2024-02-20T19:20:26.608" v="30" actId="478"/>
          <ac:picMkLst>
            <pc:docMk/>
            <pc:sldMk cId="3200106212" sldId="2747"/>
            <ac:picMk id="26" creationId="{E1C584A7-57DF-4A6F-991D-62DB126EEF77}"/>
          </ac:picMkLst>
        </pc:picChg>
        <pc:picChg chg="del">
          <ac:chgData name="Janelle Gieseke" userId="1065d469-00d3-4a33-b073-8dab6534bb61" providerId="ADAL" clId="{A858BDF5-4A61-411B-9CEA-2228EDBAADC3}" dt="2024-02-20T19:20:26.608" v="30" actId="478"/>
          <ac:picMkLst>
            <pc:docMk/>
            <pc:sldMk cId="3200106212" sldId="2747"/>
            <ac:picMk id="27" creationId="{160DDFFF-6E50-4795-B3CB-FEDB89A0E482}"/>
          </ac:picMkLst>
        </pc:picChg>
      </pc:sldChg>
      <pc:sldChg chg="del">
        <pc:chgData name="Janelle Gieseke" userId="1065d469-00d3-4a33-b073-8dab6534bb61" providerId="ADAL" clId="{A858BDF5-4A61-411B-9CEA-2228EDBAADC3}" dt="2024-02-20T19:39:39.402" v="320" actId="47"/>
        <pc:sldMkLst>
          <pc:docMk/>
          <pc:sldMk cId="2674036246" sldId="2765"/>
        </pc:sldMkLst>
      </pc:sldChg>
      <pc:sldChg chg="addSp delSp modSp mod modClrScheme chgLayout modNotesTx">
        <pc:chgData name="Janelle Gieseke" userId="1065d469-00d3-4a33-b073-8dab6534bb61" providerId="ADAL" clId="{A858BDF5-4A61-411B-9CEA-2228EDBAADC3}" dt="2024-02-20T20:20:56.035" v="494" actId="13782"/>
        <pc:sldMkLst>
          <pc:docMk/>
          <pc:sldMk cId="1470492384" sldId="2771"/>
        </pc:sldMkLst>
        <pc:spChg chg="mod ord">
          <ac:chgData name="Janelle Gieseke" userId="1065d469-00d3-4a33-b073-8dab6534bb61" providerId="ADAL" clId="{A858BDF5-4A61-411B-9CEA-2228EDBAADC3}" dt="2024-02-20T20:14:57.431" v="428" actId="6264"/>
          <ac:spMkLst>
            <pc:docMk/>
            <pc:sldMk cId="1470492384" sldId="2771"/>
            <ac:spMk id="4" creationId="{B7673CD4-6793-4DE8-9E43-CD30AF9322D2}"/>
          </ac:spMkLst>
        </pc:spChg>
        <pc:spChg chg="mod ord">
          <ac:chgData name="Janelle Gieseke" userId="1065d469-00d3-4a33-b073-8dab6534bb61" providerId="ADAL" clId="{A858BDF5-4A61-411B-9CEA-2228EDBAADC3}" dt="2024-02-20T20:15:03.675" v="434"/>
          <ac:spMkLst>
            <pc:docMk/>
            <pc:sldMk cId="1470492384" sldId="2771"/>
            <ac:spMk id="6" creationId="{0D0295B5-FF2F-496C-BD74-C070881DD51E}"/>
          </ac:spMkLst>
        </pc:spChg>
        <pc:spChg chg="del">
          <ac:chgData name="Janelle Gieseke" userId="1065d469-00d3-4a33-b073-8dab6534bb61" providerId="ADAL" clId="{A858BDF5-4A61-411B-9CEA-2228EDBAADC3}" dt="2024-02-20T20:14:52.408" v="424" actId="478"/>
          <ac:spMkLst>
            <pc:docMk/>
            <pc:sldMk cId="1470492384" sldId="2771"/>
            <ac:spMk id="13" creationId="{F56502D0-17A3-76C9-1722-62A617DD354E}"/>
          </ac:spMkLst>
        </pc:spChg>
        <pc:spChg chg="add del mod ord">
          <ac:chgData name="Janelle Gieseke" userId="1065d469-00d3-4a33-b073-8dab6534bb61" providerId="ADAL" clId="{A858BDF5-4A61-411B-9CEA-2228EDBAADC3}" dt="2024-02-20T20:14:55.119" v="425" actId="700"/>
          <ac:spMkLst>
            <pc:docMk/>
            <pc:sldMk cId="1470492384" sldId="2771"/>
            <ac:spMk id="15" creationId="{55B2A6C7-A0CB-F3EC-665D-D36E5732DE4A}"/>
          </ac:spMkLst>
        </pc:spChg>
        <pc:spChg chg="add del mod ord">
          <ac:chgData name="Janelle Gieseke" userId="1065d469-00d3-4a33-b073-8dab6534bb61" providerId="ADAL" clId="{A858BDF5-4A61-411B-9CEA-2228EDBAADC3}" dt="2024-02-20T20:15:12.390" v="439" actId="1032"/>
          <ac:spMkLst>
            <pc:docMk/>
            <pc:sldMk cId="1470492384" sldId="2771"/>
            <ac:spMk id="17" creationId="{64B056D2-BF76-6296-3721-4E9A6F705017}"/>
          </ac:spMkLst>
        </pc:spChg>
        <pc:spChg chg="add del mod">
          <ac:chgData name="Janelle Gieseke" userId="1065d469-00d3-4a33-b073-8dab6534bb61" providerId="ADAL" clId="{A858BDF5-4A61-411B-9CEA-2228EDBAADC3}" dt="2024-02-20T20:14:57.431" v="428" actId="6264"/>
          <ac:spMkLst>
            <pc:docMk/>
            <pc:sldMk cId="1470492384" sldId="2771"/>
            <ac:spMk id="18" creationId="{77247A38-8FE2-8C30-A6CB-E1A99F15D422}"/>
          </ac:spMkLst>
        </pc:spChg>
        <pc:spChg chg="add del mod">
          <ac:chgData name="Janelle Gieseke" userId="1065d469-00d3-4a33-b073-8dab6534bb61" providerId="ADAL" clId="{A858BDF5-4A61-411B-9CEA-2228EDBAADC3}" dt="2024-02-20T20:14:57.431" v="428" actId="6264"/>
          <ac:spMkLst>
            <pc:docMk/>
            <pc:sldMk cId="1470492384" sldId="2771"/>
            <ac:spMk id="19" creationId="{A4828CA6-0A92-7124-42ED-442144F13FF5}"/>
          </ac:spMkLst>
        </pc:spChg>
        <pc:spChg chg="add del mod">
          <ac:chgData name="Janelle Gieseke" userId="1065d469-00d3-4a33-b073-8dab6534bb61" providerId="ADAL" clId="{A858BDF5-4A61-411B-9CEA-2228EDBAADC3}" dt="2024-02-20T20:14:57.431" v="428" actId="6264"/>
          <ac:spMkLst>
            <pc:docMk/>
            <pc:sldMk cId="1470492384" sldId="2771"/>
            <ac:spMk id="20" creationId="{EC4283C5-48BC-31B0-CA13-723FFBFD9A3D}"/>
          </ac:spMkLst>
        </pc:spChg>
        <pc:grpChg chg="del">
          <ac:chgData name="Janelle Gieseke" userId="1065d469-00d3-4a33-b073-8dab6534bb61" providerId="ADAL" clId="{A858BDF5-4A61-411B-9CEA-2228EDBAADC3}" dt="2024-02-20T20:14:52.408" v="424" actId="478"/>
          <ac:grpSpMkLst>
            <pc:docMk/>
            <pc:sldMk cId="1470492384" sldId="2771"/>
            <ac:grpSpMk id="3" creationId="{5C703FC2-4612-FE07-1356-B6A0DFB5105A}"/>
          </ac:grpSpMkLst>
        </pc:grpChg>
        <pc:graphicFrameChg chg="add mod modGraphic">
          <ac:chgData name="Janelle Gieseke" userId="1065d469-00d3-4a33-b073-8dab6534bb61" providerId="ADAL" clId="{A858BDF5-4A61-411B-9CEA-2228EDBAADC3}" dt="2024-02-20T20:20:56.035" v="494" actId="13782"/>
          <ac:graphicFrameMkLst>
            <pc:docMk/>
            <pc:sldMk cId="1470492384" sldId="2771"/>
            <ac:graphicFrameMk id="21" creationId="{6EE464BB-4925-41AB-908C-EB9B71A1EAB0}"/>
          </ac:graphicFrameMkLst>
        </pc:graphicFrameChg>
      </pc:sldChg>
      <pc:sldChg chg="addSp delSp modSp mod chgLayout">
        <pc:chgData name="Janelle Gieseke" userId="1065d469-00d3-4a33-b073-8dab6534bb61" providerId="ADAL" clId="{A858BDF5-4A61-411B-9CEA-2228EDBAADC3}" dt="2024-02-20T20:23:17.368" v="511" actId="1076"/>
        <pc:sldMkLst>
          <pc:docMk/>
          <pc:sldMk cId="3110186231" sldId="3244"/>
        </pc:sldMkLst>
        <pc:spChg chg="mod ord">
          <ac:chgData name="Janelle Gieseke" userId="1065d469-00d3-4a33-b073-8dab6534bb61" providerId="ADAL" clId="{A858BDF5-4A61-411B-9CEA-2228EDBAADC3}" dt="2024-02-20T20:23:14.042" v="510" actId="6264"/>
          <ac:spMkLst>
            <pc:docMk/>
            <pc:sldMk cId="3110186231" sldId="3244"/>
            <ac:spMk id="4" creationId="{BABDD8E6-45D9-458C-AA49-4C42F3473A8A}"/>
          </ac:spMkLst>
        </pc:spChg>
        <pc:spChg chg="mod ord">
          <ac:chgData name="Janelle Gieseke" userId="1065d469-00d3-4a33-b073-8dab6534bb61" providerId="ADAL" clId="{A858BDF5-4A61-411B-9CEA-2228EDBAADC3}" dt="2024-02-20T20:23:14.042" v="510" actId="6264"/>
          <ac:spMkLst>
            <pc:docMk/>
            <pc:sldMk cId="3110186231" sldId="3244"/>
            <ac:spMk id="6" creationId="{368CBDC0-6B0E-431D-B616-ED225C773011}"/>
          </ac:spMkLst>
        </pc:spChg>
        <pc:spChg chg="add del mod">
          <ac:chgData name="Janelle Gieseke" userId="1065d469-00d3-4a33-b073-8dab6534bb61" providerId="ADAL" clId="{A858BDF5-4A61-411B-9CEA-2228EDBAADC3}" dt="2024-02-20T20:23:14.042" v="510" actId="6264"/>
          <ac:spMkLst>
            <pc:docMk/>
            <pc:sldMk cId="3110186231" sldId="3244"/>
            <ac:spMk id="7" creationId="{B71DD486-4E35-68B9-C34B-3B3337E2E1AF}"/>
          </ac:spMkLst>
        </pc:spChg>
        <pc:spChg chg="add del mod">
          <ac:chgData name="Janelle Gieseke" userId="1065d469-00d3-4a33-b073-8dab6534bb61" providerId="ADAL" clId="{A858BDF5-4A61-411B-9CEA-2228EDBAADC3}" dt="2024-02-20T20:23:14.042" v="510" actId="6264"/>
          <ac:spMkLst>
            <pc:docMk/>
            <pc:sldMk cId="3110186231" sldId="3244"/>
            <ac:spMk id="8" creationId="{B57E8151-D9AF-3E02-94F1-5A55D342FAB3}"/>
          </ac:spMkLst>
        </pc:spChg>
        <pc:spChg chg="add del mod ord">
          <ac:chgData name="Janelle Gieseke" userId="1065d469-00d3-4a33-b073-8dab6534bb61" providerId="ADAL" clId="{A858BDF5-4A61-411B-9CEA-2228EDBAADC3}" dt="2024-02-20T20:23:14.042" v="510" actId="6264"/>
          <ac:spMkLst>
            <pc:docMk/>
            <pc:sldMk cId="3110186231" sldId="3244"/>
            <ac:spMk id="9" creationId="{8C942D0D-1245-0F78-A7F5-A94C67F06DF8}"/>
          </ac:spMkLst>
        </pc:spChg>
        <pc:grpChg chg="mod">
          <ac:chgData name="Janelle Gieseke" userId="1065d469-00d3-4a33-b073-8dab6534bb61" providerId="ADAL" clId="{A858BDF5-4A61-411B-9CEA-2228EDBAADC3}" dt="2024-02-20T20:23:17.368" v="511" actId="1076"/>
          <ac:grpSpMkLst>
            <pc:docMk/>
            <pc:sldMk cId="3110186231" sldId="3244"/>
            <ac:grpSpMk id="5" creationId="{D31F9851-34F7-2C93-DC37-0EF0C4CD0668}"/>
          </ac:grpSpMkLst>
        </pc:grpChg>
      </pc:sldChg>
      <pc:sldChg chg="addSp delSp modSp mod modClrScheme chgLayout modNotesTx">
        <pc:chgData name="Janelle Gieseke" userId="1065d469-00d3-4a33-b073-8dab6534bb61" providerId="ADAL" clId="{A858BDF5-4A61-411B-9CEA-2228EDBAADC3}" dt="2024-02-20T20:30:30.615" v="527" actId="1076"/>
        <pc:sldMkLst>
          <pc:docMk/>
          <pc:sldMk cId="2850206461" sldId="3247"/>
        </pc:sldMkLst>
        <pc:spChg chg="mod ord">
          <ac:chgData name="Janelle Gieseke" userId="1065d469-00d3-4a33-b073-8dab6534bb61" providerId="ADAL" clId="{A858BDF5-4A61-411B-9CEA-2228EDBAADC3}" dt="2024-02-20T20:30:19.607" v="523" actId="700"/>
          <ac:spMkLst>
            <pc:docMk/>
            <pc:sldMk cId="2850206461" sldId="3247"/>
            <ac:spMk id="4" creationId="{BABDD8E6-45D9-458C-AA49-4C42F3473A8A}"/>
          </ac:spMkLst>
        </pc:spChg>
        <pc:spChg chg="mod topLvl">
          <ac:chgData name="Janelle Gieseke" userId="1065d469-00d3-4a33-b073-8dab6534bb61" providerId="ADAL" clId="{A858BDF5-4A61-411B-9CEA-2228EDBAADC3}" dt="2024-02-20T20:30:30.615" v="527" actId="1076"/>
          <ac:spMkLst>
            <pc:docMk/>
            <pc:sldMk cId="2850206461" sldId="3247"/>
            <ac:spMk id="5" creationId="{7A95D02E-B75E-70C1-6260-B2D6125424CF}"/>
          </ac:spMkLst>
        </pc:spChg>
        <pc:spChg chg="mod ord">
          <ac:chgData name="Janelle Gieseke" userId="1065d469-00d3-4a33-b073-8dab6534bb61" providerId="ADAL" clId="{A858BDF5-4A61-411B-9CEA-2228EDBAADC3}" dt="2024-02-20T20:30:19.607" v="523" actId="700"/>
          <ac:spMkLst>
            <pc:docMk/>
            <pc:sldMk cId="2850206461" sldId="3247"/>
            <ac:spMk id="6" creationId="{368CBDC0-6B0E-431D-B616-ED225C773011}"/>
          </ac:spMkLst>
        </pc:spChg>
        <pc:spChg chg="del mod ord">
          <ac:chgData name="Janelle Gieseke" userId="1065d469-00d3-4a33-b073-8dab6534bb61" providerId="ADAL" clId="{A858BDF5-4A61-411B-9CEA-2228EDBAADC3}" dt="2024-02-20T20:29:17.854" v="514" actId="700"/>
          <ac:spMkLst>
            <pc:docMk/>
            <pc:sldMk cId="2850206461" sldId="3247"/>
            <ac:spMk id="8" creationId="{36D07255-341C-B0F2-A8CA-C484779C16C3}"/>
          </ac:spMkLst>
        </pc:spChg>
        <pc:spChg chg="del">
          <ac:chgData name="Janelle Gieseke" userId="1065d469-00d3-4a33-b073-8dab6534bb61" providerId="ADAL" clId="{A858BDF5-4A61-411B-9CEA-2228EDBAADC3}" dt="2024-02-20T20:29:59.571" v="521" actId="478"/>
          <ac:spMkLst>
            <pc:docMk/>
            <pc:sldMk cId="2850206461" sldId="3247"/>
            <ac:spMk id="9" creationId="{9FF8D8CD-A194-5FDA-D27A-3B626ED0BD16}"/>
          </ac:spMkLst>
        </pc:spChg>
        <pc:spChg chg="add del mod ord">
          <ac:chgData name="Janelle Gieseke" userId="1065d469-00d3-4a33-b073-8dab6534bb61" providerId="ADAL" clId="{A858BDF5-4A61-411B-9CEA-2228EDBAADC3}" dt="2024-02-20T20:29:20.229" v="515" actId="478"/>
          <ac:spMkLst>
            <pc:docMk/>
            <pc:sldMk cId="2850206461" sldId="3247"/>
            <ac:spMk id="10" creationId="{238F5DC1-0113-527C-6AAA-E27531024152}"/>
          </ac:spMkLst>
        </pc:spChg>
        <pc:spChg chg="add del mod ord">
          <ac:chgData name="Janelle Gieseke" userId="1065d469-00d3-4a33-b073-8dab6534bb61" providerId="ADAL" clId="{A858BDF5-4A61-411B-9CEA-2228EDBAADC3}" dt="2024-02-20T20:30:25.545" v="524" actId="931"/>
          <ac:spMkLst>
            <pc:docMk/>
            <pc:sldMk cId="2850206461" sldId="3247"/>
            <ac:spMk id="11" creationId="{2C0FFEF6-5032-CBF9-003C-1276BA2601B7}"/>
          </ac:spMkLst>
        </pc:spChg>
        <pc:grpChg chg="del">
          <ac:chgData name="Janelle Gieseke" userId="1065d469-00d3-4a33-b073-8dab6534bb61" providerId="ADAL" clId="{A858BDF5-4A61-411B-9CEA-2228EDBAADC3}" dt="2024-02-20T20:30:17.053" v="522" actId="478"/>
          <ac:grpSpMkLst>
            <pc:docMk/>
            <pc:sldMk cId="2850206461" sldId="3247"/>
            <ac:grpSpMk id="2" creationId="{A0A15C44-54A9-6D69-B28E-C88209209A69}"/>
          </ac:grpSpMkLst>
        </pc:grpChg>
        <pc:picChg chg="del topLvl">
          <ac:chgData name="Janelle Gieseke" userId="1065d469-00d3-4a33-b073-8dab6534bb61" providerId="ADAL" clId="{A858BDF5-4A61-411B-9CEA-2228EDBAADC3}" dt="2024-02-20T20:30:17.053" v="522" actId="478"/>
          <ac:picMkLst>
            <pc:docMk/>
            <pc:sldMk cId="2850206461" sldId="3247"/>
            <ac:picMk id="3" creationId="{B0CC7ADF-302E-DD35-7433-C97A5F270B93}"/>
          </ac:picMkLst>
        </pc:picChg>
        <pc:picChg chg="add mod">
          <ac:chgData name="Janelle Gieseke" userId="1065d469-00d3-4a33-b073-8dab6534bb61" providerId="ADAL" clId="{A858BDF5-4A61-411B-9CEA-2228EDBAADC3}" dt="2024-02-20T20:30:27.325" v="526" actId="962"/>
          <ac:picMkLst>
            <pc:docMk/>
            <pc:sldMk cId="2850206461" sldId="3247"/>
            <ac:picMk id="13" creationId="{ECAF2129-63C0-83BC-FB78-64BA69D07695}"/>
          </ac:picMkLst>
        </pc:picChg>
        <pc:cxnChg chg="del">
          <ac:chgData name="Janelle Gieseke" userId="1065d469-00d3-4a33-b073-8dab6534bb61" providerId="ADAL" clId="{A858BDF5-4A61-411B-9CEA-2228EDBAADC3}" dt="2024-02-20T20:29:24.160" v="516" actId="478"/>
          <ac:cxnSpMkLst>
            <pc:docMk/>
            <pc:sldMk cId="2850206461" sldId="3247"/>
            <ac:cxnSpMk id="7" creationId="{4070AF23-A6F8-C914-159D-37C9FB1E7CE7}"/>
          </ac:cxnSpMkLst>
        </pc:cxnChg>
      </pc:sldChg>
      <pc:sldChg chg="del">
        <pc:chgData name="Janelle Gieseke" userId="1065d469-00d3-4a33-b073-8dab6534bb61" providerId="ADAL" clId="{A858BDF5-4A61-411B-9CEA-2228EDBAADC3}" dt="2024-02-20T19:33:26.765" v="292" actId="47"/>
        <pc:sldMkLst>
          <pc:docMk/>
          <pc:sldMk cId="3211866352" sldId="3249"/>
        </pc:sldMkLst>
      </pc:sldChg>
      <pc:sldChg chg="del">
        <pc:chgData name="Janelle Gieseke" userId="1065d469-00d3-4a33-b073-8dab6534bb61" providerId="ADAL" clId="{A858BDF5-4A61-411B-9CEA-2228EDBAADC3}" dt="2024-02-20T19:32:56.337" v="285" actId="47"/>
        <pc:sldMkLst>
          <pc:docMk/>
          <pc:sldMk cId="990038938" sldId="3252"/>
        </pc:sldMkLst>
      </pc:sldChg>
      <pc:sldChg chg="addSp delSp modSp mod modClrScheme chgLayout modNotesTx">
        <pc:chgData name="Janelle Gieseke" userId="1065d469-00d3-4a33-b073-8dab6534bb61" providerId="ADAL" clId="{A858BDF5-4A61-411B-9CEA-2228EDBAADC3}" dt="2024-02-20T19:34:07.690" v="297" actId="14100"/>
        <pc:sldMkLst>
          <pc:docMk/>
          <pc:sldMk cId="2625290451" sldId="3256"/>
        </pc:sldMkLst>
        <pc:spChg chg="del">
          <ac:chgData name="Janelle Gieseke" userId="1065d469-00d3-4a33-b073-8dab6534bb61" providerId="ADAL" clId="{A858BDF5-4A61-411B-9CEA-2228EDBAADC3}" dt="2024-02-20T19:23:39.700" v="51" actId="478"/>
          <ac:spMkLst>
            <pc:docMk/>
            <pc:sldMk cId="2625290451" sldId="3256"/>
            <ac:spMk id="2" creationId="{DF236C42-19D5-4E00-9DE3-74C17290CD83}"/>
          </ac:spMkLst>
        </pc:spChg>
        <pc:spChg chg="mod ord">
          <ac:chgData name="Janelle Gieseke" userId="1065d469-00d3-4a33-b073-8dab6534bb61" providerId="ADAL" clId="{A858BDF5-4A61-411B-9CEA-2228EDBAADC3}" dt="2024-02-20T19:33:12.433" v="289" actId="6264"/>
          <ac:spMkLst>
            <pc:docMk/>
            <pc:sldMk cId="2625290451" sldId="3256"/>
            <ac:spMk id="4" creationId="{B7673CD4-6793-4DE8-9E43-CD30AF9322D2}"/>
          </ac:spMkLst>
        </pc:spChg>
        <pc:spChg chg="mod ord">
          <ac:chgData name="Janelle Gieseke" userId="1065d469-00d3-4a33-b073-8dab6534bb61" providerId="ADAL" clId="{A858BDF5-4A61-411B-9CEA-2228EDBAADC3}" dt="2024-02-20T19:33:12.433" v="289" actId="6264"/>
          <ac:spMkLst>
            <pc:docMk/>
            <pc:sldMk cId="2625290451" sldId="3256"/>
            <ac:spMk id="6" creationId="{0D0295B5-FF2F-496C-BD74-C070881DD51E}"/>
          </ac:spMkLst>
        </pc:spChg>
        <pc:spChg chg="del mod">
          <ac:chgData name="Janelle Gieseke" userId="1065d469-00d3-4a33-b073-8dab6534bb61" providerId="ADAL" clId="{A858BDF5-4A61-411B-9CEA-2228EDBAADC3}" dt="2024-02-20T19:21:46.070" v="35" actId="478"/>
          <ac:spMkLst>
            <pc:docMk/>
            <pc:sldMk cId="2625290451" sldId="3256"/>
            <ac:spMk id="8" creationId="{3AC57E14-0738-4379-ABFA-FDF753F5F165}"/>
          </ac:spMkLst>
        </pc:spChg>
        <pc:spChg chg="del">
          <ac:chgData name="Janelle Gieseke" userId="1065d469-00d3-4a33-b073-8dab6534bb61" providerId="ADAL" clId="{A858BDF5-4A61-411B-9CEA-2228EDBAADC3}" dt="2024-02-20T19:21:47.070" v="36" actId="478"/>
          <ac:spMkLst>
            <pc:docMk/>
            <pc:sldMk cId="2625290451" sldId="3256"/>
            <ac:spMk id="9" creationId="{37339D56-C9F0-4212-A2CA-9AED17457D1B}"/>
          </ac:spMkLst>
        </pc:spChg>
        <pc:spChg chg="mod">
          <ac:chgData name="Janelle Gieseke" userId="1065d469-00d3-4a33-b073-8dab6534bb61" providerId="ADAL" clId="{A858BDF5-4A61-411B-9CEA-2228EDBAADC3}" dt="2024-02-20T19:23:21.511" v="47" actId="1076"/>
          <ac:spMkLst>
            <pc:docMk/>
            <pc:sldMk cId="2625290451" sldId="3256"/>
            <ac:spMk id="10" creationId="{A1B77F58-10A2-45A5-9E03-3236A87AA777}"/>
          </ac:spMkLst>
        </pc:spChg>
        <pc:spChg chg="add del mod">
          <ac:chgData name="Janelle Gieseke" userId="1065d469-00d3-4a33-b073-8dab6534bb61" providerId="ADAL" clId="{A858BDF5-4A61-411B-9CEA-2228EDBAADC3}" dt="2024-02-20T19:23:31.017" v="49" actId="6264"/>
          <ac:spMkLst>
            <pc:docMk/>
            <pc:sldMk cId="2625290451" sldId="3256"/>
            <ac:spMk id="15" creationId="{EE9AFEB7-80B2-CC23-9A6E-3BF16D24ED10}"/>
          </ac:spMkLst>
        </pc:spChg>
        <pc:spChg chg="add del mod">
          <ac:chgData name="Janelle Gieseke" userId="1065d469-00d3-4a33-b073-8dab6534bb61" providerId="ADAL" clId="{A858BDF5-4A61-411B-9CEA-2228EDBAADC3}" dt="2024-02-20T19:23:31.017" v="49" actId="6264"/>
          <ac:spMkLst>
            <pc:docMk/>
            <pc:sldMk cId="2625290451" sldId="3256"/>
            <ac:spMk id="17" creationId="{43364DB2-397D-ACDB-B502-D98D5B2F1FC8}"/>
          </ac:spMkLst>
        </pc:spChg>
        <pc:spChg chg="add del mod ord">
          <ac:chgData name="Janelle Gieseke" userId="1065d469-00d3-4a33-b073-8dab6534bb61" providerId="ADAL" clId="{A858BDF5-4A61-411B-9CEA-2228EDBAADC3}" dt="2024-02-20T19:23:35.968" v="50" actId="700"/>
          <ac:spMkLst>
            <pc:docMk/>
            <pc:sldMk cId="2625290451" sldId="3256"/>
            <ac:spMk id="18" creationId="{C205CC12-4C67-C35B-E706-921753465230}"/>
          </ac:spMkLst>
        </pc:spChg>
        <pc:spChg chg="add del mod ord">
          <ac:chgData name="Janelle Gieseke" userId="1065d469-00d3-4a33-b073-8dab6534bb61" providerId="ADAL" clId="{A858BDF5-4A61-411B-9CEA-2228EDBAADC3}" dt="2024-02-20T19:23:46.002" v="52" actId="931"/>
          <ac:spMkLst>
            <pc:docMk/>
            <pc:sldMk cId="2625290451" sldId="3256"/>
            <ac:spMk id="19" creationId="{419AB631-D192-E8B4-E6B7-800C7E106044}"/>
          </ac:spMkLst>
        </pc:spChg>
        <pc:spChg chg="add mod ord">
          <ac:chgData name="Janelle Gieseke" userId="1065d469-00d3-4a33-b073-8dab6534bb61" providerId="ADAL" clId="{A858BDF5-4A61-411B-9CEA-2228EDBAADC3}" dt="2024-02-20T19:34:01.734" v="295" actId="12"/>
          <ac:spMkLst>
            <pc:docMk/>
            <pc:sldMk cId="2625290451" sldId="3256"/>
            <ac:spMk id="20" creationId="{E1A5F287-E2F8-0ABC-F965-7F872590DDA1}"/>
          </ac:spMkLst>
        </pc:spChg>
        <pc:spChg chg="add del mod">
          <ac:chgData name="Janelle Gieseke" userId="1065d469-00d3-4a33-b073-8dab6534bb61" providerId="ADAL" clId="{A858BDF5-4A61-411B-9CEA-2228EDBAADC3}" dt="2024-02-20T19:23:53.182" v="56" actId="6264"/>
          <ac:spMkLst>
            <pc:docMk/>
            <pc:sldMk cId="2625290451" sldId="3256"/>
            <ac:spMk id="23" creationId="{DF906D01-8F10-1F40-B4D0-2A4734AAF283}"/>
          </ac:spMkLst>
        </pc:spChg>
        <pc:spChg chg="add del mod">
          <ac:chgData name="Janelle Gieseke" userId="1065d469-00d3-4a33-b073-8dab6534bb61" providerId="ADAL" clId="{A858BDF5-4A61-411B-9CEA-2228EDBAADC3}" dt="2024-02-20T19:23:53.182" v="56" actId="6264"/>
          <ac:spMkLst>
            <pc:docMk/>
            <pc:sldMk cId="2625290451" sldId="3256"/>
            <ac:spMk id="24" creationId="{74D6655A-11E2-6FDC-DC39-67F501D26120}"/>
          </ac:spMkLst>
        </pc:spChg>
        <pc:spChg chg="add del mod">
          <ac:chgData name="Janelle Gieseke" userId="1065d469-00d3-4a33-b073-8dab6534bb61" providerId="ADAL" clId="{A858BDF5-4A61-411B-9CEA-2228EDBAADC3}" dt="2024-02-20T19:23:53.182" v="56" actId="6264"/>
          <ac:spMkLst>
            <pc:docMk/>
            <pc:sldMk cId="2625290451" sldId="3256"/>
            <ac:spMk id="25" creationId="{D3BD60D7-7C51-4A61-3867-817EABB528AD}"/>
          </ac:spMkLst>
        </pc:spChg>
        <pc:spChg chg="add del mod">
          <ac:chgData name="Janelle Gieseke" userId="1065d469-00d3-4a33-b073-8dab6534bb61" providerId="ADAL" clId="{A858BDF5-4A61-411B-9CEA-2228EDBAADC3}" dt="2024-02-20T19:23:53.182" v="56" actId="6264"/>
          <ac:spMkLst>
            <pc:docMk/>
            <pc:sldMk cId="2625290451" sldId="3256"/>
            <ac:spMk id="26" creationId="{60A81CD0-E1F6-C6B1-DCBF-688CB722F723}"/>
          </ac:spMkLst>
        </pc:spChg>
        <pc:spChg chg="add del mod">
          <ac:chgData name="Janelle Gieseke" userId="1065d469-00d3-4a33-b073-8dab6534bb61" providerId="ADAL" clId="{A858BDF5-4A61-411B-9CEA-2228EDBAADC3}" dt="2024-02-20T19:32:17.622" v="275" actId="6264"/>
          <ac:spMkLst>
            <pc:docMk/>
            <pc:sldMk cId="2625290451" sldId="3256"/>
            <ac:spMk id="27" creationId="{A5339712-6A3C-BFAA-37AE-A219975D68C4}"/>
          </ac:spMkLst>
        </pc:spChg>
        <pc:spChg chg="add del mod">
          <ac:chgData name="Janelle Gieseke" userId="1065d469-00d3-4a33-b073-8dab6534bb61" providerId="ADAL" clId="{A858BDF5-4A61-411B-9CEA-2228EDBAADC3}" dt="2024-02-20T19:32:17.622" v="275" actId="6264"/>
          <ac:spMkLst>
            <pc:docMk/>
            <pc:sldMk cId="2625290451" sldId="3256"/>
            <ac:spMk id="28" creationId="{C7605512-9207-811A-81E2-BF36B511E12F}"/>
          </ac:spMkLst>
        </pc:spChg>
        <pc:spChg chg="add del mod">
          <ac:chgData name="Janelle Gieseke" userId="1065d469-00d3-4a33-b073-8dab6534bb61" providerId="ADAL" clId="{A858BDF5-4A61-411B-9CEA-2228EDBAADC3}" dt="2024-02-20T19:32:17.622" v="275" actId="6264"/>
          <ac:spMkLst>
            <pc:docMk/>
            <pc:sldMk cId="2625290451" sldId="3256"/>
            <ac:spMk id="29" creationId="{5094D57A-2950-D791-CBB1-EADB49EDB67E}"/>
          </ac:spMkLst>
        </pc:spChg>
        <pc:spChg chg="add del mod">
          <ac:chgData name="Janelle Gieseke" userId="1065d469-00d3-4a33-b073-8dab6534bb61" providerId="ADAL" clId="{A858BDF5-4A61-411B-9CEA-2228EDBAADC3}" dt="2024-02-20T19:32:17.622" v="275" actId="6264"/>
          <ac:spMkLst>
            <pc:docMk/>
            <pc:sldMk cId="2625290451" sldId="3256"/>
            <ac:spMk id="30" creationId="{7612960C-0696-A106-69AC-7285C27DF4C8}"/>
          </ac:spMkLst>
        </pc:spChg>
        <pc:spChg chg="add del mod">
          <ac:chgData name="Janelle Gieseke" userId="1065d469-00d3-4a33-b073-8dab6534bb61" providerId="ADAL" clId="{A858BDF5-4A61-411B-9CEA-2228EDBAADC3}" dt="2024-02-20T19:33:12.433" v="289" actId="6264"/>
          <ac:spMkLst>
            <pc:docMk/>
            <pc:sldMk cId="2625290451" sldId="3256"/>
            <ac:spMk id="31" creationId="{E939B2B7-9170-BB82-6D7F-46B53A99E8C7}"/>
          </ac:spMkLst>
        </pc:spChg>
        <pc:spChg chg="add del mod">
          <ac:chgData name="Janelle Gieseke" userId="1065d469-00d3-4a33-b073-8dab6534bb61" providerId="ADAL" clId="{A858BDF5-4A61-411B-9CEA-2228EDBAADC3}" dt="2024-02-20T19:33:12.433" v="289" actId="6264"/>
          <ac:spMkLst>
            <pc:docMk/>
            <pc:sldMk cId="2625290451" sldId="3256"/>
            <ac:spMk id="32" creationId="{40BDCB4C-92BD-E0CA-5131-25B38ADF3F4F}"/>
          </ac:spMkLst>
        </pc:spChg>
        <pc:spChg chg="add del mod">
          <ac:chgData name="Janelle Gieseke" userId="1065d469-00d3-4a33-b073-8dab6534bb61" providerId="ADAL" clId="{A858BDF5-4A61-411B-9CEA-2228EDBAADC3}" dt="2024-02-20T19:33:12.433" v="289" actId="6264"/>
          <ac:spMkLst>
            <pc:docMk/>
            <pc:sldMk cId="2625290451" sldId="3256"/>
            <ac:spMk id="33" creationId="{BDC599E9-EDFC-1908-7F9D-2727F6A79D47}"/>
          </ac:spMkLst>
        </pc:spChg>
        <pc:spChg chg="add del mod">
          <ac:chgData name="Janelle Gieseke" userId="1065d469-00d3-4a33-b073-8dab6534bb61" providerId="ADAL" clId="{A858BDF5-4A61-411B-9CEA-2228EDBAADC3}" dt="2024-02-20T19:33:12.433" v="289" actId="6264"/>
          <ac:spMkLst>
            <pc:docMk/>
            <pc:sldMk cId="2625290451" sldId="3256"/>
            <ac:spMk id="34" creationId="{D23D63E1-641B-97F2-1803-AF2F2E2D807C}"/>
          </ac:spMkLst>
        </pc:spChg>
        <pc:grpChg chg="del">
          <ac:chgData name="Janelle Gieseke" userId="1065d469-00d3-4a33-b073-8dab6534bb61" providerId="ADAL" clId="{A858BDF5-4A61-411B-9CEA-2228EDBAADC3}" dt="2024-02-20T19:23:14.049" v="45" actId="478"/>
          <ac:grpSpMkLst>
            <pc:docMk/>
            <pc:sldMk cId="2625290451" sldId="3256"/>
            <ac:grpSpMk id="3" creationId="{EEDE6EB8-6DD2-71C5-3E9E-0A9BD6993A2B}"/>
          </ac:grpSpMkLst>
        </pc:grpChg>
        <pc:grpChg chg="add del mod">
          <ac:chgData name="Janelle Gieseke" userId="1065d469-00d3-4a33-b073-8dab6534bb61" providerId="ADAL" clId="{A858BDF5-4A61-411B-9CEA-2228EDBAADC3}" dt="2024-02-20T19:23:29.619" v="48" actId="478"/>
          <ac:grpSpMkLst>
            <pc:docMk/>
            <pc:sldMk cId="2625290451" sldId="3256"/>
            <ac:grpSpMk id="12" creationId="{4DCDE4A0-41E4-6A21-04C7-2BDF0BC84A1F}"/>
          </ac:grpSpMkLst>
        </pc:grpChg>
        <pc:picChg chg="del">
          <ac:chgData name="Janelle Gieseke" userId="1065d469-00d3-4a33-b073-8dab6534bb61" providerId="ADAL" clId="{A858BDF5-4A61-411B-9CEA-2228EDBAADC3}" dt="2024-02-20T19:22:59.633" v="39" actId="478"/>
          <ac:picMkLst>
            <pc:docMk/>
            <pc:sldMk cId="2625290451" sldId="3256"/>
            <ac:picMk id="5" creationId="{A0F55B83-D570-E2F1-33E8-EE68AAF190EA}"/>
          </ac:picMkLst>
        </pc:picChg>
        <pc:picChg chg="del">
          <ac:chgData name="Janelle Gieseke" userId="1065d469-00d3-4a33-b073-8dab6534bb61" providerId="ADAL" clId="{A858BDF5-4A61-411B-9CEA-2228EDBAADC3}" dt="2024-02-20T19:23:15.432" v="46" actId="478"/>
          <ac:picMkLst>
            <pc:docMk/>
            <pc:sldMk cId="2625290451" sldId="3256"/>
            <ac:picMk id="7" creationId="{CE61B727-0B84-B3F5-1B5B-7278C9FC7F1B}"/>
          </ac:picMkLst>
        </pc:picChg>
        <pc:picChg chg="del">
          <ac:chgData name="Janelle Gieseke" userId="1065d469-00d3-4a33-b073-8dab6534bb61" providerId="ADAL" clId="{A858BDF5-4A61-411B-9CEA-2228EDBAADC3}" dt="2024-02-20T19:23:14.049" v="45" actId="478"/>
          <ac:picMkLst>
            <pc:docMk/>
            <pc:sldMk cId="2625290451" sldId="3256"/>
            <ac:picMk id="11" creationId="{C1EB6659-3B45-B569-AD65-C79B6EE5FD8D}"/>
          </ac:picMkLst>
        </pc:picChg>
        <pc:picChg chg="del mod">
          <ac:chgData name="Janelle Gieseke" userId="1065d469-00d3-4a33-b073-8dab6534bb61" providerId="ADAL" clId="{A858BDF5-4A61-411B-9CEA-2228EDBAADC3}" dt="2024-02-20T19:23:12.621" v="44" actId="478"/>
          <ac:picMkLst>
            <pc:docMk/>
            <pc:sldMk cId="2625290451" sldId="3256"/>
            <ac:picMk id="13" creationId="{B912C1BD-AEF8-BC21-B5C7-CAABE22ECB41}"/>
          </ac:picMkLst>
        </pc:picChg>
        <pc:picChg chg="del">
          <ac:chgData name="Janelle Gieseke" userId="1065d469-00d3-4a33-b073-8dab6534bb61" providerId="ADAL" clId="{A858BDF5-4A61-411B-9CEA-2228EDBAADC3}" dt="2024-02-20T19:23:10.509" v="42" actId="478"/>
          <ac:picMkLst>
            <pc:docMk/>
            <pc:sldMk cId="2625290451" sldId="3256"/>
            <ac:picMk id="14" creationId="{DC3A3B2E-24A1-BF0C-BF30-B84ABD968506}"/>
          </ac:picMkLst>
        </pc:picChg>
        <pc:picChg chg="add mod ord">
          <ac:chgData name="Janelle Gieseke" userId="1065d469-00d3-4a33-b073-8dab6534bb61" providerId="ADAL" clId="{A858BDF5-4A61-411B-9CEA-2228EDBAADC3}" dt="2024-02-20T19:34:07.690" v="297" actId="14100"/>
          <ac:picMkLst>
            <pc:docMk/>
            <pc:sldMk cId="2625290451" sldId="3256"/>
            <ac:picMk id="22" creationId="{DFD3FE41-F6DB-552E-AE54-ADA0033A69D0}"/>
          </ac:picMkLst>
        </pc:picChg>
        <pc:cxnChg chg="mod">
          <ac:chgData name="Janelle Gieseke" userId="1065d469-00d3-4a33-b073-8dab6534bb61" providerId="ADAL" clId="{A858BDF5-4A61-411B-9CEA-2228EDBAADC3}" dt="2024-02-20T19:23:29.619" v="48" actId="478"/>
          <ac:cxnSpMkLst>
            <pc:docMk/>
            <pc:sldMk cId="2625290451" sldId="3256"/>
            <ac:cxnSpMk id="16" creationId="{25C64030-9B2E-47B8-8A29-645F9F971C18}"/>
          </ac:cxnSpMkLst>
        </pc:cxnChg>
      </pc:sldChg>
      <pc:sldChg chg="del">
        <pc:chgData name="Janelle Gieseke" userId="1065d469-00d3-4a33-b073-8dab6534bb61" providerId="ADAL" clId="{A858BDF5-4A61-411B-9CEA-2228EDBAADC3}" dt="2024-02-20T19:30:38.567" v="98" actId="47"/>
        <pc:sldMkLst>
          <pc:docMk/>
          <pc:sldMk cId="481039005" sldId="3257"/>
        </pc:sldMkLst>
      </pc:sldChg>
      <pc:sldChg chg="del">
        <pc:chgData name="Janelle Gieseke" userId="1065d469-00d3-4a33-b073-8dab6534bb61" providerId="ADAL" clId="{A858BDF5-4A61-411B-9CEA-2228EDBAADC3}" dt="2024-02-20T19:42:55.768" v="341" actId="47"/>
        <pc:sldMkLst>
          <pc:docMk/>
          <pc:sldMk cId="3714231684" sldId="3258"/>
        </pc:sldMkLst>
      </pc:sldChg>
      <pc:sldChg chg="addSp delSp modSp mod modClrScheme chgLayout">
        <pc:chgData name="Janelle Gieseke" userId="1065d469-00d3-4a33-b073-8dab6534bb61" providerId="ADAL" clId="{A858BDF5-4A61-411B-9CEA-2228EDBAADC3}" dt="2024-02-20T19:44:16.522" v="352" actId="208"/>
        <pc:sldMkLst>
          <pc:docMk/>
          <pc:sldMk cId="1438020009" sldId="3259"/>
        </pc:sldMkLst>
        <pc:spChg chg="mod ord">
          <ac:chgData name="Janelle Gieseke" userId="1065d469-00d3-4a33-b073-8dab6534bb61" providerId="ADAL" clId="{A858BDF5-4A61-411B-9CEA-2228EDBAADC3}" dt="2024-02-20T19:43:55.487" v="345" actId="6264"/>
          <ac:spMkLst>
            <pc:docMk/>
            <pc:sldMk cId="1438020009" sldId="3259"/>
            <ac:spMk id="4" creationId="{B7673CD4-6793-4DE8-9E43-CD30AF9322D2}"/>
          </ac:spMkLst>
        </pc:spChg>
        <pc:spChg chg="mod ord">
          <ac:chgData name="Janelle Gieseke" userId="1065d469-00d3-4a33-b073-8dab6534bb61" providerId="ADAL" clId="{A858BDF5-4A61-411B-9CEA-2228EDBAADC3}" dt="2024-02-20T19:43:55.487" v="345" actId="6264"/>
          <ac:spMkLst>
            <pc:docMk/>
            <pc:sldMk cId="1438020009" sldId="3259"/>
            <ac:spMk id="6" creationId="{0D0295B5-FF2F-496C-BD74-C070881DD51E}"/>
          </ac:spMkLst>
        </pc:spChg>
        <pc:spChg chg="add del mod ord">
          <ac:chgData name="Janelle Gieseke" userId="1065d469-00d3-4a33-b073-8dab6534bb61" providerId="ADAL" clId="{A858BDF5-4A61-411B-9CEA-2228EDBAADC3}" dt="2024-02-20T19:43:55.487" v="345" actId="6264"/>
          <ac:spMkLst>
            <pc:docMk/>
            <pc:sldMk cId="1438020009" sldId="3259"/>
            <ac:spMk id="8" creationId="{5049B09A-5DC0-055C-33AF-1179BC6AC0F1}"/>
          </ac:spMkLst>
        </pc:spChg>
        <pc:spChg chg="add mod ord">
          <ac:chgData name="Janelle Gieseke" userId="1065d469-00d3-4a33-b073-8dab6534bb61" providerId="ADAL" clId="{A858BDF5-4A61-411B-9CEA-2228EDBAADC3}" dt="2024-02-20T19:43:59.091" v="346" actId="3064"/>
          <ac:spMkLst>
            <pc:docMk/>
            <pc:sldMk cId="1438020009" sldId="3259"/>
            <ac:spMk id="12" creationId="{98C27583-8A22-021C-19C9-C32D1E565653}"/>
          </ac:spMkLst>
        </pc:spChg>
        <pc:spChg chg="add del mod">
          <ac:chgData name="Janelle Gieseke" userId="1065d469-00d3-4a33-b073-8dab6534bb61" providerId="ADAL" clId="{A858BDF5-4A61-411B-9CEA-2228EDBAADC3}" dt="2024-02-20T19:43:55.487" v="345" actId="6264"/>
          <ac:spMkLst>
            <pc:docMk/>
            <pc:sldMk cId="1438020009" sldId="3259"/>
            <ac:spMk id="14" creationId="{5C40AE06-AB74-AE2A-E5B8-99156C380C73}"/>
          </ac:spMkLst>
        </pc:spChg>
        <pc:spChg chg="add del mod">
          <ac:chgData name="Janelle Gieseke" userId="1065d469-00d3-4a33-b073-8dab6534bb61" providerId="ADAL" clId="{A858BDF5-4A61-411B-9CEA-2228EDBAADC3}" dt="2024-02-20T19:43:55.487" v="345" actId="6264"/>
          <ac:spMkLst>
            <pc:docMk/>
            <pc:sldMk cId="1438020009" sldId="3259"/>
            <ac:spMk id="18" creationId="{6101809F-9943-F60A-7D2F-BD30F975ECBC}"/>
          </ac:spMkLst>
        </pc:spChg>
        <pc:spChg chg="add del mod">
          <ac:chgData name="Janelle Gieseke" userId="1065d469-00d3-4a33-b073-8dab6534bb61" providerId="ADAL" clId="{A858BDF5-4A61-411B-9CEA-2228EDBAADC3}" dt="2024-02-20T19:43:55.487" v="345" actId="6264"/>
          <ac:spMkLst>
            <pc:docMk/>
            <pc:sldMk cId="1438020009" sldId="3259"/>
            <ac:spMk id="19" creationId="{C2D22E5D-0C11-2AA0-955D-BA085B452A11}"/>
          </ac:spMkLst>
        </pc:spChg>
        <pc:spChg chg="add del mod ord">
          <ac:chgData name="Janelle Gieseke" userId="1065d469-00d3-4a33-b073-8dab6534bb61" providerId="ADAL" clId="{A858BDF5-4A61-411B-9CEA-2228EDBAADC3}" dt="2024-02-20T19:44:06.527" v="347" actId="931"/>
          <ac:spMkLst>
            <pc:docMk/>
            <pc:sldMk cId="1438020009" sldId="3259"/>
            <ac:spMk id="21" creationId="{EFF4DBDD-3F32-29C6-F8F4-519304537793}"/>
          </ac:spMkLst>
        </pc:spChg>
        <pc:grpChg chg="del">
          <ac:chgData name="Janelle Gieseke" userId="1065d469-00d3-4a33-b073-8dab6534bb61" providerId="ADAL" clId="{A858BDF5-4A61-411B-9CEA-2228EDBAADC3}" dt="2024-02-20T19:43:50.518" v="342" actId="478"/>
          <ac:grpSpMkLst>
            <pc:docMk/>
            <pc:sldMk cId="1438020009" sldId="3259"/>
            <ac:grpSpMk id="9" creationId="{A6D4C7CD-7040-E13F-EE81-0FF8A2899AE7}"/>
          </ac:grpSpMkLst>
        </pc:grpChg>
        <pc:picChg chg="add mod">
          <ac:chgData name="Janelle Gieseke" userId="1065d469-00d3-4a33-b073-8dab6534bb61" providerId="ADAL" clId="{A858BDF5-4A61-411B-9CEA-2228EDBAADC3}" dt="2024-02-20T19:44:16.522" v="352" actId="208"/>
          <ac:picMkLst>
            <pc:docMk/>
            <pc:sldMk cId="1438020009" sldId="3259"/>
            <ac:picMk id="24" creationId="{359CA9F5-3430-9CF3-DB0B-7690F3026B2F}"/>
          </ac:picMkLst>
        </pc:picChg>
      </pc:sldChg>
      <pc:sldChg chg="addSp delSp modSp mod modClrScheme chgLayout">
        <pc:chgData name="Janelle Gieseke" userId="1065d469-00d3-4a33-b073-8dab6534bb61" providerId="ADAL" clId="{A858BDF5-4A61-411B-9CEA-2228EDBAADC3}" dt="2024-02-20T19:46:30.901" v="369" actId="1076"/>
        <pc:sldMkLst>
          <pc:docMk/>
          <pc:sldMk cId="3366886867" sldId="3260"/>
        </pc:sldMkLst>
        <pc:spChg chg="mod ord">
          <ac:chgData name="Janelle Gieseke" userId="1065d469-00d3-4a33-b073-8dab6534bb61" providerId="ADAL" clId="{A858BDF5-4A61-411B-9CEA-2228EDBAADC3}" dt="2024-02-20T19:45:23.602" v="357" actId="6264"/>
          <ac:spMkLst>
            <pc:docMk/>
            <pc:sldMk cId="3366886867" sldId="3260"/>
            <ac:spMk id="4" creationId="{B7673CD4-6793-4DE8-9E43-CD30AF9322D2}"/>
          </ac:spMkLst>
        </pc:spChg>
        <pc:spChg chg="mod ord">
          <ac:chgData name="Janelle Gieseke" userId="1065d469-00d3-4a33-b073-8dab6534bb61" providerId="ADAL" clId="{A858BDF5-4A61-411B-9CEA-2228EDBAADC3}" dt="2024-02-20T19:45:23.602" v="357" actId="6264"/>
          <ac:spMkLst>
            <pc:docMk/>
            <pc:sldMk cId="3366886867" sldId="3260"/>
            <ac:spMk id="6" creationId="{0D0295B5-FF2F-496C-BD74-C070881DD51E}"/>
          </ac:spMkLst>
        </pc:spChg>
        <pc:spChg chg="add del mod ord">
          <ac:chgData name="Janelle Gieseke" userId="1065d469-00d3-4a33-b073-8dab6534bb61" providerId="ADAL" clId="{A858BDF5-4A61-411B-9CEA-2228EDBAADC3}" dt="2024-02-20T19:45:23.602" v="357" actId="6264"/>
          <ac:spMkLst>
            <pc:docMk/>
            <pc:sldMk cId="3366886867" sldId="3260"/>
            <ac:spMk id="8" creationId="{BD4B2A8B-A464-0454-1533-18F2E0D89311}"/>
          </ac:spMkLst>
        </pc:spChg>
        <pc:spChg chg="add mod ord">
          <ac:chgData name="Janelle Gieseke" userId="1065d469-00d3-4a33-b073-8dab6534bb61" providerId="ADAL" clId="{A858BDF5-4A61-411B-9CEA-2228EDBAADC3}" dt="2024-02-20T19:45:33.479" v="363" actId="3064"/>
          <ac:spMkLst>
            <pc:docMk/>
            <pc:sldMk cId="3366886867" sldId="3260"/>
            <ac:spMk id="16" creationId="{F24A0E80-5158-CF1E-7048-A5F50825DB9B}"/>
          </ac:spMkLst>
        </pc:spChg>
        <pc:spChg chg="add del mod">
          <ac:chgData name="Janelle Gieseke" userId="1065d469-00d3-4a33-b073-8dab6534bb61" providerId="ADAL" clId="{A858BDF5-4A61-411B-9CEA-2228EDBAADC3}" dt="2024-02-20T19:45:23.602" v="357" actId="6264"/>
          <ac:spMkLst>
            <pc:docMk/>
            <pc:sldMk cId="3366886867" sldId="3260"/>
            <ac:spMk id="18" creationId="{CE924D8E-FAB5-4018-B21F-694A3B4ED331}"/>
          </ac:spMkLst>
        </pc:spChg>
        <pc:spChg chg="add del mod">
          <ac:chgData name="Janelle Gieseke" userId="1065d469-00d3-4a33-b073-8dab6534bb61" providerId="ADAL" clId="{A858BDF5-4A61-411B-9CEA-2228EDBAADC3}" dt="2024-02-20T19:45:23.602" v="357" actId="6264"/>
          <ac:spMkLst>
            <pc:docMk/>
            <pc:sldMk cId="3366886867" sldId="3260"/>
            <ac:spMk id="19" creationId="{CEB2A0B6-39BD-C342-2BCE-24D55478FAB8}"/>
          </ac:spMkLst>
        </pc:spChg>
        <pc:spChg chg="add del mod">
          <ac:chgData name="Janelle Gieseke" userId="1065d469-00d3-4a33-b073-8dab6534bb61" providerId="ADAL" clId="{A858BDF5-4A61-411B-9CEA-2228EDBAADC3}" dt="2024-02-20T19:45:23.602" v="357" actId="6264"/>
          <ac:spMkLst>
            <pc:docMk/>
            <pc:sldMk cId="3366886867" sldId="3260"/>
            <ac:spMk id="21" creationId="{0CAD6A65-47D9-E405-1DE9-71BBC5058565}"/>
          </ac:spMkLst>
        </pc:spChg>
        <pc:spChg chg="add del mod ord">
          <ac:chgData name="Janelle Gieseke" userId="1065d469-00d3-4a33-b073-8dab6534bb61" providerId="ADAL" clId="{A858BDF5-4A61-411B-9CEA-2228EDBAADC3}" dt="2024-02-20T19:46:22.659" v="364" actId="931"/>
          <ac:spMkLst>
            <pc:docMk/>
            <pc:sldMk cId="3366886867" sldId="3260"/>
            <ac:spMk id="22" creationId="{1F69425A-66EC-15BA-E7ED-85ABC7CD86F9}"/>
          </ac:spMkLst>
        </pc:spChg>
        <pc:grpChg chg="del">
          <ac:chgData name="Janelle Gieseke" userId="1065d469-00d3-4a33-b073-8dab6534bb61" providerId="ADAL" clId="{A858BDF5-4A61-411B-9CEA-2228EDBAADC3}" dt="2024-02-20T19:45:17.814" v="353" actId="478"/>
          <ac:grpSpMkLst>
            <pc:docMk/>
            <pc:sldMk cId="3366886867" sldId="3260"/>
            <ac:grpSpMk id="2" creationId="{5AF7254C-4C57-5297-398A-DE329C0FC204}"/>
          </ac:grpSpMkLst>
        </pc:grpChg>
        <pc:picChg chg="add mod">
          <ac:chgData name="Janelle Gieseke" userId="1065d469-00d3-4a33-b073-8dab6534bb61" providerId="ADAL" clId="{A858BDF5-4A61-411B-9CEA-2228EDBAADC3}" dt="2024-02-20T19:46:30.901" v="369" actId="1076"/>
          <ac:picMkLst>
            <pc:docMk/>
            <pc:sldMk cId="3366886867" sldId="3260"/>
            <ac:picMk id="24" creationId="{FE977662-13C4-8D6B-6A3F-DF2926111624}"/>
          </ac:picMkLst>
        </pc:picChg>
      </pc:sldChg>
      <pc:sldChg chg="addSp delSp modSp mod modClrScheme chgLayout">
        <pc:chgData name="Janelle Gieseke" userId="1065d469-00d3-4a33-b073-8dab6534bb61" providerId="ADAL" clId="{A858BDF5-4A61-411B-9CEA-2228EDBAADC3}" dt="2024-02-20T19:48:49.820" v="387" actId="1076"/>
        <pc:sldMkLst>
          <pc:docMk/>
          <pc:sldMk cId="2930664232" sldId="3261"/>
        </pc:sldMkLst>
        <pc:spChg chg="add del mod ord">
          <ac:chgData name="Janelle Gieseke" userId="1065d469-00d3-4a33-b073-8dab6534bb61" providerId="ADAL" clId="{A858BDF5-4A61-411B-9CEA-2228EDBAADC3}" dt="2024-02-20T19:48:13.436" v="374" actId="6264"/>
          <ac:spMkLst>
            <pc:docMk/>
            <pc:sldMk cId="2930664232" sldId="3261"/>
            <ac:spMk id="2" creationId="{39306D0D-99E6-AAA0-4EAD-953CEF361223}"/>
          </ac:spMkLst>
        </pc:spChg>
        <pc:spChg chg="mod ord">
          <ac:chgData name="Janelle Gieseke" userId="1065d469-00d3-4a33-b073-8dab6534bb61" providerId="ADAL" clId="{A858BDF5-4A61-411B-9CEA-2228EDBAADC3}" dt="2024-02-20T19:48:13.436" v="374" actId="6264"/>
          <ac:spMkLst>
            <pc:docMk/>
            <pc:sldMk cId="2930664232" sldId="3261"/>
            <ac:spMk id="4" creationId="{B7673CD4-6793-4DE8-9E43-CD30AF9322D2}"/>
          </ac:spMkLst>
        </pc:spChg>
        <pc:spChg chg="mod ord">
          <ac:chgData name="Janelle Gieseke" userId="1065d469-00d3-4a33-b073-8dab6534bb61" providerId="ADAL" clId="{A858BDF5-4A61-411B-9CEA-2228EDBAADC3}" dt="2024-02-20T19:48:13.436" v="374" actId="6264"/>
          <ac:spMkLst>
            <pc:docMk/>
            <pc:sldMk cId="2930664232" sldId="3261"/>
            <ac:spMk id="6" creationId="{0D0295B5-FF2F-496C-BD74-C070881DD51E}"/>
          </ac:spMkLst>
        </pc:spChg>
        <pc:spChg chg="add mod ord">
          <ac:chgData name="Janelle Gieseke" userId="1065d469-00d3-4a33-b073-8dab6534bb61" providerId="ADAL" clId="{A858BDF5-4A61-411B-9CEA-2228EDBAADC3}" dt="2024-02-20T19:48:31.056" v="382" actId="3064"/>
          <ac:spMkLst>
            <pc:docMk/>
            <pc:sldMk cId="2930664232" sldId="3261"/>
            <ac:spMk id="12" creationId="{D9A30B70-D1F7-02BF-547C-87E0D69500FB}"/>
          </ac:spMkLst>
        </pc:spChg>
        <pc:spChg chg="add del mod">
          <ac:chgData name="Janelle Gieseke" userId="1065d469-00d3-4a33-b073-8dab6534bb61" providerId="ADAL" clId="{A858BDF5-4A61-411B-9CEA-2228EDBAADC3}" dt="2024-02-20T19:48:13.436" v="374" actId="6264"/>
          <ac:spMkLst>
            <pc:docMk/>
            <pc:sldMk cId="2930664232" sldId="3261"/>
            <ac:spMk id="21" creationId="{4019CF10-3861-1FBF-A36E-E38DD71EE286}"/>
          </ac:spMkLst>
        </pc:spChg>
        <pc:spChg chg="add del mod">
          <ac:chgData name="Janelle Gieseke" userId="1065d469-00d3-4a33-b073-8dab6534bb61" providerId="ADAL" clId="{A858BDF5-4A61-411B-9CEA-2228EDBAADC3}" dt="2024-02-20T19:48:13.436" v="374" actId="6264"/>
          <ac:spMkLst>
            <pc:docMk/>
            <pc:sldMk cId="2930664232" sldId="3261"/>
            <ac:spMk id="22" creationId="{0D857996-FBDD-DEDD-1661-F36FDA9E89C4}"/>
          </ac:spMkLst>
        </pc:spChg>
        <pc:spChg chg="add del mod">
          <ac:chgData name="Janelle Gieseke" userId="1065d469-00d3-4a33-b073-8dab6534bb61" providerId="ADAL" clId="{A858BDF5-4A61-411B-9CEA-2228EDBAADC3}" dt="2024-02-20T19:48:13.436" v="374" actId="6264"/>
          <ac:spMkLst>
            <pc:docMk/>
            <pc:sldMk cId="2930664232" sldId="3261"/>
            <ac:spMk id="23" creationId="{455A842E-D71C-BBF7-7437-6AF30A7663F5}"/>
          </ac:spMkLst>
        </pc:spChg>
        <pc:spChg chg="add del mod ord">
          <ac:chgData name="Janelle Gieseke" userId="1065d469-00d3-4a33-b073-8dab6534bb61" providerId="ADAL" clId="{A858BDF5-4A61-411B-9CEA-2228EDBAADC3}" dt="2024-02-20T19:48:23.694" v="379" actId="931"/>
          <ac:spMkLst>
            <pc:docMk/>
            <pc:sldMk cId="2930664232" sldId="3261"/>
            <ac:spMk id="24" creationId="{376E9009-C8A9-43B0-F077-0DA9C83CB8B5}"/>
          </ac:spMkLst>
        </pc:spChg>
        <pc:grpChg chg="del">
          <ac:chgData name="Janelle Gieseke" userId="1065d469-00d3-4a33-b073-8dab6534bb61" providerId="ADAL" clId="{A858BDF5-4A61-411B-9CEA-2228EDBAADC3}" dt="2024-02-20T19:48:08.209" v="370" actId="478"/>
          <ac:grpSpMkLst>
            <pc:docMk/>
            <pc:sldMk cId="2930664232" sldId="3261"/>
            <ac:grpSpMk id="19" creationId="{9092ABBB-10C8-2DEF-E180-BE965F378400}"/>
          </ac:grpSpMkLst>
        </pc:grpChg>
        <pc:picChg chg="del">
          <ac:chgData name="Janelle Gieseke" userId="1065d469-00d3-4a33-b073-8dab6534bb61" providerId="ADAL" clId="{A858BDF5-4A61-411B-9CEA-2228EDBAADC3}" dt="2024-02-20T19:48:08.209" v="370" actId="478"/>
          <ac:picMkLst>
            <pc:docMk/>
            <pc:sldMk cId="2930664232" sldId="3261"/>
            <ac:picMk id="9" creationId="{54B6D3A0-00FE-4120-66BF-4C2F9D16E235}"/>
          </ac:picMkLst>
        </pc:picChg>
        <pc:picChg chg="add mod">
          <ac:chgData name="Janelle Gieseke" userId="1065d469-00d3-4a33-b073-8dab6534bb61" providerId="ADAL" clId="{A858BDF5-4A61-411B-9CEA-2228EDBAADC3}" dt="2024-02-20T19:48:49.820" v="387" actId="1076"/>
          <ac:picMkLst>
            <pc:docMk/>
            <pc:sldMk cId="2930664232" sldId="3261"/>
            <ac:picMk id="27" creationId="{4F91B658-039C-3B86-61A1-A592A935FF90}"/>
          </ac:picMkLst>
        </pc:picChg>
        <pc:cxnChg chg="del">
          <ac:chgData name="Janelle Gieseke" userId="1065d469-00d3-4a33-b073-8dab6534bb61" providerId="ADAL" clId="{A858BDF5-4A61-411B-9CEA-2228EDBAADC3}" dt="2024-02-20T19:48:08.209" v="370" actId="478"/>
          <ac:cxnSpMkLst>
            <pc:docMk/>
            <pc:sldMk cId="2930664232" sldId="3261"/>
            <ac:cxnSpMk id="16" creationId="{4A2944ED-EEBF-2F7B-9EB2-302E27A1BD9F}"/>
          </ac:cxnSpMkLst>
        </pc:cxnChg>
      </pc:sldChg>
      <pc:sldChg chg="del">
        <pc:chgData name="Janelle Gieseke" userId="1065d469-00d3-4a33-b073-8dab6534bb61" providerId="ADAL" clId="{A858BDF5-4A61-411B-9CEA-2228EDBAADC3}" dt="2024-02-20T20:14:30.753" v="423" actId="47"/>
        <pc:sldMkLst>
          <pc:docMk/>
          <pc:sldMk cId="2268277172" sldId="3262"/>
        </pc:sldMkLst>
      </pc:sldChg>
      <pc:sldChg chg="addSp delSp modSp mod modClrScheme chgLayout">
        <pc:chgData name="Janelle Gieseke" userId="1065d469-00d3-4a33-b073-8dab6534bb61" providerId="ADAL" clId="{A858BDF5-4A61-411B-9CEA-2228EDBAADC3}" dt="2024-02-20T20:22:24.236" v="507" actId="1076"/>
        <pc:sldMkLst>
          <pc:docMk/>
          <pc:sldMk cId="1458258164" sldId="3263"/>
        </pc:sldMkLst>
        <pc:spChg chg="mod ord">
          <ac:chgData name="Janelle Gieseke" userId="1065d469-00d3-4a33-b073-8dab6534bb61" providerId="ADAL" clId="{A858BDF5-4A61-411B-9CEA-2228EDBAADC3}" dt="2024-02-20T20:22:00.523" v="498" actId="6264"/>
          <ac:spMkLst>
            <pc:docMk/>
            <pc:sldMk cId="1458258164" sldId="3263"/>
            <ac:spMk id="4" creationId="{B7673CD4-6793-4DE8-9E43-CD30AF9322D2}"/>
          </ac:spMkLst>
        </pc:spChg>
        <pc:spChg chg="mod ord">
          <ac:chgData name="Janelle Gieseke" userId="1065d469-00d3-4a33-b073-8dab6534bb61" providerId="ADAL" clId="{A858BDF5-4A61-411B-9CEA-2228EDBAADC3}" dt="2024-02-20T20:22:00.523" v="498" actId="6264"/>
          <ac:spMkLst>
            <pc:docMk/>
            <pc:sldMk cId="1458258164" sldId="3263"/>
            <ac:spMk id="6" creationId="{0D0295B5-FF2F-496C-BD74-C070881DD51E}"/>
          </ac:spMkLst>
        </pc:spChg>
        <pc:spChg chg="add del mod ord">
          <ac:chgData name="Janelle Gieseke" userId="1065d469-00d3-4a33-b073-8dab6534bb61" providerId="ADAL" clId="{A858BDF5-4A61-411B-9CEA-2228EDBAADC3}" dt="2024-02-20T20:22:00.523" v="498" actId="6264"/>
          <ac:spMkLst>
            <pc:docMk/>
            <pc:sldMk cId="1458258164" sldId="3263"/>
            <ac:spMk id="9" creationId="{9EEB0B7D-65BC-EB97-25C0-C4B5B6ADF2A4}"/>
          </ac:spMkLst>
        </pc:spChg>
        <pc:spChg chg="add mod ord">
          <ac:chgData name="Janelle Gieseke" userId="1065d469-00d3-4a33-b073-8dab6534bb61" providerId="ADAL" clId="{A858BDF5-4A61-411B-9CEA-2228EDBAADC3}" dt="2024-02-20T20:22:04.055" v="499" actId="3064"/>
          <ac:spMkLst>
            <pc:docMk/>
            <pc:sldMk cId="1458258164" sldId="3263"/>
            <ac:spMk id="14" creationId="{D76435B2-37AB-C4AB-C508-A87B74AC4E8D}"/>
          </ac:spMkLst>
        </pc:spChg>
        <pc:spChg chg="add del mod">
          <ac:chgData name="Janelle Gieseke" userId="1065d469-00d3-4a33-b073-8dab6534bb61" providerId="ADAL" clId="{A858BDF5-4A61-411B-9CEA-2228EDBAADC3}" dt="2024-02-20T20:22:00.523" v="498" actId="6264"/>
          <ac:spMkLst>
            <pc:docMk/>
            <pc:sldMk cId="1458258164" sldId="3263"/>
            <ac:spMk id="16" creationId="{A0C8846B-C65C-7BE2-5CAB-B48D038EAC68}"/>
          </ac:spMkLst>
        </pc:spChg>
        <pc:spChg chg="add del mod">
          <ac:chgData name="Janelle Gieseke" userId="1065d469-00d3-4a33-b073-8dab6534bb61" providerId="ADAL" clId="{A858BDF5-4A61-411B-9CEA-2228EDBAADC3}" dt="2024-02-20T20:22:00.523" v="498" actId="6264"/>
          <ac:spMkLst>
            <pc:docMk/>
            <pc:sldMk cId="1458258164" sldId="3263"/>
            <ac:spMk id="18" creationId="{2D928750-318D-34FE-4973-CB6CE2BD7BF1}"/>
          </ac:spMkLst>
        </pc:spChg>
        <pc:spChg chg="add del mod">
          <ac:chgData name="Janelle Gieseke" userId="1065d469-00d3-4a33-b073-8dab6534bb61" providerId="ADAL" clId="{A858BDF5-4A61-411B-9CEA-2228EDBAADC3}" dt="2024-02-20T20:22:00.523" v="498" actId="6264"/>
          <ac:spMkLst>
            <pc:docMk/>
            <pc:sldMk cId="1458258164" sldId="3263"/>
            <ac:spMk id="19" creationId="{42B12361-73CE-EF28-A0F7-459CD82945DE}"/>
          </ac:spMkLst>
        </pc:spChg>
        <pc:spChg chg="add del mod ord">
          <ac:chgData name="Janelle Gieseke" userId="1065d469-00d3-4a33-b073-8dab6534bb61" providerId="ADAL" clId="{A858BDF5-4A61-411B-9CEA-2228EDBAADC3}" dt="2024-02-20T20:22:10.001" v="500" actId="931"/>
          <ac:spMkLst>
            <pc:docMk/>
            <pc:sldMk cId="1458258164" sldId="3263"/>
            <ac:spMk id="21" creationId="{AA2835BC-25DD-626F-ADA8-5477BB82D321}"/>
          </ac:spMkLst>
        </pc:spChg>
        <pc:grpChg chg="del">
          <ac:chgData name="Janelle Gieseke" userId="1065d469-00d3-4a33-b073-8dab6534bb61" providerId="ADAL" clId="{A858BDF5-4A61-411B-9CEA-2228EDBAADC3}" dt="2024-02-20T20:21:54.868" v="495" actId="478"/>
          <ac:grpSpMkLst>
            <pc:docMk/>
            <pc:sldMk cId="1458258164" sldId="3263"/>
            <ac:grpSpMk id="12" creationId="{15C0FF51-2379-8113-6EAB-EBBA6A301A36}"/>
          </ac:grpSpMkLst>
        </pc:grpChg>
        <pc:picChg chg="add mod">
          <ac:chgData name="Janelle Gieseke" userId="1065d469-00d3-4a33-b073-8dab6534bb61" providerId="ADAL" clId="{A858BDF5-4A61-411B-9CEA-2228EDBAADC3}" dt="2024-02-20T20:22:24.236" v="507" actId="1076"/>
          <ac:picMkLst>
            <pc:docMk/>
            <pc:sldMk cId="1458258164" sldId="3263"/>
            <ac:picMk id="23" creationId="{7E4BFAB0-78FF-8219-9E10-7CF289768F2A}"/>
          </ac:picMkLst>
        </pc:picChg>
      </pc:sldChg>
      <pc:sldChg chg="addSp delSp modSp mod modClrScheme chgLayout modNotesTx">
        <pc:chgData name="Janelle Gieseke" userId="1065d469-00d3-4a33-b073-8dab6534bb61" providerId="ADAL" clId="{A858BDF5-4A61-411B-9CEA-2228EDBAADC3}" dt="2024-02-20T20:31:15.308" v="539" actId="962"/>
        <pc:sldMkLst>
          <pc:docMk/>
          <pc:sldMk cId="3420149054" sldId="3265"/>
        </pc:sldMkLst>
        <pc:spChg chg="del">
          <ac:chgData name="Janelle Gieseke" userId="1065d469-00d3-4a33-b073-8dab6534bb61" providerId="ADAL" clId="{A858BDF5-4A61-411B-9CEA-2228EDBAADC3}" dt="2024-02-20T20:30:55.477" v="534" actId="478"/>
          <ac:spMkLst>
            <pc:docMk/>
            <pc:sldMk cId="3420149054" sldId="3265"/>
            <ac:spMk id="3" creationId="{1DF4B54C-BF5E-8E6A-BCEE-CFC405B274A4}"/>
          </ac:spMkLst>
        </pc:spChg>
        <pc:spChg chg="mod ord">
          <ac:chgData name="Janelle Gieseke" userId="1065d469-00d3-4a33-b073-8dab6534bb61" providerId="ADAL" clId="{A858BDF5-4A61-411B-9CEA-2228EDBAADC3}" dt="2024-02-20T20:30:56.886" v="535" actId="700"/>
          <ac:spMkLst>
            <pc:docMk/>
            <pc:sldMk cId="3420149054" sldId="3265"/>
            <ac:spMk id="4" creationId="{BABDD8E6-45D9-458C-AA49-4C42F3473A8A}"/>
          </ac:spMkLst>
        </pc:spChg>
        <pc:spChg chg="topLvl">
          <ac:chgData name="Janelle Gieseke" userId="1065d469-00d3-4a33-b073-8dab6534bb61" providerId="ADAL" clId="{A858BDF5-4A61-411B-9CEA-2228EDBAADC3}" dt="2024-02-20T20:31:08.735" v="536" actId="478"/>
          <ac:spMkLst>
            <pc:docMk/>
            <pc:sldMk cId="3420149054" sldId="3265"/>
            <ac:spMk id="5" creationId="{7A95D02E-B75E-70C1-6260-B2D6125424CF}"/>
          </ac:spMkLst>
        </pc:spChg>
        <pc:spChg chg="mod ord">
          <ac:chgData name="Janelle Gieseke" userId="1065d469-00d3-4a33-b073-8dab6534bb61" providerId="ADAL" clId="{A858BDF5-4A61-411B-9CEA-2228EDBAADC3}" dt="2024-02-20T20:30:56.886" v="535" actId="700"/>
          <ac:spMkLst>
            <pc:docMk/>
            <pc:sldMk cId="3420149054" sldId="3265"/>
            <ac:spMk id="6" creationId="{368CBDC0-6B0E-431D-B616-ED225C773011}"/>
          </ac:spMkLst>
        </pc:spChg>
        <pc:spChg chg="del topLvl">
          <ac:chgData name="Janelle Gieseke" userId="1065d469-00d3-4a33-b073-8dab6534bb61" providerId="ADAL" clId="{A858BDF5-4A61-411B-9CEA-2228EDBAADC3}" dt="2024-02-20T20:30:48.909" v="532" actId="478"/>
          <ac:spMkLst>
            <pc:docMk/>
            <pc:sldMk cId="3420149054" sldId="3265"/>
            <ac:spMk id="9" creationId="{9FF8D8CD-A194-5FDA-D27A-3B626ED0BD16}"/>
          </ac:spMkLst>
        </pc:spChg>
        <pc:spChg chg="add del mod ord">
          <ac:chgData name="Janelle Gieseke" userId="1065d469-00d3-4a33-b073-8dab6534bb61" providerId="ADAL" clId="{A858BDF5-4A61-411B-9CEA-2228EDBAADC3}" dt="2024-02-20T20:30:56.886" v="535" actId="700"/>
          <ac:spMkLst>
            <pc:docMk/>
            <pc:sldMk cId="3420149054" sldId="3265"/>
            <ac:spMk id="12" creationId="{88634142-CE78-627D-C97D-8B036046126B}"/>
          </ac:spMkLst>
        </pc:spChg>
        <pc:spChg chg="add del mod ord">
          <ac:chgData name="Janelle Gieseke" userId="1065d469-00d3-4a33-b073-8dab6534bb61" providerId="ADAL" clId="{A858BDF5-4A61-411B-9CEA-2228EDBAADC3}" dt="2024-02-20T20:31:14.002" v="537" actId="931"/>
          <ac:spMkLst>
            <pc:docMk/>
            <pc:sldMk cId="3420149054" sldId="3265"/>
            <ac:spMk id="13" creationId="{644297D4-8237-5116-B6E4-1AE1C0059578}"/>
          </ac:spMkLst>
        </pc:spChg>
        <pc:grpChg chg="del topLvl">
          <ac:chgData name="Janelle Gieseke" userId="1065d469-00d3-4a33-b073-8dab6534bb61" providerId="ADAL" clId="{A858BDF5-4A61-411B-9CEA-2228EDBAADC3}" dt="2024-02-20T20:31:08.735" v="536" actId="478"/>
          <ac:grpSpMkLst>
            <pc:docMk/>
            <pc:sldMk cId="3420149054" sldId="3265"/>
            <ac:grpSpMk id="2" creationId="{314707A0-95ED-87C6-DB31-056BC64CD97F}"/>
          </ac:grpSpMkLst>
        </pc:grpChg>
        <pc:grpChg chg="del">
          <ac:chgData name="Janelle Gieseke" userId="1065d469-00d3-4a33-b073-8dab6534bb61" providerId="ADAL" clId="{A858BDF5-4A61-411B-9CEA-2228EDBAADC3}" dt="2024-02-20T20:30:48.909" v="532" actId="478"/>
          <ac:grpSpMkLst>
            <pc:docMk/>
            <pc:sldMk cId="3420149054" sldId="3265"/>
            <ac:grpSpMk id="10" creationId="{5BF913A3-0A3C-1EF5-8B0C-5FDA2634B836}"/>
          </ac:grpSpMkLst>
        </pc:grpChg>
        <pc:picChg chg="del topLvl">
          <ac:chgData name="Janelle Gieseke" userId="1065d469-00d3-4a33-b073-8dab6534bb61" providerId="ADAL" clId="{A858BDF5-4A61-411B-9CEA-2228EDBAADC3}" dt="2024-02-20T20:31:08.735" v="536" actId="478"/>
          <ac:picMkLst>
            <pc:docMk/>
            <pc:sldMk cId="3420149054" sldId="3265"/>
            <ac:picMk id="8" creationId="{BE323F8F-0474-B22E-FE25-757EDD466CCF}"/>
          </ac:picMkLst>
        </pc:picChg>
        <pc:picChg chg="add mod">
          <ac:chgData name="Janelle Gieseke" userId="1065d469-00d3-4a33-b073-8dab6534bb61" providerId="ADAL" clId="{A858BDF5-4A61-411B-9CEA-2228EDBAADC3}" dt="2024-02-20T20:31:15.308" v="539" actId="962"/>
          <ac:picMkLst>
            <pc:docMk/>
            <pc:sldMk cId="3420149054" sldId="3265"/>
            <ac:picMk id="15" creationId="{5B5779D1-6B64-0BC4-D91C-7DDCC9F4A9D8}"/>
          </ac:picMkLst>
        </pc:picChg>
        <pc:cxnChg chg="del mod">
          <ac:chgData name="Janelle Gieseke" userId="1065d469-00d3-4a33-b073-8dab6534bb61" providerId="ADAL" clId="{A858BDF5-4A61-411B-9CEA-2228EDBAADC3}" dt="2024-02-20T20:30:37.409" v="528" actId="478"/>
          <ac:cxnSpMkLst>
            <pc:docMk/>
            <pc:sldMk cId="3420149054" sldId="3265"/>
            <ac:cxnSpMk id="7" creationId="{4070AF23-A6F8-C914-159D-37C9FB1E7CE7}"/>
          </ac:cxnSpMkLst>
        </pc:cxnChg>
      </pc:sldChg>
      <pc:sldChg chg="addSp delSp modSp mod modClrScheme chgLayout modNotesTx">
        <pc:chgData name="Janelle Gieseke" userId="1065d469-00d3-4a33-b073-8dab6534bb61" providerId="ADAL" clId="{A858BDF5-4A61-411B-9CEA-2228EDBAADC3}" dt="2024-02-20T20:32:05.109" v="553" actId="1076"/>
        <pc:sldMkLst>
          <pc:docMk/>
          <pc:sldMk cId="3366050546" sldId="3266"/>
        </pc:sldMkLst>
        <pc:spChg chg="del">
          <ac:chgData name="Janelle Gieseke" userId="1065d469-00d3-4a33-b073-8dab6534bb61" providerId="ADAL" clId="{A858BDF5-4A61-411B-9CEA-2228EDBAADC3}" dt="2024-02-20T20:31:31.489" v="544" actId="478"/>
          <ac:spMkLst>
            <pc:docMk/>
            <pc:sldMk cId="3366050546" sldId="3266"/>
            <ac:spMk id="3" creationId="{C266F034-9B94-3249-2B64-E798C848C684}"/>
          </ac:spMkLst>
        </pc:spChg>
        <pc:spChg chg="mod ord">
          <ac:chgData name="Janelle Gieseke" userId="1065d469-00d3-4a33-b073-8dab6534bb61" providerId="ADAL" clId="{A858BDF5-4A61-411B-9CEA-2228EDBAADC3}" dt="2024-02-20T20:31:33.571" v="545" actId="700"/>
          <ac:spMkLst>
            <pc:docMk/>
            <pc:sldMk cId="3366050546" sldId="3266"/>
            <ac:spMk id="4" creationId="{BABDD8E6-45D9-458C-AA49-4C42F3473A8A}"/>
          </ac:spMkLst>
        </pc:spChg>
        <pc:spChg chg="mod topLvl">
          <ac:chgData name="Janelle Gieseke" userId="1065d469-00d3-4a33-b073-8dab6534bb61" providerId="ADAL" clId="{A858BDF5-4A61-411B-9CEA-2228EDBAADC3}" dt="2024-02-20T20:32:05.109" v="553" actId="1076"/>
          <ac:spMkLst>
            <pc:docMk/>
            <pc:sldMk cId="3366050546" sldId="3266"/>
            <ac:spMk id="5" creationId="{7A95D02E-B75E-70C1-6260-B2D6125424CF}"/>
          </ac:spMkLst>
        </pc:spChg>
        <pc:spChg chg="mod ord">
          <ac:chgData name="Janelle Gieseke" userId="1065d469-00d3-4a33-b073-8dab6534bb61" providerId="ADAL" clId="{A858BDF5-4A61-411B-9CEA-2228EDBAADC3}" dt="2024-02-20T20:31:33.571" v="545" actId="700"/>
          <ac:spMkLst>
            <pc:docMk/>
            <pc:sldMk cId="3366050546" sldId="3266"/>
            <ac:spMk id="6" creationId="{368CBDC0-6B0E-431D-B616-ED225C773011}"/>
          </ac:spMkLst>
        </pc:spChg>
        <pc:spChg chg="del">
          <ac:chgData name="Janelle Gieseke" userId="1065d469-00d3-4a33-b073-8dab6534bb61" providerId="ADAL" clId="{A858BDF5-4A61-411B-9CEA-2228EDBAADC3}" dt="2024-02-20T20:31:36.565" v="546" actId="478"/>
          <ac:spMkLst>
            <pc:docMk/>
            <pc:sldMk cId="3366050546" sldId="3266"/>
            <ac:spMk id="9" creationId="{9FF8D8CD-A194-5FDA-D27A-3B626ED0BD16}"/>
          </ac:spMkLst>
        </pc:spChg>
        <pc:spChg chg="add del mod ord">
          <ac:chgData name="Janelle Gieseke" userId="1065d469-00d3-4a33-b073-8dab6534bb61" providerId="ADAL" clId="{A858BDF5-4A61-411B-9CEA-2228EDBAADC3}" dt="2024-02-20T20:31:33.571" v="545" actId="700"/>
          <ac:spMkLst>
            <pc:docMk/>
            <pc:sldMk cId="3366050546" sldId="3266"/>
            <ac:spMk id="11" creationId="{27346623-69E9-6E06-2866-9F49DDA9D828}"/>
          </ac:spMkLst>
        </pc:spChg>
        <pc:spChg chg="add del mod ord">
          <ac:chgData name="Janelle Gieseke" userId="1065d469-00d3-4a33-b073-8dab6534bb61" providerId="ADAL" clId="{A858BDF5-4A61-411B-9CEA-2228EDBAADC3}" dt="2024-02-20T20:32:01.738" v="550" actId="931"/>
          <ac:spMkLst>
            <pc:docMk/>
            <pc:sldMk cId="3366050546" sldId="3266"/>
            <ac:spMk id="12" creationId="{AF854CF8-09E8-40D0-D493-4489FF885CC3}"/>
          </ac:spMkLst>
        </pc:spChg>
        <pc:grpChg chg="del">
          <ac:chgData name="Janelle Gieseke" userId="1065d469-00d3-4a33-b073-8dab6534bb61" providerId="ADAL" clId="{A858BDF5-4A61-411B-9CEA-2228EDBAADC3}" dt="2024-02-20T20:31:57.325" v="549" actId="478"/>
          <ac:grpSpMkLst>
            <pc:docMk/>
            <pc:sldMk cId="3366050546" sldId="3266"/>
            <ac:grpSpMk id="2" creationId="{D4F91F39-071E-8FC8-5159-B05540286620}"/>
          </ac:grpSpMkLst>
        </pc:grpChg>
        <pc:picChg chg="del topLvl">
          <ac:chgData name="Janelle Gieseke" userId="1065d469-00d3-4a33-b073-8dab6534bb61" providerId="ADAL" clId="{A858BDF5-4A61-411B-9CEA-2228EDBAADC3}" dt="2024-02-20T20:31:57.325" v="549" actId="478"/>
          <ac:picMkLst>
            <pc:docMk/>
            <pc:sldMk cId="3366050546" sldId="3266"/>
            <ac:picMk id="8" creationId="{3E11DFC6-CB1F-484B-AD16-1F97D609A2D1}"/>
          </ac:picMkLst>
        </pc:picChg>
        <pc:picChg chg="add mod">
          <ac:chgData name="Janelle Gieseke" userId="1065d469-00d3-4a33-b073-8dab6534bb61" providerId="ADAL" clId="{A858BDF5-4A61-411B-9CEA-2228EDBAADC3}" dt="2024-02-20T20:32:03.044" v="552" actId="962"/>
          <ac:picMkLst>
            <pc:docMk/>
            <pc:sldMk cId="3366050546" sldId="3266"/>
            <ac:picMk id="14" creationId="{ECAACEEA-0AFD-8FDB-5673-22045F336BC0}"/>
          </ac:picMkLst>
        </pc:picChg>
        <pc:cxnChg chg="del mod">
          <ac:chgData name="Janelle Gieseke" userId="1065d469-00d3-4a33-b073-8dab6534bb61" providerId="ADAL" clId="{A858BDF5-4A61-411B-9CEA-2228EDBAADC3}" dt="2024-02-20T20:31:39.313" v="547" actId="478"/>
          <ac:cxnSpMkLst>
            <pc:docMk/>
            <pc:sldMk cId="3366050546" sldId="3266"/>
            <ac:cxnSpMk id="7" creationId="{4070AF23-A6F8-C914-159D-37C9FB1E7CE7}"/>
          </ac:cxnSpMkLst>
        </pc:cxnChg>
      </pc:sldChg>
      <pc:sldChg chg="addSp delSp modSp mod modClrScheme chgLayout modNotesTx">
        <pc:chgData name="Janelle Gieseke" userId="1065d469-00d3-4a33-b073-8dab6534bb61" providerId="ADAL" clId="{A858BDF5-4A61-411B-9CEA-2228EDBAADC3}" dt="2024-02-20T20:32:51.647" v="567" actId="1076"/>
        <pc:sldMkLst>
          <pc:docMk/>
          <pc:sldMk cId="1937794215" sldId="3267"/>
        </pc:sldMkLst>
        <pc:spChg chg="del">
          <ac:chgData name="Janelle Gieseke" userId="1065d469-00d3-4a33-b073-8dab6534bb61" providerId="ADAL" clId="{A858BDF5-4A61-411B-9CEA-2228EDBAADC3}" dt="2024-02-20T20:32:31.045" v="561" actId="478"/>
          <ac:spMkLst>
            <pc:docMk/>
            <pc:sldMk cId="1937794215" sldId="3267"/>
            <ac:spMk id="3" creationId="{1AC9802F-C7C9-E228-4E7A-34F5610F2ECC}"/>
          </ac:spMkLst>
        </pc:spChg>
        <pc:spChg chg="mod ord">
          <ac:chgData name="Janelle Gieseke" userId="1065d469-00d3-4a33-b073-8dab6534bb61" providerId="ADAL" clId="{A858BDF5-4A61-411B-9CEA-2228EDBAADC3}" dt="2024-02-20T20:32:33.179" v="562" actId="700"/>
          <ac:spMkLst>
            <pc:docMk/>
            <pc:sldMk cId="1937794215" sldId="3267"/>
            <ac:spMk id="4" creationId="{BABDD8E6-45D9-458C-AA49-4C42F3473A8A}"/>
          </ac:spMkLst>
        </pc:spChg>
        <pc:spChg chg="mod topLvl">
          <ac:chgData name="Janelle Gieseke" userId="1065d469-00d3-4a33-b073-8dab6534bb61" providerId="ADAL" clId="{A858BDF5-4A61-411B-9CEA-2228EDBAADC3}" dt="2024-02-20T20:32:51.647" v="567" actId="1076"/>
          <ac:spMkLst>
            <pc:docMk/>
            <pc:sldMk cId="1937794215" sldId="3267"/>
            <ac:spMk id="5" creationId="{7A95D02E-B75E-70C1-6260-B2D6125424CF}"/>
          </ac:spMkLst>
        </pc:spChg>
        <pc:spChg chg="mod ord">
          <ac:chgData name="Janelle Gieseke" userId="1065d469-00d3-4a33-b073-8dab6534bb61" providerId="ADAL" clId="{A858BDF5-4A61-411B-9CEA-2228EDBAADC3}" dt="2024-02-20T20:32:33.179" v="562" actId="700"/>
          <ac:spMkLst>
            <pc:docMk/>
            <pc:sldMk cId="1937794215" sldId="3267"/>
            <ac:spMk id="6" creationId="{368CBDC0-6B0E-431D-B616-ED225C773011}"/>
          </ac:spMkLst>
        </pc:spChg>
        <pc:spChg chg="del">
          <ac:chgData name="Janelle Gieseke" userId="1065d469-00d3-4a33-b073-8dab6534bb61" providerId="ADAL" clId="{A858BDF5-4A61-411B-9CEA-2228EDBAADC3}" dt="2024-02-20T20:32:15.869" v="557" actId="478"/>
          <ac:spMkLst>
            <pc:docMk/>
            <pc:sldMk cId="1937794215" sldId="3267"/>
            <ac:spMk id="9" creationId="{9FF8D8CD-A194-5FDA-D27A-3B626ED0BD16}"/>
          </ac:spMkLst>
        </pc:spChg>
        <pc:spChg chg="add del mod ord">
          <ac:chgData name="Janelle Gieseke" userId="1065d469-00d3-4a33-b073-8dab6534bb61" providerId="ADAL" clId="{A858BDF5-4A61-411B-9CEA-2228EDBAADC3}" dt="2024-02-20T20:32:33.179" v="562" actId="700"/>
          <ac:spMkLst>
            <pc:docMk/>
            <pc:sldMk cId="1937794215" sldId="3267"/>
            <ac:spMk id="11" creationId="{8686C196-8E03-79D8-16C9-51DF15AD4CD5}"/>
          </ac:spMkLst>
        </pc:spChg>
        <pc:spChg chg="add del mod ord">
          <ac:chgData name="Janelle Gieseke" userId="1065d469-00d3-4a33-b073-8dab6534bb61" providerId="ADAL" clId="{A858BDF5-4A61-411B-9CEA-2228EDBAADC3}" dt="2024-02-20T20:32:48.561" v="564" actId="931"/>
          <ac:spMkLst>
            <pc:docMk/>
            <pc:sldMk cId="1937794215" sldId="3267"/>
            <ac:spMk id="12" creationId="{316A0F7C-96B8-7C8B-09A9-7AE34C3F6C55}"/>
          </ac:spMkLst>
        </pc:spChg>
        <pc:grpChg chg="del">
          <ac:chgData name="Janelle Gieseke" userId="1065d469-00d3-4a33-b073-8dab6534bb61" providerId="ADAL" clId="{A858BDF5-4A61-411B-9CEA-2228EDBAADC3}" dt="2024-02-20T20:32:44.385" v="563" actId="478"/>
          <ac:grpSpMkLst>
            <pc:docMk/>
            <pc:sldMk cId="1937794215" sldId="3267"/>
            <ac:grpSpMk id="2" creationId="{CBF0CC7A-202C-A345-B64D-36B5BE82ABE8}"/>
          </ac:grpSpMkLst>
        </pc:grpChg>
        <pc:picChg chg="del topLvl">
          <ac:chgData name="Janelle Gieseke" userId="1065d469-00d3-4a33-b073-8dab6534bb61" providerId="ADAL" clId="{A858BDF5-4A61-411B-9CEA-2228EDBAADC3}" dt="2024-02-20T20:32:44.385" v="563" actId="478"/>
          <ac:picMkLst>
            <pc:docMk/>
            <pc:sldMk cId="1937794215" sldId="3267"/>
            <ac:picMk id="8" creationId="{57D9B25E-1AF7-B63D-07A2-C587342FB164}"/>
          </ac:picMkLst>
        </pc:picChg>
        <pc:picChg chg="add mod">
          <ac:chgData name="Janelle Gieseke" userId="1065d469-00d3-4a33-b073-8dab6534bb61" providerId="ADAL" clId="{A858BDF5-4A61-411B-9CEA-2228EDBAADC3}" dt="2024-02-20T20:32:49.836" v="566" actId="962"/>
          <ac:picMkLst>
            <pc:docMk/>
            <pc:sldMk cId="1937794215" sldId="3267"/>
            <ac:picMk id="14" creationId="{FF4C2B83-6D5C-39D4-E46B-3580DD581EB9}"/>
          </ac:picMkLst>
        </pc:picChg>
        <pc:cxnChg chg="del mod">
          <ac:chgData name="Janelle Gieseke" userId="1065d469-00d3-4a33-b073-8dab6534bb61" providerId="ADAL" clId="{A858BDF5-4A61-411B-9CEA-2228EDBAADC3}" dt="2024-02-20T20:32:17.613" v="558" actId="478"/>
          <ac:cxnSpMkLst>
            <pc:docMk/>
            <pc:sldMk cId="1937794215" sldId="3267"/>
            <ac:cxnSpMk id="7" creationId="{4070AF23-A6F8-C914-159D-37C9FB1E7CE7}"/>
          </ac:cxnSpMkLst>
        </pc:cxnChg>
      </pc:sldChg>
      <pc:sldChg chg="addSp delSp modSp mod modClrScheme chgLayout modNotesTx">
        <pc:chgData name="Janelle Gieseke" userId="1065d469-00d3-4a33-b073-8dab6534bb61" providerId="ADAL" clId="{A858BDF5-4A61-411B-9CEA-2228EDBAADC3}" dt="2024-02-20T20:33:33.343" v="582" actId="14100"/>
        <pc:sldMkLst>
          <pc:docMk/>
          <pc:sldMk cId="3291958251" sldId="3269"/>
        </pc:sldMkLst>
        <pc:spChg chg="del mod ord">
          <ac:chgData name="Janelle Gieseke" userId="1065d469-00d3-4a33-b073-8dab6534bb61" providerId="ADAL" clId="{A858BDF5-4A61-411B-9CEA-2228EDBAADC3}" dt="2024-02-20T20:33:22.427" v="577" actId="700"/>
          <ac:spMkLst>
            <pc:docMk/>
            <pc:sldMk cId="3291958251" sldId="3269"/>
            <ac:spMk id="3" creationId="{71C37402-9F40-9CA3-D684-255D53196345}"/>
          </ac:spMkLst>
        </pc:spChg>
        <pc:spChg chg="mod ord">
          <ac:chgData name="Janelle Gieseke" userId="1065d469-00d3-4a33-b073-8dab6534bb61" providerId="ADAL" clId="{A858BDF5-4A61-411B-9CEA-2228EDBAADC3}" dt="2024-02-20T20:33:22.427" v="577" actId="700"/>
          <ac:spMkLst>
            <pc:docMk/>
            <pc:sldMk cId="3291958251" sldId="3269"/>
            <ac:spMk id="4" creationId="{BABDD8E6-45D9-458C-AA49-4C42F3473A8A}"/>
          </ac:spMkLst>
        </pc:spChg>
        <pc:spChg chg="mod topLvl">
          <ac:chgData name="Janelle Gieseke" userId="1065d469-00d3-4a33-b073-8dab6534bb61" providerId="ADAL" clId="{A858BDF5-4A61-411B-9CEA-2228EDBAADC3}" dt="2024-02-20T20:33:33.343" v="582" actId="14100"/>
          <ac:spMkLst>
            <pc:docMk/>
            <pc:sldMk cId="3291958251" sldId="3269"/>
            <ac:spMk id="5" creationId="{7A95D02E-B75E-70C1-6260-B2D6125424CF}"/>
          </ac:spMkLst>
        </pc:spChg>
        <pc:spChg chg="mod ord">
          <ac:chgData name="Janelle Gieseke" userId="1065d469-00d3-4a33-b073-8dab6534bb61" providerId="ADAL" clId="{A858BDF5-4A61-411B-9CEA-2228EDBAADC3}" dt="2024-02-20T20:33:22.427" v="577" actId="700"/>
          <ac:spMkLst>
            <pc:docMk/>
            <pc:sldMk cId="3291958251" sldId="3269"/>
            <ac:spMk id="6" creationId="{368CBDC0-6B0E-431D-B616-ED225C773011}"/>
          </ac:spMkLst>
        </pc:spChg>
        <pc:spChg chg="del mod">
          <ac:chgData name="Janelle Gieseke" userId="1065d469-00d3-4a33-b073-8dab6534bb61" providerId="ADAL" clId="{A858BDF5-4A61-411B-9CEA-2228EDBAADC3}" dt="2024-02-20T20:33:10.417" v="574" actId="478"/>
          <ac:spMkLst>
            <pc:docMk/>
            <pc:sldMk cId="3291958251" sldId="3269"/>
            <ac:spMk id="9" creationId="{9FF8D8CD-A194-5FDA-D27A-3B626ED0BD16}"/>
          </ac:spMkLst>
        </pc:spChg>
        <pc:spChg chg="add del mod ord">
          <ac:chgData name="Janelle Gieseke" userId="1065d469-00d3-4a33-b073-8dab6534bb61" providerId="ADAL" clId="{A858BDF5-4A61-411B-9CEA-2228EDBAADC3}" dt="2024-02-20T20:33:26.115" v="578" actId="931"/>
          <ac:spMkLst>
            <pc:docMk/>
            <pc:sldMk cId="3291958251" sldId="3269"/>
            <ac:spMk id="10" creationId="{8F96C83F-59B5-444C-E287-C64C3E89F714}"/>
          </ac:spMkLst>
        </pc:spChg>
        <pc:grpChg chg="del">
          <ac:chgData name="Janelle Gieseke" userId="1065d469-00d3-4a33-b073-8dab6534bb61" providerId="ADAL" clId="{A858BDF5-4A61-411B-9CEA-2228EDBAADC3}" dt="2024-02-20T20:33:20.428" v="576" actId="478"/>
          <ac:grpSpMkLst>
            <pc:docMk/>
            <pc:sldMk cId="3291958251" sldId="3269"/>
            <ac:grpSpMk id="2" creationId="{98EC6BEE-65BF-3216-E0C8-6655A0057C6D}"/>
          </ac:grpSpMkLst>
        </pc:grpChg>
        <pc:picChg chg="del topLvl">
          <ac:chgData name="Janelle Gieseke" userId="1065d469-00d3-4a33-b073-8dab6534bb61" providerId="ADAL" clId="{A858BDF5-4A61-411B-9CEA-2228EDBAADC3}" dt="2024-02-20T20:33:20.428" v="576" actId="478"/>
          <ac:picMkLst>
            <pc:docMk/>
            <pc:sldMk cId="3291958251" sldId="3269"/>
            <ac:picMk id="8" creationId="{8293C6F2-02DE-2848-5BE1-1E64C250EFBD}"/>
          </ac:picMkLst>
        </pc:picChg>
        <pc:picChg chg="add mod">
          <ac:chgData name="Janelle Gieseke" userId="1065d469-00d3-4a33-b073-8dab6534bb61" providerId="ADAL" clId="{A858BDF5-4A61-411B-9CEA-2228EDBAADC3}" dt="2024-02-20T20:33:27.419" v="580" actId="962"/>
          <ac:picMkLst>
            <pc:docMk/>
            <pc:sldMk cId="3291958251" sldId="3269"/>
            <ac:picMk id="12" creationId="{91F7FC13-AAE0-0FD5-81DC-E47897552D3E}"/>
          </ac:picMkLst>
        </pc:picChg>
        <pc:cxnChg chg="del mod">
          <ac:chgData name="Janelle Gieseke" userId="1065d469-00d3-4a33-b073-8dab6534bb61" providerId="ADAL" clId="{A858BDF5-4A61-411B-9CEA-2228EDBAADC3}" dt="2024-02-20T20:33:12.812" v="575" actId="478"/>
          <ac:cxnSpMkLst>
            <pc:docMk/>
            <pc:sldMk cId="3291958251" sldId="3269"/>
            <ac:cxnSpMk id="7" creationId="{4070AF23-A6F8-C914-159D-37C9FB1E7CE7}"/>
          </ac:cxnSpMkLst>
        </pc:cxnChg>
      </pc:sldChg>
      <pc:sldChg chg="addSp delSp modSp mod modClrScheme chgLayout">
        <pc:chgData name="Janelle Gieseke" userId="1065d469-00d3-4a33-b073-8dab6534bb61" providerId="ADAL" clId="{A858BDF5-4A61-411B-9CEA-2228EDBAADC3}" dt="2024-02-20T20:34:13.651" v="584" actId="700"/>
        <pc:sldMkLst>
          <pc:docMk/>
          <pc:sldMk cId="3258113936" sldId="3270"/>
        </pc:sldMkLst>
        <pc:spChg chg="del">
          <ac:chgData name="Janelle Gieseke" userId="1065d469-00d3-4a33-b073-8dab6534bb61" providerId="ADAL" clId="{A858BDF5-4A61-411B-9CEA-2228EDBAADC3}" dt="2024-02-20T20:34:11.618" v="583" actId="478"/>
          <ac:spMkLst>
            <pc:docMk/>
            <pc:sldMk cId="3258113936" sldId="3270"/>
            <ac:spMk id="2" creationId="{ACF349DE-9805-BADE-B438-BF3383776ADF}"/>
          </ac:spMkLst>
        </pc:spChg>
        <pc:spChg chg="mod ord">
          <ac:chgData name="Janelle Gieseke" userId="1065d469-00d3-4a33-b073-8dab6534bb61" providerId="ADAL" clId="{A858BDF5-4A61-411B-9CEA-2228EDBAADC3}" dt="2024-02-20T20:34:13.651" v="584" actId="700"/>
          <ac:spMkLst>
            <pc:docMk/>
            <pc:sldMk cId="3258113936" sldId="3270"/>
            <ac:spMk id="4" creationId="{BABDD8E6-45D9-458C-AA49-4C42F3473A8A}"/>
          </ac:spMkLst>
        </pc:spChg>
        <pc:spChg chg="mod ord">
          <ac:chgData name="Janelle Gieseke" userId="1065d469-00d3-4a33-b073-8dab6534bb61" providerId="ADAL" clId="{A858BDF5-4A61-411B-9CEA-2228EDBAADC3}" dt="2024-02-20T20:34:13.651" v="584" actId="700"/>
          <ac:spMkLst>
            <pc:docMk/>
            <pc:sldMk cId="3258113936" sldId="3270"/>
            <ac:spMk id="6" creationId="{368CBDC0-6B0E-431D-B616-ED225C773011}"/>
          </ac:spMkLst>
        </pc:spChg>
        <pc:spChg chg="add del mod">
          <ac:chgData name="Janelle Gieseke" userId="1065d469-00d3-4a33-b073-8dab6534bb61" providerId="ADAL" clId="{A858BDF5-4A61-411B-9CEA-2228EDBAADC3}" dt="2024-02-20T20:34:13.651" v="584" actId="700"/>
          <ac:spMkLst>
            <pc:docMk/>
            <pc:sldMk cId="3258113936" sldId="3270"/>
            <ac:spMk id="7" creationId="{26E201A7-63A1-E618-A7F5-D3A7D9DE80CF}"/>
          </ac:spMkLst>
        </pc:spChg>
        <pc:graphicFrameChg chg="mod ord">
          <ac:chgData name="Janelle Gieseke" userId="1065d469-00d3-4a33-b073-8dab6534bb61" providerId="ADAL" clId="{A858BDF5-4A61-411B-9CEA-2228EDBAADC3}" dt="2024-02-20T20:34:13.651" v="584" actId="700"/>
          <ac:graphicFrameMkLst>
            <pc:docMk/>
            <pc:sldMk cId="3258113936" sldId="3270"/>
            <ac:graphicFrameMk id="11" creationId="{EB0E99B1-EF15-2399-15B0-4F705E9F7B07}"/>
          </ac:graphicFrameMkLst>
        </pc:graphicFrameChg>
      </pc:sldChg>
      <pc:sldChg chg="addSp delSp modSp del mod modClrScheme chgLayout">
        <pc:chgData name="Janelle Gieseke" userId="1065d469-00d3-4a33-b073-8dab6534bb61" providerId="ADAL" clId="{A858BDF5-4A61-411B-9CEA-2228EDBAADC3}" dt="2024-02-20T19:32:06.119" v="271" actId="47"/>
        <pc:sldMkLst>
          <pc:docMk/>
          <pc:sldMk cId="957536920" sldId="3412"/>
        </pc:sldMkLst>
        <pc:spChg chg="mod ord">
          <ac:chgData name="Janelle Gieseke" userId="1065d469-00d3-4a33-b073-8dab6534bb61" providerId="ADAL" clId="{A858BDF5-4A61-411B-9CEA-2228EDBAADC3}" dt="2024-02-20T19:28:52.887" v="81" actId="6264"/>
          <ac:spMkLst>
            <pc:docMk/>
            <pc:sldMk cId="957536920" sldId="3412"/>
            <ac:spMk id="4" creationId="{B7673CD4-6793-4DE8-9E43-CD30AF9322D2}"/>
          </ac:spMkLst>
        </pc:spChg>
        <pc:spChg chg="mod ord">
          <ac:chgData name="Janelle Gieseke" userId="1065d469-00d3-4a33-b073-8dab6534bb61" providerId="ADAL" clId="{A858BDF5-4A61-411B-9CEA-2228EDBAADC3}" dt="2024-02-20T19:28:52.887" v="81" actId="6264"/>
          <ac:spMkLst>
            <pc:docMk/>
            <pc:sldMk cId="957536920" sldId="3412"/>
            <ac:spMk id="6" creationId="{0D0295B5-FF2F-496C-BD74-C070881DD51E}"/>
          </ac:spMkLst>
        </pc:spChg>
        <pc:spChg chg="add del mod ord">
          <ac:chgData name="Janelle Gieseke" userId="1065d469-00d3-4a33-b073-8dab6534bb61" providerId="ADAL" clId="{A858BDF5-4A61-411B-9CEA-2228EDBAADC3}" dt="2024-02-20T19:28:52.887" v="81" actId="6264"/>
          <ac:spMkLst>
            <pc:docMk/>
            <pc:sldMk cId="957536920" sldId="3412"/>
            <ac:spMk id="17" creationId="{9FC310C8-96DA-C229-653F-AD8C3ACA51DF}"/>
          </ac:spMkLst>
        </pc:spChg>
        <pc:spChg chg="add mod ord">
          <ac:chgData name="Janelle Gieseke" userId="1065d469-00d3-4a33-b073-8dab6534bb61" providerId="ADAL" clId="{A858BDF5-4A61-411B-9CEA-2228EDBAADC3}" dt="2024-02-20T19:28:57.373" v="82" actId="3064"/>
          <ac:spMkLst>
            <pc:docMk/>
            <pc:sldMk cId="957536920" sldId="3412"/>
            <ac:spMk id="19" creationId="{8CDCAD30-CE91-4F0D-F54C-C208EA9C7452}"/>
          </ac:spMkLst>
        </pc:spChg>
        <pc:spChg chg="add del mod">
          <ac:chgData name="Janelle Gieseke" userId="1065d469-00d3-4a33-b073-8dab6534bb61" providerId="ADAL" clId="{A858BDF5-4A61-411B-9CEA-2228EDBAADC3}" dt="2024-02-20T19:28:52.887" v="81" actId="6264"/>
          <ac:spMkLst>
            <pc:docMk/>
            <pc:sldMk cId="957536920" sldId="3412"/>
            <ac:spMk id="20" creationId="{02229087-6793-811E-3658-F10041C2DD22}"/>
          </ac:spMkLst>
        </pc:spChg>
        <pc:spChg chg="add del mod">
          <ac:chgData name="Janelle Gieseke" userId="1065d469-00d3-4a33-b073-8dab6534bb61" providerId="ADAL" clId="{A858BDF5-4A61-411B-9CEA-2228EDBAADC3}" dt="2024-02-20T19:28:52.887" v="81" actId="6264"/>
          <ac:spMkLst>
            <pc:docMk/>
            <pc:sldMk cId="957536920" sldId="3412"/>
            <ac:spMk id="21" creationId="{AB748E8C-19E1-6D96-14A3-EF109CD7D2DE}"/>
          </ac:spMkLst>
        </pc:spChg>
        <pc:spChg chg="add del mod">
          <ac:chgData name="Janelle Gieseke" userId="1065d469-00d3-4a33-b073-8dab6534bb61" providerId="ADAL" clId="{A858BDF5-4A61-411B-9CEA-2228EDBAADC3}" dt="2024-02-20T19:28:52.887" v="81" actId="6264"/>
          <ac:spMkLst>
            <pc:docMk/>
            <pc:sldMk cId="957536920" sldId="3412"/>
            <ac:spMk id="22" creationId="{B89C3B37-6211-D9BF-5E89-94A93EADFA67}"/>
          </ac:spMkLst>
        </pc:spChg>
        <pc:spChg chg="add del mod ord">
          <ac:chgData name="Janelle Gieseke" userId="1065d469-00d3-4a33-b073-8dab6534bb61" providerId="ADAL" clId="{A858BDF5-4A61-411B-9CEA-2228EDBAADC3}" dt="2024-02-20T19:29:04.653" v="83" actId="931"/>
          <ac:spMkLst>
            <pc:docMk/>
            <pc:sldMk cId="957536920" sldId="3412"/>
            <ac:spMk id="23" creationId="{DDE124B6-C76C-A670-3A0F-ACD792E7AB0A}"/>
          </ac:spMkLst>
        </pc:spChg>
        <pc:grpChg chg="del">
          <ac:chgData name="Janelle Gieseke" userId="1065d469-00d3-4a33-b073-8dab6534bb61" providerId="ADAL" clId="{A858BDF5-4A61-411B-9CEA-2228EDBAADC3}" dt="2024-02-20T19:28:45.681" v="78" actId="478"/>
          <ac:grpSpMkLst>
            <pc:docMk/>
            <pc:sldMk cId="957536920" sldId="3412"/>
            <ac:grpSpMk id="18" creationId="{84FBFAC4-C741-8699-5B00-2ED0441A6791}"/>
          </ac:grpSpMkLst>
        </pc:grpChg>
        <pc:picChg chg="add mod">
          <ac:chgData name="Janelle Gieseke" userId="1065d469-00d3-4a33-b073-8dab6534bb61" providerId="ADAL" clId="{A858BDF5-4A61-411B-9CEA-2228EDBAADC3}" dt="2024-02-20T19:29:24.520" v="88" actId="1076"/>
          <ac:picMkLst>
            <pc:docMk/>
            <pc:sldMk cId="957536920" sldId="3412"/>
            <ac:picMk id="25" creationId="{E6E84C8D-8E6C-3C0D-5DEC-835974D62D79}"/>
          </ac:picMkLst>
        </pc:picChg>
        <pc:cxnChg chg="mod">
          <ac:chgData name="Janelle Gieseke" userId="1065d469-00d3-4a33-b073-8dab6534bb61" providerId="ADAL" clId="{A858BDF5-4A61-411B-9CEA-2228EDBAADC3}" dt="2024-02-20T19:28:45.681" v="78" actId="478"/>
          <ac:cxnSpMkLst>
            <pc:docMk/>
            <pc:sldMk cId="957536920" sldId="3412"/>
            <ac:cxnSpMk id="15" creationId="{DC935A1C-D147-66BB-D09A-835A645B1B59}"/>
          </ac:cxnSpMkLst>
        </pc:cxnChg>
        <pc:cxnChg chg="mod">
          <ac:chgData name="Janelle Gieseke" userId="1065d469-00d3-4a33-b073-8dab6534bb61" providerId="ADAL" clId="{A858BDF5-4A61-411B-9CEA-2228EDBAADC3}" dt="2024-02-20T19:28:45.681" v="78" actId="478"/>
          <ac:cxnSpMkLst>
            <pc:docMk/>
            <pc:sldMk cId="957536920" sldId="3412"/>
            <ac:cxnSpMk id="16" creationId="{25C64030-9B2E-47B8-8A29-645F9F971C18}"/>
          </ac:cxnSpMkLst>
        </pc:cxnChg>
      </pc:sldChg>
      <pc:sldChg chg="addCm delCm">
        <pc:chgData name="Janelle Gieseke" userId="1065d469-00d3-4a33-b073-8dab6534bb61" providerId="ADAL" clId="{A858BDF5-4A61-411B-9CEA-2228EDBAADC3}" dt="2024-02-23T19:04:26.181" v="591" actId="1592"/>
        <pc:sldMkLst>
          <pc:docMk/>
          <pc:sldMk cId="624968557" sldId="3415"/>
        </pc:sldMkLst>
      </pc:sldChg>
      <pc:sldChg chg="delSp modSp mod modClrScheme chgLayout">
        <pc:chgData name="Janelle Gieseke" userId="1065d469-00d3-4a33-b073-8dab6534bb61" providerId="ADAL" clId="{A858BDF5-4A61-411B-9CEA-2228EDBAADC3}" dt="2024-02-20T19:18:31.570" v="1" actId="478"/>
        <pc:sldMkLst>
          <pc:docMk/>
          <pc:sldMk cId="1074125150" sldId="11022"/>
        </pc:sldMkLst>
        <pc:spChg chg="mod ord">
          <ac:chgData name="Janelle Gieseke" userId="1065d469-00d3-4a33-b073-8dab6534bb61" providerId="ADAL" clId="{A858BDF5-4A61-411B-9CEA-2228EDBAADC3}" dt="2024-02-20T19:18:29.416" v="0" actId="700"/>
          <ac:spMkLst>
            <pc:docMk/>
            <pc:sldMk cId="1074125150" sldId="11022"/>
            <ac:spMk id="2" creationId="{F6A5DC01-869A-3002-9220-650762C48D19}"/>
          </ac:spMkLst>
        </pc:spChg>
        <pc:spChg chg="del mod ord">
          <ac:chgData name="Janelle Gieseke" userId="1065d469-00d3-4a33-b073-8dab6534bb61" providerId="ADAL" clId="{A858BDF5-4A61-411B-9CEA-2228EDBAADC3}" dt="2024-02-20T19:18:31.570" v="1" actId="478"/>
          <ac:spMkLst>
            <pc:docMk/>
            <pc:sldMk cId="1074125150" sldId="11022"/>
            <ac:spMk id="3" creationId="{F1ECC5C1-E6D3-09AE-2361-62909C1C5CA6}"/>
          </ac:spMkLst>
        </pc:spChg>
        <pc:spChg chg="mod ord">
          <ac:chgData name="Janelle Gieseke" userId="1065d469-00d3-4a33-b073-8dab6534bb61" providerId="ADAL" clId="{A858BDF5-4A61-411B-9CEA-2228EDBAADC3}" dt="2024-02-20T19:18:29.416" v="0" actId="700"/>
          <ac:spMkLst>
            <pc:docMk/>
            <pc:sldMk cId="1074125150" sldId="11022"/>
            <ac:spMk id="5" creationId="{FC7EF9C5-02EC-E858-63F6-8C0F0E129951}"/>
          </ac:spMkLst>
        </pc:spChg>
        <pc:graphicFrameChg chg="mod ord">
          <ac:chgData name="Janelle Gieseke" userId="1065d469-00d3-4a33-b073-8dab6534bb61" providerId="ADAL" clId="{A858BDF5-4A61-411B-9CEA-2228EDBAADC3}" dt="2024-02-20T19:18:29.416" v="0" actId="700"/>
          <ac:graphicFrameMkLst>
            <pc:docMk/>
            <pc:sldMk cId="1074125150" sldId="11022"/>
            <ac:graphicFrameMk id="6" creationId="{15158772-9C4B-7BA6-FE9B-F745502A1E0B}"/>
          </ac:graphicFrameMkLst>
        </pc:graphicFrameChg>
      </pc:sldChg>
      <pc:sldChg chg="addSp delSp modSp add del mod chgLayout modNotesTx">
        <pc:chgData name="Janelle Gieseke" userId="1065d469-00d3-4a33-b073-8dab6534bb61" providerId="ADAL" clId="{A858BDF5-4A61-411B-9CEA-2228EDBAADC3}" dt="2024-02-20T19:32:34.441" v="279" actId="47"/>
        <pc:sldMkLst>
          <pc:docMk/>
          <pc:sldMk cId="2127061926" sldId="11023"/>
        </pc:sldMkLst>
        <pc:spChg chg="add del mod">
          <ac:chgData name="Janelle Gieseke" userId="1065d469-00d3-4a33-b073-8dab6534bb61" providerId="ADAL" clId="{A858BDF5-4A61-411B-9CEA-2228EDBAADC3}" dt="2024-02-20T19:29:55.996" v="93" actId="6264"/>
          <ac:spMkLst>
            <pc:docMk/>
            <pc:sldMk cId="2127061926" sldId="11023"/>
            <ac:spMk id="2" creationId="{07C0F038-F41E-FFED-5875-55F9B3962DA8}"/>
          </ac:spMkLst>
        </pc:spChg>
        <pc:spChg chg="add del mod">
          <ac:chgData name="Janelle Gieseke" userId="1065d469-00d3-4a33-b073-8dab6534bb61" providerId="ADAL" clId="{A858BDF5-4A61-411B-9CEA-2228EDBAADC3}" dt="2024-02-20T19:29:55.996" v="93" actId="6264"/>
          <ac:spMkLst>
            <pc:docMk/>
            <pc:sldMk cId="2127061926" sldId="11023"/>
            <ac:spMk id="3" creationId="{7B23DB40-4E70-3EDC-FAF6-BE7A204259A3}"/>
          </ac:spMkLst>
        </pc:spChg>
        <pc:spChg chg="mod ord">
          <ac:chgData name="Janelle Gieseke" userId="1065d469-00d3-4a33-b073-8dab6534bb61" providerId="ADAL" clId="{A858BDF5-4A61-411B-9CEA-2228EDBAADC3}" dt="2024-02-20T19:29:55.996" v="93" actId="6264"/>
          <ac:spMkLst>
            <pc:docMk/>
            <pc:sldMk cId="2127061926" sldId="11023"/>
            <ac:spMk id="4" creationId="{39D2B1C1-80F6-AF78-C49A-411772416326}"/>
          </ac:spMkLst>
        </pc:spChg>
        <pc:spChg chg="add del mod">
          <ac:chgData name="Janelle Gieseke" userId="1065d469-00d3-4a33-b073-8dab6534bb61" providerId="ADAL" clId="{A858BDF5-4A61-411B-9CEA-2228EDBAADC3}" dt="2024-02-20T19:29:55.996" v="93" actId="6264"/>
          <ac:spMkLst>
            <pc:docMk/>
            <pc:sldMk cId="2127061926" sldId="11023"/>
            <ac:spMk id="5" creationId="{87009125-9317-6D09-EF77-9F72EBDB603D}"/>
          </ac:spMkLst>
        </pc:spChg>
        <pc:spChg chg="mod ord">
          <ac:chgData name="Janelle Gieseke" userId="1065d469-00d3-4a33-b073-8dab6534bb61" providerId="ADAL" clId="{A858BDF5-4A61-411B-9CEA-2228EDBAADC3}" dt="2024-02-20T19:29:55.996" v="93" actId="6264"/>
          <ac:spMkLst>
            <pc:docMk/>
            <pc:sldMk cId="2127061926" sldId="11023"/>
            <ac:spMk id="6" creationId="{55AD986C-9EF9-17C4-3433-2C372E10B3C9}"/>
          </ac:spMkLst>
        </pc:spChg>
        <pc:spChg chg="add del mod">
          <ac:chgData name="Janelle Gieseke" userId="1065d469-00d3-4a33-b073-8dab6534bb61" providerId="ADAL" clId="{A858BDF5-4A61-411B-9CEA-2228EDBAADC3}" dt="2024-02-20T19:29:55.996" v="93" actId="6264"/>
          <ac:spMkLst>
            <pc:docMk/>
            <pc:sldMk cId="2127061926" sldId="11023"/>
            <ac:spMk id="7" creationId="{BCCFA500-1205-E342-B6F3-97B7069B6268}"/>
          </ac:spMkLst>
        </pc:spChg>
        <pc:spChg chg="mod ord">
          <ac:chgData name="Janelle Gieseke" userId="1065d469-00d3-4a33-b073-8dab6534bb61" providerId="ADAL" clId="{A858BDF5-4A61-411B-9CEA-2228EDBAADC3}" dt="2024-02-20T19:30:10.127" v="95" actId="207"/>
          <ac:spMkLst>
            <pc:docMk/>
            <pc:sldMk cId="2127061926" sldId="11023"/>
            <ac:spMk id="19" creationId="{C3600320-B6CF-2559-B238-80254637BF15}"/>
          </ac:spMkLst>
        </pc:spChg>
        <pc:picChg chg="mod ord">
          <ac:chgData name="Janelle Gieseke" userId="1065d469-00d3-4a33-b073-8dab6534bb61" providerId="ADAL" clId="{A858BDF5-4A61-411B-9CEA-2228EDBAADC3}" dt="2024-02-20T19:29:55.996" v="93" actId="6264"/>
          <ac:picMkLst>
            <pc:docMk/>
            <pc:sldMk cId="2127061926" sldId="11023"/>
            <ac:picMk id="25" creationId="{48EC2E94-8A42-95FE-B17E-BE0E4AB85921}"/>
          </ac:picMkLst>
        </pc:picChg>
      </pc:sldChg>
      <pc:sldChg chg="addSp delSp modSp add mod modClrScheme chgLayout">
        <pc:chgData name="Janelle Gieseke" userId="1065d469-00d3-4a33-b073-8dab6534bb61" providerId="ADAL" clId="{A858BDF5-4A61-411B-9CEA-2228EDBAADC3}" dt="2024-02-20T19:39:29.386" v="319" actId="1076"/>
        <pc:sldMkLst>
          <pc:docMk/>
          <pc:sldMk cId="2945202729" sldId="11023"/>
        </pc:sldMkLst>
        <pc:spChg chg="mod ord">
          <ac:chgData name="Janelle Gieseke" userId="1065d469-00d3-4a33-b073-8dab6534bb61" providerId="ADAL" clId="{A858BDF5-4A61-411B-9CEA-2228EDBAADC3}" dt="2024-02-20T19:38:53.840" v="313" actId="6264"/>
          <ac:spMkLst>
            <pc:docMk/>
            <pc:sldMk cId="2945202729" sldId="11023"/>
            <ac:spMk id="4" creationId="{72FA6C29-D201-F62C-C4EE-004B24C5FB33}"/>
          </ac:spMkLst>
        </pc:spChg>
        <pc:spChg chg="mod ord">
          <ac:chgData name="Janelle Gieseke" userId="1065d469-00d3-4a33-b073-8dab6534bb61" providerId="ADAL" clId="{A858BDF5-4A61-411B-9CEA-2228EDBAADC3}" dt="2024-02-20T19:38:53.840" v="313" actId="6264"/>
          <ac:spMkLst>
            <pc:docMk/>
            <pc:sldMk cId="2945202729" sldId="11023"/>
            <ac:spMk id="6" creationId="{2016B8E7-B755-0A9A-31EB-888C466E7F4A}"/>
          </ac:spMkLst>
        </pc:spChg>
        <pc:spChg chg="add del mod ord">
          <ac:chgData name="Janelle Gieseke" userId="1065d469-00d3-4a33-b073-8dab6534bb61" providerId="ADAL" clId="{A858BDF5-4A61-411B-9CEA-2228EDBAADC3}" dt="2024-02-20T19:37:51.321" v="301" actId="931"/>
          <ac:spMkLst>
            <pc:docMk/>
            <pc:sldMk cId="2945202729" sldId="11023"/>
            <ac:spMk id="12" creationId="{E24D0E79-E0EB-6C9E-4D18-FE8B249D3A06}"/>
          </ac:spMkLst>
        </pc:spChg>
        <pc:spChg chg="add mod ord">
          <ac:chgData name="Janelle Gieseke" userId="1065d469-00d3-4a33-b073-8dab6534bb61" providerId="ADAL" clId="{A858BDF5-4A61-411B-9CEA-2228EDBAADC3}" dt="2024-02-20T19:39:10.633" v="317" actId="3064"/>
          <ac:spMkLst>
            <pc:docMk/>
            <pc:sldMk cId="2945202729" sldId="11023"/>
            <ac:spMk id="14" creationId="{135E2720-8473-D770-E191-C02321E6C1EA}"/>
          </ac:spMkLst>
        </pc:spChg>
        <pc:spChg chg="add del mod">
          <ac:chgData name="Janelle Gieseke" userId="1065d469-00d3-4a33-b073-8dab6534bb61" providerId="ADAL" clId="{A858BDF5-4A61-411B-9CEA-2228EDBAADC3}" dt="2024-02-20T19:38:36.966" v="310" actId="478"/>
          <ac:spMkLst>
            <pc:docMk/>
            <pc:sldMk cId="2945202729" sldId="11023"/>
            <ac:spMk id="30" creationId="{6D9D9F77-6D87-CF24-67D3-1794165CFF24}"/>
          </ac:spMkLst>
        </pc:spChg>
        <pc:spChg chg="add del mod">
          <ac:chgData name="Janelle Gieseke" userId="1065d469-00d3-4a33-b073-8dab6534bb61" providerId="ADAL" clId="{A858BDF5-4A61-411B-9CEA-2228EDBAADC3}" dt="2024-02-20T19:38:53.840" v="313" actId="6264"/>
          <ac:spMkLst>
            <pc:docMk/>
            <pc:sldMk cId="2945202729" sldId="11023"/>
            <ac:spMk id="31" creationId="{F795F733-966B-5BA9-0F8C-9D0B96CDA2A9}"/>
          </ac:spMkLst>
        </pc:spChg>
        <pc:spChg chg="add del mod">
          <ac:chgData name="Janelle Gieseke" userId="1065d469-00d3-4a33-b073-8dab6534bb61" providerId="ADAL" clId="{A858BDF5-4A61-411B-9CEA-2228EDBAADC3}" dt="2024-02-20T19:38:53.840" v="313" actId="6264"/>
          <ac:spMkLst>
            <pc:docMk/>
            <pc:sldMk cId="2945202729" sldId="11023"/>
            <ac:spMk id="32" creationId="{CB9359FA-734B-D2C4-1765-D0FDAE9B22E8}"/>
          </ac:spMkLst>
        </pc:spChg>
        <pc:spChg chg="add del mod">
          <ac:chgData name="Janelle Gieseke" userId="1065d469-00d3-4a33-b073-8dab6534bb61" providerId="ADAL" clId="{A858BDF5-4A61-411B-9CEA-2228EDBAADC3}" dt="2024-02-20T19:38:53.840" v="313" actId="6264"/>
          <ac:spMkLst>
            <pc:docMk/>
            <pc:sldMk cId="2945202729" sldId="11023"/>
            <ac:spMk id="34" creationId="{CBE62326-8723-A5B4-7955-027A3D3E70E7}"/>
          </ac:spMkLst>
        </pc:spChg>
        <pc:spChg chg="add del mod">
          <ac:chgData name="Janelle Gieseke" userId="1065d469-00d3-4a33-b073-8dab6534bb61" providerId="ADAL" clId="{A858BDF5-4A61-411B-9CEA-2228EDBAADC3}" dt="2024-02-20T19:38:53.840" v="313" actId="6264"/>
          <ac:spMkLst>
            <pc:docMk/>
            <pc:sldMk cId="2945202729" sldId="11023"/>
            <ac:spMk id="35" creationId="{8FA73579-AE68-E7F6-F8A2-F2BC4A1346CA}"/>
          </ac:spMkLst>
        </pc:spChg>
        <pc:grpChg chg="del">
          <ac:chgData name="Janelle Gieseke" userId="1065d469-00d3-4a33-b073-8dab6534bb61" providerId="ADAL" clId="{A858BDF5-4A61-411B-9CEA-2228EDBAADC3}" dt="2024-02-20T19:37:41.052" v="299" actId="478"/>
          <ac:grpSpMkLst>
            <pc:docMk/>
            <pc:sldMk cId="2945202729" sldId="11023"/>
            <ac:grpSpMk id="9" creationId="{4BA1E7CE-905A-C146-F066-688DB5849D66}"/>
          </ac:grpSpMkLst>
        </pc:grpChg>
        <pc:picChg chg="add mod ord">
          <ac:chgData name="Janelle Gieseke" userId="1065d469-00d3-4a33-b073-8dab6534bb61" providerId="ADAL" clId="{A858BDF5-4A61-411B-9CEA-2228EDBAADC3}" dt="2024-02-20T19:39:29.386" v="319" actId="1076"/>
          <ac:picMkLst>
            <pc:docMk/>
            <pc:sldMk cId="2945202729" sldId="11023"/>
            <ac:picMk id="28" creationId="{1F45065C-BFC9-9ADF-F9BC-006DE55FA7D5}"/>
          </ac:picMkLst>
        </pc:picChg>
        <pc:cxnChg chg="mod">
          <ac:chgData name="Janelle Gieseke" userId="1065d469-00d3-4a33-b073-8dab6534bb61" providerId="ADAL" clId="{A858BDF5-4A61-411B-9CEA-2228EDBAADC3}" dt="2024-02-20T19:37:41.052" v="299" actId="478"/>
          <ac:cxnSpMkLst>
            <pc:docMk/>
            <pc:sldMk cId="2945202729" sldId="11023"/>
            <ac:cxnSpMk id="19" creationId="{354D3888-85CB-6629-2EE6-A372A1C1DE26}"/>
          </ac:cxnSpMkLst>
        </pc:cxnChg>
        <pc:cxnChg chg="mod">
          <ac:chgData name="Janelle Gieseke" userId="1065d469-00d3-4a33-b073-8dab6534bb61" providerId="ADAL" clId="{A858BDF5-4A61-411B-9CEA-2228EDBAADC3}" dt="2024-02-20T19:37:41.052" v="299" actId="478"/>
          <ac:cxnSpMkLst>
            <pc:docMk/>
            <pc:sldMk cId="2945202729" sldId="11023"/>
            <ac:cxnSpMk id="24" creationId="{E48B591C-8F4D-F535-FDF6-193D60820CB4}"/>
          </ac:cxnSpMkLst>
        </pc:cxnChg>
      </pc:sldChg>
      <pc:sldChg chg="addSp delSp modSp add mod modClrScheme chgLayout">
        <pc:chgData name="Janelle Gieseke" userId="1065d469-00d3-4a33-b073-8dab6534bb61" providerId="ADAL" clId="{A858BDF5-4A61-411B-9CEA-2228EDBAADC3}" dt="2024-02-20T19:42:33.513" v="340" actId="6549"/>
        <pc:sldMkLst>
          <pc:docMk/>
          <pc:sldMk cId="3970316110" sldId="11024"/>
        </pc:sldMkLst>
        <pc:spChg chg="mod ord">
          <ac:chgData name="Janelle Gieseke" userId="1065d469-00d3-4a33-b073-8dab6534bb61" providerId="ADAL" clId="{A858BDF5-4A61-411B-9CEA-2228EDBAADC3}" dt="2024-02-20T19:42:08.113" v="332" actId="6264"/>
          <ac:spMkLst>
            <pc:docMk/>
            <pc:sldMk cId="3970316110" sldId="11024"/>
            <ac:spMk id="4" creationId="{945D1C34-32D9-FA97-36F3-3D0DE6B40A24}"/>
          </ac:spMkLst>
        </pc:spChg>
        <pc:spChg chg="mod ord">
          <ac:chgData name="Janelle Gieseke" userId="1065d469-00d3-4a33-b073-8dab6534bb61" providerId="ADAL" clId="{A858BDF5-4A61-411B-9CEA-2228EDBAADC3}" dt="2024-02-20T19:42:08.113" v="332" actId="6264"/>
          <ac:spMkLst>
            <pc:docMk/>
            <pc:sldMk cId="3970316110" sldId="11024"/>
            <ac:spMk id="6" creationId="{960B5692-2AC9-008E-8E52-9CDE778DB581}"/>
          </ac:spMkLst>
        </pc:spChg>
        <pc:spChg chg="add del mod ord">
          <ac:chgData name="Janelle Gieseke" userId="1065d469-00d3-4a33-b073-8dab6534bb61" providerId="ADAL" clId="{A858BDF5-4A61-411B-9CEA-2228EDBAADC3}" dt="2024-02-20T19:41:46.991" v="324" actId="931"/>
          <ac:spMkLst>
            <pc:docMk/>
            <pc:sldMk cId="3970316110" sldId="11024"/>
            <ac:spMk id="9" creationId="{01DCB9B9-5768-2133-2FF5-F190F4430C55}"/>
          </ac:spMkLst>
        </pc:spChg>
        <pc:spChg chg="add mod ord">
          <ac:chgData name="Janelle Gieseke" userId="1065d469-00d3-4a33-b073-8dab6534bb61" providerId="ADAL" clId="{A858BDF5-4A61-411B-9CEA-2228EDBAADC3}" dt="2024-02-20T19:42:33.513" v="340" actId="6549"/>
          <ac:spMkLst>
            <pc:docMk/>
            <pc:sldMk cId="3970316110" sldId="11024"/>
            <ac:spMk id="12" creationId="{1C13149E-9250-AB9F-7F49-F5CD545CA13D}"/>
          </ac:spMkLst>
        </pc:spChg>
        <pc:spChg chg="add del mod">
          <ac:chgData name="Janelle Gieseke" userId="1065d469-00d3-4a33-b073-8dab6534bb61" providerId="ADAL" clId="{A858BDF5-4A61-411B-9CEA-2228EDBAADC3}" dt="2024-02-20T19:41:59.449" v="328" actId="6264"/>
          <ac:spMkLst>
            <pc:docMk/>
            <pc:sldMk cId="3970316110" sldId="11024"/>
            <ac:spMk id="19" creationId="{EE468FFF-7C48-9582-A7C2-5DDCEA920A71}"/>
          </ac:spMkLst>
        </pc:spChg>
        <pc:spChg chg="add del mod">
          <ac:chgData name="Janelle Gieseke" userId="1065d469-00d3-4a33-b073-8dab6534bb61" providerId="ADAL" clId="{A858BDF5-4A61-411B-9CEA-2228EDBAADC3}" dt="2024-02-20T19:41:59.449" v="328" actId="6264"/>
          <ac:spMkLst>
            <pc:docMk/>
            <pc:sldMk cId="3970316110" sldId="11024"/>
            <ac:spMk id="21" creationId="{79C666B6-C268-BFD6-2887-0517F4B66CD1}"/>
          </ac:spMkLst>
        </pc:spChg>
        <pc:spChg chg="add del mod">
          <ac:chgData name="Janelle Gieseke" userId="1065d469-00d3-4a33-b073-8dab6534bb61" providerId="ADAL" clId="{A858BDF5-4A61-411B-9CEA-2228EDBAADC3}" dt="2024-02-20T19:41:59.449" v="328" actId="6264"/>
          <ac:spMkLst>
            <pc:docMk/>
            <pc:sldMk cId="3970316110" sldId="11024"/>
            <ac:spMk id="22" creationId="{A303D972-1FC3-5FBE-F624-A0FCFA4B9EED}"/>
          </ac:spMkLst>
        </pc:spChg>
        <pc:spChg chg="add del mod">
          <ac:chgData name="Janelle Gieseke" userId="1065d469-00d3-4a33-b073-8dab6534bb61" providerId="ADAL" clId="{A858BDF5-4A61-411B-9CEA-2228EDBAADC3}" dt="2024-02-20T19:41:59.449" v="328" actId="6264"/>
          <ac:spMkLst>
            <pc:docMk/>
            <pc:sldMk cId="3970316110" sldId="11024"/>
            <ac:spMk id="24" creationId="{96863F78-8E24-9D77-F76A-7F160F6597C7}"/>
          </ac:spMkLst>
        </pc:spChg>
        <pc:spChg chg="add del mod">
          <ac:chgData name="Janelle Gieseke" userId="1065d469-00d3-4a33-b073-8dab6534bb61" providerId="ADAL" clId="{A858BDF5-4A61-411B-9CEA-2228EDBAADC3}" dt="2024-02-20T19:42:08.113" v="332" actId="6264"/>
          <ac:spMkLst>
            <pc:docMk/>
            <pc:sldMk cId="3970316110" sldId="11024"/>
            <ac:spMk id="26" creationId="{B8C7DDAB-8A4A-B7B9-2BD3-A5683CAE883D}"/>
          </ac:spMkLst>
        </pc:spChg>
        <pc:spChg chg="add del mod">
          <ac:chgData name="Janelle Gieseke" userId="1065d469-00d3-4a33-b073-8dab6534bb61" providerId="ADAL" clId="{A858BDF5-4A61-411B-9CEA-2228EDBAADC3}" dt="2024-02-20T19:42:08.113" v="332" actId="6264"/>
          <ac:spMkLst>
            <pc:docMk/>
            <pc:sldMk cId="3970316110" sldId="11024"/>
            <ac:spMk id="27" creationId="{D7EB4F6E-BB0D-6AEA-AAA6-0105182DF22A}"/>
          </ac:spMkLst>
        </pc:spChg>
        <pc:spChg chg="add del mod">
          <ac:chgData name="Janelle Gieseke" userId="1065d469-00d3-4a33-b073-8dab6534bb61" providerId="ADAL" clId="{A858BDF5-4A61-411B-9CEA-2228EDBAADC3}" dt="2024-02-20T19:42:08.113" v="332" actId="6264"/>
          <ac:spMkLst>
            <pc:docMk/>
            <pc:sldMk cId="3970316110" sldId="11024"/>
            <ac:spMk id="28" creationId="{3098C90C-4D30-D703-9228-DC977681B755}"/>
          </ac:spMkLst>
        </pc:spChg>
        <pc:spChg chg="add del mod">
          <ac:chgData name="Janelle Gieseke" userId="1065d469-00d3-4a33-b073-8dab6534bb61" providerId="ADAL" clId="{A858BDF5-4A61-411B-9CEA-2228EDBAADC3}" dt="2024-02-20T19:42:08.113" v="332" actId="6264"/>
          <ac:spMkLst>
            <pc:docMk/>
            <pc:sldMk cId="3970316110" sldId="11024"/>
            <ac:spMk id="29" creationId="{F9A54F83-738C-5BAA-7960-765910DDCFCF}"/>
          </ac:spMkLst>
        </pc:spChg>
        <pc:grpChg chg="del">
          <ac:chgData name="Janelle Gieseke" userId="1065d469-00d3-4a33-b073-8dab6534bb61" providerId="ADAL" clId="{A858BDF5-4A61-411B-9CEA-2228EDBAADC3}" dt="2024-02-20T19:41:39.397" v="322" actId="478"/>
          <ac:grpSpMkLst>
            <pc:docMk/>
            <pc:sldMk cId="3970316110" sldId="11024"/>
            <ac:grpSpMk id="8" creationId="{AE203686-FCA8-0290-4D54-EB791343EE27}"/>
          </ac:grpSpMkLst>
        </pc:grpChg>
        <pc:picChg chg="add mod ord">
          <ac:chgData name="Janelle Gieseke" userId="1065d469-00d3-4a33-b073-8dab6534bb61" providerId="ADAL" clId="{A858BDF5-4A61-411B-9CEA-2228EDBAADC3}" dt="2024-02-20T19:42:22.480" v="338" actId="1076"/>
          <ac:picMkLst>
            <pc:docMk/>
            <pc:sldMk cId="3970316110" sldId="11024"/>
            <ac:picMk id="18" creationId="{CC32EA9A-B65A-2A3B-2BF9-932D8421438D}"/>
          </ac:picMkLst>
        </pc:picChg>
      </pc:sldChg>
      <pc:sldChg chg="addSp delSp modSp add mod modClrScheme chgLayout">
        <pc:chgData name="Janelle Gieseke" userId="1065d469-00d3-4a33-b073-8dab6534bb61" providerId="ADAL" clId="{A858BDF5-4A61-411B-9CEA-2228EDBAADC3}" dt="2024-02-20T20:14:25.675" v="422" actId="208"/>
        <pc:sldMkLst>
          <pc:docMk/>
          <pc:sldMk cId="110452060" sldId="11025"/>
        </pc:sldMkLst>
        <pc:spChg chg="mod ord">
          <ac:chgData name="Janelle Gieseke" userId="1065d469-00d3-4a33-b073-8dab6534bb61" providerId="ADAL" clId="{A858BDF5-4A61-411B-9CEA-2228EDBAADC3}" dt="2024-02-20T20:13:57.793" v="400" actId="6264"/>
          <ac:spMkLst>
            <pc:docMk/>
            <pc:sldMk cId="110452060" sldId="11025"/>
            <ac:spMk id="4" creationId="{5963E57C-50C4-BAE3-02FD-A2917A7A34A1}"/>
          </ac:spMkLst>
        </pc:spChg>
        <pc:spChg chg="mod ord">
          <ac:chgData name="Janelle Gieseke" userId="1065d469-00d3-4a33-b073-8dab6534bb61" providerId="ADAL" clId="{A858BDF5-4A61-411B-9CEA-2228EDBAADC3}" dt="2024-02-20T20:13:57.793" v="400" actId="6264"/>
          <ac:spMkLst>
            <pc:docMk/>
            <pc:sldMk cId="110452060" sldId="11025"/>
            <ac:spMk id="6" creationId="{04763BAE-A16B-FF01-3400-1D1E07AD9953}"/>
          </ac:spMkLst>
        </pc:spChg>
        <pc:spChg chg="add del mod">
          <ac:chgData name="Janelle Gieseke" userId="1065d469-00d3-4a33-b073-8dab6534bb61" providerId="ADAL" clId="{A858BDF5-4A61-411B-9CEA-2228EDBAADC3}" dt="2024-02-20T20:13:39.901" v="393" actId="478"/>
          <ac:spMkLst>
            <pc:docMk/>
            <pc:sldMk cId="110452060" sldId="11025"/>
            <ac:spMk id="14" creationId="{419965BC-FB5E-89D5-7C47-2B892160BA84}"/>
          </ac:spMkLst>
        </pc:spChg>
        <pc:spChg chg="add del mod ord">
          <ac:chgData name="Janelle Gieseke" userId="1065d469-00d3-4a33-b073-8dab6534bb61" providerId="ADAL" clId="{A858BDF5-4A61-411B-9CEA-2228EDBAADC3}" dt="2024-02-20T20:13:47.293" v="397" actId="6264"/>
          <ac:spMkLst>
            <pc:docMk/>
            <pc:sldMk cId="110452060" sldId="11025"/>
            <ac:spMk id="18" creationId="{C14A9D02-FCFA-115B-4949-E74BFA9BF9E7}"/>
          </ac:spMkLst>
        </pc:spChg>
        <pc:spChg chg="add mod ord">
          <ac:chgData name="Janelle Gieseke" userId="1065d469-00d3-4a33-b073-8dab6534bb61" providerId="ADAL" clId="{A858BDF5-4A61-411B-9CEA-2228EDBAADC3}" dt="2024-02-20T20:14:09.214" v="418" actId="3064"/>
          <ac:spMkLst>
            <pc:docMk/>
            <pc:sldMk cId="110452060" sldId="11025"/>
            <ac:spMk id="19" creationId="{EF6D036A-88DB-D213-279B-DD4EA1328E29}"/>
          </ac:spMkLst>
        </pc:spChg>
        <pc:spChg chg="mod">
          <ac:chgData name="Janelle Gieseke" userId="1065d469-00d3-4a33-b073-8dab6534bb61" providerId="ADAL" clId="{A858BDF5-4A61-411B-9CEA-2228EDBAADC3}" dt="2024-02-20T20:13:29.805" v="390" actId="6549"/>
          <ac:spMkLst>
            <pc:docMk/>
            <pc:sldMk cId="110452060" sldId="11025"/>
            <ac:spMk id="21" creationId="{3F1F3ED8-F19C-0FF3-2593-625D63030E1F}"/>
          </ac:spMkLst>
        </pc:spChg>
        <pc:spChg chg="del">
          <ac:chgData name="Janelle Gieseke" userId="1065d469-00d3-4a33-b073-8dab6534bb61" providerId="ADAL" clId="{A858BDF5-4A61-411B-9CEA-2228EDBAADC3}" dt="2024-02-20T20:13:22.712" v="389" actId="478"/>
          <ac:spMkLst>
            <pc:docMk/>
            <pc:sldMk cId="110452060" sldId="11025"/>
            <ac:spMk id="22" creationId="{68666320-8F44-8D5E-1A4F-5A3CD2FC8E5C}"/>
          </ac:spMkLst>
        </pc:spChg>
        <pc:spChg chg="mod">
          <ac:chgData name="Janelle Gieseke" userId="1065d469-00d3-4a33-b073-8dab6534bb61" providerId="ADAL" clId="{A858BDF5-4A61-411B-9CEA-2228EDBAADC3}" dt="2024-02-20T20:13:38.411" v="392" actId="6549"/>
          <ac:spMkLst>
            <pc:docMk/>
            <pc:sldMk cId="110452060" sldId="11025"/>
            <ac:spMk id="23" creationId="{B036E711-530B-BA9B-72D9-7D469CC8A894}"/>
          </ac:spMkLst>
        </pc:spChg>
        <pc:spChg chg="add del mod">
          <ac:chgData name="Janelle Gieseke" userId="1065d469-00d3-4a33-b073-8dab6534bb61" providerId="ADAL" clId="{A858BDF5-4A61-411B-9CEA-2228EDBAADC3}" dt="2024-02-20T20:13:47.293" v="397" actId="6264"/>
          <ac:spMkLst>
            <pc:docMk/>
            <pc:sldMk cId="110452060" sldId="11025"/>
            <ac:spMk id="24" creationId="{5AED9352-CB51-25BE-C074-A55847E0C1B5}"/>
          </ac:spMkLst>
        </pc:spChg>
        <pc:spChg chg="add del mod">
          <ac:chgData name="Janelle Gieseke" userId="1065d469-00d3-4a33-b073-8dab6534bb61" providerId="ADAL" clId="{A858BDF5-4A61-411B-9CEA-2228EDBAADC3}" dt="2024-02-20T20:13:47.293" v="397" actId="6264"/>
          <ac:spMkLst>
            <pc:docMk/>
            <pc:sldMk cId="110452060" sldId="11025"/>
            <ac:spMk id="26" creationId="{ACF5F994-5287-4B63-1D81-A99E7154DB9F}"/>
          </ac:spMkLst>
        </pc:spChg>
        <pc:spChg chg="add del mod">
          <ac:chgData name="Janelle Gieseke" userId="1065d469-00d3-4a33-b073-8dab6534bb61" providerId="ADAL" clId="{A858BDF5-4A61-411B-9CEA-2228EDBAADC3}" dt="2024-02-20T20:13:47.293" v="397" actId="6264"/>
          <ac:spMkLst>
            <pc:docMk/>
            <pc:sldMk cId="110452060" sldId="11025"/>
            <ac:spMk id="27" creationId="{65D2D34B-451E-F6DC-955C-BF82B1E9A7B4}"/>
          </ac:spMkLst>
        </pc:spChg>
        <pc:spChg chg="add del mod ord">
          <ac:chgData name="Janelle Gieseke" userId="1065d469-00d3-4a33-b073-8dab6534bb61" providerId="ADAL" clId="{A858BDF5-4A61-411B-9CEA-2228EDBAADC3}" dt="2024-02-20T20:13:57.793" v="400" actId="6264"/>
          <ac:spMkLst>
            <pc:docMk/>
            <pc:sldMk cId="110452060" sldId="11025"/>
            <ac:spMk id="28" creationId="{C78F4812-A138-94E3-7235-A5CEBD19D8ED}"/>
          </ac:spMkLst>
        </pc:spChg>
        <pc:spChg chg="add del mod">
          <ac:chgData name="Janelle Gieseke" userId="1065d469-00d3-4a33-b073-8dab6534bb61" providerId="ADAL" clId="{A858BDF5-4A61-411B-9CEA-2228EDBAADC3}" dt="2024-02-20T20:13:57.793" v="400" actId="6264"/>
          <ac:spMkLst>
            <pc:docMk/>
            <pc:sldMk cId="110452060" sldId="11025"/>
            <ac:spMk id="29" creationId="{5D826D1B-E922-4E72-8E0B-CA0A25C3A7A4}"/>
          </ac:spMkLst>
        </pc:spChg>
        <pc:spChg chg="add del mod">
          <ac:chgData name="Janelle Gieseke" userId="1065d469-00d3-4a33-b073-8dab6534bb61" providerId="ADAL" clId="{A858BDF5-4A61-411B-9CEA-2228EDBAADC3}" dt="2024-02-20T20:13:57.793" v="400" actId="6264"/>
          <ac:spMkLst>
            <pc:docMk/>
            <pc:sldMk cId="110452060" sldId="11025"/>
            <ac:spMk id="30" creationId="{B55F4F1A-1C0C-F61E-B5EA-593CF45CDED4}"/>
          </ac:spMkLst>
        </pc:spChg>
        <pc:spChg chg="add del mod">
          <ac:chgData name="Janelle Gieseke" userId="1065d469-00d3-4a33-b073-8dab6534bb61" providerId="ADAL" clId="{A858BDF5-4A61-411B-9CEA-2228EDBAADC3}" dt="2024-02-20T20:13:57.793" v="400" actId="6264"/>
          <ac:spMkLst>
            <pc:docMk/>
            <pc:sldMk cId="110452060" sldId="11025"/>
            <ac:spMk id="32" creationId="{84403339-FD83-9FAB-9102-003DCF80D93F}"/>
          </ac:spMkLst>
        </pc:spChg>
        <pc:spChg chg="add del mod ord">
          <ac:chgData name="Janelle Gieseke" userId="1065d469-00d3-4a33-b073-8dab6534bb61" providerId="ADAL" clId="{A858BDF5-4A61-411B-9CEA-2228EDBAADC3}" dt="2024-02-20T20:14:22.772" v="419" actId="931"/>
          <ac:spMkLst>
            <pc:docMk/>
            <pc:sldMk cId="110452060" sldId="11025"/>
            <ac:spMk id="33" creationId="{7A6B443F-04D7-06E5-2DE9-ABA886BE3A82}"/>
          </ac:spMkLst>
        </pc:spChg>
        <pc:grpChg chg="del">
          <ac:chgData name="Janelle Gieseke" userId="1065d469-00d3-4a33-b073-8dab6534bb61" providerId="ADAL" clId="{A858BDF5-4A61-411B-9CEA-2228EDBAADC3}" dt="2024-02-20T20:13:41.304" v="394" actId="478"/>
          <ac:grpSpMkLst>
            <pc:docMk/>
            <pc:sldMk cId="110452060" sldId="11025"/>
            <ac:grpSpMk id="2" creationId="{B08226C6-2ACA-8BAC-FE82-B6C4448160A9}"/>
          </ac:grpSpMkLst>
        </pc:grpChg>
        <pc:picChg chg="del">
          <ac:chgData name="Janelle Gieseke" userId="1065d469-00d3-4a33-b073-8dab6534bb61" providerId="ADAL" clId="{A858BDF5-4A61-411B-9CEA-2228EDBAADC3}" dt="2024-02-20T20:13:30.888" v="391" actId="478"/>
          <ac:picMkLst>
            <pc:docMk/>
            <pc:sldMk cId="110452060" sldId="11025"/>
            <ac:picMk id="5" creationId="{FAE6C201-A021-19C3-A715-84AE5FA18217}"/>
          </ac:picMkLst>
        </pc:picChg>
        <pc:picChg chg="del">
          <ac:chgData name="Janelle Gieseke" userId="1065d469-00d3-4a33-b073-8dab6534bb61" providerId="ADAL" clId="{A858BDF5-4A61-411B-9CEA-2228EDBAADC3}" dt="2024-02-20T20:13:22.712" v="389" actId="478"/>
          <ac:picMkLst>
            <pc:docMk/>
            <pc:sldMk cId="110452060" sldId="11025"/>
            <ac:picMk id="9" creationId="{13BE0675-3D17-C5F0-53D1-A143EB3A92B0}"/>
          </ac:picMkLst>
        </pc:picChg>
        <pc:picChg chg="add mod">
          <ac:chgData name="Janelle Gieseke" userId="1065d469-00d3-4a33-b073-8dab6534bb61" providerId="ADAL" clId="{A858BDF5-4A61-411B-9CEA-2228EDBAADC3}" dt="2024-02-20T20:14:25.675" v="422" actId="208"/>
          <ac:picMkLst>
            <pc:docMk/>
            <pc:sldMk cId="110452060" sldId="11025"/>
            <ac:picMk id="35" creationId="{AC334B71-44FC-800F-B5A2-BD64B0D7B90D}"/>
          </ac:picMkLst>
        </pc:picChg>
      </pc:sldChg>
    </pc:docChg>
  </pc:docChgLst>
  <pc:docChgLst>
    <pc:chgData name="Sam Day" userId="S::sam.day@risenow.com::c1ed0136-0341-4341-902d-14e0f9b74320" providerId="AD" clId="Web-{7F01A7BB-5F9E-5EB6-3E6C-981E0DDF04D1}"/>
    <pc:docChg chg="modSld">
      <pc:chgData name="Sam Day" userId="S::sam.day@risenow.com::c1ed0136-0341-4341-902d-14e0f9b74320" providerId="AD" clId="Web-{7F01A7BB-5F9E-5EB6-3E6C-981E0DDF04D1}" dt="2024-03-28T14:57:11.955" v="35" actId="20577"/>
      <pc:docMkLst>
        <pc:docMk/>
      </pc:docMkLst>
      <pc:sldChg chg="modSp modNotes">
        <pc:chgData name="Sam Day" userId="S::sam.day@risenow.com::c1ed0136-0341-4341-902d-14e0f9b74320" providerId="AD" clId="Web-{7F01A7BB-5F9E-5EB6-3E6C-981E0DDF04D1}" dt="2024-03-28T14:57:11.955" v="35" actId="20577"/>
        <pc:sldMkLst>
          <pc:docMk/>
          <pc:sldMk cId="1773637731" sldId="1609"/>
        </pc:sldMkLst>
        <pc:graphicFrameChg chg="modGraphic">
          <ac:chgData name="Sam Day" userId="S::sam.day@risenow.com::c1ed0136-0341-4341-902d-14e0f9b74320" providerId="AD" clId="Web-{7F01A7BB-5F9E-5EB6-3E6C-981E0DDF04D1}" dt="2024-03-28T14:57:11.955" v="35" actId="20577"/>
          <ac:graphicFrameMkLst>
            <pc:docMk/>
            <pc:sldMk cId="1773637731" sldId="1609"/>
            <ac:graphicFrameMk id="16" creationId="{C886C2D3-060A-FC63-9FC1-8CCE9F5A2B78}"/>
          </ac:graphicFrameMkLst>
        </pc:graphicFrameChg>
      </pc:sldChg>
    </pc:docChg>
  </pc:docChgLst>
  <pc:docChgLst>
    <pc:chgData name="Kathy Hartnett" userId="bba9e19c-65ed-4f72-ab54-5ff52c5f834c" providerId="ADAL" clId="{EE6218B1-1211-4BD8-932A-83B01D5808B6}"/>
    <pc:docChg chg="custSel addSld modSld modSection">
      <pc:chgData name="Kathy Hartnett" userId="bba9e19c-65ed-4f72-ab54-5ff52c5f834c" providerId="ADAL" clId="{EE6218B1-1211-4BD8-932A-83B01D5808B6}" dt="2024-02-22T13:11:45.230" v="16" actId="1589"/>
      <pc:docMkLst>
        <pc:docMk/>
      </pc:docMkLst>
      <pc:sldChg chg="addCm delCm modCm">
        <pc:chgData name="Kathy Hartnett" userId="bba9e19c-65ed-4f72-ab54-5ff52c5f834c" providerId="ADAL" clId="{EE6218B1-1211-4BD8-932A-83B01D5808B6}" dt="2024-02-22T13:11:45.230" v="16" actId="1589"/>
        <pc:sldMkLst>
          <pc:docMk/>
          <pc:sldMk cId="765897931" sldId="2732"/>
        </pc:sldMkLst>
      </pc:sldChg>
      <pc:sldChg chg="addCm modCm">
        <pc:chgData name="Kathy Hartnett" userId="bba9e19c-65ed-4f72-ab54-5ff52c5f834c" providerId="ADAL" clId="{EE6218B1-1211-4BD8-932A-83B01D5808B6}" dt="2024-02-22T12:36:27.922" v="4"/>
        <pc:sldMkLst>
          <pc:docMk/>
          <pc:sldMk cId="3110186231" sldId="3244"/>
        </pc:sldMkLst>
      </pc:sldChg>
      <pc:sldChg chg="addSp delSp modSp new mod">
        <pc:chgData name="Kathy Hartnett" userId="bba9e19c-65ed-4f72-ab54-5ff52c5f834c" providerId="ADAL" clId="{EE6218B1-1211-4BD8-932A-83B01D5808B6}" dt="2024-02-22T13:09:22.187" v="12" actId="962"/>
        <pc:sldMkLst>
          <pc:docMk/>
          <pc:sldMk cId="2199419319" sldId="11026"/>
        </pc:sldMkLst>
        <pc:spChg chg="del">
          <ac:chgData name="Kathy Hartnett" userId="bba9e19c-65ed-4f72-ab54-5ff52c5f834c" providerId="ADAL" clId="{EE6218B1-1211-4BD8-932A-83B01D5808B6}" dt="2024-02-22T13:08:59.535" v="6" actId="931"/>
          <ac:spMkLst>
            <pc:docMk/>
            <pc:sldMk cId="2199419319" sldId="11026"/>
            <ac:spMk id="4" creationId="{76D06D1F-3AFE-2BE4-709E-CDE9CB1B866F}"/>
          </ac:spMkLst>
        </pc:spChg>
        <pc:spChg chg="add del mod">
          <ac:chgData name="Kathy Hartnett" userId="bba9e19c-65ed-4f72-ab54-5ff52c5f834c" providerId="ADAL" clId="{EE6218B1-1211-4BD8-932A-83B01D5808B6}" dt="2024-02-22T13:09:20.801" v="10" actId="931"/>
          <ac:spMkLst>
            <pc:docMk/>
            <pc:sldMk cId="2199419319" sldId="11026"/>
            <ac:spMk id="9" creationId="{72792F94-2CC7-715D-1574-1607BD4FAFDF}"/>
          </ac:spMkLst>
        </pc:spChg>
        <pc:picChg chg="add del mod">
          <ac:chgData name="Kathy Hartnett" userId="bba9e19c-65ed-4f72-ab54-5ff52c5f834c" providerId="ADAL" clId="{EE6218B1-1211-4BD8-932A-83B01D5808B6}" dt="2024-02-22T13:09:05.029" v="9" actId="478"/>
          <ac:picMkLst>
            <pc:docMk/>
            <pc:sldMk cId="2199419319" sldId="11026"/>
            <ac:picMk id="7" creationId="{9C063686-D70E-0619-C6FC-96ACB9B9A6F8}"/>
          </ac:picMkLst>
        </pc:picChg>
        <pc:picChg chg="add mod">
          <ac:chgData name="Kathy Hartnett" userId="bba9e19c-65ed-4f72-ab54-5ff52c5f834c" providerId="ADAL" clId="{EE6218B1-1211-4BD8-932A-83B01D5808B6}" dt="2024-02-22T13:09:22.187" v="12" actId="962"/>
          <ac:picMkLst>
            <pc:docMk/>
            <pc:sldMk cId="2199419319" sldId="11026"/>
            <ac:picMk id="11" creationId="{205BE7E5-7D2A-4FA1-3D37-B24059C97148}"/>
          </ac:picMkLst>
        </pc:picChg>
      </pc:sldChg>
    </pc:docChg>
  </pc:docChgLst>
  <pc:docChgLst>
    <pc:chgData name="Hunter Kirby" userId="e6fc5ae6-a79f-4844-9fe1-82cc905d4bff" providerId="ADAL" clId="{0DB5EFF5-3151-CD4D-9BBA-A447AA4BA02A}"/>
    <pc:docChg chg="undo redo custSel modSld">
      <pc:chgData name="Hunter Kirby" userId="e6fc5ae6-a79f-4844-9fe1-82cc905d4bff" providerId="ADAL" clId="{0DB5EFF5-3151-CD4D-9BBA-A447AA4BA02A}" dt="2024-02-18T21:59:17.466" v="292" actId="20577"/>
      <pc:docMkLst>
        <pc:docMk/>
      </pc:docMkLst>
      <pc:sldChg chg="addSp delSp modSp">
        <pc:chgData name="Hunter Kirby" userId="e6fc5ae6-a79f-4844-9fe1-82cc905d4bff" providerId="ADAL" clId="{0DB5EFF5-3151-CD4D-9BBA-A447AA4BA02A}" dt="2024-02-17T02:08:57.591" v="15" actId="242"/>
        <pc:sldMkLst>
          <pc:docMk/>
          <pc:sldMk cId="1047230079" sldId="1596"/>
        </pc:sldMkLst>
        <pc:spChg chg="add mod">
          <ac:chgData name="Hunter Kirby" userId="e6fc5ae6-a79f-4844-9fe1-82cc905d4bff" providerId="ADAL" clId="{0DB5EFF5-3151-CD4D-9BBA-A447AA4BA02A}" dt="2024-02-17T02:08:57.591" v="15" actId="242"/>
          <ac:spMkLst>
            <pc:docMk/>
            <pc:sldMk cId="1047230079" sldId="1596"/>
            <ac:spMk id="3" creationId="{CDAF27B0-8372-7C06-540A-B376EE73B01F}"/>
          </ac:spMkLst>
        </pc:spChg>
        <pc:graphicFrameChg chg="del modGraphic">
          <ac:chgData name="Hunter Kirby" userId="e6fc5ae6-a79f-4844-9fe1-82cc905d4bff" providerId="ADAL" clId="{0DB5EFF5-3151-CD4D-9BBA-A447AA4BA02A}" dt="2024-02-17T02:08:43.059" v="11" actId="478"/>
          <ac:graphicFrameMkLst>
            <pc:docMk/>
            <pc:sldMk cId="1047230079" sldId="1596"/>
            <ac:graphicFrameMk id="11" creationId="{E43C5034-6FF0-9907-D33F-11FDAAD3F8CE}"/>
          </ac:graphicFrameMkLst>
        </pc:graphicFrameChg>
      </pc:sldChg>
      <pc:sldChg chg="modSp">
        <pc:chgData name="Hunter Kirby" userId="e6fc5ae6-a79f-4844-9fe1-82cc905d4bff" providerId="ADAL" clId="{0DB5EFF5-3151-CD4D-9BBA-A447AA4BA02A}" dt="2024-02-18T21:53:27.235" v="145" actId="12"/>
        <pc:sldMkLst>
          <pc:docMk/>
          <pc:sldMk cId="87872850" sldId="1598"/>
        </pc:sldMkLst>
        <pc:spChg chg="mod">
          <ac:chgData name="Hunter Kirby" userId="e6fc5ae6-a79f-4844-9fe1-82cc905d4bff" providerId="ADAL" clId="{0DB5EFF5-3151-CD4D-9BBA-A447AA4BA02A}" dt="2024-02-18T21:53:27.235" v="145" actId="12"/>
          <ac:spMkLst>
            <pc:docMk/>
            <pc:sldMk cId="87872850" sldId="1598"/>
            <ac:spMk id="5" creationId="{7C7BFD77-AFA3-7E1E-ABD6-1315E82CC347}"/>
          </ac:spMkLst>
        </pc:spChg>
      </pc:sldChg>
      <pc:sldChg chg="addSp delSp modSp mod modClrScheme chgLayout">
        <pc:chgData name="Hunter Kirby" userId="e6fc5ae6-a79f-4844-9fe1-82cc905d4bff" providerId="ADAL" clId="{0DB5EFF5-3151-CD4D-9BBA-A447AA4BA02A}" dt="2024-02-18T21:56:15.512" v="226" actId="1076"/>
        <pc:sldMkLst>
          <pc:docMk/>
          <pc:sldMk cId="606336549" sldId="1603"/>
        </pc:sldMkLst>
        <pc:spChg chg="mod ord">
          <ac:chgData name="Hunter Kirby" userId="e6fc5ae6-a79f-4844-9fe1-82cc905d4bff" providerId="ADAL" clId="{0DB5EFF5-3151-CD4D-9BBA-A447AA4BA02A}" dt="2024-02-18T21:55:27.094" v="206" actId="700"/>
          <ac:spMkLst>
            <pc:docMk/>
            <pc:sldMk cId="606336549" sldId="1603"/>
            <ac:spMk id="3" creationId="{71F70DD0-882C-4531-A0D2-9F32ED697EE9}"/>
          </ac:spMkLst>
        </pc:spChg>
        <pc:spChg chg="mod ord">
          <ac:chgData name="Hunter Kirby" userId="e6fc5ae6-a79f-4844-9fe1-82cc905d4bff" providerId="ADAL" clId="{0DB5EFF5-3151-CD4D-9BBA-A447AA4BA02A}" dt="2024-02-18T21:55:27.094" v="206" actId="700"/>
          <ac:spMkLst>
            <pc:docMk/>
            <pc:sldMk cId="606336549" sldId="1603"/>
            <ac:spMk id="4" creationId="{302DBE26-DD42-4888-9BEF-504699EBC583}"/>
          </ac:spMkLst>
        </pc:spChg>
        <pc:spChg chg="mod ord">
          <ac:chgData name="Hunter Kirby" userId="e6fc5ae6-a79f-4844-9fe1-82cc905d4bff" providerId="ADAL" clId="{0DB5EFF5-3151-CD4D-9BBA-A447AA4BA02A}" dt="2024-02-18T21:55:27.094" v="206" actId="700"/>
          <ac:spMkLst>
            <pc:docMk/>
            <pc:sldMk cId="606336549" sldId="1603"/>
            <ac:spMk id="6" creationId="{C7932966-5ADF-4054-B2D4-2ABC9336F3D1}"/>
          </ac:spMkLst>
        </pc:spChg>
        <pc:spChg chg="add del mod ord">
          <ac:chgData name="Hunter Kirby" userId="e6fc5ae6-a79f-4844-9fe1-82cc905d4bff" providerId="ADAL" clId="{0DB5EFF5-3151-CD4D-9BBA-A447AA4BA02A}" dt="2024-02-18T21:56:05.401" v="224" actId="21"/>
          <ac:spMkLst>
            <pc:docMk/>
            <pc:sldMk cId="606336549" sldId="1603"/>
            <ac:spMk id="9" creationId="{D35FD18E-40CB-3D37-81DB-495348CB9752}"/>
          </ac:spMkLst>
        </pc:spChg>
        <pc:spChg chg="add del mod ord">
          <ac:chgData name="Hunter Kirby" userId="e6fc5ae6-a79f-4844-9fe1-82cc905d4bff" providerId="ADAL" clId="{0DB5EFF5-3151-CD4D-9BBA-A447AA4BA02A}" dt="2024-02-18T21:55:25.770" v="205" actId="700"/>
          <ac:spMkLst>
            <pc:docMk/>
            <pc:sldMk cId="606336549" sldId="1603"/>
            <ac:spMk id="10" creationId="{FC7F893E-2FAA-3B3A-99C5-E0DD53A4ABAE}"/>
          </ac:spMkLst>
        </pc:spChg>
        <pc:spChg chg="add del mod">
          <ac:chgData name="Hunter Kirby" userId="e6fc5ae6-a79f-4844-9fe1-82cc905d4bff" providerId="ADAL" clId="{0DB5EFF5-3151-CD4D-9BBA-A447AA4BA02A}" dt="2024-02-18T21:56:05.401" v="224" actId="21"/>
          <ac:spMkLst>
            <pc:docMk/>
            <pc:sldMk cId="606336549" sldId="1603"/>
            <ac:spMk id="12" creationId="{C77A54C4-9D94-4D20-C964-94E000D9A9CB}"/>
          </ac:spMkLst>
        </pc:spChg>
        <pc:spChg chg="add del">
          <ac:chgData name="Hunter Kirby" userId="e6fc5ae6-a79f-4844-9fe1-82cc905d4bff" providerId="ADAL" clId="{0DB5EFF5-3151-CD4D-9BBA-A447AA4BA02A}" dt="2024-02-18T21:56:04.526" v="223" actId="22"/>
          <ac:spMkLst>
            <pc:docMk/>
            <pc:sldMk cId="606336549" sldId="1603"/>
            <ac:spMk id="14" creationId="{AB0774CD-DDFA-8488-E2EE-32B4017B0CD9}"/>
          </ac:spMkLst>
        </pc:spChg>
        <pc:graphicFrameChg chg="del modGraphic">
          <ac:chgData name="Hunter Kirby" userId="e6fc5ae6-a79f-4844-9fe1-82cc905d4bff" providerId="ADAL" clId="{0DB5EFF5-3151-CD4D-9BBA-A447AA4BA02A}" dt="2024-02-18T21:54:12.768" v="155" actId="478"/>
          <ac:graphicFrameMkLst>
            <pc:docMk/>
            <pc:sldMk cId="606336549" sldId="1603"/>
            <ac:graphicFrameMk id="2" creationId="{B8D0FFF8-B2F7-A189-7762-45706EA57050}"/>
          </ac:graphicFrameMkLst>
        </pc:graphicFrameChg>
        <pc:picChg chg="add del mod">
          <ac:chgData name="Hunter Kirby" userId="e6fc5ae6-a79f-4844-9fe1-82cc905d4bff" providerId="ADAL" clId="{0DB5EFF5-3151-CD4D-9BBA-A447AA4BA02A}" dt="2024-02-18T21:56:15.512" v="226" actId="1076"/>
          <ac:picMkLst>
            <pc:docMk/>
            <pc:sldMk cId="606336549" sldId="1603"/>
            <ac:picMk id="7" creationId="{3416113C-4C77-4127-85AC-0CF309D20FE5}"/>
          </ac:picMkLst>
        </pc:picChg>
        <pc:picChg chg="add del mod">
          <ac:chgData name="Hunter Kirby" userId="e6fc5ae6-a79f-4844-9fe1-82cc905d4bff" providerId="ADAL" clId="{0DB5EFF5-3151-CD4D-9BBA-A447AA4BA02A}" dt="2024-02-18T21:56:04.526" v="223" actId="22"/>
          <ac:picMkLst>
            <pc:docMk/>
            <pc:sldMk cId="606336549" sldId="1603"/>
            <ac:picMk id="16" creationId="{66DCA0AD-F5D5-D4CB-BD8C-5301386395B9}"/>
          </ac:picMkLst>
        </pc:picChg>
        <pc:picChg chg="add del mod">
          <ac:chgData name="Hunter Kirby" userId="e6fc5ae6-a79f-4844-9fe1-82cc905d4bff" providerId="ADAL" clId="{0DB5EFF5-3151-CD4D-9BBA-A447AA4BA02A}" dt="2024-02-18T21:55:53.629" v="217" actId="22"/>
          <ac:picMkLst>
            <pc:docMk/>
            <pc:sldMk cId="606336549" sldId="1603"/>
            <ac:picMk id="18" creationId="{FCD4A96E-4A0A-889E-2058-64D4B6070381}"/>
          </ac:picMkLst>
        </pc:picChg>
      </pc:sldChg>
      <pc:sldChg chg="modSp">
        <pc:chgData name="Hunter Kirby" userId="e6fc5ae6-a79f-4844-9fe1-82cc905d4bff" providerId="ADAL" clId="{0DB5EFF5-3151-CD4D-9BBA-A447AA4BA02A}" dt="2024-02-18T21:56:36.515" v="239" actId="12"/>
        <pc:sldMkLst>
          <pc:docMk/>
          <pc:sldMk cId="3352713606" sldId="1604"/>
        </pc:sldMkLst>
        <pc:spChg chg="mod">
          <ac:chgData name="Hunter Kirby" userId="e6fc5ae6-a79f-4844-9fe1-82cc905d4bff" providerId="ADAL" clId="{0DB5EFF5-3151-CD4D-9BBA-A447AA4BA02A}" dt="2024-02-18T21:56:36.515" v="239" actId="12"/>
          <ac:spMkLst>
            <pc:docMk/>
            <pc:sldMk cId="3352713606" sldId="1604"/>
            <ac:spMk id="9" creationId="{06C37B30-BB1B-47D0-AD0D-678D3CED5BF1}"/>
          </ac:spMkLst>
        </pc:spChg>
      </pc:sldChg>
      <pc:sldChg chg="addSp delSp modSp">
        <pc:chgData name="Hunter Kirby" userId="e6fc5ae6-a79f-4844-9fe1-82cc905d4bff" providerId="ADAL" clId="{0DB5EFF5-3151-CD4D-9BBA-A447AA4BA02A}" dt="2024-02-18T21:55:12.264" v="203" actId="22"/>
        <pc:sldMkLst>
          <pc:docMk/>
          <pc:sldMk cId="494479381" sldId="1608"/>
        </pc:sldMkLst>
        <pc:spChg chg="add mod">
          <ac:chgData name="Hunter Kirby" userId="e6fc5ae6-a79f-4844-9fe1-82cc905d4bff" providerId="ADAL" clId="{0DB5EFF5-3151-CD4D-9BBA-A447AA4BA02A}" dt="2024-02-18T21:53:05.827" v="142" actId="113"/>
          <ac:spMkLst>
            <pc:docMk/>
            <pc:sldMk cId="494479381" sldId="1608"/>
            <ac:spMk id="5" creationId="{14A05ECA-5983-98DE-1156-2704713FE318}"/>
          </ac:spMkLst>
        </pc:spChg>
        <pc:grpChg chg="add del">
          <ac:chgData name="Hunter Kirby" userId="e6fc5ae6-a79f-4844-9fe1-82cc905d4bff" providerId="ADAL" clId="{0DB5EFF5-3151-CD4D-9BBA-A447AA4BA02A}" dt="2024-02-18T21:55:12.264" v="203" actId="22"/>
          <ac:grpSpMkLst>
            <pc:docMk/>
            <pc:sldMk cId="494479381" sldId="1608"/>
            <ac:grpSpMk id="18" creationId="{12F34134-55E0-5C27-26EE-0843B38728A0}"/>
          </ac:grpSpMkLst>
        </pc:grpChg>
        <pc:grpChg chg="add del">
          <ac:chgData name="Hunter Kirby" userId="e6fc5ae6-a79f-4844-9fe1-82cc905d4bff" providerId="ADAL" clId="{0DB5EFF5-3151-CD4D-9BBA-A447AA4BA02A}" dt="2024-02-18T21:55:12.264" v="203" actId="22"/>
          <ac:grpSpMkLst>
            <pc:docMk/>
            <pc:sldMk cId="494479381" sldId="1608"/>
            <ac:grpSpMk id="22" creationId="{2BBD2443-95D5-535B-1744-1EBD390C979F}"/>
          </ac:grpSpMkLst>
        </pc:grpChg>
        <pc:graphicFrameChg chg="del modGraphic">
          <ac:chgData name="Hunter Kirby" userId="e6fc5ae6-a79f-4844-9fe1-82cc905d4bff" providerId="ADAL" clId="{0DB5EFF5-3151-CD4D-9BBA-A447AA4BA02A}" dt="2024-02-18T21:51:56.624" v="125" actId="478"/>
          <ac:graphicFrameMkLst>
            <pc:docMk/>
            <pc:sldMk cId="494479381" sldId="1608"/>
            <ac:graphicFrameMk id="2" creationId="{BCCB2A50-1574-0D9C-E117-96BA5D9EC3D7}"/>
          </ac:graphicFrameMkLst>
        </pc:graphicFrameChg>
        <pc:picChg chg="mod">
          <ac:chgData name="Hunter Kirby" userId="e6fc5ae6-a79f-4844-9fe1-82cc905d4bff" providerId="ADAL" clId="{0DB5EFF5-3151-CD4D-9BBA-A447AA4BA02A}" dt="2024-02-18T21:53:19.133" v="144" actId="1076"/>
          <ac:picMkLst>
            <pc:docMk/>
            <pc:sldMk cId="494479381" sldId="1608"/>
            <ac:picMk id="7" creationId="{81D50B18-B4B8-43C5-BF18-0CF6113151A3}"/>
          </ac:picMkLst>
        </pc:picChg>
      </pc:sldChg>
      <pc:sldChg chg="addSp delSp modSp">
        <pc:chgData name="Hunter Kirby" userId="e6fc5ae6-a79f-4844-9fe1-82cc905d4bff" providerId="ADAL" clId="{0DB5EFF5-3151-CD4D-9BBA-A447AA4BA02A}" dt="2024-02-18T21:58:46.964" v="286" actId="1076"/>
        <pc:sldMkLst>
          <pc:docMk/>
          <pc:sldMk cId="1773637731" sldId="1609"/>
        </pc:sldMkLst>
        <pc:spChg chg="add mod">
          <ac:chgData name="Hunter Kirby" userId="e6fc5ae6-a79f-4844-9fe1-82cc905d4bff" providerId="ADAL" clId="{0DB5EFF5-3151-CD4D-9BBA-A447AA4BA02A}" dt="2024-02-18T21:58:42.253" v="284" actId="1076"/>
          <ac:spMkLst>
            <pc:docMk/>
            <pc:sldMk cId="1773637731" sldId="1609"/>
            <ac:spMk id="5" creationId="{8D9E3827-F21F-C8DF-352D-7364B47D903E}"/>
          </ac:spMkLst>
        </pc:spChg>
        <pc:graphicFrameChg chg="del modGraphic">
          <ac:chgData name="Hunter Kirby" userId="e6fc5ae6-a79f-4844-9fe1-82cc905d4bff" providerId="ADAL" clId="{0DB5EFF5-3151-CD4D-9BBA-A447AA4BA02A}" dt="2024-02-18T21:58:09.388" v="275" actId="478"/>
          <ac:graphicFrameMkLst>
            <pc:docMk/>
            <pc:sldMk cId="1773637731" sldId="1609"/>
            <ac:graphicFrameMk id="2" creationId="{F6F78CD3-15A8-B5AD-17E8-A1B72099E122}"/>
          </ac:graphicFrameMkLst>
        </pc:graphicFrameChg>
        <pc:picChg chg="mod">
          <ac:chgData name="Hunter Kirby" userId="e6fc5ae6-a79f-4844-9fe1-82cc905d4bff" providerId="ADAL" clId="{0DB5EFF5-3151-CD4D-9BBA-A447AA4BA02A}" dt="2024-02-18T21:58:46.964" v="286" actId="1076"/>
          <ac:picMkLst>
            <pc:docMk/>
            <pc:sldMk cId="1773637731" sldId="1609"/>
            <ac:picMk id="7" creationId="{557BE6B5-EAB3-4B9E-972A-4D3D15C04B0C}"/>
          </ac:picMkLst>
        </pc:picChg>
      </pc:sldChg>
      <pc:sldChg chg="addSp delSp modSp">
        <pc:chgData name="Hunter Kirby" userId="e6fc5ae6-a79f-4844-9fe1-82cc905d4bff" providerId="ADAL" clId="{0DB5EFF5-3151-CD4D-9BBA-A447AA4BA02A}" dt="2024-02-18T21:57:45.176" v="272" actId="1076"/>
        <pc:sldMkLst>
          <pc:docMk/>
          <pc:sldMk cId="3370637974" sldId="1610"/>
        </pc:sldMkLst>
        <pc:spChg chg="add mod">
          <ac:chgData name="Hunter Kirby" userId="e6fc5ae6-a79f-4844-9fe1-82cc905d4bff" providerId="ADAL" clId="{0DB5EFF5-3151-CD4D-9BBA-A447AA4BA02A}" dt="2024-02-18T21:57:38.247" v="271" actId="14100"/>
          <ac:spMkLst>
            <pc:docMk/>
            <pc:sldMk cId="3370637974" sldId="1610"/>
            <ac:spMk id="5" creationId="{E5B5BD98-EA6F-A4CC-0760-09BD14FDFB63}"/>
          </ac:spMkLst>
        </pc:spChg>
        <pc:graphicFrameChg chg="del modGraphic">
          <ac:chgData name="Hunter Kirby" userId="e6fc5ae6-a79f-4844-9fe1-82cc905d4bff" providerId="ADAL" clId="{0DB5EFF5-3151-CD4D-9BBA-A447AA4BA02A}" dt="2024-02-18T21:56:59.025" v="242" actId="478"/>
          <ac:graphicFrameMkLst>
            <pc:docMk/>
            <pc:sldMk cId="3370637974" sldId="1610"/>
            <ac:graphicFrameMk id="2" creationId="{4B7D0CBF-2729-E476-5332-62815EF4EDC4}"/>
          </ac:graphicFrameMkLst>
        </pc:graphicFrameChg>
        <pc:picChg chg="mod">
          <ac:chgData name="Hunter Kirby" userId="e6fc5ae6-a79f-4844-9fe1-82cc905d4bff" providerId="ADAL" clId="{0DB5EFF5-3151-CD4D-9BBA-A447AA4BA02A}" dt="2024-02-18T21:57:45.176" v="272" actId="1076"/>
          <ac:picMkLst>
            <pc:docMk/>
            <pc:sldMk cId="3370637974" sldId="1610"/>
            <ac:picMk id="8" creationId="{695E5E16-3A2A-4E21-B642-D7866B1324F9}"/>
          </ac:picMkLst>
        </pc:picChg>
      </pc:sldChg>
      <pc:sldChg chg="modSp">
        <pc:chgData name="Hunter Kirby" userId="e6fc5ae6-a79f-4844-9fe1-82cc905d4bff" providerId="ADAL" clId="{0DB5EFF5-3151-CD4D-9BBA-A447AA4BA02A}" dt="2024-02-18T21:59:17.466" v="292" actId="20577"/>
        <pc:sldMkLst>
          <pc:docMk/>
          <pc:sldMk cId="3048474610" sldId="1611"/>
        </pc:sldMkLst>
        <pc:spChg chg="mod">
          <ac:chgData name="Hunter Kirby" userId="e6fc5ae6-a79f-4844-9fe1-82cc905d4bff" providerId="ADAL" clId="{0DB5EFF5-3151-CD4D-9BBA-A447AA4BA02A}" dt="2024-02-18T21:59:17.466" v="292" actId="20577"/>
          <ac:spMkLst>
            <pc:docMk/>
            <pc:sldMk cId="3048474610" sldId="1611"/>
            <ac:spMk id="15" creationId="{27BE5B9C-227D-C4E8-7828-317A4C4F8677}"/>
          </ac:spMkLst>
        </pc:spChg>
      </pc:sldChg>
      <pc:sldChg chg="modSp">
        <pc:chgData name="Hunter Kirby" userId="e6fc5ae6-a79f-4844-9fe1-82cc905d4bff" providerId="ADAL" clId="{0DB5EFF5-3151-CD4D-9BBA-A447AA4BA02A}" dt="2024-02-18T21:40:56.120" v="66" actId="1076"/>
        <pc:sldMkLst>
          <pc:docMk/>
          <pc:sldMk cId="765897931" sldId="2732"/>
        </pc:sldMkLst>
        <pc:picChg chg="mod">
          <ac:chgData name="Hunter Kirby" userId="e6fc5ae6-a79f-4844-9fe1-82cc905d4bff" providerId="ADAL" clId="{0DB5EFF5-3151-CD4D-9BBA-A447AA4BA02A}" dt="2024-02-18T21:40:56.120" v="66" actId="1076"/>
          <ac:picMkLst>
            <pc:docMk/>
            <pc:sldMk cId="765897931" sldId="2732"/>
            <ac:picMk id="21" creationId="{BB4BEE2C-E38D-85A2-441F-DFFFAC86A2FA}"/>
          </ac:picMkLst>
        </pc:picChg>
      </pc:sldChg>
      <pc:sldChg chg="modSp addCm">
        <pc:chgData name="Hunter Kirby" userId="e6fc5ae6-a79f-4844-9fe1-82cc905d4bff" providerId="ADAL" clId="{0DB5EFF5-3151-CD4D-9BBA-A447AA4BA02A}" dt="2024-02-18T21:42:00.845" v="69" actId="1589"/>
        <pc:sldMkLst>
          <pc:docMk/>
          <pc:sldMk cId="3200106212" sldId="2747"/>
        </pc:sldMkLst>
        <pc:picChg chg="mod">
          <ac:chgData name="Hunter Kirby" userId="e6fc5ae6-a79f-4844-9fe1-82cc905d4bff" providerId="ADAL" clId="{0DB5EFF5-3151-CD4D-9BBA-A447AA4BA02A}" dt="2024-02-18T21:41:11.446" v="68" actId="1076"/>
          <ac:picMkLst>
            <pc:docMk/>
            <pc:sldMk cId="3200106212" sldId="2747"/>
            <ac:picMk id="10" creationId="{05A35311-288A-4048-A9E7-7F9D55D314C4}"/>
          </ac:picMkLst>
        </pc:picChg>
      </pc:sldChg>
      <pc:sldChg chg="modSp">
        <pc:chgData name="Hunter Kirby" userId="e6fc5ae6-a79f-4844-9fe1-82cc905d4bff" providerId="ADAL" clId="{0DB5EFF5-3151-CD4D-9BBA-A447AA4BA02A}" dt="2024-02-18T21:42:24.881" v="70" actId="20577"/>
        <pc:sldMkLst>
          <pc:docMk/>
          <pc:sldMk cId="3211866352" sldId="3249"/>
        </pc:sldMkLst>
        <pc:spChg chg="mod">
          <ac:chgData name="Hunter Kirby" userId="e6fc5ae6-a79f-4844-9fe1-82cc905d4bff" providerId="ADAL" clId="{0DB5EFF5-3151-CD4D-9BBA-A447AA4BA02A}" dt="2024-02-18T21:42:24.881" v="70" actId="20577"/>
          <ac:spMkLst>
            <pc:docMk/>
            <pc:sldMk cId="3211866352" sldId="3249"/>
            <ac:spMk id="27" creationId="{006C7F0D-4619-F4C6-F51B-C18CC96AD789}"/>
          </ac:spMkLst>
        </pc:spChg>
      </pc:sldChg>
      <pc:sldChg chg="modSp">
        <pc:chgData name="Hunter Kirby" userId="e6fc5ae6-a79f-4844-9fe1-82cc905d4bff" providerId="ADAL" clId="{0DB5EFF5-3151-CD4D-9BBA-A447AA4BA02A}" dt="2024-02-18T21:43:23.664" v="90" actId="20577"/>
        <pc:sldMkLst>
          <pc:docMk/>
          <pc:sldMk cId="3714231684" sldId="3258"/>
        </pc:sldMkLst>
        <pc:spChg chg="mod">
          <ac:chgData name="Hunter Kirby" userId="e6fc5ae6-a79f-4844-9fe1-82cc905d4bff" providerId="ADAL" clId="{0DB5EFF5-3151-CD4D-9BBA-A447AA4BA02A}" dt="2024-02-18T21:43:23.664" v="90" actId="20577"/>
          <ac:spMkLst>
            <pc:docMk/>
            <pc:sldMk cId="3714231684" sldId="3258"/>
            <ac:spMk id="16" creationId="{97633277-11F9-EEB0-D348-851E47D98CC1}"/>
          </ac:spMkLst>
        </pc:spChg>
      </pc:sldChg>
      <pc:sldChg chg="modSp">
        <pc:chgData name="Hunter Kirby" userId="e6fc5ae6-a79f-4844-9fe1-82cc905d4bff" providerId="ADAL" clId="{0DB5EFF5-3151-CD4D-9BBA-A447AA4BA02A}" dt="2024-02-18T21:43:39.474" v="95" actId="20577"/>
        <pc:sldMkLst>
          <pc:docMk/>
          <pc:sldMk cId="3366886867" sldId="3260"/>
        </pc:sldMkLst>
        <pc:spChg chg="mod">
          <ac:chgData name="Hunter Kirby" userId="e6fc5ae6-a79f-4844-9fe1-82cc905d4bff" providerId="ADAL" clId="{0DB5EFF5-3151-CD4D-9BBA-A447AA4BA02A}" dt="2024-02-18T21:43:39.474" v="95" actId="20577"/>
          <ac:spMkLst>
            <pc:docMk/>
            <pc:sldMk cId="3366886867" sldId="3260"/>
            <ac:spMk id="12" creationId="{B7281DB8-AF43-3AC5-8FD5-894D5A8B7EBF}"/>
          </ac:spMkLst>
        </pc:spChg>
      </pc:sldChg>
      <pc:sldChg chg="modSp">
        <pc:chgData name="Hunter Kirby" userId="e6fc5ae6-a79f-4844-9fe1-82cc905d4bff" providerId="ADAL" clId="{0DB5EFF5-3151-CD4D-9BBA-A447AA4BA02A}" dt="2024-02-18T21:43:17.711" v="85" actId="20577"/>
        <pc:sldMkLst>
          <pc:docMk/>
          <pc:sldMk cId="2930664232" sldId="3261"/>
        </pc:sldMkLst>
        <pc:spChg chg="mod">
          <ac:chgData name="Hunter Kirby" userId="e6fc5ae6-a79f-4844-9fe1-82cc905d4bff" providerId="ADAL" clId="{0DB5EFF5-3151-CD4D-9BBA-A447AA4BA02A}" dt="2024-02-18T21:43:17.711" v="85" actId="20577"/>
          <ac:spMkLst>
            <pc:docMk/>
            <pc:sldMk cId="2930664232" sldId="3261"/>
            <ac:spMk id="8" creationId="{CB95BCF7-BBEA-D8FC-CFEF-8101B2DA8644}"/>
          </ac:spMkLst>
        </pc:spChg>
      </pc:sldChg>
      <pc:sldChg chg="modSp">
        <pc:chgData name="Hunter Kirby" userId="e6fc5ae6-a79f-4844-9fe1-82cc905d4bff" providerId="ADAL" clId="{0DB5EFF5-3151-CD4D-9BBA-A447AA4BA02A}" dt="2024-02-18T21:46:42.790" v="111" actId="14100"/>
        <pc:sldMkLst>
          <pc:docMk/>
          <pc:sldMk cId="3420149054" sldId="3265"/>
        </pc:sldMkLst>
        <pc:spChg chg="mod">
          <ac:chgData name="Hunter Kirby" userId="e6fc5ae6-a79f-4844-9fe1-82cc905d4bff" providerId="ADAL" clId="{0DB5EFF5-3151-CD4D-9BBA-A447AA4BA02A}" dt="2024-02-18T21:45:30.801" v="102" actId="20577"/>
          <ac:spMkLst>
            <pc:docMk/>
            <pc:sldMk cId="3420149054" sldId="3265"/>
            <ac:spMk id="9" creationId="{9FF8D8CD-A194-5FDA-D27A-3B626ED0BD16}"/>
          </ac:spMkLst>
        </pc:spChg>
        <pc:cxnChg chg="mod">
          <ac:chgData name="Hunter Kirby" userId="e6fc5ae6-a79f-4844-9fe1-82cc905d4bff" providerId="ADAL" clId="{0DB5EFF5-3151-CD4D-9BBA-A447AA4BA02A}" dt="2024-02-18T21:46:42.790" v="111" actId="14100"/>
          <ac:cxnSpMkLst>
            <pc:docMk/>
            <pc:sldMk cId="3420149054" sldId="3265"/>
            <ac:cxnSpMk id="7" creationId="{4070AF23-A6F8-C914-159D-37C9FB1E7CE7}"/>
          </ac:cxnSpMkLst>
        </pc:cxnChg>
      </pc:sldChg>
      <pc:sldChg chg="modSp">
        <pc:chgData name="Hunter Kirby" userId="e6fc5ae6-a79f-4844-9fe1-82cc905d4bff" providerId="ADAL" clId="{0DB5EFF5-3151-CD4D-9BBA-A447AA4BA02A}" dt="2024-02-18T21:46:52.335" v="112" actId="14100"/>
        <pc:sldMkLst>
          <pc:docMk/>
          <pc:sldMk cId="3366050546" sldId="3266"/>
        </pc:sldMkLst>
        <pc:spChg chg="mod">
          <ac:chgData name="Hunter Kirby" userId="e6fc5ae6-a79f-4844-9fe1-82cc905d4bff" providerId="ADAL" clId="{0DB5EFF5-3151-CD4D-9BBA-A447AA4BA02A}" dt="2024-02-18T21:46:08.354" v="106" actId="1076"/>
          <ac:spMkLst>
            <pc:docMk/>
            <pc:sldMk cId="3366050546" sldId="3266"/>
            <ac:spMk id="9" creationId="{9FF8D8CD-A194-5FDA-D27A-3B626ED0BD16}"/>
          </ac:spMkLst>
        </pc:spChg>
        <pc:grpChg chg="mod">
          <ac:chgData name="Hunter Kirby" userId="e6fc5ae6-a79f-4844-9fe1-82cc905d4bff" providerId="ADAL" clId="{0DB5EFF5-3151-CD4D-9BBA-A447AA4BA02A}" dt="2024-02-18T21:46:19.356" v="107" actId="14100"/>
          <ac:grpSpMkLst>
            <pc:docMk/>
            <pc:sldMk cId="3366050546" sldId="3266"/>
            <ac:grpSpMk id="2" creationId="{D4F91F39-071E-8FC8-5159-B05540286620}"/>
          </ac:grpSpMkLst>
        </pc:grpChg>
        <pc:cxnChg chg="mod">
          <ac:chgData name="Hunter Kirby" userId="e6fc5ae6-a79f-4844-9fe1-82cc905d4bff" providerId="ADAL" clId="{0DB5EFF5-3151-CD4D-9BBA-A447AA4BA02A}" dt="2024-02-18T21:46:52.335" v="112" actId="14100"/>
          <ac:cxnSpMkLst>
            <pc:docMk/>
            <pc:sldMk cId="3366050546" sldId="3266"/>
            <ac:cxnSpMk id="7" creationId="{4070AF23-A6F8-C914-159D-37C9FB1E7CE7}"/>
          </ac:cxnSpMkLst>
        </pc:cxnChg>
      </pc:sldChg>
      <pc:sldChg chg="modSp">
        <pc:chgData name="Hunter Kirby" userId="e6fc5ae6-a79f-4844-9fe1-82cc905d4bff" providerId="ADAL" clId="{0DB5EFF5-3151-CD4D-9BBA-A447AA4BA02A}" dt="2024-02-18T21:47:10.799" v="114" actId="14100"/>
        <pc:sldMkLst>
          <pc:docMk/>
          <pc:sldMk cId="1937794215" sldId="3267"/>
        </pc:sldMkLst>
        <pc:cxnChg chg="mod">
          <ac:chgData name="Hunter Kirby" userId="e6fc5ae6-a79f-4844-9fe1-82cc905d4bff" providerId="ADAL" clId="{0DB5EFF5-3151-CD4D-9BBA-A447AA4BA02A}" dt="2024-02-18T21:47:10.799" v="114" actId="14100"/>
          <ac:cxnSpMkLst>
            <pc:docMk/>
            <pc:sldMk cId="1937794215" sldId="3267"/>
            <ac:cxnSpMk id="7" creationId="{4070AF23-A6F8-C914-159D-37C9FB1E7CE7}"/>
          </ac:cxnSpMkLst>
        </pc:cxnChg>
      </pc:sldChg>
      <pc:sldChg chg="modSp">
        <pc:chgData name="Hunter Kirby" userId="e6fc5ae6-a79f-4844-9fe1-82cc905d4bff" providerId="ADAL" clId="{0DB5EFF5-3151-CD4D-9BBA-A447AA4BA02A}" dt="2024-02-18T21:48:08.074" v="121" actId="208"/>
        <pc:sldMkLst>
          <pc:docMk/>
          <pc:sldMk cId="3291958251" sldId="3269"/>
        </pc:sldMkLst>
        <pc:cxnChg chg="mod">
          <ac:chgData name="Hunter Kirby" userId="e6fc5ae6-a79f-4844-9fe1-82cc905d4bff" providerId="ADAL" clId="{0DB5EFF5-3151-CD4D-9BBA-A447AA4BA02A}" dt="2024-02-18T21:48:08.074" v="121" actId="208"/>
          <ac:cxnSpMkLst>
            <pc:docMk/>
            <pc:sldMk cId="3291958251" sldId="3269"/>
            <ac:cxnSpMk id="7" creationId="{4070AF23-A6F8-C914-159D-37C9FB1E7CE7}"/>
          </ac:cxnSpMkLst>
        </pc:cxnChg>
      </pc:sldChg>
      <pc:sldChg chg="modSp">
        <pc:chgData name="Hunter Kirby" userId="e6fc5ae6-a79f-4844-9fe1-82cc905d4bff" providerId="ADAL" clId="{0DB5EFF5-3151-CD4D-9BBA-A447AA4BA02A}" dt="2024-02-18T21:48:22.100" v="122" actId="20577"/>
        <pc:sldMkLst>
          <pc:docMk/>
          <pc:sldMk cId="3258113936" sldId="3270"/>
        </pc:sldMkLst>
        <pc:graphicFrameChg chg="modGraphic">
          <ac:chgData name="Hunter Kirby" userId="e6fc5ae6-a79f-4844-9fe1-82cc905d4bff" providerId="ADAL" clId="{0DB5EFF5-3151-CD4D-9BBA-A447AA4BA02A}" dt="2024-02-18T21:48:22.100" v="122" actId="20577"/>
          <ac:graphicFrameMkLst>
            <pc:docMk/>
            <pc:sldMk cId="3258113936" sldId="3270"/>
            <ac:graphicFrameMk id="11" creationId="{EB0E99B1-EF15-2399-15B0-4F705E9F7B07}"/>
          </ac:graphicFrameMkLst>
        </pc:graphicFrameChg>
      </pc:sldChg>
      <pc:sldChg chg="addCm delCm">
        <pc:chgData name="Hunter Kirby" userId="e6fc5ae6-a79f-4844-9fe1-82cc905d4bff" providerId="ADAL" clId="{0DB5EFF5-3151-CD4D-9BBA-A447AA4BA02A}" dt="2024-02-18T21:44:55.903" v="98" actId="1589"/>
        <pc:sldMkLst>
          <pc:docMk/>
          <pc:sldMk cId="624968557" sldId="3415"/>
        </pc:sldMkLst>
      </pc:sldChg>
      <pc:sldChg chg="addSp delSp modSp">
        <pc:chgData name="Hunter Kirby" userId="e6fc5ae6-a79f-4844-9fe1-82cc905d4bff" providerId="ADAL" clId="{0DB5EFF5-3151-CD4D-9BBA-A447AA4BA02A}" dt="2024-02-17T02:09:44.501" v="26" actId="242"/>
        <pc:sldMkLst>
          <pc:docMk/>
          <pc:sldMk cId="3127754734" sldId="3420"/>
        </pc:sldMkLst>
        <pc:spChg chg="add mod">
          <ac:chgData name="Hunter Kirby" userId="e6fc5ae6-a79f-4844-9fe1-82cc905d4bff" providerId="ADAL" clId="{0DB5EFF5-3151-CD4D-9BBA-A447AA4BA02A}" dt="2024-02-17T02:09:44.501" v="26" actId="242"/>
          <ac:spMkLst>
            <pc:docMk/>
            <pc:sldMk cId="3127754734" sldId="3420"/>
            <ac:spMk id="5" creationId="{E6162C3D-46F4-D469-4A01-BB1BBA6B682A}"/>
          </ac:spMkLst>
        </pc:spChg>
        <pc:graphicFrameChg chg="del modGraphic">
          <ac:chgData name="Hunter Kirby" userId="e6fc5ae6-a79f-4844-9fe1-82cc905d4bff" providerId="ADAL" clId="{0DB5EFF5-3151-CD4D-9BBA-A447AA4BA02A}" dt="2024-02-17T02:09:27.069" v="18" actId="478"/>
          <ac:graphicFrameMkLst>
            <pc:docMk/>
            <pc:sldMk cId="3127754734" sldId="3420"/>
            <ac:graphicFrameMk id="10" creationId="{433FF853-8571-5A27-BD1C-4C293F82BCCA}"/>
          </ac:graphicFrameMkLst>
        </pc:graphicFrameChg>
      </pc:sldChg>
      <pc:sldChg chg="modSp">
        <pc:chgData name="Hunter Kirby" userId="e6fc5ae6-a79f-4844-9fe1-82cc905d4bff" providerId="ADAL" clId="{0DB5EFF5-3151-CD4D-9BBA-A447AA4BA02A}" dt="2024-02-18T21:53:33.630" v="150" actId="20577"/>
        <pc:sldMkLst>
          <pc:docMk/>
          <pc:sldMk cId="3844456729" sldId="3421"/>
        </pc:sldMkLst>
        <pc:spChg chg="mod">
          <ac:chgData name="Hunter Kirby" userId="e6fc5ae6-a79f-4844-9fe1-82cc905d4bff" providerId="ADAL" clId="{0DB5EFF5-3151-CD4D-9BBA-A447AA4BA02A}" dt="2024-02-18T21:53:33.630" v="150" actId="20577"/>
          <ac:spMkLst>
            <pc:docMk/>
            <pc:sldMk cId="3844456729" sldId="3421"/>
            <ac:spMk id="5" creationId="{347B1964-4DCA-FB3E-77DD-EABEDAF2BB81}"/>
          </ac:spMkLst>
        </pc:spChg>
      </pc:sldChg>
      <pc:sldChg chg="modSp">
        <pc:chgData name="Hunter Kirby" userId="e6fc5ae6-a79f-4844-9fe1-82cc905d4bff" providerId="ADAL" clId="{0DB5EFF5-3151-CD4D-9BBA-A447AA4BA02A}" dt="2024-02-18T21:40:33.110" v="62" actId="13782"/>
        <pc:sldMkLst>
          <pc:docMk/>
          <pc:sldMk cId="1074125150" sldId="11022"/>
        </pc:sldMkLst>
        <pc:spChg chg="mod">
          <ac:chgData name="Hunter Kirby" userId="e6fc5ae6-a79f-4844-9fe1-82cc905d4bff" providerId="ADAL" clId="{0DB5EFF5-3151-CD4D-9BBA-A447AA4BA02A}" dt="2024-02-17T02:07:10.182" v="5" actId="20577"/>
          <ac:spMkLst>
            <pc:docMk/>
            <pc:sldMk cId="1074125150" sldId="11022"/>
            <ac:spMk id="3" creationId="{F1ECC5C1-E6D3-09AE-2361-62909C1C5CA6}"/>
          </ac:spMkLst>
        </pc:spChg>
        <pc:graphicFrameChg chg="modGraphic">
          <ac:chgData name="Hunter Kirby" userId="e6fc5ae6-a79f-4844-9fe1-82cc905d4bff" providerId="ADAL" clId="{0DB5EFF5-3151-CD4D-9BBA-A447AA4BA02A}" dt="2024-02-18T21:40:33.110" v="62" actId="13782"/>
          <ac:graphicFrameMkLst>
            <pc:docMk/>
            <pc:sldMk cId="1074125150" sldId="11022"/>
            <ac:graphicFrameMk id="6" creationId="{15158772-9C4B-7BA6-FE9B-F745502A1E0B}"/>
          </ac:graphicFrameMkLst>
        </pc:graphicFrameChg>
      </pc:sldChg>
    </pc:docChg>
  </pc:docChgLst>
  <pc:docChgLst>
    <pc:chgData name="Janelle Gieseke" userId="1065d469-00d3-4a33-b073-8dab6534bb61" providerId="ADAL" clId="{63A686F7-2D73-4045-8D7A-EA180DA93415}"/>
    <pc:docChg chg="undo custSel modSld">
      <pc:chgData name="Janelle Gieseke" userId="1065d469-00d3-4a33-b073-8dab6534bb61" providerId="ADAL" clId="{63A686F7-2D73-4045-8D7A-EA180DA93415}" dt="2024-04-03T14:52:28.358" v="221" actId="1592"/>
      <pc:docMkLst>
        <pc:docMk/>
      </pc:docMkLst>
      <pc:sldChg chg="addSp delSp modSp mod chgLayout">
        <pc:chgData name="Janelle Gieseke" userId="1065d469-00d3-4a33-b073-8dab6534bb61" providerId="ADAL" clId="{63A686F7-2D73-4045-8D7A-EA180DA93415}" dt="2024-04-02T19:11:40.303" v="8" actId="6264"/>
        <pc:sldMkLst>
          <pc:docMk/>
          <pc:sldMk cId="1047230079" sldId="1596"/>
        </pc:sldMkLst>
        <pc:spChg chg="add del mod">
          <ac:chgData name="Janelle Gieseke" userId="1065d469-00d3-4a33-b073-8dab6534bb61" providerId="ADAL" clId="{63A686F7-2D73-4045-8D7A-EA180DA93415}" dt="2024-04-02T19:11:40.303" v="8" actId="6264"/>
          <ac:spMkLst>
            <pc:docMk/>
            <pc:sldMk cId="1047230079" sldId="1596"/>
            <ac:spMk id="3" creationId="{900CE824-8A12-D72C-3122-E5760859859C}"/>
          </ac:spMkLst>
        </pc:spChg>
        <pc:spChg chg="mod ord">
          <ac:chgData name="Janelle Gieseke" userId="1065d469-00d3-4a33-b073-8dab6534bb61" providerId="ADAL" clId="{63A686F7-2D73-4045-8D7A-EA180DA93415}" dt="2024-04-02T19:11:40.303" v="8" actId="6264"/>
          <ac:spMkLst>
            <pc:docMk/>
            <pc:sldMk cId="1047230079" sldId="1596"/>
            <ac:spMk id="4" creationId="{302DBE26-DD42-4888-9BEF-504699EBC583}"/>
          </ac:spMkLst>
        </pc:spChg>
        <pc:spChg chg="add del mod">
          <ac:chgData name="Janelle Gieseke" userId="1065d469-00d3-4a33-b073-8dab6534bb61" providerId="ADAL" clId="{63A686F7-2D73-4045-8D7A-EA180DA93415}" dt="2024-04-02T19:11:40.303" v="8" actId="6264"/>
          <ac:spMkLst>
            <pc:docMk/>
            <pc:sldMk cId="1047230079" sldId="1596"/>
            <ac:spMk id="5" creationId="{AC23FC69-9C47-43D6-FA9B-79487ED0CDD9}"/>
          </ac:spMkLst>
        </pc:spChg>
        <pc:spChg chg="mod ord">
          <ac:chgData name="Janelle Gieseke" userId="1065d469-00d3-4a33-b073-8dab6534bb61" providerId="ADAL" clId="{63A686F7-2D73-4045-8D7A-EA180DA93415}" dt="2024-04-02T19:11:40.303" v="8" actId="6264"/>
          <ac:spMkLst>
            <pc:docMk/>
            <pc:sldMk cId="1047230079" sldId="1596"/>
            <ac:spMk id="6" creationId="{C7932966-5ADF-4054-B2D4-2ABC9336F3D1}"/>
          </ac:spMkLst>
        </pc:spChg>
        <pc:spChg chg="add del mod">
          <ac:chgData name="Janelle Gieseke" userId="1065d469-00d3-4a33-b073-8dab6534bb61" providerId="ADAL" clId="{63A686F7-2D73-4045-8D7A-EA180DA93415}" dt="2024-04-02T19:11:40.303" v="8" actId="6264"/>
          <ac:spMkLst>
            <pc:docMk/>
            <pc:sldMk cId="1047230079" sldId="1596"/>
            <ac:spMk id="7" creationId="{3EC8D1EB-40D4-80B7-3895-6608AE6577DF}"/>
          </ac:spMkLst>
        </pc:spChg>
        <pc:spChg chg="add del mod">
          <ac:chgData name="Janelle Gieseke" userId="1065d469-00d3-4a33-b073-8dab6534bb61" providerId="ADAL" clId="{63A686F7-2D73-4045-8D7A-EA180DA93415}" dt="2024-04-02T19:11:40.303" v="8" actId="6264"/>
          <ac:spMkLst>
            <pc:docMk/>
            <pc:sldMk cId="1047230079" sldId="1596"/>
            <ac:spMk id="8" creationId="{066EBE64-4BCE-B600-D946-F9714A4E8359}"/>
          </ac:spMkLst>
        </pc:spChg>
        <pc:graphicFrameChg chg="mod ord">
          <ac:chgData name="Janelle Gieseke" userId="1065d469-00d3-4a33-b073-8dab6534bb61" providerId="ADAL" clId="{63A686F7-2D73-4045-8D7A-EA180DA93415}" dt="2024-04-02T19:11:40.303" v="8" actId="6264"/>
          <ac:graphicFrameMkLst>
            <pc:docMk/>
            <pc:sldMk cId="1047230079" sldId="1596"/>
            <ac:graphicFrameMk id="2" creationId="{7B91C79E-2CCE-0A95-F524-3F7B311F8A6C}"/>
          </ac:graphicFrameMkLst>
        </pc:graphicFrameChg>
        <pc:picChg chg="mod ord">
          <ac:chgData name="Janelle Gieseke" userId="1065d469-00d3-4a33-b073-8dab6534bb61" providerId="ADAL" clId="{63A686F7-2D73-4045-8D7A-EA180DA93415}" dt="2024-04-02T19:11:40.303" v="8" actId="6264"/>
          <ac:picMkLst>
            <pc:docMk/>
            <pc:sldMk cId="1047230079" sldId="1596"/>
            <ac:picMk id="10" creationId="{C0A839C7-D286-B7AB-8C2F-C9A405968B37}"/>
          </ac:picMkLst>
        </pc:picChg>
      </pc:sldChg>
      <pc:sldChg chg="addSp delSp modSp mod chgLayout">
        <pc:chgData name="Janelle Gieseke" userId="1065d469-00d3-4a33-b073-8dab6534bb61" providerId="ADAL" clId="{63A686F7-2D73-4045-8D7A-EA180DA93415}" dt="2024-04-02T19:11:47.639" v="10" actId="6264"/>
        <pc:sldMkLst>
          <pc:docMk/>
          <pc:sldMk cId="1773637731" sldId="1609"/>
        </pc:sldMkLst>
        <pc:spChg chg="add del mod">
          <ac:chgData name="Janelle Gieseke" userId="1065d469-00d3-4a33-b073-8dab6534bb61" providerId="ADAL" clId="{63A686F7-2D73-4045-8D7A-EA180DA93415}" dt="2024-04-02T19:11:47.639" v="10" actId="6264"/>
          <ac:spMkLst>
            <pc:docMk/>
            <pc:sldMk cId="1773637731" sldId="1609"/>
            <ac:spMk id="2" creationId="{7211EED7-71FF-358B-DEB6-4577B9F81C0F}"/>
          </ac:spMkLst>
        </pc:spChg>
        <pc:spChg chg="add del mod">
          <ac:chgData name="Janelle Gieseke" userId="1065d469-00d3-4a33-b073-8dab6534bb61" providerId="ADAL" clId="{63A686F7-2D73-4045-8D7A-EA180DA93415}" dt="2024-04-02T19:11:47.639" v="10" actId="6264"/>
          <ac:spMkLst>
            <pc:docMk/>
            <pc:sldMk cId="1773637731" sldId="1609"/>
            <ac:spMk id="3" creationId="{C2E15630-80D3-DC62-83AE-0974065CDC7A}"/>
          </ac:spMkLst>
        </pc:spChg>
        <pc:spChg chg="mod ord">
          <ac:chgData name="Janelle Gieseke" userId="1065d469-00d3-4a33-b073-8dab6534bb61" providerId="ADAL" clId="{63A686F7-2D73-4045-8D7A-EA180DA93415}" dt="2024-04-02T19:11:47.639" v="10" actId="6264"/>
          <ac:spMkLst>
            <pc:docMk/>
            <pc:sldMk cId="1773637731" sldId="1609"/>
            <ac:spMk id="4" creationId="{302DBE26-DD42-4888-9BEF-504699EBC583}"/>
          </ac:spMkLst>
        </pc:spChg>
        <pc:spChg chg="add del mod">
          <ac:chgData name="Janelle Gieseke" userId="1065d469-00d3-4a33-b073-8dab6534bb61" providerId="ADAL" clId="{63A686F7-2D73-4045-8D7A-EA180DA93415}" dt="2024-04-02T19:11:47.639" v="10" actId="6264"/>
          <ac:spMkLst>
            <pc:docMk/>
            <pc:sldMk cId="1773637731" sldId="1609"/>
            <ac:spMk id="5" creationId="{28618815-FFCF-53C9-C516-9379B0FD0CED}"/>
          </ac:spMkLst>
        </pc:spChg>
        <pc:spChg chg="mod ord">
          <ac:chgData name="Janelle Gieseke" userId="1065d469-00d3-4a33-b073-8dab6534bb61" providerId="ADAL" clId="{63A686F7-2D73-4045-8D7A-EA180DA93415}" dt="2024-04-02T19:11:47.639" v="10" actId="6264"/>
          <ac:spMkLst>
            <pc:docMk/>
            <pc:sldMk cId="1773637731" sldId="1609"/>
            <ac:spMk id="6" creationId="{C7932966-5ADF-4054-B2D4-2ABC9336F3D1}"/>
          </ac:spMkLst>
        </pc:spChg>
        <pc:spChg chg="add del mod">
          <ac:chgData name="Janelle Gieseke" userId="1065d469-00d3-4a33-b073-8dab6534bb61" providerId="ADAL" clId="{63A686F7-2D73-4045-8D7A-EA180DA93415}" dt="2024-04-02T19:11:47.639" v="10" actId="6264"/>
          <ac:spMkLst>
            <pc:docMk/>
            <pc:sldMk cId="1773637731" sldId="1609"/>
            <ac:spMk id="7" creationId="{BC84846C-1C62-39A8-731C-310B9E3BC8AF}"/>
          </ac:spMkLst>
        </pc:spChg>
        <pc:graphicFrameChg chg="mod ord">
          <ac:chgData name="Janelle Gieseke" userId="1065d469-00d3-4a33-b073-8dab6534bb61" providerId="ADAL" clId="{63A686F7-2D73-4045-8D7A-EA180DA93415}" dt="2024-04-02T19:11:47.639" v="10" actId="6264"/>
          <ac:graphicFrameMkLst>
            <pc:docMk/>
            <pc:sldMk cId="1773637731" sldId="1609"/>
            <ac:graphicFrameMk id="16" creationId="{C886C2D3-060A-FC63-9FC1-8CCE9F5A2B78}"/>
          </ac:graphicFrameMkLst>
        </pc:graphicFrameChg>
        <pc:picChg chg="mod ord">
          <ac:chgData name="Janelle Gieseke" userId="1065d469-00d3-4a33-b073-8dab6534bb61" providerId="ADAL" clId="{63A686F7-2D73-4045-8D7A-EA180DA93415}" dt="2024-04-02T19:11:47.639" v="10" actId="6264"/>
          <ac:picMkLst>
            <pc:docMk/>
            <pc:sldMk cId="1773637731" sldId="1609"/>
            <ac:picMk id="11" creationId="{8585C8FC-7C41-7BF0-1107-BA44DFD15D8C}"/>
          </ac:picMkLst>
        </pc:picChg>
      </pc:sldChg>
      <pc:sldChg chg="addSp delSp modSp mod chgLayout">
        <pc:chgData name="Janelle Gieseke" userId="1065d469-00d3-4a33-b073-8dab6534bb61" providerId="ADAL" clId="{63A686F7-2D73-4045-8D7A-EA180DA93415}" dt="2024-04-02T20:00:04.542" v="189" actId="12100"/>
        <pc:sldMkLst>
          <pc:docMk/>
          <pc:sldMk cId="1470492384" sldId="2771"/>
        </pc:sldMkLst>
        <pc:spChg chg="add del mod">
          <ac:chgData name="Janelle Gieseke" userId="1065d469-00d3-4a33-b073-8dab6534bb61" providerId="ADAL" clId="{63A686F7-2D73-4045-8D7A-EA180DA93415}" dt="2024-04-02T19:55:36.083" v="179" actId="6264"/>
          <ac:spMkLst>
            <pc:docMk/>
            <pc:sldMk cId="1470492384" sldId="2771"/>
            <ac:spMk id="2" creationId="{A831DDD2-A0D6-0AE8-A444-43499FB8CD93}"/>
          </ac:spMkLst>
        </pc:spChg>
        <pc:spChg chg="add del mod">
          <ac:chgData name="Janelle Gieseke" userId="1065d469-00d3-4a33-b073-8dab6534bb61" providerId="ADAL" clId="{63A686F7-2D73-4045-8D7A-EA180DA93415}" dt="2024-04-02T19:55:36.083" v="179" actId="6264"/>
          <ac:spMkLst>
            <pc:docMk/>
            <pc:sldMk cId="1470492384" sldId="2771"/>
            <ac:spMk id="3" creationId="{B4931089-BA44-43C4-B14C-99A882BCA73C}"/>
          </ac:spMkLst>
        </pc:spChg>
        <pc:spChg chg="mod ord">
          <ac:chgData name="Janelle Gieseke" userId="1065d469-00d3-4a33-b073-8dab6534bb61" providerId="ADAL" clId="{63A686F7-2D73-4045-8D7A-EA180DA93415}" dt="2024-04-02T19:58:03.155" v="185" actId="6264"/>
          <ac:spMkLst>
            <pc:docMk/>
            <pc:sldMk cId="1470492384" sldId="2771"/>
            <ac:spMk id="4" creationId="{B7673CD4-6793-4DE8-9E43-CD30AF9322D2}"/>
          </ac:spMkLst>
        </pc:spChg>
        <pc:spChg chg="add del mod">
          <ac:chgData name="Janelle Gieseke" userId="1065d469-00d3-4a33-b073-8dab6534bb61" providerId="ADAL" clId="{63A686F7-2D73-4045-8D7A-EA180DA93415}" dt="2024-04-02T19:55:36.083" v="179" actId="6264"/>
          <ac:spMkLst>
            <pc:docMk/>
            <pc:sldMk cId="1470492384" sldId="2771"/>
            <ac:spMk id="5" creationId="{E67A1AE0-9C78-2B5D-2E29-573DEA76037A}"/>
          </ac:spMkLst>
        </pc:spChg>
        <pc:spChg chg="mod ord">
          <ac:chgData name="Janelle Gieseke" userId="1065d469-00d3-4a33-b073-8dab6534bb61" providerId="ADAL" clId="{63A686F7-2D73-4045-8D7A-EA180DA93415}" dt="2024-04-02T19:58:03.155" v="185" actId="6264"/>
          <ac:spMkLst>
            <pc:docMk/>
            <pc:sldMk cId="1470492384" sldId="2771"/>
            <ac:spMk id="6" creationId="{0D0295B5-FF2F-496C-BD74-C070881DD51E}"/>
          </ac:spMkLst>
        </pc:spChg>
        <pc:spChg chg="add del mod">
          <ac:chgData name="Janelle Gieseke" userId="1065d469-00d3-4a33-b073-8dab6534bb61" providerId="ADAL" clId="{63A686F7-2D73-4045-8D7A-EA180DA93415}" dt="2024-04-02T19:58:03.155" v="185" actId="6264"/>
          <ac:spMkLst>
            <pc:docMk/>
            <pc:sldMk cId="1470492384" sldId="2771"/>
            <ac:spMk id="7" creationId="{00DF65C9-1EFC-4596-58BA-92173FA57B77}"/>
          </ac:spMkLst>
        </pc:spChg>
        <pc:spChg chg="add del mod">
          <ac:chgData name="Janelle Gieseke" userId="1065d469-00d3-4a33-b073-8dab6534bb61" providerId="ADAL" clId="{63A686F7-2D73-4045-8D7A-EA180DA93415}" dt="2024-04-02T19:58:03.155" v="185" actId="6264"/>
          <ac:spMkLst>
            <pc:docMk/>
            <pc:sldMk cId="1470492384" sldId="2771"/>
            <ac:spMk id="8" creationId="{DCACF131-DC98-53D3-E41D-A4BCD7FFCA75}"/>
          </ac:spMkLst>
        </pc:spChg>
        <pc:spChg chg="add del mod">
          <ac:chgData name="Janelle Gieseke" userId="1065d469-00d3-4a33-b073-8dab6534bb61" providerId="ADAL" clId="{63A686F7-2D73-4045-8D7A-EA180DA93415}" dt="2024-04-02T19:58:03.155" v="185" actId="6264"/>
          <ac:spMkLst>
            <pc:docMk/>
            <pc:sldMk cId="1470492384" sldId="2771"/>
            <ac:spMk id="9" creationId="{AFD3A493-6CAF-6691-0184-28DA5186E1B9}"/>
          </ac:spMkLst>
        </pc:spChg>
        <pc:graphicFrameChg chg="mod ord">
          <ac:chgData name="Janelle Gieseke" userId="1065d469-00d3-4a33-b073-8dab6534bb61" providerId="ADAL" clId="{63A686F7-2D73-4045-8D7A-EA180DA93415}" dt="2024-04-02T20:00:04.542" v="189" actId="12100"/>
          <ac:graphicFrameMkLst>
            <pc:docMk/>
            <pc:sldMk cId="1470492384" sldId="2771"/>
            <ac:graphicFrameMk id="21" creationId="{6EE464BB-4925-41AB-908C-EB9B71A1EAB0}"/>
          </ac:graphicFrameMkLst>
        </pc:graphicFrameChg>
      </pc:sldChg>
      <pc:sldChg chg="delCm">
        <pc:chgData name="Janelle Gieseke" userId="1065d469-00d3-4a33-b073-8dab6534bb61" providerId="ADAL" clId="{63A686F7-2D73-4045-8D7A-EA180DA93415}" dt="2024-04-03T14:52:28.358" v="221" actId="1592"/>
        <pc:sldMkLst>
          <pc:docMk/>
          <pc:sldMk cId="3110186231" sldId="3244"/>
        </pc:sldMkLst>
      </pc:sldChg>
      <pc:sldChg chg="addSp delSp modSp mod chgLayout">
        <pc:chgData name="Janelle Gieseke" userId="1065d469-00d3-4a33-b073-8dab6534bb61" providerId="ADAL" clId="{63A686F7-2D73-4045-8D7A-EA180DA93415}" dt="2024-04-02T19:14:52.388" v="55" actId="20577"/>
        <pc:sldMkLst>
          <pc:docMk/>
          <pc:sldMk cId="2625290451" sldId="3256"/>
        </pc:sldMkLst>
        <pc:spChg chg="mod ord">
          <ac:chgData name="Janelle Gieseke" userId="1065d469-00d3-4a33-b073-8dab6534bb61" providerId="ADAL" clId="{63A686F7-2D73-4045-8D7A-EA180DA93415}" dt="2024-04-02T19:11:12.638" v="1" actId="700"/>
          <ac:spMkLst>
            <pc:docMk/>
            <pc:sldMk cId="2625290451" sldId="3256"/>
            <ac:spMk id="4" creationId="{B7673CD4-6793-4DE8-9E43-CD30AF9322D2}"/>
          </ac:spMkLst>
        </pc:spChg>
        <pc:spChg chg="mod ord">
          <ac:chgData name="Janelle Gieseke" userId="1065d469-00d3-4a33-b073-8dab6534bb61" providerId="ADAL" clId="{63A686F7-2D73-4045-8D7A-EA180DA93415}" dt="2024-04-02T19:11:12.638" v="1" actId="700"/>
          <ac:spMkLst>
            <pc:docMk/>
            <pc:sldMk cId="2625290451" sldId="3256"/>
            <ac:spMk id="6" creationId="{0D0295B5-FF2F-496C-BD74-C070881DD51E}"/>
          </ac:spMkLst>
        </pc:spChg>
        <pc:spChg chg="del mod ord">
          <ac:chgData name="Janelle Gieseke" userId="1065d469-00d3-4a33-b073-8dab6534bb61" providerId="ADAL" clId="{63A686F7-2D73-4045-8D7A-EA180DA93415}" dt="2024-04-02T19:12:48.955" v="16" actId="1032"/>
          <ac:spMkLst>
            <pc:docMk/>
            <pc:sldMk cId="2625290451" sldId="3256"/>
            <ac:spMk id="20" creationId="{E1A5F287-E2F8-0ABC-F965-7F872590DDA1}"/>
          </ac:spMkLst>
        </pc:spChg>
        <pc:graphicFrameChg chg="add mod modGraphic">
          <ac:chgData name="Janelle Gieseke" userId="1065d469-00d3-4a33-b073-8dab6534bb61" providerId="ADAL" clId="{63A686F7-2D73-4045-8D7A-EA180DA93415}" dt="2024-04-02T19:14:52.388" v="55" actId="20577"/>
          <ac:graphicFrameMkLst>
            <pc:docMk/>
            <pc:sldMk cId="2625290451" sldId="3256"/>
            <ac:graphicFrameMk id="2" creationId="{C301BCFF-6013-F39A-5886-AD7F80242D0F}"/>
          </ac:graphicFrameMkLst>
        </pc:graphicFrameChg>
        <pc:picChg chg="mod ord">
          <ac:chgData name="Janelle Gieseke" userId="1065d469-00d3-4a33-b073-8dab6534bb61" providerId="ADAL" clId="{63A686F7-2D73-4045-8D7A-EA180DA93415}" dt="2024-04-02T19:13:18.652" v="22" actId="1076"/>
          <ac:picMkLst>
            <pc:docMk/>
            <pc:sldMk cId="2625290451" sldId="3256"/>
            <ac:picMk id="22" creationId="{DFD3FE41-F6DB-552E-AE54-ADA0033A69D0}"/>
          </ac:picMkLst>
        </pc:picChg>
      </pc:sldChg>
      <pc:sldChg chg="addSp delSp modSp mod modClrScheme chgLayout">
        <pc:chgData name="Janelle Gieseke" userId="1065d469-00d3-4a33-b073-8dab6534bb61" providerId="ADAL" clId="{63A686F7-2D73-4045-8D7A-EA180DA93415}" dt="2024-04-02T19:17:02.850" v="86" actId="20577"/>
        <pc:sldMkLst>
          <pc:docMk/>
          <pc:sldMk cId="1438020009" sldId="3259"/>
        </pc:sldMkLst>
        <pc:spChg chg="add del mod">
          <ac:chgData name="Janelle Gieseke" userId="1065d469-00d3-4a33-b073-8dab6534bb61" providerId="ADAL" clId="{63A686F7-2D73-4045-8D7A-EA180DA93415}" dt="2024-04-02T19:11:25.916" v="5" actId="6264"/>
          <ac:spMkLst>
            <pc:docMk/>
            <pc:sldMk cId="1438020009" sldId="3259"/>
            <ac:spMk id="2" creationId="{6E1ACA82-65C3-3AA7-0315-00CCAD16BA25}"/>
          </ac:spMkLst>
        </pc:spChg>
        <pc:spChg chg="add del mod">
          <ac:chgData name="Janelle Gieseke" userId="1065d469-00d3-4a33-b073-8dab6534bb61" providerId="ADAL" clId="{63A686F7-2D73-4045-8D7A-EA180DA93415}" dt="2024-04-02T19:11:25.916" v="5" actId="6264"/>
          <ac:spMkLst>
            <pc:docMk/>
            <pc:sldMk cId="1438020009" sldId="3259"/>
            <ac:spMk id="3" creationId="{D420050E-3078-8595-BDA0-C75359D02458}"/>
          </ac:spMkLst>
        </pc:spChg>
        <pc:spChg chg="mod ord">
          <ac:chgData name="Janelle Gieseke" userId="1065d469-00d3-4a33-b073-8dab6534bb61" providerId="ADAL" clId="{63A686F7-2D73-4045-8D7A-EA180DA93415}" dt="2024-04-02T19:16:36.700" v="81" actId="700"/>
          <ac:spMkLst>
            <pc:docMk/>
            <pc:sldMk cId="1438020009" sldId="3259"/>
            <ac:spMk id="4" creationId="{B7673CD4-6793-4DE8-9E43-CD30AF9322D2}"/>
          </ac:spMkLst>
        </pc:spChg>
        <pc:spChg chg="add del mod">
          <ac:chgData name="Janelle Gieseke" userId="1065d469-00d3-4a33-b073-8dab6534bb61" providerId="ADAL" clId="{63A686F7-2D73-4045-8D7A-EA180DA93415}" dt="2024-04-02T19:11:25.916" v="5" actId="6264"/>
          <ac:spMkLst>
            <pc:docMk/>
            <pc:sldMk cId="1438020009" sldId="3259"/>
            <ac:spMk id="5" creationId="{EB105331-D70A-E152-6B9E-14E03C866470}"/>
          </ac:spMkLst>
        </pc:spChg>
        <pc:spChg chg="mod ord">
          <ac:chgData name="Janelle Gieseke" userId="1065d469-00d3-4a33-b073-8dab6534bb61" providerId="ADAL" clId="{63A686F7-2D73-4045-8D7A-EA180DA93415}" dt="2024-04-02T19:16:36.700" v="81" actId="700"/>
          <ac:spMkLst>
            <pc:docMk/>
            <pc:sldMk cId="1438020009" sldId="3259"/>
            <ac:spMk id="6" creationId="{0D0295B5-FF2F-496C-BD74-C070881DD51E}"/>
          </ac:spMkLst>
        </pc:spChg>
        <pc:spChg chg="add del mod">
          <ac:chgData name="Janelle Gieseke" userId="1065d469-00d3-4a33-b073-8dab6534bb61" providerId="ADAL" clId="{63A686F7-2D73-4045-8D7A-EA180DA93415}" dt="2024-04-02T19:11:25.916" v="5" actId="6264"/>
          <ac:spMkLst>
            <pc:docMk/>
            <pc:sldMk cId="1438020009" sldId="3259"/>
            <ac:spMk id="7" creationId="{B6A63FA7-A604-C598-50D5-EC05AA95B6C7}"/>
          </ac:spMkLst>
        </pc:spChg>
        <pc:spChg chg="mod ord">
          <ac:chgData name="Janelle Gieseke" userId="1065d469-00d3-4a33-b073-8dab6534bb61" providerId="ADAL" clId="{63A686F7-2D73-4045-8D7A-EA180DA93415}" dt="2024-04-02T19:17:02.850" v="86" actId="20577"/>
          <ac:spMkLst>
            <pc:docMk/>
            <pc:sldMk cId="1438020009" sldId="3259"/>
            <ac:spMk id="12" creationId="{98C27583-8A22-021C-19C9-C32D1E565653}"/>
          </ac:spMkLst>
        </pc:spChg>
        <pc:picChg chg="mod ord">
          <ac:chgData name="Janelle Gieseke" userId="1065d469-00d3-4a33-b073-8dab6534bb61" providerId="ADAL" clId="{63A686F7-2D73-4045-8D7A-EA180DA93415}" dt="2024-04-02T19:16:47.848" v="84" actId="1076"/>
          <ac:picMkLst>
            <pc:docMk/>
            <pc:sldMk cId="1438020009" sldId="3259"/>
            <ac:picMk id="24" creationId="{359CA9F5-3430-9CF3-DB0B-7690F3026B2F}"/>
          </ac:picMkLst>
        </pc:picChg>
      </pc:sldChg>
      <pc:sldChg chg="addSp delSp modSp mod">
        <pc:chgData name="Janelle Gieseke" userId="1065d469-00d3-4a33-b073-8dab6534bb61" providerId="ADAL" clId="{63A686F7-2D73-4045-8D7A-EA180DA93415}" dt="2024-04-02T19:19:37.193" v="127" actId="1076"/>
        <pc:sldMkLst>
          <pc:docMk/>
          <pc:sldMk cId="3366886867" sldId="3260"/>
        </pc:sldMkLst>
        <pc:spChg chg="del mod">
          <ac:chgData name="Janelle Gieseke" userId="1065d469-00d3-4a33-b073-8dab6534bb61" providerId="ADAL" clId="{63A686F7-2D73-4045-8D7A-EA180DA93415}" dt="2024-04-02T19:18:10.228" v="96" actId="1032"/>
          <ac:spMkLst>
            <pc:docMk/>
            <pc:sldMk cId="3366886867" sldId="3260"/>
            <ac:spMk id="16" creationId="{F24A0E80-5158-CF1E-7048-A5F50825DB9B}"/>
          </ac:spMkLst>
        </pc:spChg>
        <pc:graphicFrameChg chg="add mod modGraphic">
          <ac:chgData name="Janelle Gieseke" userId="1065d469-00d3-4a33-b073-8dab6534bb61" providerId="ADAL" clId="{63A686F7-2D73-4045-8D7A-EA180DA93415}" dt="2024-04-02T19:19:37.193" v="127" actId="1076"/>
          <ac:graphicFrameMkLst>
            <pc:docMk/>
            <pc:sldMk cId="3366886867" sldId="3260"/>
            <ac:graphicFrameMk id="2" creationId="{D9A7CD51-A92D-D524-513B-5FF2B867D9BA}"/>
          </ac:graphicFrameMkLst>
        </pc:graphicFrameChg>
        <pc:picChg chg="mod">
          <ac:chgData name="Janelle Gieseke" userId="1065d469-00d3-4a33-b073-8dab6534bb61" providerId="ADAL" clId="{63A686F7-2D73-4045-8D7A-EA180DA93415}" dt="2024-04-02T19:18:41.445" v="120" actId="1076"/>
          <ac:picMkLst>
            <pc:docMk/>
            <pc:sldMk cId="3366886867" sldId="3260"/>
            <ac:picMk id="24" creationId="{FE977662-13C4-8D6B-6A3F-DF2926111624}"/>
          </ac:picMkLst>
        </pc:picChg>
      </pc:sldChg>
      <pc:sldChg chg="addSp delSp modSp mod chgLayout">
        <pc:chgData name="Janelle Gieseke" userId="1065d469-00d3-4a33-b073-8dab6534bb61" providerId="ADAL" clId="{63A686F7-2D73-4045-8D7A-EA180DA93415}" dt="2024-04-02T20:33:57.875" v="219" actId="1076"/>
        <pc:sldMkLst>
          <pc:docMk/>
          <pc:sldMk cId="2930664232" sldId="3261"/>
        </pc:sldMkLst>
        <pc:spChg chg="add del mod">
          <ac:chgData name="Janelle Gieseke" userId="1065d469-00d3-4a33-b073-8dab6534bb61" providerId="ADAL" clId="{63A686F7-2D73-4045-8D7A-EA180DA93415}" dt="2024-04-02T20:32:03.757" v="209" actId="6264"/>
          <ac:spMkLst>
            <pc:docMk/>
            <pc:sldMk cId="2930664232" sldId="3261"/>
            <ac:spMk id="3" creationId="{126862A1-EEE6-80C4-721D-957FD043B0B3}"/>
          </ac:spMkLst>
        </pc:spChg>
        <pc:spChg chg="mod ord">
          <ac:chgData name="Janelle Gieseke" userId="1065d469-00d3-4a33-b073-8dab6534bb61" providerId="ADAL" clId="{63A686F7-2D73-4045-8D7A-EA180DA93415}" dt="2024-04-02T20:32:28.367" v="213" actId="6264"/>
          <ac:spMkLst>
            <pc:docMk/>
            <pc:sldMk cId="2930664232" sldId="3261"/>
            <ac:spMk id="4" creationId="{B7673CD4-6793-4DE8-9E43-CD30AF9322D2}"/>
          </ac:spMkLst>
        </pc:spChg>
        <pc:spChg chg="add del mod">
          <ac:chgData name="Janelle Gieseke" userId="1065d469-00d3-4a33-b073-8dab6534bb61" providerId="ADAL" clId="{63A686F7-2D73-4045-8D7A-EA180DA93415}" dt="2024-04-02T20:32:03.757" v="209" actId="6264"/>
          <ac:spMkLst>
            <pc:docMk/>
            <pc:sldMk cId="2930664232" sldId="3261"/>
            <ac:spMk id="5" creationId="{DA6A3E82-FFDF-DC38-F552-799C99D97FDC}"/>
          </ac:spMkLst>
        </pc:spChg>
        <pc:spChg chg="mod ord">
          <ac:chgData name="Janelle Gieseke" userId="1065d469-00d3-4a33-b073-8dab6534bb61" providerId="ADAL" clId="{63A686F7-2D73-4045-8D7A-EA180DA93415}" dt="2024-04-02T20:32:28.367" v="213" actId="6264"/>
          <ac:spMkLst>
            <pc:docMk/>
            <pc:sldMk cId="2930664232" sldId="3261"/>
            <ac:spMk id="6" creationId="{0D0295B5-FF2F-496C-BD74-C070881DD51E}"/>
          </ac:spMkLst>
        </pc:spChg>
        <pc:spChg chg="add del mod">
          <ac:chgData name="Janelle Gieseke" userId="1065d469-00d3-4a33-b073-8dab6534bb61" providerId="ADAL" clId="{63A686F7-2D73-4045-8D7A-EA180DA93415}" dt="2024-04-02T20:32:03.757" v="209" actId="6264"/>
          <ac:spMkLst>
            <pc:docMk/>
            <pc:sldMk cId="2930664232" sldId="3261"/>
            <ac:spMk id="7" creationId="{BD89D09D-3C4E-DAD1-E61D-D3864554EF5A}"/>
          </ac:spMkLst>
        </pc:spChg>
        <pc:spChg chg="add del mod">
          <ac:chgData name="Janelle Gieseke" userId="1065d469-00d3-4a33-b073-8dab6534bb61" providerId="ADAL" clId="{63A686F7-2D73-4045-8D7A-EA180DA93415}" dt="2024-04-02T20:32:03.757" v="209" actId="6264"/>
          <ac:spMkLst>
            <pc:docMk/>
            <pc:sldMk cId="2930664232" sldId="3261"/>
            <ac:spMk id="8" creationId="{C876E92A-02D0-DB7F-552B-0FC3EA95BE47}"/>
          </ac:spMkLst>
        </pc:spChg>
        <pc:spChg chg="add del mod">
          <ac:chgData name="Janelle Gieseke" userId="1065d469-00d3-4a33-b073-8dab6534bb61" providerId="ADAL" clId="{63A686F7-2D73-4045-8D7A-EA180DA93415}" dt="2024-04-02T20:32:02.822" v="208" actId="6264"/>
          <ac:spMkLst>
            <pc:docMk/>
            <pc:sldMk cId="2930664232" sldId="3261"/>
            <ac:spMk id="9" creationId="{1B6877BB-42A5-9860-4DEC-09CC7930BAC7}"/>
          </ac:spMkLst>
        </pc:spChg>
        <pc:spChg chg="add del mod">
          <ac:chgData name="Janelle Gieseke" userId="1065d469-00d3-4a33-b073-8dab6534bb61" providerId="ADAL" clId="{63A686F7-2D73-4045-8D7A-EA180DA93415}" dt="2024-04-02T20:32:02.822" v="208" actId="6264"/>
          <ac:spMkLst>
            <pc:docMk/>
            <pc:sldMk cId="2930664232" sldId="3261"/>
            <ac:spMk id="10" creationId="{FF30D688-79DF-7E0E-06EB-8E4001C77D29}"/>
          </ac:spMkLst>
        </pc:spChg>
        <pc:spChg chg="add del mod">
          <ac:chgData name="Janelle Gieseke" userId="1065d469-00d3-4a33-b073-8dab6534bb61" providerId="ADAL" clId="{63A686F7-2D73-4045-8D7A-EA180DA93415}" dt="2024-04-02T20:32:02.822" v="208" actId="6264"/>
          <ac:spMkLst>
            <pc:docMk/>
            <pc:sldMk cId="2930664232" sldId="3261"/>
            <ac:spMk id="11" creationId="{9526D24D-588B-62C3-E45D-0619E984ED98}"/>
          </ac:spMkLst>
        </pc:spChg>
        <pc:spChg chg="add del mod">
          <ac:chgData name="Janelle Gieseke" userId="1065d469-00d3-4a33-b073-8dab6534bb61" providerId="ADAL" clId="{63A686F7-2D73-4045-8D7A-EA180DA93415}" dt="2024-04-02T20:32:02.822" v="208" actId="6264"/>
          <ac:spMkLst>
            <pc:docMk/>
            <pc:sldMk cId="2930664232" sldId="3261"/>
            <ac:spMk id="12" creationId="{0BB65F7C-4DAF-61A8-E410-68966617E836}"/>
          </ac:spMkLst>
        </pc:spChg>
        <pc:spChg chg="del mod">
          <ac:chgData name="Janelle Gieseke" userId="1065d469-00d3-4a33-b073-8dab6534bb61" providerId="ADAL" clId="{63A686F7-2D73-4045-8D7A-EA180DA93415}" dt="2024-04-02T19:19:51.314" v="129" actId="1032"/>
          <ac:spMkLst>
            <pc:docMk/>
            <pc:sldMk cId="2930664232" sldId="3261"/>
            <ac:spMk id="12" creationId="{D9A30B70-D1F7-02BF-547C-87E0D69500FB}"/>
          </ac:spMkLst>
        </pc:spChg>
        <pc:spChg chg="add del mod">
          <ac:chgData name="Janelle Gieseke" userId="1065d469-00d3-4a33-b073-8dab6534bb61" providerId="ADAL" clId="{63A686F7-2D73-4045-8D7A-EA180DA93415}" dt="2024-04-02T20:32:02.246" v="207" actId="478"/>
          <ac:spMkLst>
            <pc:docMk/>
            <pc:sldMk cId="2930664232" sldId="3261"/>
            <ac:spMk id="14" creationId="{DC4A9FB3-38BB-72C8-D752-C04ACC0752AC}"/>
          </ac:spMkLst>
        </pc:spChg>
        <pc:spChg chg="add del mod">
          <ac:chgData name="Janelle Gieseke" userId="1065d469-00d3-4a33-b073-8dab6534bb61" providerId="ADAL" clId="{63A686F7-2D73-4045-8D7A-EA180DA93415}" dt="2024-04-02T20:32:09.642" v="211" actId="6264"/>
          <ac:spMkLst>
            <pc:docMk/>
            <pc:sldMk cId="2930664232" sldId="3261"/>
            <ac:spMk id="17" creationId="{9BFD030E-6A62-90A9-5A0B-A514258018C8}"/>
          </ac:spMkLst>
        </pc:spChg>
        <pc:spChg chg="add del mod">
          <ac:chgData name="Janelle Gieseke" userId="1065d469-00d3-4a33-b073-8dab6534bb61" providerId="ADAL" clId="{63A686F7-2D73-4045-8D7A-EA180DA93415}" dt="2024-04-02T20:32:09.642" v="211" actId="6264"/>
          <ac:spMkLst>
            <pc:docMk/>
            <pc:sldMk cId="2930664232" sldId="3261"/>
            <ac:spMk id="18" creationId="{2184DABC-D6E7-DED9-CC47-AABD6AE06D64}"/>
          </ac:spMkLst>
        </pc:spChg>
        <pc:spChg chg="add del mod">
          <ac:chgData name="Janelle Gieseke" userId="1065d469-00d3-4a33-b073-8dab6534bb61" providerId="ADAL" clId="{63A686F7-2D73-4045-8D7A-EA180DA93415}" dt="2024-04-02T20:32:09.642" v="211" actId="6264"/>
          <ac:spMkLst>
            <pc:docMk/>
            <pc:sldMk cId="2930664232" sldId="3261"/>
            <ac:spMk id="19" creationId="{1D5241A0-5364-ACD0-A396-1EB0284CA67B}"/>
          </ac:spMkLst>
        </pc:spChg>
        <pc:spChg chg="add del mod">
          <ac:chgData name="Janelle Gieseke" userId="1065d469-00d3-4a33-b073-8dab6534bb61" providerId="ADAL" clId="{63A686F7-2D73-4045-8D7A-EA180DA93415}" dt="2024-04-02T20:32:09.642" v="211" actId="6264"/>
          <ac:spMkLst>
            <pc:docMk/>
            <pc:sldMk cId="2930664232" sldId="3261"/>
            <ac:spMk id="20" creationId="{7210325E-7F7F-CB85-AACC-59F163F28D9D}"/>
          </ac:spMkLst>
        </pc:spChg>
        <pc:spChg chg="add del mod">
          <ac:chgData name="Janelle Gieseke" userId="1065d469-00d3-4a33-b073-8dab6534bb61" providerId="ADAL" clId="{63A686F7-2D73-4045-8D7A-EA180DA93415}" dt="2024-04-02T20:32:28.367" v="213" actId="6264"/>
          <ac:spMkLst>
            <pc:docMk/>
            <pc:sldMk cId="2930664232" sldId="3261"/>
            <ac:spMk id="21" creationId="{3F8CA923-012C-6D5C-4623-BF616E9C4FEB}"/>
          </ac:spMkLst>
        </pc:spChg>
        <pc:spChg chg="add del mod">
          <ac:chgData name="Janelle Gieseke" userId="1065d469-00d3-4a33-b073-8dab6534bb61" providerId="ADAL" clId="{63A686F7-2D73-4045-8D7A-EA180DA93415}" dt="2024-04-02T20:32:28.367" v="213" actId="6264"/>
          <ac:spMkLst>
            <pc:docMk/>
            <pc:sldMk cId="2930664232" sldId="3261"/>
            <ac:spMk id="22" creationId="{8361C280-2CFB-7508-9A18-582FE536FD85}"/>
          </ac:spMkLst>
        </pc:spChg>
        <pc:spChg chg="add del mod">
          <ac:chgData name="Janelle Gieseke" userId="1065d469-00d3-4a33-b073-8dab6534bb61" providerId="ADAL" clId="{63A686F7-2D73-4045-8D7A-EA180DA93415}" dt="2024-04-02T20:32:28.367" v="213" actId="6264"/>
          <ac:spMkLst>
            <pc:docMk/>
            <pc:sldMk cId="2930664232" sldId="3261"/>
            <ac:spMk id="23" creationId="{AB8EBA36-CFD8-0E09-80D0-456EDC61EFF8}"/>
          </ac:spMkLst>
        </pc:spChg>
        <pc:spChg chg="add del mod">
          <ac:chgData name="Janelle Gieseke" userId="1065d469-00d3-4a33-b073-8dab6534bb61" providerId="ADAL" clId="{63A686F7-2D73-4045-8D7A-EA180DA93415}" dt="2024-04-02T20:32:28.367" v="213" actId="6264"/>
          <ac:spMkLst>
            <pc:docMk/>
            <pc:sldMk cId="2930664232" sldId="3261"/>
            <ac:spMk id="24" creationId="{28F02F93-591E-0AF3-FC57-0228D5706B0A}"/>
          </ac:spMkLst>
        </pc:spChg>
        <pc:graphicFrameChg chg="add mod ord modGraphic">
          <ac:chgData name="Janelle Gieseke" userId="1065d469-00d3-4a33-b073-8dab6534bb61" providerId="ADAL" clId="{63A686F7-2D73-4045-8D7A-EA180DA93415}" dt="2024-04-02T20:33:52.061" v="218" actId="1076"/>
          <ac:graphicFrameMkLst>
            <pc:docMk/>
            <pc:sldMk cId="2930664232" sldId="3261"/>
            <ac:graphicFrameMk id="2" creationId="{2A3142D5-EC15-A9E3-F3CB-DA76DBB06685}"/>
          </ac:graphicFrameMkLst>
        </pc:graphicFrameChg>
        <pc:picChg chg="add mod">
          <ac:chgData name="Janelle Gieseke" userId="1065d469-00d3-4a33-b073-8dab6534bb61" providerId="ADAL" clId="{63A686F7-2D73-4045-8D7A-EA180DA93415}" dt="2024-04-02T20:32:01.696" v="206" actId="931"/>
          <ac:picMkLst>
            <pc:docMk/>
            <pc:sldMk cId="2930664232" sldId="3261"/>
            <ac:picMk id="16" creationId="{426951AC-C155-9E09-5840-0ECABACAE3D1}"/>
          </ac:picMkLst>
        </pc:picChg>
        <pc:picChg chg="add del mod ord">
          <ac:chgData name="Janelle Gieseke" userId="1065d469-00d3-4a33-b073-8dab6534bb61" providerId="ADAL" clId="{63A686F7-2D73-4045-8D7A-EA180DA93415}" dt="2024-04-02T20:33:57.875" v="219" actId="1076"/>
          <ac:picMkLst>
            <pc:docMk/>
            <pc:sldMk cId="2930664232" sldId="3261"/>
            <ac:picMk id="27" creationId="{4F91B658-039C-3B86-61A1-A592A935FF90}"/>
          </ac:picMkLst>
        </pc:picChg>
      </pc:sldChg>
      <pc:sldChg chg="addSp delSp modSp mod modClrScheme chgLayout">
        <pc:chgData name="Janelle Gieseke" userId="1065d469-00d3-4a33-b073-8dab6534bb61" providerId="ADAL" clId="{63A686F7-2D73-4045-8D7A-EA180DA93415}" dt="2024-04-02T20:00:36.249" v="196" actId="1076"/>
        <pc:sldMkLst>
          <pc:docMk/>
          <pc:sldMk cId="1458258164" sldId="3263"/>
        </pc:sldMkLst>
        <pc:spChg chg="add del mod">
          <ac:chgData name="Janelle Gieseke" userId="1065d469-00d3-4a33-b073-8dab6534bb61" providerId="ADAL" clId="{63A686F7-2D73-4045-8D7A-EA180DA93415}" dt="2024-04-02T19:11:32.296" v="7" actId="6264"/>
          <ac:spMkLst>
            <pc:docMk/>
            <pc:sldMk cId="1458258164" sldId="3263"/>
            <ac:spMk id="2" creationId="{0CEFE1C1-2B7A-E499-F709-5B3731A32651}"/>
          </ac:spMkLst>
        </pc:spChg>
        <pc:spChg chg="add del mod">
          <ac:chgData name="Janelle Gieseke" userId="1065d469-00d3-4a33-b073-8dab6534bb61" providerId="ADAL" clId="{63A686F7-2D73-4045-8D7A-EA180DA93415}" dt="2024-04-02T19:11:32.296" v="7" actId="6264"/>
          <ac:spMkLst>
            <pc:docMk/>
            <pc:sldMk cId="1458258164" sldId="3263"/>
            <ac:spMk id="3" creationId="{FA17A35C-3C99-928F-F86B-DCCDA9BF74A8}"/>
          </ac:spMkLst>
        </pc:spChg>
        <pc:spChg chg="mod ord">
          <ac:chgData name="Janelle Gieseke" userId="1065d469-00d3-4a33-b073-8dab6534bb61" providerId="ADAL" clId="{63A686F7-2D73-4045-8D7A-EA180DA93415}" dt="2024-04-02T20:00:27.635" v="192" actId="700"/>
          <ac:spMkLst>
            <pc:docMk/>
            <pc:sldMk cId="1458258164" sldId="3263"/>
            <ac:spMk id="4" creationId="{B7673CD4-6793-4DE8-9E43-CD30AF9322D2}"/>
          </ac:spMkLst>
        </pc:spChg>
        <pc:spChg chg="add del mod">
          <ac:chgData name="Janelle Gieseke" userId="1065d469-00d3-4a33-b073-8dab6534bb61" providerId="ADAL" clId="{63A686F7-2D73-4045-8D7A-EA180DA93415}" dt="2024-04-02T19:11:32.296" v="7" actId="6264"/>
          <ac:spMkLst>
            <pc:docMk/>
            <pc:sldMk cId="1458258164" sldId="3263"/>
            <ac:spMk id="5" creationId="{44D01783-2AFC-A0B8-79D2-04AA089A13EE}"/>
          </ac:spMkLst>
        </pc:spChg>
        <pc:spChg chg="mod ord">
          <ac:chgData name="Janelle Gieseke" userId="1065d469-00d3-4a33-b073-8dab6534bb61" providerId="ADAL" clId="{63A686F7-2D73-4045-8D7A-EA180DA93415}" dt="2024-04-02T20:00:27.635" v="192" actId="700"/>
          <ac:spMkLst>
            <pc:docMk/>
            <pc:sldMk cId="1458258164" sldId="3263"/>
            <ac:spMk id="6" creationId="{0D0295B5-FF2F-496C-BD74-C070881DD51E}"/>
          </ac:spMkLst>
        </pc:spChg>
        <pc:spChg chg="add del mod">
          <ac:chgData name="Janelle Gieseke" userId="1065d469-00d3-4a33-b073-8dab6534bb61" providerId="ADAL" clId="{63A686F7-2D73-4045-8D7A-EA180DA93415}" dt="2024-04-02T19:11:32.296" v="7" actId="6264"/>
          <ac:spMkLst>
            <pc:docMk/>
            <pc:sldMk cId="1458258164" sldId="3263"/>
            <ac:spMk id="7" creationId="{6C79EB54-C904-48C4-5CE9-CA9418FCA124}"/>
          </ac:spMkLst>
        </pc:spChg>
        <pc:spChg chg="add mod ord">
          <ac:chgData name="Janelle Gieseke" userId="1065d469-00d3-4a33-b073-8dab6534bb61" providerId="ADAL" clId="{63A686F7-2D73-4045-8D7A-EA180DA93415}" dt="2024-04-02T20:00:30.488" v="194" actId="20577"/>
          <ac:spMkLst>
            <pc:docMk/>
            <pc:sldMk cId="1458258164" sldId="3263"/>
            <ac:spMk id="8" creationId="{15826E6C-A8B2-F455-CDBB-468F8FA7B867}"/>
          </ac:spMkLst>
        </pc:spChg>
        <pc:spChg chg="del mod ord">
          <ac:chgData name="Janelle Gieseke" userId="1065d469-00d3-4a33-b073-8dab6534bb61" providerId="ADAL" clId="{63A686F7-2D73-4045-8D7A-EA180DA93415}" dt="2024-04-02T20:00:27.635" v="192" actId="700"/>
          <ac:spMkLst>
            <pc:docMk/>
            <pc:sldMk cId="1458258164" sldId="3263"/>
            <ac:spMk id="14" creationId="{D76435B2-37AB-C4AB-C508-A87B74AC4E8D}"/>
          </ac:spMkLst>
        </pc:spChg>
        <pc:picChg chg="mod ord">
          <ac:chgData name="Janelle Gieseke" userId="1065d469-00d3-4a33-b073-8dab6534bb61" providerId="ADAL" clId="{63A686F7-2D73-4045-8D7A-EA180DA93415}" dt="2024-04-02T20:00:36.249" v="196" actId="1076"/>
          <ac:picMkLst>
            <pc:docMk/>
            <pc:sldMk cId="1458258164" sldId="3263"/>
            <ac:picMk id="23" creationId="{7E4BFAB0-78FF-8219-9E10-7CF289768F2A}"/>
          </ac:picMkLst>
        </pc:picChg>
      </pc:sldChg>
      <pc:sldChg chg="addSp delSp modSp mod chgLayout">
        <pc:chgData name="Janelle Gieseke" userId="1065d469-00d3-4a33-b073-8dab6534bb61" providerId="ADAL" clId="{63A686F7-2D73-4045-8D7A-EA180DA93415}" dt="2024-04-02T20:11:34.917" v="197" actId="20577"/>
        <pc:sldMkLst>
          <pc:docMk/>
          <pc:sldMk cId="3127754734" sldId="3420"/>
        </pc:sldMkLst>
        <pc:spChg chg="add del mod">
          <ac:chgData name="Janelle Gieseke" userId="1065d469-00d3-4a33-b073-8dab6534bb61" providerId="ADAL" clId="{63A686F7-2D73-4045-8D7A-EA180DA93415}" dt="2024-04-02T19:11:43.331" v="9" actId="6264"/>
          <ac:spMkLst>
            <pc:docMk/>
            <pc:sldMk cId="3127754734" sldId="3420"/>
            <ac:spMk id="3" creationId="{99A46FD4-92FD-675D-2FBC-8F12F3F967A9}"/>
          </ac:spMkLst>
        </pc:spChg>
        <pc:spChg chg="mod ord">
          <ac:chgData name="Janelle Gieseke" userId="1065d469-00d3-4a33-b073-8dab6534bb61" providerId="ADAL" clId="{63A686F7-2D73-4045-8D7A-EA180DA93415}" dt="2024-04-02T19:11:43.331" v="9" actId="6264"/>
          <ac:spMkLst>
            <pc:docMk/>
            <pc:sldMk cId="3127754734" sldId="3420"/>
            <ac:spMk id="4" creationId="{302DBE26-DD42-4888-9BEF-504699EBC583}"/>
          </ac:spMkLst>
        </pc:spChg>
        <pc:spChg chg="mod ord">
          <ac:chgData name="Janelle Gieseke" userId="1065d469-00d3-4a33-b073-8dab6534bb61" providerId="ADAL" clId="{63A686F7-2D73-4045-8D7A-EA180DA93415}" dt="2024-04-02T20:11:34.917" v="197" actId="20577"/>
          <ac:spMkLst>
            <pc:docMk/>
            <pc:sldMk cId="3127754734" sldId="3420"/>
            <ac:spMk id="5" creationId="{E6162C3D-46F4-D469-4A01-BB1BBA6B682A}"/>
          </ac:spMkLst>
        </pc:spChg>
        <pc:spChg chg="mod ord">
          <ac:chgData name="Janelle Gieseke" userId="1065d469-00d3-4a33-b073-8dab6534bb61" providerId="ADAL" clId="{63A686F7-2D73-4045-8D7A-EA180DA93415}" dt="2024-04-02T19:11:43.331" v="9" actId="6264"/>
          <ac:spMkLst>
            <pc:docMk/>
            <pc:sldMk cId="3127754734" sldId="3420"/>
            <ac:spMk id="6" creationId="{C7932966-5ADF-4054-B2D4-2ABC9336F3D1}"/>
          </ac:spMkLst>
        </pc:spChg>
        <pc:spChg chg="add del mod">
          <ac:chgData name="Janelle Gieseke" userId="1065d469-00d3-4a33-b073-8dab6534bb61" providerId="ADAL" clId="{63A686F7-2D73-4045-8D7A-EA180DA93415}" dt="2024-04-02T19:11:43.331" v="9" actId="6264"/>
          <ac:spMkLst>
            <pc:docMk/>
            <pc:sldMk cId="3127754734" sldId="3420"/>
            <ac:spMk id="7" creationId="{00676521-16FD-079C-FD4C-497D677A788C}"/>
          </ac:spMkLst>
        </pc:spChg>
        <pc:spChg chg="add del mod">
          <ac:chgData name="Janelle Gieseke" userId="1065d469-00d3-4a33-b073-8dab6534bb61" providerId="ADAL" clId="{63A686F7-2D73-4045-8D7A-EA180DA93415}" dt="2024-04-02T19:11:43.331" v="9" actId="6264"/>
          <ac:spMkLst>
            <pc:docMk/>
            <pc:sldMk cId="3127754734" sldId="3420"/>
            <ac:spMk id="8" creationId="{04C81B97-BBA7-B5B0-4017-921D1E842A94}"/>
          </ac:spMkLst>
        </pc:spChg>
        <pc:spChg chg="add del mod">
          <ac:chgData name="Janelle Gieseke" userId="1065d469-00d3-4a33-b073-8dab6534bb61" providerId="ADAL" clId="{63A686F7-2D73-4045-8D7A-EA180DA93415}" dt="2024-04-02T19:11:43.331" v="9" actId="6264"/>
          <ac:spMkLst>
            <pc:docMk/>
            <pc:sldMk cId="3127754734" sldId="3420"/>
            <ac:spMk id="9" creationId="{366F7FAA-FA4D-1BE7-9F2F-CDC1A022E986}"/>
          </ac:spMkLst>
        </pc:spChg>
        <pc:picChg chg="mod ord">
          <ac:chgData name="Janelle Gieseke" userId="1065d469-00d3-4a33-b073-8dab6534bb61" providerId="ADAL" clId="{63A686F7-2D73-4045-8D7A-EA180DA93415}" dt="2024-04-02T19:11:43.331" v="9" actId="6264"/>
          <ac:picMkLst>
            <pc:docMk/>
            <pc:sldMk cId="3127754734" sldId="3420"/>
            <ac:picMk id="10" creationId="{6C2B6652-3778-C4FB-7BEE-785DA2616347}"/>
          </ac:picMkLst>
        </pc:picChg>
      </pc:sldChg>
      <pc:sldChg chg="addSp delSp modSp mod chgLayout">
        <pc:chgData name="Janelle Gieseke" userId="1065d469-00d3-4a33-b073-8dab6534bb61" providerId="ADAL" clId="{63A686F7-2D73-4045-8D7A-EA180DA93415}" dt="2024-04-02T19:17:54.920" v="93" actId="1076"/>
        <pc:sldMkLst>
          <pc:docMk/>
          <pc:sldMk cId="2945202729" sldId="11023"/>
        </pc:sldMkLst>
        <pc:spChg chg="add del mod">
          <ac:chgData name="Janelle Gieseke" userId="1065d469-00d3-4a33-b073-8dab6534bb61" providerId="ADAL" clId="{63A686F7-2D73-4045-8D7A-EA180DA93415}" dt="2024-04-02T19:17:43.218" v="90" actId="6264"/>
          <ac:spMkLst>
            <pc:docMk/>
            <pc:sldMk cId="2945202729" sldId="11023"/>
            <ac:spMk id="3" creationId="{73BF462B-8A61-5323-27F0-A3324F825638}"/>
          </ac:spMkLst>
        </pc:spChg>
        <pc:spChg chg="mod ord">
          <ac:chgData name="Janelle Gieseke" userId="1065d469-00d3-4a33-b073-8dab6534bb61" providerId="ADAL" clId="{63A686F7-2D73-4045-8D7A-EA180DA93415}" dt="2024-04-02T19:17:43.218" v="90" actId="6264"/>
          <ac:spMkLst>
            <pc:docMk/>
            <pc:sldMk cId="2945202729" sldId="11023"/>
            <ac:spMk id="4" creationId="{72FA6C29-D201-F62C-C4EE-004B24C5FB33}"/>
          </ac:spMkLst>
        </pc:spChg>
        <pc:spChg chg="add del mod">
          <ac:chgData name="Janelle Gieseke" userId="1065d469-00d3-4a33-b073-8dab6534bb61" providerId="ADAL" clId="{63A686F7-2D73-4045-8D7A-EA180DA93415}" dt="2024-04-02T19:17:43.218" v="90" actId="6264"/>
          <ac:spMkLst>
            <pc:docMk/>
            <pc:sldMk cId="2945202729" sldId="11023"/>
            <ac:spMk id="5" creationId="{5E3DB77F-30A3-1A70-31FB-39C219CD815E}"/>
          </ac:spMkLst>
        </pc:spChg>
        <pc:spChg chg="mod ord">
          <ac:chgData name="Janelle Gieseke" userId="1065d469-00d3-4a33-b073-8dab6534bb61" providerId="ADAL" clId="{63A686F7-2D73-4045-8D7A-EA180DA93415}" dt="2024-04-02T19:17:43.218" v="90" actId="6264"/>
          <ac:spMkLst>
            <pc:docMk/>
            <pc:sldMk cId="2945202729" sldId="11023"/>
            <ac:spMk id="6" creationId="{2016B8E7-B755-0A9A-31EB-888C466E7F4A}"/>
          </ac:spMkLst>
        </pc:spChg>
        <pc:spChg chg="add del mod">
          <ac:chgData name="Janelle Gieseke" userId="1065d469-00d3-4a33-b073-8dab6534bb61" providerId="ADAL" clId="{63A686F7-2D73-4045-8D7A-EA180DA93415}" dt="2024-04-02T19:17:43.218" v="90" actId="6264"/>
          <ac:spMkLst>
            <pc:docMk/>
            <pc:sldMk cId="2945202729" sldId="11023"/>
            <ac:spMk id="7" creationId="{E2F21981-E111-E4DD-5229-0A93A27E740D}"/>
          </ac:spMkLst>
        </pc:spChg>
        <pc:spChg chg="add del mod">
          <ac:chgData name="Janelle Gieseke" userId="1065d469-00d3-4a33-b073-8dab6534bb61" providerId="ADAL" clId="{63A686F7-2D73-4045-8D7A-EA180DA93415}" dt="2024-04-02T19:17:43.218" v="90" actId="6264"/>
          <ac:spMkLst>
            <pc:docMk/>
            <pc:sldMk cId="2945202729" sldId="11023"/>
            <ac:spMk id="8" creationId="{EFE1384F-8055-24D3-757E-5682DE72C926}"/>
          </ac:spMkLst>
        </pc:spChg>
        <pc:spChg chg="del mod ord">
          <ac:chgData name="Janelle Gieseke" userId="1065d469-00d3-4a33-b073-8dab6534bb61" providerId="ADAL" clId="{63A686F7-2D73-4045-8D7A-EA180DA93415}" dt="2024-04-02T19:13:33.901" v="24" actId="1032"/>
          <ac:spMkLst>
            <pc:docMk/>
            <pc:sldMk cId="2945202729" sldId="11023"/>
            <ac:spMk id="14" creationId="{135E2720-8473-D770-E191-C02321E6C1EA}"/>
          </ac:spMkLst>
        </pc:spChg>
        <pc:graphicFrameChg chg="add mod ord modGraphic">
          <ac:chgData name="Janelle Gieseke" userId="1065d469-00d3-4a33-b073-8dab6534bb61" providerId="ADAL" clId="{63A686F7-2D73-4045-8D7A-EA180DA93415}" dt="2024-04-02T19:17:43.218" v="90" actId="6264"/>
          <ac:graphicFrameMkLst>
            <pc:docMk/>
            <pc:sldMk cId="2945202729" sldId="11023"/>
            <ac:graphicFrameMk id="2" creationId="{4AE7F5EC-B05E-9044-FFD1-74E35B4D4B90}"/>
          </ac:graphicFrameMkLst>
        </pc:graphicFrameChg>
        <pc:picChg chg="mod ord">
          <ac:chgData name="Janelle Gieseke" userId="1065d469-00d3-4a33-b073-8dab6534bb61" providerId="ADAL" clId="{63A686F7-2D73-4045-8D7A-EA180DA93415}" dt="2024-04-02T19:17:54.920" v="93" actId="1076"/>
          <ac:picMkLst>
            <pc:docMk/>
            <pc:sldMk cId="2945202729" sldId="11023"/>
            <ac:picMk id="28" creationId="{1F45065C-BFC9-9ADF-F9BC-006DE55FA7D5}"/>
          </ac:picMkLst>
        </pc:picChg>
      </pc:sldChg>
      <pc:sldChg chg="addSp delSp modSp mod chgLayout">
        <pc:chgData name="Janelle Gieseke" userId="1065d469-00d3-4a33-b073-8dab6534bb61" providerId="ADAL" clId="{63A686F7-2D73-4045-8D7A-EA180DA93415}" dt="2024-04-02T19:19:25.013" v="125" actId="1076"/>
        <pc:sldMkLst>
          <pc:docMk/>
          <pc:sldMk cId="3970316110" sldId="11024"/>
        </pc:sldMkLst>
        <pc:spChg chg="add del mod">
          <ac:chgData name="Janelle Gieseke" userId="1065d469-00d3-4a33-b073-8dab6534bb61" providerId="ADAL" clId="{63A686F7-2D73-4045-8D7A-EA180DA93415}" dt="2024-04-02T19:17:30.281" v="88" actId="6264"/>
          <ac:spMkLst>
            <pc:docMk/>
            <pc:sldMk cId="3970316110" sldId="11024"/>
            <ac:spMk id="3" creationId="{A358CAA7-E036-F518-A9DD-172971BB8E76}"/>
          </ac:spMkLst>
        </pc:spChg>
        <pc:spChg chg="mod ord">
          <ac:chgData name="Janelle Gieseke" userId="1065d469-00d3-4a33-b073-8dab6534bb61" providerId="ADAL" clId="{63A686F7-2D73-4045-8D7A-EA180DA93415}" dt="2024-04-02T19:17:30.281" v="88" actId="6264"/>
          <ac:spMkLst>
            <pc:docMk/>
            <pc:sldMk cId="3970316110" sldId="11024"/>
            <ac:spMk id="4" creationId="{945D1C34-32D9-FA97-36F3-3D0DE6B40A24}"/>
          </ac:spMkLst>
        </pc:spChg>
        <pc:spChg chg="add del mod">
          <ac:chgData name="Janelle Gieseke" userId="1065d469-00d3-4a33-b073-8dab6534bb61" providerId="ADAL" clId="{63A686F7-2D73-4045-8D7A-EA180DA93415}" dt="2024-04-02T19:17:30.281" v="88" actId="6264"/>
          <ac:spMkLst>
            <pc:docMk/>
            <pc:sldMk cId="3970316110" sldId="11024"/>
            <ac:spMk id="5" creationId="{BCDFA4AC-4CE5-6BCA-6577-61745DB605B7}"/>
          </ac:spMkLst>
        </pc:spChg>
        <pc:spChg chg="mod ord">
          <ac:chgData name="Janelle Gieseke" userId="1065d469-00d3-4a33-b073-8dab6534bb61" providerId="ADAL" clId="{63A686F7-2D73-4045-8D7A-EA180DA93415}" dt="2024-04-02T19:17:30.281" v="88" actId="6264"/>
          <ac:spMkLst>
            <pc:docMk/>
            <pc:sldMk cId="3970316110" sldId="11024"/>
            <ac:spMk id="6" creationId="{960B5692-2AC9-008E-8E52-9CDE778DB581}"/>
          </ac:spMkLst>
        </pc:spChg>
        <pc:spChg chg="add del mod">
          <ac:chgData name="Janelle Gieseke" userId="1065d469-00d3-4a33-b073-8dab6534bb61" providerId="ADAL" clId="{63A686F7-2D73-4045-8D7A-EA180DA93415}" dt="2024-04-02T19:17:30.281" v="88" actId="6264"/>
          <ac:spMkLst>
            <pc:docMk/>
            <pc:sldMk cId="3970316110" sldId="11024"/>
            <ac:spMk id="7" creationId="{4B680453-6C68-5FA6-3575-4401F3E8259E}"/>
          </ac:spMkLst>
        </pc:spChg>
        <pc:spChg chg="add del mod">
          <ac:chgData name="Janelle Gieseke" userId="1065d469-00d3-4a33-b073-8dab6534bb61" providerId="ADAL" clId="{63A686F7-2D73-4045-8D7A-EA180DA93415}" dt="2024-04-02T19:17:30.281" v="88" actId="6264"/>
          <ac:spMkLst>
            <pc:docMk/>
            <pc:sldMk cId="3970316110" sldId="11024"/>
            <ac:spMk id="8" creationId="{09F92A5B-FEF4-DA5F-D38B-6BCD1D097394}"/>
          </ac:spMkLst>
        </pc:spChg>
        <pc:spChg chg="del mod">
          <ac:chgData name="Janelle Gieseke" userId="1065d469-00d3-4a33-b073-8dab6534bb61" providerId="ADAL" clId="{63A686F7-2D73-4045-8D7A-EA180DA93415}" dt="2024-04-02T19:15:13.319" v="58" actId="1032"/>
          <ac:spMkLst>
            <pc:docMk/>
            <pc:sldMk cId="3970316110" sldId="11024"/>
            <ac:spMk id="12" creationId="{1C13149E-9250-AB9F-7F49-F5CD545CA13D}"/>
          </ac:spMkLst>
        </pc:spChg>
        <pc:graphicFrameChg chg="add mod ord modGraphic">
          <ac:chgData name="Janelle Gieseke" userId="1065d469-00d3-4a33-b073-8dab6534bb61" providerId="ADAL" clId="{63A686F7-2D73-4045-8D7A-EA180DA93415}" dt="2024-04-02T19:19:20.534" v="124" actId="1076"/>
          <ac:graphicFrameMkLst>
            <pc:docMk/>
            <pc:sldMk cId="3970316110" sldId="11024"/>
            <ac:graphicFrameMk id="2" creationId="{67DD2B40-B27D-7057-2F6E-E4475368C80B}"/>
          </ac:graphicFrameMkLst>
        </pc:graphicFrameChg>
        <pc:picChg chg="mod ord">
          <ac:chgData name="Janelle Gieseke" userId="1065d469-00d3-4a33-b073-8dab6534bb61" providerId="ADAL" clId="{63A686F7-2D73-4045-8D7A-EA180DA93415}" dt="2024-04-02T19:19:25.013" v="125" actId="1076"/>
          <ac:picMkLst>
            <pc:docMk/>
            <pc:sldMk cId="3970316110" sldId="11024"/>
            <ac:picMk id="18" creationId="{CC32EA9A-B65A-2A3B-2BF9-932D8421438D}"/>
          </ac:picMkLst>
        </pc:picChg>
      </pc:sldChg>
      <pc:sldChg chg="addSp delSp modSp mod">
        <pc:chgData name="Janelle Gieseke" userId="1065d469-00d3-4a33-b073-8dab6534bb61" providerId="ADAL" clId="{63A686F7-2D73-4045-8D7A-EA180DA93415}" dt="2024-04-02T19:50:57.068" v="167" actId="13782"/>
        <pc:sldMkLst>
          <pc:docMk/>
          <pc:sldMk cId="110452060" sldId="11025"/>
        </pc:sldMkLst>
        <pc:spChg chg="del mod">
          <ac:chgData name="Janelle Gieseke" userId="1065d469-00d3-4a33-b073-8dab6534bb61" providerId="ADAL" clId="{63A686F7-2D73-4045-8D7A-EA180DA93415}" dt="2024-04-02T19:50:42.249" v="156" actId="1032"/>
          <ac:spMkLst>
            <pc:docMk/>
            <pc:sldMk cId="110452060" sldId="11025"/>
            <ac:spMk id="19" creationId="{EF6D036A-88DB-D213-279B-DD4EA1328E29}"/>
          </ac:spMkLst>
        </pc:spChg>
        <pc:graphicFrameChg chg="add mod modGraphic">
          <ac:chgData name="Janelle Gieseke" userId="1065d469-00d3-4a33-b073-8dab6534bb61" providerId="ADAL" clId="{63A686F7-2D73-4045-8D7A-EA180DA93415}" dt="2024-04-02T19:50:57.068" v="167" actId="13782"/>
          <ac:graphicFrameMkLst>
            <pc:docMk/>
            <pc:sldMk cId="110452060" sldId="11025"/>
            <ac:graphicFrameMk id="2" creationId="{8A00AB57-625A-B583-3CE8-9279D2D59F09}"/>
          </ac:graphicFrameMkLst>
        </pc:graphicFrameChg>
      </pc:sldChg>
    </pc:docChg>
  </pc:docChgLst>
  <pc:docChgLst>
    <pc:chgData name="Morlan-Donegan, Karen L" userId="S::karen.morlan@vumc.org::aebdade5-5aad-4755-9f29-63f9653e78e7" providerId="AD" clId="Web-{073471C0-32CE-4613-AFE9-C03ED9783B38}"/>
    <pc:docChg chg="sldOrd">
      <pc:chgData name="Morlan-Donegan, Karen L" userId="S::karen.morlan@vumc.org::aebdade5-5aad-4755-9f29-63f9653e78e7" providerId="AD" clId="Web-{073471C0-32CE-4613-AFE9-C03ED9783B38}" dt="2024-06-27T20:05:33.201" v="0"/>
      <pc:docMkLst>
        <pc:docMk/>
      </pc:docMkLst>
      <pc:sldChg chg="ord">
        <pc:chgData name="Morlan-Donegan, Karen L" userId="S::karen.morlan@vumc.org::aebdade5-5aad-4755-9f29-63f9653e78e7" providerId="AD" clId="Web-{073471C0-32CE-4613-AFE9-C03ED9783B38}" dt="2024-06-27T20:05:33.201" v="0"/>
        <pc:sldMkLst>
          <pc:docMk/>
          <pc:sldMk cId="56823764" sldId="3410"/>
        </pc:sldMkLst>
      </pc:sldChg>
    </pc:docChg>
  </pc:docChgLst>
  <pc:docChgLst>
    <pc:chgData name="Janelle Gieseke" userId="1065d469-00d3-4a33-b073-8dab6534bb61" providerId="ADAL" clId="{D1E2F131-D679-4272-AC91-05C19CE7A45C}"/>
    <pc:docChg chg="custSel modSld">
      <pc:chgData name="Janelle Gieseke" userId="1065d469-00d3-4a33-b073-8dab6534bb61" providerId="ADAL" clId="{D1E2F131-D679-4272-AC91-05C19CE7A45C}" dt="2024-04-19T13:40:40.830" v="73" actId="20577"/>
      <pc:docMkLst>
        <pc:docMk/>
      </pc:docMkLst>
      <pc:sldChg chg="modNotesTx">
        <pc:chgData name="Janelle Gieseke" userId="1065d469-00d3-4a33-b073-8dab6534bb61" providerId="ADAL" clId="{D1E2F131-D679-4272-AC91-05C19CE7A45C}" dt="2024-04-18T19:07:51.724" v="17" actId="20577"/>
        <pc:sldMkLst>
          <pc:docMk/>
          <pc:sldMk cId="2850206461" sldId="3247"/>
        </pc:sldMkLst>
      </pc:sldChg>
      <pc:sldChg chg="modNotesTx">
        <pc:chgData name="Janelle Gieseke" userId="1065d469-00d3-4a33-b073-8dab6534bb61" providerId="ADAL" clId="{D1E2F131-D679-4272-AC91-05C19CE7A45C}" dt="2024-04-18T19:08:08.307" v="41" actId="20577"/>
        <pc:sldMkLst>
          <pc:docMk/>
          <pc:sldMk cId="3420149054" sldId="3265"/>
        </pc:sldMkLst>
      </pc:sldChg>
      <pc:sldChg chg="modNotesTx">
        <pc:chgData name="Janelle Gieseke" userId="1065d469-00d3-4a33-b073-8dab6534bb61" providerId="ADAL" clId="{D1E2F131-D679-4272-AC91-05C19CE7A45C}" dt="2024-04-18T19:08:14.911" v="47" actId="20577"/>
        <pc:sldMkLst>
          <pc:docMk/>
          <pc:sldMk cId="3366050546" sldId="3266"/>
        </pc:sldMkLst>
      </pc:sldChg>
      <pc:sldChg chg="modNotesTx">
        <pc:chgData name="Janelle Gieseke" userId="1065d469-00d3-4a33-b073-8dab6534bb61" providerId="ADAL" clId="{D1E2F131-D679-4272-AC91-05C19CE7A45C}" dt="2024-04-18T19:08:21.326" v="53" actId="20577"/>
        <pc:sldMkLst>
          <pc:docMk/>
          <pc:sldMk cId="1937794215" sldId="3267"/>
        </pc:sldMkLst>
      </pc:sldChg>
      <pc:sldChg chg="modSp delCm">
        <pc:chgData name="Janelle Gieseke" userId="1065d469-00d3-4a33-b073-8dab6534bb61" providerId="ADAL" clId="{D1E2F131-D679-4272-AC91-05C19CE7A45C}" dt="2024-04-19T13:40:40.830" v="73" actId="20577"/>
        <pc:sldMkLst>
          <pc:docMk/>
          <pc:sldMk cId="4154015034" sldId="11021"/>
        </pc:sldMkLst>
        <pc:graphicFrameChg chg="mod">
          <ac:chgData name="Janelle Gieseke" userId="1065d469-00d3-4a33-b073-8dab6534bb61" providerId="ADAL" clId="{D1E2F131-D679-4272-AC91-05C19CE7A45C}" dt="2024-04-19T13:40:40.830" v="73" actId="20577"/>
          <ac:graphicFrameMkLst>
            <pc:docMk/>
            <pc:sldMk cId="4154015034" sldId="11021"/>
            <ac:graphicFrameMk id="4" creationId="{C8E4D4BE-36A1-4AC7-3DF3-9BE9491ABA95}"/>
          </ac:graphicFrameMkLst>
        </pc:graphicFrameChg>
      </pc:sldChg>
    </pc:docChg>
  </pc:docChgLst>
  <pc:docChgLst>
    <pc:chgData name="Sam Day" userId="c1ed0136-0341-4341-902d-14e0f9b74320" providerId="ADAL" clId="{2F36F500-2E31-4B53-95D0-7C48F8368A3C}"/>
    <pc:docChg chg="custSel modSld modMainMaster">
      <pc:chgData name="Sam Day" userId="c1ed0136-0341-4341-902d-14e0f9b74320" providerId="ADAL" clId="{2F36F500-2E31-4B53-95D0-7C48F8368A3C}" dt="2024-04-17T21:36:46.177" v="19" actId="313"/>
      <pc:docMkLst>
        <pc:docMk/>
      </pc:docMkLst>
      <pc:sldChg chg="modSp">
        <pc:chgData name="Sam Day" userId="c1ed0136-0341-4341-902d-14e0f9b74320" providerId="ADAL" clId="{2F36F500-2E31-4B53-95D0-7C48F8368A3C}" dt="2024-04-05T15:31:53.144" v="2"/>
        <pc:sldMkLst>
          <pc:docMk/>
          <pc:sldMk cId="1047230079" sldId="1596"/>
        </pc:sldMkLst>
        <pc:spChg chg="mod">
          <ac:chgData name="Sam Day" userId="c1ed0136-0341-4341-902d-14e0f9b74320" providerId="ADAL" clId="{2F36F500-2E31-4B53-95D0-7C48F8368A3C}" dt="2024-04-05T15:31:53.144" v="2"/>
          <ac:spMkLst>
            <pc:docMk/>
            <pc:sldMk cId="1047230079" sldId="1596"/>
            <ac:spMk id="4" creationId="{302DBE26-DD42-4888-9BEF-504699EBC583}"/>
          </ac:spMkLst>
        </pc:spChg>
        <pc:spChg chg="mod">
          <ac:chgData name="Sam Day" userId="c1ed0136-0341-4341-902d-14e0f9b74320" providerId="ADAL" clId="{2F36F500-2E31-4B53-95D0-7C48F8368A3C}" dt="2024-04-05T15:31:53.144" v="2"/>
          <ac:spMkLst>
            <pc:docMk/>
            <pc:sldMk cId="1047230079" sldId="1596"/>
            <ac:spMk id="6" creationId="{C7932966-5ADF-4054-B2D4-2ABC9336F3D1}"/>
          </ac:spMkLst>
        </pc:spChg>
        <pc:picChg chg="mod">
          <ac:chgData name="Sam Day" userId="c1ed0136-0341-4341-902d-14e0f9b74320" providerId="ADAL" clId="{2F36F500-2E31-4B53-95D0-7C48F8368A3C}" dt="2024-04-05T15:31:53.144" v="2"/>
          <ac:picMkLst>
            <pc:docMk/>
            <pc:sldMk cId="1047230079" sldId="1596"/>
            <ac:picMk id="10" creationId="{C0A839C7-D286-B7AB-8C2F-C9A405968B37}"/>
          </ac:picMkLst>
        </pc:picChg>
      </pc:sldChg>
      <pc:sldChg chg="modSp">
        <pc:chgData name="Sam Day" userId="c1ed0136-0341-4341-902d-14e0f9b74320" providerId="ADAL" clId="{2F36F500-2E31-4B53-95D0-7C48F8368A3C}" dt="2024-04-05T15:31:53.144" v="2"/>
        <pc:sldMkLst>
          <pc:docMk/>
          <pc:sldMk cId="87872850" sldId="1598"/>
        </pc:sldMkLst>
        <pc:spChg chg="mod">
          <ac:chgData name="Sam Day" userId="c1ed0136-0341-4341-902d-14e0f9b74320" providerId="ADAL" clId="{2F36F500-2E31-4B53-95D0-7C48F8368A3C}" dt="2024-04-05T15:31:53.144" v="2"/>
          <ac:spMkLst>
            <pc:docMk/>
            <pc:sldMk cId="87872850" sldId="1598"/>
            <ac:spMk id="4" creationId="{302DBE26-DD42-4888-9BEF-504699EBC583}"/>
          </ac:spMkLst>
        </pc:spChg>
        <pc:spChg chg="mod">
          <ac:chgData name="Sam Day" userId="c1ed0136-0341-4341-902d-14e0f9b74320" providerId="ADAL" clId="{2F36F500-2E31-4B53-95D0-7C48F8368A3C}" dt="2024-04-05T15:31:53.144" v="2"/>
          <ac:spMkLst>
            <pc:docMk/>
            <pc:sldMk cId="87872850" sldId="1598"/>
            <ac:spMk id="5" creationId="{7C7BFD77-AFA3-7E1E-ABD6-1315E82CC347}"/>
          </ac:spMkLst>
        </pc:spChg>
        <pc:spChg chg="mod">
          <ac:chgData name="Sam Day" userId="c1ed0136-0341-4341-902d-14e0f9b74320" providerId="ADAL" clId="{2F36F500-2E31-4B53-95D0-7C48F8368A3C}" dt="2024-04-05T15:31:53.144" v="2"/>
          <ac:spMkLst>
            <pc:docMk/>
            <pc:sldMk cId="87872850" sldId="1598"/>
            <ac:spMk id="6" creationId="{C7932966-5ADF-4054-B2D4-2ABC9336F3D1}"/>
          </ac:spMkLst>
        </pc:spChg>
      </pc:sldChg>
      <pc:sldChg chg="modSp">
        <pc:chgData name="Sam Day" userId="c1ed0136-0341-4341-902d-14e0f9b74320" providerId="ADAL" clId="{2F36F500-2E31-4B53-95D0-7C48F8368A3C}" dt="2024-04-05T15:31:53.144" v="2"/>
        <pc:sldMkLst>
          <pc:docMk/>
          <pc:sldMk cId="606336549" sldId="1603"/>
        </pc:sldMkLst>
        <pc:spChg chg="mod">
          <ac:chgData name="Sam Day" userId="c1ed0136-0341-4341-902d-14e0f9b74320" providerId="ADAL" clId="{2F36F500-2E31-4B53-95D0-7C48F8368A3C}" dt="2024-04-05T15:31:53.144" v="2"/>
          <ac:spMkLst>
            <pc:docMk/>
            <pc:sldMk cId="606336549" sldId="1603"/>
            <ac:spMk id="4" creationId="{302DBE26-DD42-4888-9BEF-504699EBC583}"/>
          </ac:spMkLst>
        </pc:spChg>
        <pc:spChg chg="mod">
          <ac:chgData name="Sam Day" userId="c1ed0136-0341-4341-902d-14e0f9b74320" providerId="ADAL" clId="{2F36F500-2E31-4B53-95D0-7C48F8368A3C}" dt="2024-04-05T15:31:53.144" v="2"/>
          <ac:spMkLst>
            <pc:docMk/>
            <pc:sldMk cId="606336549" sldId="1603"/>
            <ac:spMk id="6" creationId="{C7932966-5ADF-4054-B2D4-2ABC9336F3D1}"/>
          </ac:spMkLst>
        </pc:spChg>
        <pc:spChg chg="mod">
          <ac:chgData name="Sam Day" userId="c1ed0136-0341-4341-902d-14e0f9b74320" providerId="ADAL" clId="{2F36F500-2E31-4B53-95D0-7C48F8368A3C}" dt="2024-04-05T15:31:53.144" v="2"/>
          <ac:spMkLst>
            <pc:docMk/>
            <pc:sldMk cId="606336549" sldId="1603"/>
            <ac:spMk id="9" creationId="{D35FD18E-40CB-3D37-81DB-495348CB9752}"/>
          </ac:spMkLst>
        </pc:spChg>
      </pc:sldChg>
      <pc:sldChg chg="modSp">
        <pc:chgData name="Sam Day" userId="c1ed0136-0341-4341-902d-14e0f9b74320" providerId="ADAL" clId="{2F36F500-2E31-4B53-95D0-7C48F8368A3C}" dt="2024-04-05T15:31:53.144" v="2"/>
        <pc:sldMkLst>
          <pc:docMk/>
          <pc:sldMk cId="3352713606" sldId="1604"/>
        </pc:sldMkLst>
        <pc:spChg chg="mod">
          <ac:chgData name="Sam Day" userId="c1ed0136-0341-4341-902d-14e0f9b74320" providerId="ADAL" clId="{2F36F500-2E31-4B53-95D0-7C48F8368A3C}" dt="2024-04-05T15:31:53.144" v="2"/>
          <ac:spMkLst>
            <pc:docMk/>
            <pc:sldMk cId="3352713606" sldId="1604"/>
            <ac:spMk id="4" creationId="{302DBE26-DD42-4888-9BEF-504699EBC583}"/>
          </ac:spMkLst>
        </pc:spChg>
        <pc:spChg chg="mod">
          <ac:chgData name="Sam Day" userId="c1ed0136-0341-4341-902d-14e0f9b74320" providerId="ADAL" clId="{2F36F500-2E31-4B53-95D0-7C48F8368A3C}" dt="2024-04-05T15:31:53.144" v="2"/>
          <ac:spMkLst>
            <pc:docMk/>
            <pc:sldMk cId="3352713606" sldId="1604"/>
            <ac:spMk id="6" creationId="{C7932966-5ADF-4054-B2D4-2ABC9336F3D1}"/>
          </ac:spMkLst>
        </pc:spChg>
      </pc:sldChg>
      <pc:sldChg chg="modSp">
        <pc:chgData name="Sam Day" userId="c1ed0136-0341-4341-902d-14e0f9b74320" providerId="ADAL" clId="{2F36F500-2E31-4B53-95D0-7C48F8368A3C}" dt="2024-04-05T15:31:53.144" v="2"/>
        <pc:sldMkLst>
          <pc:docMk/>
          <pc:sldMk cId="494479381" sldId="1608"/>
        </pc:sldMkLst>
        <pc:spChg chg="mod">
          <ac:chgData name="Sam Day" userId="c1ed0136-0341-4341-902d-14e0f9b74320" providerId="ADAL" clId="{2F36F500-2E31-4B53-95D0-7C48F8368A3C}" dt="2024-04-05T15:31:53.144" v="2"/>
          <ac:spMkLst>
            <pc:docMk/>
            <pc:sldMk cId="494479381" sldId="1608"/>
            <ac:spMk id="4" creationId="{302DBE26-DD42-4888-9BEF-504699EBC583}"/>
          </ac:spMkLst>
        </pc:spChg>
        <pc:spChg chg="mod">
          <ac:chgData name="Sam Day" userId="c1ed0136-0341-4341-902d-14e0f9b74320" providerId="ADAL" clId="{2F36F500-2E31-4B53-95D0-7C48F8368A3C}" dt="2024-04-05T15:31:53.144" v="2"/>
          <ac:spMkLst>
            <pc:docMk/>
            <pc:sldMk cId="494479381" sldId="1608"/>
            <ac:spMk id="6" creationId="{C7932966-5ADF-4054-B2D4-2ABC9336F3D1}"/>
          </ac:spMkLst>
        </pc:spChg>
      </pc:sldChg>
      <pc:sldChg chg="modSp">
        <pc:chgData name="Sam Day" userId="c1ed0136-0341-4341-902d-14e0f9b74320" providerId="ADAL" clId="{2F36F500-2E31-4B53-95D0-7C48F8368A3C}" dt="2024-04-05T15:31:53.144" v="2"/>
        <pc:sldMkLst>
          <pc:docMk/>
          <pc:sldMk cId="1773637731" sldId="1609"/>
        </pc:sldMkLst>
        <pc:spChg chg="mod">
          <ac:chgData name="Sam Day" userId="c1ed0136-0341-4341-902d-14e0f9b74320" providerId="ADAL" clId="{2F36F500-2E31-4B53-95D0-7C48F8368A3C}" dt="2024-04-05T15:31:53.144" v="2"/>
          <ac:spMkLst>
            <pc:docMk/>
            <pc:sldMk cId="1773637731" sldId="1609"/>
            <ac:spMk id="4" creationId="{302DBE26-DD42-4888-9BEF-504699EBC583}"/>
          </ac:spMkLst>
        </pc:spChg>
        <pc:spChg chg="mod">
          <ac:chgData name="Sam Day" userId="c1ed0136-0341-4341-902d-14e0f9b74320" providerId="ADAL" clId="{2F36F500-2E31-4B53-95D0-7C48F8368A3C}" dt="2024-04-05T15:31:53.144" v="2"/>
          <ac:spMkLst>
            <pc:docMk/>
            <pc:sldMk cId="1773637731" sldId="1609"/>
            <ac:spMk id="6" creationId="{C7932966-5ADF-4054-B2D4-2ABC9336F3D1}"/>
          </ac:spMkLst>
        </pc:spChg>
        <pc:picChg chg="mod">
          <ac:chgData name="Sam Day" userId="c1ed0136-0341-4341-902d-14e0f9b74320" providerId="ADAL" clId="{2F36F500-2E31-4B53-95D0-7C48F8368A3C}" dt="2024-04-05T15:31:53.144" v="2"/>
          <ac:picMkLst>
            <pc:docMk/>
            <pc:sldMk cId="1773637731" sldId="1609"/>
            <ac:picMk id="11" creationId="{8585C8FC-7C41-7BF0-1107-BA44DFD15D8C}"/>
          </ac:picMkLst>
        </pc:picChg>
      </pc:sldChg>
      <pc:sldChg chg="modSp">
        <pc:chgData name="Sam Day" userId="c1ed0136-0341-4341-902d-14e0f9b74320" providerId="ADAL" clId="{2F36F500-2E31-4B53-95D0-7C48F8368A3C}" dt="2024-04-05T15:31:53.144" v="2"/>
        <pc:sldMkLst>
          <pc:docMk/>
          <pc:sldMk cId="3370637974" sldId="1610"/>
        </pc:sldMkLst>
        <pc:spChg chg="mod">
          <ac:chgData name="Sam Day" userId="c1ed0136-0341-4341-902d-14e0f9b74320" providerId="ADAL" clId="{2F36F500-2E31-4B53-95D0-7C48F8368A3C}" dt="2024-04-05T15:31:53.144" v="2"/>
          <ac:spMkLst>
            <pc:docMk/>
            <pc:sldMk cId="3370637974" sldId="1610"/>
            <ac:spMk id="4" creationId="{302DBE26-DD42-4888-9BEF-504699EBC583}"/>
          </ac:spMkLst>
        </pc:spChg>
        <pc:spChg chg="mod">
          <ac:chgData name="Sam Day" userId="c1ed0136-0341-4341-902d-14e0f9b74320" providerId="ADAL" clId="{2F36F500-2E31-4B53-95D0-7C48F8368A3C}" dt="2024-04-05T15:31:53.144" v="2"/>
          <ac:spMkLst>
            <pc:docMk/>
            <pc:sldMk cId="3370637974" sldId="1610"/>
            <ac:spMk id="6" creationId="{C7932966-5ADF-4054-B2D4-2ABC9336F3D1}"/>
          </ac:spMkLst>
        </pc:spChg>
      </pc:sldChg>
      <pc:sldChg chg="modSp">
        <pc:chgData name="Sam Day" userId="c1ed0136-0341-4341-902d-14e0f9b74320" providerId="ADAL" clId="{2F36F500-2E31-4B53-95D0-7C48F8368A3C}" dt="2024-04-05T15:31:53.144" v="2"/>
        <pc:sldMkLst>
          <pc:docMk/>
          <pc:sldMk cId="3048474610" sldId="1611"/>
        </pc:sldMkLst>
        <pc:spChg chg="mod">
          <ac:chgData name="Sam Day" userId="c1ed0136-0341-4341-902d-14e0f9b74320" providerId="ADAL" clId="{2F36F500-2E31-4B53-95D0-7C48F8368A3C}" dt="2024-04-05T15:31:53.144" v="2"/>
          <ac:spMkLst>
            <pc:docMk/>
            <pc:sldMk cId="3048474610" sldId="1611"/>
            <ac:spMk id="4" creationId="{302DBE26-DD42-4888-9BEF-504699EBC583}"/>
          </ac:spMkLst>
        </pc:spChg>
        <pc:spChg chg="mod">
          <ac:chgData name="Sam Day" userId="c1ed0136-0341-4341-902d-14e0f9b74320" providerId="ADAL" clId="{2F36F500-2E31-4B53-95D0-7C48F8368A3C}" dt="2024-04-05T15:31:53.144" v="2"/>
          <ac:spMkLst>
            <pc:docMk/>
            <pc:sldMk cId="3048474610" sldId="1611"/>
            <ac:spMk id="6" creationId="{C7932966-5ADF-4054-B2D4-2ABC9336F3D1}"/>
          </ac:spMkLst>
        </pc:spChg>
        <pc:picChg chg="mod">
          <ac:chgData name="Sam Day" userId="c1ed0136-0341-4341-902d-14e0f9b74320" providerId="ADAL" clId="{2F36F500-2E31-4B53-95D0-7C48F8368A3C}" dt="2024-04-05T15:31:53.144" v="2"/>
          <ac:picMkLst>
            <pc:docMk/>
            <pc:sldMk cId="3048474610" sldId="1611"/>
            <ac:picMk id="10" creationId="{9ACC88B7-198C-6506-D931-1F73E698C557}"/>
          </ac:picMkLst>
        </pc:picChg>
      </pc:sldChg>
      <pc:sldChg chg="modSp">
        <pc:chgData name="Sam Day" userId="c1ed0136-0341-4341-902d-14e0f9b74320" providerId="ADAL" clId="{2F36F500-2E31-4B53-95D0-7C48F8368A3C}" dt="2024-04-05T15:31:53.144" v="2"/>
        <pc:sldMkLst>
          <pc:docMk/>
          <pc:sldMk cId="765897931" sldId="2732"/>
        </pc:sldMkLst>
        <pc:spChg chg="mod">
          <ac:chgData name="Sam Day" userId="c1ed0136-0341-4341-902d-14e0f9b74320" providerId="ADAL" clId="{2F36F500-2E31-4B53-95D0-7C48F8368A3C}" dt="2024-04-05T15:31:53.144" v="2"/>
          <ac:spMkLst>
            <pc:docMk/>
            <pc:sldMk cId="765897931" sldId="2732"/>
            <ac:spMk id="4" creationId="{B7673CD4-6793-4DE8-9E43-CD30AF9322D2}"/>
          </ac:spMkLst>
        </pc:spChg>
        <pc:spChg chg="mod">
          <ac:chgData name="Sam Day" userId="c1ed0136-0341-4341-902d-14e0f9b74320" providerId="ADAL" clId="{2F36F500-2E31-4B53-95D0-7C48F8368A3C}" dt="2024-04-05T15:31:53.144" v="2"/>
          <ac:spMkLst>
            <pc:docMk/>
            <pc:sldMk cId="765897931" sldId="2732"/>
            <ac:spMk id="6" creationId="{0D0295B5-FF2F-496C-BD74-C070881DD51E}"/>
          </ac:spMkLst>
        </pc:spChg>
        <pc:picChg chg="mod">
          <ac:chgData name="Sam Day" userId="c1ed0136-0341-4341-902d-14e0f9b74320" providerId="ADAL" clId="{2F36F500-2E31-4B53-95D0-7C48F8368A3C}" dt="2024-04-05T15:31:53.144" v="2"/>
          <ac:picMkLst>
            <pc:docMk/>
            <pc:sldMk cId="765897931" sldId="2732"/>
            <ac:picMk id="7" creationId="{34E1699B-91B9-E7CF-EF50-B33CF1103A7A}"/>
          </ac:picMkLst>
        </pc:picChg>
      </pc:sldChg>
      <pc:sldChg chg="modSp">
        <pc:chgData name="Sam Day" userId="c1ed0136-0341-4341-902d-14e0f9b74320" providerId="ADAL" clId="{2F36F500-2E31-4B53-95D0-7C48F8368A3C}" dt="2024-04-05T15:31:53.144" v="2"/>
        <pc:sldMkLst>
          <pc:docMk/>
          <pc:sldMk cId="3200106212" sldId="2747"/>
        </pc:sldMkLst>
        <pc:spChg chg="mod">
          <ac:chgData name="Sam Day" userId="c1ed0136-0341-4341-902d-14e0f9b74320" providerId="ADAL" clId="{2F36F500-2E31-4B53-95D0-7C48F8368A3C}" dt="2024-04-05T15:31:53.144" v="2"/>
          <ac:spMkLst>
            <pc:docMk/>
            <pc:sldMk cId="3200106212" sldId="2747"/>
            <ac:spMk id="4" creationId="{BABDD8E6-45D9-458C-AA49-4C42F3473A8A}"/>
          </ac:spMkLst>
        </pc:spChg>
        <pc:spChg chg="mod">
          <ac:chgData name="Sam Day" userId="c1ed0136-0341-4341-902d-14e0f9b74320" providerId="ADAL" clId="{2F36F500-2E31-4B53-95D0-7C48F8368A3C}" dt="2024-04-05T15:31:53.144" v="2"/>
          <ac:spMkLst>
            <pc:docMk/>
            <pc:sldMk cId="3200106212" sldId="2747"/>
            <ac:spMk id="6" creationId="{368CBDC0-6B0E-431D-B616-ED225C773011}"/>
          </ac:spMkLst>
        </pc:spChg>
        <pc:picChg chg="mod">
          <ac:chgData name="Sam Day" userId="c1ed0136-0341-4341-902d-14e0f9b74320" providerId="ADAL" clId="{2F36F500-2E31-4B53-95D0-7C48F8368A3C}" dt="2024-04-05T15:31:53.144" v="2"/>
          <ac:picMkLst>
            <pc:docMk/>
            <pc:sldMk cId="3200106212" sldId="2747"/>
            <ac:picMk id="11" creationId="{02E31B95-08FB-41B0-9F51-373C0FD7F6DC}"/>
          </ac:picMkLst>
        </pc:picChg>
      </pc:sldChg>
      <pc:sldChg chg="modSp">
        <pc:chgData name="Sam Day" userId="c1ed0136-0341-4341-902d-14e0f9b74320" providerId="ADAL" clId="{2F36F500-2E31-4B53-95D0-7C48F8368A3C}" dt="2024-04-05T15:31:53.144" v="2"/>
        <pc:sldMkLst>
          <pc:docMk/>
          <pc:sldMk cId="1470492384" sldId="2771"/>
        </pc:sldMkLst>
        <pc:spChg chg="mod">
          <ac:chgData name="Sam Day" userId="c1ed0136-0341-4341-902d-14e0f9b74320" providerId="ADAL" clId="{2F36F500-2E31-4B53-95D0-7C48F8368A3C}" dt="2024-04-05T15:31:53.144" v="2"/>
          <ac:spMkLst>
            <pc:docMk/>
            <pc:sldMk cId="1470492384" sldId="2771"/>
            <ac:spMk id="4" creationId="{B7673CD4-6793-4DE8-9E43-CD30AF9322D2}"/>
          </ac:spMkLst>
        </pc:spChg>
        <pc:spChg chg="mod">
          <ac:chgData name="Sam Day" userId="c1ed0136-0341-4341-902d-14e0f9b74320" providerId="ADAL" clId="{2F36F500-2E31-4B53-95D0-7C48F8368A3C}" dt="2024-04-05T15:31:53.144" v="2"/>
          <ac:spMkLst>
            <pc:docMk/>
            <pc:sldMk cId="1470492384" sldId="2771"/>
            <ac:spMk id="6" creationId="{0D0295B5-FF2F-496C-BD74-C070881DD51E}"/>
          </ac:spMkLst>
        </pc:spChg>
      </pc:sldChg>
      <pc:sldChg chg="modSp">
        <pc:chgData name="Sam Day" userId="c1ed0136-0341-4341-902d-14e0f9b74320" providerId="ADAL" clId="{2F36F500-2E31-4B53-95D0-7C48F8368A3C}" dt="2024-04-05T15:31:53.144" v="2"/>
        <pc:sldMkLst>
          <pc:docMk/>
          <pc:sldMk cId="1297105437" sldId="3143"/>
        </pc:sldMkLst>
        <pc:spChg chg="mod">
          <ac:chgData name="Sam Day" userId="c1ed0136-0341-4341-902d-14e0f9b74320" providerId="ADAL" clId="{2F36F500-2E31-4B53-95D0-7C48F8368A3C}" dt="2024-04-05T15:31:53.144" v="2"/>
          <ac:spMkLst>
            <pc:docMk/>
            <pc:sldMk cId="1297105437" sldId="3143"/>
            <ac:spMk id="4" creationId="{F34B3CFB-3F9A-F219-1F7F-DA48E227E3EE}"/>
          </ac:spMkLst>
        </pc:spChg>
        <pc:spChg chg="mod">
          <ac:chgData name="Sam Day" userId="c1ed0136-0341-4341-902d-14e0f9b74320" providerId="ADAL" clId="{2F36F500-2E31-4B53-95D0-7C48F8368A3C}" dt="2024-04-05T15:31:53.144" v="2"/>
          <ac:spMkLst>
            <pc:docMk/>
            <pc:sldMk cId="1297105437" sldId="3143"/>
            <ac:spMk id="54" creationId="{AA0B15C4-1413-42A5-A5CF-40D79B6E3BC6}"/>
          </ac:spMkLst>
        </pc:spChg>
      </pc:sldChg>
      <pc:sldChg chg="modSp">
        <pc:chgData name="Sam Day" userId="c1ed0136-0341-4341-902d-14e0f9b74320" providerId="ADAL" clId="{2F36F500-2E31-4B53-95D0-7C48F8368A3C}" dt="2024-04-05T15:31:53.144" v="2"/>
        <pc:sldMkLst>
          <pc:docMk/>
          <pc:sldMk cId="3767950625" sldId="3242"/>
        </pc:sldMkLst>
        <pc:spChg chg="mod">
          <ac:chgData name="Sam Day" userId="c1ed0136-0341-4341-902d-14e0f9b74320" providerId="ADAL" clId="{2F36F500-2E31-4B53-95D0-7C48F8368A3C}" dt="2024-04-05T15:31:53.144" v="2"/>
          <ac:spMkLst>
            <pc:docMk/>
            <pc:sldMk cId="3767950625" sldId="3242"/>
            <ac:spMk id="4" creationId="{A4ADF5BE-0E89-C65D-5780-E00843D6903B}"/>
          </ac:spMkLst>
        </pc:spChg>
        <pc:spChg chg="mod">
          <ac:chgData name="Sam Day" userId="c1ed0136-0341-4341-902d-14e0f9b74320" providerId="ADAL" clId="{2F36F500-2E31-4B53-95D0-7C48F8368A3C}" dt="2024-04-05T15:31:53.144" v="2"/>
          <ac:spMkLst>
            <pc:docMk/>
            <pc:sldMk cId="3767950625" sldId="3242"/>
            <ac:spMk id="54" creationId="{AA0B15C4-1413-42A5-A5CF-40D79B6E3BC6}"/>
          </ac:spMkLst>
        </pc:spChg>
      </pc:sldChg>
      <pc:sldChg chg="modSp">
        <pc:chgData name="Sam Day" userId="c1ed0136-0341-4341-902d-14e0f9b74320" providerId="ADAL" clId="{2F36F500-2E31-4B53-95D0-7C48F8368A3C}" dt="2024-04-05T15:31:53.144" v="2"/>
        <pc:sldMkLst>
          <pc:docMk/>
          <pc:sldMk cId="3110186231" sldId="3244"/>
        </pc:sldMkLst>
        <pc:spChg chg="mod">
          <ac:chgData name="Sam Day" userId="c1ed0136-0341-4341-902d-14e0f9b74320" providerId="ADAL" clId="{2F36F500-2E31-4B53-95D0-7C48F8368A3C}" dt="2024-04-05T15:31:53.144" v="2"/>
          <ac:spMkLst>
            <pc:docMk/>
            <pc:sldMk cId="3110186231" sldId="3244"/>
            <ac:spMk id="4" creationId="{BABDD8E6-45D9-458C-AA49-4C42F3473A8A}"/>
          </ac:spMkLst>
        </pc:spChg>
        <pc:spChg chg="mod">
          <ac:chgData name="Sam Day" userId="c1ed0136-0341-4341-902d-14e0f9b74320" providerId="ADAL" clId="{2F36F500-2E31-4B53-95D0-7C48F8368A3C}" dt="2024-04-05T15:31:53.144" v="2"/>
          <ac:spMkLst>
            <pc:docMk/>
            <pc:sldMk cId="3110186231" sldId="3244"/>
            <ac:spMk id="6" creationId="{368CBDC0-6B0E-431D-B616-ED225C773011}"/>
          </ac:spMkLst>
        </pc:spChg>
      </pc:sldChg>
      <pc:sldChg chg="modSp modNotesTx">
        <pc:chgData name="Sam Day" userId="c1ed0136-0341-4341-902d-14e0f9b74320" providerId="ADAL" clId="{2F36F500-2E31-4B53-95D0-7C48F8368A3C}" dt="2024-04-17T21:36:37.573" v="13" actId="313"/>
        <pc:sldMkLst>
          <pc:docMk/>
          <pc:sldMk cId="2850206461" sldId="3247"/>
        </pc:sldMkLst>
        <pc:spChg chg="mod">
          <ac:chgData name="Sam Day" userId="c1ed0136-0341-4341-902d-14e0f9b74320" providerId="ADAL" clId="{2F36F500-2E31-4B53-95D0-7C48F8368A3C}" dt="2024-04-05T15:31:53.144" v="2"/>
          <ac:spMkLst>
            <pc:docMk/>
            <pc:sldMk cId="2850206461" sldId="3247"/>
            <ac:spMk id="4" creationId="{BABDD8E6-45D9-458C-AA49-4C42F3473A8A}"/>
          </ac:spMkLst>
        </pc:spChg>
        <pc:spChg chg="mod">
          <ac:chgData name="Sam Day" userId="c1ed0136-0341-4341-902d-14e0f9b74320" providerId="ADAL" clId="{2F36F500-2E31-4B53-95D0-7C48F8368A3C}" dt="2024-04-05T15:31:53.144" v="2"/>
          <ac:spMkLst>
            <pc:docMk/>
            <pc:sldMk cId="2850206461" sldId="3247"/>
            <ac:spMk id="6" creationId="{368CBDC0-6B0E-431D-B616-ED225C773011}"/>
          </ac:spMkLst>
        </pc:spChg>
        <pc:picChg chg="mod">
          <ac:chgData name="Sam Day" userId="c1ed0136-0341-4341-902d-14e0f9b74320" providerId="ADAL" clId="{2F36F500-2E31-4B53-95D0-7C48F8368A3C}" dt="2024-04-05T15:31:53.144" v="2"/>
          <ac:picMkLst>
            <pc:docMk/>
            <pc:sldMk cId="2850206461" sldId="3247"/>
            <ac:picMk id="13" creationId="{ECAF2129-63C0-83BC-FB78-64BA69D07695}"/>
          </ac:picMkLst>
        </pc:picChg>
      </pc:sldChg>
      <pc:sldChg chg="modSp">
        <pc:chgData name="Sam Day" userId="c1ed0136-0341-4341-902d-14e0f9b74320" providerId="ADAL" clId="{2F36F500-2E31-4B53-95D0-7C48F8368A3C}" dt="2024-04-05T15:31:53.144" v="2"/>
        <pc:sldMkLst>
          <pc:docMk/>
          <pc:sldMk cId="3185379577" sldId="3248"/>
        </pc:sldMkLst>
        <pc:spChg chg="mod">
          <ac:chgData name="Sam Day" userId="c1ed0136-0341-4341-902d-14e0f9b74320" providerId="ADAL" clId="{2F36F500-2E31-4B53-95D0-7C48F8368A3C}" dt="2024-04-05T15:31:53.144" v="2"/>
          <ac:spMkLst>
            <pc:docMk/>
            <pc:sldMk cId="3185379577" sldId="3248"/>
            <ac:spMk id="4" creationId="{BABDD8E6-45D9-458C-AA49-4C42F3473A8A}"/>
          </ac:spMkLst>
        </pc:spChg>
        <pc:spChg chg="mod">
          <ac:chgData name="Sam Day" userId="c1ed0136-0341-4341-902d-14e0f9b74320" providerId="ADAL" clId="{2F36F500-2E31-4B53-95D0-7C48F8368A3C}" dt="2024-04-05T15:31:53.144" v="2"/>
          <ac:spMkLst>
            <pc:docMk/>
            <pc:sldMk cId="3185379577" sldId="3248"/>
            <ac:spMk id="6" creationId="{368CBDC0-6B0E-431D-B616-ED225C773011}"/>
          </ac:spMkLst>
        </pc:spChg>
      </pc:sldChg>
      <pc:sldChg chg="modSp">
        <pc:chgData name="Sam Day" userId="c1ed0136-0341-4341-902d-14e0f9b74320" providerId="ADAL" clId="{2F36F500-2E31-4B53-95D0-7C48F8368A3C}" dt="2024-04-05T15:31:53.144" v="2"/>
        <pc:sldMkLst>
          <pc:docMk/>
          <pc:sldMk cId="2625290451" sldId="3256"/>
        </pc:sldMkLst>
        <pc:spChg chg="mod">
          <ac:chgData name="Sam Day" userId="c1ed0136-0341-4341-902d-14e0f9b74320" providerId="ADAL" clId="{2F36F500-2E31-4B53-95D0-7C48F8368A3C}" dt="2024-04-05T15:31:53.144" v="2"/>
          <ac:spMkLst>
            <pc:docMk/>
            <pc:sldMk cId="2625290451" sldId="3256"/>
            <ac:spMk id="4" creationId="{B7673CD4-6793-4DE8-9E43-CD30AF9322D2}"/>
          </ac:spMkLst>
        </pc:spChg>
        <pc:spChg chg="mod">
          <ac:chgData name="Sam Day" userId="c1ed0136-0341-4341-902d-14e0f9b74320" providerId="ADAL" clId="{2F36F500-2E31-4B53-95D0-7C48F8368A3C}" dt="2024-04-05T15:31:53.144" v="2"/>
          <ac:spMkLst>
            <pc:docMk/>
            <pc:sldMk cId="2625290451" sldId="3256"/>
            <ac:spMk id="6" creationId="{0D0295B5-FF2F-496C-BD74-C070881DD51E}"/>
          </ac:spMkLst>
        </pc:spChg>
      </pc:sldChg>
      <pc:sldChg chg="modSp">
        <pc:chgData name="Sam Day" userId="c1ed0136-0341-4341-902d-14e0f9b74320" providerId="ADAL" clId="{2F36F500-2E31-4B53-95D0-7C48F8368A3C}" dt="2024-04-05T15:31:53.144" v="2"/>
        <pc:sldMkLst>
          <pc:docMk/>
          <pc:sldMk cId="1438020009" sldId="3259"/>
        </pc:sldMkLst>
        <pc:spChg chg="mod">
          <ac:chgData name="Sam Day" userId="c1ed0136-0341-4341-902d-14e0f9b74320" providerId="ADAL" clId="{2F36F500-2E31-4B53-95D0-7C48F8368A3C}" dt="2024-04-05T15:31:53.144" v="2"/>
          <ac:spMkLst>
            <pc:docMk/>
            <pc:sldMk cId="1438020009" sldId="3259"/>
            <ac:spMk id="4" creationId="{B7673CD4-6793-4DE8-9E43-CD30AF9322D2}"/>
          </ac:spMkLst>
        </pc:spChg>
        <pc:spChg chg="mod">
          <ac:chgData name="Sam Day" userId="c1ed0136-0341-4341-902d-14e0f9b74320" providerId="ADAL" clId="{2F36F500-2E31-4B53-95D0-7C48F8368A3C}" dt="2024-04-05T15:31:53.144" v="2"/>
          <ac:spMkLst>
            <pc:docMk/>
            <pc:sldMk cId="1438020009" sldId="3259"/>
            <ac:spMk id="6" creationId="{0D0295B5-FF2F-496C-BD74-C070881DD51E}"/>
          </ac:spMkLst>
        </pc:spChg>
        <pc:spChg chg="mod">
          <ac:chgData name="Sam Day" userId="c1ed0136-0341-4341-902d-14e0f9b74320" providerId="ADAL" clId="{2F36F500-2E31-4B53-95D0-7C48F8368A3C}" dt="2024-04-05T15:31:53.144" v="2"/>
          <ac:spMkLst>
            <pc:docMk/>
            <pc:sldMk cId="1438020009" sldId="3259"/>
            <ac:spMk id="12" creationId="{98C27583-8A22-021C-19C9-C32D1E565653}"/>
          </ac:spMkLst>
        </pc:spChg>
      </pc:sldChg>
      <pc:sldChg chg="modSp">
        <pc:chgData name="Sam Day" userId="c1ed0136-0341-4341-902d-14e0f9b74320" providerId="ADAL" clId="{2F36F500-2E31-4B53-95D0-7C48F8368A3C}" dt="2024-04-05T15:31:53.144" v="2"/>
        <pc:sldMkLst>
          <pc:docMk/>
          <pc:sldMk cId="3366886867" sldId="3260"/>
        </pc:sldMkLst>
        <pc:spChg chg="mod">
          <ac:chgData name="Sam Day" userId="c1ed0136-0341-4341-902d-14e0f9b74320" providerId="ADAL" clId="{2F36F500-2E31-4B53-95D0-7C48F8368A3C}" dt="2024-04-05T15:31:53.144" v="2"/>
          <ac:spMkLst>
            <pc:docMk/>
            <pc:sldMk cId="3366886867" sldId="3260"/>
            <ac:spMk id="4" creationId="{B7673CD4-6793-4DE8-9E43-CD30AF9322D2}"/>
          </ac:spMkLst>
        </pc:spChg>
        <pc:spChg chg="mod">
          <ac:chgData name="Sam Day" userId="c1ed0136-0341-4341-902d-14e0f9b74320" providerId="ADAL" clId="{2F36F500-2E31-4B53-95D0-7C48F8368A3C}" dt="2024-04-05T15:31:53.144" v="2"/>
          <ac:spMkLst>
            <pc:docMk/>
            <pc:sldMk cId="3366886867" sldId="3260"/>
            <ac:spMk id="6" creationId="{0D0295B5-FF2F-496C-BD74-C070881DD51E}"/>
          </ac:spMkLst>
        </pc:spChg>
      </pc:sldChg>
      <pc:sldChg chg="modSp modNotesTx">
        <pc:chgData name="Sam Day" userId="c1ed0136-0341-4341-902d-14e0f9b74320" providerId="ADAL" clId="{2F36F500-2E31-4B53-95D0-7C48F8368A3C}" dt="2024-04-05T15:40:12.055" v="7" actId="20577"/>
        <pc:sldMkLst>
          <pc:docMk/>
          <pc:sldMk cId="2930664232" sldId="3261"/>
        </pc:sldMkLst>
        <pc:spChg chg="mod">
          <ac:chgData name="Sam Day" userId="c1ed0136-0341-4341-902d-14e0f9b74320" providerId="ADAL" clId="{2F36F500-2E31-4B53-95D0-7C48F8368A3C}" dt="2024-04-05T15:31:53.144" v="2"/>
          <ac:spMkLst>
            <pc:docMk/>
            <pc:sldMk cId="2930664232" sldId="3261"/>
            <ac:spMk id="4" creationId="{B7673CD4-6793-4DE8-9E43-CD30AF9322D2}"/>
          </ac:spMkLst>
        </pc:spChg>
        <pc:spChg chg="mod">
          <ac:chgData name="Sam Day" userId="c1ed0136-0341-4341-902d-14e0f9b74320" providerId="ADAL" clId="{2F36F500-2E31-4B53-95D0-7C48F8368A3C}" dt="2024-04-05T15:31:53.144" v="2"/>
          <ac:spMkLst>
            <pc:docMk/>
            <pc:sldMk cId="2930664232" sldId="3261"/>
            <ac:spMk id="6" creationId="{0D0295B5-FF2F-496C-BD74-C070881DD51E}"/>
          </ac:spMkLst>
        </pc:spChg>
      </pc:sldChg>
      <pc:sldChg chg="modSp">
        <pc:chgData name="Sam Day" userId="c1ed0136-0341-4341-902d-14e0f9b74320" providerId="ADAL" clId="{2F36F500-2E31-4B53-95D0-7C48F8368A3C}" dt="2024-04-05T15:31:53.144" v="2"/>
        <pc:sldMkLst>
          <pc:docMk/>
          <pc:sldMk cId="1458258164" sldId="3263"/>
        </pc:sldMkLst>
        <pc:spChg chg="mod">
          <ac:chgData name="Sam Day" userId="c1ed0136-0341-4341-902d-14e0f9b74320" providerId="ADAL" clId="{2F36F500-2E31-4B53-95D0-7C48F8368A3C}" dt="2024-04-05T15:31:53.144" v="2"/>
          <ac:spMkLst>
            <pc:docMk/>
            <pc:sldMk cId="1458258164" sldId="3263"/>
            <ac:spMk id="4" creationId="{B7673CD4-6793-4DE8-9E43-CD30AF9322D2}"/>
          </ac:spMkLst>
        </pc:spChg>
        <pc:spChg chg="mod">
          <ac:chgData name="Sam Day" userId="c1ed0136-0341-4341-902d-14e0f9b74320" providerId="ADAL" clId="{2F36F500-2E31-4B53-95D0-7C48F8368A3C}" dt="2024-04-05T15:31:53.144" v="2"/>
          <ac:spMkLst>
            <pc:docMk/>
            <pc:sldMk cId="1458258164" sldId="3263"/>
            <ac:spMk id="6" creationId="{0D0295B5-FF2F-496C-BD74-C070881DD51E}"/>
          </ac:spMkLst>
        </pc:spChg>
        <pc:spChg chg="mod">
          <ac:chgData name="Sam Day" userId="c1ed0136-0341-4341-902d-14e0f9b74320" providerId="ADAL" clId="{2F36F500-2E31-4B53-95D0-7C48F8368A3C}" dt="2024-04-05T15:31:53.144" v="2"/>
          <ac:spMkLst>
            <pc:docMk/>
            <pc:sldMk cId="1458258164" sldId="3263"/>
            <ac:spMk id="8" creationId="{15826E6C-A8B2-F455-CDBB-468F8FA7B867}"/>
          </ac:spMkLst>
        </pc:spChg>
      </pc:sldChg>
      <pc:sldChg chg="modSp modNotesTx">
        <pc:chgData name="Sam Day" userId="c1ed0136-0341-4341-902d-14e0f9b74320" providerId="ADAL" clId="{2F36F500-2E31-4B53-95D0-7C48F8368A3C}" dt="2024-04-17T21:36:44.451" v="17" actId="313"/>
        <pc:sldMkLst>
          <pc:docMk/>
          <pc:sldMk cId="3420149054" sldId="3265"/>
        </pc:sldMkLst>
        <pc:spChg chg="mod">
          <ac:chgData name="Sam Day" userId="c1ed0136-0341-4341-902d-14e0f9b74320" providerId="ADAL" clId="{2F36F500-2E31-4B53-95D0-7C48F8368A3C}" dt="2024-04-05T15:31:53.144" v="2"/>
          <ac:spMkLst>
            <pc:docMk/>
            <pc:sldMk cId="3420149054" sldId="3265"/>
            <ac:spMk id="4" creationId="{BABDD8E6-45D9-458C-AA49-4C42F3473A8A}"/>
          </ac:spMkLst>
        </pc:spChg>
        <pc:spChg chg="mod">
          <ac:chgData name="Sam Day" userId="c1ed0136-0341-4341-902d-14e0f9b74320" providerId="ADAL" clId="{2F36F500-2E31-4B53-95D0-7C48F8368A3C}" dt="2024-04-05T15:31:53.144" v="2"/>
          <ac:spMkLst>
            <pc:docMk/>
            <pc:sldMk cId="3420149054" sldId="3265"/>
            <ac:spMk id="6" creationId="{368CBDC0-6B0E-431D-B616-ED225C773011}"/>
          </ac:spMkLst>
        </pc:spChg>
        <pc:picChg chg="mod">
          <ac:chgData name="Sam Day" userId="c1ed0136-0341-4341-902d-14e0f9b74320" providerId="ADAL" clId="{2F36F500-2E31-4B53-95D0-7C48F8368A3C}" dt="2024-04-05T15:31:53.144" v="2"/>
          <ac:picMkLst>
            <pc:docMk/>
            <pc:sldMk cId="3420149054" sldId="3265"/>
            <ac:picMk id="15" creationId="{5B5779D1-6B64-0BC4-D91C-7DDCC9F4A9D8}"/>
          </ac:picMkLst>
        </pc:picChg>
      </pc:sldChg>
      <pc:sldChg chg="modSp modNotesTx">
        <pc:chgData name="Sam Day" userId="c1ed0136-0341-4341-902d-14e0f9b74320" providerId="ADAL" clId="{2F36F500-2E31-4B53-95D0-7C48F8368A3C}" dt="2024-04-17T21:36:45.365" v="18" actId="313"/>
        <pc:sldMkLst>
          <pc:docMk/>
          <pc:sldMk cId="3366050546" sldId="3266"/>
        </pc:sldMkLst>
        <pc:spChg chg="mod">
          <ac:chgData name="Sam Day" userId="c1ed0136-0341-4341-902d-14e0f9b74320" providerId="ADAL" clId="{2F36F500-2E31-4B53-95D0-7C48F8368A3C}" dt="2024-04-05T15:31:53.144" v="2"/>
          <ac:spMkLst>
            <pc:docMk/>
            <pc:sldMk cId="3366050546" sldId="3266"/>
            <ac:spMk id="4" creationId="{BABDD8E6-45D9-458C-AA49-4C42F3473A8A}"/>
          </ac:spMkLst>
        </pc:spChg>
        <pc:spChg chg="mod">
          <ac:chgData name="Sam Day" userId="c1ed0136-0341-4341-902d-14e0f9b74320" providerId="ADAL" clId="{2F36F500-2E31-4B53-95D0-7C48F8368A3C}" dt="2024-04-05T15:31:53.144" v="2"/>
          <ac:spMkLst>
            <pc:docMk/>
            <pc:sldMk cId="3366050546" sldId="3266"/>
            <ac:spMk id="6" creationId="{368CBDC0-6B0E-431D-B616-ED225C773011}"/>
          </ac:spMkLst>
        </pc:spChg>
        <pc:picChg chg="mod">
          <ac:chgData name="Sam Day" userId="c1ed0136-0341-4341-902d-14e0f9b74320" providerId="ADAL" clId="{2F36F500-2E31-4B53-95D0-7C48F8368A3C}" dt="2024-04-05T15:31:53.144" v="2"/>
          <ac:picMkLst>
            <pc:docMk/>
            <pc:sldMk cId="3366050546" sldId="3266"/>
            <ac:picMk id="14" creationId="{ECAACEEA-0AFD-8FDB-5673-22045F336BC0}"/>
          </ac:picMkLst>
        </pc:picChg>
      </pc:sldChg>
      <pc:sldChg chg="modSp modNotesTx">
        <pc:chgData name="Sam Day" userId="c1ed0136-0341-4341-902d-14e0f9b74320" providerId="ADAL" clId="{2F36F500-2E31-4B53-95D0-7C48F8368A3C}" dt="2024-04-17T21:36:46.177" v="19" actId="313"/>
        <pc:sldMkLst>
          <pc:docMk/>
          <pc:sldMk cId="1937794215" sldId="3267"/>
        </pc:sldMkLst>
        <pc:spChg chg="mod">
          <ac:chgData name="Sam Day" userId="c1ed0136-0341-4341-902d-14e0f9b74320" providerId="ADAL" clId="{2F36F500-2E31-4B53-95D0-7C48F8368A3C}" dt="2024-04-05T15:31:53.144" v="2"/>
          <ac:spMkLst>
            <pc:docMk/>
            <pc:sldMk cId="1937794215" sldId="3267"/>
            <ac:spMk id="4" creationId="{BABDD8E6-45D9-458C-AA49-4C42F3473A8A}"/>
          </ac:spMkLst>
        </pc:spChg>
        <pc:spChg chg="mod">
          <ac:chgData name="Sam Day" userId="c1ed0136-0341-4341-902d-14e0f9b74320" providerId="ADAL" clId="{2F36F500-2E31-4B53-95D0-7C48F8368A3C}" dt="2024-04-05T15:31:53.144" v="2"/>
          <ac:spMkLst>
            <pc:docMk/>
            <pc:sldMk cId="1937794215" sldId="3267"/>
            <ac:spMk id="6" creationId="{368CBDC0-6B0E-431D-B616-ED225C773011}"/>
          </ac:spMkLst>
        </pc:spChg>
        <pc:picChg chg="mod">
          <ac:chgData name="Sam Day" userId="c1ed0136-0341-4341-902d-14e0f9b74320" providerId="ADAL" clId="{2F36F500-2E31-4B53-95D0-7C48F8368A3C}" dt="2024-04-05T15:31:53.144" v="2"/>
          <ac:picMkLst>
            <pc:docMk/>
            <pc:sldMk cId="1937794215" sldId="3267"/>
            <ac:picMk id="14" creationId="{FF4C2B83-6D5C-39D4-E46B-3580DD581EB9}"/>
          </ac:picMkLst>
        </pc:picChg>
      </pc:sldChg>
      <pc:sldChg chg="modSp">
        <pc:chgData name="Sam Day" userId="c1ed0136-0341-4341-902d-14e0f9b74320" providerId="ADAL" clId="{2F36F500-2E31-4B53-95D0-7C48F8368A3C}" dt="2024-04-05T15:31:53.144" v="2"/>
        <pc:sldMkLst>
          <pc:docMk/>
          <pc:sldMk cId="3291958251" sldId="3269"/>
        </pc:sldMkLst>
        <pc:spChg chg="mod">
          <ac:chgData name="Sam Day" userId="c1ed0136-0341-4341-902d-14e0f9b74320" providerId="ADAL" clId="{2F36F500-2E31-4B53-95D0-7C48F8368A3C}" dt="2024-04-05T15:31:53.144" v="2"/>
          <ac:spMkLst>
            <pc:docMk/>
            <pc:sldMk cId="3291958251" sldId="3269"/>
            <ac:spMk id="4" creationId="{BABDD8E6-45D9-458C-AA49-4C42F3473A8A}"/>
          </ac:spMkLst>
        </pc:spChg>
        <pc:spChg chg="mod">
          <ac:chgData name="Sam Day" userId="c1ed0136-0341-4341-902d-14e0f9b74320" providerId="ADAL" clId="{2F36F500-2E31-4B53-95D0-7C48F8368A3C}" dt="2024-04-05T15:31:53.144" v="2"/>
          <ac:spMkLst>
            <pc:docMk/>
            <pc:sldMk cId="3291958251" sldId="3269"/>
            <ac:spMk id="6" creationId="{368CBDC0-6B0E-431D-B616-ED225C773011}"/>
          </ac:spMkLst>
        </pc:spChg>
        <pc:picChg chg="mod">
          <ac:chgData name="Sam Day" userId="c1ed0136-0341-4341-902d-14e0f9b74320" providerId="ADAL" clId="{2F36F500-2E31-4B53-95D0-7C48F8368A3C}" dt="2024-04-05T15:31:53.144" v="2"/>
          <ac:picMkLst>
            <pc:docMk/>
            <pc:sldMk cId="3291958251" sldId="3269"/>
            <ac:picMk id="12" creationId="{91F7FC13-AAE0-0FD5-81DC-E47897552D3E}"/>
          </ac:picMkLst>
        </pc:picChg>
      </pc:sldChg>
      <pc:sldChg chg="modSp">
        <pc:chgData name="Sam Day" userId="c1ed0136-0341-4341-902d-14e0f9b74320" providerId="ADAL" clId="{2F36F500-2E31-4B53-95D0-7C48F8368A3C}" dt="2024-04-05T15:31:53.144" v="2"/>
        <pc:sldMkLst>
          <pc:docMk/>
          <pc:sldMk cId="3258113936" sldId="3270"/>
        </pc:sldMkLst>
        <pc:spChg chg="mod">
          <ac:chgData name="Sam Day" userId="c1ed0136-0341-4341-902d-14e0f9b74320" providerId="ADAL" clId="{2F36F500-2E31-4B53-95D0-7C48F8368A3C}" dt="2024-04-05T15:31:53.144" v="2"/>
          <ac:spMkLst>
            <pc:docMk/>
            <pc:sldMk cId="3258113936" sldId="3270"/>
            <ac:spMk id="4" creationId="{BABDD8E6-45D9-458C-AA49-4C42F3473A8A}"/>
          </ac:spMkLst>
        </pc:spChg>
        <pc:spChg chg="mod">
          <ac:chgData name="Sam Day" userId="c1ed0136-0341-4341-902d-14e0f9b74320" providerId="ADAL" clId="{2F36F500-2E31-4B53-95D0-7C48F8368A3C}" dt="2024-04-05T15:31:53.144" v="2"/>
          <ac:spMkLst>
            <pc:docMk/>
            <pc:sldMk cId="3258113936" sldId="3270"/>
            <ac:spMk id="6" creationId="{368CBDC0-6B0E-431D-B616-ED225C773011}"/>
          </ac:spMkLst>
        </pc:spChg>
      </pc:sldChg>
      <pc:sldChg chg="modSp">
        <pc:chgData name="Sam Day" userId="c1ed0136-0341-4341-902d-14e0f9b74320" providerId="ADAL" clId="{2F36F500-2E31-4B53-95D0-7C48F8368A3C}" dt="2024-04-05T15:31:53.144" v="2"/>
        <pc:sldMkLst>
          <pc:docMk/>
          <pc:sldMk cId="3847372835" sldId="3321"/>
        </pc:sldMkLst>
        <pc:spChg chg="mod">
          <ac:chgData name="Sam Day" userId="c1ed0136-0341-4341-902d-14e0f9b74320" providerId="ADAL" clId="{2F36F500-2E31-4B53-95D0-7C48F8368A3C}" dt="2024-04-05T15:31:53.144" v="2"/>
          <ac:spMkLst>
            <pc:docMk/>
            <pc:sldMk cId="3847372835" sldId="3321"/>
            <ac:spMk id="2" creationId="{4458CB16-3B6B-673C-1E55-DBA8DE568957}"/>
          </ac:spMkLst>
        </pc:spChg>
        <pc:spChg chg="mod">
          <ac:chgData name="Sam Day" userId="c1ed0136-0341-4341-902d-14e0f9b74320" providerId="ADAL" clId="{2F36F500-2E31-4B53-95D0-7C48F8368A3C}" dt="2024-04-05T15:31:53.144" v="2"/>
          <ac:spMkLst>
            <pc:docMk/>
            <pc:sldMk cId="3847372835" sldId="3321"/>
            <ac:spMk id="4" creationId="{11A23FCC-FC7D-1F23-7020-A2EFC419A132}"/>
          </ac:spMkLst>
        </pc:spChg>
      </pc:sldChg>
      <pc:sldChg chg="modSp">
        <pc:chgData name="Sam Day" userId="c1ed0136-0341-4341-902d-14e0f9b74320" providerId="ADAL" clId="{2F36F500-2E31-4B53-95D0-7C48F8368A3C}" dt="2024-04-05T15:31:53.144" v="2"/>
        <pc:sldMkLst>
          <pc:docMk/>
          <pc:sldMk cId="1438303457" sldId="3341"/>
        </pc:sldMkLst>
        <pc:spChg chg="mod">
          <ac:chgData name="Sam Day" userId="c1ed0136-0341-4341-902d-14e0f9b74320" providerId="ADAL" clId="{2F36F500-2E31-4B53-95D0-7C48F8368A3C}" dt="2024-04-05T15:31:53.144" v="2"/>
          <ac:spMkLst>
            <pc:docMk/>
            <pc:sldMk cId="1438303457" sldId="3341"/>
            <ac:spMk id="3" creationId="{F82A6B8A-5790-4122-8D7A-EBE124ECF2AA}"/>
          </ac:spMkLst>
        </pc:spChg>
      </pc:sldChg>
      <pc:sldChg chg="modSp">
        <pc:chgData name="Sam Day" userId="c1ed0136-0341-4341-902d-14e0f9b74320" providerId="ADAL" clId="{2F36F500-2E31-4B53-95D0-7C48F8368A3C}" dt="2024-04-05T15:31:53.144" v="2"/>
        <pc:sldMkLst>
          <pc:docMk/>
          <pc:sldMk cId="687852929" sldId="3351"/>
        </pc:sldMkLst>
        <pc:spChg chg="mod">
          <ac:chgData name="Sam Day" userId="c1ed0136-0341-4341-902d-14e0f9b74320" providerId="ADAL" clId="{2F36F500-2E31-4B53-95D0-7C48F8368A3C}" dt="2024-04-05T15:31:53.144" v="2"/>
          <ac:spMkLst>
            <pc:docMk/>
            <pc:sldMk cId="687852929" sldId="3351"/>
            <ac:spMk id="2" creationId="{27230321-DB71-4E75-B390-20458B4E5993}"/>
          </ac:spMkLst>
        </pc:spChg>
        <pc:spChg chg="mod">
          <ac:chgData name="Sam Day" userId="c1ed0136-0341-4341-902d-14e0f9b74320" providerId="ADAL" clId="{2F36F500-2E31-4B53-95D0-7C48F8368A3C}" dt="2024-04-05T15:31:53.144" v="2"/>
          <ac:spMkLst>
            <pc:docMk/>
            <pc:sldMk cId="687852929" sldId="3351"/>
            <ac:spMk id="3" creationId="{6121A452-9AA1-A6CE-F8C6-9936BB77F20F}"/>
          </ac:spMkLst>
        </pc:spChg>
        <pc:spChg chg="mod">
          <ac:chgData name="Sam Day" userId="c1ed0136-0341-4341-902d-14e0f9b74320" providerId="ADAL" clId="{2F36F500-2E31-4B53-95D0-7C48F8368A3C}" dt="2024-04-05T15:31:53.144" v="2"/>
          <ac:spMkLst>
            <pc:docMk/>
            <pc:sldMk cId="687852929" sldId="3351"/>
            <ac:spMk id="4" creationId="{374275A9-7CF3-D8A5-80BF-89193000AA3E}"/>
          </ac:spMkLst>
        </pc:spChg>
        <pc:spChg chg="mod">
          <ac:chgData name="Sam Day" userId="c1ed0136-0341-4341-902d-14e0f9b74320" providerId="ADAL" clId="{2F36F500-2E31-4B53-95D0-7C48F8368A3C}" dt="2024-04-05T15:31:53.144" v="2"/>
          <ac:spMkLst>
            <pc:docMk/>
            <pc:sldMk cId="687852929" sldId="3351"/>
            <ac:spMk id="5" creationId="{3CAEB1D2-3425-E8E4-6E98-8EAA0706AB0F}"/>
          </ac:spMkLst>
        </pc:spChg>
      </pc:sldChg>
      <pc:sldChg chg="modSp mod delCm">
        <pc:chgData name="Sam Day" userId="c1ed0136-0341-4341-902d-14e0f9b74320" providerId="ADAL" clId="{2F36F500-2E31-4B53-95D0-7C48F8368A3C}" dt="2024-04-05T15:33:48.788" v="5" actId="1592"/>
        <pc:sldMkLst>
          <pc:docMk/>
          <pc:sldMk cId="717869740" sldId="3357"/>
        </pc:sldMkLst>
        <pc:spChg chg="mod">
          <ac:chgData name="Sam Day" userId="c1ed0136-0341-4341-902d-14e0f9b74320" providerId="ADAL" clId="{2F36F500-2E31-4B53-95D0-7C48F8368A3C}" dt="2024-04-05T15:31:53.144" v="2"/>
          <ac:spMkLst>
            <pc:docMk/>
            <pc:sldMk cId="717869740" sldId="3357"/>
            <ac:spMk id="4" creationId="{302A38B1-8DF5-FBF8-2F8E-92DA80770B88}"/>
          </ac:spMkLst>
        </pc:spChg>
        <pc:spChg chg="mod">
          <ac:chgData name="Sam Day" userId="c1ed0136-0341-4341-902d-14e0f9b74320" providerId="ADAL" clId="{2F36F500-2E31-4B53-95D0-7C48F8368A3C}" dt="2024-04-05T15:31:53.144" v="2"/>
          <ac:spMkLst>
            <pc:docMk/>
            <pc:sldMk cId="717869740" sldId="3357"/>
            <ac:spMk id="5" creationId="{B2CC1D09-C2B1-8310-E572-2AE6B532636F}"/>
          </ac:spMkLst>
        </pc:spChg>
        <pc:spChg chg="mod">
          <ac:chgData name="Sam Day" userId="c1ed0136-0341-4341-902d-14e0f9b74320" providerId="ADAL" clId="{2F36F500-2E31-4B53-95D0-7C48F8368A3C}" dt="2024-04-05T15:33:29.094" v="4" actId="20577"/>
          <ac:spMkLst>
            <pc:docMk/>
            <pc:sldMk cId="717869740" sldId="3357"/>
            <ac:spMk id="6" creationId="{8F298496-EA6A-A877-34BA-825A298BF5E3}"/>
          </ac:spMkLst>
        </pc:spChg>
        <pc:spChg chg="mod">
          <ac:chgData name="Sam Day" userId="c1ed0136-0341-4341-902d-14e0f9b74320" providerId="ADAL" clId="{2F36F500-2E31-4B53-95D0-7C48F8368A3C}" dt="2024-04-05T15:31:53.144" v="2"/>
          <ac:spMkLst>
            <pc:docMk/>
            <pc:sldMk cId="717869740" sldId="3357"/>
            <ac:spMk id="7" creationId="{4FF646D1-CB20-00FC-1C5E-91AEF469519E}"/>
          </ac:spMkLst>
        </pc:spChg>
      </pc:sldChg>
      <pc:sldChg chg="modSp">
        <pc:chgData name="Sam Day" userId="c1ed0136-0341-4341-902d-14e0f9b74320" providerId="ADAL" clId="{2F36F500-2E31-4B53-95D0-7C48F8368A3C}" dt="2024-04-05T15:31:53.144" v="2"/>
        <pc:sldMkLst>
          <pc:docMk/>
          <pc:sldMk cId="693478289" sldId="3408"/>
        </pc:sldMkLst>
        <pc:spChg chg="mod">
          <ac:chgData name="Sam Day" userId="c1ed0136-0341-4341-902d-14e0f9b74320" providerId="ADAL" clId="{2F36F500-2E31-4B53-95D0-7C48F8368A3C}" dt="2024-04-05T15:31:53.144" v="2"/>
          <ac:spMkLst>
            <pc:docMk/>
            <pc:sldMk cId="693478289" sldId="3408"/>
            <ac:spMk id="2" creationId="{2EF388B4-22B5-560B-3D3E-98245527A37F}"/>
          </ac:spMkLst>
        </pc:spChg>
        <pc:spChg chg="mod">
          <ac:chgData name="Sam Day" userId="c1ed0136-0341-4341-902d-14e0f9b74320" providerId="ADAL" clId="{2F36F500-2E31-4B53-95D0-7C48F8368A3C}" dt="2024-04-05T15:31:53.144" v="2"/>
          <ac:spMkLst>
            <pc:docMk/>
            <pc:sldMk cId="693478289" sldId="3408"/>
            <ac:spMk id="3" creationId="{04FB83D9-3C02-7FB2-5378-A9A703057F56}"/>
          </ac:spMkLst>
        </pc:spChg>
        <pc:spChg chg="mod">
          <ac:chgData name="Sam Day" userId="c1ed0136-0341-4341-902d-14e0f9b74320" providerId="ADAL" clId="{2F36F500-2E31-4B53-95D0-7C48F8368A3C}" dt="2024-04-05T15:31:53.144" v="2"/>
          <ac:spMkLst>
            <pc:docMk/>
            <pc:sldMk cId="693478289" sldId="3408"/>
            <ac:spMk id="4" creationId="{73933B1B-AB1D-5D43-03FC-8183BD768D16}"/>
          </ac:spMkLst>
        </pc:spChg>
        <pc:spChg chg="mod">
          <ac:chgData name="Sam Day" userId="c1ed0136-0341-4341-902d-14e0f9b74320" providerId="ADAL" clId="{2F36F500-2E31-4B53-95D0-7C48F8368A3C}" dt="2024-04-05T15:31:53.144" v="2"/>
          <ac:spMkLst>
            <pc:docMk/>
            <pc:sldMk cId="693478289" sldId="3408"/>
            <ac:spMk id="5" creationId="{FC8C6397-2D97-F63A-AA4E-CF2D46CE87CE}"/>
          </ac:spMkLst>
        </pc:spChg>
      </pc:sldChg>
      <pc:sldChg chg="modSp">
        <pc:chgData name="Sam Day" userId="c1ed0136-0341-4341-902d-14e0f9b74320" providerId="ADAL" clId="{2F36F500-2E31-4B53-95D0-7C48F8368A3C}" dt="2024-04-05T15:31:53.144" v="2"/>
        <pc:sldMkLst>
          <pc:docMk/>
          <pc:sldMk cId="56823764" sldId="3410"/>
        </pc:sldMkLst>
        <pc:spChg chg="mod">
          <ac:chgData name="Sam Day" userId="c1ed0136-0341-4341-902d-14e0f9b74320" providerId="ADAL" clId="{2F36F500-2E31-4B53-95D0-7C48F8368A3C}" dt="2024-04-05T15:31:53.144" v="2"/>
          <ac:spMkLst>
            <pc:docMk/>
            <pc:sldMk cId="56823764" sldId="3410"/>
            <ac:spMk id="2" creationId="{19307934-0053-DA33-AC64-41AAD9992449}"/>
          </ac:spMkLst>
        </pc:spChg>
        <pc:spChg chg="mod">
          <ac:chgData name="Sam Day" userId="c1ed0136-0341-4341-902d-14e0f9b74320" providerId="ADAL" clId="{2F36F500-2E31-4B53-95D0-7C48F8368A3C}" dt="2024-04-05T15:31:53.144" v="2"/>
          <ac:spMkLst>
            <pc:docMk/>
            <pc:sldMk cId="56823764" sldId="3410"/>
            <ac:spMk id="4" creationId="{4E7746DB-71EE-CD8D-AA41-2BF7F392FD1A}"/>
          </ac:spMkLst>
        </pc:spChg>
      </pc:sldChg>
      <pc:sldChg chg="modSp">
        <pc:chgData name="Sam Day" userId="c1ed0136-0341-4341-902d-14e0f9b74320" providerId="ADAL" clId="{2F36F500-2E31-4B53-95D0-7C48F8368A3C}" dt="2024-04-05T15:31:53.144" v="2"/>
        <pc:sldMkLst>
          <pc:docMk/>
          <pc:sldMk cId="3342501323" sldId="3411"/>
        </pc:sldMkLst>
        <pc:spChg chg="mod">
          <ac:chgData name="Sam Day" userId="c1ed0136-0341-4341-902d-14e0f9b74320" providerId="ADAL" clId="{2F36F500-2E31-4B53-95D0-7C48F8368A3C}" dt="2024-04-05T15:31:53.144" v="2"/>
          <ac:spMkLst>
            <pc:docMk/>
            <pc:sldMk cId="3342501323" sldId="3411"/>
            <ac:spMk id="2" creationId="{0C07CC4E-570A-8DC1-2E49-06D68D45A05B}"/>
          </ac:spMkLst>
        </pc:spChg>
        <pc:spChg chg="mod">
          <ac:chgData name="Sam Day" userId="c1ed0136-0341-4341-902d-14e0f9b74320" providerId="ADAL" clId="{2F36F500-2E31-4B53-95D0-7C48F8368A3C}" dt="2024-04-05T15:31:53.144" v="2"/>
          <ac:spMkLst>
            <pc:docMk/>
            <pc:sldMk cId="3342501323" sldId="3411"/>
            <ac:spMk id="3" creationId="{EEC3267D-46BB-1335-F243-1A3B655FDC43}"/>
          </ac:spMkLst>
        </pc:spChg>
        <pc:spChg chg="mod">
          <ac:chgData name="Sam Day" userId="c1ed0136-0341-4341-902d-14e0f9b74320" providerId="ADAL" clId="{2F36F500-2E31-4B53-95D0-7C48F8368A3C}" dt="2024-04-05T15:31:53.144" v="2"/>
          <ac:spMkLst>
            <pc:docMk/>
            <pc:sldMk cId="3342501323" sldId="3411"/>
            <ac:spMk id="4" creationId="{BB8F2D74-0760-90F5-C70D-454B9F08463A}"/>
          </ac:spMkLst>
        </pc:spChg>
      </pc:sldChg>
      <pc:sldChg chg="modSp">
        <pc:chgData name="Sam Day" userId="c1ed0136-0341-4341-902d-14e0f9b74320" providerId="ADAL" clId="{2F36F500-2E31-4B53-95D0-7C48F8368A3C}" dt="2024-04-05T15:31:53.144" v="2"/>
        <pc:sldMkLst>
          <pc:docMk/>
          <pc:sldMk cId="3437234084" sldId="3413"/>
        </pc:sldMkLst>
        <pc:spChg chg="mod">
          <ac:chgData name="Sam Day" userId="c1ed0136-0341-4341-902d-14e0f9b74320" providerId="ADAL" clId="{2F36F500-2E31-4B53-95D0-7C48F8368A3C}" dt="2024-04-05T15:31:53.144" v="2"/>
          <ac:spMkLst>
            <pc:docMk/>
            <pc:sldMk cId="3437234084" sldId="3413"/>
            <ac:spMk id="2" creationId="{8A34C7CB-0708-78CE-2286-4119F83F8BE2}"/>
          </ac:spMkLst>
        </pc:spChg>
        <pc:spChg chg="mod">
          <ac:chgData name="Sam Day" userId="c1ed0136-0341-4341-902d-14e0f9b74320" providerId="ADAL" clId="{2F36F500-2E31-4B53-95D0-7C48F8368A3C}" dt="2024-04-05T15:31:53.144" v="2"/>
          <ac:spMkLst>
            <pc:docMk/>
            <pc:sldMk cId="3437234084" sldId="3413"/>
            <ac:spMk id="4" creationId="{76BD372B-6FDD-F0D5-EA24-8D20841C34A0}"/>
          </ac:spMkLst>
        </pc:spChg>
      </pc:sldChg>
      <pc:sldChg chg="modSp">
        <pc:chgData name="Sam Day" userId="c1ed0136-0341-4341-902d-14e0f9b74320" providerId="ADAL" clId="{2F36F500-2E31-4B53-95D0-7C48F8368A3C}" dt="2024-04-05T15:31:53.144" v="2"/>
        <pc:sldMkLst>
          <pc:docMk/>
          <pc:sldMk cId="3796143321" sldId="3414"/>
        </pc:sldMkLst>
        <pc:spChg chg="mod">
          <ac:chgData name="Sam Day" userId="c1ed0136-0341-4341-902d-14e0f9b74320" providerId="ADAL" clId="{2F36F500-2E31-4B53-95D0-7C48F8368A3C}" dt="2024-04-05T15:31:53.144" v="2"/>
          <ac:spMkLst>
            <pc:docMk/>
            <pc:sldMk cId="3796143321" sldId="3414"/>
            <ac:spMk id="2" creationId="{8789306B-AE41-D86E-3E5F-89655AE23A82}"/>
          </ac:spMkLst>
        </pc:spChg>
        <pc:spChg chg="mod">
          <ac:chgData name="Sam Day" userId="c1ed0136-0341-4341-902d-14e0f9b74320" providerId="ADAL" clId="{2F36F500-2E31-4B53-95D0-7C48F8368A3C}" dt="2024-04-05T15:31:53.144" v="2"/>
          <ac:spMkLst>
            <pc:docMk/>
            <pc:sldMk cId="3796143321" sldId="3414"/>
            <ac:spMk id="3" creationId="{03F7B0C0-8C93-08CA-3FBB-3FC82DB91551}"/>
          </ac:spMkLst>
        </pc:spChg>
        <pc:spChg chg="mod">
          <ac:chgData name="Sam Day" userId="c1ed0136-0341-4341-902d-14e0f9b74320" providerId="ADAL" clId="{2F36F500-2E31-4B53-95D0-7C48F8368A3C}" dt="2024-04-05T15:31:53.144" v="2"/>
          <ac:spMkLst>
            <pc:docMk/>
            <pc:sldMk cId="3796143321" sldId="3414"/>
            <ac:spMk id="4" creationId="{C5E3377E-0909-5FE1-17FA-E1EE4200D6DA}"/>
          </ac:spMkLst>
        </pc:spChg>
        <pc:spChg chg="mod">
          <ac:chgData name="Sam Day" userId="c1ed0136-0341-4341-902d-14e0f9b74320" providerId="ADAL" clId="{2F36F500-2E31-4B53-95D0-7C48F8368A3C}" dt="2024-04-05T15:31:53.144" v="2"/>
          <ac:spMkLst>
            <pc:docMk/>
            <pc:sldMk cId="3796143321" sldId="3414"/>
            <ac:spMk id="5" creationId="{3C7D0A2B-ED55-7492-E4A3-84DB3ED3935A}"/>
          </ac:spMkLst>
        </pc:spChg>
      </pc:sldChg>
      <pc:sldChg chg="modSp">
        <pc:chgData name="Sam Day" userId="c1ed0136-0341-4341-902d-14e0f9b74320" providerId="ADAL" clId="{2F36F500-2E31-4B53-95D0-7C48F8368A3C}" dt="2024-04-05T15:31:53.144" v="2"/>
        <pc:sldMkLst>
          <pc:docMk/>
          <pc:sldMk cId="624968557" sldId="3415"/>
        </pc:sldMkLst>
        <pc:spChg chg="mod">
          <ac:chgData name="Sam Day" userId="c1ed0136-0341-4341-902d-14e0f9b74320" providerId="ADAL" clId="{2F36F500-2E31-4B53-95D0-7C48F8368A3C}" dt="2024-04-05T15:31:53.144" v="2"/>
          <ac:spMkLst>
            <pc:docMk/>
            <pc:sldMk cId="624968557" sldId="3415"/>
            <ac:spMk id="2" creationId="{759C5D12-C0ED-A736-6FDD-D84D0E70C3AD}"/>
          </ac:spMkLst>
        </pc:spChg>
        <pc:spChg chg="mod">
          <ac:chgData name="Sam Day" userId="c1ed0136-0341-4341-902d-14e0f9b74320" providerId="ADAL" clId="{2F36F500-2E31-4B53-95D0-7C48F8368A3C}" dt="2024-04-05T15:31:53.144" v="2"/>
          <ac:spMkLst>
            <pc:docMk/>
            <pc:sldMk cId="624968557" sldId="3415"/>
            <ac:spMk id="3" creationId="{237DF1F0-E6DC-D2BA-24EF-B5E957B68289}"/>
          </ac:spMkLst>
        </pc:spChg>
        <pc:spChg chg="mod">
          <ac:chgData name="Sam Day" userId="c1ed0136-0341-4341-902d-14e0f9b74320" providerId="ADAL" clId="{2F36F500-2E31-4B53-95D0-7C48F8368A3C}" dt="2024-04-05T15:31:53.144" v="2"/>
          <ac:spMkLst>
            <pc:docMk/>
            <pc:sldMk cId="624968557" sldId="3415"/>
            <ac:spMk id="4" creationId="{E97410E6-6624-63D2-82D1-FE34F3624348}"/>
          </ac:spMkLst>
        </pc:spChg>
        <pc:spChg chg="mod">
          <ac:chgData name="Sam Day" userId="c1ed0136-0341-4341-902d-14e0f9b74320" providerId="ADAL" clId="{2F36F500-2E31-4B53-95D0-7C48F8368A3C}" dt="2024-04-05T15:31:53.144" v="2"/>
          <ac:spMkLst>
            <pc:docMk/>
            <pc:sldMk cId="624968557" sldId="3415"/>
            <ac:spMk id="5" creationId="{BE9E543D-0DB5-E322-9D75-125AD24F4E2D}"/>
          </ac:spMkLst>
        </pc:spChg>
      </pc:sldChg>
      <pc:sldChg chg="modSp">
        <pc:chgData name="Sam Day" userId="c1ed0136-0341-4341-902d-14e0f9b74320" providerId="ADAL" clId="{2F36F500-2E31-4B53-95D0-7C48F8368A3C}" dt="2024-04-05T15:31:53.144" v="2"/>
        <pc:sldMkLst>
          <pc:docMk/>
          <pc:sldMk cId="4138715447" sldId="3416"/>
        </pc:sldMkLst>
        <pc:spChg chg="mod">
          <ac:chgData name="Sam Day" userId="c1ed0136-0341-4341-902d-14e0f9b74320" providerId="ADAL" clId="{2F36F500-2E31-4B53-95D0-7C48F8368A3C}" dt="2024-04-05T15:31:53.144" v="2"/>
          <ac:spMkLst>
            <pc:docMk/>
            <pc:sldMk cId="4138715447" sldId="3416"/>
            <ac:spMk id="2" creationId="{99441266-91FE-62C6-6DED-88126FE1EBE9}"/>
          </ac:spMkLst>
        </pc:spChg>
      </pc:sldChg>
      <pc:sldChg chg="modSp">
        <pc:chgData name="Sam Day" userId="c1ed0136-0341-4341-902d-14e0f9b74320" providerId="ADAL" clId="{2F36F500-2E31-4B53-95D0-7C48F8368A3C}" dt="2024-04-05T15:31:53.144" v="2"/>
        <pc:sldMkLst>
          <pc:docMk/>
          <pc:sldMk cId="266204231" sldId="3417"/>
        </pc:sldMkLst>
        <pc:spChg chg="mod">
          <ac:chgData name="Sam Day" userId="c1ed0136-0341-4341-902d-14e0f9b74320" providerId="ADAL" clId="{2F36F500-2E31-4B53-95D0-7C48F8368A3C}" dt="2024-04-05T15:31:53.144" v="2"/>
          <ac:spMkLst>
            <pc:docMk/>
            <pc:sldMk cId="266204231" sldId="3417"/>
            <ac:spMk id="2" creationId="{0D3BACDF-75F9-26FF-7E0A-174CF8CEAA8B}"/>
          </ac:spMkLst>
        </pc:spChg>
        <pc:spChg chg="mod">
          <ac:chgData name="Sam Day" userId="c1ed0136-0341-4341-902d-14e0f9b74320" providerId="ADAL" clId="{2F36F500-2E31-4B53-95D0-7C48F8368A3C}" dt="2024-04-05T15:31:53.144" v="2"/>
          <ac:spMkLst>
            <pc:docMk/>
            <pc:sldMk cId="266204231" sldId="3417"/>
            <ac:spMk id="3" creationId="{25A284DD-33E2-5961-F483-410152025915}"/>
          </ac:spMkLst>
        </pc:spChg>
        <pc:spChg chg="mod">
          <ac:chgData name="Sam Day" userId="c1ed0136-0341-4341-902d-14e0f9b74320" providerId="ADAL" clId="{2F36F500-2E31-4B53-95D0-7C48F8368A3C}" dt="2024-04-05T15:31:53.144" v="2"/>
          <ac:spMkLst>
            <pc:docMk/>
            <pc:sldMk cId="266204231" sldId="3417"/>
            <ac:spMk id="4" creationId="{5DC2B046-EE79-1A0F-B4A2-E51CCB31F222}"/>
          </ac:spMkLst>
        </pc:spChg>
        <pc:spChg chg="mod">
          <ac:chgData name="Sam Day" userId="c1ed0136-0341-4341-902d-14e0f9b74320" providerId="ADAL" clId="{2F36F500-2E31-4B53-95D0-7C48F8368A3C}" dt="2024-04-05T15:31:53.144" v="2"/>
          <ac:spMkLst>
            <pc:docMk/>
            <pc:sldMk cId="266204231" sldId="3417"/>
            <ac:spMk id="5" creationId="{C6429DC4-FC75-8472-E2BE-6786FB1F1D1C}"/>
          </ac:spMkLst>
        </pc:spChg>
      </pc:sldChg>
      <pc:sldChg chg="modSp">
        <pc:chgData name="Sam Day" userId="c1ed0136-0341-4341-902d-14e0f9b74320" providerId="ADAL" clId="{2F36F500-2E31-4B53-95D0-7C48F8368A3C}" dt="2024-04-05T15:31:53.144" v="2"/>
        <pc:sldMkLst>
          <pc:docMk/>
          <pc:sldMk cId="746592017" sldId="3418"/>
        </pc:sldMkLst>
        <pc:spChg chg="mod">
          <ac:chgData name="Sam Day" userId="c1ed0136-0341-4341-902d-14e0f9b74320" providerId="ADAL" clId="{2F36F500-2E31-4B53-95D0-7C48F8368A3C}" dt="2024-04-05T15:31:53.144" v="2"/>
          <ac:spMkLst>
            <pc:docMk/>
            <pc:sldMk cId="746592017" sldId="3418"/>
            <ac:spMk id="2" creationId="{4F7E3576-AFB2-744F-B03F-2A6B280FAE0E}"/>
          </ac:spMkLst>
        </pc:spChg>
        <pc:spChg chg="mod">
          <ac:chgData name="Sam Day" userId="c1ed0136-0341-4341-902d-14e0f9b74320" providerId="ADAL" clId="{2F36F500-2E31-4B53-95D0-7C48F8368A3C}" dt="2024-04-05T15:31:53.144" v="2"/>
          <ac:spMkLst>
            <pc:docMk/>
            <pc:sldMk cId="746592017" sldId="3418"/>
            <ac:spMk id="3" creationId="{C47359F7-9FCC-386E-31E5-68BC2939E410}"/>
          </ac:spMkLst>
        </pc:spChg>
        <pc:spChg chg="mod">
          <ac:chgData name="Sam Day" userId="c1ed0136-0341-4341-902d-14e0f9b74320" providerId="ADAL" clId="{2F36F500-2E31-4B53-95D0-7C48F8368A3C}" dt="2024-04-05T15:31:53.144" v="2"/>
          <ac:spMkLst>
            <pc:docMk/>
            <pc:sldMk cId="746592017" sldId="3418"/>
            <ac:spMk id="4" creationId="{3CF02E97-D709-7ACE-0A16-414806B3C4B8}"/>
          </ac:spMkLst>
        </pc:spChg>
        <pc:spChg chg="mod">
          <ac:chgData name="Sam Day" userId="c1ed0136-0341-4341-902d-14e0f9b74320" providerId="ADAL" clId="{2F36F500-2E31-4B53-95D0-7C48F8368A3C}" dt="2024-04-05T15:31:53.144" v="2"/>
          <ac:spMkLst>
            <pc:docMk/>
            <pc:sldMk cId="746592017" sldId="3418"/>
            <ac:spMk id="5" creationId="{F985F356-D174-31F5-381C-13996616B56B}"/>
          </ac:spMkLst>
        </pc:spChg>
        <pc:spChg chg="mod">
          <ac:chgData name="Sam Day" userId="c1ed0136-0341-4341-902d-14e0f9b74320" providerId="ADAL" clId="{2F36F500-2E31-4B53-95D0-7C48F8368A3C}" dt="2024-04-05T15:31:53.144" v="2"/>
          <ac:spMkLst>
            <pc:docMk/>
            <pc:sldMk cId="746592017" sldId="3418"/>
            <ac:spMk id="6" creationId="{EDC20E54-12F6-784A-DDE0-D834763AE03B}"/>
          </ac:spMkLst>
        </pc:spChg>
        <pc:spChg chg="mod">
          <ac:chgData name="Sam Day" userId="c1ed0136-0341-4341-902d-14e0f9b74320" providerId="ADAL" clId="{2F36F500-2E31-4B53-95D0-7C48F8368A3C}" dt="2024-04-05T15:31:53.144" v="2"/>
          <ac:spMkLst>
            <pc:docMk/>
            <pc:sldMk cId="746592017" sldId="3418"/>
            <ac:spMk id="7" creationId="{3FC78F41-121C-E544-09E3-9CB8EF62042D}"/>
          </ac:spMkLst>
        </pc:spChg>
      </pc:sldChg>
      <pc:sldChg chg="modSp">
        <pc:chgData name="Sam Day" userId="c1ed0136-0341-4341-902d-14e0f9b74320" providerId="ADAL" clId="{2F36F500-2E31-4B53-95D0-7C48F8368A3C}" dt="2024-04-05T15:31:53.144" v="2"/>
        <pc:sldMkLst>
          <pc:docMk/>
          <pc:sldMk cId="3909166147" sldId="3419"/>
        </pc:sldMkLst>
        <pc:spChg chg="mod">
          <ac:chgData name="Sam Day" userId="c1ed0136-0341-4341-902d-14e0f9b74320" providerId="ADAL" clId="{2F36F500-2E31-4B53-95D0-7C48F8368A3C}" dt="2024-04-05T15:31:53.144" v="2"/>
          <ac:spMkLst>
            <pc:docMk/>
            <pc:sldMk cId="3909166147" sldId="3419"/>
            <ac:spMk id="2" creationId="{CD8DAFEB-FF5B-52D4-FEAA-AAC4E4634EC6}"/>
          </ac:spMkLst>
        </pc:spChg>
        <pc:spChg chg="mod">
          <ac:chgData name="Sam Day" userId="c1ed0136-0341-4341-902d-14e0f9b74320" providerId="ADAL" clId="{2F36F500-2E31-4B53-95D0-7C48F8368A3C}" dt="2024-04-05T15:31:53.144" v="2"/>
          <ac:spMkLst>
            <pc:docMk/>
            <pc:sldMk cId="3909166147" sldId="3419"/>
            <ac:spMk id="3" creationId="{8235EB93-7FFC-779D-C0C2-DF17574EC262}"/>
          </ac:spMkLst>
        </pc:spChg>
        <pc:spChg chg="mod">
          <ac:chgData name="Sam Day" userId="c1ed0136-0341-4341-902d-14e0f9b74320" providerId="ADAL" clId="{2F36F500-2E31-4B53-95D0-7C48F8368A3C}" dt="2024-04-05T15:31:53.144" v="2"/>
          <ac:spMkLst>
            <pc:docMk/>
            <pc:sldMk cId="3909166147" sldId="3419"/>
            <ac:spMk id="4" creationId="{5F2B8DD1-EE88-BC25-F76B-02AD8FBFF22C}"/>
          </ac:spMkLst>
        </pc:spChg>
      </pc:sldChg>
      <pc:sldChg chg="modSp">
        <pc:chgData name="Sam Day" userId="c1ed0136-0341-4341-902d-14e0f9b74320" providerId="ADAL" clId="{2F36F500-2E31-4B53-95D0-7C48F8368A3C}" dt="2024-04-05T15:31:53.144" v="2"/>
        <pc:sldMkLst>
          <pc:docMk/>
          <pc:sldMk cId="3127754734" sldId="3420"/>
        </pc:sldMkLst>
        <pc:spChg chg="mod">
          <ac:chgData name="Sam Day" userId="c1ed0136-0341-4341-902d-14e0f9b74320" providerId="ADAL" clId="{2F36F500-2E31-4B53-95D0-7C48F8368A3C}" dt="2024-04-05T15:31:53.144" v="2"/>
          <ac:spMkLst>
            <pc:docMk/>
            <pc:sldMk cId="3127754734" sldId="3420"/>
            <ac:spMk id="4" creationId="{302DBE26-DD42-4888-9BEF-504699EBC583}"/>
          </ac:spMkLst>
        </pc:spChg>
        <pc:spChg chg="mod">
          <ac:chgData name="Sam Day" userId="c1ed0136-0341-4341-902d-14e0f9b74320" providerId="ADAL" clId="{2F36F500-2E31-4B53-95D0-7C48F8368A3C}" dt="2024-04-05T15:31:53.144" v="2"/>
          <ac:spMkLst>
            <pc:docMk/>
            <pc:sldMk cId="3127754734" sldId="3420"/>
            <ac:spMk id="5" creationId="{E6162C3D-46F4-D469-4A01-BB1BBA6B682A}"/>
          </ac:spMkLst>
        </pc:spChg>
        <pc:spChg chg="mod">
          <ac:chgData name="Sam Day" userId="c1ed0136-0341-4341-902d-14e0f9b74320" providerId="ADAL" clId="{2F36F500-2E31-4B53-95D0-7C48F8368A3C}" dt="2024-04-05T15:31:53.144" v="2"/>
          <ac:spMkLst>
            <pc:docMk/>
            <pc:sldMk cId="3127754734" sldId="3420"/>
            <ac:spMk id="6" creationId="{C7932966-5ADF-4054-B2D4-2ABC9336F3D1}"/>
          </ac:spMkLst>
        </pc:spChg>
        <pc:picChg chg="mod">
          <ac:chgData name="Sam Day" userId="c1ed0136-0341-4341-902d-14e0f9b74320" providerId="ADAL" clId="{2F36F500-2E31-4B53-95D0-7C48F8368A3C}" dt="2024-04-05T15:31:53.144" v="2"/>
          <ac:picMkLst>
            <pc:docMk/>
            <pc:sldMk cId="3127754734" sldId="3420"/>
            <ac:picMk id="10" creationId="{6C2B6652-3778-C4FB-7BEE-785DA2616347}"/>
          </ac:picMkLst>
        </pc:picChg>
      </pc:sldChg>
      <pc:sldChg chg="modSp">
        <pc:chgData name="Sam Day" userId="c1ed0136-0341-4341-902d-14e0f9b74320" providerId="ADAL" clId="{2F36F500-2E31-4B53-95D0-7C48F8368A3C}" dt="2024-04-05T15:31:53.144" v="2"/>
        <pc:sldMkLst>
          <pc:docMk/>
          <pc:sldMk cId="3844456729" sldId="3421"/>
        </pc:sldMkLst>
        <pc:spChg chg="mod">
          <ac:chgData name="Sam Day" userId="c1ed0136-0341-4341-902d-14e0f9b74320" providerId="ADAL" clId="{2F36F500-2E31-4B53-95D0-7C48F8368A3C}" dt="2024-04-05T15:31:53.144" v="2"/>
          <ac:spMkLst>
            <pc:docMk/>
            <pc:sldMk cId="3844456729" sldId="3421"/>
            <ac:spMk id="4" creationId="{302DBE26-DD42-4888-9BEF-504699EBC583}"/>
          </ac:spMkLst>
        </pc:spChg>
        <pc:spChg chg="mod">
          <ac:chgData name="Sam Day" userId="c1ed0136-0341-4341-902d-14e0f9b74320" providerId="ADAL" clId="{2F36F500-2E31-4B53-95D0-7C48F8368A3C}" dt="2024-04-05T15:31:53.144" v="2"/>
          <ac:spMkLst>
            <pc:docMk/>
            <pc:sldMk cId="3844456729" sldId="3421"/>
            <ac:spMk id="6" creationId="{C7932966-5ADF-4054-B2D4-2ABC9336F3D1}"/>
          </ac:spMkLst>
        </pc:spChg>
      </pc:sldChg>
      <pc:sldChg chg="modSp modCm">
        <pc:chgData name="Sam Day" userId="c1ed0136-0341-4341-902d-14e0f9b74320" providerId="ADAL" clId="{2F36F500-2E31-4B53-95D0-7C48F8368A3C}" dt="2024-04-05T15:34:05.312" v="6"/>
        <pc:sldMkLst>
          <pc:docMk/>
          <pc:sldMk cId="4154015034" sldId="11021"/>
        </pc:sldMkLst>
        <pc:spChg chg="mod">
          <ac:chgData name="Sam Day" userId="c1ed0136-0341-4341-902d-14e0f9b74320" providerId="ADAL" clId="{2F36F500-2E31-4B53-95D0-7C48F8368A3C}" dt="2024-04-05T15:31:53.144" v="2"/>
          <ac:spMkLst>
            <pc:docMk/>
            <pc:sldMk cId="4154015034" sldId="11021"/>
            <ac:spMk id="2" creationId="{226DE040-B891-72C6-49AB-2855EA2F20D1}"/>
          </ac:spMkLst>
        </pc:spChg>
        <pc:graphicFrameChg chg="mod">
          <ac:chgData name="Sam Day" userId="c1ed0136-0341-4341-902d-14e0f9b74320" providerId="ADAL" clId="{2F36F500-2E31-4B53-95D0-7C48F8368A3C}" dt="2024-04-05T15:33:18.324" v="3" actId="20577"/>
          <ac:graphicFrameMkLst>
            <pc:docMk/>
            <pc:sldMk cId="4154015034" sldId="11021"/>
            <ac:graphicFrameMk id="4" creationId="{C8E4D4BE-36A1-4AC7-3DF3-9BE9491ABA95}"/>
          </ac:graphicFrameMkLst>
        </pc:graphicFrameChg>
      </pc:sldChg>
      <pc:sldChg chg="modSp">
        <pc:chgData name="Sam Day" userId="c1ed0136-0341-4341-902d-14e0f9b74320" providerId="ADAL" clId="{2F36F500-2E31-4B53-95D0-7C48F8368A3C}" dt="2024-04-05T15:31:53.144" v="2"/>
        <pc:sldMkLst>
          <pc:docMk/>
          <pc:sldMk cId="1074125150" sldId="11022"/>
        </pc:sldMkLst>
        <pc:spChg chg="mod">
          <ac:chgData name="Sam Day" userId="c1ed0136-0341-4341-902d-14e0f9b74320" providerId="ADAL" clId="{2F36F500-2E31-4B53-95D0-7C48F8368A3C}" dt="2024-04-05T15:31:53.144" v="2"/>
          <ac:spMkLst>
            <pc:docMk/>
            <pc:sldMk cId="1074125150" sldId="11022"/>
            <ac:spMk id="2" creationId="{F6A5DC01-869A-3002-9220-650762C48D19}"/>
          </ac:spMkLst>
        </pc:spChg>
        <pc:spChg chg="mod">
          <ac:chgData name="Sam Day" userId="c1ed0136-0341-4341-902d-14e0f9b74320" providerId="ADAL" clId="{2F36F500-2E31-4B53-95D0-7C48F8368A3C}" dt="2024-04-05T15:31:53.144" v="2"/>
          <ac:spMkLst>
            <pc:docMk/>
            <pc:sldMk cId="1074125150" sldId="11022"/>
            <ac:spMk id="5" creationId="{FC7EF9C5-02EC-E858-63F6-8C0F0E129951}"/>
          </ac:spMkLst>
        </pc:spChg>
      </pc:sldChg>
      <pc:sldChg chg="modSp">
        <pc:chgData name="Sam Day" userId="c1ed0136-0341-4341-902d-14e0f9b74320" providerId="ADAL" clId="{2F36F500-2E31-4B53-95D0-7C48F8368A3C}" dt="2024-04-05T15:31:53.144" v="2"/>
        <pc:sldMkLst>
          <pc:docMk/>
          <pc:sldMk cId="2945202729" sldId="11023"/>
        </pc:sldMkLst>
        <pc:spChg chg="mod">
          <ac:chgData name="Sam Day" userId="c1ed0136-0341-4341-902d-14e0f9b74320" providerId="ADAL" clId="{2F36F500-2E31-4B53-95D0-7C48F8368A3C}" dt="2024-04-05T15:31:53.144" v="2"/>
          <ac:spMkLst>
            <pc:docMk/>
            <pc:sldMk cId="2945202729" sldId="11023"/>
            <ac:spMk id="4" creationId="{72FA6C29-D201-F62C-C4EE-004B24C5FB33}"/>
          </ac:spMkLst>
        </pc:spChg>
        <pc:spChg chg="mod">
          <ac:chgData name="Sam Day" userId="c1ed0136-0341-4341-902d-14e0f9b74320" providerId="ADAL" clId="{2F36F500-2E31-4B53-95D0-7C48F8368A3C}" dt="2024-04-05T15:31:53.144" v="2"/>
          <ac:spMkLst>
            <pc:docMk/>
            <pc:sldMk cId="2945202729" sldId="11023"/>
            <ac:spMk id="6" creationId="{2016B8E7-B755-0A9A-31EB-888C466E7F4A}"/>
          </ac:spMkLst>
        </pc:spChg>
        <pc:picChg chg="mod">
          <ac:chgData name="Sam Day" userId="c1ed0136-0341-4341-902d-14e0f9b74320" providerId="ADAL" clId="{2F36F500-2E31-4B53-95D0-7C48F8368A3C}" dt="2024-04-05T15:31:53.144" v="2"/>
          <ac:picMkLst>
            <pc:docMk/>
            <pc:sldMk cId="2945202729" sldId="11023"/>
            <ac:picMk id="28" creationId="{1F45065C-BFC9-9ADF-F9BC-006DE55FA7D5}"/>
          </ac:picMkLst>
        </pc:picChg>
      </pc:sldChg>
      <pc:sldChg chg="modSp">
        <pc:chgData name="Sam Day" userId="c1ed0136-0341-4341-902d-14e0f9b74320" providerId="ADAL" clId="{2F36F500-2E31-4B53-95D0-7C48F8368A3C}" dt="2024-04-05T15:31:53.144" v="2"/>
        <pc:sldMkLst>
          <pc:docMk/>
          <pc:sldMk cId="3970316110" sldId="11024"/>
        </pc:sldMkLst>
        <pc:spChg chg="mod">
          <ac:chgData name="Sam Day" userId="c1ed0136-0341-4341-902d-14e0f9b74320" providerId="ADAL" clId="{2F36F500-2E31-4B53-95D0-7C48F8368A3C}" dt="2024-04-05T15:31:53.144" v="2"/>
          <ac:spMkLst>
            <pc:docMk/>
            <pc:sldMk cId="3970316110" sldId="11024"/>
            <ac:spMk id="4" creationId="{945D1C34-32D9-FA97-36F3-3D0DE6B40A24}"/>
          </ac:spMkLst>
        </pc:spChg>
        <pc:spChg chg="mod">
          <ac:chgData name="Sam Day" userId="c1ed0136-0341-4341-902d-14e0f9b74320" providerId="ADAL" clId="{2F36F500-2E31-4B53-95D0-7C48F8368A3C}" dt="2024-04-05T15:31:53.144" v="2"/>
          <ac:spMkLst>
            <pc:docMk/>
            <pc:sldMk cId="3970316110" sldId="11024"/>
            <ac:spMk id="6" creationId="{960B5692-2AC9-008E-8E52-9CDE778DB581}"/>
          </ac:spMkLst>
        </pc:spChg>
      </pc:sldChg>
      <pc:sldChg chg="modSp">
        <pc:chgData name="Sam Day" userId="c1ed0136-0341-4341-902d-14e0f9b74320" providerId="ADAL" clId="{2F36F500-2E31-4B53-95D0-7C48F8368A3C}" dt="2024-04-05T15:31:53.144" v="2"/>
        <pc:sldMkLst>
          <pc:docMk/>
          <pc:sldMk cId="110452060" sldId="11025"/>
        </pc:sldMkLst>
        <pc:spChg chg="mod">
          <ac:chgData name="Sam Day" userId="c1ed0136-0341-4341-902d-14e0f9b74320" providerId="ADAL" clId="{2F36F500-2E31-4B53-95D0-7C48F8368A3C}" dt="2024-04-05T15:31:53.144" v="2"/>
          <ac:spMkLst>
            <pc:docMk/>
            <pc:sldMk cId="110452060" sldId="11025"/>
            <ac:spMk id="4" creationId="{5963E57C-50C4-BAE3-02FD-A2917A7A34A1}"/>
          </ac:spMkLst>
        </pc:spChg>
        <pc:spChg chg="mod">
          <ac:chgData name="Sam Day" userId="c1ed0136-0341-4341-902d-14e0f9b74320" providerId="ADAL" clId="{2F36F500-2E31-4B53-95D0-7C48F8368A3C}" dt="2024-04-05T15:31:53.144" v="2"/>
          <ac:spMkLst>
            <pc:docMk/>
            <pc:sldMk cId="110452060" sldId="11025"/>
            <ac:spMk id="6" creationId="{04763BAE-A16B-FF01-3400-1D1E07AD9953}"/>
          </ac:spMkLst>
        </pc:spChg>
        <pc:picChg chg="mod">
          <ac:chgData name="Sam Day" userId="c1ed0136-0341-4341-902d-14e0f9b74320" providerId="ADAL" clId="{2F36F500-2E31-4B53-95D0-7C48F8368A3C}" dt="2024-04-05T15:31:53.144" v="2"/>
          <ac:picMkLst>
            <pc:docMk/>
            <pc:sldMk cId="110452060" sldId="11025"/>
            <ac:picMk id="35" creationId="{AC334B71-44FC-800F-B5A2-BD64B0D7B90D}"/>
          </ac:picMkLst>
        </pc:picChg>
      </pc:sldChg>
      <pc:sldChg chg="modSp">
        <pc:chgData name="Sam Day" userId="c1ed0136-0341-4341-902d-14e0f9b74320" providerId="ADAL" clId="{2F36F500-2E31-4B53-95D0-7C48F8368A3C}" dt="2024-04-05T15:31:53.144" v="2"/>
        <pc:sldMkLst>
          <pc:docMk/>
          <pc:sldMk cId="4294789937" sldId="11026"/>
        </pc:sldMkLst>
        <pc:spChg chg="mod">
          <ac:chgData name="Sam Day" userId="c1ed0136-0341-4341-902d-14e0f9b74320" providerId="ADAL" clId="{2F36F500-2E31-4B53-95D0-7C48F8368A3C}" dt="2024-04-05T15:31:53.144" v="2"/>
          <ac:spMkLst>
            <pc:docMk/>
            <pc:sldMk cId="4294789937" sldId="11026"/>
            <ac:spMk id="2" creationId="{8B2BAB1C-3E2B-0500-FA15-767735543A5C}"/>
          </ac:spMkLst>
        </pc:spChg>
      </pc:sldChg>
      <pc:sldMasterChg chg="delSldLayout">
        <pc:chgData name="Sam Day" userId="c1ed0136-0341-4341-902d-14e0f9b74320" providerId="ADAL" clId="{2F36F500-2E31-4B53-95D0-7C48F8368A3C}" dt="2024-04-05T15:31:22.492" v="1" actId="2696"/>
        <pc:sldMasterMkLst>
          <pc:docMk/>
          <pc:sldMasterMk cId="605719399" sldId="2147483792"/>
        </pc:sldMasterMkLst>
        <pc:sldLayoutChg chg="del">
          <pc:chgData name="Sam Day" userId="c1ed0136-0341-4341-902d-14e0f9b74320" providerId="ADAL" clId="{2F36F500-2E31-4B53-95D0-7C48F8368A3C}" dt="2024-04-05T15:31:22.492" v="1" actId="2696"/>
          <pc:sldLayoutMkLst>
            <pc:docMk/>
            <pc:sldMasterMk cId="605719399" sldId="2147483792"/>
            <pc:sldLayoutMk cId="1455518863" sldId="2147483816"/>
          </pc:sldLayoutMkLst>
        </pc:sldLayoutChg>
        <pc:sldLayoutChg chg="del">
          <pc:chgData name="Sam Day" userId="c1ed0136-0341-4341-902d-14e0f9b74320" providerId="ADAL" clId="{2F36F500-2E31-4B53-95D0-7C48F8368A3C}" dt="2024-04-05T15:31:21.796" v="0" actId="2696"/>
          <pc:sldLayoutMkLst>
            <pc:docMk/>
            <pc:sldMasterMk cId="605719399" sldId="2147483792"/>
            <pc:sldLayoutMk cId="3662948227" sldId="2147483829"/>
          </pc:sldLayoutMkLst>
        </pc:sldLayoutChg>
      </pc:sldMasterChg>
      <pc:sldMasterChg chg="modSldLayout">
        <pc:chgData name="Sam Day" userId="c1ed0136-0341-4341-902d-14e0f9b74320" providerId="ADAL" clId="{2F36F500-2E31-4B53-95D0-7C48F8368A3C}" dt="2024-04-05T15:41:01.288" v="10" actId="207"/>
        <pc:sldMasterMkLst>
          <pc:docMk/>
          <pc:sldMasterMk cId="1691148274" sldId="2147483819"/>
        </pc:sldMasterMkLst>
        <pc:sldLayoutChg chg="modSp mod">
          <pc:chgData name="Sam Day" userId="c1ed0136-0341-4341-902d-14e0f9b74320" providerId="ADAL" clId="{2F36F500-2E31-4B53-95D0-7C48F8368A3C}" dt="2024-04-05T15:41:01.288" v="10" actId="207"/>
          <pc:sldLayoutMkLst>
            <pc:docMk/>
            <pc:sldMasterMk cId="1691148274" sldId="2147483819"/>
            <pc:sldLayoutMk cId="1450124793" sldId="2147483829"/>
          </pc:sldLayoutMkLst>
          <pc:spChg chg="mod">
            <ac:chgData name="Sam Day" userId="c1ed0136-0341-4341-902d-14e0f9b74320" providerId="ADAL" clId="{2F36F500-2E31-4B53-95D0-7C48F8368A3C}" dt="2024-04-05T15:41:01.288" v="10" actId="207"/>
            <ac:spMkLst>
              <pc:docMk/>
              <pc:sldMasterMk cId="1691148274" sldId="2147483819"/>
              <pc:sldLayoutMk cId="1450124793" sldId="2147483829"/>
              <ac:spMk id="36" creationId="{3DDA5A95-CA4A-FB6B-B8CE-7057C634410A}"/>
            </ac:spMkLst>
          </pc:spChg>
        </pc:sldLayoutChg>
        <pc:sldLayoutChg chg="modSp mod">
          <pc:chgData name="Sam Day" userId="c1ed0136-0341-4341-902d-14e0f9b74320" providerId="ADAL" clId="{2F36F500-2E31-4B53-95D0-7C48F8368A3C}" dt="2024-04-05T15:40:51.095" v="9" actId="14100"/>
          <pc:sldLayoutMkLst>
            <pc:docMk/>
            <pc:sldMasterMk cId="1691148274" sldId="2147483819"/>
            <pc:sldLayoutMk cId="3125856103" sldId="2147483839"/>
          </pc:sldLayoutMkLst>
          <pc:spChg chg="mod">
            <ac:chgData name="Sam Day" userId="c1ed0136-0341-4341-902d-14e0f9b74320" providerId="ADAL" clId="{2F36F500-2E31-4B53-95D0-7C48F8368A3C}" dt="2024-04-05T15:40:51.095" v="9" actId="14100"/>
            <ac:spMkLst>
              <pc:docMk/>
              <pc:sldMasterMk cId="1691148274" sldId="2147483819"/>
              <pc:sldLayoutMk cId="3125856103" sldId="2147483839"/>
              <ac:spMk id="9" creationId="{78B79B41-E532-250C-11D4-32AAA537F3CF}"/>
            </ac:spMkLst>
          </pc:spChg>
        </pc:sldLayoutChg>
      </pc:sldMasterChg>
    </pc:docChg>
  </pc:docChgLst>
  <pc:docChgLst>
    <pc:chgData name="Janelle Gieseke" userId="1065d469-00d3-4a33-b073-8dab6534bb61" providerId="ADAL" clId="{E56E6983-6049-4742-9C7E-FC8AD08E0C73}"/>
    <pc:docChg chg="delSld modSld modSection">
      <pc:chgData name="Janelle Gieseke" userId="1065d469-00d3-4a33-b073-8dab6534bb61" providerId="ADAL" clId="{E56E6983-6049-4742-9C7E-FC8AD08E0C73}" dt="2024-05-07T14:50:42.128" v="2" actId="2696"/>
      <pc:docMkLst>
        <pc:docMk/>
      </pc:docMkLst>
      <pc:sldChg chg="del">
        <pc:chgData name="Janelle Gieseke" userId="1065d469-00d3-4a33-b073-8dab6534bb61" providerId="ADAL" clId="{E56E6983-6049-4742-9C7E-FC8AD08E0C73}" dt="2024-05-07T14:50:42.128" v="2" actId="2696"/>
        <pc:sldMkLst>
          <pc:docMk/>
          <pc:sldMk cId="3847372835" sldId="3321"/>
        </pc:sldMkLst>
      </pc:sldChg>
      <pc:sldChg chg="modSp mod">
        <pc:chgData name="Janelle Gieseke" userId="1065d469-00d3-4a33-b073-8dab6534bb61" providerId="ADAL" clId="{E56E6983-6049-4742-9C7E-FC8AD08E0C73}" dt="2024-05-07T14:50:29.774" v="1" actId="20577"/>
        <pc:sldMkLst>
          <pc:docMk/>
          <pc:sldMk cId="687852929" sldId="3351"/>
        </pc:sldMkLst>
        <pc:spChg chg="mod">
          <ac:chgData name="Janelle Gieseke" userId="1065d469-00d3-4a33-b073-8dab6534bb61" providerId="ADAL" clId="{E56E6983-6049-4742-9C7E-FC8AD08E0C73}" dt="2024-05-07T14:50:29.774" v="1" actId="20577"/>
          <ac:spMkLst>
            <pc:docMk/>
            <pc:sldMk cId="687852929" sldId="3351"/>
            <ac:spMk id="2" creationId="{27230321-DB71-4E75-B390-20458B4E5993}"/>
          </ac:spMkLst>
        </pc:spChg>
      </pc:sldChg>
      <pc:sldChg chg="del">
        <pc:chgData name="Janelle Gieseke" userId="1065d469-00d3-4a33-b073-8dab6534bb61" providerId="ADAL" clId="{E56E6983-6049-4742-9C7E-FC8AD08E0C73}" dt="2024-05-07T14:50:42.128" v="2" actId="2696"/>
        <pc:sldMkLst>
          <pc:docMk/>
          <pc:sldMk cId="717869740" sldId="3357"/>
        </pc:sldMkLst>
      </pc:sldChg>
      <pc:sldChg chg="del">
        <pc:chgData name="Janelle Gieseke" userId="1065d469-00d3-4a33-b073-8dab6534bb61" providerId="ADAL" clId="{E56E6983-6049-4742-9C7E-FC8AD08E0C73}" dt="2024-05-07T14:50:42.128" v="2" actId="2696"/>
        <pc:sldMkLst>
          <pc:docMk/>
          <pc:sldMk cId="4154015034" sldId="11021"/>
        </pc:sldMkLst>
      </pc:sldChg>
    </pc:docChg>
  </pc:docChgLst>
  <pc:docChgLst>
    <pc:chgData name="Sam Day" userId="c1ed0136-0341-4341-902d-14e0f9b74320" providerId="ADAL" clId="{50B86492-98CD-4765-9B41-BAF8E80FD1E8}"/>
    <pc:docChg chg="undo custSel modSld modMainMaster">
      <pc:chgData name="Sam Day" userId="c1ed0136-0341-4341-902d-14e0f9b74320" providerId="ADAL" clId="{50B86492-98CD-4765-9B41-BAF8E80FD1E8}" dt="2024-03-26T23:08:22.147" v="211" actId="6264"/>
      <pc:docMkLst>
        <pc:docMk/>
      </pc:docMkLst>
      <pc:sldChg chg="addSp delSp modSp mod modNotesTx">
        <pc:chgData name="Sam Day" userId="c1ed0136-0341-4341-902d-14e0f9b74320" providerId="ADAL" clId="{50B86492-98CD-4765-9B41-BAF8E80FD1E8}" dt="2024-03-25T20:34:29.110" v="131" actId="20577"/>
        <pc:sldMkLst>
          <pc:docMk/>
          <pc:sldMk cId="1047230079" sldId="1596"/>
        </pc:sldMkLst>
        <pc:spChg chg="del mod">
          <ac:chgData name="Sam Day" userId="c1ed0136-0341-4341-902d-14e0f9b74320" providerId="ADAL" clId="{50B86492-98CD-4765-9B41-BAF8E80FD1E8}" dt="2024-03-25T20:28:59.789" v="30" actId="12084"/>
          <ac:spMkLst>
            <pc:docMk/>
            <pc:sldMk cId="1047230079" sldId="1596"/>
            <ac:spMk id="3" creationId="{CDAF27B0-8372-7C06-540A-B376EE73B01F}"/>
          </ac:spMkLst>
        </pc:spChg>
        <pc:graphicFrameChg chg="add mod">
          <ac:chgData name="Sam Day" userId="c1ed0136-0341-4341-902d-14e0f9b74320" providerId="ADAL" clId="{50B86492-98CD-4765-9B41-BAF8E80FD1E8}" dt="2024-03-25T20:34:29.110" v="131" actId="20577"/>
          <ac:graphicFrameMkLst>
            <pc:docMk/>
            <pc:sldMk cId="1047230079" sldId="1596"/>
            <ac:graphicFrameMk id="2" creationId="{7B91C79E-2CCE-0A95-F524-3F7B311F8A6C}"/>
          </ac:graphicFrameMkLst>
        </pc:graphicFrameChg>
      </pc:sldChg>
      <pc:sldChg chg="addSp delSp modSp mod chgLayout">
        <pc:chgData name="Sam Day" userId="c1ed0136-0341-4341-902d-14e0f9b74320" providerId="ADAL" clId="{50B86492-98CD-4765-9B41-BAF8E80FD1E8}" dt="2024-03-25T21:30:03.449" v="182" actId="20577"/>
        <pc:sldMkLst>
          <pc:docMk/>
          <pc:sldMk cId="1773637731" sldId="1609"/>
        </pc:sldMkLst>
        <pc:spChg chg="add del mod">
          <ac:chgData name="Sam Day" userId="c1ed0136-0341-4341-902d-14e0f9b74320" providerId="ADAL" clId="{50B86492-98CD-4765-9B41-BAF8E80FD1E8}" dt="2024-03-25T21:29:44.725" v="177" actId="6264"/>
          <ac:spMkLst>
            <pc:docMk/>
            <pc:sldMk cId="1773637731" sldId="1609"/>
            <ac:spMk id="2" creationId="{68D5A0AE-1AE2-2431-0817-95FFB9814D7F}"/>
          </ac:spMkLst>
        </pc:spChg>
        <pc:spChg chg="add del mod">
          <ac:chgData name="Sam Day" userId="c1ed0136-0341-4341-902d-14e0f9b74320" providerId="ADAL" clId="{50B86492-98CD-4765-9B41-BAF8E80FD1E8}" dt="2024-03-25T21:29:44.725" v="177" actId="6264"/>
          <ac:spMkLst>
            <pc:docMk/>
            <pc:sldMk cId="1773637731" sldId="1609"/>
            <ac:spMk id="3" creationId="{CE01F3D0-FBEB-3259-98DA-4ED05EA15972}"/>
          </ac:spMkLst>
        </pc:spChg>
        <pc:spChg chg="mod ord">
          <ac:chgData name="Sam Day" userId="c1ed0136-0341-4341-902d-14e0f9b74320" providerId="ADAL" clId="{50B86492-98CD-4765-9B41-BAF8E80FD1E8}" dt="2024-03-25T21:29:52.793" v="180" actId="6264"/>
          <ac:spMkLst>
            <pc:docMk/>
            <pc:sldMk cId="1773637731" sldId="1609"/>
            <ac:spMk id="4" creationId="{302DBE26-DD42-4888-9BEF-504699EBC583}"/>
          </ac:spMkLst>
        </pc:spChg>
        <pc:spChg chg="del mod ord">
          <ac:chgData name="Sam Day" userId="c1ed0136-0341-4341-902d-14e0f9b74320" providerId="ADAL" clId="{50B86492-98CD-4765-9B41-BAF8E80FD1E8}" dt="2024-03-25T21:29:58.502" v="181" actId="12084"/>
          <ac:spMkLst>
            <pc:docMk/>
            <pc:sldMk cId="1773637731" sldId="1609"/>
            <ac:spMk id="5" creationId="{8D9E3827-F21F-C8DF-352D-7364B47D903E}"/>
          </ac:spMkLst>
        </pc:spChg>
        <pc:spChg chg="mod ord">
          <ac:chgData name="Sam Day" userId="c1ed0136-0341-4341-902d-14e0f9b74320" providerId="ADAL" clId="{50B86492-98CD-4765-9B41-BAF8E80FD1E8}" dt="2024-03-25T21:29:52.793" v="180" actId="6264"/>
          <ac:spMkLst>
            <pc:docMk/>
            <pc:sldMk cId="1773637731" sldId="1609"/>
            <ac:spMk id="6" creationId="{C7932966-5ADF-4054-B2D4-2ABC9336F3D1}"/>
          </ac:spMkLst>
        </pc:spChg>
        <pc:spChg chg="add del mod">
          <ac:chgData name="Sam Day" userId="c1ed0136-0341-4341-902d-14e0f9b74320" providerId="ADAL" clId="{50B86492-98CD-4765-9B41-BAF8E80FD1E8}" dt="2024-03-25T21:29:44.725" v="177" actId="6264"/>
          <ac:spMkLst>
            <pc:docMk/>
            <pc:sldMk cId="1773637731" sldId="1609"/>
            <ac:spMk id="8" creationId="{F0685CD9-7804-1E2F-28D5-A739D1F609EC}"/>
          </ac:spMkLst>
        </pc:spChg>
        <pc:spChg chg="add del mod ord">
          <ac:chgData name="Sam Day" userId="c1ed0136-0341-4341-902d-14e0f9b74320" providerId="ADAL" clId="{50B86492-98CD-4765-9B41-BAF8E80FD1E8}" dt="2024-03-25T21:29:47.943" v="178"/>
          <ac:spMkLst>
            <pc:docMk/>
            <pc:sldMk cId="1773637731" sldId="1609"/>
            <ac:spMk id="9" creationId="{2EAFC653-2E1A-C981-0E76-4D4429CC5087}"/>
          </ac:spMkLst>
        </pc:spChg>
        <pc:spChg chg="add del mod">
          <ac:chgData name="Sam Day" userId="c1ed0136-0341-4341-902d-14e0f9b74320" providerId="ADAL" clId="{50B86492-98CD-4765-9B41-BAF8E80FD1E8}" dt="2024-03-25T21:29:52.793" v="180" actId="6264"/>
          <ac:spMkLst>
            <pc:docMk/>
            <pc:sldMk cId="1773637731" sldId="1609"/>
            <ac:spMk id="12" creationId="{7A5AC69B-A29D-1768-F20C-1771379CD1D3}"/>
          </ac:spMkLst>
        </pc:spChg>
        <pc:spChg chg="add del mod">
          <ac:chgData name="Sam Day" userId="c1ed0136-0341-4341-902d-14e0f9b74320" providerId="ADAL" clId="{50B86492-98CD-4765-9B41-BAF8E80FD1E8}" dt="2024-03-25T21:29:52.793" v="180" actId="6264"/>
          <ac:spMkLst>
            <pc:docMk/>
            <pc:sldMk cId="1773637731" sldId="1609"/>
            <ac:spMk id="13" creationId="{B344D426-B18F-1D3B-497E-C33688CF3883}"/>
          </ac:spMkLst>
        </pc:spChg>
        <pc:spChg chg="add del mod">
          <ac:chgData name="Sam Day" userId="c1ed0136-0341-4341-902d-14e0f9b74320" providerId="ADAL" clId="{50B86492-98CD-4765-9B41-BAF8E80FD1E8}" dt="2024-03-25T21:29:52.793" v="180" actId="6264"/>
          <ac:spMkLst>
            <pc:docMk/>
            <pc:sldMk cId="1773637731" sldId="1609"/>
            <ac:spMk id="14" creationId="{952EDCAD-03FF-2574-D640-F568D7DD2C2C}"/>
          </ac:spMkLst>
        </pc:spChg>
        <pc:spChg chg="add del mod">
          <ac:chgData name="Sam Day" userId="c1ed0136-0341-4341-902d-14e0f9b74320" providerId="ADAL" clId="{50B86492-98CD-4765-9B41-BAF8E80FD1E8}" dt="2024-03-25T21:29:52.793" v="180" actId="6264"/>
          <ac:spMkLst>
            <pc:docMk/>
            <pc:sldMk cId="1773637731" sldId="1609"/>
            <ac:spMk id="15" creationId="{5CBFC764-188F-AFF8-D979-1192F562F5B4}"/>
          </ac:spMkLst>
        </pc:spChg>
        <pc:graphicFrameChg chg="add mod">
          <ac:chgData name="Sam Day" userId="c1ed0136-0341-4341-902d-14e0f9b74320" providerId="ADAL" clId="{50B86492-98CD-4765-9B41-BAF8E80FD1E8}" dt="2024-03-25T21:30:03.449" v="182" actId="20577"/>
          <ac:graphicFrameMkLst>
            <pc:docMk/>
            <pc:sldMk cId="1773637731" sldId="1609"/>
            <ac:graphicFrameMk id="16" creationId="{C886C2D3-060A-FC63-9FC1-8CCE9F5A2B78}"/>
          </ac:graphicFrameMkLst>
        </pc:graphicFrameChg>
        <pc:picChg chg="del">
          <ac:chgData name="Sam Day" userId="c1ed0136-0341-4341-902d-14e0f9b74320" providerId="ADAL" clId="{50B86492-98CD-4765-9B41-BAF8E80FD1E8}" dt="2024-03-25T21:29:50.239" v="179" actId="478"/>
          <ac:picMkLst>
            <pc:docMk/>
            <pc:sldMk cId="1773637731" sldId="1609"/>
            <ac:picMk id="7" creationId="{557BE6B5-EAB3-4B9E-972A-4D3D15C04B0C}"/>
          </ac:picMkLst>
        </pc:picChg>
        <pc:picChg chg="add mod ord">
          <ac:chgData name="Sam Day" userId="c1ed0136-0341-4341-902d-14e0f9b74320" providerId="ADAL" clId="{50B86492-98CD-4765-9B41-BAF8E80FD1E8}" dt="2024-03-25T21:29:52.793" v="180" actId="6264"/>
          <ac:picMkLst>
            <pc:docMk/>
            <pc:sldMk cId="1773637731" sldId="1609"/>
            <ac:picMk id="11" creationId="{8585C8FC-7C41-7BF0-1107-BA44DFD15D8C}"/>
          </ac:picMkLst>
        </pc:picChg>
      </pc:sldChg>
      <pc:sldChg chg="addSp delSp modSp mod chgLayout">
        <pc:chgData name="Sam Day" userId="c1ed0136-0341-4341-902d-14e0f9b74320" providerId="ADAL" clId="{50B86492-98CD-4765-9B41-BAF8E80FD1E8}" dt="2024-03-25T21:19:59.528" v="176" actId="20577"/>
        <pc:sldMkLst>
          <pc:docMk/>
          <pc:sldMk cId="3048474610" sldId="1611"/>
        </pc:sldMkLst>
        <pc:spChg chg="add del mod">
          <ac:chgData name="Sam Day" userId="c1ed0136-0341-4341-902d-14e0f9b74320" providerId="ADAL" clId="{50B86492-98CD-4765-9B41-BAF8E80FD1E8}" dt="2024-03-25T21:14:19.432" v="139" actId="6264"/>
          <ac:spMkLst>
            <pc:docMk/>
            <pc:sldMk cId="3048474610" sldId="1611"/>
            <ac:spMk id="2" creationId="{9DC645EB-16A3-7DB5-5572-EBCD7D1E9CA5}"/>
          </ac:spMkLst>
        </pc:spChg>
        <pc:spChg chg="add del mod">
          <ac:chgData name="Sam Day" userId="c1ed0136-0341-4341-902d-14e0f9b74320" providerId="ADAL" clId="{50B86492-98CD-4765-9B41-BAF8E80FD1E8}" dt="2024-03-25T21:14:19.432" v="139" actId="6264"/>
          <ac:spMkLst>
            <pc:docMk/>
            <pc:sldMk cId="3048474610" sldId="1611"/>
            <ac:spMk id="3" creationId="{0D12569F-1303-9CEB-8DC9-0F5FFCFBD575}"/>
          </ac:spMkLst>
        </pc:spChg>
        <pc:spChg chg="mod ord">
          <ac:chgData name="Sam Day" userId="c1ed0136-0341-4341-902d-14e0f9b74320" providerId="ADAL" clId="{50B86492-98CD-4765-9B41-BAF8E80FD1E8}" dt="2024-03-25T21:14:19.432" v="139" actId="6264"/>
          <ac:spMkLst>
            <pc:docMk/>
            <pc:sldMk cId="3048474610" sldId="1611"/>
            <ac:spMk id="4" creationId="{302DBE26-DD42-4888-9BEF-504699EBC583}"/>
          </ac:spMkLst>
        </pc:spChg>
        <pc:spChg chg="add del mod">
          <ac:chgData name="Sam Day" userId="c1ed0136-0341-4341-902d-14e0f9b74320" providerId="ADAL" clId="{50B86492-98CD-4765-9B41-BAF8E80FD1E8}" dt="2024-03-25T21:14:19.432" v="139" actId="6264"/>
          <ac:spMkLst>
            <pc:docMk/>
            <pc:sldMk cId="3048474610" sldId="1611"/>
            <ac:spMk id="5" creationId="{FEF68E21-3C75-4162-E3B9-9A917AF7B44F}"/>
          </ac:spMkLst>
        </pc:spChg>
        <pc:spChg chg="mod ord">
          <ac:chgData name="Sam Day" userId="c1ed0136-0341-4341-902d-14e0f9b74320" providerId="ADAL" clId="{50B86492-98CD-4765-9B41-BAF8E80FD1E8}" dt="2024-03-25T21:14:19.432" v="139" actId="6264"/>
          <ac:spMkLst>
            <pc:docMk/>
            <pc:sldMk cId="3048474610" sldId="1611"/>
            <ac:spMk id="6" creationId="{C7932966-5ADF-4054-B2D4-2ABC9336F3D1}"/>
          </ac:spMkLst>
        </pc:spChg>
        <pc:spChg chg="add del mod ord">
          <ac:chgData name="Sam Day" userId="c1ed0136-0341-4341-902d-14e0f9b74320" providerId="ADAL" clId="{50B86492-98CD-4765-9B41-BAF8E80FD1E8}" dt="2024-03-25T21:14:22.416" v="140"/>
          <ac:spMkLst>
            <pc:docMk/>
            <pc:sldMk cId="3048474610" sldId="1611"/>
            <ac:spMk id="7" creationId="{63EDE1D0-3E49-24FD-DC2F-08CBD7E0CAD8}"/>
          </ac:spMkLst>
        </pc:spChg>
        <pc:spChg chg="add del mod ord">
          <ac:chgData name="Sam Day" userId="c1ed0136-0341-4341-902d-14e0f9b74320" providerId="ADAL" clId="{50B86492-98CD-4765-9B41-BAF8E80FD1E8}" dt="2024-03-25T21:19:38.500" v="159" actId="12084"/>
          <ac:spMkLst>
            <pc:docMk/>
            <pc:sldMk cId="3048474610" sldId="1611"/>
            <ac:spMk id="15" creationId="{27BE5B9C-227D-C4E8-7828-317A4C4F8677}"/>
          </ac:spMkLst>
        </pc:spChg>
        <pc:graphicFrameChg chg="add mod">
          <ac:chgData name="Sam Day" userId="c1ed0136-0341-4341-902d-14e0f9b74320" providerId="ADAL" clId="{50B86492-98CD-4765-9B41-BAF8E80FD1E8}" dt="2024-03-25T21:19:25.436" v="158" actId="12084"/>
          <ac:graphicFrameMkLst>
            <pc:docMk/>
            <pc:sldMk cId="3048474610" sldId="1611"/>
            <ac:graphicFrameMk id="11" creationId="{085955F2-8F43-6DC8-DB9B-FE2D318B93CF}"/>
          </ac:graphicFrameMkLst>
        </pc:graphicFrameChg>
        <pc:graphicFrameChg chg="add mod">
          <ac:chgData name="Sam Day" userId="c1ed0136-0341-4341-902d-14e0f9b74320" providerId="ADAL" clId="{50B86492-98CD-4765-9B41-BAF8E80FD1E8}" dt="2024-03-25T21:19:59.528" v="176" actId="20577"/>
          <ac:graphicFrameMkLst>
            <pc:docMk/>
            <pc:sldMk cId="3048474610" sldId="1611"/>
            <ac:graphicFrameMk id="12" creationId="{D2227278-4BBC-FB90-CAA6-FE453F089696}"/>
          </ac:graphicFrameMkLst>
        </pc:graphicFrameChg>
        <pc:picChg chg="del">
          <ac:chgData name="Sam Day" userId="c1ed0136-0341-4341-902d-14e0f9b74320" providerId="ADAL" clId="{50B86492-98CD-4765-9B41-BAF8E80FD1E8}" dt="2024-03-25T21:14:25.161" v="141" actId="478"/>
          <ac:picMkLst>
            <pc:docMk/>
            <pc:sldMk cId="3048474610" sldId="1611"/>
            <ac:picMk id="8" creationId="{A9546CCB-DE59-49D2-A94F-0CD030AA6B55}"/>
          </ac:picMkLst>
        </pc:picChg>
        <pc:picChg chg="add mod">
          <ac:chgData name="Sam Day" userId="c1ed0136-0341-4341-902d-14e0f9b74320" providerId="ADAL" clId="{50B86492-98CD-4765-9B41-BAF8E80FD1E8}" dt="2024-03-25T21:14:22.416" v="140"/>
          <ac:picMkLst>
            <pc:docMk/>
            <pc:sldMk cId="3048474610" sldId="1611"/>
            <ac:picMk id="10" creationId="{9ACC88B7-198C-6506-D931-1F73E698C557}"/>
          </ac:picMkLst>
        </pc:picChg>
      </pc:sldChg>
      <pc:sldChg chg="addSp delSp modSp mod chgLayout">
        <pc:chgData name="Sam Day" userId="c1ed0136-0341-4341-902d-14e0f9b74320" providerId="ADAL" clId="{50B86492-98CD-4765-9B41-BAF8E80FD1E8}" dt="2024-03-26T23:07:56.685" v="206" actId="6264"/>
        <pc:sldMkLst>
          <pc:docMk/>
          <pc:sldMk cId="765897931" sldId="2732"/>
        </pc:sldMkLst>
        <pc:spChg chg="add del mod">
          <ac:chgData name="Sam Day" userId="c1ed0136-0341-4341-902d-14e0f9b74320" providerId="ADAL" clId="{50B86492-98CD-4765-9B41-BAF8E80FD1E8}" dt="2024-03-26T15:59:51.672" v="187" actId="6264"/>
          <ac:spMkLst>
            <pc:docMk/>
            <pc:sldMk cId="765897931" sldId="2732"/>
            <ac:spMk id="2" creationId="{FBD4ECA5-3B81-4797-C63A-976F0DE1F155}"/>
          </ac:spMkLst>
        </pc:spChg>
        <pc:spChg chg="add del mod">
          <ac:chgData name="Sam Day" userId="c1ed0136-0341-4341-902d-14e0f9b74320" providerId="ADAL" clId="{50B86492-98CD-4765-9B41-BAF8E80FD1E8}" dt="2024-03-26T15:59:51.672" v="187" actId="6264"/>
          <ac:spMkLst>
            <pc:docMk/>
            <pc:sldMk cId="765897931" sldId="2732"/>
            <ac:spMk id="3" creationId="{F385B9E0-4BA5-8A9D-B997-96954B26C165}"/>
          </ac:spMkLst>
        </pc:spChg>
        <pc:spChg chg="mod ord">
          <ac:chgData name="Sam Day" userId="c1ed0136-0341-4341-902d-14e0f9b74320" providerId="ADAL" clId="{50B86492-98CD-4765-9B41-BAF8E80FD1E8}" dt="2024-03-26T23:07:56.685" v="206" actId="6264"/>
          <ac:spMkLst>
            <pc:docMk/>
            <pc:sldMk cId="765897931" sldId="2732"/>
            <ac:spMk id="4" creationId="{B7673CD4-6793-4DE8-9E43-CD30AF9322D2}"/>
          </ac:spMkLst>
        </pc:spChg>
        <pc:spChg chg="add del mod ord">
          <ac:chgData name="Sam Day" userId="c1ed0136-0341-4341-902d-14e0f9b74320" providerId="ADAL" clId="{50B86492-98CD-4765-9B41-BAF8E80FD1E8}" dt="2024-03-26T15:59:54.706" v="188"/>
          <ac:spMkLst>
            <pc:docMk/>
            <pc:sldMk cId="765897931" sldId="2732"/>
            <ac:spMk id="5" creationId="{46967842-B402-53BA-8912-0FAEAC470163}"/>
          </ac:spMkLst>
        </pc:spChg>
        <pc:spChg chg="mod ord">
          <ac:chgData name="Sam Day" userId="c1ed0136-0341-4341-902d-14e0f9b74320" providerId="ADAL" clId="{50B86492-98CD-4765-9B41-BAF8E80FD1E8}" dt="2024-03-26T23:07:56.685" v="206" actId="6264"/>
          <ac:spMkLst>
            <pc:docMk/>
            <pc:sldMk cId="765897931" sldId="2732"/>
            <ac:spMk id="6" creationId="{0D0295B5-FF2F-496C-BD74-C070881DD51E}"/>
          </ac:spMkLst>
        </pc:spChg>
        <pc:spChg chg="add del mod">
          <ac:chgData name="Sam Day" userId="c1ed0136-0341-4341-902d-14e0f9b74320" providerId="ADAL" clId="{50B86492-98CD-4765-9B41-BAF8E80FD1E8}" dt="2024-03-26T16:00:03.512" v="190" actId="6264"/>
          <ac:spMkLst>
            <pc:docMk/>
            <pc:sldMk cId="765897931" sldId="2732"/>
            <ac:spMk id="8" creationId="{83F7CF02-0580-983A-0743-B4683D5F2A53}"/>
          </ac:spMkLst>
        </pc:spChg>
        <pc:spChg chg="add del mod">
          <ac:chgData name="Sam Day" userId="c1ed0136-0341-4341-902d-14e0f9b74320" providerId="ADAL" clId="{50B86492-98CD-4765-9B41-BAF8E80FD1E8}" dt="2024-03-26T16:00:03.512" v="190" actId="6264"/>
          <ac:spMkLst>
            <pc:docMk/>
            <pc:sldMk cId="765897931" sldId="2732"/>
            <ac:spMk id="9" creationId="{4C276E04-9FB7-E291-8748-F4511D44DEC2}"/>
          </ac:spMkLst>
        </pc:spChg>
        <pc:spChg chg="add del mod">
          <ac:chgData name="Sam Day" userId="c1ed0136-0341-4341-902d-14e0f9b74320" providerId="ADAL" clId="{50B86492-98CD-4765-9B41-BAF8E80FD1E8}" dt="2024-03-26T16:00:03.512" v="190" actId="6264"/>
          <ac:spMkLst>
            <pc:docMk/>
            <pc:sldMk cId="765897931" sldId="2732"/>
            <ac:spMk id="11" creationId="{AA698628-E719-A269-B21F-DA040A4FDF1C}"/>
          </ac:spMkLst>
        </pc:spChg>
        <pc:spChg chg="add del mod">
          <ac:chgData name="Sam Day" userId="c1ed0136-0341-4341-902d-14e0f9b74320" providerId="ADAL" clId="{50B86492-98CD-4765-9B41-BAF8E80FD1E8}" dt="2024-03-26T16:54:10.574" v="196" actId="6264"/>
          <ac:spMkLst>
            <pc:docMk/>
            <pc:sldMk cId="765897931" sldId="2732"/>
            <ac:spMk id="12" creationId="{84833329-F630-6E44-58C3-A2E018984493}"/>
          </ac:spMkLst>
        </pc:spChg>
        <pc:spChg chg="add del mod">
          <ac:chgData name="Sam Day" userId="c1ed0136-0341-4341-902d-14e0f9b74320" providerId="ADAL" clId="{50B86492-98CD-4765-9B41-BAF8E80FD1E8}" dt="2024-03-26T16:54:10.574" v="196" actId="6264"/>
          <ac:spMkLst>
            <pc:docMk/>
            <pc:sldMk cId="765897931" sldId="2732"/>
            <ac:spMk id="13" creationId="{1F90F178-B236-05B8-DEEA-23FC7B875ABF}"/>
          </ac:spMkLst>
        </pc:spChg>
        <pc:spChg chg="add del mod">
          <ac:chgData name="Sam Day" userId="c1ed0136-0341-4341-902d-14e0f9b74320" providerId="ADAL" clId="{50B86492-98CD-4765-9B41-BAF8E80FD1E8}" dt="2024-03-26T16:54:10.574" v="196" actId="6264"/>
          <ac:spMkLst>
            <pc:docMk/>
            <pc:sldMk cId="765897931" sldId="2732"/>
            <ac:spMk id="14" creationId="{33E23C5E-E4BF-813D-0C98-40987FA2E681}"/>
          </ac:spMkLst>
        </pc:spChg>
        <pc:spChg chg="add del mod">
          <ac:chgData name="Sam Day" userId="c1ed0136-0341-4341-902d-14e0f9b74320" providerId="ADAL" clId="{50B86492-98CD-4765-9B41-BAF8E80FD1E8}" dt="2024-03-26T19:22:44.077" v="198" actId="6264"/>
          <ac:spMkLst>
            <pc:docMk/>
            <pc:sldMk cId="765897931" sldId="2732"/>
            <ac:spMk id="15" creationId="{BC69495E-A0DF-BEE4-6839-3D8F5C6AFE20}"/>
          </ac:spMkLst>
        </pc:spChg>
        <pc:spChg chg="add del mod">
          <ac:chgData name="Sam Day" userId="c1ed0136-0341-4341-902d-14e0f9b74320" providerId="ADAL" clId="{50B86492-98CD-4765-9B41-BAF8E80FD1E8}" dt="2024-03-26T19:22:44.077" v="198" actId="6264"/>
          <ac:spMkLst>
            <pc:docMk/>
            <pc:sldMk cId="765897931" sldId="2732"/>
            <ac:spMk id="16" creationId="{684D715D-9761-8A0B-CCA6-FAAFEF331082}"/>
          </ac:spMkLst>
        </pc:spChg>
        <pc:spChg chg="add del mod">
          <ac:chgData name="Sam Day" userId="c1ed0136-0341-4341-902d-14e0f9b74320" providerId="ADAL" clId="{50B86492-98CD-4765-9B41-BAF8E80FD1E8}" dt="2024-03-26T19:22:44.077" v="198" actId="6264"/>
          <ac:spMkLst>
            <pc:docMk/>
            <pc:sldMk cId="765897931" sldId="2732"/>
            <ac:spMk id="17" creationId="{DDF1D07C-2D0A-5C7D-2569-1FCB695542AE}"/>
          </ac:spMkLst>
        </pc:spChg>
        <pc:spChg chg="add del mod">
          <ac:chgData name="Sam Day" userId="c1ed0136-0341-4341-902d-14e0f9b74320" providerId="ADAL" clId="{50B86492-98CD-4765-9B41-BAF8E80FD1E8}" dt="2024-03-26T23:07:56.685" v="206" actId="6264"/>
          <ac:spMkLst>
            <pc:docMk/>
            <pc:sldMk cId="765897931" sldId="2732"/>
            <ac:spMk id="18" creationId="{8E8F013D-8B7E-1A93-E9ED-5312C3F61AD7}"/>
          </ac:spMkLst>
        </pc:spChg>
        <pc:spChg chg="add del mod">
          <ac:chgData name="Sam Day" userId="c1ed0136-0341-4341-902d-14e0f9b74320" providerId="ADAL" clId="{50B86492-98CD-4765-9B41-BAF8E80FD1E8}" dt="2024-03-26T23:07:56.685" v="206" actId="6264"/>
          <ac:spMkLst>
            <pc:docMk/>
            <pc:sldMk cId="765897931" sldId="2732"/>
            <ac:spMk id="19" creationId="{21749357-A8A1-9432-499A-7951775DB947}"/>
          </ac:spMkLst>
        </pc:spChg>
        <pc:spChg chg="add del mod">
          <ac:chgData name="Sam Day" userId="c1ed0136-0341-4341-902d-14e0f9b74320" providerId="ADAL" clId="{50B86492-98CD-4765-9B41-BAF8E80FD1E8}" dt="2024-03-26T23:07:56.685" v="206" actId="6264"/>
          <ac:spMkLst>
            <pc:docMk/>
            <pc:sldMk cId="765897931" sldId="2732"/>
            <ac:spMk id="20" creationId="{77ED98E5-582C-02FD-BE81-0A80F3067CBB}"/>
          </ac:spMkLst>
        </pc:spChg>
        <pc:picChg chg="add mod ord">
          <ac:chgData name="Sam Day" userId="c1ed0136-0341-4341-902d-14e0f9b74320" providerId="ADAL" clId="{50B86492-98CD-4765-9B41-BAF8E80FD1E8}" dt="2024-03-26T23:07:56.685" v="206" actId="6264"/>
          <ac:picMkLst>
            <pc:docMk/>
            <pc:sldMk cId="765897931" sldId="2732"/>
            <ac:picMk id="7" creationId="{34E1699B-91B9-E7CF-EF50-B33CF1103A7A}"/>
          </ac:picMkLst>
        </pc:picChg>
        <pc:picChg chg="del">
          <ac:chgData name="Sam Day" userId="c1ed0136-0341-4341-902d-14e0f9b74320" providerId="ADAL" clId="{50B86492-98CD-4765-9B41-BAF8E80FD1E8}" dt="2024-03-26T16:00:01.183" v="189" actId="478"/>
          <ac:picMkLst>
            <pc:docMk/>
            <pc:sldMk cId="765897931" sldId="2732"/>
            <ac:picMk id="10" creationId="{B2720688-A03B-595A-06AF-614184CEDB19}"/>
          </ac:picMkLst>
        </pc:picChg>
      </pc:sldChg>
      <pc:sldChg chg="addSp delSp modSp mod chgLayout">
        <pc:chgData name="Sam Day" userId="c1ed0136-0341-4341-902d-14e0f9b74320" providerId="ADAL" clId="{50B86492-98CD-4765-9B41-BAF8E80FD1E8}" dt="2024-03-26T19:22:38.543" v="197" actId="6264"/>
        <pc:sldMkLst>
          <pc:docMk/>
          <pc:sldMk cId="3200106212" sldId="2747"/>
        </pc:sldMkLst>
        <pc:spChg chg="add del mod">
          <ac:chgData name="Sam Day" userId="c1ed0136-0341-4341-902d-14e0f9b74320" providerId="ADAL" clId="{50B86492-98CD-4765-9B41-BAF8E80FD1E8}" dt="2024-03-26T16:00:13.453" v="192" actId="6264"/>
          <ac:spMkLst>
            <pc:docMk/>
            <pc:sldMk cId="3200106212" sldId="2747"/>
            <ac:spMk id="2" creationId="{E5FE7F23-D786-1C7C-C9C9-EA8F132D5C39}"/>
          </ac:spMkLst>
        </pc:spChg>
        <pc:spChg chg="add del mod">
          <ac:chgData name="Sam Day" userId="c1ed0136-0341-4341-902d-14e0f9b74320" providerId="ADAL" clId="{50B86492-98CD-4765-9B41-BAF8E80FD1E8}" dt="2024-03-26T16:00:13.453" v="192" actId="6264"/>
          <ac:spMkLst>
            <pc:docMk/>
            <pc:sldMk cId="3200106212" sldId="2747"/>
            <ac:spMk id="3" creationId="{AC260C62-6E4D-0590-116F-00A0FF5DFC64}"/>
          </ac:spMkLst>
        </pc:spChg>
        <pc:spChg chg="mod ord">
          <ac:chgData name="Sam Day" userId="c1ed0136-0341-4341-902d-14e0f9b74320" providerId="ADAL" clId="{50B86492-98CD-4765-9B41-BAF8E80FD1E8}" dt="2024-03-26T19:22:38.543" v="197" actId="6264"/>
          <ac:spMkLst>
            <pc:docMk/>
            <pc:sldMk cId="3200106212" sldId="2747"/>
            <ac:spMk id="4" creationId="{BABDD8E6-45D9-458C-AA49-4C42F3473A8A}"/>
          </ac:spMkLst>
        </pc:spChg>
        <pc:spChg chg="add del mod ord">
          <ac:chgData name="Sam Day" userId="c1ed0136-0341-4341-902d-14e0f9b74320" providerId="ADAL" clId="{50B86492-98CD-4765-9B41-BAF8E80FD1E8}" dt="2024-03-26T16:00:13.453" v="192" actId="6264"/>
          <ac:spMkLst>
            <pc:docMk/>
            <pc:sldMk cId="3200106212" sldId="2747"/>
            <ac:spMk id="5" creationId="{CFE4F7E9-196D-BE2D-4D39-17FC6BF64C13}"/>
          </ac:spMkLst>
        </pc:spChg>
        <pc:spChg chg="mod ord">
          <ac:chgData name="Sam Day" userId="c1ed0136-0341-4341-902d-14e0f9b74320" providerId="ADAL" clId="{50B86492-98CD-4765-9B41-BAF8E80FD1E8}" dt="2024-03-26T19:22:38.543" v="197" actId="6264"/>
          <ac:spMkLst>
            <pc:docMk/>
            <pc:sldMk cId="3200106212" sldId="2747"/>
            <ac:spMk id="6" creationId="{368CBDC0-6B0E-431D-B616-ED225C773011}"/>
          </ac:spMkLst>
        </pc:spChg>
        <pc:spChg chg="add del mod">
          <ac:chgData name="Sam Day" userId="c1ed0136-0341-4341-902d-14e0f9b74320" providerId="ADAL" clId="{50B86492-98CD-4765-9B41-BAF8E80FD1E8}" dt="2024-03-26T16:00:18.092" v="193" actId="6264"/>
          <ac:spMkLst>
            <pc:docMk/>
            <pc:sldMk cId="3200106212" sldId="2747"/>
            <ac:spMk id="7" creationId="{DE34E668-0566-13BC-9A2B-BDB4EA4C08C8}"/>
          </ac:spMkLst>
        </pc:spChg>
        <pc:spChg chg="add del mod">
          <ac:chgData name="Sam Day" userId="c1ed0136-0341-4341-902d-14e0f9b74320" providerId="ADAL" clId="{50B86492-98CD-4765-9B41-BAF8E80FD1E8}" dt="2024-03-26T16:00:18.092" v="193" actId="6264"/>
          <ac:spMkLst>
            <pc:docMk/>
            <pc:sldMk cId="3200106212" sldId="2747"/>
            <ac:spMk id="8" creationId="{99FDE067-404D-171D-E1F6-7183BF8CA3AF}"/>
          </ac:spMkLst>
        </pc:spChg>
        <pc:spChg chg="add del mod ord">
          <ac:chgData name="Sam Day" userId="c1ed0136-0341-4341-902d-14e0f9b74320" providerId="ADAL" clId="{50B86492-98CD-4765-9B41-BAF8E80FD1E8}" dt="2024-03-26T16:00:19.763" v="194"/>
          <ac:spMkLst>
            <pc:docMk/>
            <pc:sldMk cId="3200106212" sldId="2747"/>
            <ac:spMk id="9" creationId="{26E55615-EBB3-9FD6-D94D-05B18FE9915F}"/>
          </ac:spMkLst>
        </pc:spChg>
        <pc:spChg chg="add del mod">
          <ac:chgData name="Sam Day" userId="c1ed0136-0341-4341-902d-14e0f9b74320" providerId="ADAL" clId="{50B86492-98CD-4765-9B41-BAF8E80FD1E8}" dt="2024-03-26T19:22:38.543" v="197" actId="6264"/>
          <ac:spMkLst>
            <pc:docMk/>
            <pc:sldMk cId="3200106212" sldId="2747"/>
            <ac:spMk id="12" creationId="{3A865DF8-6CE5-5397-46F9-D3DD4DE8A7B9}"/>
          </ac:spMkLst>
        </pc:spChg>
        <pc:spChg chg="add del mod">
          <ac:chgData name="Sam Day" userId="c1ed0136-0341-4341-902d-14e0f9b74320" providerId="ADAL" clId="{50B86492-98CD-4765-9B41-BAF8E80FD1E8}" dt="2024-03-26T19:22:38.543" v="197" actId="6264"/>
          <ac:spMkLst>
            <pc:docMk/>
            <pc:sldMk cId="3200106212" sldId="2747"/>
            <ac:spMk id="13" creationId="{8AA034A3-9986-B7C8-387A-5C12BD882625}"/>
          </ac:spMkLst>
        </pc:spChg>
        <pc:spChg chg="add del mod">
          <ac:chgData name="Sam Day" userId="c1ed0136-0341-4341-902d-14e0f9b74320" providerId="ADAL" clId="{50B86492-98CD-4765-9B41-BAF8E80FD1E8}" dt="2024-03-26T19:22:38.543" v="197" actId="6264"/>
          <ac:spMkLst>
            <pc:docMk/>
            <pc:sldMk cId="3200106212" sldId="2747"/>
            <ac:spMk id="14" creationId="{865F97F6-33C4-A1D2-31BD-6FD190768155}"/>
          </ac:spMkLst>
        </pc:spChg>
        <pc:picChg chg="del">
          <ac:chgData name="Sam Day" userId="c1ed0136-0341-4341-902d-14e0f9b74320" providerId="ADAL" clId="{50B86492-98CD-4765-9B41-BAF8E80FD1E8}" dt="2024-03-26T16:00:21.764" v="195" actId="478"/>
          <ac:picMkLst>
            <pc:docMk/>
            <pc:sldMk cId="3200106212" sldId="2747"/>
            <ac:picMk id="10" creationId="{05A35311-288A-4048-A9E7-7F9D55D314C4}"/>
          </ac:picMkLst>
        </pc:picChg>
        <pc:picChg chg="add mod ord">
          <ac:chgData name="Sam Day" userId="c1ed0136-0341-4341-902d-14e0f9b74320" providerId="ADAL" clId="{50B86492-98CD-4765-9B41-BAF8E80FD1E8}" dt="2024-03-26T19:22:38.543" v="197" actId="6264"/>
          <ac:picMkLst>
            <pc:docMk/>
            <pc:sldMk cId="3200106212" sldId="2747"/>
            <ac:picMk id="11" creationId="{02E31B95-08FB-41B0-9F51-373C0FD7F6DC}"/>
          </ac:picMkLst>
        </pc:picChg>
      </pc:sldChg>
      <pc:sldChg chg="addSp delSp modSp mod chgLayout">
        <pc:chgData name="Sam Day" userId="c1ed0136-0341-4341-902d-14e0f9b74320" providerId="ADAL" clId="{50B86492-98CD-4765-9B41-BAF8E80FD1E8}" dt="2024-03-26T23:08:22.147" v="211" actId="6264"/>
        <pc:sldMkLst>
          <pc:docMk/>
          <pc:sldMk cId="2850206461" sldId="3247"/>
        </pc:sldMkLst>
        <pc:spChg chg="add del mod">
          <ac:chgData name="Sam Day" userId="c1ed0136-0341-4341-902d-14e0f9b74320" providerId="ADAL" clId="{50B86492-98CD-4765-9B41-BAF8E80FD1E8}" dt="2024-03-26T23:08:22.147" v="211" actId="6264"/>
          <ac:spMkLst>
            <pc:docMk/>
            <pc:sldMk cId="2850206461" sldId="3247"/>
            <ac:spMk id="2" creationId="{4FE8843A-801F-A8A2-0105-2A0A28136001}"/>
          </ac:spMkLst>
        </pc:spChg>
        <pc:spChg chg="add del mod">
          <ac:chgData name="Sam Day" userId="c1ed0136-0341-4341-902d-14e0f9b74320" providerId="ADAL" clId="{50B86492-98CD-4765-9B41-BAF8E80FD1E8}" dt="2024-03-26T23:08:22.147" v="211" actId="6264"/>
          <ac:spMkLst>
            <pc:docMk/>
            <pc:sldMk cId="2850206461" sldId="3247"/>
            <ac:spMk id="3" creationId="{8BC97727-B126-8834-C0A0-EFBCF775DEAB}"/>
          </ac:spMkLst>
        </pc:spChg>
        <pc:spChg chg="mod ord">
          <ac:chgData name="Sam Day" userId="c1ed0136-0341-4341-902d-14e0f9b74320" providerId="ADAL" clId="{50B86492-98CD-4765-9B41-BAF8E80FD1E8}" dt="2024-03-26T23:08:22.147" v="211" actId="6264"/>
          <ac:spMkLst>
            <pc:docMk/>
            <pc:sldMk cId="2850206461" sldId="3247"/>
            <ac:spMk id="4" creationId="{BABDD8E6-45D9-458C-AA49-4C42F3473A8A}"/>
          </ac:spMkLst>
        </pc:spChg>
        <pc:spChg chg="mod ord">
          <ac:chgData name="Sam Day" userId="c1ed0136-0341-4341-902d-14e0f9b74320" providerId="ADAL" clId="{50B86492-98CD-4765-9B41-BAF8E80FD1E8}" dt="2024-03-26T23:08:22.147" v="211" actId="6264"/>
          <ac:spMkLst>
            <pc:docMk/>
            <pc:sldMk cId="2850206461" sldId="3247"/>
            <ac:spMk id="6" creationId="{368CBDC0-6B0E-431D-B616-ED225C773011}"/>
          </ac:spMkLst>
        </pc:spChg>
        <pc:spChg chg="add del mod">
          <ac:chgData name="Sam Day" userId="c1ed0136-0341-4341-902d-14e0f9b74320" providerId="ADAL" clId="{50B86492-98CD-4765-9B41-BAF8E80FD1E8}" dt="2024-03-26T23:08:22.147" v="211" actId="6264"/>
          <ac:spMkLst>
            <pc:docMk/>
            <pc:sldMk cId="2850206461" sldId="3247"/>
            <ac:spMk id="7" creationId="{86C701AB-3942-B9FF-87B3-C66E15640A11}"/>
          </ac:spMkLst>
        </pc:spChg>
        <pc:picChg chg="mod ord">
          <ac:chgData name="Sam Day" userId="c1ed0136-0341-4341-902d-14e0f9b74320" providerId="ADAL" clId="{50B86492-98CD-4765-9B41-BAF8E80FD1E8}" dt="2024-03-26T23:08:22.147" v="211" actId="6264"/>
          <ac:picMkLst>
            <pc:docMk/>
            <pc:sldMk cId="2850206461" sldId="3247"/>
            <ac:picMk id="13" creationId="{ECAF2129-63C0-83BC-FB78-64BA69D07695}"/>
          </ac:picMkLst>
        </pc:picChg>
      </pc:sldChg>
      <pc:sldChg chg="addSp delSp modSp mod chgLayout modNotesTx">
        <pc:chgData name="Sam Day" userId="c1ed0136-0341-4341-902d-14e0f9b74320" providerId="ADAL" clId="{50B86492-98CD-4765-9B41-BAF8E80FD1E8}" dt="2024-03-26T23:07:52.752" v="205" actId="6264"/>
        <pc:sldMkLst>
          <pc:docMk/>
          <pc:sldMk cId="2625290451" sldId="3256"/>
        </pc:sldMkLst>
        <pc:spChg chg="add del mod">
          <ac:chgData name="Sam Day" userId="c1ed0136-0341-4341-902d-14e0f9b74320" providerId="ADAL" clId="{50B86492-98CD-4765-9B41-BAF8E80FD1E8}" dt="2024-03-26T23:07:52.752" v="205" actId="6264"/>
          <ac:spMkLst>
            <pc:docMk/>
            <pc:sldMk cId="2625290451" sldId="3256"/>
            <ac:spMk id="2" creationId="{17F766DE-DC46-42C0-E69C-E5D15B764EE0}"/>
          </ac:spMkLst>
        </pc:spChg>
        <pc:spChg chg="add del mod">
          <ac:chgData name="Sam Day" userId="c1ed0136-0341-4341-902d-14e0f9b74320" providerId="ADAL" clId="{50B86492-98CD-4765-9B41-BAF8E80FD1E8}" dt="2024-03-26T23:07:52.752" v="205" actId="6264"/>
          <ac:spMkLst>
            <pc:docMk/>
            <pc:sldMk cId="2625290451" sldId="3256"/>
            <ac:spMk id="3" creationId="{0640D876-03A6-E3B4-A6D3-4EC4F7C414E3}"/>
          </ac:spMkLst>
        </pc:spChg>
        <pc:spChg chg="mod ord">
          <ac:chgData name="Sam Day" userId="c1ed0136-0341-4341-902d-14e0f9b74320" providerId="ADAL" clId="{50B86492-98CD-4765-9B41-BAF8E80FD1E8}" dt="2024-03-26T23:07:52.752" v="205" actId="6264"/>
          <ac:spMkLst>
            <pc:docMk/>
            <pc:sldMk cId="2625290451" sldId="3256"/>
            <ac:spMk id="4" creationId="{B7673CD4-6793-4DE8-9E43-CD30AF9322D2}"/>
          </ac:spMkLst>
        </pc:spChg>
        <pc:spChg chg="add del mod">
          <ac:chgData name="Sam Day" userId="c1ed0136-0341-4341-902d-14e0f9b74320" providerId="ADAL" clId="{50B86492-98CD-4765-9B41-BAF8E80FD1E8}" dt="2024-03-26T23:07:52.752" v="205" actId="6264"/>
          <ac:spMkLst>
            <pc:docMk/>
            <pc:sldMk cId="2625290451" sldId="3256"/>
            <ac:spMk id="5" creationId="{6C7A5FCC-65DC-F1B6-435A-047D02B4A491}"/>
          </ac:spMkLst>
        </pc:spChg>
        <pc:spChg chg="mod ord">
          <ac:chgData name="Sam Day" userId="c1ed0136-0341-4341-902d-14e0f9b74320" providerId="ADAL" clId="{50B86492-98CD-4765-9B41-BAF8E80FD1E8}" dt="2024-03-26T23:07:52.752" v="205" actId="6264"/>
          <ac:spMkLst>
            <pc:docMk/>
            <pc:sldMk cId="2625290451" sldId="3256"/>
            <ac:spMk id="6" creationId="{0D0295B5-FF2F-496C-BD74-C070881DD51E}"/>
          </ac:spMkLst>
        </pc:spChg>
        <pc:spChg chg="add del mod">
          <ac:chgData name="Sam Day" userId="c1ed0136-0341-4341-902d-14e0f9b74320" providerId="ADAL" clId="{50B86492-98CD-4765-9B41-BAF8E80FD1E8}" dt="2024-03-26T23:07:52.752" v="205" actId="6264"/>
          <ac:spMkLst>
            <pc:docMk/>
            <pc:sldMk cId="2625290451" sldId="3256"/>
            <ac:spMk id="7" creationId="{DE031236-BF77-1A70-B7F5-916B502E72AC}"/>
          </ac:spMkLst>
        </pc:spChg>
        <pc:spChg chg="mod ord">
          <ac:chgData name="Sam Day" userId="c1ed0136-0341-4341-902d-14e0f9b74320" providerId="ADAL" clId="{50B86492-98CD-4765-9B41-BAF8E80FD1E8}" dt="2024-03-26T23:07:52.752" v="205" actId="6264"/>
          <ac:spMkLst>
            <pc:docMk/>
            <pc:sldMk cId="2625290451" sldId="3256"/>
            <ac:spMk id="20" creationId="{E1A5F287-E2F8-0ABC-F965-7F872590DDA1}"/>
          </ac:spMkLst>
        </pc:spChg>
        <pc:picChg chg="mod ord">
          <ac:chgData name="Sam Day" userId="c1ed0136-0341-4341-902d-14e0f9b74320" providerId="ADAL" clId="{50B86492-98CD-4765-9B41-BAF8E80FD1E8}" dt="2024-03-26T23:07:52.752" v="205" actId="6264"/>
          <ac:picMkLst>
            <pc:docMk/>
            <pc:sldMk cId="2625290451" sldId="3256"/>
            <ac:picMk id="22" creationId="{DFD3FE41-F6DB-552E-AE54-ADA0033A69D0}"/>
          </ac:picMkLst>
        </pc:picChg>
      </pc:sldChg>
      <pc:sldChg chg="addCm modCm">
        <pc:chgData name="Sam Day" userId="c1ed0136-0341-4341-902d-14e0f9b74320" providerId="ADAL" clId="{50B86492-98CD-4765-9B41-BAF8E80FD1E8}" dt="2024-03-25T21:14:07.199" v="138"/>
        <pc:sldMkLst>
          <pc:docMk/>
          <pc:sldMk cId="717869740" sldId="3357"/>
        </pc:sldMkLst>
      </pc:sldChg>
      <pc:sldChg chg="modSp mod">
        <pc:chgData name="Sam Day" userId="c1ed0136-0341-4341-902d-14e0f9b74320" providerId="ADAL" clId="{50B86492-98CD-4765-9B41-BAF8E80FD1E8}" dt="2024-03-26T14:35:23.258" v="184" actId="20577"/>
        <pc:sldMkLst>
          <pc:docMk/>
          <pc:sldMk cId="56823764" sldId="3410"/>
        </pc:sldMkLst>
        <pc:spChg chg="mod">
          <ac:chgData name="Sam Day" userId="c1ed0136-0341-4341-902d-14e0f9b74320" providerId="ADAL" clId="{50B86492-98CD-4765-9B41-BAF8E80FD1E8}" dt="2024-03-26T14:35:23.258" v="184" actId="20577"/>
          <ac:spMkLst>
            <pc:docMk/>
            <pc:sldMk cId="56823764" sldId="3410"/>
            <ac:spMk id="3" creationId="{D839D353-96BF-1443-911C-6A5809B08ACC}"/>
          </ac:spMkLst>
        </pc:spChg>
      </pc:sldChg>
      <pc:sldChg chg="addSp delSp modSp mod chgLayout">
        <pc:chgData name="Sam Day" userId="c1ed0136-0341-4341-902d-14e0f9b74320" providerId="ADAL" clId="{50B86492-98CD-4765-9B41-BAF8E80FD1E8}" dt="2024-03-25T20:38:28.822" v="132" actId="6264"/>
        <pc:sldMkLst>
          <pc:docMk/>
          <pc:sldMk cId="3127754734" sldId="3420"/>
        </pc:sldMkLst>
        <pc:spChg chg="add del mod">
          <ac:chgData name="Sam Day" userId="c1ed0136-0341-4341-902d-14e0f9b74320" providerId="ADAL" clId="{50B86492-98CD-4765-9B41-BAF8E80FD1E8}" dt="2024-03-25T20:09:52.993" v="26" actId="6264"/>
          <ac:spMkLst>
            <pc:docMk/>
            <pc:sldMk cId="3127754734" sldId="3420"/>
            <ac:spMk id="3" creationId="{9ECFDF55-13DF-3FB6-FD14-748B2F101AE5}"/>
          </ac:spMkLst>
        </pc:spChg>
        <pc:spChg chg="mod ord">
          <ac:chgData name="Sam Day" userId="c1ed0136-0341-4341-902d-14e0f9b74320" providerId="ADAL" clId="{50B86492-98CD-4765-9B41-BAF8E80FD1E8}" dt="2024-03-25T20:38:28.822" v="132" actId="6264"/>
          <ac:spMkLst>
            <pc:docMk/>
            <pc:sldMk cId="3127754734" sldId="3420"/>
            <ac:spMk id="4" creationId="{302DBE26-DD42-4888-9BEF-504699EBC583}"/>
          </ac:spMkLst>
        </pc:spChg>
        <pc:spChg chg="mod ord">
          <ac:chgData name="Sam Day" userId="c1ed0136-0341-4341-902d-14e0f9b74320" providerId="ADAL" clId="{50B86492-98CD-4765-9B41-BAF8E80FD1E8}" dt="2024-03-25T20:38:28.822" v="132" actId="6264"/>
          <ac:spMkLst>
            <pc:docMk/>
            <pc:sldMk cId="3127754734" sldId="3420"/>
            <ac:spMk id="5" creationId="{E6162C3D-46F4-D469-4A01-BB1BBA6B682A}"/>
          </ac:spMkLst>
        </pc:spChg>
        <pc:spChg chg="mod ord">
          <ac:chgData name="Sam Day" userId="c1ed0136-0341-4341-902d-14e0f9b74320" providerId="ADAL" clId="{50B86492-98CD-4765-9B41-BAF8E80FD1E8}" dt="2024-03-25T20:38:28.822" v="132" actId="6264"/>
          <ac:spMkLst>
            <pc:docMk/>
            <pc:sldMk cId="3127754734" sldId="3420"/>
            <ac:spMk id="6" creationId="{C7932966-5ADF-4054-B2D4-2ABC9336F3D1}"/>
          </ac:spMkLst>
        </pc:spChg>
        <pc:spChg chg="add del mod">
          <ac:chgData name="Sam Day" userId="c1ed0136-0341-4341-902d-14e0f9b74320" providerId="ADAL" clId="{50B86492-98CD-4765-9B41-BAF8E80FD1E8}" dt="2024-03-25T20:09:52.993" v="26" actId="6264"/>
          <ac:spMkLst>
            <pc:docMk/>
            <pc:sldMk cId="3127754734" sldId="3420"/>
            <ac:spMk id="7" creationId="{A7BC7F6C-8008-38C7-CE74-1AFBE9914E19}"/>
          </ac:spMkLst>
        </pc:spChg>
        <pc:spChg chg="add del mod">
          <ac:chgData name="Sam Day" userId="c1ed0136-0341-4341-902d-14e0f9b74320" providerId="ADAL" clId="{50B86492-98CD-4765-9B41-BAF8E80FD1E8}" dt="2024-03-25T20:09:52.993" v="26" actId="6264"/>
          <ac:spMkLst>
            <pc:docMk/>
            <pc:sldMk cId="3127754734" sldId="3420"/>
            <ac:spMk id="8" creationId="{7B925500-D02C-4CAC-841D-DB8E96B71449}"/>
          </ac:spMkLst>
        </pc:spChg>
        <pc:spChg chg="add del mod ord">
          <ac:chgData name="Sam Day" userId="c1ed0136-0341-4341-902d-14e0f9b74320" providerId="ADAL" clId="{50B86492-98CD-4765-9B41-BAF8E80FD1E8}" dt="2024-03-25T20:09:56.234" v="27"/>
          <ac:spMkLst>
            <pc:docMk/>
            <pc:sldMk cId="3127754734" sldId="3420"/>
            <ac:spMk id="9" creationId="{7A0BD957-F62C-BFE4-ABFE-5B2167DBE399}"/>
          </ac:spMkLst>
        </pc:spChg>
        <pc:spChg chg="add del mod">
          <ac:chgData name="Sam Day" userId="c1ed0136-0341-4341-902d-14e0f9b74320" providerId="ADAL" clId="{50B86492-98CD-4765-9B41-BAF8E80FD1E8}" dt="2024-03-25T20:38:28.822" v="132" actId="6264"/>
          <ac:spMkLst>
            <pc:docMk/>
            <pc:sldMk cId="3127754734" sldId="3420"/>
            <ac:spMk id="11" creationId="{2231046C-5E8D-18F0-CEF4-62581ABCD7AB}"/>
          </ac:spMkLst>
        </pc:spChg>
        <pc:spChg chg="add del mod">
          <ac:chgData name="Sam Day" userId="c1ed0136-0341-4341-902d-14e0f9b74320" providerId="ADAL" clId="{50B86492-98CD-4765-9B41-BAF8E80FD1E8}" dt="2024-03-25T20:38:28.822" v="132" actId="6264"/>
          <ac:spMkLst>
            <pc:docMk/>
            <pc:sldMk cId="3127754734" sldId="3420"/>
            <ac:spMk id="12" creationId="{529813C0-04C1-FA6A-1386-E9D7FCD4D7E4}"/>
          </ac:spMkLst>
        </pc:spChg>
        <pc:spChg chg="add del mod">
          <ac:chgData name="Sam Day" userId="c1ed0136-0341-4341-902d-14e0f9b74320" providerId="ADAL" clId="{50B86492-98CD-4765-9B41-BAF8E80FD1E8}" dt="2024-03-25T20:38:28.822" v="132" actId="6264"/>
          <ac:spMkLst>
            <pc:docMk/>
            <pc:sldMk cId="3127754734" sldId="3420"/>
            <ac:spMk id="13" creationId="{D8EA42C6-752F-7AEB-2C14-6DC4B345C87D}"/>
          </ac:spMkLst>
        </pc:spChg>
        <pc:spChg chg="add del mod">
          <ac:chgData name="Sam Day" userId="c1ed0136-0341-4341-902d-14e0f9b74320" providerId="ADAL" clId="{50B86492-98CD-4765-9B41-BAF8E80FD1E8}" dt="2024-03-25T20:38:28.822" v="132" actId="6264"/>
          <ac:spMkLst>
            <pc:docMk/>
            <pc:sldMk cId="3127754734" sldId="3420"/>
            <ac:spMk id="14" creationId="{22974C99-B3A6-1A30-AA2F-B7D6B919CBBD}"/>
          </ac:spMkLst>
        </pc:spChg>
        <pc:picChg chg="add mod ord">
          <ac:chgData name="Sam Day" userId="c1ed0136-0341-4341-902d-14e0f9b74320" providerId="ADAL" clId="{50B86492-98CD-4765-9B41-BAF8E80FD1E8}" dt="2024-03-25T20:38:28.822" v="132" actId="6264"/>
          <ac:picMkLst>
            <pc:docMk/>
            <pc:sldMk cId="3127754734" sldId="3420"/>
            <ac:picMk id="10" creationId="{6C2B6652-3778-C4FB-7BEE-785DA2616347}"/>
          </ac:picMkLst>
        </pc:picChg>
      </pc:sldChg>
      <pc:sldChg chg="addSp delSp modSp mod chgLayout">
        <pc:chgData name="Sam Day" userId="c1ed0136-0341-4341-902d-14e0f9b74320" providerId="ADAL" clId="{50B86492-98CD-4765-9B41-BAF8E80FD1E8}" dt="2024-03-25T20:38:45.230" v="136" actId="6264"/>
        <pc:sldMkLst>
          <pc:docMk/>
          <pc:sldMk cId="3844456729" sldId="3421"/>
        </pc:sldMkLst>
        <pc:spChg chg="mod ord">
          <ac:chgData name="Sam Day" userId="c1ed0136-0341-4341-902d-14e0f9b74320" providerId="ADAL" clId="{50B86492-98CD-4765-9B41-BAF8E80FD1E8}" dt="2024-03-25T20:38:45.230" v="136" actId="6264"/>
          <ac:spMkLst>
            <pc:docMk/>
            <pc:sldMk cId="3844456729" sldId="3421"/>
            <ac:spMk id="4" creationId="{302DBE26-DD42-4888-9BEF-504699EBC583}"/>
          </ac:spMkLst>
        </pc:spChg>
        <pc:spChg chg="mod ord">
          <ac:chgData name="Sam Day" userId="c1ed0136-0341-4341-902d-14e0f9b74320" providerId="ADAL" clId="{50B86492-98CD-4765-9B41-BAF8E80FD1E8}" dt="2024-03-25T20:38:45.230" v="136" actId="6264"/>
          <ac:spMkLst>
            <pc:docMk/>
            <pc:sldMk cId="3844456729" sldId="3421"/>
            <ac:spMk id="5" creationId="{347B1964-4DCA-FB3E-77DD-EABEDAF2BB81}"/>
          </ac:spMkLst>
        </pc:spChg>
        <pc:spChg chg="mod ord">
          <ac:chgData name="Sam Day" userId="c1ed0136-0341-4341-902d-14e0f9b74320" providerId="ADAL" clId="{50B86492-98CD-4765-9B41-BAF8E80FD1E8}" dt="2024-03-25T20:38:45.230" v="136" actId="6264"/>
          <ac:spMkLst>
            <pc:docMk/>
            <pc:sldMk cId="3844456729" sldId="3421"/>
            <ac:spMk id="6" creationId="{C7932966-5ADF-4054-B2D4-2ABC9336F3D1}"/>
          </ac:spMkLst>
        </pc:spChg>
        <pc:spChg chg="add del mod">
          <ac:chgData name="Sam Day" userId="c1ed0136-0341-4341-902d-14e0f9b74320" providerId="ADAL" clId="{50B86492-98CD-4765-9B41-BAF8E80FD1E8}" dt="2024-03-25T20:38:45.230" v="136" actId="6264"/>
          <ac:spMkLst>
            <pc:docMk/>
            <pc:sldMk cId="3844456729" sldId="3421"/>
            <ac:spMk id="9" creationId="{28E215D3-717A-13BA-F34F-C48AA21019C6}"/>
          </ac:spMkLst>
        </pc:spChg>
        <pc:spChg chg="add del mod">
          <ac:chgData name="Sam Day" userId="c1ed0136-0341-4341-902d-14e0f9b74320" providerId="ADAL" clId="{50B86492-98CD-4765-9B41-BAF8E80FD1E8}" dt="2024-03-25T20:38:45.230" v="136" actId="6264"/>
          <ac:spMkLst>
            <pc:docMk/>
            <pc:sldMk cId="3844456729" sldId="3421"/>
            <ac:spMk id="11" creationId="{41BB0747-32DA-A8F7-BDD8-8E2F12F6271D}"/>
          </ac:spMkLst>
        </pc:spChg>
        <pc:spChg chg="add del mod">
          <ac:chgData name="Sam Day" userId="c1ed0136-0341-4341-902d-14e0f9b74320" providerId="ADAL" clId="{50B86492-98CD-4765-9B41-BAF8E80FD1E8}" dt="2024-03-25T20:38:45.230" v="136" actId="6264"/>
          <ac:spMkLst>
            <pc:docMk/>
            <pc:sldMk cId="3844456729" sldId="3421"/>
            <ac:spMk id="12" creationId="{1B0FFF00-3B2C-6DE0-3EBB-3205DEAD42C4}"/>
          </ac:spMkLst>
        </pc:spChg>
        <pc:spChg chg="add del mod ord">
          <ac:chgData name="Sam Day" userId="c1ed0136-0341-4341-902d-14e0f9b74320" providerId="ADAL" clId="{50B86492-98CD-4765-9B41-BAF8E80FD1E8}" dt="2024-03-25T20:38:45.230" v="136" actId="6264"/>
          <ac:spMkLst>
            <pc:docMk/>
            <pc:sldMk cId="3844456729" sldId="3421"/>
            <ac:spMk id="13" creationId="{E0B9FA41-2EF7-C4AD-128E-C4B4525A221D}"/>
          </ac:spMkLst>
        </pc:spChg>
        <pc:spChg chg="mod">
          <ac:chgData name="Sam Day" userId="c1ed0136-0341-4341-902d-14e0f9b74320" providerId="ADAL" clId="{50B86492-98CD-4765-9B41-BAF8E80FD1E8}" dt="2024-03-25T20:38:40.991" v="134"/>
          <ac:spMkLst>
            <pc:docMk/>
            <pc:sldMk cId="3844456729" sldId="3421"/>
            <ac:spMk id="16" creationId="{761B701D-5528-46E7-C55D-67CA408F78AB}"/>
          </ac:spMkLst>
        </pc:spChg>
        <pc:spChg chg="mod">
          <ac:chgData name="Sam Day" userId="c1ed0136-0341-4341-902d-14e0f9b74320" providerId="ADAL" clId="{50B86492-98CD-4765-9B41-BAF8E80FD1E8}" dt="2024-03-25T20:38:40.991" v="134"/>
          <ac:spMkLst>
            <pc:docMk/>
            <pc:sldMk cId="3844456729" sldId="3421"/>
            <ac:spMk id="18" creationId="{8E6EED38-85D2-49D7-CB32-3DF2E5CC261B}"/>
          </ac:spMkLst>
        </pc:spChg>
        <pc:spChg chg="mod">
          <ac:chgData name="Sam Day" userId="c1ed0136-0341-4341-902d-14e0f9b74320" providerId="ADAL" clId="{50B86492-98CD-4765-9B41-BAF8E80FD1E8}" dt="2024-03-25T20:38:42.908" v="135"/>
          <ac:spMkLst>
            <pc:docMk/>
            <pc:sldMk cId="3844456729" sldId="3421"/>
            <ac:spMk id="21" creationId="{E056D3C2-B750-7049-7AC1-F3EE035ED079}"/>
          </ac:spMkLst>
        </pc:spChg>
        <pc:spChg chg="mod">
          <ac:chgData name="Sam Day" userId="c1ed0136-0341-4341-902d-14e0f9b74320" providerId="ADAL" clId="{50B86492-98CD-4765-9B41-BAF8E80FD1E8}" dt="2024-03-25T20:38:42.908" v="135"/>
          <ac:spMkLst>
            <pc:docMk/>
            <pc:sldMk cId="3844456729" sldId="3421"/>
            <ac:spMk id="23" creationId="{E636D5A2-AD00-99ED-7CDC-11039568714C}"/>
          </ac:spMkLst>
        </pc:spChg>
        <pc:grpChg chg="add mod">
          <ac:chgData name="Sam Day" userId="c1ed0136-0341-4341-902d-14e0f9b74320" providerId="ADAL" clId="{50B86492-98CD-4765-9B41-BAF8E80FD1E8}" dt="2024-03-25T20:38:40.991" v="134"/>
          <ac:grpSpMkLst>
            <pc:docMk/>
            <pc:sldMk cId="3844456729" sldId="3421"/>
            <ac:grpSpMk id="14" creationId="{F6237D1D-A0DE-D68D-A838-746376BD109B}"/>
          </ac:grpSpMkLst>
        </pc:grpChg>
        <pc:grpChg chg="mod">
          <ac:chgData name="Sam Day" userId="c1ed0136-0341-4341-902d-14e0f9b74320" providerId="ADAL" clId="{50B86492-98CD-4765-9B41-BAF8E80FD1E8}" dt="2024-03-25T20:38:40.991" v="134"/>
          <ac:grpSpMkLst>
            <pc:docMk/>
            <pc:sldMk cId="3844456729" sldId="3421"/>
            <ac:grpSpMk id="15" creationId="{598DC90B-8E2B-DD0B-4C2A-FB6FFC946E2C}"/>
          </ac:grpSpMkLst>
        </pc:grpChg>
        <pc:grpChg chg="add mod">
          <ac:chgData name="Sam Day" userId="c1ed0136-0341-4341-902d-14e0f9b74320" providerId="ADAL" clId="{50B86492-98CD-4765-9B41-BAF8E80FD1E8}" dt="2024-03-25T20:38:42.908" v="135"/>
          <ac:grpSpMkLst>
            <pc:docMk/>
            <pc:sldMk cId="3844456729" sldId="3421"/>
            <ac:grpSpMk id="19" creationId="{6EF0B386-9CED-7186-8142-057CD138B0EA}"/>
          </ac:grpSpMkLst>
        </pc:grpChg>
        <pc:grpChg chg="mod">
          <ac:chgData name="Sam Day" userId="c1ed0136-0341-4341-902d-14e0f9b74320" providerId="ADAL" clId="{50B86492-98CD-4765-9B41-BAF8E80FD1E8}" dt="2024-03-25T20:38:42.908" v="135"/>
          <ac:grpSpMkLst>
            <pc:docMk/>
            <pc:sldMk cId="3844456729" sldId="3421"/>
            <ac:grpSpMk id="20" creationId="{A0E7BB62-D3EC-BF0E-D504-CD80B17A4559}"/>
          </ac:grpSpMkLst>
        </pc:grpChg>
        <pc:picChg chg="mod">
          <ac:chgData name="Sam Day" userId="c1ed0136-0341-4341-902d-14e0f9b74320" providerId="ADAL" clId="{50B86492-98CD-4765-9B41-BAF8E80FD1E8}" dt="2024-03-25T20:38:40.991" v="134"/>
          <ac:picMkLst>
            <pc:docMk/>
            <pc:sldMk cId="3844456729" sldId="3421"/>
            <ac:picMk id="17" creationId="{FB4B06B5-B22E-00B1-3866-AEB0CF866593}"/>
          </ac:picMkLst>
        </pc:picChg>
        <pc:picChg chg="mod">
          <ac:chgData name="Sam Day" userId="c1ed0136-0341-4341-902d-14e0f9b74320" providerId="ADAL" clId="{50B86492-98CD-4765-9B41-BAF8E80FD1E8}" dt="2024-03-25T20:38:42.908" v="135"/>
          <ac:picMkLst>
            <pc:docMk/>
            <pc:sldMk cId="3844456729" sldId="3421"/>
            <ac:picMk id="22" creationId="{35938370-7878-C47D-DA78-0338D7374BE0}"/>
          </ac:picMkLst>
        </pc:picChg>
      </pc:sldChg>
      <pc:sldChg chg="modSp addCm modCm">
        <pc:chgData name="Sam Day" userId="c1ed0136-0341-4341-902d-14e0f9b74320" providerId="ADAL" clId="{50B86492-98CD-4765-9B41-BAF8E80FD1E8}" dt="2024-03-25T20:05:13.799" v="25"/>
        <pc:sldMkLst>
          <pc:docMk/>
          <pc:sldMk cId="4154015034" sldId="11021"/>
        </pc:sldMkLst>
        <pc:graphicFrameChg chg="mod">
          <ac:chgData name="Sam Day" userId="c1ed0136-0341-4341-902d-14e0f9b74320" providerId="ADAL" clId="{50B86492-98CD-4765-9B41-BAF8E80FD1E8}" dt="2024-03-25T20:04:44.395" v="22" actId="20577"/>
          <ac:graphicFrameMkLst>
            <pc:docMk/>
            <pc:sldMk cId="4154015034" sldId="11021"/>
            <ac:graphicFrameMk id="4" creationId="{C8E4D4BE-36A1-4AC7-3DF3-9BE9491ABA95}"/>
          </ac:graphicFrameMkLst>
        </pc:graphicFrameChg>
      </pc:sldChg>
      <pc:sldChg chg="addSp delSp modSp mod chgLayout">
        <pc:chgData name="Sam Day" userId="c1ed0136-0341-4341-902d-14e0f9b74320" providerId="ADAL" clId="{50B86492-98CD-4765-9B41-BAF8E80FD1E8}" dt="2024-03-26T23:08:04.209" v="210" actId="1076"/>
        <pc:sldMkLst>
          <pc:docMk/>
          <pc:sldMk cId="3970316110" sldId="11024"/>
        </pc:sldMkLst>
        <pc:spChg chg="add del mod">
          <ac:chgData name="Sam Day" userId="c1ed0136-0341-4341-902d-14e0f9b74320" providerId="ADAL" clId="{50B86492-98CD-4765-9B41-BAF8E80FD1E8}" dt="2024-03-26T23:08:02.163" v="209" actId="6264"/>
          <ac:spMkLst>
            <pc:docMk/>
            <pc:sldMk cId="3970316110" sldId="11024"/>
            <ac:spMk id="2" creationId="{27926763-E1CC-A229-D12E-721537FF9D37}"/>
          </ac:spMkLst>
        </pc:spChg>
        <pc:spChg chg="add del mod">
          <ac:chgData name="Sam Day" userId="c1ed0136-0341-4341-902d-14e0f9b74320" providerId="ADAL" clId="{50B86492-98CD-4765-9B41-BAF8E80FD1E8}" dt="2024-03-26T23:08:02.163" v="209" actId="6264"/>
          <ac:spMkLst>
            <pc:docMk/>
            <pc:sldMk cId="3970316110" sldId="11024"/>
            <ac:spMk id="3" creationId="{9FB800BC-BC59-A67A-A087-A0776CC9281F}"/>
          </ac:spMkLst>
        </pc:spChg>
        <pc:spChg chg="mod ord">
          <ac:chgData name="Sam Day" userId="c1ed0136-0341-4341-902d-14e0f9b74320" providerId="ADAL" clId="{50B86492-98CD-4765-9B41-BAF8E80FD1E8}" dt="2024-03-26T23:08:02.163" v="209" actId="6264"/>
          <ac:spMkLst>
            <pc:docMk/>
            <pc:sldMk cId="3970316110" sldId="11024"/>
            <ac:spMk id="4" creationId="{945D1C34-32D9-FA97-36F3-3D0DE6B40A24}"/>
          </ac:spMkLst>
        </pc:spChg>
        <pc:spChg chg="add del mod">
          <ac:chgData name="Sam Day" userId="c1ed0136-0341-4341-902d-14e0f9b74320" providerId="ADAL" clId="{50B86492-98CD-4765-9B41-BAF8E80FD1E8}" dt="2024-03-26T23:08:02.163" v="209" actId="6264"/>
          <ac:spMkLst>
            <pc:docMk/>
            <pc:sldMk cId="3970316110" sldId="11024"/>
            <ac:spMk id="5" creationId="{69247207-7AF9-6454-74EA-A13B2E2C1DAF}"/>
          </ac:spMkLst>
        </pc:spChg>
        <pc:spChg chg="mod ord">
          <ac:chgData name="Sam Day" userId="c1ed0136-0341-4341-902d-14e0f9b74320" providerId="ADAL" clId="{50B86492-98CD-4765-9B41-BAF8E80FD1E8}" dt="2024-03-26T23:08:02.163" v="209" actId="6264"/>
          <ac:spMkLst>
            <pc:docMk/>
            <pc:sldMk cId="3970316110" sldId="11024"/>
            <ac:spMk id="6" creationId="{960B5692-2AC9-008E-8E52-9CDE778DB581}"/>
          </ac:spMkLst>
        </pc:spChg>
        <pc:spChg chg="add del mod">
          <ac:chgData name="Sam Day" userId="c1ed0136-0341-4341-902d-14e0f9b74320" providerId="ADAL" clId="{50B86492-98CD-4765-9B41-BAF8E80FD1E8}" dt="2024-03-26T23:08:02.163" v="209" actId="6264"/>
          <ac:spMkLst>
            <pc:docMk/>
            <pc:sldMk cId="3970316110" sldId="11024"/>
            <ac:spMk id="7" creationId="{BB427189-E240-8289-0D7D-B200D9150355}"/>
          </ac:spMkLst>
        </pc:spChg>
        <pc:spChg chg="mod ord">
          <ac:chgData name="Sam Day" userId="c1ed0136-0341-4341-902d-14e0f9b74320" providerId="ADAL" clId="{50B86492-98CD-4765-9B41-BAF8E80FD1E8}" dt="2024-03-26T23:08:02.163" v="209" actId="6264"/>
          <ac:spMkLst>
            <pc:docMk/>
            <pc:sldMk cId="3970316110" sldId="11024"/>
            <ac:spMk id="12" creationId="{1C13149E-9250-AB9F-7F49-F5CD545CA13D}"/>
          </ac:spMkLst>
        </pc:spChg>
        <pc:picChg chg="mod ord">
          <ac:chgData name="Sam Day" userId="c1ed0136-0341-4341-902d-14e0f9b74320" providerId="ADAL" clId="{50B86492-98CD-4765-9B41-BAF8E80FD1E8}" dt="2024-03-26T23:08:04.209" v="210" actId="1076"/>
          <ac:picMkLst>
            <pc:docMk/>
            <pc:sldMk cId="3970316110" sldId="11024"/>
            <ac:picMk id="18" creationId="{CC32EA9A-B65A-2A3B-2BF9-932D8421438D}"/>
          </ac:picMkLst>
        </pc:picChg>
      </pc:sldChg>
      <pc:sldMasterChg chg="modSldLayout">
        <pc:chgData name="Sam Day" userId="c1ed0136-0341-4341-902d-14e0f9b74320" providerId="ADAL" clId="{50B86492-98CD-4765-9B41-BAF8E80FD1E8}" dt="2024-03-21T20:50:59.750" v="1" actId="14100"/>
        <pc:sldMasterMkLst>
          <pc:docMk/>
          <pc:sldMasterMk cId="605719399" sldId="2147483792"/>
        </pc:sldMasterMkLst>
        <pc:sldLayoutChg chg="modSp mod">
          <pc:chgData name="Sam Day" userId="c1ed0136-0341-4341-902d-14e0f9b74320" providerId="ADAL" clId="{50B86492-98CD-4765-9B41-BAF8E80FD1E8}" dt="2024-03-21T20:50:59.750" v="1" actId="14100"/>
          <pc:sldLayoutMkLst>
            <pc:docMk/>
            <pc:sldMasterMk cId="605719399" sldId="2147483792"/>
            <pc:sldLayoutMk cId="3608617228" sldId="2147483812"/>
          </pc:sldLayoutMkLst>
          <pc:spChg chg="mod">
            <ac:chgData name="Sam Day" userId="c1ed0136-0341-4341-902d-14e0f9b74320" providerId="ADAL" clId="{50B86492-98CD-4765-9B41-BAF8E80FD1E8}" dt="2024-03-21T20:50:59.750" v="1" actId="14100"/>
            <ac:spMkLst>
              <pc:docMk/>
              <pc:sldMasterMk cId="605719399" sldId="2147483792"/>
              <pc:sldLayoutMk cId="3608617228" sldId="2147483812"/>
              <ac:spMk id="9" creationId="{78B79B41-E532-250C-11D4-32AAA537F3CF}"/>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E2FC45-3D2E-B64A-84C6-0CC7356700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45815BF-8005-8A42-9EA9-EA2A5C097E31}">
      <dgm:prSet/>
      <dgm:spPr/>
      <dgm:t>
        <a:bodyPr/>
        <a:lstStyle/>
        <a:p>
          <a:r>
            <a:rPr lang="en-US" baseline="0" dirty="0"/>
            <a:t>Monitor hospital activities.</a:t>
          </a:r>
          <a:endParaRPr lang="en-US" dirty="0"/>
        </a:p>
      </dgm:t>
    </dgm:pt>
    <dgm:pt modelId="{06770367-A8A3-F346-AD43-A2D605CCAC06}" type="parTrans" cxnId="{ACA561EE-8501-7240-A0E2-850BE785708A}">
      <dgm:prSet/>
      <dgm:spPr/>
      <dgm:t>
        <a:bodyPr/>
        <a:lstStyle/>
        <a:p>
          <a:endParaRPr lang="en-US"/>
        </a:p>
      </dgm:t>
    </dgm:pt>
    <dgm:pt modelId="{A7890951-DC7E-F64A-9E7A-E2E70104CBA7}" type="sibTrans" cxnId="{ACA561EE-8501-7240-A0E2-850BE785708A}">
      <dgm:prSet/>
      <dgm:spPr/>
      <dgm:t>
        <a:bodyPr/>
        <a:lstStyle/>
        <a:p>
          <a:endParaRPr lang="en-US"/>
        </a:p>
      </dgm:t>
    </dgm:pt>
    <dgm:pt modelId="{BCF83D2D-E3DD-014A-8829-904A4356BDC2}">
      <dgm:prSet/>
      <dgm:spPr/>
      <dgm:t>
        <a:bodyPr/>
        <a:lstStyle/>
        <a:p>
          <a:r>
            <a:rPr lang="en-US" baseline="0" dirty="0"/>
            <a:t>Identify what needs special attention.</a:t>
          </a:r>
          <a:endParaRPr lang="en-US" dirty="0"/>
        </a:p>
      </dgm:t>
    </dgm:pt>
    <dgm:pt modelId="{1CD72C1A-B0F6-254C-BEFC-7F68C0FC6E8D}" type="parTrans" cxnId="{03E96EFC-11BF-654A-A0B4-622E4108287D}">
      <dgm:prSet/>
      <dgm:spPr/>
      <dgm:t>
        <a:bodyPr/>
        <a:lstStyle/>
        <a:p>
          <a:endParaRPr lang="en-US"/>
        </a:p>
      </dgm:t>
    </dgm:pt>
    <dgm:pt modelId="{B449FE27-118A-354F-9E7A-CEBE03620AA5}" type="sibTrans" cxnId="{03E96EFC-11BF-654A-A0B4-622E4108287D}">
      <dgm:prSet/>
      <dgm:spPr/>
      <dgm:t>
        <a:bodyPr/>
        <a:lstStyle/>
        <a:p>
          <a:endParaRPr lang="en-US"/>
        </a:p>
      </dgm:t>
    </dgm:pt>
    <dgm:pt modelId="{6F7C3DE5-3CB7-8948-8650-1663B9A2EF47}">
      <dgm:prSet/>
      <dgm:spPr/>
      <dgm:t>
        <a:bodyPr/>
        <a:lstStyle/>
        <a:p>
          <a:r>
            <a:rPr lang="en-US" baseline="0" dirty="0"/>
            <a:t>Ensure the system is running efficiently.</a:t>
          </a:r>
          <a:endParaRPr lang="en-US" dirty="0"/>
        </a:p>
      </dgm:t>
    </dgm:pt>
    <dgm:pt modelId="{D116002A-91E9-9D40-A33C-9C12A4A7FBE7}" type="parTrans" cxnId="{DB79B402-3BC3-CF48-8EEF-94906366E8CD}">
      <dgm:prSet/>
      <dgm:spPr/>
      <dgm:t>
        <a:bodyPr/>
        <a:lstStyle/>
        <a:p>
          <a:endParaRPr lang="en-US"/>
        </a:p>
      </dgm:t>
    </dgm:pt>
    <dgm:pt modelId="{72AD32D9-27B3-1944-965E-DD7938B1DBD7}" type="sibTrans" cxnId="{DB79B402-3BC3-CF48-8EEF-94906366E8CD}">
      <dgm:prSet/>
      <dgm:spPr/>
      <dgm:t>
        <a:bodyPr/>
        <a:lstStyle/>
        <a:p>
          <a:endParaRPr lang="en-US"/>
        </a:p>
      </dgm:t>
    </dgm:pt>
    <dgm:pt modelId="{7194FA2A-8DFF-5C44-BD46-89AD03BCC248}" type="pres">
      <dgm:prSet presAssocID="{CEE2FC45-3D2E-B64A-84C6-0CC7356700B2}" presName="linear" presStyleCnt="0">
        <dgm:presLayoutVars>
          <dgm:animLvl val="lvl"/>
          <dgm:resizeHandles val="exact"/>
        </dgm:presLayoutVars>
      </dgm:prSet>
      <dgm:spPr/>
    </dgm:pt>
    <dgm:pt modelId="{11DD984D-6120-3944-BDC7-70D69CD8FB1A}" type="pres">
      <dgm:prSet presAssocID="{A45815BF-8005-8A42-9EA9-EA2A5C097E31}" presName="parentText" presStyleLbl="node1" presStyleIdx="0" presStyleCnt="3">
        <dgm:presLayoutVars>
          <dgm:chMax val="0"/>
          <dgm:bulletEnabled val="1"/>
        </dgm:presLayoutVars>
      </dgm:prSet>
      <dgm:spPr/>
    </dgm:pt>
    <dgm:pt modelId="{AFD51A96-FBDA-1740-AFAB-79DB9A5A477E}" type="pres">
      <dgm:prSet presAssocID="{A7890951-DC7E-F64A-9E7A-E2E70104CBA7}" presName="spacer" presStyleCnt="0"/>
      <dgm:spPr/>
    </dgm:pt>
    <dgm:pt modelId="{FA1D6145-ECFE-474C-94CB-FE44FA7AEDE1}" type="pres">
      <dgm:prSet presAssocID="{BCF83D2D-E3DD-014A-8829-904A4356BDC2}" presName="parentText" presStyleLbl="node1" presStyleIdx="1" presStyleCnt="3">
        <dgm:presLayoutVars>
          <dgm:chMax val="0"/>
          <dgm:bulletEnabled val="1"/>
        </dgm:presLayoutVars>
      </dgm:prSet>
      <dgm:spPr/>
    </dgm:pt>
    <dgm:pt modelId="{4E180574-8E75-C741-BF65-75167B295C9C}" type="pres">
      <dgm:prSet presAssocID="{B449FE27-118A-354F-9E7A-CEBE03620AA5}" presName="spacer" presStyleCnt="0"/>
      <dgm:spPr/>
    </dgm:pt>
    <dgm:pt modelId="{62254F40-F54A-A24A-A7F1-277825876C27}" type="pres">
      <dgm:prSet presAssocID="{6F7C3DE5-3CB7-8948-8650-1663B9A2EF47}" presName="parentText" presStyleLbl="node1" presStyleIdx="2" presStyleCnt="3">
        <dgm:presLayoutVars>
          <dgm:chMax val="0"/>
          <dgm:bulletEnabled val="1"/>
        </dgm:presLayoutVars>
      </dgm:prSet>
      <dgm:spPr/>
    </dgm:pt>
  </dgm:ptLst>
  <dgm:cxnLst>
    <dgm:cxn modelId="{DB79B402-3BC3-CF48-8EEF-94906366E8CD}" srcId="{CEE2FC45-3D2E-B64A-84C6-0CC7356700B2}" destId="{6F7C3DE5-3CB7-8948-8650-1663B9A2EF47}" srcOrd="2" destOrd="0" parTransId="{D116002A-91E9-9D40-A33C-9C12A4A7FBE7}" sibTransId="{72AD32D9-27B3-1944-965E-DD7938B1DBD7}"/>
    <dgm:cxn modelId="{6F8F8A2B-D505-ED43-A386-32AFEAA15648}" type="presOf" srcId="{CEE2FC45-3D2E-B64A-84C6-0CC7356700B2}" destId="{7194FA2A-8DFF-5C44-BD46-89AD03BCC248}" srcOrd="0" destOrd="0" presId="urn:microsoft.com/office/officeart/2005/8/layout/vList2"/>
    <dgm:cxn modelId="{014620A3-FF8C-214F-A22D-F116352CB83C}" type="presOf" srcId="{BCF83D2D-E3DD-014A-8829-904A4356BDC2}" destId="{FA1D6145-ECFE-474C-94CB-FE44FA7AEDE1}" srcOrd="0" destOrd="0" presId="urn:microsoft.com/office/officeart/2005/8/layout/vList2"/>
    <dgm:cxn modelId="{306894BE-E35D-0A4B-8E18-327515F51882}" type="presOf" srcId="{A45815BF-8005-8A42-9EA9-EA2A5C097E31}" destId="{11DD984D-6120-3944-BDC7-70D69CD8FB1A}" srcOrd="0" destOrd="0" presId="urn:microsoft.com/office/officeart/2005/8/layout/vList2"/>
    <dgm:cxn modelId="{FB62C3D4-8021-5740-8DB2-810A76359E36}" type="presOf" srcId="{6F7C3DE5-3CB7-8948-8650-1663B9A2EF47}" destId="{62254F40-F54A-A24A-A7F1-277825876C27}" srcOrd="0" destOrd="0" presId="urn:microsoft.com/office/officeart/2005/8/layout/vList2"/>
    <dgm:cxn modelId="{ACA561EE-8501-7240-A0E2-850BE785708A}" srcId="{CEE2FC45-3D2E-B64A-84C6-0CC7356700B2}" destId="{A45815BF-8005-8A42-9EA9-EA2A5C097E31}" srcOrd="0" destOrd="0" parTransId="{06770367-A8A3-F346-AD43-A2D605CCAC06}" sibTransId="{A7890951-DC7E-F64A-9E7A-E2E70104CBA7}"/>
    <dgm:cxn modelId="{03E96EFC-11BF-654A-A0B4-622E4108287D}" srcId="{CEE2FC45-3D2E-B64A-84C6-0CC7356700B2}" destId="{BCF83D2D-E3DD-014A-8829-904A4356BDC2}" srcOrd="1" destOrd="0" parTransId="{1CD72C1A-B0F6-254C-BEFC-7F68C0FC6E8D}" sibTransId="{B449FE27-118A-354F-9E7A-CEBE03620AA5}"/>
    <dgm:cxn modelId="{A7A1520E-9F45-E849-8E82-2A7B0E7370D1}" type="presParOf" srcId="{7194FA2A-8DFF-5C44-BD46-89AD03BCC248}" destId="{11DD984D-6120-3944-BDC7-70D69CD8FB1A}" srcOrd="0" destOrd="0" presId="urn:microsoft.com/office/officeart/2005/8/layout/vList2"/>
    <dgm:cxn modelId="{70962797-4703-064A-AFD7-CD451BD4D03A}" type="presParOf" srcId="{7194FA2A-8DFF-5C44-BD46-89AD03BCC248}" destId="{AFD51A96-FBDA-1740-AFAB-79DB9A5A477E}" srcOrd="1" destOrd="0" presId="urn:microsoft.com/office/officeart/2005/8/layout/vList2"/>
    <dgm:cxn modelId="{9B486844-4C36-BE47-8F8E-A2303CB6C4AD}" type="presParOf" srcId="{7194FA2A-8DFF-5C44-BD46-89AD03BCC248}" destId="{FA1D6145-ECFE-474C-94CB-FE44FA7AEDE1}" srcOrd="2" destOrd="0" presId="urn:microsoft.com/office/officeart/2005/8/layout/vList2"/>
    <dgm:cxn modelId="{1C8A2CD1-7E4A-1A41-BE9F-D14E66E2612C}" type="presParOf" srcId="{7194FA2A-8DFF-5C44-BD46-89AD03BCC248}" destId="{4E180574-8E75-C741-BF65-75167B295C9C}" srcOrd="3" destOrd="0" presId="urn:microsoft.com/office/officeart/2005/8/layout/vList2"/>
    <dgm:cxn modelId="{E7735C6F-A73E-8147-92BD-1DE29FBA4CF8}" type="presParOf" srcId="{7194FA2A-8DFF-5C44-BD46-89AD03BCC248}" destId="{62254F40-F54A-A24A-A7F1-277825876C2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85B3C93-2CE1-4CC7-8E97-2A29F3D5484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E797D79-6520-439E-8085-0727032C3828}">
      <dgm:prSet/>
      <dgm:spPr/>
      <dgm:t>
        <a:bodyPr/>
        <a:lstStyle/>
        <a:p>
          <a:r>
            <a:rPr lang="en-US" baseline="0" dirty="0"/>
            <a:t>Search locations history of supply usage, return, and count activities.</a:t>
          </a:r>
          <a:endParaRPr lang="en-US" dirty="0"/>
        </a:p>
      </dgm:t>
    </dgm:pt>
    <dgm:pt modelId="{0B0976D0-F9BB-471D-B9A0-8CD71E86CF7F}" type="parTrans" cxnId="{82A08213-611D-4A29-9A0A-6DF31DE5C9BB}">
      <dgm:prSet/>
      <dgm:spPr/>
      <dgm:t>
        <a:bodyPr/>
        <a:lstStyle/>
        <a:p>
          <a:endParaRPr lang="en-US"/>
        </a:p>
      </dgm:t>
    </dgm:pt>
    <dgm:pt modelId="{B426B1A1-0177-4D23-9586-5B598B4F0C76}" type="sibTrans" cxnId="{82A08213-611D-4A29-9A0A-6DF31DE5C9BB}">
      <dgm:prSet/>
      <dgm:spPr/>
      <dgm:t>
        <a:bodyPr/>
        <a:lstStyle/>
        <a:p>
          <a:endParaRPr lang="en-US"/>
        </a:p>
      </dgm:t>
    </dgm:pt>
    <dgm:pt modelId="{DA5AA762-FAB2-4FBF-AEA0-FFDA9541C5BE}">
      <dgm:prSet/>
      <dgm:spPr/>
      <dgm:t>
        <a:bodyPr/>
        <a:lstStyle/>
        <a:p>
          <a:r>
            <a:rPr lang="en-US" baseline="0" dirty="0"/>
            <a:t>Item-level information is not provided.</a:t>
          </a:r>
          <a:endParaRPr lang="en-US" dirty="0"/>
        </a:p>
      </dgm:t>
    </dgm:pt>
    <dgm:pt modelId="{1E416FF5-A8B2-45C4-949B-2E9F6E329660}" type="parTrans" cxnId="{1E4480C7-5F54-4DC7-999F-91EA58B734B5}">
      <dgm:prSet/>
      <dgm:spPr/>
      <dgm:t>
        <a:bodyPr/>
        <a:lstStyle/>
        <a:p>
          <a:endParaRPr lang="en-US"/>
        </a:p>
      </dgm:t>
    </dgm:pt>
    <dgm:pt modelId="{71416563-1FBC-456A-B4F0-A70797F612A8}" type="sibTrans" cxnId="{1E4480C7-5F54-4DC7-999F-91EA58B734B5}">
      <dgm:prSet/>
      <dgm:spPr/>
      <dgm:t>
        <a:bodyPr/>
        <a:lstStyle/>
        <a:p>
          <a:endParaRPr lang="en-US"/>
        </a:p>
      </dgm:t>
    </dgm:pt>
    <dgm:pt modelId="{B41B7E39-D928-41B7-8C21-09EE9B4F9D38}" type="pres">
      <dgm:prSet presAssocID="{685B3C93-2CE1-4CC7-8E97-2A29F3D54842}" presName="vert0" presStyleCnt="0">
        <dgm:presLayoutVars>
          <dgm:dir/>
          <dgm:animOne val="branch"/>
          <dgm:animLvl val="lvl"/>
        </dgm:presLayoutVars>
      </dgm:prSet>
      <dgm:spPr/>
    </dgm:pt>
    <dgm:pt modelId="{7438DB13-1076-441B-B254-B61C036FE105}" type="pres">
      <dgm:prSet presAssocID="{6E797D79-6520-439E-8085-0727032C3828}" presName="thickLine" presStyleLbl="alignNode1" presStyleIdx="0" presStyleCnt="2"/>
      <dgm:spPr/>
    </dgm:pt>
    <dgm:pt modelId="{FE6BC04A-B522-4510-9E80-ECA8E9830A19}" type="pres">
      <dgm:prSet presAssocID="{6E797D79-6520-439E-8085-0727032C3828}" presName="horz1" presStyleCnt="0"/>
      <dgm:spPr/>
    </dgm:pt>
    <dgm:pt modelId="{507850D1-799E-4231-BC26-880794747A53}" type="pres">
      <dgm:prSet presAssocID="{6E797D79-6520-439E-8085-0727032C3828}" presName="tx1" presStyleLbl="revTx" presStyleIdx="0" presStyleCnt="2"/>
      <dgm:spPr/>
    </dgm:pt>
    <dgm:pt modelId="{D65497AE-BA31-4896-A3AD-52EF5B1762B4}" type="pres">
      <dgm:prSet presAssocID="{6E797D79-6520-439E-8085-0727032C3828}" presName="vert1" presStyleCnt="0"/>
      <dgm:spPr/>
    </dgm:pt>
    <dgm:pt modelId="{0F0DD480-EFFD-4164-993D-FA782C4308F6}" type="pres">
      <dgm:prSet presAssocID="{DA5AA762-FAB2-4FBF-AEA0-FFDA9541C5BE}" presName="thickLine" presStyleLbl="alignNode1" presStyleIdx="1" presStyleCnt="2"/>
      <dgm:spPr/>
    </dgm:pt>
    <dgm:pt modelId="{CA5B39EB-0CBA-42C3-A1A1-96F18B0848AF}" type="pres">
      <dgm:prSet presAssocID="{DA5AA762-FAB2-4FBF-AEA0-FFDA9541C5BE}" presName="horz1" presStyleCnt="0"/>
      <dgm:spPr/>
    </dgm:pt>
    <dgm:pt modelId="{4B0A49C5-9086-4157-9CB8-9AEC51CF0DF7}" type="pres">
      <dgm:prSet presAssocID="{DA5AA762-FAB2-4FBF-AEA0-FFDA9541C5BE}" presName="tx1" presStyleLbl="revTx" presStyleIdx="1" presStyleCnt="2"/>
      <dgm:spPr/>
    </dgm:pt>
    <dgm:pt modelId="{1A900C7F-CB20-479E-B4F7-75B2F9E5071E}" type="pres">
      <dgm:prSet presAssocID="{DA5AA762-FAB2-4FBF-AEA0-FFDA9541C5BE}" presName="vert1" presStyleCnt="0"/>
      <dgm:spPr/>
    </dgm:pt>
  </dgm:ptLst>
  <dgm:cxnLst>
    <dgm:cxn modelId="{82A08213-611D-4A29-9A0A-6DF31DE5C9BB}" srcId="{685B3C93-2CE1-4CC7-8E97-2A29F3D54842}" destId="{6E797D79-6520-439E-8085-0727032C3828}" srcOrd="0" destOrd="0" parTransId="{0B0976D0-F9BB-471D-B9A0-8CD71E86CF7F}" sibTransId="{B426B1A1-0177-4D23-9586-5B598B4F0C76}"/>
    <dgm:cxn modelId="{D9500216-A8B9-46C5-971A-D9BDE08D3A57}" type="presOf" srcId="{6E797D79-6520-439E-8085-0727032C3828}" destId="{507850D1-799E-4231-BC26-880794747A53}" srcOrd="0" destOrd="0" presId="urn:microsoft.com/office/officeart/2008/layout/LinedList"/>
    <dgm:cxn modelId="{8A6D6761-CF3F-4AB6-8219-CE03A56DCED8}" type="presOf" srcId="{DA5AA762-FAB2-4FBF-AEA0-FFDA9541C5BE}" destId="{4B0A49C5-9086-4157-9CB8-9AEC51CF0DF7}" srcOrd="0" destOrd="0" presId="urn:microsoft.com/office/officeart/2008/layout/LinedList"/>
    <dgm:cxn modelId="{1E4480C7-5F54-4DC7-999F-91EA58B734B5}" srcId="{685B3C93-2CE1-4CC7-8E97-2A29F3D54842}" destId="{DA5AA762-FAB2-4FBF-AEA0-FFDA9541C5BE}" srcOrd="1" destOrd="0" parTransId="{1E416FF5-A8B2-45C4-949B-2E9F6E329660}" sibTransId="{71416563-1FBC-456A-B4F0-A70797F612A8}"/>
    <dgm:cxn modelId="{5E0362FF-CE4C-4EAF-A662-0746C4653FAC}" type="presOf" srcId="{685B3C93-2CE1-4CC7-8E97-2A29F3D54842}" destId="{B41B7E39-D928-41B7-8C21-09EE9B4F9D38}" srcOrd="0" destOrd="0" presId="urn:microsoft.com/office/officeart/2008/layout/LinedList"/>
    <dgm:cxn modelId="{7B74C995-298B-4964-8EE8-FECCBEC43FD1}" type="presParOf" srcId="{B41B7E39-D928-41B7-8C21-09EE9B4F9D38}" destId="{7438DB13-1076-441B-B254-B61C036FE105}" srcOrd="0" destOrd="0" presId="urn:microsoft.com/office/officeart/2008/layout/LinedList"/>
    <dgm:cxn modelId="{05E62F60-FAA8-4E2F-908A-80A4E3B675B8}" type="presParOf" srcId="{B41B7E39-D928-41B7-8C21-09EE9B4F9D38}" destId="{FE6BC04A-B522-4510-9E80-ECA8E9830A19}" srcOrd="1" destOrd="0" presId="urn:microsoft.com/office/officeart/2008/layout/LinedList"/>
    <dgm:cxn modelId="{95ACCFB9-6650-49B7-B9FD-33F1F9003442}" type="presParOf" srcId="{FE6BC04A-B522-4510-9E80-ECA8E9830A19}" destId="{507850D1-799E-4231-BC26-880794747A53}" srcOrd="0" destOrd="0" presId="urn:microsoft.com/office/officeart/2008/layout/LinedList"/>
    <dgm:cxn modelId="{89D517E5-FC9B-478F-A4B4-8802219023FA}" type="presParOf" srcId="{FE6BC04A-B522-4510-9E80-ECA8E9830A19}" destId="{D65497AE-BA31-4896-A3AD-52EF5B1762B4}" srcOrd="1" destOrd="0" presId="urn:microsoft.com/office/officeart/2008/layout/LinedList"/>
    <dgm:cxn modelId="{7D251722-3DD2-4920-A2B5-E2AF68F3EC31}" type="presParOf" srcId="{B41B7E39-D928-41B7-8C21-09EE9B4F9D38}" destId="{0F0DD480-EFFD-4164-993D-FA782C4308F6}" srcOrd="2" destOrd="0" presId="urn:microsoft.com/office/officeart/2008/layout/LinedList"/>
    <dgm:cxn modelId="{B6F902E4-8815-466E-B3C5-D5C76327732A}" type="presParOf" srcId="{B41B7E39-D928-41B7-8C21-09EE9B4F9D38}" destId="{CA5B39EB-0CBA-42C3-A1A1-96F18B0848AF}" srcOrd="3" destOrd="0" presId="urn:microsoft.com/office/officeart/2008/layout/LinedList"/>
    <dgm:cxn modelId="{81818832-E931-4E31-B6B2-CCE00B12BE96}" type="presParOf" srcId="{CA5B39EB-0CBA-42C3-A1A1-96F18B0848AF}" destId="{4B0A49C5-9086-4157-9CB8-9AEC51CF0DF7}" srcOrd="0" destOrd="0" presId="urn:microsoft.com/office/officeart/2008/layout/LinedList"/>
    <dgm:cxn modelId="{FDAF1CCA-6AF7-4088-B7C7-3C3F3237E003}" type="presParOf" srcId="{CA5B39EB-0CBA-42C3-A1A1-96F18B0848AF}" destId="{1A900C7F-CB20-479E-B4F7-75B2F9E5071E}"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673F4C7-44FB-44AB-AEBC-C83230587D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51B2466-37E8-438D-8DC4-83756E17DA2B}">
      <dgm:prSet/>
      <dgm:spPr/>
      <dgm:t>
        <a:bodyPr/>
        <a:lstStyle/>
        <a:p>
          <a:pPr rtl="0"/>
          <a:r>
            <a:rPr lang="en-US" baseline="0" dirty="0">
              <a:latin typeface="Arial"/>
            </a:rPr>
            <a:t>Displays</a:t>
          </a:r>
          <a:r>
            <a:rPr lang="en-US" baseline="0" dirty="0"/>
            <a:t> completed supply orders and how many supply orders were completed in total, in 1-3 days, or greater than 3 days.</a:t>
          </a:r>
          <a:endParaRPr lang="en-US" dirty="0"/>
        </a:p>
      </dgm:t>
    </dgm:pt>
    <dgm:pt modelId="{F044D21C-B48B-40EA-8CC2-ACD817FB88E9}" type="parTrans" cxnId="{0E8333E4-3AF0-48E6-9ACE-048C0FD13812}">
      <dgm:prSet/>
      <dgm:spPr/>
      <dgm:t>
        <a:bodyPr/>
        <a:lstStyle/>
        <a:p>
          <a:endParaRPr lang="en-US"/>
        </a:p>
      </dgm:t>
    </dgm:pt>
    <dgm:pt modelId="{38D806EE-A46A-4C3E-9318-CD856A9125F0}" type="sibTrans" cxnId="{0E8333E4-3AF0-48E6-9ACE-048C0FD13812}">
      <dgm:prSet/>
      <dgm:spPr/>
      <dgm:t>
        <a:bodyPr/>
        <a:lstStyle/>
        <a:p>
          <a:endParaRPr lang="en-US"/>
        </a:p>
      </dgm:t>
    </dgm:pt>
    <dgm:pt modelId="{EC4F9701-FCEB-442A-B47C-870C09EC9721}">
      <dgm:prSet/>
      <dgm:spPr/>
      <dgm:t>
        <a:bodyPr/>
        <a:lstStyle/>
        <a:p>
          <a:pPr rtl="0"/>
          <a:r>
            <a:rPr lang="en-US" baseline="0" dirty="0">
              <a:latin typeface="Arial"/>
            </a:rPr>
            <a:t>Percentages</a:t>
          </a:r>
          <a:r>
            <a:rPr lang="en-US" baseline="0" dirty="0"/>
            <a:t> of supply orders that were completed</a:t>
          </a:r>
          <a:r>
            <a:rPr lang="en-US" baseline="0" dirty="0">
              <a:latin typeface="Arial"/>
            </a:rPr>
            <a:t> in</a:t>
          </a:r>
          <a:r>
            <a:rPr lang="en-US" baseline="0" dirty="0"/>
            <a:t> relation to the historical total number of completed supply orders</a:t>
          </a:r>
          <a:endParaRPr lang="en-US" dirty="0"/>
        </a:p>
      </dgm:t>
    </dgm:pt>
    <dgm:pt modelId="{7AA3666B-4B71-4E43-A37A-EEB03E6775F4}" type="parTrans" cxnId="{030FDF40-4756-4BB3-87AE-A34C1B0DB8FC}">
      <dgm:prSet/>
      <dgm:spPr/>
      <dgm:t>
        <a:bodyPr/>
        <a:lstStyle/>
        <a:p>
          <a:endParaRPr lang="en-US"/>
        </a:p>
      </dgm:t>
    </dgm:pt>
    <dgm:pt modelId="{E6242530-A8FA-46B5-88A1-2EFB67A84ED9}" type="sibTrans" cxnId="{030FDF40-4756-4BB3-87AE-A34C1B0DB8FC}">
      <dgm:prSet/>
      <dgm:spPr/>
      <dgm:t>
        <a:bodyPr/>
        <a:lstStyle/>
        <a:p>
          <a:endParaRPr lang="en-US"/>
        </a:p>
      </dgm:t>
    </dgm:pt>
    <dgm:pt modelId="{CACD7146-3547-40CE-A935-8D5D06B21313}" type="pres">
      <dgm:prSet presAssocID="{5673F4C7-44FB-44AB-AEBC-C83230587D78}" presName="linear" presStyleCnt="0">
        <dgm:presLayoutVars>
          <dgm:animLvl val="lvl"/>
          <dgm:resizeHandles val="exact"/>
        </dgm:presLayoutVars>
      </dgm:prSet>
      <dgm:spPr/>
    </dgm:pt>
    <dgm:pt modelId="{455E8F97-075A-45CC-AAEC-E239F129C46A}" type="pres">
      <dgm:prSet presAssocID="{451B2466-37E8-438D-8DC4-83756E17DA2B}" presName="parentText" presStyleLbl="node1" presStyleIdx="0" presStyleCnt="2">
        <dgm:presLayoutVars>
          <dgm:chMax val="0"/>
          <dgm:bulletEnabled val="1"/>
        </dgm:presLayoutVars>
      </dgm:prSet>
      <dgm:spPr/>
    </dgm:pt>
    <dgm:pt modelId="{12D51226-AEAD-42B2-BBA8-9E016F4F89C6}" type="pres">
      <dgm:prSet presAssocID="{38D806EE-A46A-4C3E-9318-CD856A9125F0}" presName="spacer" presStyleCnt="0"/>
      <dgm:spPr/>
    </dgm:pt>
    <dgm:pt modelId="{8FC3C4EC-E3EC-41C6-9015-42C7204F77E3}" type="pres">
      <dgm:prSet presAssocID="{EC4F9701-FCEB-442A-B47C-870C09EC9721}" presName="parentText" presStyleLbl="node1" presStyleIdx="1" presStyleCnt="2">
        <dgm:presLayoutVars>
          <dgm:chMax val="0"/>
          <dgm:bulletEnabled val="1"/>
        </dgm:presLayoutVars>
      </dgm:prSet>
      <dgm:spPr/>
    </dgm:pt>
  </dgm:ptLst>
  <dgm:cxnLst>
    <dgm:cxn modelId="{5610811E-E967-45FA-947A-64AF133C2E3E}" type="presOf" srcId="{5673F4C7-44FB-44AB-AEBC-C83230587D78}" destId="{CACD7146-3547-40CE-A935-8D5D06B21313}" srcOrd="0" destOrd="0" presId="urn:microsoft.com/office/officeart/2005/8/layout/vList2"/>
    <dgm:cxn modelId="{030FDF40-4756-4BB3-87AE-A34C1B0DB8FC}" srcId="{5673F4C7-44FB-44AB-AEBC-C83230587D78}" destId="{EC4F9701-FCEB-442A-B47C-870C09EC9721}" srcOrd="1" destOrd="0" parTransId="{7AA3666B-4B71-4E43-A37A-EEB03E6775F4}" sibTransId="{E6242530-A8FA-46B5-88A1-2EFB67A84ED9}"/>
    <dgm:cxn modelId="{043B0B87-5DB0-4C7B-85BE-6ADF903D5D32}" type="presOf" srcId="{EC4F9701-FCEB-442A-B47C-870C09EC9721}" destId="{8FC3C4EC-E3EC-41C6-9015-42C7204F77E3}" srcOrd="0" destOrd="0" presId="urn:microsoft.com/office/officeart/2005/8/layout/vList2"/>
    <dgm:cxn modelId="{A74CC9C5-AF29-4F3D-9611-E9AC6DC0EB6C}" type="presOf" srcId="{451B2466-37E8-438D-8DC4-83756E17DA2B}" destId="{455E8F97-075A-45CC-AAEC-E239F129C46A}" srcOrd="0" destOrd="0" presId="urn:microsoft.com/office/officeart/2005/8/layout/vList2"/>
    <dgm:cxn modelId="{0E8333E4-3AF0-48E6-9ACE-048C0FD13812}" srcId="{5673F4C7-44FB-44AB-AEBC-C83230587D78}" destId="{451B2466-37E8-438D-8DC4-83756E17DA2B}" srcOrd="0" destOrd="0" parTransId="{F044D21C-B48B-40EA-8CC2-ACD817FB88E9}" sibTransId="{38D806EE-A46A-4C3E-9318-CD856A9125F0}"/>
    <dgm:cxn modelId="{6EC37A59-7CBB-4F98-8761-40F3BA972E95}" type="presParOf" srcId="{CACD7146-3547-40CE-A935-8D5D06B21313}" destId="{455E8F97-075A-45CC-AAEC-E239F129C46A}" srcOrd="0" destOrd="0" presId="urn:microsoft.com/office/officeart/2005/8/layout/vList2"/>
    <dgm:cxn modelId="{AB589223-1985-4AA2-BDDC-4172DFE6478B}" type="presParOf" srcId="{CACD7146-3547-40CE-A935-8D5D06B21313}" destId="{12D51226-AEAD-42B2-BBA8-9E016F4F89C6}" srcOrd="1" destOrd="0" presId="urn:microsoft.com/office/officeart/2005/8/layout/vList2"/>
    <dgm:cxn modelId="{50D484F2-D386-405F-9809-CAC5A8C2F841}" type="presParOf" srcId="{CACD7146-3547-40CE-A935-8D5D06B21313}" destId="{8FC3C4EC-E3EC-41C6-9015-42C7204F77E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27E403C-CE55-4669-8CA8-005E1FEE541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01054227-B50E-445D-A7CF-EC32F340B30C}">
      <dgm:prSet/>
      <dgm:spPr/>
      <dgm:t>
        <a:bodyPr/>
        <a:lstStyle/>
        <a:p>
          <a:r>
            <a:rPr lang="en-US" baseline="0" dirty="0"/>
            <a:t>Displays the quantity of items in a tracked location</a:t>
          </a:r>
          <a:endParaRPr lang="en-US" dirty="0"/>
        </a:p>
      </dgm:t>
    </dgm:pt>
    <dgm:pt modelId="{80940C1E-B6A5-46B0-9C28-D1BDDE89196D}" type="parTrans" cxnId="{BEBC116D-847D-4CAA-83D8-42717C97BEF6}">
      <dgm:prSet/>
      <dgm:spPr/>
      <dgm:t>
        <a:bodyPr/>
        <a:lstStyle/>
        <a:p>
          <a:endParaRPr lang="en-US"/>
        </a:p>
      </dgm:t>
    </dgm:pt>
    <dgm:pt modelId="{8C451C5C-EB54-4D8A-84C2-ECEC5BED1015}" type="sibTrans" cxnId="{BEBC116D-847D-4CAA-83D8-42717C97BEF6}">
      <dgm:prSet/>
      <dgm:spPr/>
      <dgm:t>
        <a:bodyPr/>
        <a:lstStyle/>
        <a:p>
          <a:endParaRPr lang="en-US"/>
        </a:p>
      </dgm:t>
    </dgm:pt>
    <dgm:pt modelId="{63ED0D11-CDA0-4A02-A771-90762B2253CB}" type="pres">
      <dgm:prSet presAssocID="{727E403C-CE55-4669-8CA8-005E1FEE5415}" presName="Name0" presStyleCnt="0">
        <dgm:presLayoutVars>
          <dgm:chMax val="7"/>
          <dgm:dir/>
          <dgm:animLvl val="lvl"/>
          <dgm:resizeHandles val="exact"/>
        </dgm:presLayoutVars>
      </dgm:prSet>
      <dgm:spPr/>
    </dgm:pt>
    <dgm:pt modelId="{620F0518-3680-4822-AFBC-4F239369B0CC}" type="pres">
      <dgm:prSet presAssocID="{01054227-B50E-445D-A7CF-EC32F340B30C}" presName="circle1" presStyleLbl="node1" presStyleIdx="0" presStyleCnt="1"/>
      <dgm:spPr/>
    </dgm:pt>
    <dgm:pt modelId="{BB322A6C-811A-4047-94EE-2794CA9B7760}" type="pres">
      <dgm:prSet presAssocID="{01054227-B50E-445D-A7CF-EC32F340B30C}" presName="space" presStyleCnt="0"/>
      <dgm:spPr/>
    </dgm:pt>
    <dgm:pt modelId="{6C9F9351-5DF7-4079-9AB2-ACD21C7BF7F5}" type="pres">
      <dgm:prSet presAssocID="{01054227-B50E-445D-A7CF-EC32F340B30C}" presName="rect1" presStyleLbl="alignAcc1" presStyleIdx="0" presStyleCnt="1"/>
      <dgm:spPr/>
    </dgm:pt>
    <dgm:pt modelId="{BC1FF377-8993-4DF3-BAFC-18DBE2983A3D}" type="pres">
      <dgm:prSet presAssocID="{01054227-B50E-445D-A7CF-EC32F340B30C}" presName="rect1ParTxNoCh" presStyleLbl="alignAcc1" presStyleIdx="0" presStyleCnt="1">
        <dgm:presLayoutVars>
          <dgm:chMax val="1"/>
          <dgm:bulletEnabled val="1"/>
        </dgm:presLayoutVars>
      </dgm:prSet>
      <dgm:spPr/>
    </dgm:pt>
  </dgm:ptLst>
  <dgm:cxnLst>
    <dgm:cxn modelId="{AFAF3337-991E-48BE-B2A1-224E499A37E5}" type="presOf" srcId="{727E403C-CE55-4669-8CA8-005E1FEE5415}" destId="{63ED0D11-CDA0-4A02-A771-90762B2253CB}" srcOrd="0" destOrd="0" presId="urn:microsoft.com/office/officeart/2005/8/layout/target3"/>
    <dgm:cxn modelId="{BEBC116D-847D-4CAA-83D8-42717C97BEF6}" srcId="{727E403C-CE55-4669-8CA8-005E1FEE5415}" destId="{01054227-B50E-445D-A7CF-EC32F340B30C}" srcOrd="0" destOrd="0" parTransId="{80940C1E-B6A5-46B0-9C28-D1BDDE89196D}" sibTransId="{8C451C5C-EB54-4D8A-84C2-ECEC5BED1015}"/>
    <dgm:cxn modelId="{2E039C53-2F59-4001-A261-E21BDFC16F36}" type="presOf" srcId="{01054227-B50E-445D-A7CF-EC32F340B30C}" destId="{BC1FF377-8993-4DF3-BAFC-18DBE2983A3D}" srcOrd="1" destOrd="0" presId="urn:microsoft.com/office/officeart/2005/8/layout/target3"/>
    <dgm:cxn modelId="{12D4CDF8-A428-4C3B-82C4-DFF30D66566D}" type="presOf" srcId="{01054227-B50E-445D-A7CF-EC32F340B30C}" destId="{6C9F9351-5DF7-4079-9AB2-ACD21C7BF7F5}" srcOrd="0" destOrd="0" presId="urn:microsoft.com/office/officeart/2005/8/layout/target3"/>
    <dgm:cxn modelId="{38A8B0BA-DA27-486E-A932-77A9E5D6FD9E}" type="presParOf" srcId="{63ED0D11-CDA0-4A02-A771-90762B2253CB}" destId="{620F0518-3680-4822-AFBC-4F239369B0CC}" srcOrd="0" destOrd="0" presId="urn:microsoft.com/office/officeart/2005/8/layout/target3"/>
    <dgm:cxn modelId="{AB77EA04-BD28-4772-B5B8-D06BE3A2891B}" type="presParOf" srcId="{63ED0D11-CDA0-4A02-A771-90762B2253CB}" destId="{BB322A6C-811A-4047-94EE-2794CA9B7760}" srcOrd="1" destOrd="0" presId="urn:microsoft.com/office/officeart/2005/8/layout/target3"/>
    <dgm:cxn modelId="{B7B0938F-0EC6-4251-9FB5-FAC90A74FC3E}" type="presParOf" srcId="{63ED0D11-CDA0-4A02-A771-90762B2253CB}" destId="{6C9F9351-5DF7-4079-9AB2-ACD21C7BF7F5}" srcOrd="2" destOrd="0" presId="urn:microsoft.com/office/officeart/2005/8/layout/target3"/>
    <dgm:cxn modelId="{32243492-4ACD-453E-9673-306503B781CB}" type="presParOf" srcId="{63ED0D11-CDA0-4A02-A771-90762B2253CB}" destId="{BC1FF377-8993-4DF3-BAFC-18DBE2983A3D}"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869C3-B6B4-4183-8D1B-E9DD6A9B188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8EFAEB4-1B2C-4776-BF26-9102030ADCA4}">
      <dgm:prSet phldrT="[Text]"/>
      <dgm:spPr/>
      <dgm:t>
        <a:bodyPr/>
        <a:lstStyle/>
        <a:p>
          <a:r>
            <a:rPr lang="en-CA" dirty="0"/>
            <a:t>Stockout</a:t>
          </a:r>
          <a:endParaRPr lang="en-US" dirty="0"/>
        </a:p>
      </dgm:t>
    </dgm:pt>
    <dgm:pt modelId="{48ACAEAC-3AC1-4DC4-9C48-47A1EED01BB4}" type="parTrans" cxnId="{FA1EBFB3-FD2A-41B0-A249-F1062D1781C7}">
      <dgm:prSet/>
      <dgm:spPr/>
      <dgm:t>
        <a:bodyPr/>
        <a:lstStyle/>
        <a:p>
          <a:endParaRPr lang="en-US"/>
        </a:p>
      </dgm:t>
    </dgm:pt>
    <dgm:pt modelId="{CA89E8E1-D0A2-450B-B09C-E0C9374F7F3A}" type="sibTrans" cxnId="{FA1EBFB3-FD2A-41B0-A249-F1062D1781C7}">
      <dgm:prSet/>
      <dgm:spPr/>
      <dgm:t>
        <a:bodyPr/>
        <a:lstStyle/>
        <a:p>
          <a:endParaRPr lang="en-US"/>
        </a:p>
      </dgm:t>
    </dgm:pt>
    <dgm:pt modelId="{B75CC14A-EB62-483A-B923-E42D860A39DA}">
      <dgm:prSet/>
      <dgm:spPr/>
      <dgm:t>
        <a:bodyPr/>
        <a:lstStyle/>
        <a:p>
          <a:r>
            <a:rPr lang="en-CA" dirty="0"/>
            <a:t>Active Count Sessions</a:t>
          </a:r>
          <a:endParaRPr lang="en-US" dirty="0"/>
        </a:p>
      </dgm:t>
    </dgm:pt>
    <dgm:pt modelId="{D8658AE1-4882-4E14-B262-07DDD7DD53E2}" type="parTrans" cxnId="{1A2198FC-4682-4EC6-AA04-E32D9E68E138}">
      <dgm:prSet/>
      <dgm:spPr/>
      <dgm:t>
        <a:bodyPr/>
        <a:lstStyle/>
        <a:p>
          <a:endParaRPr lang="en-US"/>
        </a:p>
      </dgm:t>
    </dgm:pt>
    <dgm:pt modelId="{CBA99E22-C2B1-403F-8622-9770AD9D2CF8}" type="sibTrans" cxnId="{1A2198FC-4682-4EC6-AA04-E32D9E68E138}">
      <dgm:prSet/>
      <dgm:spPr/>
      <dgm:t>
        <a:bodyPr/>
        <a:lstStyle/>
        <a:p>
          <a:endParaRPr lang="en-US"/>
        </a:p>
      </dgm:t>
    </dgm:pt>
    <dgm:pt modelId="{F04AE6BA-93DA-4774-A869-083255E5651A}">
      <dgm:prSet/>
      <dgm:spPr/>
      <dgm:t>
        <a:bodyPr/>
        <a:lstStyle/>
        <a:p>
          <a:r>
            <a:rPr lang="en-CA" dirty="0"/>
            <a:t>Billing to Review</a:t>
          </a:r>
          <a:endParaRPr lang="en-US" dirty="0"/>
        </a:p>
      </dgm:t>
    </dgm:pt>
    <dgm:pt modelId="{8347D530-CFB3-4D6C-8663-9B55E9585395}" type="parTrans" cxnId="{0F550F18-8278-4448-9A1E-AC63AA16D6C2}">
      <dgm:prSet/>
      <dgm:spPr/>
      <dgm:t>
        <a:bodyPr/>
        <a:lstStyle/>
        <a:p>
          <a:endParaRPr lang="en-US"/>
        </a:p>
      </dgm:t>
    </dgm:pt>
    <dgm:pt modelId="{6ABB934A-A5A8-46E3-9422-BDC2DC39C758}" type="sibTrans" cxnId="{0F550F18-8278-4448-9A1E-AC63AA16D6C2}">
      <dgm:prSet/>
      <dgm:spPr/>
      <dgm:t>
        <a:bodyPr/>
        <a:lstStyle/>
        <a:p>
          <a:endParaRPr lang="en-US"/>
        </a:p>
      </dgm:t>
    </dgm:pt>
    <dgm:pt modelId="{C3A2BE25-1DDD-4D11-A345-3EFEFBEC03C7}">
      <dgm:prSet/>
      <dgm:spPr/>
      <dgm:t>
        <a:bodyPr/>
        <a:lstStyle/>
        <a:p>
          <a:r>
            <a:rPr lang="en-CA" dirty="0"/>
            <a:t>On Backorder</a:t>
          </a:r>
        </a:p>
      </dgm:t>
    </dgm:pt>
    <dgm:pt modelId="{C02C0F40-4EB5-4BC9-9B98-0FF8A257D6E1}" type="parTrans" cxnId="{06BEB9A9-E7D6-410E-B734-E32ED6844490}">
      <dgm:prSet/>
      <dgm:spPr/>
      <dgm:t>
        <a:bodyPr/>
        <a:lstStyle/>
        <a:p>
          <a:endParaRPr lang="en-US"/>
        </a:p>
      </dgm:t>
    </dgm:pt>
    <dgm:pt modelId="{6A03231B-EA43-4B79-9C0E-8452541F1585}" type="sibTrans" cxnId="{06BEB9A9-E7D6-410E-B734-E32ED6844490}">
      <dgm:prSet/>
      <dgm:spPr/>
      <dgm:t>
        <a:bodyPr/>
        <a:lstStyle/>
        <a:p>
          <a:endParaRPr lang="en-US"/>
        </a:p>
      </dgm:t>
    </dgm:pt>
    <dgm:pt modelId="{11500F57-81AB-470F-B3D0-7B71D45EF9D7}">
      <dgm:prSet/>
      <dgm:spPr/>
      <dgm:t>
        <a:bodyPr/>
        <a:lstStyle/>
        <a:p>
          <a:r>
            <a:rPr lang="en-CA" dirty="0"/>
            <a:t>Critical Orders</a:t>
          </a:r>
        </a:p>
      </dgm:t>
    </dgm:pt>
    <dgm:pt modelId="{F9901824-52B2-4829-92D1-CF34B5FB9C00}" type="parTrans" cxnId="{F1ABBED1-24C5-4619-B563-7A39FECA56BB}">
      <dgm:prSet/>
      <dgm:spPr/>
      <dgm:t>
        <a:bodyPr/>
        <a:lstStyle/>
        <a:p>
          <a:endParaRPr lang="en-US"/>
        </a:p>
      </dgm:t>
    </dgm:pt>
    <dgm:pt modelId="{B737F872-1A21-42E4-B156-AB1A14CDCEBD}" type="sibTrans" cxnId="{F1ABBED1-24C5-4619-B563-7A39FECA56BB}">
      <dgm:prSet/>
      <dgm:spPr/>
      <dgm:t>
        <a:bodyPr/>
        <a:lstStyle/>
        <a:p>
          <a:endParaRPr lang="en-US"/>
        </a:p>
      </dgm:t>
    </dgm:pt>
    <dgm:pt modelId="{28EAEBA3-F280-4F64-8001-F80099C2B6BA}">
      <dgm:prSet phldrT="[Text]"/>
      <dgm:spPr/>
      <dgm:t>
        <a:bodyPr/>
        <a:lstStyle/>
        <a:p>
          <a:r>
            <a:rPr lang="en-CA" dirty="0"/>
            <a:t>Number of location items that allow reorder where the in-location quantity is zero</a:t>
          </a:r>
          <a:endParaRPr lang="en-US" dirty="0"/>
        </a:p>
      </dgm:t>
    </dgm:pt>
    <dgm:pt modelId="{1DD4A7F3-A9FD-4990-9DBF-675FDD1F2E3D}" type="parTrans" cxnId="{DC65DC6A-BCD3-49A0-A149-2E94EE9F7BEF}">
      <dgm:prSet/>
      <dgm:spPr/>
      <dgm:t>
        <a:bodyPr/>
        <a:lstStyle/>
        <a:p>
          <a:endParaRPr lang="en-US"/>
        </a:p>
      </dgm:t>
    </dgm:pt>
    <dgm:pt modelId="{0FACADA5-5815-4E9A-8539-1F2181870D75}" type="sibTrans" cxnId="{DC65DC6A-BCD3-49A0-A149-2E94EE9F7BEF}">
      <dgm:prSet/>
      <dgm:spPr/>
      <dgm:t>
        <a:bodyPr/>
        <a:lstStyle/>
        <a:p>
          <a:endParaRPr lang="en-US"/>
        </a:p>
      </dgm:t>
    </dgm:pt>
    <dgm:pt modelId="{DD3BD1C3-E1C1-4276-A076-449AA3132B78}">
      <dgm:prSet/>
      <dgm:spPr/>
      <dgm:t>
        <a:bodyPr/>
        <a:lstStyle/>
        <a:p>
          <a:r>
            <a:rPr lang="en-CA"/>
            <a:t>Number </a:t>
          </a:r>
          <a:r>
            <a:rPr lang="en-CA" dirty="0"/>
            <a:t>of open count sessions not submitted</a:t>
          </a:r>
          <a:endParaRPr lang="en-US" dirty="0"/>
        </a:p>
      </dgm:t>
    </dgm:pt>
    <dgm:pt modelId="{5CA52B8F-0A60-4638-A022-468FF4C3E91E}" type="parTrans" cxnId="{BE795AE8-194D-4C02-BC22-D978EB13EC6C}">
      <dgm:prSet/>
      <dgm:spPr/>
      <dgm:t>
        <a:bodyPr/>
        <a:lstStyle/>
        <a:p>
          <a:endParaRPr lang="en-US"/>
        </a:p>
      </dgm:t>
    </dgm:pt>
    <dgm:pt modelId="{7833543A-1BF0-409A-922A-3412E9E4CB7A}" type="sibTrans" cxnId="{BE795AE8-194D-4C02-BC22-D978EB13EC6C}">
      <dgm:prSet/>
      <dgm:spPr/>
      <dgm:t>
        <a:bodyPr/>
        <a:lstStyle/>
        <a:p>
          <a:endParaRPr lang="en-US"/>
        </a:p>
      </dgm:t>
    </dgm:pt>
    <dgm:pt modelId="{3BC35DC8-68C2-4688-B8DC-0E9B21EC2875}">
      <dgm:prSet/>
      <dgm:spPr/>
      <dgm:t>
        <a:bodyPr/>
        <a:lstStyle/>
        <a:p>
          <a:r>
            <a:rPr lang="en-US" dirty="0"/>
            <a:t>Number of consignment billing requests not approved</a:t>
          </a:r>
        </a:p>
      </dgm:t>
    </dgm:pt>
    <dgm:pt modelId="{6487C244-DDC2-4E10-8461-9FDCA71A8EDB}" type="parTrans" cxnId="{8DE9326F-9517-4257-826E-B118D05BA1B7}">
      <dgm:prSet/>
      <dgm:spPr/>
      <dgm:t>
        <a:bodyPr/>
        <a:lstStyle/>
        <a:p>
          <a:endParaRPr lang="en-US"/>
        </a:p>
      </dgm:t>
    </dgm:pt>
    <dgm:pt modelId="{F2DC3549-E799-422C-BA0C-181D24A02F87}" type="sibTrans" cxnId="{8DE9326F-9517-4257-826E-B118D05BA1B7}">
      <dgm:prSet/>
      <dgm:spPr/>
      <dgm:t>
        <a:bodyPr/>
        <a:lstStyle/>
        <a:p>
          <a:endParaRPr lang="en-US"/>
        </a:p>
      </dgm:t>
    </dgm:pt>
    <dgm:pt modelId="{29A0D486-B44C-4A0A-A94E-94388A8742A6}">
      <dgm:prSet/>
      <dgm:spPr/>
      <dgm:t>
        <a:bodyPr/>
        <a:lstStyle/>
        <a:p>
          <a:r>
            <a:rPr lang="en-US"/>
            <a:t>Number </a:t>
          </a:r>
          <a:r>
            <a:rPr lang="en-US" dirty="0"/>
            <a:t>of open supply orders flagged “on backorder”</a:t>
          </a:r>
          <a:endParaRPr lang="en-CA" dirty="0"/>
        </a:p>
      </dgm:t>
    </dgm:pt>
    <dgm:pt modelId="{58C7B280-A131-45C3-9CDF-8394F7AAD0D2}" type="parTrans" cxnId="{C1EDFD61-53D2-4A0A-9C7D-124B94FA6781}">
      <dgm:prSet/>
      <dgm:spPr/>
      <dgm:t>
        <a:bodyPr/>
        <a:lstStyle/>
        <a:p>
          <a:endParaRPr lang="en-US"/>
        </a:p>
      </dgm:t>
    </dgm:pt>
    <dgm:pt modelId="{33DB6E5E-6A5A-4672-BEF3-3B9B4AE42775}" type="sibTrans" cxnId="{C1EDFD61-53D2-4A0A-9C7D-124B94FA6781}">
      <dgm:prSet/>
      <dgm:spPr/>
      <dgm:t>
        <a:bodyPr/>
        <a:lstStyle/>
        <a:p>
          <a:endParaRPr lang="en-US"/>
        </a:p>
      </dgm:t>
    </dgm:pt>
    <dgm:pt modelId="{15C89F9F-F9B9-405A-9B01-DA6440935DD5}">
      <dgm:prSet/>
      <dgm:spPr/>
      <dgm:t>
        <a:bodyPr/>
        <a:lstStyle/>
        <a:p>
          <a:r>
            <a:rPr lang="en-US"/>
            <a:t>Number </a:t>
          </a:r>
          <a:r>
            <a:rPr lang="en-US" dirty="0"/>
            <a:t>of open supply orders generated as “critical order”</a:t>
          </a:r>
          <a:endParaRPr lang="en-CA" dirty="0"/>
        </a:p>
      </dgm:t>
    </dgm:pt>
    <dgm:pt modelId="{01A9E242-F698-49F0-81CA-585E4E221870}" type="parTrans" cxnId="{E67020EF-EDE4-42D0-9A4D-BA8CB2A7D1BE}">
      <dgm:prSet/>
      <dgm:spPr/>
      <dgm:t>
        <a:bodyPr/>
        <a:lstStyle/>
        <a:p>
          <a:endParaRPr lang="en-US"/>
        </a:p>
      </dgm:t>
    </dgm:pt>
    <dgm:pt modelId="{2AAF641E-51A1-4E7A-8836-1AA6E98455D1}" type="sibTrans" cxnId="{E67020EF-EDE4-42D0-9A4D-BA8CB2A7D1BE}">
      <dgm:prSet/>
      <dgm:spPr/>
      <dgm:t>
        <a:bodyPr/>
        <a:lstStyle/>
        <a:p>
          <a:endParaRPr lang="en-US"/>
        </a:p>
      </dgm:t>
    </dgm:pt>
    <dgm:pt modelId="{A7FAEB2B-E027-4600-B456-B100EAF26DB7}" type="pres">
      <dgm:prSet presAssocID="{E71869C3-B6B4-4183-8D1B-E9DD6A9B188A}" presName="vert0" presStyleCnt="0">
        <dgm:presLayoutVars>
          <dgm:dir/>
          <dgm:animOne val="branch"/>
          <dgm:animLvl val="lvl"/>
        </dgm:presLayoutVars>
      </dgm:prSet>
      <dgm:spPr/>
    </dgm:pt>
    <dgm:pt modelId="{0A99E64F-7204-4F25-AB23-E24980C49C1E}" type="pres">
      <dgm:prSet presAssocID="{B8EFAEB4-1B2C-4776-BF26-9102030ADCA4}" presName="thickLine" presStyleLbl="alignNode1" presStyleIdx="0" presStyleCnt="5"/>
      <dgm:spPr/>
    </dgm:pt>
    <dgm:pt modelId="{648577D3-FC80-498F-B2E0-8FADBE9DEAE4}" type="pres">
      <dgm:prSet presAssocID="{B8EFAEB4-1B2C-4776-BF26-9102030ADCA4}" presName="horz1" presStyleCnt="0"/>
      <dgm:spPr/>
    </dgm:pt>
    <dgm:pt modelId="{60CB78AC-995E-423A-9C2F-4301EE424198}" type="pres">
      <dgm:prSet presAssocID="{B8EFAEB4-1B2C-4776-BF26-9102030ADCA4}" presName="tx1" presStyleLbl="revTx" presStyleIdx="0" presStyleCnt="10"/>
      <dgm:spPr/>
    </dgm:pt>
    <dgm:pt modelId="{4451796F-EE3D-4708-8568-ABCA00D705A6}" type="pres">
      <dgm:prSet presAssocID="{B8EFAEB4-1B2C-4776-BF26-9102030ADCA4}" presName="vert1" presStyleCnt="0"/>
      <dgm:spPr/>
    </dgm:pt>
    <dgm:pt modelId="{7528AB97-EEED-4763-9A1E-D36F2592A3E1}" type="pres">
      <dgm:prSet presAssocID="{28EAEBA3-F280-4F64-8001-F80099C2B6BA}" presName="vertSpace2a" presStyleCnt="0"/>
      <dgm:spPr/>
    </dgm:pt>
    <dgm:pt modelId="{97A6FDCE-A609-4267-973C-60EF62A93E60}" type="pres">
      <dgm:prSet presAssocID="{28EAEBA3-F280-4F64-8001-F80099C2B6BA}" presName="horz2" presStyleCnt="0"/>
      <dgm:spPr/>
    </dgm:pt>
    <dgm:pt modelId="{229BFC89-04B0-4893-AAE0-41A0FA85D76D}" type="pres">
      <dgm:prSet presAssocID="{28EAEBA3-F280-4F64-8001-F80099C2B6BA}" presName="horzSpace2" presStyleCnt="0"/>
      <dgm:spPr/>
    </dgm:pt>
    <dgm:pt modelId="{328CE56E-ED23-45FD-A912-14AE6EE48DF2}" type="pres">
      <dgm:prSet presAssocID="{28EAEBA3-F280-4F64-8001-F80099C2B6BA}" presName="tx2" presStyleLbl="revTx" presStyleIdx="1" presStyleCnt="10"/>
      <dgm:spPr/>
    </dgm:pt>
    <dgm:pt modelId="{EBFEEA52-3C2A-4933-BDAF-9B2B660E78E0}" type="pres">
      <dgm:prSet presAssocID="{28EAEBA3-F280-4F64-8001-F80099C2B6BA}" presName="vert2" presStyleCnt="0"/>
      <dgm:spPr/>
    </dgm:pt>
    <dgm:pt modelId="{A6F67E53-C860-4A7B-9D87-5536A31A298C}" type="pres">
      <dgm:prSet presAssocID="{28EAEBA3-F280-4F64-8001-F80099C2B6BA}" presName="thinLine2b" presStyleLbl="callout" presStyleIdx="0" presStyleCnt="5"/>
      <dgm:spPr/>
    </dgm:pt>
    <dgm:pt modelId="{80641512-4583-46D9-9705-2CD5515D6E64}" type="pres">
      <dgm:prSet presAssocID="{28EAEBA3-F280-4F64-8001-F80099C2B6BA}" presName="vertSpace2b" presStyleCnt="0"/>
      <dgm:spPr/>
    </dgm:pt>
    <dgm:pt modelId="{E8E8147A-3404-4904-BD4B-1AE99696DFE7}" type="pres">
      <dgm:prSet presAssocID="{B75CC14A-EB62-483A-B923-E42D860A39DA}" presName="thickLine" presStyleLbl="alignNode1" presStyleIdx="1" presStyleCnt="5"/>
      <dgm:spPr/>
    </dgm:pt>
    <dgm:pt modelId="{43071F1B-9180-4138-A18F-8CC31D3C8B93}" type="pres">
      <dgm:prSet presAssocID="{B75CC14A-EB62-483A-B923-E42D860A39DA}" presName="horz1" presStyleCnt="0"/>
      <dgm:spPr/>
    </dgm:pt>
    <dgm:pt modelId="{3B76D10C-DE95-4F63-A9F1-6EC4BDBE8CE0}" type="pres">
      <dgm:prSet presAssocID="{B75CC14A-EB62-483A-B923-E42D860A39DA}" presName="tx1" presStyleLbl="revTx" presStyleIdx="2" presStyleCnt="10"/>
      <dgm:spPr/>
    </dgm:pt>
    <dgm:pt modelId="{8C980B22-8244-4DD2-8960-1A50E3AA262C}" type="pres">
      <dgm:prSet presAssocID="{B75CC14A-EB62-483A-B923-E42D860A39DA}" presName="vert1" presStyleCnt="0"/>
      <dgm:spPr/>
    </dgm:pt>
    <dgm:pt modelId="{B1342181-55D6-4C7B-BB11-ECC35EC609C1}" type="pres">
      <dgm:prSet presAssocID="{DD3BD1C3-E1C1-4276-A076-449AA3132B78}" presName="vertSpace2a" presStyleCnt="0"/>
      <dgm:spPr/>
    </dgm:pt>
    <dgm:pt modelId="{A64661B6-C991-4D40-9BA1-0477811DB2BB}" type="pres">
      <dgm:prSet presAssocID="{DD3BD1C3-E1C1-4276-A076-449AA3132B78}" presName="horz2" presStyleCnt="0"/>
      <dgm:spPr/>
    </dgm:pt>
    <dgm:pt modelId="{58CCF296-DE4B-49DF-A7D0-96947A21D214}" type="pres">
      <dgm:prSet presAssocID="{DD3BD1C3-E1C1-4276-A076-449AA3132B78}" presName="horzSpace2" presStyleCnt="0"/>
      <dgm:spPr/>
    </dgm:pt>
    <dgm:pt modelId="{EC636763-F85D-4E3C-8967-66A79AC61BE0}" type="pres">
      <dgm:prSet presAssocID="{DD3BD1C3-E1C1-4276-A076-449AA3132B78}" presName="tx2" presStyleLbl="revTx" presStyleIdx="3" presStyleCnt="10"/>
      <dgm:spPr/>
    </dgm:pt>
    <dgm:pt modelId="{D8B0AA9A-A3AB-4556-878A-F0B1091392B5}" type="pres">
      <dgm:prSet presAssocID="{DD3BD1C3-E1C1-4276-A076-449AA3132B78}" presName="vert2" presStyleCnt="0"/>
      <dgm:spPr/>
    </dgm:pt>
    <dgm:pt modelId="{A3032235-3893-4287-8CE3-31DBC155B83E}" type="pres">
      <dgm:prSet presAssocID="{DD3BD1C3-E1C1-4276-A076-449AA3132B78}" presName="thinLine2b" presStyleLbl="callout" presStyleIdx="1" presStyleCnt="5"/>
      <dgm:spPr/>
    </dgm:pt>
    <dgm:pt modelId="{71427C01-5955-4585-A9F8-1D2AFC25C591}" type="pres">
      <dgm:prSet presAssocID="{DD3BD1C3-E1C1-4276-A076-449AA3132B78}" presName="vertSpace2b" presStyleCnt="0"/>
      <dgm:spPr/>
    </dgm:pt>
    <dgm:pt modelId="{673E3B5E-8563-4F1C-991E-94E2F27F9BD4}" type="pres">
      <dgm:prSet presAssocID="{F04AE6BA-93DA-4774-A869-083255E5651A}" presName="thickLine" presStyleLbl="alignNode1" presStyleIdx="2" presStyleCnt="5"/>
      <dgm:spPr/>
    </dgm:pt>
    <dgm:pt modelId="{2CC18FF3-FD32-49FE-92F0-62DBB88F112E}" type="pres">
      <dgm:prSet presAssocID="{F04AE6BA-93DA-4774-A869-083255E5651A}" presName="horz1" presStyleCnt="0"/>
      <dgm:spPr/>
    </dgm:pt>
    <dgm:pt modelId="{43CDB74D-B011-414E-BE32-4DD2725D7CFE}" type="pres">
      <dgm:prSet presAssocID="{F04AE6BA-93DA-4774-A869-083255E5651A}" presName="tx1" presStyleLbl="revTx" presStyleIdx="4" presStyleCnt="10"/>
      <dgm:spPr/>
    </dgm:pt>
    <dgm:pt modelId="{AF807C31-6AE8-4FE6-BD82-1A793D6CD78D}" type="pres">
      <dgm:prSet presAssocID="{F04AE6BA-93DA-4774-A869-083255E5651A}" presName="vert1" presStyleCnt="0"/>
      <dgm:spPr/>
    </dgm:pt>
    <dgm:pt modelId="{EC5B8BE6-D1F3-4C35-B767-DCFBE9D458DE}" type="pres">
      <dgm:prSet presAssocID="{3BC35DC8-68C2-4688-B8DC-0E9B21EC2875}" presName="vertSpace2a" presStyleCnt="0"/>
      <dgm:spPr/>
    </dgm:pt>
    <dgm:pt modelId="{CB16C0B4-F32E-4923-B912-D0DA80E7CFAE}" type="pres">
      <dgm:prSet presAssocID="{3BC35DC8-68C2-4688-B8DC-0E9B21EC2875}" presName="horz2" presStyleCnt="0"/>
      <dgm:spPr/>
    </dgm:pt>
    <dgm:pt modelId="{A39269CB-110C-4E24-8940-A0BA219A7C7B}" type="pres">
      <dgm:prSet presAssocID="{3BC35DC8-68C2-4688-B8DC-0E9B21EC2875}" presName="horzSpace2" presStyleCnt="0"/>
      <dgm:spPr/>
    </dgm:pt>
    <dgm:pt modelId="{504B2AEE-C7AB-4B78-BEEE-754FA00AF90F}" type="pres">
      <dgm:prSet presAssocID="{3BC35DC8-68C2-4688-B8DC-0E9B21EC2875}" presName="tx2" presStyleLbl="revTx" presStyleIdx="5" presStyleCnt="10"/>
      <dgm:spPr/>
    </dgm:pt>
    <dgm:pt modelId="{1993B8C4-401B-416B-AB39-076B3A82E9F1}" type="pres">
      <dgm:prSet presAssocID="{3BC35DC8-68C2-4688-B8DC-0E9B21EC2875}" presName="vert2" presStyleCnt="0"/>
      <dgm:spPr/>
    </dgm:pt>
    <dgm:pt modelId="{2232E7C5-ADB0-48E1-A248-CC34A5E16C5D}" type="pres">
      <dgm:prSet presAssocID="{3BC35DC8-68C2-4688-B8DC-0E9B21EC2875}" presName="thinLine2b" presStyleLbl="callout" presStyleIdx="2" presStyleCnt="5"/>
      <dgm:spPr/>
    </dgm:pt>
    <dgm:pt modelId="{A2FDF80C-F11B-4B25-84F3-DFAF8C41989A}" type="pres">
      <dgm:prSet presAssocID="{3BC35DC8-68C2-4688-B8DC-0E9B21EC2875}" presName="vertSpace2b" presStyleCnt="0"/>
      <dgm:spPr/>
    </dgm:pt>
    <dgm:pt modelId="{F03F1025-951B-441F-9112-09A739FF98E9}" type="pres">
      <dgm:prSet presAssocID="{C3A2BE25-1DDD-4D11-A345-3EFEFBEC03C7}" presName="thickLine" presStyleLbl="alignNode1" presStyleIdx="3" presStyleCnt="5"/>
      <dgm:spPr/>
    </dgm:pt>
    <dgm:pt modelId="{840B5484-791B-43A6-9D96-365C5D8F9A4F}" type="pres">
      <dgm:prSet presAssocID="{C3A2BE25-1DDD-4D11-A345-3EFEFBEC03C7}" presName="horz1" presStyleCnt="0"/>
      <dgm:spPr/>
    </dgm:pt>
    <dgm:pt modelId="{7C97C5DA-528F-427B-A44D-B78CF5CF4D40}" type="pres">
      <dgm:prSet presAssocID="{C3A2BE25-1DDD-4D11-A345-3EFEFBEC03C7}" presName="tx1" presStyleLbl="revTx" presStyleIdx="6" presStyleCnt="10"/>
      <dgm:spPr/>
    </dgm:pt>
    <dgm:pt modelId="{D24DB330-586E-4D7F-BEBC-570585C3395F}" type="pres">
      <dgm:prSet presAssocID="{C3A2BE25-1DDD-4D11-A345-3EFEFBEC03C7}" presName="vert1" presStyleCnt="0"/>
      <dgm:spPr/>
    </dgm:pt>
    <dgm:pt modelId="{DAB7CFFB-5A36-4C47-A645-9A43263692ED}" type="pres">
      <dgm:prSet presAssocID="{29A0D486-B44C-4A0A-A94E-94388A8742A6}" presName="vertSpace2a" presStyleCnt="0"/>
      <dgm:spPr/>
    </dgm:pt>
    <dgm:pt modelId="{A14657CA-7BE6-428F-8470-23D9DADE48BA}" type="pres">
      <dgm:prSet presAssocID="{29A0D486-B44C-4A0A-A94E-94388A8742A6}" presName="horz2" presStyleCnt="0"/>
      <dgm:spPr/>
    </dgm:pt>
    <dgm:pt modelId="{E4B69E89-54B6-4C7E-8A26-1E7E9C52FAC3}" type="pres">
      <dgm:prSet presAssocID="{29A0D486-B44C-4A0A-A94E-94388A8742A6}" presName="horzSpace2" presStyleCnt="0"/>
      <dgm:spPr/>
    </dgm:pt>
    <dgm:pt modelId="{09A73697-3EBA-46D5-85F2-E92D06E0D847}" type="pres">
      <dgm:prSet presAssocID="{29A0D486-B44C-4A0A-A94E-94388A8742A6}" presName="tx2" presStyleLbl="revTx" presStyleIdx="7" presStyleCnt="10"/>
      <dgm:spPr/>
    </dgm:pt>
    <dgm:pt modelId="{D6209D9A-1589-416F-A72B-82D29EA1FF49}" type="pres">
      <dgm:prSet presAssocID="{29A0D486-B44C-4A0A-A94E-94388A8742A6}" presName="vert2" presStyleCnt="0"/>
      <dgm:spPr/>
    </dgm:pt>
    <dgm:pt modelId="{B49176B0-B27C-429D-AA01-B50CBADEE644}" type="pres">
      <dgm:prSet presAssocID="{29A0D486-B44C-4A0A-A94E-94388A8742A6}" presName="thinLine2b" presStyleLbl="callout" presStyleIdx="3" presStyleCnt="5"/>
      <dgm:spPr/>
    </dgm:pt>
    <dgm:pt modelId="{43687C71-83D2-48C7-BE71-F9AC27DF0AE6}" type="pres">
      <dgm:prSet presAssocID="{29A0D486-B44C-4A0A-A94E-94388A8742A6}" presName="vertSpace2b" presStyleCnt="0"/>
      <dgm:spPr/>
    </dgm:pt>
    <dgm:pt modelId="{144965B9-863F-4F37-B300-A5C86E553D0C}" type="pres">
      <dgm:prSet presAssocID="{11500F57-81AB-470F-B3D0-7B71D45EF9D7}" presName="thickLine" presStyleLbl="alignNode1" presStyleIdx="4" presStyleCnt="5"/>
      <dgm:spPr/>
    </dgm:pt>
    <dgm:pt modelId="{3BEBF8AC-DC47-4CA7-93AB-379B63F1F86E}" type="pres">
      <dgm:prSet presAssocID="{11500F57-81AB-470F-B3D0-7B71D45EF9D7}" presName="horz1" presStyleCnt="0"/>
      <dgm:spPr/>
    </dgm:pt>
    <dgm:pt modelId="{2CDBDB11-096E-4F30-9118-C262A3A23F0F}" type="pres">
      <dgm:prSet presAssocID="{11500F57-81AB-470F-B3D0-7B71D45EF9D7}" presName="tx1" presStyleLbl="revTx" presStyleIdx="8" presStyleCnt="10"/>
      <dgm:spPr/>
    </dgm:pt>
    <dgm:pt modelId="{CADE2F80-15BD-46CC-8AE1-57F957DFB92B}" type="pres">
      <dgm:prSet presAssocID="{11500F57-81AB-470F-B3D0-7B71D45EF9D7}" presName="vert1" presStyleCnt="0"/>
      <dgm:spPr/>
    </dgm:pt>
    <dgm:pt modelId="{B773F955-A433-43A4-BFD5-DBC3CDDBD865}" type="pres">
      <dgm:prSet presAssocID="{15C89F9F-F9B9-405A-9B01-DA6440935DD5}" presName="vertSpace2a" presStyleCnt="0"/>
      <dgm:spPr/>
    </dgm:pt>
    <dgm:pt modelId="{78FB67D6-02A4-4EC0-8D49-42681A4305DB}" type="pres">
      <dgm:prSet presAssocID="{15C89F9F-F9B9-405A-9B01-DA6440935DD5}" presName="horz2" presStyleCnt="0"/>
      <dgm:spPr/>
    </dgm:pt>
    <dgm:pt modelId="{C45284FE-EBA0-4C44-B7E1-11D902AE4274}" type="pres">
      <dgm:prSet presAssocID="{15C89F9F-F9B9-405A-9B01-DA6440935DD5}" presName="horzSpace2" presStyleCnt="0"/>
      <dgm:spPr/>
    </dgm:pt>
    <dgm:pt modelId="{DAD0AE0D-5C58-492F-B17D-7A2BB42E0BC3}" type="pres">
      <dgm:prSet presAssocID="{15C89F9F-F9B9-405A-9B01-DA6440935DD5}" presName="tx2" presStyleLbl="revTx" presStyleIdx="9" presStyleCnt="10"/>
      <dgm:spPr/>
    </dgm:pt>
    <dgm:pt modelId="{3D0ED0A4-3A7F-4798-B17D-278C4EB886DD}" type="pres">
      <dgm:prSet presAssocID="{15C89F9F-F9B9-405A-9B01-DA6440935DD5}" presName="vert2" presStyleCnt="0"/>
      <dgm:spPr/>
    </dgm:pt>
    <dgm:pt modelId="{B381DF3C-475D-4400-BB1B-1B08E2DF213F}" type="pres">
      <dgm:prSet presAssocID="{15C89F9F-F9B9-405A-9B01-DA6440935DD5}" presName="thinLine2b" presStyleLbl="callout" presStyleIdx="4" presStyleCnt="5"/>
      <dgm:spPr/>
    </dgm:pt>
    <dgm:pt modelId="{BF1C5190-B2CE-4D31-A7E5-78FB5FE4AF5E}" type="pres">
      <dgm:prSet presAssocID="{15C89F9F-F9B9-405A-9B01-DA6440935DD5}" presName="vertSpace2b" presStyleCnt="0"/>
      <dgm:spPr/>
    </dgm:pt>
  </dgm:ptLst>
  <dgm:cxnLst>
    <dgm:cxn modelId="{0F550F18-8278-4448-9A1E-AC63AA16D6C2}" srcId="{E71869C3-B6B4-4183-8D1B-E9DD6A9B188A}" destId="{F04AE6BA-93DA-4774-A869-083255E5651A}" srcOrd="2" destOrd="0" parTransId="{8347D530-CFB3-4D6C-8663-9B55E9585395}" sibTransId="{6ABB934A-A5A8-46E3-9422-BDC2DC39C758}"/>
    <dgm:cxn modelId="{41E90E1E-C69E-4C74-97B2-3CF56602E48E}" type="presOf" srcId="{28EAEBA3-F280-4F64-8001-F80099C2B6BA}" destId="{328CE56E-ED23-45FD-A912-14AE6EE48DF2}" srcOrd="0" destOrd="0" presId="urn:microsoft.com/office/officeart/2008/layout/LinedList"/>
    <dgm:cxn modelId="{830F9E25-0670-476A-91AC-25D471934F0D}" type="presOf" srcId="{3BC35DC8-68C2-4688-B8DC-0E9B21EC2875}" destId="{504B2AEE-C7AB-4B78-BEEE-754FA00AF90F}" srcOrd="0" destOrd="0" presId="urn:microsoft.com/office/officeart/2008/layout/LinedList"/>
    <dgm:cxn modelId="{C1EDFD61-53D2-4A0A-9C7D-124B94FA6781}" srcId="{C3A2BE25-1DDD-4D11-A345-3EFEFBEC03C7}" destId="{29A0D486-B44C-4A0A-A94E-94388A8742A6}" srcOrd="0" destOrd="0" parTransId="{58C7B280-A131-45C3-9CDF-8394F7AAD0D2}" sibTransId="{33DB6E5E-6A5A-4672-BEF3-3B9B4AE42775}"/>
    <dgm:cxn modelId="{DC65DC6A-BCD3-49A0-A149-2E94EE9F7BEF}" srcId="{B8EFAEB4-1B2C-4776-BF26-9102030ADCA4}" destId="{28EAEBA3-F280-4F64-8001-F80099C2B6BA}" srcOrd="0" destOrd="0" parTransId="{1DD4A7F3-A9FD-4990-9DBF-675FDD1F2E3D}" sibTransId="{0FACADA5-5815-4E9A-8539-1F2181870D75}"/>
    <dgm:cxn modelId="{8DE9326F-9517-4257-826E-B118D05BA1B7}" srcId="{F04AE6BA-93DA-4774-A869-083255E5651A}" destId="{3BC35DC8-68C2-4688-B8DC-0E9B21EC2875}" srcOrd="0" destOrd="0" parTransId="{6487C244-DDC2-4E10-8461-9FDCA71A8EDB}" sibTransId="{F2DC3549-E799-422C-BA0C-181D24A02F87}"/>
    <dgm:cxn modelId="{2613B370-4D09-4CE2-92D0-CAC55091DA63}" type="presOf" srcId="{DD3BD1C3-E1C1-4276-A076-449AA3132B78}" destId="{EC636763-F85D-4E3C-8967-66A79AC61BE0}" srcOrd="0" destOrd="0" presId="urn:microsoft.com/office/officeart/2008/layout/LinedList"/>
    <dgm:cxn modelId="{7E255573-1B11-43FA-AA80-C0936C844D0A}" type="presOf" srcId="{11500F57-81AB-470F-B3D0-7B71D45EF9D7}" destId="{2CDBDB11-096E-4F30-9118-C262A3A23F0F}" srcOrd="0" destOrd="0" presId="urn:microsoft.com/office/officeart/2008/layout/LinedList"/>
    <dgm:cxn modelId="{4A1BE553-DAD8-4DD5-8147-F45D95140C64}" type="presOf" srcId="{F04AE6BA-93DA-4774-A869-083255E5651A}" destId="{43CDB74D-B011-414E-BE32-4DD2725D7CFE}" srcOrd="0" destOrd="0" presId="urn:microsoft.com/office/officeart/2008/layout/LinedList"/>
    <dgm:cxn modelId="{AE34C293-CCF2-40B6-9357-BF0DEE8F7FF3}" type="presOf" srcId="{15C89F9F-F9B9-405A-9B01-DA6440935DD5}" destId="{DAD0AE0D-5C58-492F-B17D-7A2BB42E0BC3}" srcOrd="0" destOrd="0" presId="urn:microsoft.com/office/officeart/2008/layout/LinedList"/>
    <dgm:cxn modelId="{8CEB1F99-BE79-4CC3-911F-902067F53E80}" type="presOf" srcId="{C3A2BE25-1DDD-4D11-A345-3EFEFBEC03C7}" destId="{7C97C5DA-528F-427B-A44D-B78CF5CF4D40}" srcOrd="0" destOrd="0" presId="urn:microsoft.com/office/officeart/2008/layout/LinedList"/>
    <dgm:cxn modelId="{06BEB9A9-E7D6-410E-B734-E32ED6844490}" srcId="{E71869C3-B6B4-4183-8D1B-E9DD6A9B188A}" destId="{C3A2BE25-1DDD-4D11-A345-3EFEFBEC03C7}" srcOrd="3" destOrd="0" parTransId="{C02C0F40-4EB5-4BC9-9B98-0FF8A257D6E1}" sibTransId="{6A03231B-EA43-4B79-9C0E-8452541F1585}"/>
    <dgm:cxn modelId="{FA1EBFB3-FD2A-41B0-A249-F1062D1781C7}" srcId="{E71869C3-B6B4-4183-8D1B-E9DD6A9B188A}" destId="{B8EFAEB4-1B2C-4776-BF26-9102030ADCA4}" srcOrd="0" destOrd="0" parTransId="{48ACAEAC-3AC1-4DC4-9C48-47A1EED01BB4}" sibTransId="{CA89E8E1-D0A2-450B-B09C-E0C9374F7F3A}"/>
    <dgm:cxn modelId="{26D8BCCA-511B-40A4-946B-268EC62B3BFA}" type="presOf" srcId="{29A0D486-B44C-4A0A-A94E-94388A8742A6}" destId="{09A73697-3EBA-46D5-85F2-E92D06E0D847}" srcOrd="0" destOrd="0" presId="urn:microsoft.com/office/officeart/2008/layout/LinedList"/>
    <dgm:cxn modelId="{F1ABBED1-24C5-4619-B563-7A39FECA56BB}" srcId="{E71869C3-B6B4-4183-8D1B-E9DD6A9B188A}" destId="{11500F57-81AB-470F-B3D0-7B71D45EF9D7}" srcOrd="4" destOrd="0" parTransId="{F9901824-52B2-4829-92D1-CF34B5FB9C00}" sibTransId="{B737F872-1A21-42E4-B156-AB1A14CDCEBD}"/>
    <dgm:cxn modelId="{8E09DDDA-D4B4-4487-91C3-9DAB6ECE3585}" type="presOf" srcId="{B8EFAEB4-1B2C-4776-BF26-9102030ADCA4}" destId="{60CB78AC-995E-423A-9C2F-4301EE424198}" srcOrd="0" destOrd="0" presId="urn:microsoft.com/office/officeart/2008/layout/LinedList"/>
    <dgm:cxn modelId="{65A3B4E0-6FE5-470F-8B07-8EC2033E03CF}" type="presOf" srcId="{E71869C3-B6B4-4183-8D1B-E9DD6A9B188A}" destId="{A7FAEB2B-E027-4600-B456-B100EAF26DB7}" srcOrd="0" destOrd="0" presId="urn:microsoft.com/office/officeart/2008/layout/LinedList"/>
    <dgm:cxn modelId="{BE795AE8-194D-4C02-BC22-D978EB13EC6C}" srcId="{B75CC14A-EB62-483A-B923-E42D860A39DA}" destId="{DD3BD1C3-E1C1-4276-A076-449AA3132B78}" srcOrd="0" destOrd="0" parTransId="{5CA52B8F-0A60-4638-A022-468FF4C3E91E}" sibTransId="{7833543A-1BF0-409A-922A-3412E9E4CB7A}"/>
    <dgm:cxn modelId="{E67020EF-EDE4-42D0-9A4D-BA8CB2A7D1BE}" srcId="{11500F57-81AB-470F-B3D0-7B71D45EF9D7}" destId="{15C89F9F-F9B9-405A-9B01-DA6440935DD5}" srcOrd="0" destOrd="0" parTransId="{01A9E242-F698-49F0-81CA-585E4E221870}" sibTransId="{2AAF641E-51A1-4E7A-8836-1AA6E98455D1}"/>
    <dgm:cxn modelId="{07CE0DF0-EA93-42E4-BACF-B131AA2DCD39}" type="presOf" srcId="{B75CC14A-EB62-483A-B923-E42D860A39DA}" destId="{3B76D10C-DE95-4F63-A9F1-6EC4BDBE8CE0}" srcOrd="0" destOrd="0" presId="urn:microsoft.com/office/officeart/2008/layout/LinedList"/>
    <dgm:cxn modelId="{1A2198FC-4682-4EC6-AA04-E32D9E68E138}" srcId="{E71869C3-B6B4-4183-8D1B-E9DD6A9B188A}" destId="{B75CC14A-EB62-483A-B923-E42D860A39DA}" srcOrd="1" destOrd="0" parTransId="{D8658AE1-4882-4E14-B262-07DDD7DD53E2}" sibTransId="{CBA99E22-C2B1-403F-8622-9770AD9D2CF8}"/>
    <dgm:cxn modelId="{43E2706F-4A90-4D7E-A31A-E595BA636C82}" type="presParOf" srcId="{A7FAEB2B-E027-4600-B456-B100EAF26DB7}" destId="{0A99E64F-7204-4F25-AB23-E24980C49C1E}" srcOrd="0" destOrd="0" presId="urn:microsoft.com/office/officeart/2008/layout/LinedList"/>
    <dgm:cxn modelId="{B74AE319-6643-4928-8EFA-4029D64B4307}" type="presParOf" srcId="{A7FAEB2B-E027-4600-B456-B100EAF26DB7}" destId="{648577D3-FC80-498F-B2E0-8FADBE9DEAE4}" srcOrd="1" destOrd="0" presId="urn:microsoft.com/office/officeart/2008/layout/LinedList"/>
    <dgm:cxn modelId="{9A090B7A-D9A8-4B4D-A2A0-99E4E9C0C69E}" type="presParOf" srcId="{648577D3-FC80-498F-B2E0-8FADBE9DEAE4}" destId="{60CB78AC-995E-423A-9C2F-4301EE424198}" srcOrd="0" destOrd="0" presId="urn:microsoft.com/office/officeart/2008/layout/LinedList"/>
    <dgm:cxn modelId="{53085FE6-8657-48E5-88B8-E4D384457A08}" type="presParOf" srcId="{648577D3-FC80-498F-B2E0-8FADBE9DEAE4}" destId="{4451796F-EE3D-4708-8568-ABCA00D705A6}" srcOrd="1" destOrd="0" presId="urn:microsoft.com/office/officeart/2008/layout/LinedList"/>
    <dgm:cxn modelId="{D2A05CAA-7140-4E2A-AF5D-720939E7980B}" type="presParOf" srcId="{4451796F-EE3D-4708-8568-ABCA00D705A6}" destId="{7528AB97-EEED-4763-9A1E-D36F2592A3E1}" srcOrd="0" destOrd="0" presId="urn:microsoft.com/office/officeart/2008/layout/LinedList"/>
    <dgm:cxn modelId="{FE325E32-C5E9-4B5E-BBB6-497935464783}" type="presParOf" srcId="{4451796F-EE3D-4708-8568-ABCA00D705A6}" destId="{97A6FDCE-A609-4267-973C-60EF62A93E60}" srcOrd="1" destOrd="0" presId="urn:microsoft.com/office/officeart/2008/layout/LinedList"/>
    <dgm:cxn modelId="{B386EE0E-4B30-4B4C-A489-2559C388B8B4}" type="presParOf" srcId="{97A6FDCE-A609-4267-973C-60EF62A93E60}" destId="{229BFC89-04B0-4893-AAE0-41A0FA85D76D}" srcOrd="0" destOrd="0" presId="urn:microsoft.com/office/officeart/2008/layout/LinedList"/>
    <dgm:cxn modelId="{CDCE3348-1482-4109-986B-80E329272950}" type="presParOf" srcId="{97A6FDCE-A609-4267-973C-60EF62A93E60}" destId="{328CE56E-ED23-45FD-A912-14AE6EE48DF2}" srcOrd="1" destOrd="0" presId="urn:microsoft.com/office/officeart/2008/layout/LinedList"/>
    <dgm:cxn modelId="{17F9AC91-CD31-429D-9A51-A4D8FEDCA71E}" type="presParOf" srcId="{97A6FDCE-A609-4267-973C-60EF62A93E60}" destId="{EBFEEA52-3C2A-4933-BDAF-9B2B660E78E0}" srcOrd="2" destOrd="0" presId="urn:microsoft.com/office/officeart/2008/layout/LinedList"/>
    <dgm:cxn modelId="{E5759573-720B-42BE-9583-27CF79C9F0E6}" type="presParOf" srcId="{4451796F-EE3D-4708-8568-ABCA00D705A6}" destId="{A6F67E53-C860-4A7B-9D87-5536A31A298C}" srcOrd="2" destOrd="0" presId="urn:microsoft.com/office/officeart/2008/layout/LinedList"/>
    <dgm:cxn modelId="{79570E6C-B94C-4F15-9326-8051E5CD050A}" type="presParOf" srcId="{4451796F-EE3D-4708-8568-ABCA00D705A6}" destId="{80641512-4583-46D9-9705-2CD5515D6E64}" srcOrd="3" destOrd="0" presId="urn:microsoft.com/office/officeart/2008/layout/LinedList"/>
    <dgm:cxn modelId="{D7D1E42D-F6C6-4457-844C-2DE4E65EBF70}" type="presParOf" srcId="{A7FAEB2B-E027-4600-B456-B100EAF26DB7}" destId="{E8E8147A-3404-4904-BD4B-1AE99696DFE7}" srcOrd="2" destOrd="0" presId="urn:microsoft.com/office/officeart/2008/layout/LinedList"/>
    <dgm:cxn modelId="{7979C5FA-35D6-4AD4-81F4-555584285C98}" type="presParOf" srcId="{A7FAEB2B-E027-4600-B456-B100EAF26DB7}" destId="{43071F1B-9180-4138-A18F-8CC31D3C8B93}" srcOrd="3" destOrd="0" presId="urn:microsoft.com/office/officeart/2008/layout/LinedList"/>
    <dgm:cxn modelId="{C595F310-C6B6-4475-BCC3-59164C69637C}" type="presParOf" srcId="{43071F1B-9180-4138-A18F-8CC31D3C8B93}" destId="{3B76D10C-DE95-4F63-A9F1-6EC4BDBE8CE0}" srcOrd="0" destOrd="0" presId="urn:microsoft.com/office/officeart/2008/layout/LinedList"/>
    <dgm:cxn modelId="{3F891ECD-94CA-451A-9E6A-69310E931B63}" type="presParOf" srcId="{43071F1B-9180-4138-A18F-8CC31D3C8B93}" destId="{8C980B22-8244-4DD2-8960-1A50E3AA262C}" srcOrd="1" destOrd="0" presId="urn:microsoft.com/office/officeart/2008/layout/LinedList"/>
    <dgm:cxn modelId="{EAA10734-62AE-49F3-86CB-73E45AB51235}" type="presParOf" srcId="{8C980B22-8244-4DD2-8960-1A50E3AA262C}" destId="{B1342181-55D6-4C7B-BB11-ECC35EC609C1}" srcOrd="0" destOrd="0" presId="urn:microsoft.com/office/officeart/2008/layout/LinedList"/>
    <dgm:cxn modelId="{D9B7CBAE-E7BC-4580-85E8-B3E185E7D0E6}" type="presParOf" srcId="{8C980B22-8244-4DD2-8960-1A50E3AA262C}" destId="{A64661B6-C991-4D40-9BA1-0477811DB2BB}" srcOrd="1" destOrd="0" presId="urn:microsoft.com/office/officeart/2008/layout/LinedList"/>
    <dgm:cxn modelId="{B7DD76BC-5D0B-474B-8857-28D59DE3BBAF}" type="presParOf" srcId="{A64661B6-C991-4D40-9BA1-0477811DB2BB}" destId="{58CCF296-DE4B-49DF-A7D0-96947A21D214}" srcOrd="0" destOrd="0" presId="urn:microsoft.com/office/officeart/2008/layout/LinedList"/>
    <dgm:cxn modelId="{12F5BF33-E725-4F7F-8577-B4054EFD64F7}" type="presParOf" srcId="{A64661B6-C991-4D40-9BA1-0477811DB2BB}" destId="{EC636763-F85D-4E3C-8967-66A79AC61BE0}" srcOrd="1" destOrd="0" presId="urn:microsoft.com/office/officeart/2008/layout/LinedList"/>
    <dgm:cxn modelId="{D31E431C-E678-44B5-95B2-A1F5D1A727EB}" type="presParOf" srcId="{A64661B6-C991-4D40-9BA1-0477811DB2BB}" destId="{D8B0AA9A-A3AB-4556-878A-F0B1091392B5}" srcOrd="2" destOrd="0" presId="urn:microsoft.com/office/officeart/2008/layout/LinedList"/>
    <dgm:cxn modelId="{7E373DE0-2776-4999-8AB0-18DBDF0C6E59}" type="presParOf" srcId="{8C980B22-8244-4DD2-8960-1A50E3AA262C}" destId="{A3032235-3893-4287-8CE3-31DBC155B83E}" srcOrd="2" destOrd="0" presId="urn:microsoft.com/office/officeart/2008/layout/LinedList"/>
    <dgm:cxn modelId="{75BAE45C-C858-470E-A077-80107180C49B}" type="presParOf" srcId="{8C980B22-8244-4DD2-8960-1A50E3AA262C}" destId="{71427C01-5955-4585-A9F8-1D2AFC25C591}" srcOrd="3" destOrd="0" presId="urn:microsoft.com/office/officeart/2008/layout/LinedList"/>
    <dgm:cxn modelId="{EAF85AE6-52E4-47AF-ABE1-56A3BE9DA5C8}" type="presParOf" srcId="{A7FAEB2B-E027-4600-B456-B100EAF26DB7}" destId="{673E3B5E-8563-4F1C-991E-94E2F27F9BD4}" srcOrd="4" destOrd="0" presId="urn:microsoft.com/office/officeart/2008/layout/LinedList"/>
    <dgm:cxn modelId="{CC7FE284-028F-4BCF-8F5A-321C2EF961E7}" type="presParOf" srcId="{A7FAEB2B-E027-4600-B456-B100EAF26DB7}" destId="{2CC18FF3-FD32-49FE-92F0-62DBB88F112E}" srcOrd="5" destOrd="0" presId="urn:microsoft.com/office/officeart/2008/layout/LinedList"/>
    <dgm:cxn modelId="{EE6826D9-9200-45DD-99C7-DC874FD38933}" type="presParOf" srcId="{2CC18FF3-FD32-49FE-92F0-62DBB88F112E}" destId="{43CDB74D-B011-414E-BE32-4DD2725D7CFE}" srcOrd="0" destOrd="0" presId="urn:microsoft.com/office/officeart/2008/layout/LinedList"/>
    <dgm:cxn modelId="{A0B504FA-8B32-4144-BDC8-2458598CAB0B}" type="presParOf" srcId="{2CC18FF3-FD32-49FE-92F0-62DBB88F112E}" destId="{AF807C31-6AE8-4FE6-BD82-1A793D6CD78D}" srcOrd="1" destOrd="0" presId="urn:microsoft.com/office/officeart/2008/layout/LinedList"/>
    <dgm:cxn modelId="{95C8DF58-5B94-48AE-AF85-EBB7C3B773C5}" type="presParOf" srcId="{AF807C31-6AE8-4FE6-BD82-1A793D6CD78D}" destId="{EC5B8BE6-D1F3-4C35-B767-DCFBE9D458DE}" srcOrd="0" destOrd="0" presId="urn:microsoft.com/office/officeart/2008/layout/LinedList"/>
    <dgm:cxn modelId="{B75026AB-18AE-4B2D-A5EF-68E0273E1661}" type="presParOf" srcId="{AF807C31-6AE8-4FE6-BD82-1A793D6CD78D}" destId="{CB16C0B4-F32E-4923-B912-D0DA80E7CFAE}" srcOrd="1" destOrd="0" presId="urn:microsoft.com/office/officeart/2008/layout/LinedList"/>
    <dgm:cxn modelId="{7FD2D309-BB85-4F9A-B7C0-067529A45914}" type="presParOf" srcId="{CB16C0B4-F32E-4923-B912-D0DA80E7CFAE}" destId="{A39269CB-110C-4E24-8940-A0BA219A7C7B}" srcOrd="0" destOrd="0" presId="urn:microsoft.com/office/officeart/2008/layout/LinedList"/>
    <dgm:cxn modelId="{2CD97537-C2B3-4BF3-8B93-20C3A5C238F7}" type="presParOf" srcId="{CB16C0B4-F32E-4923-B912-D0DA80E7CFAE}" destId="{504B2AEE-C7AB-4B78-BEEE-754FA00AF90F}" srcOrd="1" destOrd="0" presId="urn:microsoft.com/office/officeart/2008/layout/LinedList"/>
    <dgm:cxn modelId="{AFFA3C76-DFC6-4EC2-BA85-14720C70A119}" type="presParOf" srcId="{CB16C0B4-F32E-4923-B912-D0DA80E7CFAE}" destId="{1993B8C4-401B-416B-AB39-076B3A82E9F1}" srcOrd="2" destOrd="0" presId="urn:microsoft.com/office/officeart/2008/layout/LinedList"/>
    <dgm:cxn modelId="{6EE50DE0-AB70-40FC-9395-1429295423AE}" type="presParOf" srcId="{AF807C31-6AE8-4FE6-BD82-1A793D6CD78D}" destId="{2232E7C5-ADB0-48E1-A248-CC34A5E16C5D}" srcOrd="2" destOrd="0" presId="urn:microsoft.com/office/officeart/2008/layout/LinedList"/>
    <dgm:cxn modelId="{3064BEFB-1078-4EC2-AF30-AD45A555B314}" type="presParOf" srcId="{AF807C31-6AE8-4FE6-BD82-1A793D6CD78D}" destId="{A2FDF80C-F11B-4B25-84F3-DFAF8C41989A}" srcOrd="3" destOrd="0" presId="urn:microsoft.com/office/officeart/2008/layout/LinedList"/>
    <dgm:cxn modelId="{C7613B62-208F-45F6-8BA2-9781093ABA0D}" type="presParOf" srcId="{A7FAEB2B-E027-4600-B456-B100EAF26DB7}" destId="{F03F1025-951B-441F-9112-09A739FF98E9}" srcOrd="6" destOrd="0" presId="urn:microsoft.com/office/officeart/2008/layout/LinedList"/>
    <dgm:cxn modelId="{06E11283-82FF-450C-9A83-72A540C8F3B3}" type="presParOf" srcId="{A7FAEB2B-E027-4600-B456-B100EAF26DB7}" destId="{840B5484-791B-43A6-9D96-365C5D8F9A4F}" srcOrd="7" destOrd="0" presId="urn:microsoft.com/office/officeart/2008/layout/LinedList"/>
    <dgm:cxn modelId="{CB9FDDDA-FFEA-4424-9535-DE795107042F}" type="presParOf" srcId="{840B5484-791B-43A6-9D96-365C5D8F9A4F}" destId="{7C97C5DA-528F-427B-A44D-B78CF5CF4D40}" srcOrd="0" destOrd="0" presId="urn:microsoft.com/office/officeart/2008/layout/LinedList"/>
    <dgm:cxn modelId="{E5ED5514-8875-4D04-92AD-2E7F0997035D}" type="presParOf" srcId="{840B5484-791B-43A6-9D96-365C5D8F9A4F}" destId="{D24DB330-586E-4D7F-BEBC-570585C3395F}" srcOrd="1" destOrd="0" presId="urn:microsoft.com/office/officeart/2008/layout/LinedList"/>
    <dgm:cxn modelId="{7CB80C32-FADD-419A-B0F4-FF667B28B277}" type="presParOf" srcId="{D24DB330-586E-4D7F-BEBC-570585C3395F}" destId="{DAB7CFFB-5A36-4C47-A645-9A43263692ED}" srcOrd="0" destOrd="0" presId="urn:microsoft.com/office/officeart/2008/layout/LinedList"/>
    <dgm:cxn modelId="{489C8E4C-415C-4242-9AC0-5914109B732C}" type="presParOf" srcId="{D24DB330-586E-4D7F-BEBC-570585C3395F}" destId="{A14657CA-7BE6-428F-8470-23D9DADE48BA}" srcOrd="1" destOrd="0" presId="urn:microsoft.com/office/officeart/2008/layout/LinedList"/>
    <dgm:cxn modelId="{1B7FF612-91CA-4C9B-9636-079E79164E7A}" type="presParOf" srcId="{A14657CA-7BE6-428F-8470-23D9DADE48BA}" destId="{E4B69E89-54B6-4C7E-8A26-1E7E9C52FAC3}" srcOrd="0" destOrd="0" presId="urn:microsoft.com/office/officeart/2008/layout/LinedList"/>
    <dgm:cxn modelId="{680DF899-D573-4B0E-9788-DC2A9FC5969A}" type="presParOf" srcId="{A14657CA-7BE6-428F-8470-23D9DADE48BA}" destId="{09A73697-3EBA-46D5-85F2-E92D06E0D847}" srcOrd="1" destOrd="0" presId="urn:microsoft.com/office/officeart/2008/layout/LinedList"/>
    <dgm:cxn modelId="{7FF8161C-0BC2-4879-BB1A-86B092374A59}" type="presParOf" srcId="{A14657CA-7BE6-428F-8470-23D9DADE48BA}" destId="{D6209D9A-1589-416F-A72B-82D29EA1FF49}" srcOrd="2" destOrd="0" presId="urn:microsoft.com/office/officeart/2008/layout/LinedList"/>
    <dgm:cxn modelId="{C223CA9C-75B9-4176-930C-27B9D27143AB}" type="presParOf" srcId="{D24DB330-586E-4D7F-BEBC-570585C3395F}" destId="{B49176B0-B27C-429D-AA01-B50CBADEE644}" srcOrd="2" destOrd="0" presId="urn:microsoft.com/office/officeart/2008/layout/LinedList"/>
    <dgm:cxn modelId="{B61A6B78-3EF6-4AE4-AF45-F49FEE39B861}" type="presParOf" srcId="{D24DB330-586E-4D7F-BEBC-570585C3395F}" destId="{43687C71-83D2-48C7-BE71-F9AC27DF0AE6}" srcOrd="3" destOrd="0" presId="urn:microsoft.com/office/officeart/2008/layout/LinedList"/>
    <dgm:cxn modelId="{4805EF84-AA87-4016-9D64-39DD29224C43}" type="presParOf" srcId="{A7FAEB2B-E027-4600-B456-B100EAF26DB7}" destId="{144965B9-863F-4F37-B300-A5C86E553D0C}" srcOrd="8" destOrd="0" presId="urn:microsoft.com/office/officeart/2008/layout/LinedList"/>
    <dgm:cxn modelId="{69765E7D-D539-4182-9532-D00057DF14F1}" type="presParOf" srcId="{A7FAEB2B-E027-4600-B456-B100EAF26DB7}" destId="{3BEBF8AC-DC47-4CA7-93AB-379B63F1F86E}" srcOrd="9" destOrd="0" presId="urn:microsoft.com/office/officeart/2008/layout/LinedList"/>
    <dgm:cxn modelId="{541A43A4-34BE-4FCD-BD25-1FB23D118E33}" type="presParOf" srcId="{3BEBF8AC-DC47-4CA7-93AB-379B63F1F86E}" destId="{2CDBDB11-096E-4F30-9118-C262A3A23F0F}" srcOrd="0" destOrd="0" presId="urn:microsoft.com/office/officeart/2008/layout/LinedList"/>
    <dgm:cxn modelId="{0CA52200-6902-4FA0-84C3-30C57A635465}" type="presParOf" srcId="{3BEBF8AC-DC47-4CA7-93AB-379B63F1F86E}" destId="{CADE2F80-15BD-46CC-8AE1-57F957DFB92B}" srcOrd="1" destOrd="0" presId="urn:microsoft.com/office/officeart/2008/layout/LinedList"/>
    <dgm:cxn modelId="{0E36651B-A00C-4A13-92AC-5858AEC6C133}" type="presParOf" srcId="{CADE2F80-15BD-46CC-8AE1-57F957DFB92B}" destId="{B773F955-A433-43A4-BFD5-DBC3CDDBD865}" srcOrd="0" destOrd="0" presId="urn:microsoft.com/office/officeart/2008/layout/LinedList"/>
    <dgm:cxn modelId="{7EAF3685-7D6E-43A1-B514-3F448B65B597}" type="presParOf" srcId="{CADE2F80-15BD-46CC-8AE1-57F957DFB92B}" destId="{78FB67D6-02A4-4EC0-8D49-42681A4305DB}" srcOrd="1" destOrd="0" presId="urn:microsoft.com/office/officeart/2008/layout/LinedList"/>
    <dgm:cxn modelId="{F507FF6C-77C8-4358-85F5-3BBB5812D059}" type="presParOf" srcId="{78FB67D6-02A4-4EC0-8D49-42681A4305DB}" destId="{C45284FE-EBA0-4C44-B7E1-11D902AE4274}" srcOrd="0" destOrd="0" presId="urn:microsoft.com/office/officeart/2008/layout/LinedList"/>
    <dgm:cxn modelId="{29C2C947-3136-4AC7-A376-0E5A78C8D7BB}" type="presParOf" srcId="{78FB67D6-02A4-4EC0-8D49-42681A4305DB}" destId="{DAD0AE0D-5C58-492F-B17D-7A2BB42E0BC3}" srcOrd="1" destOrd="0" presId="urn:microsoft.com/office/officeart/2008/layout/LinedList"/>
    <dgm:cxn modelId="{DC41245F-0E7C-4D1E-90EA-973BF43CA705}" type="presParOf" srcId="{78FB67D6-02A4-4EC0-8D49-42681A4305DB}" destId="{3D0ED0A4-3A7F-4798-B17D-278C4EB886DD}" srcOrd="2" destOrd="0" presId="urn:microsoft.com/office/officeart/2008/layout/LinedList"/>
    <dgm:cxn modelId="{4A1790C5-A41E-46CF-ADD3-A749B4CBF129}" type="presParOf" srcId="{CADE2F80-15BD-46CC-8AE1-57F957DFB92B}" destId="{B381DF3C-475D-4400-BB1B-1B08E2DF213F}" srcOrd="2" destOrd="0" presId="urn:microsoft.com/office/officeart/2008/layout/LinedList"/>
    <dgm:cxn modelId="{63C16EAA-C58F-470D-8957-17194909F5A4}" type="presParOf" srcId="{CADE2F80-15BD-46CC-8AE1-57F957DFB92B}" destId="{BF1C5190-B2CE-4D31-A7E5-78FB5FE4AF5E}"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EB43E4-A76C-4667-93C5-A0C15ECA2F51}"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C3F86F96-13E1-4DD7-A5E5-B9B7F6640823}">
      <dgm:prSet phldrT="[Text]"/>
      <dgm:spPr/>
      <dgm:t>
        <a:bodyPr/>
        <a:lstStyle/>
        <a:p>
          <a:pPr>
            <a:buFont typeface="Arial" panose="020B0604020202020204" pitchFamily="34" charset="0"/>
            <a:buChar char="•"/>
          </a:pPr>
          <a:r>
            <a:rPr lang="en-CA" dirty="0"/>
            <a:t>Near Expiry</a:t>
          </a:r>
          <a:endParaRPr lang="en-US" dirty="0"/>
        </a:p>
      </dgm:t>
    </dgm:pt>
    <dgm:pt modelId="{51A980A1-29ED-40CD-8181-87EAA24EA9BA}" type="parTrans" cxnId="{2B41B727-8EE8-4CF6-9C9B-F084BA8D455F}">
      <dgm:prSet/>
      <dgm:spPr/>
      <dgm:t>
        <a:bodyPr/>
        <a:lstStyle/>
        <a:p>
          <a:endParaRPr lang="en-US"/>
        </a:p>
      </dgm:t>
    </dgm:pt>
    <dgm:pt modelId="{2767AFD3-58B0-468C-AFB1-57EDB69F6A3A}" type="sibTrans" cxnId="{2B41B727-8EE8-4CF6-9C9B-F084BA8D455F}">
      <dgm:prSet/>
      <dgm:spPr/>
      <dgm:t>
        <a:bodyPr/>
        <a:lstStyle/>
        <a:p>
          <a:endParaRPr lang="en-US"/>
        </a:p>
      </dgm:t>
    </dgm:pt>
    <dgm:pt modelId="{347DC56E-1FE5-4383-B0CB-5B6FB5B775A7}">
      <dgm:prSet/>
      <dgm:spPr/>
      <dgm:t>
        <a:bodyPr/>
        <a:lstStyle/>
        <a:p>
          <a:r>
            <a:rPr lang="en-CA" dirty="0"/>
            <a:t>Available</a:t>
          </a:r>
        </a:p>
      </dgm:t>
    </dgm:pt>
    <dgm:pt modelId="{372A3458-24CE-4767-AEF2-88471EAF32CC}" type="parTrans" cxnId="{D2ABECD7-5010-4E8A-9851-D58275A2EF59}">
      <dgm:prSet/>
      <dgm:spPr/>
      <dgm:t>
        <a:bodyPr/>
        <a:lstStyle/>
        <a:p>
          <a:endParaRPr lang="en-US"/>
        </a:p>
      </dgm:t>
    </dgm:pt>
    <dgm:pt modelId="{87C119EF-FD44-4ABE-B1DE-C4DB41BFE0DB}" type="sibTrans" cxnId="{D2ABECD7-5010-4E8A-9851-D58275A2EF59}">
      <dgm:prSet/>
      <dgm:spPr/>
      <dgm:t>
        <a:bodyPr/>
        <a:lstStyle/>
        <a:p>
          <a:endParaRPr lang="en-US"/>
        </a:p>
      </dgm:t>
    </dgm:pt>
    <dgm:pt modelId="{FD40324F-90BC-4EF5-A4E5-4FD953783486}">
      <dgm:prSet/>
      <dgm:spPr/>
      <dgm:t>
        <a:bodyPr/>
        <a:lstStyle/>
        <a:p>
          <a:r>
            <a:rPr lang="en-US" dirty="0"/>
            <a:t>Expired</a:t>
          </a:r>
          <a:endParaRPr lang="en-CA" dirty="0"/>
        </a:p>
      </dgm:t>
    </dgm:pt>
    <dgm:pt modelId="{7A9232E6-3D43-4B20-8460-117A2DBE705D}" type="parTrans" cxnId="{7434FE28-5CB5-4748-A3A0-7490B27426F9}">
      <dgm:prSet/>
      <dgm:spPr/>
      <dgm:t>
        <a:bodyPr/>
        <a:lstStyle/>
        <a:p>
          <a:endParaRPr lang="en-US"/>
        </a:p>
      </dgm:t>
    </dgm:pt>
    <dgm:pt modelId="{562F2E84-0F0A-4733-B9FC-0151B63691AE}" type="sibTrans" cxnId="{7434FE28-5CB5-4748-A3A0-7490B27426F9}">
      <dgm:prSet/>
      <dgm:spPr/>
      <dgm:t>
        <a:bodyPr/>
        <a:lstStyle/>
        <a:p>
          <a:endParaRPr lang="en-US"/>
        </a:p>
      </dgm:t>
    </dgm:pt>
    <dgm:pt modelId="{8B3DE26F-1155-4CD1-84BF-043A39152612}">
      <dgm:prSet phldrT="[Text]"/>
      <dgm:spPr/>
      <dgm:t>
        <a:bodyPr/>
        <a:lstStyle/>
        <a:p>
          <a:pPr>
            <a:buFont typeface="Arial" panose="020B0604020202020204" pitchFamily="34" charset="0"/>
            <a:buChar char="•"/>
          </a:pPr>
          <a:r>
            <a:rPr lang="en-US"/>
            <a:t>Inventory on hand that is near expiry</a:t>
          </a:r>
        </a:p>
      </dgm:t>
    </dgm:pt>
    <dgm:pt modelId="{030417F0-477F-4194-8471-DDA5F808FD44}" type="parTrans" cxnId="{25E2447C-7052-4715-8156-A156479C31B9}">
      <dgm:prSet/>
      <dgm:spPr/>
      <dgm:t>
        <a:bodyPr/>
        <a:lstStyle/>
        <a:p>
          <a:endParaRPr lang="en-US"/>
        </a:p>
      </dgm:t>
    </dgm:pt>
    <dgm:pt modelId="{5D859AF2-1C37-49E2-A012-4123B0FD9C5B}" type="sibTrans" cxnId="{25E2447C-7052-4715-8156-A156479C31B9}">
      <dgm:prSet/>
      <dgm:spPr/>
      <dgm:t>
        <a:bodyPr/>
        <a:lstStyle/>
        <a:p>
          <a:endParaRPr lang="en-US"/>
        </a:p>
      </dgm:t>
    </dgm:pt>
    <dgm:pt modelId="{1B679AD4-37CB-4BB5-AD24-EA22E266974A}">
      <dgm:prSet/>
      <dgm:spPr/>
      <dgm:t>
        <a:bodyPr/>
        <a:lstStyle/>
        <a:p>
          <a:r>
            <a:rPr lang="en-US"/>
            <a:t>Inventory on hand that is not expired or near expiry</a:t>
          </a:r>
          <a:endParaRPr lang="en-CA" dirty="0"/>
        </a:p>
      </dgm:t>
    </dgm:pt>
    <dgm:pt modelId="{18D4F5EF-2960-4C9D-828B-E8792909212B}" type="parTrans" cxnId="{147D5BC2-03EA-4B07-8170-742FB4C59684}">
      <dgm:prSet/>
      <dgm:spPr/>
      <dgm:t>
        <a:bodyPr/>
        <a:lstStyle/>
        <a:p>
          <a:endParaRPr lang="en-US"/>
        </a:p>
      </dgm:t>
    </dgm:pt>
    <dgm:pt modelId="{10D1AD27-DBD3-43C2-BB65-AF73F836E5FC}" type="sibTrans" cxnId="{147D5BC2-03EA-4B07-8170-742FB4C59684}">
      <dgm:prSet/>
      <dgm:spPr/>
      <dgm:t>
        <a:bodyPr/>
        <a:lstStyle/>
        <a:p>
          <a:endParaRPr lang="en-US"/>
        </a:p>
      </dgm:t>
    </dgm:pt>
    <dgm:pt modelId="{4FA3405D-66DD-4454-BDA7-CE0ABC01BFAF}">
      <dgm:prSet/>
      <dgm:spPr/>
      <dgm:t>
        <a:bodyPr/>
        <a:lstStyle/>
        <a:p>
          <a:r>
            <a:rPr lang="en-US"/>
            <a:t>Inventory </a:t>
          </a:r>
          <a:r>
            <a:rPr lang="en-US" dirty="0"/>
            <a:t>on hand that is expired</a:t>
          </a:r>
          <a:endParaRPr lang="en-CA" dirty="0"/>
        </a:p>
      </dgm:t>
    </dgm:pt>
    <dgm:pt modelId="{957E8C5E-B210-48F5-B3A5-EEAEC1DE62CB}" type="parTrans" cxnId="{A2080B3E-0AFA-4E29-8064-599D98CBA81C}">
      <dgm:prSet/>
      <dgm:spPr/>
      <dgm:t>
        <a:bodyPr/>
        <a:lstStyle/>
        <a:p>
          <a:endParaRPr lang="en-US"/>
        </a:p>
      </dgm:t>
    </dgm:pt>
    <dgm:pt modelId="{829D2A34-CDB9-4590-8229-D971B13F3F84}" type="sibTrans" cxnId="{A2080B3E-0AFA-4E29-8064-599D98CBA81C}">
      <dgm:prSet/>
      <dgm:spPr/>
      <dgm:t>
        <a:bodyPr/>
        <a:lstStyle/>
        <a:p>
          <a:endParaRPr lang="en-US"/>
        </a:p>
      </dgm:t>
    </dgm:pt>
    <dgm:pt modelId="{ADEDF121-1F72-4BB9-89D8-A89B040F9243}" type="pres">
      <dgm:prSet presAssocID="{B7EB43E4-A76C-4667-93C5-A0C15ECA2F51}" presName="Name0" presStyleCnt="0">
        <dgm:presLayoutVars>
          <dgm:dir/>
          <dgm:animLvl val="lvl"/>
          <dgm:resizeHandles val="exact"/>
        </dgm:presLayoutVars>
      </dgm:prSet>
      <dgm:spPr/>
    </dgm:pt>
    <dgm:pt modelId="{7DFC677D-A9EB-4F22-B026-C82459258081}" type="pres">
      <dgm:prSet presAssocID="{C3F86F96-13E1-4DD7-A5E5-B9B7F6640823}" presName="linNode" presStyleCnt="0"/>
      <dgm:spPr/>
    </dgm:pt>
    <dgm:pt modelId="{0E9EE252-E94E-4E93-A2E5-06CA1DB28151}" type="pres">
      <dgm:prSet presAssocID="{C3F86F96-13E1-4DD7-A5E5-B9B7F6640823}" presName="parTx" presStyleLbl="revTx" presStyleIdx="0" presStyleCnt="3">
        <dgm:presLayoutVars>
          <dgm:chMax val="1"/>
          <dgm:bulletEnabled val="1"/>
        </dgm:presLayoutVars>
      </dgm:prSet>
      <dgm:spPr/>
    </dgm:pt>
    <dgm:pt modelId="{640FA576-6573-4B17-B500-EA7AD45D4A40}" type="pres">
      <dgm:prSet presAssocID="{C3F86F96-13E1-4DD7-A5E5-B9B7F6640823}" presName="bracket" presStyleLbl="parChTrans1D1" presStyleIdx="0" presStyleCnt="3"/>
      <dgm:spPr/>
    </dgm:pt>
    <dgm:pt modelId="{75AFD556-F48F-49A4-8710-611234E3E7F8}" type="pres">
      <dgm:prSet presAssocID="{C3F86F96-13E1-4DD7-A5E5-B9B7F6640823}" presName="spH" presStyleCnt="0"/>
      <dgm:spPr/>
    </dgm:pt>
    <dgm:pt modelId="{6E4124B3-7ECF-4E51-BD28-2C028CE3542F}" type="pres">
      <dgm:prSet presAssocID="{C3F86F96-13E1-4DD7-A5E5-B9B7F6640823}" presName="desTx" presStyleLbl="node1" presStyleIdx="0" presStyleCnt="3">
        <dgm:presLayoutVars>
          <dgm:bulletEnabled val="1"/>
        </dgm:presLayoutVars>
      </dgm:prSet>
      <dgm:spPr/>
    </dgm:pt>
    <dgm:pt modelId="{B130844D-A59B-4B3F-B5F4-566CE14232F0}" type="pres">
      <dgm:prSet presAssocID="{2767AFD3-58B0-468C-AFB1-57EDB69F6A3A}" presName="spV" presStyleCnt="0"/>
      <dgm:spPr/>
    </dgm:pt>
    <dgm:pt modelId="{7228DE26-A71C-4A04-B29F-9D7A2EB39549}" type="pres">
      <dgm:prSet presAssocID="{347DC56E-1FE5-4383-B0CB-5B6FB5B775A7}" presName="linNode" presStyleCnt="0"/>
      <dgm:spPr/>
    </dgm:pt>
    <dgm:pt modelId="{87C4E3F5-F6A9-4451-99D8-F85ED73FECA4}" type="pres">
      <dgm:prSet presAssocID="{347DC56E-1FE5-4383-B0CB-5B6FB5B775A7}" presName="parTx" presStyleLbl="revTx" presStyleIdx="1" presStyleCnt="3">
        <dgm:presLayoutVars>
          <dgm:chMax val="1"/>
          <dgm:bulletEnabled val="1"/>
        </dgm:presLayoutVars>
      </dgm:prSet>
      <dgm:spPr/>
    </dgm:pt>
    <dgm:pt modelId="{306B6957-B5B5-442E-9679-85D5B5A7EE78}" type="pres">
      <dgm:prSet presAssocID="{347DC56E-1FE5-4383-B0CB-5B6FB5B775A7}" presName="bracket" presStyleLbl="parChTrans1D1" presStyleIdx="1" presStyleCnt="3"/>
      <dgm:spPr/>
    </dgm:pt>
    <dgm:pt modelId="{C571225F-59CD-4D07-9D63-DFB54C9926E7}" type="pres">
      <dgm:prSet presAssocID="{347DC56E-1FE5-4383-B0CB-5B6FB5B775A7}" presName="spH" presStyleCnt="0"/>
      <dgm:spPr/>
    </dgm:pt>
    <dgm:pt modelId="{C5FF2E95-1BA0-46E9-A2AE-61B5E8F00E44}" type="pres">
      <dgm:prSet presAssocID="{347DC56E-1FE5-4383-B0CB-5B6FB5B775A7}" presName="desTx" presStyleLbl="node1" presStyleIdx="1" presStyleCnt="3">
        <dgm:presLayoutVars>
          <dgm:bulletEnabled val="1"/>
        </dgm:presLayoutVars>
      </dgm:prSet>
      <dgm:spPr/>
    </dgm:pt>
    <dgm:pt modelId="{E72DA12F-40F9-40CC-AA76-9C63B657996D}" type="pres">
      <dgm:prSet presAssocID="{87C119EF-FD44-4ABE-B1DE-C4DB41BFE0DB}" presName="spV" presStyleCnt="0"/>
      <dgm:spPr/>
    </dgm:pt>
    <dgm:pt modelId="{537EB369-2DB4-4670-B8DE-366BF1F6137C}" type="pres">
      <dgm:prSet presAssocID="{FD40324F-90BC-4EF5-A4E5-4FD953783486}" presName="linNode" presStyleCnt="0"/>
      <dgm:spPr/>
    </dgm:pt>
    <dgm:pt modelId="{94107BCA-BB39-45A9-92F3-AF9A8975EFD1}" type="pres">
      <dgm:prSet presAssocID="{FD40324F-90BC-4EF5-A4E5-4FD953783486}" presName="parTx" presStyleLbl="revTx" presStyleIdx="2" presStyleCnt="3">
        <dgm:presLayoutVars>
          <dgm:chMax val="1"/>
          <dgm:bulletEnabled val="1"/>
        </dgm:presLayoutVars>
      </dgm:prSet>
      <dgm:spPr/>
    </dgm:pt>
    <dgm:pt modelId="{D6642D52-4AF2-479C-B4B2-569ADE6561B9}" type="pres">
      <dgm:prSet presAssocID="{FD40324F-90BC-4EF5-A4E5-4FD953783486}" presName="bracket" presStyleLbl="parChTrans1D1" presStyleIdx="2" presStyleCnt="3"/>
      <dgm:spPr/>
    </dgm:pt>
    <dgm:pt modelId="{4557D4D6-13CD-4D3E-9B69-0A99DEE81FEF}" type="pres">
      <dgm:prSet presAssocID="{FD40324F-90BC-4EF5-A4E5-4FD953783486}" presName="spH" presStyleCnt="0"/>
      <dgm:spPr/>
    </dgm:pt>
    <dgm:pt modelId="{16BB4783-2170-476A-9EA9-3EA8665692D8}" type="pres">
      <dgm:prSet presAssocID="{FD40324F-90BC-4EF5-A4E5-4FD953783486}" presName="desTx" presStyleLbl="node1" presStyleIdx="2" presStyleCnt="3">
        <dgm:presLayoutVars>
          <dgm:bulletEnabled val="1"/>
        </dgm:presLayoutVars>
      </dgm:prSet>
      <dgm:spPr/>
    </dgm:pt>
  </dgm:ptLst>
  <dgm:cxnLst>
    <dgm:cxn modelId="{2B41B727-8EE8-4CF6-9C9B-F084BA8D455F}" srcId="{B7EB43E4-A76C-4667-93C5-A0C15ECA2F51}" destId="{C3F86F96-13E1-4DD7-A5E5-B9B7F6640823}" srcOrd="0" destOrd="0" parTransId="{51A980A1-29ED-40CD-8181-87EAA24EA9BA}" sibTransId="{2767AFD3-58B0-468C-AFB1-57EDB69F6A3A}"/>
    <dgm:cxn modelId="{7434FE28-5CB5-4748-A3A0-7490B27426F9}" srcId="{B7EB43E4-A76C-4667-93C5-A0C15ECA2F51}" destId="{FD40324F-90BC-4EF5-A4E5-4FD953783486}" srcOrd="2" destOrd="0" parTransId="{7A9232E6-3D43-4B20-8460-117A2DBE705D}" sibTransId="{562F2E84-0F0A-4733-B9FC-0151B63691AE}"/>
    <dgm:cxn modelId="{A2080B3E-0AFA-4E29-8064-599D98CBA81C}" srcId="{FD40324F-90BC-4EF5-A4E5-4FD953783486}" destId="{4FA3405D-66DD-4454-BDA7-CE0ABC01BFAF}" srcOrd="0" destOrd="0" parTransId="{957E8C5E-B210-48F5-B3A5-EEAEC1DE62CB}" sibTransId="{829D2A34-CDB9-4590-8229-D971B13F3F84}"/>
    <dgm:cxn modelId="{6D739E76-06F3-4D9F-ABC0-496B67ED06CA}" type="presOf" srcId="{1B679AD4-37CB-4BB5-AD24-EA22E266974A}" destId="{C5FF2E95-1BA0-46E9-A2AE-61B5E8F00E44}" srcOrd="0" destOrd="0" presId="urn:diagrams.loki3.com/BracketList"/>
    <dgm:cxn modelId="{25E2447C-7052-4715-8156-A156479C31B9}" srcId="{C3F86F96-13E1-4DD7-A5E5-B9B7F6640823}" destId="{8B3DE26F-1155-4CD1-84BF-043A39152612}" srcOrd="0" destOrd="0" parTransId="{030417F0-477F-4194-8471-DDA5F808FD44}" sibTransId="{5D859AF2-1C37-49E2-A012-4123B0FD9C5B}"/>
    <dgm:cxn modelId="{D8B918A3-EF50-417F-A778-6A892DE453D7}" type="presOf" srcId="{B7EB43E4-A76C-4667-93C5-A0C15ECA2F51}" destId="{ADEDF121-1F72-4BB9-89D8-A89B040F9243}" srcOrd="0" destOrd="0" presId="urn:diagrams.loki3.com/BracketList"/>
    <dgm:cxn modelId="{DCD87FB5-5508-4331-B7AA-7E53B2EE0FEA}" type="presOf" srcId="{FD40324F-90BC-4EF5-A4E5-4FD953783486}" destId="{94107BCA-BB39-45A9-92F3-AF9A8975EFD1}" srcOrd="0" destOrd="0" presId="urn:diagrams.loki3.com/BracketList"/>
    <dgm:cxn modelId="{147D5BC2-03EA-4B07-8170-742FB4C59684}" srcId="{347DC56E-1FE5-4383-B0CB-5B6FB5B775A7}" destId="{1B679AD4-37CB-4BB5-AD24-EA22E266974A}" srcOrd="0" destOrd="0" parTransId="{18D4F5EF-2960-4C9D-828B-E8792909212B}" sibTransId="{10D1AD27-DBD3-43C2-BB65-AF73F836E5FC}"/>
    <dgm:cxn modelId="{9C8AE2D1-96CA-4A39-A674-428DFB29BCD2}" type="presOf" srcId="{4FA3405D-66DD-4454-BDA7-CE0ABC01BFAF}" destId="{16BB4783-2170-476A-9EA9-3EA8665692D8}" srcOrd="0" destOrd="0" presId="urn:diagrams.loki3.com/BracketList"/>
    <dgm:cxn modelId="{D2ABECD7-5010-4E8A-9851-D58275A2EF59}" srcId="{B7EB43E4-A76C-4667-93C5-A0C15ECA2F51}" destId="{347DC56E-1FE5-4383-B0CB-5B6FB5B775A7}" srcOrd="1" destOrd="0" parTransId="{372A3458-24CE-4767-AEF2-88471EAF32CC}" sibTransId="{87C119EF-FD44-4ABE-B1DE-C4DB41BFE0DB}"/>
    <dgm:cxn modelId="{2BD5F3DF-459B-48F1-ACFD-9024457225C8}" type="presOf" srcId="{347DC56E-1FE5-4383-B0CB-5B6FB5B775A7}" destId="{87C4E3F5-F6A9-4451-99D8-F85ED73FECA4}" srcOrd="0" destOrd="0" presId="urn:diagrams.loki3.com/BracketList"/>
    <dgm:cxn modelId="{7894B0E7-DEBB-483B-8953-FD92EAA60491}" type="presOf" srcId="{C3F86F96-13E1-4DD7-A5E5-B9B7F6640823}" destId="{0E9EE252-E94E-4E93-A2E5-06CA1DB28151}" srcOrd="0" destOrd="0" presId="urn:diagrams.loki3.com/BracketList"/>
    <dgm:cxn modelId="{45DC3FF8-0A73-497B-8E71-DF92C70301E7}" type="presOf" srcId="{8B3DE26F-1155-4CD1-84BF-043A39152612}" destId="{6E4124B3-7ECF-4E51-BD28-2C028CE3542F}" srcOrd="0" destOrd="0" presId="urn:diagrams.loki3.com/BracketList"/>
    <dgm:cxn modelId="{1532B06C-C9FD-43F3-802E-4F9D2D64DCDF}" type="presParOf" srcId="{ADEDF121-1F72-4BB9-89D8-A89B040F9243}" destId="{7DFC677D-A9EB-4F22-B026-C82459258081}" srcOrd="0" destOrd="0" presId="urn:diagrams.loki3.com/BracketList"/>
    <dgm:cxn modelId="{49CF871C-E89A-40A2-B7F1-533E3BD362CD}" type="presParOf" srcId="{7DFC677D-A9EB-4F22-B026-C82459258081}" destId="{0E9EE252-E94E-4E93-A2E5-06CA1DB28151}" srcOrd="0" destOrd="0" presId="urn:diagrams.loki3.com/BracketList"/>
    <dgm:cxn modelId="{7FCCDE9F-EBA0-4A89-BAFB-1754360FAA5A}" type="presParOf" srcId="{7DFC677D-A9EB-4F22-B026-C82459258081}" destId="{640FA576-6573-4B17-B500-EA7AD45D4A40}" srcOrd="1" destOrd="0" presId="urn:diagrams.loki3.com/BracketList"/>
    <dgm:cxn modelId="{F4678D66-74CE-4FF1-971D-A16F91D5EB21}" type="presParOf" srcId="{7DFC677D-A9EB-4F22-B026-C82459258081}" destId="{75AFD556-F48F-49A4-8710-611234E3E7F8}" srcOrd="2" destOrd="0" presId="urn:diagrams.loki3.com/BracketList"/>
    <dgm:cxn modelId="{90512013-FE98-4179-8E23-99CF4FC7218C}" type="presParOf" srcId="{7DFC677D-A9EB-4F22-B026-C82459258081}" destId="{6E4124B3-7ECF-4E51-BD28-2C028CE3542F}" srcOrd="3" destOrd="0" presId="urn:diagrams.loki3.com/BracketList"/>
    <dgm:cxn modelId="{10217147-09B6-42AB-86BE-DFA8C1B782DE}" type="presParOf" srcId="{ADEDF121-1F72-4BB9-89D8-A89B040F9243}" destId="{B130844D-A59B-4B3F-B5F4-566CE14232F0}" srcOrd="1" destOrd="0" presId="urn:diagrams.loki3.com/BracketList"/>
    <dgm:cxn modelId="{A1B439F4-A56A-4E02-8332-D1F3DBC8E776}" type="presParOf" srcId="{ADEDF121-1F72-4BB9-89D8-A89B040F9243}" destId="{7228DE26-A71C-4A04-B29F-9D7A2EB39549}" srcOrd="2" destOrd="0" presId="urn:diagrams.loki3.com/BracketList"/>
    <dgm:cxn modelId="{7948997C-28DA-4243-A241-9AC7A8D1D50C}" type="presParOf" srcId="{7228DE26-A71C-4A04-B29F-9D7A2EB39549}" destId="{87C4E3F5-F6A9-4451-99D8-F85ED73FECA4}" srcOrd="0" destOrd="0" presId="urn:diagrams.loki3.com/BracketList"/>
    <dgm:cxn modelId="{8B014AC5-FD8C-47C4-87CE-68EF8A9206D7}" type="presParOf" srcId="{7228DE26-A71C-4A04-B29F-9D7A2EB39549}" destId="{306B6957-B5B5-442E-9679-85D5B5A7EE78}" srcOrd="1" destOrd="0" presId="urn:diagrams.loki3.com/BracketList"/>
    <dgm:cxn modelId="{56E363A0-C368-4B69-ABBF-8A14A4D9FE55}" type="presParOf" srcId="{7228DE26-A71C-4A04-B29F-9D7A2EB39549}" destId="{C571225F-59CD-4D07-9D63-DFB54C9926E7}" srcOrd="2" destOrd="0" presId="urn:diagrams.loki3.com/BracketList"/>
    <dgm:cxn modelId="{389118FC-B750-4C80-9521-48CBCF9E7FDB}" type="presParOf" srcId="{7228DE26-A71C-4A04-B29F-9D7A2EB39549}" destId="{C5FF2E95-1BA0-46E9-A2AE-61B5E8F00E44}" srcOrd="3" destOrd="0" presId="urn:diagrams.loki3.com/BracketList"/>
    <dgm:cxn modelId="{3D62C090-B7CA-409C-B661-786DD11D51DD}" type="presParOf" srcId="{ADEDF121-1F72-4BB9-89D8-A89B040F9243}" destId="{E72DA12F-40F9-40CC-AA76-9C63B657996D}" srcOrd="3" destOrd="0" presId="urn:diagrams.loki3.com/BracketList"/>
    <dgm:cxn modelId="{0DC00617-D9F9-48F4-B5CD-A2349898D333}" type="presParOf" srcId="{ADEDF121-1F72-4BB9-89D8-A89B040F9243}" destId="{537EB369-2DB4-4670-B8DE-366BF1F6137C}" srcOrd="4" destOrd="0" presId="urn:diagrams.loki3.com/BracketList"/>
    <dgm:cxn modelId="{BCDFFFD6-0EF4-48AB-8C50-615CEB6E28F1}" type="presParOf" srcId="{537EB369-2DB4-4670-B8DE-366BF1F6137C}" destId="{94107BCA-BB39-45A9-92F3-AF9A8975EFD1}" srcOrd="0" destOrd="0" presId="urn:diagrams.loki3.com/BracketList"/>
    <dgm:cxn modelId="{BA946AB6-9D2C-494F-96B4-AF24816F1B22}" type="presParOf" srcId="{537EB369-2DB4-4670-B8DE-366BF1F6137C}" destId="{D6642D52-4AF2-479C-B4B2-569ADE6561B9}" srcOrd="1" destOrd="0" presId="urn:diagrams.loki3.com/BracketList"/>
    <dgm:cxn modelId="{013C7C38-4922-4523-810E-D864E0794D30}" type="presParOf" srcId="{537EB369-2DB4-4670-B8DE-366BF1F6137C}" destId="{4557D4D6-13CD-4D3E-9B69-0A99DEE81FEF}" srcOrd="2" destOrd="0" presId="urn:diagrams.loki3.com/BracketList"/>
    <dgm:cxn modelId="{1250B129-2299-44F4-B2AC-B45F38B5EAE3}" type="presParOf" srcId="{537EB369-2DB4-4670-B8DE-366BF1F6137C}" destId="{16BB4783-2170-476A-9EA9-3EA8665692D8}"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437A20-DDAD-431E-93C5-5E443A6DE0B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453C0B0-101E-47C4-B674-18C7C5DF7A34}">
      <dgm:prSet phldrT="[Text]"/>
      <dgm:spPr/>
      <dgm:t>
        <a:bodyPr/>
        <a:lstStyle/>
        <a:p>
          <a:pPr>
            <a:buFont typeface="Arial" panose="020B0604020202020204" pitchFamily="34" charset="0"/>
            <a:buChar char="•"/>
          </a:pPr>
          <a:r>
            <a:rPr lang="en-US" dirty="0"/>
            <a:t>New</a:t>
          </a:r>
        </a:p>
      </dgm:t>
    </dgm:pt>
    <dgm:pt modelId="{AB42430E-055B-4EA1-A6E9-B1826E7B5697}" type="parTrans" cxnId="{0D7A80F2-0E5A-44FF-95D4-27F26C1D58D0}">
      <dgm:prSet/>
      <dgm:spPr/>
      <dgm:t>
        <a:bodyPr/>
        <a:lstStyle/>
        <a:p>
          <a:endParaRPr lang="en-US"/>
        </a:p>
      </dgm:t>
    </dgm:pt>
    <dgm:pt modelId="{8BC4B6ED-BB41-4F6B-A286-34079F45B71F}" type="sibTrans" cxnId="{0D7A80F2-0E5A-44FF-95D4-27F26C1D58D0}">
      <dgm:prSet/>
      <dgm:spPr/>
      <dgm:t>
        <a:bodyPr/>
        <a:lstStyle/>
        <a:p>
          <a:endParaRPr lang="en-US"/>
        </a:p>
      </dgm:t>
    </dgm:pt>
    <dgm:pt modelId="{C2B8706F-C54B-42CD-91AF-E87E148CD6B3}">
      <dgm:prSet/>
      <dgm:spPr/>
      <dgm:t>
        <a:bodyPr/>
        <a:lstStyle/>
        <a:p>
          <a:r>
            <a:rPr lang="en-US" dirty="0"/>
            <a:t>Approved</a:t>
          </a:r>
        </a:p>
      </dgm:t>
    </dgm:pt>
    <dgm:pt modelId="{72CB2A7C-4319-41FA-9CD9-4B8F7ABC39B3}" type="parTrans" cxnId="{3037EF86-043F-4BE2-A560-B2D2F15E50DA}">
      <dgm:prSet/>
      <dgm:spPr/>
      <dgm:t>
        <a:bodyPr/>
        <a:lstStyle/>
        <a:p>
          <a:endParaRPr lang="en-US"/>
        </a:p>
      </dgm:t>
    </dgm:pt>
    <dgm:pt modelId="{F13ED1F1-A074-48FA-A5D5-0251A46F92E9}" type="sibTrans" cxnId="{3037EF86-043F-4BE2-A560-B2D2F15E50DA}">
      <dgm:prSet/>
      <dgm:spPr/>
      <dgm:t>
        <a:bodyPr/>
        <a:lstStyle/>
        <a:p>
          <a:endParaRPr lang="en-US"/>
        </a:p>
      </dgm:t>
    </dgm:pt>
    <dgm:pt modelId="{F7115FB8-B9BC-4D71-A011-3E625ADA4B3F}">
      <dgm:prSet/>
      <dgm:spPr/>
      <dgm:t>
        <a:bodyPr/>
        <a:lstStyle/>
        <a:p>
          <a:r>
            <a:rPr lang="en-US" dirty="0"/>
            <a:t>On a Delivery</a:t>
          </a:r>
        </a:p>
      </dgm:t>
    </dgm:pt>
    <dgm:pt modelId="{A2073CC4-96D4-4B47-9714-862983EAB586}" type="parTrans" cxnId="{774AC557-9ED7-4D15-AB08-DF1EB31CAD76}">
      <dgm:prSet/>
      <dgm:spPr/>
      <dgm:t>
        <a:bodyPr/>
        <a:lstStyle/>
        <a:p>
          <a:endParaRPr lang="en-US"/>
        </a:p>
      </dgm:t>
    </dgm:pt>
    <dgm:pt modelId="{68E6ECF9-1DFA-438A-97CD-966EB83247F3}" type="sibTrans" cxnId="{774AC557-9ED7-4D15-AB08-DF1EB31CAD76}">
      <dgm:prSet/>
      <dgm:spPr/>
      <dgm:t>
        <a:bodyPr/>
        <a:lstStyle/>
        <a:p>
          <a:endParaRPr lang="en-US"/>
        </a:p>
      </dgm:t>
    </dgm:pt>
    <dgm:pt modelId="{001050F1-B333-4AF4-9A32-9C7D26BA1CD6}">
      <dgm:prSet/>
      <dgm:spPr/>
      <dgm:t>
        <a:bodyPr/>
        <a:lstStyle/>
        <a:p>
          <a:r>
            <a:rPr lang="en-US" dirty="0"/>
            <a:t>In Transit</a:t>
          </a:r>
        </a:p>
      </dgm:t>
    </dgm:pt>
    <dgm:pt modelId="{B0C4AE01-9D2F-4AFF-B2EC-F3782994FD22}" type="parTrans" cxnId="{971CEAFF-F560-4249-8C1B-A0335E2B569F}">
      <dgm:prSet/>
      <dgm:spPr/>
      <dgm:t>
        <a:bodyPr/>
        <a:lstStyle/>
        <a:p>
          <a:endParaRPr lang="en-US"/>
        </a:p>
      </dgm:t>
    </dgm:pt>
    <dgm:pt modelId="{7454CA5C-12C6-4E13-8438-68F6A43506FE}" type="sibTrans" cxnId="{971CEAFF-F560-4249-8C1B-A0335E2B569F}">
      <dgm:prSet/>
      <dgm:spPr/>
      <dgm:t>
        <a:bodyPr/>
        <a:lstStyle/>
        <a:p>
          <a:endParaRPr lang="en-US"/>
        </a:p>
      </dgm:t>
    </dgm:pt>
    <dgm:pt modelId="{74577F26-6DB7-4DE7-A49A-F5342B74F1C9}">
      <dgm:prSet/>
      <dgm:spPr/>
      <dgm:t>
        <a:bodyPr/>
        <a:lstStyle/>
        <a:p>
          <a:r>
            <a:rPr lang="en-US" dirty="0"/>
            <a:t>Partially Delivered</a:t>
          </a:r>
        </a:p>
      </dgm:t>
    </dgm:pt>
    <dgm:pt modelId="{89ECDDC3-F5F6-4130-9AD0-615DB6B4BB58}" type="parTrans" cxnId="{DA3BB910-042E-41EF-A51A-FC68C98653C1}">
      <dgm:prSet/>
      <dgm:spPr/>
      <dgm:t>
        <a:bodyPr/>
        <a:lstStyle/>
        <a:p>
          <a:endParaRPr lang="en-US"/>
        </a:p>
      </dgm:t>
    </dgm:pt>
    <dgm:pt modelId="{123DC0A1-BC9D-472C-A826-2C01E9162C84}" type="sibTrans" cxnId="{DA3BB910-042E-41EF-A51A-FC68C98653C1}">
      <dgm:prSet/>
      <dgm:spPr/>
      <dgm:t>
        <a:bodyPr/>
        <a:lstStyle/>
        <a:p>
          <a:endParaRPr lang="en-US"/>
        </a:p>
      </dgm:t>
    </dgm:pt>
    <dgm:pt modelId="{293DB0F2-C631-4E59-924B-67A0553C1FF6}">
      <dgm:prSet/>
      <dgm:spPr/>
      <dgm:t>
        <a:bodyPr/>
        <a:lstStyle/>
        <a:p>
          <a:r>
            <a:rPr lang="en-US" dirty="0"/>
            <a:t>The delivery record has been interfaced; the receiving process has been started but not completed.</a:t>
          </a:r>
        </a:p>
      </dgm:t>
    </dgm:pt>
    <dgm:pt modelId="{056D4C37-8A5C-4318-A319-85DC0AABB25F}" type="parTrans" cxnId="{74969744-D06A-4661-BBF9-80C07FAF1672}">
      <dgm:prSet/>
      <dgm:spPr/>
      <dgm:t>
        <a:bodyPr/>
        <a:lstStyle/>
        <a:p>
          <a:endParaRPr lang="en-US"/>
        </a:p>
      </dgm:t>
    </dgm:pt>
    <dgm:pt modelId="{739323EC-09FA-4670-94AE-7EF15E0A5460}" type="sibTrans" cxnId="{74969744-D06A-4661-BBF9-80C07FAF1672}">
      <dgm:prSet/>
      <dgm:spPr/>
      <dgm:t>
        <a:bodyPr/>
        <a:lstStyle/>
        <a:p>
          <a:endParaRPr lang="en-US"/>
        </a:p>
      </dgm:t>
    </dgm:pt>
    <dgm:pt modelId="{204669D0-0DFC-4654-B648-600DF7E7AB3E}">
      <dgm:prSet/>
      <dgm:spPr/>
      <dgm:t>
        <a:bodyPr/>
        <a:lstStyle/>
        <a:p>
          <a:r>
            <a:rPr lang="en-US"/>
            <a:t>A </a:t>
          </a:r>
          <a:r>
            <a:rPr lang="en-US" dirty="0"/>
            <a:t>delivery record has been interfaced and captured against the supply order, but the inventory was not received in </a:t>
          </a:r>
          <a:r>
            <a:rPr lang="en-US" dirty="0" err="1"/>
            <a:t>Tecsys</a:t>
          </a:r>
          <a:r>
            <a:rPr lang="en-US" dirty="0"/>
            <a:t>.</a:t>
          </a:r>
        </a:p>
      </dgm:t>
    </dgm:pt>
    <dgm:pt modelId="{24592646-E431-4549-AE8C-2283E0EFB865}" type="parTrans" cxnId="{F8CF7194-5876-4620-8A8F-E18DBC634514}">
      <dgm:prSet/>
      <dgm:spPr/>
      <dgm:t>
        <a:bodyPr/>
        <a:lstStyle/>
        <a:p>
          <a:endParaRPr lang="en-US"/>
        </a:p>
      </dgm:t>
    </dgm:pt>
    <dgm:pt modelId="{CCC96DF3-866C-40EE-9671-F334F0C5E688}" type="sibTrans" cxnId="{F8CF7194-5876-4620-8A8F-E18DBC634514}">
      <dgm:prSet/>
      <dgm:spPr/>
      <dgm:t>
        <a:bodyPr/>
        <a:lstStyle/>
        <a:p>
          <a:endParaRPr lang="en-US"/>
        </a:p>
      </dgm:t>
    </dgm:pt>
    <dgm:pt modelId="{5ECEE30A-BFFD-4D7E-BB62-7525CDAA43C9}">
      <dgm:prSet/>
      <dgm:spPr/>
      <dgm:t>
        <a:bodyPr/>
        <a:lstStyle/>
        <a:p>
          <a:r>
            <a:rPr lang="en-US" dirty="0"/>
            <a:t>A delivery record has been interfaced and captured against the supply order, but the delivery quantity only partially fulfills the initially ordered quantity.</a:t>
          </a:r>
        </a:p>
      </dgm:t>
    </dgm:pt>
    <dgm:pt modelId="{B4CED74F-6CB8-42AC-BBEB-E0BCD3023F8F}" type="parTrans" cxnId="{954988EA-50A8-41A2-A0C9-A3D0CB7E13D7}">
      <dgm:prSet/>
      <dgm:spPr/>
      <dgm:t>
        <a:bodyPr/>
        <a:lstStyle/>
        <a:p>
          <a:endParaRPr lang="en-US"/>
        </a:p>
      </dgm:t>
    </dgm:pt>
    <dgm:pt modelId="{6519A22F-7208-4BA0-9234-C41AB557F14C}" type="sibTrans" cxnId="{954988EA-50A8-41A2-A0C9-A3D0CB7E13D7}">
      <dgm:prSet/>
      <dgm:spPr/>
      <dgm:t>
        <a:bodyPr/>
        <a:lstStyle/>
        <a:p>
          <a:endParaRPr lang="en-US"/>
        </a:p>
      </dgm:t>
    </dgm:pt>
    <dgm:pt modelId="{710A2AA5-66B6-4EC5-944D-6702C6B83ADE}">
      <dgm:prSet phldrT="[Text]"/>
      <dgm:spPr/>
      <dgm:t>
        <a:bodyPr/>
        <a:lstStyle/>
        <a:p>
          <a:pPr>
            <a:buFont typeface="Arial" panose="020B0604020202020204" pitchFamily="34" charset="0"/>
            <a:buChar char="•"/>
          </a:pPr>
          <a:r>
            <a:rPr lang="en-US"/>
            <a:t>A supply order has been generated from the application, but no action was taken.</a:t>
          </a:r>
        </a:p>
      </dgm:t>
    </dgm:pt>
    <dgm:pt modelId="{CD871990-A7D6-4B03-B919-F1366A3D84BC}" type="parTrans" cxnId="{F46EE1FD-058B-4932-A250-7E89BE76FA2E}">
      <dgm:prSet/>
      <dgm:spPr/>
      <dgm:t>
        <a:bodyPr/>
        <a:lstStyle/>
        <a:p>
          <a:endParaRPr lang="en-US"/>
        </a:p>
      </dgm:t>
    </dgm:pt>
    <dgm:pt modelId="{CB0B5F25-A089-49FE-8F57-6163E50CF2B5}" type="sibTrans" cxnId="{F46EE1FD-058B-4932-A250-7E89BE76FA2E}">
      <dgm:prSet/>
      <dgm:spPr/>
      <dgm:t>
        <a:bodyPr/>
        <a:lstStyle/>
        <a:p>
          <a:endParaRPr lang="en-US"/>
        </a:p>
      </dgm:t>
    </dgm:pt>
    <dgm:pt modelId="{5FE4BD0F-68AB-48E2-A24F-0138592FAAF0}">
      <dgm:prSet/>
      <dgm:spPr/>
      <dgm:t>
        <a:bodyPr/>
        <a:lstStyle/>
        <a:p>
          <a:r>
            <a:rPr lang="en-US" dirty="0"/>
            <a:t>A supply order has been generated and has gone through the approval procedure.</a:t>
          </a:r>
        </a:p>
      </dgm:t>
    </dgm:pt>
    <dgm:pt modelId="{138E7FB1-F8BB-4EF5-B124-227B4438C8AC}" type="parTrans" cxnId="{DF2A19E2-760C-4B2B-A4CB-2E759DE5F9F4}">
      <dgm:prSet/>
      <dgm:spPr/>
      <dgm:t>
        <a:bodyPr/>
        <a:lstStyle/>
        <a:p>
          <a:endParaRPr lang="en-US"/>
        </a:p>
      </dgm:t>
    </dgm:pt>
    <dgm:pt modelId="{18992280-93AF-4F6E-B63D-4D2AC4D27AA2}" type="sibTrans" cxnId="{DF2A19E2-760C-4B2B-A4CB-2E759DE5F9F4}">
      <dgm:prSet/>
      <dgm:spPr/>
      <dgm:t>
        <a:bodyPr/>
        <a:lstStyle/>
        <a:p>
          <a:endParaRPr lang="en-US"/>
        </a:p>
      </dgm:t>
    </dgm:pt>
    <dgm:pt modelId="{2A8FD575-DF3D-4094-B3E9-EDE82FEA41C0}" type="pres">
      <dgm:prSet presAssocID="{0E437A20-DDAD-431E-93C5-5E443A6DE0BA}" presName="vert0" presStyleCnt="0">
        <dgm:presLayoutVars>
          <dgm:dir/>
          <dgm:animOne val="branch"/>
          <dgm:animLvl val="lvl"/>
        </dgm:presLayoutVars>
      </dgm:prSet>
      <dgm:spPr/>
    </dgm:pt>
    <dgm:pt modelId="{DCB8BC82-D28F-44AE-AB13-64D2543017C1}" type="pres">
      <dgm:prSet presAssocID="{5453C0B0-101E-47C4-B674-18C7C5DF7A34}" presName="thickLine" presStyleLbl="alignNode1" presStyleIdx="0" presStyleCnt="5"/>
      <dgm:spPr/>
    </dgm:pt>
    <dgm:pt modelId="{7ABFEDE3-080D-4ADE-B5E6-3B956159BCEC}" type="pres">
      <dgm:prSet presAssocID="{5453C0B0-101E-47C4-B674-18C7C5DF7A34}" presName="horz1" presStyleCnt="0"/>
      <dgm:spPr/>
    </dgm:pt>
    <dgm:pt modelId="{FEB45FA9-64FA-4527-A92F-ACFE89D50575}" type="pres">
      <dgm:prSet presAssocID="{5453C0B0-101E-47C4-B674-18C7C5DF7A34}" presName="tx1" presStyleLbl="revTx" presStyleIdx="0" presStyleCnt="10"/>
      <dgm:spPr/>
    </dgm:pt>
    <dgm:pt modelId="{E352C213-A94F-4B96-9270-6D24715C9593}" type="pres">
      <dgm:prSet presAssocID="{5453C0B0-101E-47C4-B674-18C7C5DF7A34}" presName="vert1" presStyleCnt="0"/>
      <dgm:spPr/>
    </dgm:pt>
    <dgm:pt modelId="{1455A043-6DF2-49D5-A5B5-1FD4E492A5BD}" type="pres">
      <dgm:prSet presAssocID="{710A2AA5-66B6-4EC5-944D-6702C6B83ADE}" presName="vertSpace2a" presStyleCnt="0"/>
      <dgm:spPr/>
    </dgm:pt>
    <dgm:pt modelId="{51A1A792-D516-4B28-8FA1-55AA5DCD13F2}" type="pres">
      <dgm:prSet presAssocID="{710A2AA5-66B6-4EC5-944D-6702C6B83ADE}" presName="horz2" presStyleCnt="0"/>
      <dgm:spPr/>
    </dgm:pt>
    <dgm:pt modelId="{280CAD7E-D2E8-4584-BC54-532B6397E007}" type="pres">
      <dgm:prSet presAssocID="{710A2AA5-66B6-4EC5-944D-6702C6B83ADE}" presName="horzSpace2" presStyleCnt="0"/>
      <dgm:spPr/>
    </dgm:pt>
    <dgm:pt modelId="{72DBC014-C7EF-4C80-B464-87A731071B2C}" type="pres">
      <dgm:prSet presAssocID="{710A2AA5-66B6-4EC5-944D-6702C6B83ADE}" presName="tx2" presStyleLbl="revTx" presStyleIdx="1" presStyleCnt="10"/>
      <dgm:spPr/>
    </dgm:pt>
    <dgm:pt modelId="{37FABC29-DE4D-48C8-ACB0-F9FA6B46425F}" type="pres">
      <dgm:prSet presAssocID="{710A2AA5-66B6-4EC5-944D-6702C6B83ADE}" presName="vert2" presStyleCnt="0"/>
      <dgm:spPr/>
    </dgm:pt>
    <dgm:pt modelId="{CB385B9D-9A90-4098-8249-331D4091A774}" type="pres">
      <dgm:prSet presAssocID="{710A2AA5-66B6-4EC5-944D-6702C6B83ADE}" presName="thinLine2b" presStyleLbl="callout" presStyleIdx="0" presStyleCnt="5"/>
      <dgm:spPr/>
    </dgm:pt>
    <dgm:pt modelId="{3D13CF30-5B6A-4619-8A7E-07A5AA2BFE63}" type="pres">
      <dgm:prSet presAssocID="{710A2AA5-66B6-4EC5-944D-6702C6B83ADE}" presName="vertSpace2b" presStyleCnt="0"/>
      <dgm:spPr/>
    </dgm:pt>
    <dgm:pt modelId="{273BBA2F-0C63-4C90-92C6-C30BA3CA904E}" type="pres">
      <dgm:prSet presAssocID="{C2B8706F-C54B-42CD-91AF-E87E148CD6B3}" presName="thickLine" presStyleLbl="alignNode1" presStyleIdx="1" presStyleCnt="5"/>
      <dgm:spPr/>
    </dgm:pt>
    <dgm:pt modelId="{49256800-6319-43B9-B9BC-C0528F0D8398}" type="pres">
      <dgm:prSet presAssocID="{C2B8706F-C54B-42CD-91AF-E87E148CD6B3}" presName="horz1" presStyleCnt="0"/>
      <dgm:spPr/>
    </dgm:pt>
    <dgm:pt modelId="{616AFF17-009D-4F71-8A0E-C74AE6C3A42E}" type="pres">
      <dgm:prSet presAssocID="{C2B8706F-C54B-42CD-91AF-E87E148CD6B3}" presName="tx1" presStyleLbl="revTx" presStyleIdx="2" presStyleCnt="10"/>
      <dgm:spPr/>
    </dgm:pt>
    <dgm:pt modelId="{4A31F6F9-C40B-4ADC-9C79-5F949A285EC9}" type="pres">
      <dgm:prSet presAssocID="{C2B8706F-C54B-42CD-91AF-E87E148CD6B3}" presName="vert1" presStyleCnt="0"/>
      <dgm:spPr/>
    </dgm:pt>
    <dgm:pt modelId="{672BAB55-D95E-426F-B55E-57F37D2D32DB}" type="pres">
      <dgm:prSet presAssocID="{5FE4BD0F-68AB-48E2-A24F-0138592FAAF0}" presName="vertSpace2a" presStyleCnt="0"/>
      <dgm:spPr/>
    </dgm:pt>
    <dgm:pt modelId="{4181FC2E-4760-4F9B-8970-F3F87062F6B0}" type="pres">
      <dgm:prSet presAssocID="{5FE4BD0F-68AB-48E2-A24F-0138592FAAF0}" presName="horz2" presStyleCnt="0"/>
      <dgm:spPr/>
    </dgm:pt>
    <dgm:pt modelId="{679ADC13-46F8-4644-A6AA-4AB66762276B}" type="pres">
      <dgm:prSet presAssocID="{5FE4BD0F-68AB-48E2-A24F-0138592FAAF0}" presName="horzSpace2" presStyleCnt="0"/>
      <dgm:spPr/>
    </dgm:pt>
    <dgm:pt modelId="{98F10D0A-16BE-4BEC-A5C2-1684F6136122}" type="pres">
      <dgm:prSet presAssocID="{5FE4BD0F-68AB-48E2-A24F-0138592FAAF0}" presName="tx2" presStyleLbl="revTx" presStyleIdx="3" presStyleCnt="10"/>
      <dgm:spPr/>
    </dgm:pt>
    <dgm:pt modelId="{C38EFC7B-1D58-4BFA-997F-82D672918E4F}" type="pres">
      <dgm:prSet presAssocID="{5FE4BD0F-68AB-48E2-A24F-0138592FAAF0}" presName="vert2" presStyleCnt="0"/>
      <dgm:spPr/>
    </dgm:pt>
    <dgm:pt modelId="{0CB98580-04CA-4F07-961A-9837157FB64A}" type="pres">
      <dgm:prSet presAssocID="{5FE4BD0F-68AB-48E2-A24F-0138592FAAF0}" presName="thinLine2b" presStyleLbl="callout" presStyleIdx="1" presStyleCnt="5"/>
      <dgm:spPr/>
    </dgm:pt>
    <dgm:pt modelId="{B4F2A069-1ABF-46BA-B246-DB58FD9F92FA}" type="pres">
      <dgm:prSet presAssocID="{5FE4BD0F-68AB-48E2-A24F-0138592FAAF0}" presName="vertSpace2b" presStyleCnt="0"/>
      <dgm:spPr/>
    </dgm:pt>
    <dgm:pt modelId="{22A76949-A817-41AC-A105-F8EC4F17D9E7}" type="pres">
      <dgm:prSet presAssocID="{F7115FB8-B9BC-4D71-A011-3E625ADA4B3F}" presName="thickLine" presStyleLbl="alignNode1" presStyleIdx="2" presStyleCnt="5"/>
      <dgm:spPr/>
    </dgm:pt>
    <dgm:pt modelId="{9DE0F18E-186C-4CBD-BBD7-BE1496BBD81C}" type="pres">
      <dgm:prSet presAssocID="{F7115FB8-B9BC-4D71-A011-3E625ADA4B3F}" presName="horz1" presStyleCnt="0"/>
      <dgm:spPr/>
    </dgm:pt>
    <dgm:pt modelId="{06287DCE-3906-4F92-839D-BA36CDA01D14}" type="pres">
      <dgm:prSet presAssocID="{F7115FB8-B9BC-4D71-A011-3E625ADA4B3F}" presName="tx1" presStyleLbl="revTx" presStyleIdx="4" presStyleCnt="10"/>
      <dgm:spPr/>
    </dgm:pt>
    <dgm:pt modelId="{03EFBC08-6B8E-43D9-98BC-A409B70B9B76}" type="pres">
      <dgm:prSet presAssocID="{F7115FB8-B9BC-4D71-A011-3E625ADA4B3F}" presName="vert1" presStyleCnt="0"/>
      <dgm:spPr/>
    </dgm:pt>
    <dgm:pt modelId="{046AB746-B9F2-4E65-94F4-B9D8FE05C5C9}" type="pres">
      <dgm:prSet presAssocID="{293DB0F2-C631-4E59-924B-67A0553C1FF6}" presName="vertSpace2a" presStyleCnt="0"/>
      <dgm:spPr/>
    </dgm:pt>
    <dgm:pt modelId="{78488827-2A89-4D78-A3C3-37F0F3B7EC71}" type="pres">
      <dgm:prSet presAssocID="{293DB0F2-C631-4E59-924B-67A0553C1FF6}" presName="horz2" presStyleCnt="0"/>
      <dgm:spPr/>
    </dgm:pt>
    <dgm:pt modelId="{13EC7A30-AACD-4E5F-A91F-CFC2BBA7912A}" type="pres">
      <dgm:prSet presAssocID="{293DB0F2-C631-4E59-924B-67A0553C1FF6}" presName="horzSpace2" presStyleCnt="0"/>
      <dgm:spPr/>
    </dgm:pt>
    <dgm:pt modelId="{F36FA965-2717-4841-835C-D4262A08DB7E}" type="pres">
      <dgm:prSet presAssocID="{293DB0F2-C631-4E59-924B-67A0553C1FF6}" presName="tx2" presStyleLbl="revTx" presStyleIdx="5" presStyleCnt="10"/>
      <dgm:spPr/>
    </dgm:pt>
    <dgm:pt modelId="{A8316301-6D53-4E16-8FAD-F882F72DDF96}" type="pres">
      <dgm:prSet presAssocID="{293DB0F2-C631-4E59-924B-67A0553C1FF6}" presName="vert2" presStyleCnt="0"/>
      <dgm:spPr/>
    </dgm:pt>
    <dgm:pt modelId="{CD14BEB3-B3F9-4BB2-98CD-DE467F258CB4}" type="pres">
      <dgm:prSet presAssocID="{293DB0F2-C631-4E59-924B-67A0553C1FF6}" presName="thinLine2b" presStyleLbl="callout" presStyleIdx="2" presStyleCnt="5"/>
      <dgm:spPr/>
    </dgm:pt>
    <dgm:pt modelId="{D07BC33C-8CD9-4CE5-B15A-E41332F759D6}" type="pres">
      <dgm:prSet presAssocID="{293DB0F2-C631-4E59-924B-67A0553C1FF6}" presName="vertSpace2b" presStyleCnt="0"/>
      <dgm:spPr/>
    </dgm:pt>
    <dgm:pt modelId="{4F53110C-3D84-4DCF-A134-0EA9A5EED93A}" type="pres">
      <dgm:prSet presAssocID="{001050F1-B333-4AF4-9A32-9C7D26BA1CD6}" presName="thickLine" presStyleLbl="alignNode1" presStyleIdx="3" presStyleCnt="5"/>
      <dgm:spPr/>
    </dgm:pt>
    <dgm:pt modelId="{06B9EA67-69CC-499B-B1B4-8611F4326DF5}" type="pres">
      <dgm:prSet presAssocID="{001050F1-B333-4AF4-9A32-9C7D26BA1CD6}" presName="horz1" presStyleCnt="0"/>
      <dgm:spPr/>
    </dgm:pt>
    <dgm:pt modelId="{2E1F4D4D-ABA5-47DA-A488-88296876E6C3}" type="pres">
      <dgm:prSet presAssocID="{001050F1-B333-4AF4-9A32-9C7D26BA1CD6}" presName="tx1" presStyleLbl="revTx" presStyleIdx="6" presStyleCnt="10"/>
      <dgm:spPr/>
    </dgm:pt>
    <dgm:pt modelId="{94E56188-62ED-44BB-B1AB-F674497994BD}" type="pres">
      <dgm:prSet presAssocID="{001050F1-B333-4AF4-9A32-9C7D26BA1CD6}" presName="vert1" presStyleCnt="0"/>
      <dgm:spPr/>
    </dgm:pt>
    <dgm:pt modelId="{7C593F73-0A31-4F5C-9D8C-EDEE840F8B47}" type="pres">
      <dgm:prSet presAssocID="{204669D0-0DFC-4654-B648-600DF7E7AB3E}" presName="vertSpace2a" presStyleCnt="0"/>
      <dgm:spPr/>
    </dgm:pt>
    <dgm:pt modelId="{1A82BEB8-CCAA-443B-8935-5FC6F310D5AE}" type="pres">
      <dgm:prSet presAssocID="{204669D0-0DFC-4654-B648-600DF7E7AB3E}" presName="horz2" presStyleCnt="0"/>
      <dgm:spPr/>
    </dgm:pt>
    <dgm:pt modelId="{435FA24F-3903-4053-8B30-6645F9B63E9B}" type="pres">
      <dgm:prSet presAssocID="{204669D0-0DFC-4654-B648-600DF7E7AB3E}" presName="horzSpace2" presStyleCnt="0"/>
      <dgm:spPr/>
    </dgm:pt>
    <dgm:pt modelId="{2CF14F34-C920-4FE9-985B-617CE20A1943}" type="pres">
      <dgm:prSet presAssocID="{204669D0-0DFC-4654-B648-600DF7E7AB3E}" presName="tx2" presStyleLbl="revTx" presStyleIdx="7" presStyleCnt="10"/>
      <dgm:spPr/>
    </dgm:pt>
    <dgm:pt modelId="{281E17C7-EA95-4FA9-988B-79BAD7051C7D}" type="pres">
      <dgm:prSet presAssocID="{204669D0-0DFC-4654-B648-600DF7E7AB3E}" presName="vert2" presStyleCnt="0"/>
      <dgm:spPr/>
    </dgm:pt>
    <dgm:pt modelId="{E464BFC4-CC7E-4E33-9B89-9E7A7B630DF1}" type="pres">
      <dgm:prSet presAssocID="{204669D0-0DFC-4654-B648-600DF7E7AB3E}" presName="thinLine2b" presStyleLbl="callout" presStyleIdx="3" presStyleCnt="5"/>
      <dgm:spPr/>
    </dgm:pt>
    <dgm:pt modelId="{08015F3F-3D91-40FD-AB12-9AA37BA63C6D}" type="pres">
      <dgm:prSet presAssocID="{204669D0-0DFC-4654-B648-600DF7E7AB3E}" presName="vertSpace2b" presStyleCnt="0"/>
      <dgm:spPr/>
    </dgm:pt>
    <dgm:pt modelId="{52DE687C-65D6-4225-9B93-76DB90E90FBD}" type="pres">
      <dgm:prSet presAssocID="{74577F26-6DB7-4DE7-A49A-F5342B74F1C9}" presName="thickLine" presStyleLbl="alignNode1" presStyleIdx="4" presStyleCnt="5"/>
      <dgm:spPr/>
    </dgm:pt>
    <dgm:pt modelId="{0BAFB444-3625-42B5-A041-89628C799B7F}" type="pres">
      <dgm:prSet presAssocID="{74577F26-6DB7-4DE7-A49A-F5342B74F1C9}" presName="horz1" presStyleCnt="0"/>
      <dgm:spPr/>
    </dgm:pt>
    <dgm:pt modelId="{BA034A0E-1510-478D-AD0D-1FC726877C84}" type="pres">
      <dgm:prSet presAssocID="{74577F26-6DB7-4DE7-A49A-F5342B74F1C9}" presName="tx1" presStyleLbl="revTx" presStyleIdx="8" presStyleCnt="10"/>
      <dgm:spPr/>
    </dgm:pt>
    <dgm:pt modelId="{035F8404-2712-4F70-A03F-850D6CAB0301}" type="pres">
      <dgm:prSet presAssocID="{74577F26-6DB7-4DE7-A49A-F5342B74F1C9}" presName="vert1" presStyleCnt="0"/>
      <dgm:spPr/>
    </dgm:pt>
    <dgm:pt modelId="{FCF7236B-6330-4377-8CF1-1B1074C21731}" type="pres">
      <dgm:prSet presAssocID="{5ECEE30A-BFFD-4D7E-BB62-7525CDAA43C9}" presName="vertSpace2a" presStyleCnt="0"/>
      <dgm:spPr/>
    </dgm:pt>
    <dgm:pt modelId="{FCB1AD82-0003-442B-BFB8-ABDB90DB8B17}" type="pres">
      <dgm:prSet presAssocID="{5ECEE30A-BFFD-4D7E-BB62-7525CDAA43C9}" presName="horz2" presStyleCnt="0"/>
      <dgm:spPr/>
    </dgm:pt>
    <dgm:pt modelId="{2F3AEC81-57C9-4564-AA92-3BD066CC7D8C}" type="pres">
      <dgm:prSet presAssocID="{5ECEE30A-BFFD-4D7E-BB62-7525CDAA43C9}" presName="horzSpace2" presStyleCnt="0"/>
      <dgm:spPr/>
    </dgm:pt>
    <dgm:pt modelId="{3A02E659-BA92-4963-8076-24B4110EA1F2}" type="pres">
      <dgm:prSet presAssocID="{5ECEE30A-BFFD-4D7E-BB62-7525CDAA43C9}" presName="tx2" presStyleLbl="revTx" presStyleIdx="9" presStyleCnt="10"/>
      <dgm:spPr/>
    </dgm:pt>
    <dgm:pt modelId="{854C79CE-E589-4FAF-8AD4-77E6A4051DDE}" type="pres">
      <dgm:prSet presAssocID="{5ECEE30A-BFFD-4D7E-BB62-7525CDAA43C9}" presName="vert2" presStyleCnt="0"/>
      <dgm:spPr/>
    </dgm:pt>
    <dgm:pt modelId="{0F58BBEE-6C16-4062-9A58-1C7E637D1056}" type="pres">
      <dgm:prSet presAssocID="{5ECEE30A-BFFD-4D7E-BB62-7525CDAA43C9}" presName="thinLine2b" presStyleLbl="callout" presStyleIdx="4" presStyleCnt="5"/>
      <dgm:spPr/>
    </dgm:pt>
    <dgm:pt modelId="{018D327E-B473-4E87-B875-78A4D2A89101}" type="pres">
      <dgm:prSet presAssocID="{5ECEE30A-BFFD-4D7E-BB62-7525CDAA43C9}" presName="vertSpace2b" presStyleCnt="0"/>
      <dgm:spPr/>
    </dgm:pt>
  </dgm:ptLst>
  <dgm:cxnLst>
    <dgm:cxn modelId="{63508309-E30E-47CA-8A46-6B39A028B0EC}" type="presOf" srcId="{F7115FB8-B9BC-4D71-A011-3E625ADA4B3F}" destId="{06287DCE-3906-4F92-839D-BA36CDA01D14}" srcOrd="0" destOrd="0" presId="urn:microsoft.com/office/officeart/2008/layout/LinedList"/>
    <dgm:cxn modelId="{DA3BB910-042E-41EF-A51A-FC68C98653C1}" srcId="{0E437A20-DDAD-431E-93C5-5E443A6DE0BA}" destId="{74577F26-6DB7-4DE7-A49A-F5342B74F1C9}" srcOrd="4" destOrd="0" parTransId="{89ECDDC3-F5F6-4130-9AD0-615DB6B4BB58}" sibTransId="{123DC0A1-BC9D-472C-A826-2C01E9162C84}"/>
    <dgm:cxn modelId="{A418555D-41A0-46BA-99A7-49C11C98E404}" type="presOf" srcId="{5FE4BD0F-68AB-48E2-A24F-0138592FAAF0}" destId="{98F10D0A-16BE-4BEC-A5C2-1684F6136122}" srcOrd="0" destOrd="0" presId="urn:microsoft.com/office/officeart/2008/layout/LinedList"/>
    <dgm:cxn modelId="{74969744-D06A-4661-BBF9-80C07FAF1672}" srcId="{F7115FB8-B9BC-4D71-A011-3E625ADA4B3F}" destId="{293DB0F2-C631-4E59-924B-67A0553C1FF6}" srcOrd="0" destOrd="0" parTransId="{056D4C37-8A5C-4318-A319-85DC0AABB25F}" sibTransId="{739323EC-09FA-4670-94AE-7EF15E0A5460}"/>
    <dgm:cxn modelId="{6A824C6C-3718-4A02-83FC-A192E0E2640A}" type="presOf" srcId="{5453C0B0-101E-47C4-B674-18C7C5DF7A34}" destId="{FEB45FA9-64FA-4527-A92F-ACFE89D50575}" srcOrd="0" destOrd="0" presId="urn:microsoft.com/office/officeart/2008/layout/LinedList"/>
    <dgm:cxn modelId="{2E6DC54C-551D-4222-BFE9-068D86E2E0C8}" type="presOf" srcId="{001050F1-B333-4AF4-9A32-9C7D26BA1CD6}" destId="{2E1F4D4D-ABA5-47DA-A488-88296876E6C3}" srcOrd="0" destOrd="0" presId="urn:microsoft.com/office/officeart/2008/layout/LinedList"/>
    <dgm:cxn modelId="{774AC557-9ED7-4D15-AB08-DF1EB31CAD76}" srcId="{0E437A20-DDAD-431E-93C5-5E443A6DE0BA}" destId="{F7115FB8-B9BC-4D71-A011-3E625ADA4B3F}" srcOrd="2" destOrd="0" parTransId="{A2073CC4-96D4-4B47-9714-862983EAB586}" sibTransId="{68E6ECF9-1DFA-438A-97CD-966EB83247F3}"/>
    <dgm:cxn modelId="{3037EF86-043F-4BE2-A560-B2D2F15E50DA}" srcId="{0E437A20-DDAD-431E-93C5-5E443A6DE0BA}" destId="{C2B8706F-C54B-42CD-91AF-E87E148CD6B3}" srcOrd="1" destOrd="0" parTransId="{72CB2A7C-4319-41FA-9CD9-4B8F7ABC39B3}" sibTransId="{F13ED1F1-A074-48FA-A5D5-0251A46F92E9}"/>
    <dgm:cxn modelId="{7A92608E-D448-4BCE-BFAF-D8238977D7FD}" type="presOf" srcId="{293DB0F2-C631-4E59-924B-67A0553C1FF6}" destId="{F36FA965-2717-4841-835C-D4262A08DB7E}" srcOrd="0" destOrd="0" presId="urn:microsoft.com/office/officeart/2008/layout/LinedList"/>
    <dgm:cxn modelId="{F8CF7194-5876-4620-8A8F-E18DBC634514}" srcId="{001050F1-B333-4AF4-9A32-9C7D26BA1CD6}" destId="{204669D0-0DFC-4654-B648-600DF7E7AB3E}" srcOrd="0" destOrd="0" parTransId="{24592646-E431-4549-AE8C-2283E0EFB865}" sibTransId="{CCC96DF3-866C-40EE-9671-F334F0C5E688}"/>
    <dgm:cxn modelId="{8B721D98-6469-48FE-BFCB-E533168A0EC4}" type="presOf" srcId="{74577F26-6DB7-4DE7-A49A-F5342B74F1C9}" destId="{BA034A0E-1510-478D-AD0D-1FC726877C84}" srcOrd="0" destOrd="0" presId="urn:microsoft.com/office/officeart/2008/layout/LinedList"/>
    <dgm:cxn modelId="{AA87BBC2-3992-4A56-A3E2-CD64373948F1}" type="presOf" srcId="{204669D0-0DFC-4654-B648-600DF7E7AB3E}" destId="{2CF14F34-C920-4FE9-985B-617CE20A1943}" srcOrd="0" destOrd="0" presId="urn:microsoft.com/office/officeart/2008/layout/LinedList"/>
    <dgm:cxn modelId="{96AFEDC8-B90B-4B1F-A247-A05513F01F75}" type="presOf" srcId="{0E437A20-DDAD-431E-93C5-5E443A6DE0BA}" destId="{2A8FD575-DF3D-4094-B3E9-EDE82FEA41C0}" srcOrd="0" destOrd="0" presId="urn:microsoft.com/office/officeart/2008/layout/LinedList"/>
    <dgm:cxn modelId="{4CDA0DD9-188B-45D5-91EF-317C178353F3}" type="presOf" srcId="{710A2AA5-66B6-4EC5-944D-6702C6B83ADE}" destId="{72DBC014-C7EF-4C80-B464-87A731071B2C}" srcOrd="0" destOrd="0" presId="urn:microsoft.com/office/officeart/2008/layout/LinedList"/>
    <dgm:cxn modelId="{DF2A19E2-760C-4B2B-A4CB-2E759DE5F9F4}" srcId="{C2B8706F-C54B-42CD-91AF-E87E148CD6B3}" destId="{5FE4BD0F-68AB-48E2-A24F-0138592FAAF0}" srcOrd="0" destOrd="0" parTransId="{138E7FB1-F8BB-4EF5-B124-227B4438C8AC}" sibTransId="{18992280-93AF-4F6E-B63D-4D2AC4D27AA2}"/>
    <dgm:cxn modelId="{707C3DE5-CD29-4B82-A84D-D3856C9B98A2}" type="presOf" srcId="{5ECEE30A-BFFD-4D7E-BB62-7525CDAA43C9}" destId="{3A02E659-BA92-4963-8076-24B4110EA1F2}" srcOrd="0" destOrd="0" presId="urn:microsoft.com/office/officeart/2008/layout/LinedList"/>
    <dgm:cxn modelId="{954988EA-50A8-41A2-A0C9-A3D0CB7E13D7}" srcId="{74577F26-6DB7-4DE7-A49A-F5342B74F1C9}" destId="{5ECEE30A-BFFD-4D7E-BB62-7525CDAA43C9}" srcOrd="0" destOrd="0" parTransId="{B4CED74F-6CB8-42AC-BBEB-E0BCD3023F8F}" sibTransId="{6519A22F-7208-4BA0-9234-C41AB557F14C}"/>
    <dgm:cxn modelId="{0D7A80F2-0E5A-44FF-95D4-27F26C1D58D0}" srcId="{0E437A20-DDAD-431E-93C5-5E443A6DE0BA}" destId="{5453C0B0-101E-47C4-B674-18C7C5DF7A34}" srcOrd="0" destOrd="0" parTransId="{AB42430E-055B-4EA1-A6E9-B1826E7B5697}" sibTransId="{8BC4B6ED-BB41-4F6B-A286-34079F45B71F}"/>
    <dgm:cxn modelId="{96F7E1F2-7587-4994-B58D-E3CADD4253F8}" type="presOf" srcId="{C2B8706F-C54B-42CD-91AF-E87E148CD6B3}" destId="{616AFF17-009D-4F71-8A0E-C74AE6C3A42E}" srcOrd="0" destOrd="0" presId="urn:microsoft.com/office/officeart/2008/layout/LinedList"/>
    <dgm:cxn modelId="{F46EE1FD-058B-4932-A250-7E89BE76FA2E}" srcId="{5453C0B0-101E-47C4-B674-18C7C5DF7A34}" destId="{710A2AA5-66B6-4EC5-944D-6702C6B83ADE}" srcOrd="0" destOrd="0" parTransId="{CD871990-A7D6-4B03-B919-F1366A3D84BC}" sibTransId="{CB0B5F25-A089-49FE-8F57-6163E50CF2B5}"/>
    <dgm:cxn modelId="{971CEAFF-F560-4249-8C1B-A0335E2B569F}" srcId="{0E437A20-DDAD-431E-93C5-5E443A6DE0BA}" destId="{001050F1-B333-4AF4-9A32-9C7D26BA1CD6}" srcOrd="3" destOrd="0" parTransId="{B0C4AE01-9D2F-4AFF-B2EC-F3782994FD22}" sibTransId="{7454CA5C-12C6-4E13-8438-68F6A43506FE}"/>
    <dgm:cxn modelId="{80A61BBF-B4DF-4CF9-BCFB-2F63C245F47E}" type="presParOf" srcId="{2A8FD575-DF3D-4094-B3E9-EDE82FEA41C0}" destId="{DCB8BC82-D28F-44AE-AB13-64D2543017C1}" srcOrd="0" destOrd="0" presId="urn:microsoft.com/office/officeart/2008/layout/LinedList"/>
    <dgm:cxn modelId="{BD87DF75-A2CC-49E7-BBC5-263623186398}" type="presParOf" srcId="{2A8FD575-DF3D-4094-B3E9-EDE82FEA41C0}" destId="{7ABFEDE3-080D-4ADE-B5E6-3B956159BCEC}" srcOrd="1" destOrd="0" presId="urn:microsoft.com/office/officeart/2008/layout/LinedList"/>
    <dgm:cxn modelId="{014677A3-6D97-4961-B34B-DD3DD3A5B613}" type="presParOf" srcId="{7ABFEDE3-080D-4ADE-B5E6-3B956159BCEC}" destId="{FEB45FA9-64FA-4527-A92F-ACFE89D50575}" srcOrd="0" destOrd="0" presId="urn:microsoft.com/office/officeart/2008/layout/LinedList"/>
    <dgm:cxn modelId="{26F8AC8F-AF62-49D5-9436-A6F894C98EA9}" type="presParOf" srcId="{7ABFEDE3-080D-4ADE-B5E6-3B956159BCEC}" destId="{E352C213-A94F-4B96-9270-6D24715C9593}" srcOrd="1" destOrd="0" presId="urn:microsoft.com/office/officeart/2008/layout/LinedList"/>
    <dgm:cxn modelId="{0152F8E4-0E1D-4A8B-A012-2C94494D3460}" type="presParOf" srcId="{E352C213-A94F-4B96-9270-6D24715C9593}" destId="{1455A043-6DF2-49D5-A5B5-1FD4E492A5BD}" srcOrd="0" destOrd="0" presId="urn:microsoft.com/office/officeart/2008/layout/LinedList"/>
    <dgm:cxn modelId="{47B33D8A-8ABA-4E50-90B0-BDC5D985B49B}" type="presParOf" srcId="{E352C213-A94F-4B96-9270-6D24715C9593}" destId="{51A1A792-D516-4B28-8FA1-55AA5DCD13F2}" srcOrd="1" destOrd="0" presId="urn:microsoft.com/office/officeart/2008/layout/LinedList"/>
    <dgm:cxn modelId="{A623F442-E7A9-4756-A83C-23D9CB3F11E0}" type="presParOf" srcId="{51A1A792-D516-4B28-8FA1-55AA5DCD13F2}" destId="{280CAD7E-D2E8-4584-BC54-532B6397E007}" srcOrd="0" destOrd="0" presId="urn:microsoft.com/office/officeart/2008/layout/LinedList"/>
    <dgm:cxn modelId="{93F40040-74E1-4B4B-8E18-036A4439520F}" type="presParOf" srcId="{51A1A792-D516-4B28-8FA1-55AA5DCD13F2}" destId="{72DBC014-C7EF-4C80-B464-87A731071B2C}" srcOrd="1" destOrd="0" presId="urn:microsoft.com/office/officeart/2008/layout/LinedList"/>
    <dgm:cxn modelId="{F4FA3FAD-5378-4ACC-B8BA-88956F1418EB}" type="presParOf" srcId="{51A1A792-D516-4B28-8FA1-55AA5DCD13F2}" destId="{37FABC29-DE4D-48C8-ACB0-F9FA6B46425F}" srcOrd="2" destOrd="0" presId="urn:microsoft.com/office/officeart/2008/layout/LinedList"/>
    <dgm:cxn modelId="{BFBDA91B-E156-47CC-9D31-A109BFB783A5}" type="presParOf" srcId="{E352C213-A94F-4B96-9270-6D24715C9593}" destId="{CB385B9D-9A90-4098-8249-331D4091A774}" srcOrd="2" destOrd="0" presId="urn:microsoft.com/office/officeart/2008/layout/LinedList"/>
    <dgm:cxn modelId="{0CCC957C-3238-4278-92E3-3E4836EF721A}" type="presParOf" srcId="{E352C213-A94F-4B96-9270-6D24715C9593}" destId="{3D13CF30-5B6A-4619-8A7E-07A5AA2BFE63}" srcOrd="3" destOrd="0" presId="urn:microsoft.com/office/officeart/2008/layout/LinedList"/>
    <dgm:cxn modelId="{D9C2B399-9649-4247-9E16-6E502A9653DF}" type="presParOf" srcId="{2A8FD575-DF3D-4094-B3E9-EDE82FEA41C0}" destId="{273BBA2F-0C63-4C90-92C6-C30BA3CA904E}" srcOrd="2" destOrd="0" presId="urn:microsoft.com/office/officeart/2008/layout/LinedList"/>
    <dgm:cxn modelId="{9257D02B-3C50-4E0B-8CB5-9DA31560E5A5}" type="presParOf" srcId="{2A8FD575-DF3D-4094-B3E9-EDE82FEA41C0}" destId="{49256800-6319-43B9-B9BC-C0528F0D8398}" srcOrd="3" destOrd="0" presId="urn:microsoft.com/office/officeart/2008/layout/LinedList"/>
    <dgm:cxn modelId="{7AE7B689-D4A5-4F0C-B03D-4B94EE6F5950}" type="presParOf" srcId="{49256800-6319-43B9-B9BC-C0528F0D8398}" destId="{616AFF17-009D-4F71-8A0E-C74AE6C3A42E}" srcOrd="0" destOrd="0" presId="urn:microsoft.com/office/officeart/2008/layout/LinedList"/>
    <dgm:cxn modelId="{BD93B258-6E46-41EC-B190-7F1F23FF003F}" type="presParOf" srcId="{49256800-6319-43B9-B9BC-C0528F0D8398}" destId="{4A31F6F9-C40B-4ADC-9C79-5F949A285EC9}" srcOrd="1" destOrd="0" presId="urn:microsoft.com/office/officeart/2008/layout/LinedList"/>
    <dgm:cxn modelId="{E40BF32A-60AB-44EE-89FC-EAA25DA96CAA}" type="presParOf" srcId="{4A31F6F9-C40B-4ADC-9C79-5F949A285EC9}" destId="{672BAB55-D95E-426F-B55E-57F37D2D32DB}" srcOrd="0" destOrd="0" presId="urn:microsoft.com/office/officeart/2008/layout/LinedList"/>
    <dgm:cxn modelId="{2F97E8C1-4331-4EF7-85F6-2BF73939C61E}" type="presParOf" srcId="{4A31F6F9-C40B-4ADC-9C79-5F949A285EC9}" destId="{4181FC2E-4760-4F9B-8970-F3F87062F6B0}" srcOrd="1" destOrd="0" presId="urn:microsoft.com/office/officeart/2008/layout/LinedList"/>
    <dgm:cxn modelId="{9A10A0CC-04DE-4D0A-830C-A699360A2416}" type="presParOf" srcId="{4181FC2E-4760-4F9B-8970-F3F87062F6B0}" destId="{679ADC13-46F8-4644-A6AA-4AB66762276B}" srcOrd="0" destOrd="0" presId="urn:microsoft.com/office/officeart/2008/layout/LinedList"/>
    <dgm:cxn modelId="{7EDBDEE4-C106-4A4B-8C7D-07C3489CA4D6}" type="presParOf" srcId="{4181FC2E-4760-4F9B-8970-F3F87062F6B0}" destId="{98F10D0A-16BE-4BEC-A5C2-1684F6136122}" srcOrd="1" destOrd="0" presId="urn:microsoft.com/office/officeart/2008/layout/LinedList"/>
    <dgm:cxn modelId="{DEE47EC6-217C-409B-A61C-D2D062A8783F}" type="presParOf" srcId="{4181FC2E-4760-4F9B-8970-F3F87062F6B0}" destId="{C38EFC7B-1D58-4BFA-997F-82D672918E4F}" srcOrd="2" destOrd="0" presId="urn:microsoft.com/office/officeart/2008/layout/LinedList"/>
    <dgm:cxn modelId="{A0114780-9807-4599-805C-F28276BBC4A3}" type="presParOf" srcId="{4A31F6F9-C40B-4ADC-9C79-5F949A285EC9}" destId="{0CB98580-04CA-4F07-961A-9837157FB64A}" srcOrd="2" destOrd="0" presId="urn:microsoft.com/office/officeart/2008/layout/LinedList"/>
    <dgm:cxn modelId="{133A78AE-F9F8-483B-9312-9C3414799F16}" type="presParOf" srcId="{4A31F6F9-C40B-4ADC-9C79-5F949A285EC9}" destId="{B4F2A069-1ABF-46BA-B246-DB58FD9F92FA}" srcOrd="3" destOrd="0" presId="urn:microsoft.com/office/officeart/2008/layout/LinedList"/>
    <dgm:cxn modelId="{79297A1C-D86A-4F48-92AC-A03FD0E3FE5D}" type="presParOf" srcId="{2A8FD575-DF3D-4094-B3E9-EDE82FEA41C0}" destId="{22A76949-A817-41AC-A105-F8EC4F17D9E7}" srcOrd="4" destOrd="0" presId="urn:microsoft.com/office/officeart/2008/layout/LinedList"/>
    <dgm:cxn modelId="{D021A12A-4A54-4A09-93FA-C501C4EF5C0B}" type="presParOf" srcId="{2A8FD575-DF3D-4094-B3E9-EDE82FEA41C0}" destId="{9DE0F18E-186C-4CBD-BBD7-BE1496BBD81C}" srcOrd="5" destOrd="0" presId="urn:microsoft.com/office/officeart/2008/layout/LinedList"/>
    <dgm:cxn modelId="{FA2DD25C-0E91-4308-811B-6FA6019EDD1C}" type="presParOf" srcId="{9DE0F18E-186C-4CBD-BBD7-BE1496BBD81C}" destId="{06287DCE-3906-4F92-839D-BA36CDA01D14}" srcOrd="0" destOrd="0" presId="urn:microsoft.com/office/officeart/2008/layout/LinedList"/>
    <dgm:cxn modelId="{97FF7C7F-77E3-4D21-B53E-A79C1A1B66A4}" type="presParOf" srcId="{9DE0F18E-186C-4CBD-BBD7-BE1496BBD81C}" destId="{03EFBC08-6B8E-43D9-98BC-A409B70B9B76}" srcOrd="1" destOrd="0" presId="urn:microsoft.com/office/officeart/2008/layout/LinedList"/>
    <dgm:cxn modelId="{9492F391-0FDB-4878-81E6-68DE6D15A40D}" type="presParOf" srcId="{03EFBC08-6B8E-43D9-98BC-A409B70B9B76}" destId="{046AB746-B9F2-4E65-94F4-B9D8FE05C5C9}" srcOrd="0" destOrd="0" presId="urn:microsoft.com/office/officeart/2008/layout/LinedList"/>
    <dgm:cxn modelId="{7338BC51-73CD-47CD-9000-1272D99D956A}" type="presParOf" srcId="{03EFBC08-6B8E-43D9-98BC-A409B70B9B76}" destId="{78488827-2A89-4D78-A3C3-37F0F3B7EC71}" srcOrd="1" destOrd="0" presId="urn:microsoft.com/office/officeart/2008/layout/LinedList"/>
    <dgm:cxn modelId="{437089DD-4814-4429-B16D-AF9E814B368E}" type="presParOf" srcId="{78488827-2A89-4D78-A3C3-37F0F3B7EC71}" destId="{13EC7A30-AACD-4E5F-A91F-CFC2BBA7912A}" srcOrd="0" destOrd="0" presId="urn:microsoft.com/office/officeart/2008/layout/LinedList"/>
    <dgm:cxn modelId="{3C90C1F4-D60F-4446-82A5-ED238C3198E8}" type="presParOf" srcId="{78488827-2A89-4D78-A3C3-37F0F3B7EC71}" destId="{F36FA965-2717-4841-835C-D4262A08DB7E}" srcOrd="1" destOrd="0" presId="urn:microsoft.com/office/officeart/2008/layout/LinedList"/>
    <dgm:cxn modelId="{C6B34292-DCE8-4F02-8E28-648E31E4555B}" type="presParOf" srcId="{78488827-2A89-4D78-A3C3-37F0F3B7EC71}" destId="{A8316301-6D53-4E16-8FAD-F882F72DDF96}" srcOrd="2" destOrd="0" presId="urn:microsoft.com/office/officeart/2008/layout/LinedList"/>
    <dgm:cxn modelId="{261CB107-FB2B-4F1E-91E4-918853CAA17F}" type="presParOf" srcId="{03EFBC08-6B8E-43D9-98BC-A409B70B9B76}" destId="{CD14BEB3-B3F9-4BB2-98CD-DE467F258CB4}" srcOrd="2" destOrd="0" presId="urn:microsoft.com/office/officeart/2008/layout/LinedList"/>
    <dgm:cxn modelId="{7C5C6A2F-B886-4DD3-9F18-ADECF6824909}" type="presParOf" srcId="{03EFBC08-6B8E-43D9-98BC-A409B70B9B76}" destId="{D07BC33C-8CD9-4CE5-B15A-E41332F759D6}" srcOrd="3" destOrd="0" presId="urn:microsoft.com/office/officeart/2008/layout/LinedList"/>
    <dgm:cxn modelId="{76E51BAA-024A-4B4D-B85C-ABDC5417899A}" type="presParOf" srcId="{2A8FD575-DF3D-4094-B3E9-EDE82FEA41C0}" destId="{4F53110C-3D84-4DCF-A134-0EA9A5EED93A}" srcOrd="6" destOrd="0" presId="urn:microsoft.com/office/officeart/2008/layout/LinedList"/>
    <dgm:cxn modelId="{A2D86F63-B96F-4935-A47F-2405064624B5}" type="presParOf" srcId="{2A8FD575-DF3D-4094-B3E9-EDE82FEA41C0}" destId="{06B9EA67-69CC-499B-B1B4-8611F4326DF5}" srcOrd="7" destOrd="0" presId="urn:microsoft.com/office/officeart/2008/layout/LinedList"/>
    <dgm:cxn modelId="{28477EE2-8BCD-4CB2-B91B-C52CF9001B92}" type="presParOf" srcId="{06B9EA67-69CC-499B-B1B4-8611F4326DF5}" destId="{2E1F4D4D-ABA5-47DA-A488-88296876E6C3}" srcOrd="0" destOrd="0" presId="urn:microsoft.com/office/officeart/2008/layout/LinedList"/>
    <dgm:cxn modelId="{6643009B-0173-4F77-85A7-857D893D99E8}" type="presParOf" srcId="{06B9EA67-69CC-499B-B1B4-8611F4326DF5}" destId="{94E56188-62ED-44BB-B1AB-F674497994BD}" srcOrd="1" destOrd="0" presId="urn:microsoft.com/office/officeart/2008/layout/LinedList"/>
    <dgm:cxn modelId="{0371455E-53AE-44DD-B615-D482B9807833}" type="presParOf" srcId="{94E56188-62ED-44BB-B1AB-F674497994BD}" destId="{7C593F73-0A31-4F5C-9D8C-EDEE840F8B47}" srcOrd="0" destOrd="0" presId="urn:microsoft.com/office/officeart/2008/layout/LinedList"/>
    <dgm:cxn modelId="{059C1EF7-0EB3-4949-82AD-D0FDF0D5F660}" type="presParOf" srcId="{94E56188-62ED-44BB-B1AB-F674497994BD}" destId="{1A82BEB8-CCAA-443B-8935-5FC6F310D5AE}" srcOrd="1" destOrd="0" presId="urn:microsoft.com/office/officeart/2008/layout/LinedList"/>
    <dgm:cxn modelId="{9B3B8BD8-D9F9-4DBE-9EEF-11C85D60B06B}" type="presParOf" srcId="{1A82BEB8-CCAA-443B-8935-5FC6F310D5AE}" destId="{435FA24F-3903-4053-8B30-6645F9B63E9B}" srcOrd="0" destOrd="0" presId="urn:microsoft.com/office/officeart/2008/layout/LinedList"/>
    <dgm:cxn modelId="{5C0D24F9-7398-4090-9CB9-50AC86FD78E7}" type="presParOf" srcId="{1A82BEB8-CCAA-443B-8935-5FC6F310D5AE}" destId="{2CF14F34-C920-4FE9-985B-617CE20A1943}" srcOrd="1" destOrd="0" presId="urn:microsoft.com/office/officeart/2008/layout/LinedList"/>
    <dgm:cxn modelId="{94E55C97-F074-4F41-B68D-3C36286EA920}" type="presParOf" srcId="{1A82BEB8-CCAA-443B-8935-5FC6F310D5AE}" destId="{281E17C7-EA95-4FA9-988B-79BAD7051C7D}" srcOrd="2" destOrd="0" presId="urn:microsoft.com/office/officeart/2008/layout/LinedList"/>
    <dgm:cxn modelId="{768CAD9A-3060-48CD-88D0-CE141FA723F3}" type="presParOf" srcId="{94E56188-62ED-44BB-B1AB-F674497994BD}" destId="{E464BFC4-CC7E-4E33-9B89-9E7A7B630DF1}" srcOrd="2" destOrd="0" presId="urn:microsoft.com/office/officeart/2008/layout/LinedList"/>
    <dgm:cxn modelId="{92886700-354D-4DEC-830A-96B8DB6A2F9C}" type="presParOf" srcId="{94E56188-62ED-44BB-B1AB-F674497994BD}" destId="{08015F3F-3D91-40FD-AB12-9AA37BA63C6D}" srcOrd="3" destOrd="0" presId="urn:microsoft.com/office/officeart/2008/layout/LinedList"/>
    <dgm:cxn modelId="{1BDA59E0-FF10-488F-8157-343AEDC89FB3}" type="presParOf" srcId="{2A8FD575-DF3D-4094-B3E9-EDE82FEA41C0}" destId="{52DE687C-65D6-4225-9B93-76DB90E90FBD}" srcOrd="8" destOrd="0" presId="urn:microsoft.com/office/officeart/2008/layout/LinedList"/>
    <dgm:cxn modelId="{E4396BC0-860F-4BC8-AB04-B18C4BC58D75}" type="presParOf" srcId="{2A8FD575-DF3D-4094-B3E9-EDE82FEA41C0}" destId="{0BAFB444-3625-42B5-A041-89628C799B7F}" srcOrd="9" destOrd="0" presId="urn:microsoft.com/office/officeart/2008/layout/LinedList"/>
    <dgm:cxn modelId="{A562110A-3715-48FE-9CE5-4453129F67A1}" type="presParOf" srcId="{0BAFB444-3625-42B5-A041-89628C799B7F}" destId="{BA034A0E-1510-478D-AD0D-1FC726877C84}" srcOrd="0" destOrd="0" presId="urn:microsoft.com/office/officeart/2008/layout/LinedList"/>
    <dgm:cxn modelId="{D712449C-AB19-4575-A6A2-F2F275978804}" type="presParOf" srcId="{0BAFB444-3625-42B5-A041-89628C799B7F}" destId="{035F8404-2712-4F70-A03F-850D6CAB0301}" srcOrd="1" destOrd="0" presId="urn:microsoft.com/office/officeart/2008/layout/LinedList"/>
    <dgm:cxn modelId="{64F6D11E-804A-41ED-A6A8-A6C6E2DA2ECE}" type="presParOf" srcId="{035F8404-2712-4F70-A03F-850D6CAB0301}" destId="{FCF7236B-6330-4377-8CF1-1B1074C21731}" srcOrd="0" destOrd="0" presId="urn:microsoft.com/office/officeart/2008/layout/LinedList"/>
    <dgm:cxn modelId="{AB428226-E3D3-456F-91A9-CC9F2BA38DB3}" type="presParOf" srcId="{035F8404-2712-4F70-A03F-850D6CAB0301}" destId="{FCB1AD82-0003-442B-BFB8-ABDB90DB8B17}" srcOrd="1" destOrd="0" presId="urn:microsoft.com/office/officeart/2008/layout/LinedList"/>
    <dgm:cxn modelId="{3AF659BD-F2DD-4DA7-84EA-95195C9333BC}" type="presParOf" srcId="{FCB1AD82-0003-442B-BFB8-ABDB90DB8B17}" destId="{2F3AEC81-57C9-4564-AA92-3BD066CC7D8C}" srcOrd="0" destOrd="0" presId="urn:microsoft.com/office/officeart/2008/layout/LinedList"/>
    <dgm:cxn modelId="{77B91B12-BE51-46C8-8E37-41FB22FC37E3}" type="presParOf" srcId="{FCB1AD82-0003-442B-BFB8-ABDB90DB8B17}" destId="{3A02E659-BA92-4963-8076-24B4110EA1F2}" srcOrd="1" destOrd="0" presId="urn:microsoft.com/office/officeart/2008/layout/LinedList"/>
    <dgm:cxn modelId="{81564F03-B8EA-40C6-A300-13D3A03AFB9F}" type="presParOf" srcId="{FCB1AD82-0003-442B-BFB8-ABDB90DB8B17}" destId="{854C79CE-E589-4FAF-8AD4-77E6A4051DDE}" srcOrd="2" destOrd="0" presId="urn:microsoft.com/office/officeart/2008/layout/LinedList"/>
    <dgm:cxn modelId="{053209A4-4B2A-4E1B-8681-C75345F49E97}" type="presParOf" srcId="{035F8404-2712-4F70-A03F-850D6CAB0301}" destId="{0F58BBEE-6C16-4062-9A58-1C7E637D1056}" srcOrd="2" destOrd="0" presId="urn:microsoft.com/office/officeart/2008/layout/LinedList"/>
    <dgm:cxn modelId="{FD9619AB-0C16-45C7-81E4-AF0326E4804C}" type="presParOf" srcId="{035F8404-2712-4F70-A03F-850D6CAB0301}" destId="{018D327E-B473-4E87-B875-78A4D2A89101}"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66CC90-3A6D-4453-955D-9DA19B585C6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7C1F450-686B-4456-A817-8FB12480A23A}">
      <dgm:prSet phldrT="[Text]"/>
      <dgm:spPr/>
      <dgm:t>
        <a:bodyPr/>
        <a:lstStyle/>
        <a:p>
          <a:pPr>
            <a:buFont typeface="Arial" panose="020B0604020202020204" pitchFamily="34" charset="0"/>
            <a:buChar char="•"/>
          </a:pPr>
          <a:r>
            <a:rPr lang="en-US" dirty="0"/>
            <a:t>New</a:t>
          </a:r>
        </a:p>
      </dgm:t>
    </dgm:pt>
    <dgm:pt modelId="{ED29D93B-688A-44BD-8CEC-62FD4F73B447}" type="parTrans" cxnId="{342DC7D6-0DB1-4694-BCC3-DEA31B8ADE8B}">
      <dgm:prSet/>
      <dgm:spPr/>
      <dgm:t>
        <a:bodyPr/>
        <a:lstStyle/>
        <a:p>
          <a:endParaRPr lang="en-US"/>
        </a:p>
      </dgm:t>
    </dgm:pt>
    <dgm:pt modelId="{41AFADF5-E510-4179-B435-3109978428B8}" type="sibTrans" cxnId="{342DC7D6-0DB1-4694-BCC3-DEA31B8ADE8B}">
      <dgm:prSet/>
      <dgm:spPr/>
      <dgm:t>
        <a:bodyPr/>
        <a:lstStyle/>
        <a:p>
          <a:endParaRPr lang="en-US"/>
        </a:p>
      </dgm:t>
    </dgm:pt>
    <dgm:pt modelId="{3BA4F46C-D3E3-4ABB-87F6-EC9AF8531EDF}">
      <dgm:prSet/>
      <dgm:spPr/>
      <dgm:t>
        <a:bodyPr/>
        <a:lstStyle/>
        <a:p>
          <a:r>
            <a:rPr lang="en-US" dirty="0"/>
            <a:t>In Transit</a:t>
          </a:r>
        </a:p>
      </dgm:t>
    </dgm:pt>
    <dgm:pt modelId="{0F407863-2422-4440-9165-665569C63859}" type="parTrans" cxnId="{21BBE9DD-92C9-4D2E-94D9-9018007C1DF5}">
      <dgm:prSet/>
      <dgm:spPr/>
      <dgm:t>
        <a:bodyPr/>
        <a:lstStyle/>
        <a:p>
          <a:endParaRPr lang="en-US"/>
        </a:p>
      </dgm:t>
    </dgm:pt>
    <dgm:pt modelId="{BF0E08C3-0B25-4E1B-8EC0-FD108C63354F}" type="sibTrans" cxnId="{21BBE9DD-92C9-4D2E-94D9-9018007C1DF5}">
      <dgm:prSet/>
      <dgm:spPr/>
      <dgm:t>
        <a:bodyPr/>
        <a:lstStyle/>
        <a:p>
          <a:endParaRPr lang="en-US"/>
        </a:p>
      </dgm:t>
    </dgm:pt>
    <dgm:pt modelId="{9F1BB199-5E75-40D6-9149-C41F7CC27EE3}">
      <dgm:prSet/>
      <dgm:spPr/>
      <dgm:t>
        <a:bodyPr/>
        <a:lstStyle/>
        <a:p>
          <a:r>
            <a:rPr lang="en-US" dirty="0"/>
            <a:t>Received</a:t>
          </a:r>
        </a:p>
      </dgm:t>
    </dgm:pt>
    <dgm:pt modelId="{7C094AD8-C94C-4308-8291-E35B5A762AE8}" type="parTrans" cxnId="{53DA9B89-EC45-45D0-B5C7-DBE0E6E0879D}">
      <dgm:prSet/>
      <dgm:spPr/>
      <dgm:t>
        <a:bodyPr/>
        <a:lstStyle/>
        <a:p>
          <a:endParaRPr lang="en-US"/>
        </a:p>
      </dgm:t>
    </dgm:pt>
    <dgm:pt modelId="{4AE0B54E-956A-44F6-8BF7-9482DFCE7CB6}" type="sibTrans" cxnId="{53DA9B89-EC45-45D0-B5C7-DBE0E6E0879D}">
      <dgm:prSet/>
      <dgm:spPr/>
      <dgm:t>
        <a:bodyPr/>
        <a:lstStyle/>
        <a:p>
          <a:endParaRPr lang="en-US"/>
        </a:p>
      </dgm:t>
    </dgm:pt>
    <dgm:pt modelId="{63CAA63D-AE9D-4EA6-A39D-3248F91F5F78}">
      <dgm:prSet/>
      <dgm:spPr/>
      <dgm:t>
        <a:bodyPr/>
        <a:lstStyle/>
        <a:p>
          <a:r>
            <a:rPr lang="en-US" dirty="0" err="1"/>
            <a:t>Putaway</a:t>
          </a:r>
          <a:r>
            <a:rPr lang="en-US" dirty="0"/>
            <a:t> in Progress</a:t>
          </a:r>
        </a:p>
      </dgm:t>
    </dgm:pt>
    <dgm:pt modelId="{9B94FAFE-98A5-4367-8A0A-2D8A2822D737}" type="parTrans" cxnId="{5F8F2836-EA62-4F1A-9231-988832786BA8}">
      <dgm:prSet/>
      <dgm:spPr/>
      <dgm:t>
        <a:bodyPr/>
        <a:lstStyle/>
        <a:p>
          <a:endParaRPr lang="en-US"/>
        </a:p>
      </dgm:t>
    </dgm:pt>
    <dgm:pt modelId="{A4282536-0D63-4C5E-B11E-9386E626BA40}" type="sibTrans" cxnId="{5F8F2836-EA62-4F1A-9231-988832786BA8}">
      <dgm:prSet/>
      <dgm:spPr/>
      <dgm:t>
        <a:bodyPr/>
        <a:lstStyle/>
        <a:p>
          <a:endParaRPr lang="en-US"/>
        </a:p>
      </dgm:t>
    </dgm:pt>
    <dgm:pt modelId="{BBAF1F05-CD40-4970-B2FC-06E08B062262}">
      <dgm:prSet/>
      <dgm:spPr/>
      <dgm:t>
        <a:bodyPr/>
        <a:lstStyle/>
        <a:p>
          <a:r>
            <a:rPr lang="en-US" dirty="0"/>
            <a:t>Receiving in Progress</a:t>
          </a:r>
        </a:p>
      </dgm:t>
    </dgm:pt>
    <dgm:pt modelId="{30D84DA6-E4EA-4F2F-9A42-44025E887321}" type="parTrans" cxnId="{EA644408-C31E-47BC-B85F-7C28526B558F}">
      <dgm:prSet/>
      <dgm:spPr/>
      <dgm:t>
        <a:bodyPr/>
        <a:lstStyle/>
        <a:p>
          <a:endParaRPr lang="en-US"/>
        </a:p>
      </dgm:t>
    </dgm:pt>
    <dgm:pt modelId="{EA739AB0-DF97-4934-80E8-FC7E10A66163}" type="sibTrans" cxnId="{EA644408-C31E-47BC-B85F-7C28526B558F}">
      <dgm:prSet/>
      <dgm:spPr/>
      <dgm:t>
        <a:bodyPr/>
        <a:lstStyle/>
        <a:p>
          <a:endParaRPr lang="en-US"/>
        </a:p>
      </dgm:t>
    </dgm:pt>
    <dgm:pt modelId="{AEB491CB-DCDC-4856-9A73-C32B1862AE22}">
      <dgm:prSet phldrT="[Text]"/>
      <dgm:spPr/>
      <dgm:t>
        <a:bodyPr/>
        <a:lstStyle/>
        <a:p>
          <a:pPr>
            <a:buFont typeface="Arial" panose="020B0604020202020204" pitchFamily="34" charset="0"/>
            <a:buChar char="•"/>
          </a:pPr>
          <a:r>
            <a:rPr lang="en-US"/>
            <a:t>A delivery generated from the application with no action was taken on it.</a:t>
          </a:r>
        </a:p>
      </dgm:t>
    </dgm:pt>
    <dgm:pt modelId="{C5316D62-98AA-4D7C-B677-87B97859D31D}" type="parTrans" cxnId="{E89044EB-2154-416D-ACC7-B81D6D4FDB1B}">
      <dgm:prSet/>
      <dgm:spPr/>
      <dgm:t>
        <a:bodyPr/>
        <a:lstStyle/>
        <a:p>
          <a:endParaRPr lang="en-US"/>
        </a:p>
      </dgm:t>
    </dgm:pt>
    <dgm:pt modelId="{18B22103-73D8-4891-BC82-773133CA93EF}" type="sibTrans" cxnId="{E89044EB-2154-416D-ACC7-B81D6D4FDB1B}">
      <dgm:prSet/>
      <dgm:spPr/>
      <dgm:t>
        <a:bodyPr/>
        <a:lstStyle/>
        <a:p>
          <a:endParaRPr lang="en-US"/>
        </a:p>
      </dgm:t>
    </dgm:pt>
    <dgm:pt modelId="{C22E4A8C-737A-4669-9BDE-1CCB74DFF961}">
      <dgm:prSet/>
      <dgm:spPr/>
      <dgm:t>
        <a:bodyPr/>
        <a:lstStyle/>
        <a:p>
          <a:r>
            <a:rPr lang="en-US"/>
            <a:t>The </a:t>
          </a:r>
          <a:r>
            <a:rPr lang="en-US" dirty="0"/>
            <a:t>delivery record is interfaced but the inventory was not received in </a:t>
          </a:r>
          <a:r>
            <a:rPr lang="en-US"/>
            <a:t>Tecsys.</a:t>
          </a:r>
          <a:endParaRPr lang="en-US" dirty="0"/>
        </a:p>
      </dgm:t>
    </dgm:pt>
    <dgm:pt modelId="{7B1C9D36-9D01-457E-95B7-7C993A733D24}" type="parTrans" cxnId="{D1DA936A-D328-4661-AD20-1476C2F0E560}">
      <dgm:prSet/>
      <dgm:spPr/>
      <dgm:t>
        <a:bodyPr/>
        <a:lstStyle/>
        <a:p>
          <a:endParaRPr lang="en-US"/>
        </a:p>
      </dgm:t>
    </dgm:pt>
    <dgm:pt modelId="{B5676B41-CA40-4A71-B4B7-4278A8857881}" type="sibTrans" cxnId="{D1DA936A-D328-4661-AD20-1476C2F0E560}">
      <dgm:prSet/>
      <dgm:spPr/>
      <dgm:t>
        <a:bodyPr/>
        <a:lstStyle/>
        <a:p>
          <a:endParaRPr lang="en-US"/>
        </a:p>
      </dgm:t>
    </dgm:pt>
    <dgm:pt modelId="{ACCD1511-1860-4EB3-A414-1E21E3D775FC}">
      <dgm:prSet/>
      <dgm:spPr/>
      <dgm:t>
        <a:bodyPr/>
        <a:lstStyle/>
        <a:p>
          <a:r>
            <a:rPr lang="en-US" dirty="0"/>
            <a:t>The Delivery record is interfaced; the inventory was Received in </a:t>
          </a:r>
          <a:r>
            <a:rPr lang="en-US" dirty="0" err="1"/>
            <a:t>Tecsys</a:t>
          </a:r>
          <a:r>
            <a:rPr lang="en-US" dirty="0"/>
            <a:t> but not yet </a:t>
          </a:r>
          <a:r>
            <a:rPr lang="en-US" dirty="0" err="1"/>
            <a:t>putaway</a:t>
          </a:r>
          <a:r>
            <a:rPr lang="en-US" dirty="0"/>
            <a:t>.</a:t>
          </a:r>
        </a:p>
      </dgm:t>
    </dgm:pt>
    <dgm:pt modelId="{8453D3DB-0FCD-4882-A970-54CBB44FE773}" type="parTrans" cxnId="{CAF107B6-499D-490F-9EB5-DB480B9016D9}">
      <dgm:prSet/>
      <dgm:spPr/>
      <dgm:t>
        <a:bodyPr/>
        <a:lstStyle/>
        <a:p>
          <a:endParaRPr lang="en-US"/>
        </a:p>
      </dgm:t>
    </dgm:pt>
    <dgm:pt modelId="{41A20A07-5832-4ADD-ACFF-C861483EF928}" type="sibTrans" cxnId="{CAF107B6-499D-490F-9EB5-DB480B9016D9}">
      <dgm:prSet/>
      <dgm:spPr/>
      <dgm:t>
        <a:bodyPr/>
        <a:lstStyle/>
        <a:p>
          <a:endParaRPr lang="en-US"/>
        </a:p>
      </dgm:t>
    </dgm:pt>
    <dgm:pt modelId="{05760A2E-32DE-4F13-B6DD-8F2FC17B035C}">
      <dgm:prSet/>
      <dgm:spPr/>
      <dgm:t>
        <a:bodyPr/>
        <a:lstStyle/>
        <a:p>
          <a:r>
            <a:rPr lang="en-US"/>
            <a:t>The </a:t>
          </a:r>
          <a:r>
            <a:rPr lang="en-US" dirty="0"/>
            <a:t>delivery record is interfaced; the inventory was Received in </a:t>
          </a:r>
          <a:r>
            <a:rPr lang="en-US" dirty="0" err="1"/>
            <a:t>Tecsys</a:t>
          </a:r>
          <a:r>
            <a:rPr lang="en-US" dirty="0"/>
            <a:t>, and the </a:t>
          </a:r>
          <a:r>
            <a:rPr lang="en-US" dirty="0" err="1"/>
            <a:t>Putaway</a:t>
          </a:r>
          <a:r>
            <a:rPr lang="en-US" dirty="0"/>
            <a:t> process was started but not completed.</a:t>
          </a:r>
        </a:p>
      </dgm:t>
    </dgm:pt>
    <dgm:pt modelId="{2DF97FA0-9045-4631-B212-294BB603D6B5}" type="parTrans" cxnId="{D30FFF75-876D-4AB9-9A4A-14BA2A00285C}">
      <dgm:prSet/>
      <dgm:spPr/>
      <dgm:t>
        <a:bodyPr/>
        <a:lstStyle/>
        <a:p>
          <a:endParaRPr lang="en-US"/>
        </a:p>
      </dgm:t>
    </dgm:pt>
    <dgm:pt modelId="{A761E368-8352-4706-A12D-FAF00E6C40AD}" type="sibTrans" cxnId="{D30FFF75-876D-4AB9-9A4A-14BA2A00285C}">
      <dgm:prSet/>
      <dgm:spPr/>
      <dgm:t>
        <a:bodyPr/>
        <a:lstStyle/>
        <a:p>
          <a:endParaRPr lang="en-US"/>
        </a:p>
      </dgm:t>
    </dgm:pt>
    <dgm:pt modelId="{BC88FB38-EBEF-467F-A0A9-7B1D6AA03B97}">
      <dgm:prSet/>
      <dgm:spPr/>
      <dgm:t>
        <a:bodyPr/>
        <a:lstStyle/>
        <a:p>
          <a:r>
            <a:rPr lang="en-US"/>
            <a:t>The </a:t>
          </a:r>
          <a:r>
            <a:rPr lang="en-US" dirty="0"/>
            <a:t>delivery record is interfaced; the Receiving process has been started but not completed.</a:t>
          </a:r>
        </a:p>
      </dgm:t>
    </dgm:pt>
    <dgm:pt modelId="{49E04C47-112F-4712-AC3E-20E8C54FFA7D}" type="parTrans" cxnId="{2D49557B-634F-4597-8E87-AFD736FD7EA2}">
      <dgm:prSet/>
      <dgm:spPr/>
      <dgm:t>
        <a:bodyPr/>
        <a:lstStyle/>
        <a:p>
          <a:endParaRPr lang="en-US"/>
        </a:p>
      </dgm:t>
    </dgm:pt>
    <dgm:pt modelId="{DF3D6C4F-8CE4-439E-8DCF-B63E116EC4DF}" type="sibTrans" cxnId="{2D49557B-634F-4597-8E87-AFD736FD7EA2}">
      <dgm:prSet/>
      <dgm:spPr/>
      <dgm:t>
        <a:bodyPr/>
        <a:lstStyle/>
        <a:p>
          <a:endParaRPr lang="en-US"/>
        </a:p>
      </dgm:t>
    </dgm:pt>
    <dgm:pt modelId="{F75C17A2-1C42-4EEC-B1CB-A61F6488B916}" type="pres">
      <dgm:prSet presAssocID="{9966CC90-3A6D-4453-955D-9DA19B585C6A}" presName="vert0" presStyleCnt="0">
        <dgm:presLayoutVars>
          <dgm:dir/>
          <dgm:animOne val="branch"/>
          <dgm:animLvl val="lvl"/>
        </dgm:presLayoutVars>
      </dgm:prSet>
      <dgm:spPr/>
    </dgm:pt>
    <dgm:pt modelId="{E2AEC92E-14B5-45E3-A010-C4A105D9CBB1}" type="pres">
      <dgm:prSet presAssocID="{F7C1F450-686B-4456-A817-8FB12480A23A}" presName="thickLine" presStyleLbl="alignNode1" presStyleIdx="0" presStyleCnt="5"/>
      <dgm:spPr/>
    </dgm:pt>
    <dgm:pt modelId="{D988DC41-F852-4CD4-B779-800EB09EAEFA}" type="pres">
      <dgm:prSet presAssocID="{F7C1F450-686B-4456-A817-8FB12480A23A}" presName="horz1" presStyleCnt="0"/>
      <dgm:spPr/>
    </dgm:pt>
    <dgm:pt modelId="{970B1D64-0ED4-4AE7-BE9B-D460FFE1CD7E}" type="pres">
      <dgm:prSet presAssocID="{F7C1F450-686B-4456-A817-8FB12480A23A}" presName="tx1" presStyleLbl="revTx" presStyleIdx="0" presStyleCnt="10"/>
      <dgm:spPr/>
    </dgm:pt>
    <dgm:pt modelId="{D4213644-9B7A-4355-8DB3-544EC99F891F}" type="pres">
      <dgm:prSet presAssocID="{F7C1F450-686B-4456-A817-8FB12480A23A}" presName="vert1" presStyleCnt="0"/>
      <dgm:spPr/>
    </dgm:pt>
    <dgm:pt modelId="{4AE64F64-65A1-4E5C-8A91-120507CBFB9B}" type="pres">
      <dgm:prSet presAssocID="{AEB491CB-DCDC-4856-9A73-C32B1862AE22}" presName="vertSpace2a" presStyleCnt="0"/>
      <dgm:spPr/>
    </dgm:pt>
    <dgm:pt modelId="{C30EAC08-2B47-4857-A618-C3F64726B765}" type="pres">
      <dgm:prSet presAssocID="{AEB491CB-DCDC-4856-9A73-C32B1862AE22}" presName="horz2" presStyleCnt="0"/>
      <dgm:spPr/>
    </dgm:pt>
    <dgm:pt modelId="{2904EBDA-516C-49FF-8870-24A968F85ECA}" type="pres">
      <dgm:prSet presAssocID="{AEB491CB-DCDC-4856-9A73-C32B1862AE22}" presName="horzSpace2" presStyleCnt="0"/>
      <dgm:spPr/>
    </dgm:pt>
    <dgm:pt modelId="{62D6A16A-B937-4064-833F-C9867B6AFB26}" type="pres">
      <dgm:prSet presAssocID="{AEB491CB-DCDC-4856-9A73-C32B1862AE22}" presName="tx2" presStyleLbl="revTx" presStyleIdx="1" presStyleCnt="10"/>
      <dgm:spPr/>
    </dgm:pt>
    <dgm:pt modelId="{D093D0C2-BD18-4B7C-BDE4-2797E40E4219}" type="pres">
      <dgm:prSet presAssocID="{AEB491CB-DCDC-4856-9A73-C32B1862AE22}" presName="vert2" presStyleCnt="0"/>
      <dgm:spPr/>
    </dgm:pt>
    <dgm:pt modelId="{5E56ACB3-F227-4F32-858C-DFF85562854F}" type="pres">
      <dgm:prSet presAssocID="{AEB491CB-DCDC-4856-9A73-C32B1862AE22}" presName="thinLine2b" presStyleLbl="callout" presStyleIdx="0" presStyleCnt="5"/>
      <dgm:spPr/>
    </dgm:pt>
    <dgm:pt modelId="{B990B016-3AEF-4B83-A963-A06EFDED4C44}" type="pres">
      <dgm:prSet presAssocID="{AEB491CB-DCDC-4856-9A73-C32B1862AE22}" presName="vertSpace2b" presStyleCnt="0"/>
      <dgm:spPr/>
    </dgm:pt>
    <dgm:pt modelId="{8C1D270F-75C5-40CF-881A-AFF69B294B0E}" type="pres">
      <dgm:prSet presAssocID="{3BA4F46C-D3E3-4ABB-87F6-EC9AF8531EDF}" presName="thickLine" presStyleLbl="alignNode1" presStyleIdx="1" presStyleCnt="5"/>
      <dgm:spPr/>
    </dgm:pt>
    <dgm:pt modelId="{B48A2029-A668-4E7D-8EF7-FD8EA7CE9C53}" type="pres">
      <dgm:prSet presAssocID="{3BA4F46C-D3E3-4ABB-87F6-EC9AF8531EDF}" presName="horz1" presStyleCnt="0"/>
      <dgm:spPr/>
    </dgm:pt>
    <dgm:pt modelId="{015F868B-D843-47D7-AF5B-F443591DD8E7}" type="pres">
      <dgm:prSet presAssocID="{3BA4F46C-D3E3-4ABB-87F6-EC9AF8531EDF}" presName="tx1" presStyleLbl="revTx" presStyleIdx="2" presStyleCnt="10"/>
      <dgm:spPr/>
    </dgm:pt>
    <dgm:pt modelId="{8922FEC9-E54A-478A-8CBD-1B2BD677F92F}" type="pres">
      <dgm:prSet presAssocID="{3BA4F46C-D3E3-4ABB-87F6-EC9AF8531EDF}" presName="vert1" presStyleCnt="0"/>
      <dgm:spPr/>
    </dgm:pt>
    <dgm:pt modelId="{542A131D-79A0-4692-8E46-081E3E60D482}" type="pres">
      <dgm:prSet presAssocID="{C22E4A8C-737A-4669-9BDE-1CCB74DFF961}" presName="vertSpace2a" presStyleCnt="0"/>
      <dgm:spPr/>
    </dgm:pt>
    <dgm:pt modelId="{00AA1DA7-BDDE-4EBF-8EF2-44E4D2C9EB7F}" type="pres">
      <dgm:prSet presAssocID="{C22E4A8C-737A-4669-9BDE-1CCB74DFF961}" presName="horz2" presStyleCnt="0"/>
      <dgm:spPr/>
    </dgm:pt>
    <dgm:pt modelId="{6CE8899E-334F-4C1E-BBFA-7617069C84F1}" type="pres">
      <dgm:prSet presAssocID="{C22E4A8C-737A-4669-9BDE-1CCB74DFF961}" presName="horzSpace2" presStyleCnt="0"/>
      <dgm:spPr/>
    </dgm:pt>
    <dgm:pt modelId="{69C91F22-71D4-4BD9-8ECD-4E8E533787E1}" type="pres">
      <dgm:prSet presAssocID="{C22E4A8C-737A-4669-9BDE-1CCB74DFF961}" presName="tx2" presStyleLbl="revTx" presStyleIdx="3" presStyleCnt="10"/>
      <dgm:spPr/>
    </dgm:pt>
    <dgm:pt modelId="{78A7B615-D6C0-441B-B5CE-C15C3B14FC9F}" type="pres">
      <dgm:prSet presAssocID="{C22E4A8C-737A-4669-9BDE-1CCB74DFF961}" presName="vert2" presStyleCnt="0"/>
      <dgm:spPr/>
    </dgm:pt>
    <dgm:pt modelId="{D97E44D8-3F0B-4D97-A155-463D6DC2FD4B}" type="pres">
      <dgm:prSet presAssocID="{C22E4A8C-737A-4669-9BDE-1CCB74DFF961}" presName="thinLine2b" presStyleLbl="callout" presStyleIdx="1" presStyleCnt="5"/>
      <dgm:spPr/>
    </dgm:pt>
    <dgm:pt modelId="{2926F55B-AF77-4CEF-A42A-1BD1BE85BFB7}" type="pres">
      <dgm:prSet presAssocID="{C22E4A8C-737A-4669-9BDE-1CCB74DFF961}" presName="vertSpace2b" presStyleCnt="0"/>
      <dgm:spPr/>
    </dgm:pt>
    <dgm:pt modelId="{E8EDBC3B-9FF3-41A7-98AB-FF29427D4178}" type="pres">
      <dgm:prSet presAssocID="{9F1BB199-5E75-40D6-9149-C41F7CC27EE3}" presName="thickLine" presStyleLbl="alignNode1" presStyleIdx="2" presStyleCnt="5"/>
      <dgm:spPr/>
    </dgm:pt>
    <dgm:pt modelId="{FC19C1FF-89DF-42F1-A030-B124248BEBEB}" type="pres">
      <dgm:prSet presAssocID="{9F1BB199-5E75-40D6-9149-C41F7CC27EE3}" presName="horz1" presStyleCnt="0"/>
      <dgm:spPr/>
    </dgm:pt>
    <dgm:pt modelId="{B5F272F4-6388-4029-89F3-98F4CA6744B2}" type="pres">
      <dgm:prSet presAssocID="{9F1BB199-5E75-40D6-9149-C41F7CC27EE3}" presName="tx1" presStyleLbl="revTx" presStyleIdx="4" presStyleCnt="10"/>
      <dgm:spPr/>
    </dgm:pt>
    <dgm:pt modelId="{98ECBF18-879A-47F2-827D-721AB42A1F1D}" type="pres">
      <dgm:prSet presAssocID="{9F1BB199-5E75-40D6-9149-C41F7CC27EE3}" presName="vert1" presStyleCnt="0"/>
      <dgm:spPr/>
    </dgm:pt>
    <dgm:pt modelId="{ADF98244-B9C0-4912-BE63-E29C264BEDC2}" type="pres">
      <dgm:prSet presAssocID="{ACCD1511-1860-4EB3-A414-1E21E3D775FC}" presName="vertSpace2a" presStyleCnt="0"/>
      <dgm:spPr/>
    </dgm:pt>
    <dgm:pt modelId="{5DBA5FD0-D7C5-4C82-A724-F16B59D28EC7}" type="pres">
      <dgm:prSet presAssocID="{ACCD1511-1860-4EB3-A414-1E21E3D775FC}" presName="horz2" presStyleCnt="0"/>
      <dgm:spPr/>
    </dgm:pt>
    <dgm:pt modelId="{80AA76A0-B885-495C-BE92-7662D1DA6D7C}" type="pres">
      <dgm:prSet presAssocID="{ACCD1511-1860-4EB3-A414-1E21E3D775FC}" presName="horzSpace2" presStyleCnt="0"/>
      <dgm:spPr/>
    </dgm:pt>
    <dgm:pt modelId="{E12D4653-FAA1-48F9-8943-6DD55D27436A}" type="pres">
      <dgm:prSet presAssocID="{ACCD1511-1860-4EB3-A414-1E21E3D775FC}" presName="tx2" presStyleLbl="revTx" presStyleIdx="5" presStyleCnt="10"/>
      <dgm:spPr/>
    </dgm:pt>
    <dgm:pt modelId="{38532C19-7A92-45B3-B947-8420C6F5BFCA}" type="pres">
      <dgm:prSet presAssocID="{ACCD1511-1860-4EB3-A414-1E21E3D775FC}" presName="vert2" presStyleCnt="0"/>
      <dgm:spPr/>
    </dgm:pt>
    <dgm:pt modelId="{BFDE764C-CF1F-4C43-9C09-3521D533FC78}" type="pres">
      <dgm:prSet presAssocID="{ACCD1511-1860-4EB3-A414-1E21E3D775FC}" presName="thinLine2b" presStyleLbl="callout" presStyleIdx="2" presStyleCnt="5"/>
      <dgm:spPr/>
    </dgm:pt>
    <dgm:pt modelId="{C4361E2F-B405-490C-AB60-75A6347CEA79}" type="pres">
      <dgm:prSet presAssocID="{ACCD1511-1860-4EB3-A414-1E21E3D775FC}" presName="vertSpace2b" presStyleCnt="0"/>
      <dgm:spPr/>
    </dgm:pt>
    <dgm:pt modelId="{559459F9-932A-4D6F-8396-A19FFBC1C5D6}" type="pres">
      <dgm:prSet presAssocID="{63CAA63D-AE9D-4EA6-A39D-3248F91F5F78}" presName="thickLine" presStyleLbl="alignNode1" presStyleIdx="3" presStyleCnt="5"/>
      <dgm:spPr/>
    </dgm:pt>
    <dgm:pt modelId="{F4A0F2B3-330C-4460-BA4C-5898B0E753B0}" type="pres">
      <dgm:prSet presAssocID="{63CAA63D-AE9D-4EA6-A39D-3248F91F5F78}" presName="horz1" presStyleCnt="0"/>
      <dgm:spPr/>
    </dgm:pt>
    <dgm:pt modelId="{2E7908C2-8EEA-496E-BD4C-EAD69E7DDA46}" type="pres">
      <dgm:prSet presAssocID="{63CAA63D-AE9D-4EA6-A39D-3248F91F5F78}" presName="tx1" presStyleLbl="revTx" presStyleIdx="6" presStyleCnt="10"/>
      <dgm:spPr/>
    </dgm:pt>
    <dgm:pt modelId="{820813D2-A7FF-43A4-A05F-AE39C86F91C9}" type="pres">
      <dgm:prSet presAssocID="{63CAA63D-AE9D-4EA6-A39D-3248F91F5F78}" presName="vert1" presStyleCnt="0"/>
      <dgm:spPr/>
    </dgm:pt>
    <dgm:pt modelId="{B9BD8AA0-B382-443D-B1C5-64AE6DBED98C}" type="pres">
      <dgm:prSet presAssocID="{05760A2E-32DE-4F13-B6DD-8F2FC17B035C}" presName="vertSpace2a" presStyleCnt="0"/>
      <dgm:spPr/>
    </dgm:pt>
    <dgm:pt modelId="{D45E514C-E8EE-4A2D-A55E-D82905D9EF4D}" type="pres">
      <dgm:prSet presAssocID="{05760A2E-32DE-4F13-B6DD-8F2FC17B035C}" presName="horz2" presStyleCnt="0"/>
      <dgm:spPr/>
    </dgm:pt>
    <dgm:pt modelId="{56E61677-87BB-445B-B69D-764E86556449}" type="pres">
      <dgm:prSet presAssocID="{05760A2E-32DE-4F13-B6DD-8F2FC17B035C}" presName="horzSpace2" presStyleCnt="0"/>
      <dgm:spPr/>
    </dgm:pt>
    <dgm:pt modelId="{AB53846F-918E-424A-8301-61EFB374B1D4}" type="pres">
      <dgm:prSet presAssocID="{05760A2E-32DE-4F13-B6DD-8F2FC17B035C}" presName="tx2" presStyleLbl="revTx" presStyleIdx="7" presStyleCnt="10"/>
      <dgm:spPr/>
    </dgm:pt>
    <dgm:pt modelId="{2D4DCEF7-9EB4-4509-B82A-A592F6F3C301}" type="pres">
      <dgm:prSet presAssocID="{05760A2E-32DE-4F13-B6DD-8F2FC17B035C}" presName="vert2" presStyleCnt="0"/>
      <dgm:spPr/>
    </dgm:pt>
    <dgm:pt modelId="{C87667ED-C8B1-4B3B-9B60-BF4BA707B5B8}" type="pres">
      <dgm:prSet presAssocID="{05760A2E-32DE-4F13-B6DD-8F2FC17B035C}" presName="thinLine2b" presStyleLbl="callout" presStyleIdx="3" presStyleCnt="5"/>
      <dgm:spPr/>
    </dgm:pt>
    <dgm:pt modelId="{44AAB1D0-C7DD-4560-8E83-ED68D62F8178}" type="pres">
      <dgm:prSet presAssocID="{05760A2E-32DE-4F13-B6DD-8F2FC17B035C}" presName="vertSpace2b" presStyleCnt="0"/>
      <dgm:spPr/>
    </dgm:pt>
    <dgm:pt modelId="{969C4B08-EE96-430B-A4C3-827DF596BA77}" type="pres">
      <dgm:prSet presAssocID="{BBAF1F05-CD40-4970-B2FC-06E08B062262}" presName="thickLine" presStyleLbl="alignNode1" presStyleIdx="4" presStyleCnt="5"/>
      <dgm:spPr/>
    </dgm:pt>
    <dgm:pt modelId="{F8E3EFC5-8E98-492D-A0A4-1EB55A166532}" type="pres">
      <dgm:prSet presAssocID="{BBAF1F05-CD40-4970-B2FC-06E08B062262}" presName="horz1" presStyleCnt="0"/>
      <dgm:spPr/>
    </dgm:pt>
    <dgm:pt modelId="{41453C06-7F7A-4217-B51B-CDE31E98B2C2}" type="pres">
      <dgm:prSet presAssocID="{BBAF1F05-CD40-4970-B2FC-06E08B062262}" presName="tx1" presStyleLbl="revTx" presStyleIdx="8" presStyleCnt="10"/>
      <dgm:spPr/>
    </dgm:pt>
    <dgm:pt modelId="{0252F726-FB24-4525-BAA3-90274288E237}" type="pres">
      <dgm:prSet presAssocID="{BBAF1F05-CD40-4970-B2FC-06E08B062262}" presName="vert1" presStyleCnt="0"/>
      <dgm:spPr/>
    </dgm:pt>
    <dgm:pt modelId="{C592A420-26A6-4A54-9CD2-5C947392AC14}" type="pres">
      <dgm:prSet presAssocID="{BC88FB38-EBEF-467F-A0A9-7B1D6AA03B97}" presName="vertSpace2a" presStyleCnt="0"/>
      <dgm:spPr/>
    </dgm:pt>
    <dgm:pt modelId="{40E9F21B-AE12-4DEA-A11F-7B2AF5D12C35}" type="pres">
      <dgm:prSet presAssocID="{BC88FB38-EBEF-467F-A0A9-7B1D6AA03B97}" presName="horz2" presStyleCnt="0"/>
      <dgm:spPr/>
    </dgm:pt>
    <dgm:pt modelId="{30FF13C5-3F91-4DB5-BD9C-CB13C744773C}" type="pres">
      <dgm:prSet presAssocID="{BC88FB38-EBEF-467F-A0A9-7B1D6AA03B97}" presName="horzSpace2" presStyleCnt="0"/>
      <dgm:spPr/>
    </dgm:pt>
    <dgm:pt modelId="{A86A78F2-4E16-4B38-A13F-7E153C99DC3A}" type="pres">
      <dgm:prSet presAssocID="{BC88FB38-EBEF-467F-A0A9-7B1D6AA03B97}" presName="tx2" presStyleLbl="revTx" presStyleIdx="9" presStyleCnt="10"/>
      <dgm:spPr/>
    </dgm:pt>
    <dgm:pt modelId="{CA304D46-0395-42DA-8F1B-38963A7CF8C5}" type="pres">
      <dgm:prSet presAssocID="{BC88FB38-EBEF-467F-A0A9-7B1D6AA03B97}" presName="vert2" presStyleCnt="0"/>
      <dgm:spPr/>
    </dgm:pt>
    <dgm:pt modelId="{5186C23A-20CA-4D0D-BD92-735C9D3C654D}" type="pres">
      <dgm:prSet presAssocID="{BC88FB38-EBEF-467F-A0A9-7B1D6AA03B97}" presName="thinLine2b" presStyleLbl="callout" presStyleIdx="4" presStyleCnt="5"/>
      <dgm:spPr/>
    </dgm:pt>
    <dgm:pt modelId="{9001347E-FEF7-4B88-8922-FD60FF74A289}" type="pres">
      <dgm:prSet presAssocID="{BC88FB38-EBEF-467F-A0A9-7B1D6AA03B97}" presName="vertSpace2b" presStyleCnt="0"/>
      <dgm:spPr/>
    </dgm:pt>
  </dgm:ptLst>
  <dgm:cxnLst>
    <dgm:cxn modelId="{3B897803-D460-42DE-9965-F838022BEC5B}" type="presOf" srcId="{9966CC90-3A6D-4453-955D-9DA19B585C6A}" destId="{F75C17A2-1C42-4EEC-B1CB-A61F6488B916}" srcOrd="0" destOrd="0" presId="urn:microsoft.com/office/officeart/2008/layout/LinedList"/>
    <dgm:cxn modelId="{EA644408-C31E-47BC-B85F-7C28526B558F}" srcId="{9966CC90-3A6D-4453-955D-9DA19B585C6A}" destId="{BBAF1F05-CD40-4970-B2FC-06E08B062262}" srcOrd="4" destOrd="0" parTransId="{30D84DA6-E4EA-4F2F-9A42-44025E887321}" sibTransId="{EA739AB0-DF97-4934-80E8-FC7E10A66163}"/>
    <dgm:cxn modelId="{06593015-34CD-40CF-A192-A2ACC3865CF7}" type="presOf" srcId="{63CAA63D-AE9D-4EA6-A39D-3248F91F5F78}" destId="{2E7908C2-8EEA-496E-BD4C-EAD69E7DDA46}" srcOrd="0" destOrd="0" presId="urn:microsoft.com/office/officeart/2008/layout/LinedList"/>
    <dgm:cxn modelId="{3F8DA919-3B65-46FC-BAFF-8EFC343EFB0B}" type="presOf" srcId="{ACCD1511-1860-4EB3-A414-1E21E3D775FC}" destId="{E12D4653-FAA1-48F9-8943-6DD55D27436A}" srcOrd="0" destOrd="0" presId="urn:microsoft.com/office/officeart/2008/layout/LinedList"/>
    <dgm:cxn modelId="{953C491F-4749-4262-AE0F-B451749C14FE}" type="presOf" srcId="{C22E4A8C-737A-4669-9BDE-1CCB74DFF961}" destId="{69C91F22-71D4-4BD9-8ECD-4E8E533787E1}" srcOrd="0" destOrd="0" presId="urn:microsoft.com/office/officeart/2008/layout/LinedList"/>
    <dgm:cxn modelId="{F7C12D26-0D9C-4CB0-B5F6-520C80F8C0C0}" type="presOf" srcId="{BBAF1F05-CD40-4970-B2FC-06E08B062262}" destId="{41453C06-7F7A-4217-B51B-CDE31E98B2C2}" srcOrd="0" destOrd="0" presId="urn:microsoft.com/office/officeart/2008/layout/LinedList"/>
    <dgm:cxn modelId="{5F8F2836-EA62-4F1A-9231-988832786BA8}" srcId="{9966CC90-3A6D-4453-955D-9DA19B585C6A}" destId="{63CAA63D-AE9D-4EA6-A39D-3248F91F5F78}" srcOrd="3" destOrd="0" parTransId="{9B94FAFE-98A5-4367-8A0A-2D8A2822D737}" sibTransId="{A4282536-0D63-4C5E-B11E-9386E626BA40}"/>
    <dgm:cxn modelId="{3E97563D-F6BE-43D8-B50C-9C65A9068288}" type="presOf" srcId="{BC88FB38-EBEF-467F-A0A9-7B1D6AA03B97}" destId="{A86A78F2-4E16-4B38-A13F-7E153C99DC3A}" srcOrd="0" destOrd="0" presId="urn:microsoft.com/office/officeart/2008/layout/LinedList"/>
    <dgm:cxn modelId="{6A879C46-82F4-41BF-A497-D1566E05DCD1}" type="presOf" srcId="{3BA4F46C-D3E3-4ABB-87F6-EC9AF8531EDF}" destId="{015F868B-D843-47D7-AF5B-F443591DD8E7}" srcOrd="0" destOrd="0" presId="urn:microsoft.com/office/officeart/2008/layout/LinedList"/>
    <dgm:cxn modelId="{D1DA936A-D328-4661-AD20-1476C2F0E560}" srcId="{3BA4F46C-D3E3-4ABB-87F6-EC9AF8531EDF}" destId="{C22E4A8C-737A-4669-9BDE-1CCB74DFF961}" srcOrd="0" destOrd="0" parTransId="{7B1C9D36-9D01-457E-95B7-7C993A733D24}" sibTransId="{B5676B41-CA40-4A71-B4B7-4278A8857881}"/>
    <dgm:cxn modelId="{D30FFF75-876D-4AB9-9A4A-14BA2A00285C}" srcId="{63CAA63D-AE9D-4EA6-A39D-3248F91F5F78}" destId="{05760A2E-32DE-4F13-B6DD-8F2FC17B035C}" srcOrd="0" destOrd="0" parTransId="{2DF97FA0-9045-4631-B212-294BB603D6B5}" sibTransId="{A761E368-8352-4706-A12D-FAF00E6C40AD}"/>
    <dgm:cxn modelId="{2D49557B-634F-4597-8E87-AFD736FD7EA2}" srcId="{BBAF1F05-CD40-4970-B2FC-06E08B062262}" destId="{BC88FB38-EBEF-467F-A0A9-7B1D6AA03B97}" srcOrd="0" destOrd="0" parTransId="{49E04C47-112F-4712-AC3E-20E8C54FFA7D}" sibTransId="{DF3D6C4F-8CE4-439E-8DCF-B63E116EC4DF}"/>
    <dgm:cxn modelId="{53DA9B89-EC45-45D0-B5C7-DBE0E6E0879D}" srcId="{9966CC90-3A6D-4453-955D-9DA19B585C6A}" destId="{9F1BB199-5E75-40D6-9149-C41F7CC27EE3}" srcOrd="2" destOrd="0" parTransId="{7C094AD8-C94C-4308-8291-E35B5A762AE8}" sibTransId="{4AE0B54E-956A-44F6-8BF7-9482DFCE7CB6}"/>
    <dgm:cxn modelId="{DD33539A-D258-404A-83A2-10F6249318C0}" type="presOf" srcId="{9F1BB199-5E75-40D6-9149-C41F7CC27EE3}" destId="{B5F272F4-6388-4029-89F3-98F4CA6744B2}" srcOrd="0" destOrd="0" presId="urn:microsoft.com/office/officeart/2008/layout/LinedList"/>
    <dgm:cxn modelId="{AB51CC9D-6826-4771-951A-391CF7E78ADC}" type="presOf" srcId="{05760A2E-32DE-4F13-B6DD-8F2FC17B035C}" destId="{AB53846F-918E-424A-8301-61EFB374B1D4}" srcOrd="0" destOrd="0" presId="urn:microsoft.com/office/officeart/2008/layout/LinedList"/>
    <dgm:cxn modelId="{CAF107B6-499D-490F-9EB5-DB480B9016D9}" srcId="{9F1BB199-5E75-40D6-9149-C41F7CC27EE3}" destId="{ACCD1511-1860-4EB3-A414-1E21E3D775FC}" srcOrd="0" destOrd="0" parTransId="{8453D3DB-0FCD-4882-A970-54CBB44FE773}" sibTransId="{41A20A07-5832-4ADD-ACFF-C861483EF928}"/>
    <dgm:cxn modelId="{1EA566B7-BF79-439B-894B-D78822FBF597}" type="presOf" srcId="{F7C1F450-686B-4456-A817-8FB12480A23A}" destId="{970B1D64-0ED4-4AE7-BE9B-D460FFE1CD7E}" srcOrd="0" destOrd="0" presId="urn:microsoft.com/office/officeart/2008/layout/LinedList"/>
    <dgm:cxn modelId="{342DC7D6-0DB1-4694-BCC3-DEA31B8ADE8B}" srcId="{9966CC90-3A6D-4453-955D-9DA19B585C6A}" destId="{F7C1F450-686B-4456-A817-8FB12480A23A}" srcOrd="0" destOrd="0" parTransId="{ED29D93B-688A-44BD-8CEC-62FD4F73B447}" sibTransId="{41AFADF5-E510-4179-B435-3109978428B8}"/>
    <dgm:cxn modelId="{21BBE9DD-92C9-4D2E-94D9-9018007C1DF5}" srcId="{9966CC90-3A6D-4453-955D-9DA19B585C6A}" destId="{3BA4F46C-D3E3-4ABB-87F6-EC9AF8531EDF}" srcOrd="1" destOrd="0" parTransId="{0F407863-2422-4440-9165-665569C63859}" sibTransId="{BF0E08C3-0B25-4E1B-8EC0-FD108C63354F}"/>
    <dgm:cxn modelId="{E89044EB-2154-416D-ACC7-B81D6D4FDB1B}" srcId="{F7C1F450-686B-4456-A817-8FB12480A23A}" destId="{AEB491CB-DCDC-4856-9A73-C32B1862AE22}" srcOrd="0" destOrd="0" parTransId="{C5316D62-98AA-4D7C-B677-87B97859D31D}" sibTransId="{18B22103-73D8-4891-BC82-773133CA93EF}"/>
    <dgm:cxn modelId="{323385EB-B0D9-4DAB-BE3C-6DFA30384CFA}" type="presOf" srcId="{AEB491CB-DCDC-4856-9A73-C32B1862AE22}" destId="{62D6A16A-B937-4064-833F-C9867B6AFB26}" srcOrd="0" destOrd="0" presId="urn:microsoft.com/office/officeart/2008/layout/LinedList"/>
    <dgm:cxn modelId="{A0EDEA17-DF99-4A7B-A3C3-D0C1EA57F17C}" type="presParOf" srcId="{F75C17A2-1C42-4EEC-B1CB-A61F6488B916}" destId="{E2AEC92E-14B5-45E3-A010-C4A105D9CBB1}" srcOrd="0" destOrd="0" presId="urn:microsoft.com/office/officeart/2008/layout/LinedList"/>
    <dgm:cxn modelId="{D6235608-8883-49F6-98AD-7D44BECB697A}" type="presParOf" srcId="{F75C17A2-1C42-4EEC-B1CB-A61F6488B916}" destId="{D988DC41-F852-4CD4-B779-800EB09EAEFA}" srcOrd="1" destOrd="0" presId="urn:microsoft.com/office/officeart/2008/layout/LinedList"/>
    <dgm:cxn modelId="{E6424A33-4DAA-481E-9D9A-A5CA6B265120}" type="presParOf" srcId="{D988DC41-F852-4CD4-B779-800EB09EAEFA}" destId="{970B1D64-0ED4-4AE7-BE9B-D460FFE1CD7E}" srcOrd="0" destOrd="0" presId="urn:microsoft.com/office/officeart/2008/layout/LinedList"/>
    <dgm:cxn modelId="{7AF81DAA-9788-4AAE-AF59-489DD34F170E}" type="presParOf" srcId="{D988DC41-F852-4CD4-B779-800EB09EAEFA}" destId="{D4213644-9B7A-4355-8DB3-544EC99F891F}" srcOrd="1" destOrd="0" presId="urn:microsoft.com/office/officeart/2008/layout/LinedList"/>
    <dgm:cxn modelId="{F3C1F2CA-F66A-4B06-818B-6DF6958DB570}" type="presParOf" srcId="{D4213644-9B7A-4355-8DB3-544EC99F891F}" destId="{4AE64F64-65A1-4E5C-8A91-120507CBFB9B}" srcOrd="0" destOrd="0" presId="urn:microsoft.com/office/officeart/2008/layout/LinedList"/>
    <dgm:cxn modelId="{796A0AAF-1E98-4F77-A401-9C541E767A63}" type="presParOf" srcId="{D4213644-9B7A-4355-8DB3-544EC99F891F}" destId="{C30EAC08-2B47-4857-A618-C3F64726B765}" srcOrd="1" destOrd="0" presId="urn:microsoft.com/office/officeart/2008/layout/LinedList"/>
    <dgm:cxn modelId="{2CA85288-FC4A-4825-8DCF-19672CDC7065}" type="presParOf" srcId="{C30EAC08-2B47-4857-A618-C3F64726B765}" destId="{2904EBDA-516C-49FF-8870-24A968F85ECA}" srcOrd="0" destOrd="0" presId="urn:microsoft.com/office/officeart/2008/layout/LinedList"/>
    <dgm:cxn modelId="{494B0671-7569-4A3F-BE15-DDB41861BD99}" type="presParOf" srcId="{C30EAC08-2B47-4857-A618-C3F64726B765}" destId="{62D6A16A-B937-4064-833F-C9867B6AFB26}" srcOrd="1" destOrd="0" presId="urn:microsoft.com/office/officeart/2008/layout/LinedList"/>
    <dgm:cxn modelId="{5DE14C5A-00C2-493C-B0D4-69EB4E5DFFA6}" type="presParOf" srcId="{C30EAC08-2B47-4857-A618-C3F64726B765}" destId="{D093D0C2-BD18-4B7C-BDE4-2797E40E4219}" srcOrd="2" destOrd="0" presId="urn:microsoft.com/office/officeart/2008/layout/LinedList"/>
    <dgm:cxn modelId="{F785D007-C55A-42A8-B050-B85FE4FBEFC2}" type="presParOf" srcId="{D4213644-9B7A-4355-8DB3-544EC99F891F}" destId="{5E56ACB3-F227-4F32-858C-DFF85562854F}" srcOrd="2" destOrd="0" presId="urn:microsoft.com/office/officeart/2008/layout/LinedList"/>
    <dgm:cxn modelId="{88EB9451-B379-4378-BB2F-C1C28859841F}" type="presParOf" srcId="{D4213644-9B7A-4355-8DB3-544EC99F891F}" destId="{B990B016-3AEF-4B83-A963-A06EFDED4C44}" srcOrd="3" destOrd="0" presId="urn:microsoft.com/office/officeart/2008/layout/LinedList"/>
    <dgm:cxn modelId="{F5894654-7E97-47E7-A88A-85BEBA7DA776}" type="presParOf" srcId="{F75C17A2-1C42-4EEC-B1CB-A61F6488B916}" destId="{8C1D270F-75C5-40CF-881A-AFF69B294B0E}" srcOrd="2" destOrd="0" presId="urn:microsoft.com/office/officeart/2008/layout/LinedList"/>
    <dgm:cxn modelId="{9001C78E-F64C-41E0-BD87-5ED9E4B94551}" type="presParOf" srcId="{F75C17A2-1C42-4EEC-B1CB-A61F6488B916}" destId="{B48A2029-A668-4E7D-8EF7-FD8EA7CE9C53}" srcOrd="3" destOrd="0" presId="urn:microsoft.com/office/officeart/2008/layout/LinedList"/>
    <dgm:cxn modelId="{E5BA30C5-2B12-46AA-B72E-014AEB8DB392}" type="presParOf" srcId="{B48A2029-A668-4E7D-8EF7-FD8EA7CE9C53}" destId="{015F868B-D843-47D7-AF5B-F443591DD8E7}" srcOrd="0" destOrd="0" presId="urn:microsoft.com/office/officeart/2008/layout/LinedList"/>
    <dgm:cxn modelId="{5CE976EA-6531-413F-BE15-8C595C6E3E57}" type="presParOf" srcId="{B48A2029-A668-4E7D-8EF7-FD8EA7CE9C53}" destId="{8922FEC9-E54A-478A-8CBD-1B2BD677F92F}" srcOrd="1" destOrd="0" presId="urn:microsoft.com/office/officeart/2008/layout/LinedList"/>
    <dgm:cxn modelId="{D3721DE4-1CC1-4C8D-9866-F8B3AC0A4155}" type="presParOf" srcId="{8922FEC9-E54A-478A-8CBD-1B2BD677F92F}" destId="{542A131D-79A0-4692-8E46-081E3E60D482}" srcOrd="0" destOrd="0" presId="urn:microsoft.com/office/officeart/2008/layout/LinedList"/>
    <dgm:cxn modelId="{B7BF641C-5DF2-4718-B170-5E99C8A3415A}" type="presParOf" srcId="{8922FEC9-E54A-478A-8CBD-1B2BD677F92F}" destId="{00AA1DA7-BDDE-4EBF-8EF2-44E4D2C9EB7F}" srcOrd="1" destOrd="0" presId="urn:microsoft.com/office/officeart/2008/layout/LinedList"/>
    <dgm:cxn modelId="{55FEE4BD-4253-4DFB-A7F4-618E305EB0BE}" type="presParOf" srcId="{00AA1DA7-BDDE-4EBF-8EF2-44E4D2C9EB7F}" destId="{6CE8899E-334F-4C1E-BBFA-7617069C84F1}" srcOrd="0" destOrd="0" presId="urn:microsoft.com/office/officeart/2008/layout/LinedList"/>
    <dgm:cxn modelId="{0861ED9E-D267-48F1-B53E-CF0C2E343342}" type="presParOf" srcId="{00AA1DA7-BDDE-4EBF-8EF2-44E4D2C9EB7F}" destId="{69C91F22-71D4-4BD9-8ECD-4E8E533787E1}" srcOrd="1" destOrd="0" presId="urn:microsoft.com/office/officeart/2008/layout/LinedList"/>
    <dgm:cxn modelId="{6A19C977-1119-4AA6-BD74-6894136B60F1}" type="presParOf" srcId="{00AA1DA7-BDDE-4EBF-8EF2-44E4D2C9EB7F}" destId="{78A7B615-D6C0-441B-B5CE-C15C3B14FC9F}" srcOrd="2" destOrd="0" presId="urn:microsoft.com/office/officeart/2008/layout/LinedList"/>
    <dgm:cxn modelId="{215097E6-91D1-42CD-B6BA-2215EA169A90}" type="presParOf" srcId="{8922FEC9-E54A-478A-8CBD-1B2BD677F92F}" destId="{D97E44D8-3F0B-4D97-A155-463D6DC2FD4B}" srcOrd="2" destOrd="0" presId="urn:microsoft.com/office/officeart/2008/layout/LinedList"/>
    <dgm:cxn modelId="{C0801F1B-EB5D-4F64-B614-CF3A2F65DE66}" type="presParOf" srcId="{8922FEC9-E54A-478A-8CBD-1B2BD677F92F}" destId="{2926F55B-AF77-4CEF-A42A-1BD1BE85BFB7}" srcOrd="3" destOrd="0" presId="urn:microsoft.com/office/officeart/2008/layout/LinedList"/>
    <dgm:cxn modelId="{A7D714AC-FF3C-4845-B387-F43C76F092EA}" type="presParOf" srcId="{F75C17A2-1C42-4EEC-B1CB-A61F6488B916}" destId="{E8EDBC3B-9FF3-41A7-98AB-FF29427D4178}" srcOrd="4" destOrd="0" presId="urn:microsoft.com/office/officeart/2008/layout/LinedList"/>
    <dgm:cxn modelId="{EF0DF765-527A-4EE8-9884-4255951FA29A}" type="presParOf" srcId="{F75C17A2-1C42-4EEC-B1CB-A61F6488B916}" destId="{FC19C1FF-89DF-42F1-A030-B124248BEBEB}" srcOrd="5" destOrd="0" presId="urn:microsoft.com/office/officeart/2008/layout/LinedList"/>
    <dgm:cxn modelId="{0B2C65D8-9A28-4FE8-8FD1-ADAAED0CE9AD}" type="presParOf" srcId="{FC19C1FF-89DF-42F1-A030-B124248BEBEB}" destId="{B5F272F4-6388-4029-89F3-98F4CA6744B2}" srcOrd="0" destOrd="0" presId="urn:microsoft.com/office/officeart/2008/layout/LinedList"/>
    <dgm:cxn modelId="{14EE337A-6371-428D-8FE2-716756E8AAE0}" type="presParOf" srcId="{FC19C1FF-89DF-42F1-A030-B124248BEBEB}" destId="{98ECBF18-879A-47F2-827D-721AB42A1F1D}" srcOrd="1" destOrd="0" presId="urn:microsoft.com/office/officeart/2008/layout/LinedList"/>
    <dgm:cxn modelId="{F75C75C3-9C87-458E-B618-E39B1295B969}" type="presParOf" srcId="{98ECBF18-879A-47F2-827D-721AB42A1F1D}" destId="{ADF98244-B9C0-4912-BE63-E29C264BEDC2}" srcOrd="0" destOrd="0" presId="urn:microsoft.com/office/officeart/2008/layout/LinedList"/>
    <dgm:cxn modelId="{0D56FAF5-6D8B-481B-8D89-AF7FFAD28069}" type="presParOf" srcId="{98ECBF18-879A-47F2-827D-721AB42A1F1D}" destId="{5DBA5FD0-D7C5-4C82-A724-F16B59D28EC7}" srcOrd="1" destOrd="0" presId="urn:microsoft.com/office/officeart/2008/layout/LinedList"/>
    <dgm:cxn modelId="{DE241DEB-13E4-40AE-975A-C6D573A47C89}" type="presParOf" srcId="{5DBA5FD0-D7C5-4C82-A724-F16B59D28EC7}" destId="{80AA76A0-B885-495C-BE92-7662D1DA6D7C}" srcOrd="0" destOrd="0" presId="urn:microsoft.com/office/officeart/2008/layout/LinedList"/>
    <dgm:cxn modelId="{66A03D43-8EDF-4F82-8D8C-808994167962}" type="presParOf" srcId="{5DBA5FD0-D7C5-4C82-A724-F16B59D28EC7}" destId="{E12D4653-FAA1-48F9-8943-6DD55D27436A}" srcOrd="1" destOrd="0" presId="urn:microsoft.com/office/officeart/2008/layout/LinedList"/>
    <dgm:cxn modelId="{705A9A66-CB36-477F-B5E2-9781C4F9B116}" type="presParOf" srcId="{5DBA5FD0-D7C5-4C82-A724-F16B59D28EC7}" destId="{38532C19-7A92-45B3-B947-8420C6F5BFCA}" srcOrd="2" destOrd="0" presId="urn:microsoft.com/office/officeart/2008/layout/LinedList"/>
    <dgm:cxn modelId="{72D9F480-15BA-4927-92CC-7DA3359808FA}" type="presParOf" srcId="{98ECBF18-879A-47F2-827D-721AB42A1F1D}" destId="{BFDE764C-CF1F-4C43-9C09-3521D533FC78}" srcOrd="2" destOrd="0" presId="urn:microsoft.com/office/officeart/2008/layout/LinedList"/>
    <dgm:cxn modelId="{E23BFE9F-FC33-4642-8041-DCDD0C45F529}" type="presParOf" srcId="{98ECBF18-879A-47F2-827D-721AB42A1F1D}" destId="{C4361E2F-B405-490C-AB60-75A6347CEA79}" srcOrd="3" destOrd="0" presId="urn:microsoft.com/office/officeart/2008/layout/LinedList"/>
    <dgm:cxn modelId="{136C8673-0560-41BB-BBB1-C7B395BABE08}" type="presParOf" srcId="{F75C17A2-1C42-4EEC-B1CB-A61F6488B916}" destId="{559459F9-932A-4D6F-8396-A19FFBC1C5D6}" srcOrd="6" destOrd="0" presId="urn:microsoft.com/office/officeart/2008/layout/LinedList"/>
    <dgm:cxn modelId="{D668F67B-9735-4651-8D23-2D3535F6A64D}" type="presParOf" srcId="{F75C17A2-1C42-4EEC-B1CB-A61F6488B916}" destId="{F4A0F2B3-330C-4460-BA4C-5898B0E753B0}" srcOrd="7" destOrd="0" presId="urn:microsoft.com/office/officeart/2008/layout/LinedList"/>
    <dgm:cxn modelId="{E34594F9-D62F-470D-BECD-99A7D4A8A013}" type="presParOf" srcId="{F4A0F2B3-330C-4460-BA4C-5898B0E753B0}" destId="{2E7908C2-8EEA-496E-BD4C-EAD69E7DDA46}" srcOrd="0" destOrd="0" presId="urn:microsoft.com/office/officeart/2008/layout/LinedList"/>
    <dgm:cxn modelId="{2DA7A6B6-7CF2-4FF4-BBCB-EB1AA375176C}" type="presParOf" srcId="{F4A0F2B3-330C-4460-BA4C-5898B0E753B0}" destId="{820813D2-A7FF-43A4-A05F-AE39C86F91C9}" srcOrd="1" destOrd="0" presId="urn:microsoft.com/office/officeart/2008/layout/LinedList"/>
    <dgm:cxn modelId="{09C33750-4BAD-4511-83A4-85D529472159}" type="presParOf" srcId="{820813D2-A7FF-43A4-A05F-AE39C86F91C9}" destId="{B9BD8AA0-B382-443D-B1C5-64AE6DBED98C}" srcOrd="0" destOrd="0" presId="urn:microsoft.com/office/officeart/2008/layout/LinedList"/>
    <dgm:cxn modelId="{8E999F3F-C920-49C1-9015-CE083196616C}" type="presParOf" srcId="{820813D2-A7FF-43A4-A05F-AE39C86F91C9}" destId="{D45E514C-E8EE-4A2D-A55E-D82905D9EF4D}" srcOrd="1" destOrd="0" presId="urn:microsoft.com/office/officeart/2008/layout/LinedList"/>
    <dgm:cxn modelId="{87796AD2-4464-4209-81E0-B81EC1125CB3}" type="presParOf" srcId="{D45E514C-E8EE-4A2D-A55E-D82905D9EF4D}" destId="{56E61677-87BB-445B-B69D-764E86556449}" srcOrd="0" destOrd="0" presId="urn:microsoft.com/office/officeart/2008/layout/LinedList"/>
    <dgm:cxn modelId="{7D8AB139-3658-4A6D-AB82-21BA70EA0F51}" type="presParOf" srcId="{D45E514C-E8EE-4A2D-A55E-D82905D9EF4D}" destId="{AB53846F-918E-424A-8301-61EFB374B1D4}" srcOrd="1" destOrd="0" presId="urn:microsoft.com/office/officeart/2008/layout/LinedList"/>
    <dgm:cxn modelId="{824A2188-49B8-455F-B2E3-97A20B5F790A}" type="presParOf" srcId="{D45E514C-E8EE-4A2D-A55E-D82905D9EF4D}" destId="{2D4DCEF7-9EB4-4509-B82A-A592F6F3C301}" srcOrd="2" destOrd="0" presId="urn:microsoft.com/office/officeart/2008/layout/LinedList"/>
    <dgm:cxn modelId="{F5869DD8-F29F-41D5-8BB4-C70DB932EDE6}" type="presParOf" srcId="{820813D2-A7FF-43A4-A05F-AE39C86F91C9}" destId="{C87667ED-C8B1-4B3B-9B60-BF4BA707B5B8}" srcOrd="2" destOrd="0" presId="urn:microsoft.com/office/officeart/2008/layout/LinedList"/>
    <dgm:cxn modelId="{0DDFA85F-F3BD-4DD4-9C60-A1CFBA359ABC}" type="presParOf" srcId="{820813D2-A7FF-43A4-A05F-AE39C86F91C9}" destId="{44AAB1D0-C7DD-4560-8E83-ED68D62F8178}" srcOrd="3" destOrd="0" presId="urn:microsoft.com/office/officeart/2008/layout/LinedList"/>
    <dgm:cxn modelId="{F2EF95A9-9FB5-499C-B52B-579AAF469494}" type="presParOf" srcId="{F75C17A2-1C42-4EEC-B1CB-A61F6488B916}" destId="{969C4B08-EE96-430B-A4C3-827DF596BA77}" srcOrd="8" destOrd="0" presId="urn:microsoft.com/office/officeart/2008/layout/LinedList"/>
    <dgm:cxn modelId="{471A06B0-8D9F-40BB-9F06-A0237D8C9119}" type="presParOf" srcId="{F75C17A2-1C42-4EEC-B1CB-A61F6488B916}" destId="{F8E3EFC5-8E98-492D-A0A4-1EB55A166532}" srcOrd="9" destOrd="0" presId="urn:microsoft.com/office/officeart/2008/layout/LinedList"/>
    <dgm:cxn modelId="{55FEED48-B957-4F6F-A2A2-27D7AE3E6F05}" type="presParOf" srcId="{F8E3EFC5-8E98-492D-A0A4-1EB55A166532}" destId="{41453C06-7F7A-4217-B51B-CDE31E98B2C2}" srcOrd="0" destOrd="0" presId="urn:microsoft.com/office/officeart/2008/layout/LinedList"/>
    <dgm:cxn modelId="{4DFE9B44-EAE8-4161-9400-6AC7DEBC08B3}" type="presParOf" srcId="{F8E3EFC5-8E98-492D-A0A4-1EB55A166532}" destId="{0252F726-FB24-4525-BAA3-90274288E237}" srcOrd="1" destOrd="0" presId="urn:microsoft.com/office/officeart/2008/layout/LinedList"/>
    <dgm:cxn modelId="{8082C1C5-434E-434A-8BDA-F47027A621F2}" type="presParOf" srcId="{0252F726-FB24-4525-BAA3-90274288E237}" destId="{C592A420-26A6-4A54-9CD2-5C947392AC14}" srcOrd="0" destOrd="0" presId="urn:microsoft.com/office/officeart/2008/layout/LinedList"/>
    <dgm:cxn modelId="{7922BDA7-44E7-42F6-9644-9D9FC7462102}" type="presParOf" srcId="{0252F726-FB24-4525-BAA3-90274288E237}" destId="{40E9F21B-AE12-4DEA-A11F-7B2AF5D12C35}" srcOrd="1" destOrd="0" presId="urn:microsoft.com/office/officeart/2008/layout/LinedList"/>
    <dgm:cxn modelId="{4873BAA0-89E5-42D6-B38A-3A4901C2B542}" type="presParOf" srcId="{40E9F21B-AE12-4DEA-A11F-7B2AF5D12C35}" destId="{30FF13C5-3F91-4DB5-BD9C-CB13C744773C}" srcOrd="0" destOrd="0" presId="urn:microsoft.com/office/officeart/2008/layout/LinedList"/>
    <dgm:cxn modelId="{88722C1F-244A-4177-9E10-85CCB84A760D}" type="presParOf" srcId="{40E9F21B-AE12-4DEA-A11F-7B2AF5D12C35}" destId="{A86A78F2-4E16-4B38-A13F-7E153C99DC3A}" srcOrd="1" destOrd="0" presId="urn:microsoft.com/office/officeart/2008/layout/LinedList"/>
    <dgm:cxn modelId="{CDE012CE-4167-4757-8C4F-B390486879F9}" type="presParOf" srcId="{40E9F21B-AE12-4DEA-A11F-7B2AF5D12C35}" destId="{CA304D46-0395-42DA-8F1B-38963A7CF8C5}" srcOrd="2" destOrd="0" presId="urn:microsoft.com/office/officeart/2008/layout/LinedList"/>
    <dgm:cxn modelId="{EAC068AE-C931-46CB-A6FA-A298BB8F2E5D}" type="presParOf" srcId="{0252F726-FB24-4525-BAA3-90274288E237}" destId="{5186C23A-20CA-4D0D-BD92-735C9D3C654D}" srcOrd="2" destOrd="0" presId="urn:microsoft.com/office/officeart/2008/layout/LinedList"/>
    <dgm:cxn modelId="{79E73CB9-AF6A-4644-A840-C48AEEF56BB7}" type="presParOf" srcId="{0252F726-FB24-4525-BAA3-90274288E237}" destId="{9001347E-FEF7-4B88-8922-FD60FF74A289}"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60AB69-F138-4F54-BD40-28D9C0925E3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BA23D769-626C-4C53-9791-986A7EC755E1}">
      <dgm:prSet phldrT="[Text]"/>
      <dgm:spPr/>
      <dgm:t>
        <a:bodyPr/>
        <a:lstStyle/>
        <a:p>
          <a:r>
            <a:rPr lang="en-US" dirty="0"/>
            <a:t>Received</a:t>
          </a:r>
        </a:p>
      </dgm:t>
    </dgm:pt>
    <dgm:pt modelId="{83894711-6377-4B0F-926A-D3E38A6E4994}" type="parTrans" cxnId="{FB4D29A4-6295-4462-9D6C-833BEAC1AE64}">
      <dgm:prSet/>
      <dgm:spPr/>
      <dgm:t>
        <a:bodyPr/>
        <a:lstStyle/>
        <a:p>
          <a:endParaRPr lang="en-US"/>
        </a:p>
      </dgm:t>
    </dgm:pt>
    <dgm:pt modelId="{FAED857C-DC36-4DEB-A52F-ACE3E175B3DF}" type="sibTrans" cxnId="{FB4D29A4-6295-4462-9D6C-833BEAC1AE64}">
      <dgm:prSet/>
      <dgm:spPr/>
      <dgm:t>
        <a:bodyPr/>
        <a:lstStyle/>
        <a:p>
          <a:endParaRPr lang="en-US"/>
        </a:p>
      </dgm:t>
    </dgm:pt>
    <dgm:pt modelId="{96CA705E-6456-4D68-86FC-4BDD5A3D9A03}">
      <dgm:prSet/>
      <dgm:spPr/>
      <dgm:t>
        <a:bodyPr/>
        <a:lstStyle/>
        <a:p>
          <a:r>
            <a:rPr lang="en-US" dirty="0"/>
            <a:t>Case Pick</a:t>
          </a:r>
        </a:p>
      </dgm:t>
    </dgm:pt>
    <dgm:pt modelId="{44441921-30DA-42B8-B2D4-D14A28A24E99}" type="parTrans" cxnId="{B643568B-3000-4CFF-B2FA-94906F127507}">
      <dgm:prSet/>
      <dgm:spPr/>
      <dgm:t>
        <a:bodyPr/>
        <a:lstStyle/>
        <a:p>
          <a:endParaRPr lang="en-US"/>
        </a:p>
      </dgm:t>
    </dgm:pt>
    <dgm:pt modelId="{4CF687F3-5C47-49EA-B2AD-E79A38361BC0}" type="sibTrans" cxnId="{B643568B-3000-4CFF-B2FA-94906F127507}">
      <dgm:prSet/>
      <dgm:spPr/>
      <dgm:t>
        <a:bodyPr/>
        <a:lstStyle/>
        <a:p>
          <a:endParaRPr lang="en-US"/>
        </a:p>
      </dgm:t>
    </dgm:pt>
    <dgm:pt modelId="{203127D0-B261-45A9-A596-3046ACB0CD11}">
      <dgm:prSet/>
      <dgm:spPr/>
      <dgm:t>
        <a:bodyPr/>
        <a:lstStyle/>
        <a:p>
          <a:r>
            <a:rPr lang="en-US" dirty="0"/>
            <a:t>Received in Room</a:t>
          </a:r>
        </a:p>
      </dgm:t>
    </dgm:pt>
    <dgm:pt modelId="{8B3CAFD2-860D-471B-9936-DD43C75C7BD8}" type="parTrans" cxnId="{7AE8EFCC-075B-4D3C-A266-3A30AC59629A}">
      <dgm:prSet/>
      <dgm:spPr/>
      <dgm:t>
        <a:bodyPr/>
        <a:lstStyle/>
        <a:p>
          <a:endParaRPr lang="en-US"/>
        </a:p>
      </dgm:t>
    </dgm:pt>
    <dgm:pt modelId="{71619BFE-9A0C-4F50-A6D7-663B33BC3D11}" type="sibTrans" cxnId="{7AE8EFCC-075B-4D3C-A266-3A30AC59629A}">
      <dgm:prSet/>
      <dgm:spPr/>
      <dgm:t>
        <a:bodyPr/>
        <a:lstStyle/>
        <a:p>
          <a:endParaRPr lang="en-US"/>
        </a:p>
      </dgm:t>
    </dgm:pt>
    <dgm:pt modelId="{76FB2AE9-D9D6-4D11-84D8-74301098909F}">
      <dgm:prSet/>
      <dgm:spPr/>
      <dgm:t>
        <a:bodyPr/>
        <a:lstStyle/>
        <a:p>
          <a:r>
            <a:rPr lang="en-US" dirty="0"/>
            <a:t>Implanted</a:t>
          </a:r>
        </a:p>
      </dgm:t>
    </dgm:pt>
    <dgm:pt modelId="{299EF136-288D-4998-AF62-7BB964B630BC}" type="parTrans" cxnId="{481F7C9E-F4A0-49A1-935D-5C9EC28E6C20}">
      <dgm:prSet/>
      <dgm:spPr/>
      <dgm:t>
        <a:bodyPr/>
        <a:lstStyle/>
        <a:p>
          <a:endParaRPr lang="en-US"/>
        </a:p>
      </dgm:t>
    </dgm:pt>
    <dgm:pt modelId="{1C5C472A-6A5D-4187-895B-08EDBFCB8407}" type="sibTrans" cxnId="{481F7C9E-F4A0-49A1-935D-5C9EC28E6C20}">
      <dgm:prSet/>
      <dgm:spPr/>
      <dgm:t>
        <a:bodyPr/>
        <a:lstStyle/>
        <a:p>
          <a:endParaRPr lang="en-US"/>
        </a:p>
      </dgm:t>
    </dgm:pt>
    <dgm:pt modelId="{07054DAF-DF60-43EA-87A5-7EE17975094E}">
      <dgm:prSet phldrT="[Text]"/>
      <dgm:spPr/>
      <dgm:t>
        <a:bodyPr/>
        <a:lstStyle/>
        <a:p>
          <a:r>
            <a:rPr lang="en-US"/>
            <a:t>When the last action performed on the tracked item was receiving. </a:t>
          </a:r>
          <a:r>
            <a:rPr lang="en-US" dirty="0"/>
            <a:t>The item will be considered “being moved” until a user completes the </a:t>
          </a:r>
          <a:r>
            <a:rPr lang="en-US" dirty="0" err="1"/>
            <a:t>putaway</a:t>
          </a:r>
          <a:r>
            <a:rPr lang="en-US" dirty="0"/>
            <a:t> process.</a:t>
          </a:r>
        </a:p>
      </dgm:t>
    </dgm:pt>
    <dgm:pt modelId="{4DE19CFC-B8B8-453F-8FA3-F1CEAA39D89B}" type="parTrans" cxnId="{02B5FE6B-B5E1-4E8A-9877-B810C2C54D5D}">
      <dgm:prSet/>
      <dgm:spPr/>
      <dgm:t>
        <a:bodyPr/>
        <a:lstStyle/>
        <a:p>
          <a:endParaRPr lang="en-US"/>
        </a:p>
      </dgm:t>
    </dgm:pt>
    <dgm:pt modelId="{3438C422-AEA6-4EAF-9A81-90C7448DE60F}" type="sibTrans" cxnId="{02B5FE6B-B5E1-4E8A-9877-B810C2C54D5D}">
      <dgm:prSet/>
      <dgm:spPr/>
      <dgm:t>
        <a:bodyPr/>
        <a:lstStyle/>
        <a:p>
          <a:endParaRPr lang="en-US"/>
        </a:p>
      </dgm:t>
    </dgm:pt>
    <dgm:pt modelId="{751EAAB0-7029-40A4-910F-8725622DBE6A}">
      <dgm:prSet/>
      <dgm:spPr/>
      <dgm:t>
        <a:bodyPr/>
        <a:lstStyle/>
        <a:p>
          <a:r>
            <a:rPr lang="en-US"/>
            <a:t>When </a:t>
          </a:r>
          <a:r>
            <a:rPr lang="en-US" dirty="0"/>
            <a:t>the last action performed on the tracked item was picking. </a:t>
          </a:r>
          <a:r>
            <a:rPr lang="en-US"/>
            <a:t>The item will be considered “being moved” until a user completes the documentation process in CDUI.</a:t>
          </a:r>
          <a:endParaRPr lang="en-US" dirty="0"/>
        </a:p>
      </dgm:t>
    </dgm:pt>
    <dgm:pt modelId="{B5944125-DD01-472A-9507-1616DC61EDC1}" type="parTrans" cxnId="{29D73AEA-85AD-4DAD-8A2A-AC81E66BC063}">
      <dgm:prSet/>
      <dgm:spPr/>
      <dgm:t>
        <a:bodyPr/>
        <a:lstStyle/>
        <a:p>
          <a:endParaRPr lang="en-US"/>
        </a:p>
      </dgm:t>
    </dgm:pt>
    <dgm:pt modelId="{BEB2FA87-B58A-4044-85F7-0C32D90EE6C0}" type="sibTrans" cxnId="{29D73AEA-85AD-4DAD-8A2A-AC81E66BC063}">
      <dgm:prSet/>
      <dgm:spPr/>
      <dgm:t>
        <a:bodyPr/>
        <a:lstStyle/>
        <a:p>
          <a:endParaRPr lang="en-US"/>
        </a:p>
      </dgm:t>
    </dgm:pt>
    <dgm:pt modelId="{4522AD5B-D00B-449C-95A0-AEAE83441BE2}">
      <dgm:prSet/>
      <dgm:spPr/>
      <dgm:t>
        <a:bodyPr/>
        <a:lstStyle/>
        <a:p>
          <a:r>
            <a:rPr lang="en-US"/>
            <a:t>When </a:t>
          </a:r>
          <a:r>
            <a:rPr lang="en-US" dirty="0"/>
            <a:t>the last action performed on the tracked item was to document it as used in CDUI. The item will be considered “being moved” until the case is validated.</a:t>
          </a:r>
        </a:p>
      </dgm:t>
    </dgm:pt>
    <dgm:pt modelId="{162312A6-64AE-4649-A829-F624434BD55B}" type="parTrans" cxnId="{7F314B0E-C025-41A5-B3D3-6E829A5D3F96}">
      <dgm:prSet/>
      <dgm:spPr/>
      <dgm:t>
        <a:bodyPr/>
        <a:lstStyle/>
        <a:p>
          <a:endParaRPr lang="en-US"/>
        </a:p>
      </dgm:t>
    </dgm:pt>
    <dgm:pt modelId="{C6028DB5-B083-4FC0-9FA4-15FF44C29E67}" type="sibTrans" cxnId="{7F314B0E-C025-41A5-B3D3-6E829A5D3F96}">
      <dgm:prSet/>
      <dgm:spPr/>
      <dgm:t>
        <a:bodyPr/>
        <a:lstStyle/>
        <a:p>
          <a:endParaRPr lang="en-US"/>
        </a:p>
      </dgm:t>
    </dgm:pt>
    <dgm:pt modelId="{0CA18A8D-7B01-4CB5-9912-5452F2D13CAA}">
      <dgm:prSet/>
      <dgm:spPr/>
      <dgm:t>
        <a:bodyPr/>
        <a:lstStyle/>
        <a:p>
          <a:r>
            <a:rPr lang="en-US"/>
            <a:t>Applicable </a:t>
          </a:r>
          <a:r>
            <a:rPr lang="en-US" dirty="0"/>
            <a:t>to implants only. When the last action performed on the tracked item was to document the “implantation” section of the implant log in CDUI. The item will be considered as “being moved” until the case is validated.</a:t>
          </a:r>
        </a:p>
      </dgm:t>
    </dgm:pt>
    <dgm:pt modelId="{C4AFE6BC-ACB8-47CB-83BC-585176B45A14}" type="parTrans" cxnId="{B1190255-1F3B-4B70-AAE9-5A404FCF57A2}">
      <dgm:prSet/>
      <dgm:spPr/>
      <dgm:t>
        <a:bodyPr/>
        <a:lstStyle/>
        <a:p>
          <a:endParaRPr lang="en-US"/>
        </a:p>
      </dgm:t>
    </dgm:pt>
    <dgm:pt modelId="{F9CE4150-FB13-4029-8DA1-CADBF9578BA9}" type="sibTrans" cxnId="{B1190255-1F3B-4B70-AAE9-5A404FCF57A2}">
      <dgm:prSet/>
      <dgm:spPr/>
      <dgm:t>
        <a:bodyPr/>
        <a:lstStyle/>
        <a:p>
          <a:endParaRPr lang="en-US"/>
        </a:p>
      </dgm:t>
    </dgm:pt>
    <dgm:pt modelId="{A4EC9F11-FC2E-41F7-976E-E7FA46BBAE9C}" type="pres">
      <dgm:prSet presAssocID="{1260AB69-F138-4F54-BD40-28D9C0925E38}" presName="vert0" presStyleCnt="0">
        <dgm:presLayoutVars>
          <dgm:dir/>
          <dgm:animOne val="branch"/>
          <dgm:animLvl val="lvl"/>
        </dgm:presLayoutVars>
      </dgm:prSet>
      <dgm:spPr/>
    </dgm:pt>
    <dgm:pt modelId="{4092A4C7-D222-4A44-AF67-3C1B7696841F}" type="pres">
      <dgm:prSet presAssocID="{BA23D769-626C-4C53-9791-986A7EC755E1}" presName="thickLine" presStyleLbl="alignNode1" presStyleIdx="0" presStyleCnt="4"/>
      <dgm:spPr/>
    </dgm:pt>
    <dgm:pt modelId="{3BA30F4B-50D9-47B3-ACA1-541D955C1211}" type="pres">
      <dgm:prSet presAssocID="{BA23D769-626C-4C53-9791-986A7EC755E1}" presName="horz1" presStyleCnt="0"/>
      <dgm:spPr/>
    </dgm:pt>
    <dgm:pt modelId="{7011E31A-B61F-444C-ABB3-FC38D7C8F375}" type="pres">
      <dgm:prSet presAssocID="{BA23D769-626C-4C53-9791-986A7EC755E1}" presName="tx1" presStyleLbl="revTx" presStyleIdx="0" presStyleCnt="8"/>
      <dgm:spPr/>
    </dgm:pt>
    <dgm:pt modelId="{55F42948-04B8-43CA-BA07-25F6FB24829D}" type="pres">
      <dgm:prSet presAssocID="{BA23D769-626C-4C53-9791-986A7EC755E1}" presName="vert1" presStyleCnt="0"/>
      <dgm:spPr/>
    </dgm:pt>
    <dgm:pt modelId="{C557DDEA-39BF-4677-B6A2-603A84FCEAF9}" type="pres">
      <dgm:prSet presAssocID="{07054DAF-DF60-43EA-87A5-7EE17975094E}" presName="vertSpace2a" presStyleCnt="0"/>
      <dgm:spPr/>
    </dgm:pt>
    <dgm:pt modelId="{C5F2B4E1-00A6-4908-A0E0-91FE5A28E411}" type="pres">
      <dgm:prSet presAssocID="{07054DAF-DF60-43EA-87A5-7EE17975094E}" presName="horz2" presStyleCnt="0"/>
      <dgm:spPr/>
    </dgm:pt>
    <dgm:pt modelId="{5628C9A2-5DA3-49F7-B163-609779928F46}" type="pres">
      <dgm:prSet presAssocID="{07054DAF-DF60-43EA-87A5-7EE17975094E}" presName="horzSpace2" presStyleCnt="0"/>
      <dgm:spPr/>
    </dgm:pt>
    <dgm:pt modelId="{F6804318-6295-44F6-8B7B-193708DAD344}" type="pres">
      <dgm:prSet presAssocID="{07054DAF-DF60-43EA-87A5-7EE17975094E}" presName="tx2" presStyleLbl="revTx" presStyleIdx="1" presStyleCnt="8"/>
      <dgm:spPr/>
    </dgm:pt>
    <dgm:pt modelId="{651353F2-36B6-4F33-A006-F59295835530}" type="pres">
      <dgm:prSet presAssocID="{07054DAF-DF60-43EA-87A5-7EE17975094E}" presName="vert2" presStyleCnt="0"/>
      <dgm:spPr/>
    </dgm:pt>
    <dgm:pt modelId="{59827316-9038-490E-95A8-F20178C90D94}" type="pres">
      <dgm:prSet presAssocID="{07054DAF-DF60-43EA-87A5-7EE17975094E}" presName="thinLine2b" presStyleLbl="callout" presStyleIdx="0" presStyleCnt="4"/>
      <dgm:spPr/>
    </dgm:pt>
    <dgm:pt modelId="{872E301D-EA27-4F0E-B45E-AC881363BD0F}" type="pres">
      <dgm:prSet presAssocID="{07054DAF-DF60-43EA-87A5-7EE17975094E}" presName="vertSpace2b" presStyleCnt="0"/>
      <dgm:spPr/>
    </dgm:pt>
    <dgm:pt modelId="{48A6C013-BD7D-4F1D-9709-9EE8259A509A}" type="pres">
      <dgm:prSet presAssocID="{96CA705E-6456-4D68-86FC-4BDD5A3D9A03}" presName="thickLine" presStyleLbl="alignNode1" presStyleIdx="1" presStyleCnt="4"/>
      <dgm:spPr/>
    </dgm:pt>
    <dgm:pt modelId="{7216A82C-97C5-45DC-8275-93814056BCA1}" type="pres">
      <dgm:prSet presAssocID="{96CA705E-6456-4D68-86FC-4BDD5A3D9A03}" presName="horz1" presStyleCnt="0"/>
      <dgm:spPr/>
    </dgm:pt>
    <dgm:pt modelId="{BA164CD0-C7E9-45EA-831D-62E2976D00D8}" type="pres">
      <dgm:prSet presAssocID="{96CA705E-6456-4D68-86FC-4BDD5A3D9A03}" presName="tx1" presStyleLbl="revTx" presStyleIdx="2" presStyleCnt="8"/>
      <dgm:spPr/>
    </dgm:pt>
    <dgm:pt modelId="{2ED34CDF-6038-46FA-B111-B0C3F9EB4B51}" type="pres">
      <dgm:prSet presAssocID="{96CA705E-6456-4D68-86FC-4BDD5A3D9A03}" presName="vert1" presStyleCnt="0"/>
      <dgm:spPr/>
    </dgm:pt>
    <dgm:pt modelId="{404EF329-B858-44F6-A64C-C9335B52B2AA}" type="pres">
      <dgm:prSet presAssocID="{751EAAB0-7029-40A4-910F-8725622DBE6A}" presName="vertSpace2a" presStyleCnt="0"/>
      <dgm:spPr/>
    </dgm:pt>
    <dgm:pt modelId="{4A02E2EF-A5CC-46D9-8EA3-3A22CB8440B5}" type="pres">
      <dgm:prSet presAssocID="{751EAAB0-7029-40A4-910F-8725622DBE6A}" presName="horz2" presStyleCnt="0"/>
      <dgm:spPr/>
    </dgm:pt>
    <dgm:pt modelId="{72AC9CC8-6EB6-47DE-A905-FB6DF8C0B296}" type="pres">
      <dgm:prSet presAssocID="{751EAAB0-7029-40A4-910F-8725622DBE6A}" presName="horzSpace2" presStyleCnt="0"/>
      <dgm:spPr/>
    </dgm:pt>
    <dgm:pt modelId="{A8B4ED58-939A-4F80-BD5E-A5C2378EFF3C}" type="pres">
      <dgm:prSet presAssocID="{751EAAB0-7029-40A4-910F-8725622DBE6A}" presName="tx2" presStyleLbl="revTx" presStyleIdx="3" presStyleCnt="8"/>
      <dgm:spPr/>
    </dgm:pt>
    <dgm:pt modelId="{CFCC48E0-3477-4B15-BD1A-08230113CEB5}" type="pres">
      <dgm:prSet presAssocID="{751EAAB0-7029-40A4-910F-8725622DBE6A}" presName="vert2" presStyleCnt="0"/>
      <dgm:spPr/>
    </dgm:pt>
    <dgm:pt modelId="{8DB2285A-7ADC-4F74-8B70-E27FB9965238}" type="pres">
      <dgm:prSet presAssocID="{751EAAB0-7029-40A4-910F-8725622DBE6A}" presName="thinLine2b" presStyleLbl="callout" presStyleIdx="1" presStyleCnt="4"/>
      <dgm:spPr/>
    </dgm:pt>
    <dgm:pt modelId="{49C5CB94-2AB5-4657-B86C-5231DAEF29CE}" type="pres">
      <dgm:prSet presAssocID="{751EAAB0-7029-40A4-910F-8725622DBE6A}" presName="vertSpace2b" presStyleCnt="0"/>
      <dgm:spPr/>
    </dgm:pt>
    <dgm:pt modelId="{FDDC44E2-C122-475C-A453-0B6A333D7D72}" type="pres">
      <dgm:prSet presAssocID="{203127D0-B261-45A9-A596-3046ACB0CD11}" presName="thickLine" presStyleLbl="alignNode1" presStyleIdx="2" presStyleCnt="4"/>
      <dgm:spPr/>
    </dgm:pt>
    <dgm:pt modelId="{7C8A6688-BA84-46D7-A695-D9D3E3819C31}" type="pres">
      <dgm:prSet presAssocID="{203127D0-B261-45A9-A596-3046ACB0CD11}" presName="horz1" presStyleCnt="0"/>
      <dgm:spPr/>
    </dgm:pt>
    <dgm:pt modelId="{03C851C3-250E-4B21-9625-86320676E7E4}" type="pres">
      <dgm:prSet presAssocID="{203127D0-B261-45A9-A596-3046ACB0CD11}" presName="tx1" presStyleLbl="revTx" presStyleIdx="4" presStyleCnt="8"/>
      <dgm:spPr/>
    </dgm:pt>
    <dgm:pt modelId="{7225AE19-5472-41AD-93AE-CE04F5F72338}" type="pres">
      <dgm:prSet presAssocID="{203127D0-B261-45A9-A596-3046ACB0CD11}" presName="vert1" presStyleCnt="0"/>
      <dgm:spPr/>
    </dgm:pt>
    <dgm:pt modelId="{686CA46C-13CD-4628-ADF1-66C2A1445DAE}" type="pres">
      <dgm:prSet presAssocID="{4522AD5B-D00B-449C-95A0-AEAE83441BE2}" presName="vertSpace2a" presStyleCnt="0"/>
      <dgm:spPr/>
    </dgm:pt>
    <dgm:pt modelId="{365AD3B6-36A3-408C-A14A-A461FADF6C1B}" type="pres">
      <dgm:prSet presAssocID="{4522AD5B-D00B-449C-95A0-AEAE83441BE2}" presName="horz2" presStyleCnt="0"/>
      <dgm:spPr/>
    </dgm:pt>
    <dgm:pt modelId="{1B9B5F42-9546-42E6-8EA5-B38301A3DD50}" type="pres">
      <dgm:prSet presAssocID="{4522AD5B-D00B-449C-95A0-AEAE83441BE2}" presName="horzSpace2" presStyleCnt="0"/>
      <dgm:spPr/>
    </dgm:pt>
    <dgm:pt modelId="{9EFF2C4A-E1F0-4777-AA8A-14E5C0BC4A31}" type="pres">
      <dgm:prSet presAssocID="{4522AD5B-D00B-449C-95A0-AEAE83441BE2}" presName="tx2" presStyleLbl="revTx" presStyleIdx="5" presStyleCnt="8"/>
      <dgm:spPr/>
    </dgm:pt>
    <dgm:pt modelId="{A58BEE72-05B7-4CFA-8522-E73900D4EFD2}" type="pres">
      <dgm:prSet presAssocID="{4522AD5B-D00B-449C-95A0-AEAE83441BE2}" presName="vert2" presStyleCnt="0"/>
      <dgm:spPr/>
    </dgm:pt>
    <dgm:pt modelId="{72951C77-2538-4818-9EF8-DBC076D146F1}" type="pres">
      <dgm:prSet presAssocID="{4522AD5B-D00B-449C-95A0-AEAE83441BE2}" presName="thinLine2b" presStyleLbl="callout" presStyleIdx="2" presStyleCnt="4"/>
      <dgm:spPr/>
    </dgm:pt>
    <dgm:pt modelId="{FE20161E-4533-4ECB-A4D0-734FBF83C236}" type="pres">
      <dgm:prSet presAssocID="{4522AD5B-D00B-449C-95A0-AEAE83441BE2}" presName="vertSpace2b" presStyleCnt="0"/>
      <dgm:spPr/>
    </dgm:pt>
    <dgm:pt modelId="{AD2E9BFB-349B-4878-A6CA-EA4FEBC49157}" type="pres">
      <dgm:prSet presAssocID="{76FB2AE9-D9D6-4D11-84D8-74301098909F}" presName="thickLine" presStyleLbl="alignNode1" presStyleIdx="3" presStyleCnt="4"/>
      <dgm:spPr/>
    </dgm:pt>
    <dgm:pt modelId="{8A76C71C-D4A7-4BD4-A8C9-A6B90C49B058}" type="pres">
      <dgm:prSet presAssocID="{76FB2AE9-D9D6-4D11-84D8-74301098909F}" presName="horz1" presStyleCnt="0"/>
      <dgm:spPr/>
    </dgm:pt>
    <dgm:pt modelId="{A4762E2F-9EB7-49A9-BDA7-EBF0B3D70D78}" type="pres">
      <dgm:prSet presAssocID="{76FB2AE9-D9D6-4D11-84D8-74301098909F}" presName="tx1" presStyleLbl="revTx" presStyleIdx="6" presStyleCnt="8"/>
      <dgm:spPr/>
    </dgm:pt>
    <dgm:pt modelId="{DBC24B73-E057-481F-AEC3-0D15FDBF409B}" type="pres">
      <dgm:prSet presAssocID="{76FB2AE9-D9D6-4D11-84D8-74301098909F}" presName="vert1" presStyleCnt="0"/>
      <dgm:spPr/>
    </dgm:pt>
    <dgm:pt modelId="{91745E40-A363-4B5B-B99D-1042EC818818}" type="pres">
      <dgm:prSet presAssocID="{0CA18A8D-7B01-4CB5-9912-5452F2D13CAA}" presName="vertSpace2a" presStyleCnt="0"/>
      <dgm:spPr/>
    </dgm:pt>
    <dgm:pt modelId="{A3997C57-8D2F-4131-A06D-EE5FB2F8AD90}" type="pres">
      <dgm:prSet presAssocID="{0CA18A8D-7B01-4CB5-9912-5452F2D13CAA}" presName="horz2" presStyleCnt="0"/>
      <dgm:spPr/>
    </dgm:pt>
    <dgm:pt modelId="{D3DE0E42-2263-4662-91C9-9427A71B5680}" type="pres">
      <dgm:prSet presAssocID="{0CA18A8D-7B01-4CB5-9912-5452F2D13CAA}" presName="horzSpace2" presStyleCnt="0"/>
      <dgm:spPr/>
    </dgm:pt>
    <dgm:pt modelId="{2B214E6D-A5E2-4CDD-8907-1B660CD595F8}" type="pres">
      <dgm:prSet presAssocID="{0CA18A8D-7B01-4CB5-9912-5452F2D13CAA}" presName="tx2" presStyleLbl="revTx" presStyleIdx="7" presStyleCnt="8"/>
      <dgm:spPr/>
    </dgm:pt>
    <dgm:pt modelId="{77202BD9-0282-4C40-8C94-4869BAD827D6}" type="pres">
      <dgm:prSet presAssocID="{0CA18A8D-7B01-4CB5-9912-5452F2D13CAA}" presName="vert2" presStyleCnt="0"/>
      <dgm:spPr/>
    </dgm:pt>
    <dgm:pt modelId="{8B2737B4-9E34-4427-8D6C-A3CF9CB787B6}" type="pres">
      <dgm:prSet presAssocID="{0CA18A8D-7B01-4CB5-9912-5452F2D13CAA}" presName="thinLine2b" presStyleLbl="callout" presStyleIdx="3" presStyleCnt="4"/>
      <dgm:spPr/>
    </dgm:pt>
    <dgm:pt modelId="{BDDF87D7-F041-4575-AAFF-144EE8718F9C}" type="pres">
      <dgm:prSet presAssocID="{0CA18A8D-7B01-4CB5-9912-5452F2D13CAA}" presName="vertSpace2b" presStyleCnt="0"/>
      <dgm:spPr/>
    </dgm:pt>
  </dgm:ptLst>
  <dgm:cxnLst>
    <dgm:cxn modelId="{7F314B0E-C025-41A5-B3D3-6E829A5D3F96}" srcId="{203127D0-B261-45A9-A596-3046ACB0CD11}" destId="{4522AD5B-D00B-449C-95A0-AEAE83441BE2}" srcOrd="0" destOrd="0" parTransId="{162312A6-64AE-4649-A829-F624434BD55B}" sibTransId="{C6028DB5-B083-4FC0-9FA4-15FF44C29E67}"/>
    <dgm:cxn modelId="{71308863-01E3-4349-876D-24462923E0DC}" type="presOf" srcId="{751EAAB0-7029-40A4-910F-8725622DBE6A}" destId="{A8B4ED58-939A-4F80-BD5E-A5C2378EFF3C}" srcOrd="0" destOrd="0" presId="urn:microsoft.com/office/officeart/2008/layout/LinedList"/>
    <dgm:cxn modelId="{02B5FE6B-B5E1-4E8A-9877-B810C2C54D5D}" srcId="{BA23D769-626C-4C53-9791-986A7EC755E1}" destId="{07054DAF-DF60-43EA-87A5-7EE17975094E}" srcOrd="0" destOrd="0" parTransId="{4DE19CFC-B8B8-453F-8FA3-F1CEAA39D89B}" sibTransId="{3438C422-AEA6-4EAF-9A81-90C7448DE60F}"/>
    <dgm:cxn modelId="{B1190255-1F3B-4B70-AAE9-5A404FCF57A2}" srcId="{76FB2AE9-D9D6-4D11-84D8-74301098909F}" destId="{0CA18A8D-7B01-4CB5-9912-5452F2D13CAA}" srcOrd="0" destOrd="0" parTransId="{C4AFE6BC-ACB8-47CB-83BC-585176B45A14}" sibTransId="{F9CE4150-FB13-4029-8DA1-CADBF9578BA9}"/>
    <dgm:cxn modelId="{16801356-FDD9-4B94-9493-48A590A60637}" type="presOf" srcId="{203127D0-B261-45A9-A596-3046ACB0CD11}" destId="{03C851C3-250E-4B21-9625-86320676E7E4}" srcOrd="0" destOrd="0" presId="urn:microsoft.com/office/officeart/2008/layout/LinedList"/>
    <dgm:cxn modelId="{4C1D8187-F241-4807-B158-00113E04F0A9}" type="presOf" srcId="{4522AD5B-D00B-449C-95A0-AEAE83441BE2}" destId="{9EFF2C4A-E1F0-4777-AA8A-14E5C0BC4A31}" srcOrd="0" destOrd="0" presId="urn:microsoft.com/office/officeart/2008/layout/LinedList"/>
    <dgm:cxn modelId="{B643568B-3000-4CFF-B2FA-94906F127507}" srcId="{1260AB69-F138-4F54-BD40-28D9C0925E38}" destId="{96CA705E-6456-4D68-86FC-4BDD5A3D9A03}" srcOrd="1" destOrd="0" parTransId="{44441921-30DA-42B8-B2D4-D14A28A24E99}" sibTransId="{4CF687F3-5C47-49EA-B2AD-E79A38361BC0}"/>
    <dgm:cxn modelId="{0C657F8B-6527-4BE5-94CF-A644CA66438D}" type="presOf" srcId="{0CA18A8D-7B01-4CB5-9912-5452F2D13CAA}" destId="{2B214E6D-A5E2-4CDD-8907-1B660CD595F8}" srcOrd="0" destOrd="0" presId="urn:microsoft.com/office/officeart/2008/layout/LinedList"/>
    <dgm:cxn modelId="{BDBC3B9A-A36B-49DD-BC83-51AB608352F7}" type="presOf" srcId="{BA23D769-626C-4C53-9791-986A7EC755E1}" destId="{7011E31A-B61F-444C-ABB3-FC38D7C8F375}" srcOrd="0" destOrd="0" presId="urn:microsoft.com/office/officeart/2008/layout/LinedList"/>
    <dgm:cxn modelId="{481F7C9E-F4A0-49A1-935D-5C9EC28E6C20}" srcId="{1260AB69-F138-4F54-BD40-28D9C0925E38}" destId="{76FB2AE9-D9D6-4D11-84D8-74301098909F}" srcOrd="3" destOrd="0" parTransId="{299EF136-288D-4998-AF62-7BB964B630BC}" sibTransId="{1C5C472A-6A5D-4187-895B-08EDBFCB8407}"/>
    <dgm:cxn modelId="{FB4D29A4-6295-4462-9D6C-833BEAC1AE64}" srcId="{1260AB69-F138-4F54-BD40-28D9C0925E38}" destId="{BA23D769-626C-4C53-9791-986A7EC755E1}" srcOrd="0" destOrd="0" parTransId="{83894711-6377-4B0F-926A-D3E38A6E4994}" sibTransId="{FAED857C-DC36-4DEB-A52F-ACE3E175B3DF}"/>
    <dgm:cxn modelId="{D8D533B8-FD49-4028-81F7-E14B6360DCA9}" type="presOf" srcId="{76FB2AE9-D9D6-4D11-84D8-74301098909F}" destId="{A4762E2F-9EB7-49A9-BDA7-EBF0B3D70D78}" srcOrd="0" destOrd="0" presId="urn:microsoft.com/office/officeart/2008/layout/LinedList"/>
    <dgm:cxn modelId="{3513E6C5-982A-4DF3-9248-098E2402AC3F}" type="presOf" srcId="{07054DAF-DF60-43EA-87A5-7EE17975094E}" destId="{F6804318-6295-44F6-8B7B-193708DAD344}" srcOrd="0" destOrd="0" presId="urn:microsoft.com/office/officeart/2008/layout/LinedList"/>
    <dgm:cxn modelId="{7AE8EFCC-075B-4D3C-A266-3A30AC59629A}" srcId="{1260AB69-F138-4F54-BD40-28D9C0925E38}" destId="{203127D0-B261-45A9-A596-3046ACB0CD11}" srcOrd="2" destOrd="0" parTransId="{8B3CAFD2-860D-471B-9936-DD43C75C7BD8}" sibTransId="{71619BFE-9A0C-4F50-A6D7-663B33BC3D11}"/>
    <dgm:cxn modelId="{84066CD4-A9A5-41AF-BCF4-9E055A36094C}" type="presOf" srcId="{96CA705E-6456-4D68-86FC-4BDD5A3D9A03}" destId="{BA164CD0-C7E9-45EA-831D-62E2976D00D8}" srcOrd="0" destOrd="0" presId="urn:microsoft.com/office/officeart/2008/layout/LinedList"/>
    <dgm:cxn modelId="{DD32BED8-916F-48AB-9C6D-6158E82B1BA3}" type="presOf" srcId="{1260AB69-F138-4F54-BD40-28D9C0925E38}" destId="{A4EC9F11-FC2E-41F7-976E-E7FA46BBAE9C}" srcOrd="0" destOrd="0" presId="urn:microsoft.com/office/officeart/2008/layout/LinedList"/>
    <dgm:cxn modelId="{29D73AEA-85AD-4DAD-8A2A-AC81E66BC063}" srcId="{96CA705E-6456-4D68-86FC-4BDD5A3D9A03}" destId="{751EAAB0-7029-40A4-910F-8725622DBE6A}" srcOrd="0" destOrd="0" parTransId="{B5944125-DD01-472A-9507-1616DC61EDC1}" sibTransId="{BEB2FA87-B58A-4044-85F7-0C32D90EE6C0}"/>
    <dgm:cxn modelId="{B8808BDF-A627-48B5-BEC2-B71636D02E75}" type="presParOf" srcId="{A4EC9F11-FC2E-41F7-976E-E7FA46BBAE9C}" destId="{4092A4C7-D222-4A44-AF67-3C1B7696841F}" srcOrd="0" destOrd="0" presId="urn:microsoft.com/office/officeart/2008/layout/LinedList"/>
    <dgm:cxn modelId="{7B784BA6-9886-442A-AFE2-9E74B3CF5727}" type="presParOf" srcId="{A4EC9F11-FC2E-41F7-976E-E7FA46BBAE9C}" destId="{3BA30F4B-50D9-47B3-ACA1-541D955C1211}" srcOrd="1" destOrd="0" presId="urn:microsoft.com/office/officeart/2008/layout/LinedList"/>
    <dgm:cxn modelId="{12E41A9B-B777-42FF-B501-462AA6DF1FEC}" type="presParOf" srcId="{3BA30F4B-50D9-47B3-ACA1-541D955C1211}" destId="{7011E31A-B61F-444C-ABB3-FC38D7C8F375}" srcOrd="0" destOrd="0" presId="urn:microsoft.com/office/officeart/2008/layout/LinedList"/>
    <dgm:cxn modelId="{89D886C1-AAF2-4CD9-A9D0-FA3A0F928C6C}" type="presParOf" srcId="{3BA30F4B-50D9-47B3-ACA1-541D955C1211}" destId="{55F42948-04B8-43CA-BA07-25F6FB24829D}" srcOrd="1" destOrd="0" presId="urn:microsoft.com/office/officeart/2008/layout/LinedList"/>
    <dgm:cxn modelId="{C7A15034-0361-4E72-9FF6-C39219373333}" type="presParOf" srcId="{55F42948-04B8-43CA-BA07-25F6FB24829D}" destId="{C557DDEA-39BF-4677-B6A2-603A84FCEAF9}" srcOrd="0" destOrd="0" presId="urn:microsoft.com/office/officeart/2008/layout/LinedList"/>
    <dgm:cxn modelId="{5538F28F-6910-45E2-B88E-99A4C717532A}" type="presParOf" srcId="{55F42948-04B8-43CA-BA07-25F6FB24829D}" destId="{C5F2B4E1-00A6-4908-A0E0-91FE5A28E411}" srcOrd="1" destOrd="0" presId="urn:microsoft.com/office/officeart/2008/layout/LinedList"/>
    <dgm:cxn modelId="{36A808E3-CA15-45FF-82D2-B69EA33A5E27}" type="presParOf" srcId="{C5F2B4E1-00A6-4908-A0E0-91FE5A28E411}" destId="{5628C9A2-5DA3-49F7-B163-609779928F46}" srcOrd="0" destOrd="0" presId="urn:microsoft.com/office/officeart/2008/layout/LinedList"/>
    <dgm:cxn modelId="{492171D1-8649-435A-91CB-F67A49A94650}" type="presParOf" srcId="{C5F2B4E1-00A6-4908-A0E0-91FE5A28E411}" destId="{F6804318-6295-44F6-8B7B-193708DAD344}" srcOrd="1" destOrd="0" presId="urn:microsoft.com/office/officeart/2008/layout/LinedList"/>
    <dgm:cxn modelId="{7C1FF63D-D724-4028-B5A9-C66D065B7DBD}" type="presParOf" srcId="{C5F2B4E1-00A6-4908-A0E0-91FE5A28E411}" destId="{651353F2-36B6-4F33-A006-F59295835530}" srcOrd="2" destOrd="0" presId="urn:microsoft.com/office/officeart/2008/layout/LinedList"/>
    <dgm:cxn modelId="{2697772F-1C84-479C-90AB-8E95401F1FD7}" type="presParOf" srcId="{55F42948-04B8-43CA-BA07-25F6FB24829D}" destId="{59827316-9038-490E-95A8-F20178C90D94}" srcOrd="2" destOrd="0" presId="urn:microsoft.com/office/officeart/2008/layout/LinedList"/>
    <dgm:cxn modelId="{901E34C3-E6D6-461D-A21F-923175093C0A}" type="presParOf" srcId="{55F42948-04B8-43CA-BA07-25F6FB24829D}" destId="{872E301D-EA27-4F0E-B45E-AC881363BD0F}" srcOrd="3" destOrd="0" presId="urn:microsoft.com/office/officeart/2008/layout/LinedList"/>
    <dgm:cxn modelId="{4C52C7FB-8723-4815-B375-FE9D1A4CBDD3}" type="presParOf" srcId="{A4EC9F11-FC2E-41F7-976E-E7FA46BBAE9C}" destId="{48A6C013-BD7D-4F1D-9709-9EE8259A509A}" srcOrd="2" destOrd="0" presId="urn:microsoft.com/office/officeart/2008/layout/LinedList"/>
    <dgm:cxn modelId="{4A0211DB-2366-49A7-8C76-8ABB8B997D16}" type="presParOf" srcId="{A4EC9F11-FC2E-41F7-976E-E7FA46BBAE9C}" destId="{7216A82C-97C5-45DC-8275-93814056BCA1}" srcOrd="3" destOrd="0" presId="urn:microsoft.com/office/officeart/2008/layout/LinedList"/>
    <dgm:cxn modelId="{52B78D81-DC63-446C-8057-8AA65406382B}" type="presParOf" srcId="{7216A82C-97C5-45DC-8275-93814056BCA1}" destId="{BA164CD0-C7E9-45EA-831D-62E2976D00D8}" srcOrd="0" destOrd="0" presId="urn:microsoft.com/office/officeart/2008/layout/LinedList"/>
    <dgm:cxn modelId="{FD4C8B20-98C2-49BC-B85E-D208E67E29C0}" type="presParOf" srcId="{7216A82C-97C5-45DC-8275-93814056BCA1}" destId="{2ED34CDF-6038-46FA-B111-B0C3F9EB4B51}" srcOrd="1" destOrd="0" presId="urn:microsoft.com/office/officeart/2008/layout/LinedList"/>
    <dgm:cxn modelId="{270B4ED0-5249-434B-98BF-3152B1BF7B40}" type="presParOf" srcId="{2ED34CDF-6038-46FA-B111-B0C3F9EB4B51}" destId="{404EF329-B858-44F6-A64C-C9335B52B2AA}" srcOrd="0" destOrd="0" presId="urn:microsoft.com/office/officeart/2008/layout/LinedList"/>
    <dgm:cxn modelId="{52E87DBA-85DD-4012-B25E-145B1C8055DA}" type="presParOf" srcId="{2ED34CDF-6038-46FA-B111-B0C3F9EB4B51}" destId="{4A02E2EF-A5CC-46D9-8EA3-3A22CB8440B5}" srcOrd="1" destOrd="0" presId="urn:microsoft.com/office/officeart/2008/layout/LinedList"/>
    <dgm:cxn modelId="{4B91F2E1-A00E-495D-A1B0-10FEF3321112}" type="presParOf" srcId="{4A02E2EF-A5CC-46D9-8EA3-3A22CB8440B5}" destId="{72AC9CC8-6EB6-47DE-A905-FB6DF8C0B296}" srcOrd="0" destOrd="0" presId="urn:microsoft.com/office/officeart/2008/layout/LinedList"/>
    <dgm:cxn modelId="{1473DD25-3B58-4BFF-95C2-1A3EEEFC7C40}" type="presParOf" srcId="{4A02E2EF-A5CC-46D9-8EA3-3A22CB8440B5}" destId="{A8B4ED58-939A-4F80-BD5E-A5C2378EFF3C}" srcOrd="1" destOrd="0" presId="urn:microsoft.com/office/officeart/2008/layout/LinedList"/>
    <dgm:cxn modelId="{98132C3E-8768-480C-B423-0BDB8C475E05}" type="presParOf" srcId="{4A02E2EF-A5CC-46D9-8EA3-3A22CB8440B5}" destId="{CFCC48E0-3477-4B15-BD1A-08230113CEB5}" srcOrd="2" destOrd="0" presId="urn:microsoft.com/office/officeart/2008/layout/LinedList"/>
    <dgm:cxn modelId="{D9E4C90F-ED73-42F3-96C1-93E5AA8AC1D3}" type="presParOf" srcId="{2ED34CDF-6038-46FA-B111-B0C3F9EB4B51}" destId="{8DB2285A-7ADC-4F74-8B70-E27FB9965238}" srcOrd="2" destOrd="0" presId="urn:microsoft.com/office/officeart/2008/layout/LinedList"/>
    <dgm:cxn modelId="{FDB61020-421C-43BA-ADEF-26A70C55A67A}" type="presParOf" srcId="{2ED34CDF-6038-46FA-B111-B0C3F9EB4B51}" destId="{49C5CB94-2AB5-4657-B86C-5231DAEF29CE}" srcOrd="3" destOrd="0" presId="urn:microsoft.com/office/officeart/2008/layout/LinedList"/>
    <dgm:cxn modelId="{781DD1D1-15A7-4C32-8FCD-8147330825A1}" type="presParOf" srcId="{A4EC9F11-FC2E-41F7-976E-E7FA46BBAE9C}" destId="{FDDC44E2-C122-475C-A453-0B6A333D7D72}" srcOrd="4" destOrd="0" presId="urn:microsoft.com/office/officeart/2008/layout/LinedList"/>
    <dgm:cxn modelId="{037F6809-F552-4582-8BA9-4E79925A3EE7}" type="presParOf" srcId="{A4EC9F11-FC2E-41F7-976E-E7FA46BBAE9C}" destId="{7C8A6688-BA84-46D7-A695-D9D3E3819C31}" srcOrd="5" destOrd="0" presId="urn:microsoft.com/office/officeart/2008/layout/LinedList"/>
    <dgm:cxn modelId="{CCB25981-AABC-4574-9B13-13AAAB944498}" type="presParOf" srcId="{7C8A6688-BA84-46D7-A695-D9D3E3819C31}" destId="{03C851C3-250E-4B21-9625-86320676E7E4}" srcOrd="0" destOrd="0" presId="urn:microsoft.com/office/officeart/2008/layout/LinedList"/>
    <dgm:cxn modelId="{5D256D2D-AFE5-4B65-90C7-42C23C9C5B00}" type="presParOf" srcId="{7C8A6688-BA84-46D7-A695-D9D3E3819C31}" destId="{7225AE19-5472-41AD-93AE-CE04F5F72338}" srcOrd="1" destOrd="0" presId="urn:microsoft.com/office/officeart/2008/layout/LinedList"/>
    <dgm:cxn modelId="{1A364269-F01D-4231-9E37-B7C97602169D}" type="presParOf" srcId="{7225AE19-5472-41AD-93AE-CE04F5F72338}" destId="{686CA46C-13CD-4628-ADF1-66C2A1445DAE}" srcOrd="0" destOrd="0" presId="urn:microsoft.com/office/officeart/2008/layout/LinedList"/>
    <dgm:cxn modelId="{028D9DCF-3B68-483E-8C5E-F35995BFE303}" type="presParOf" srcId="{7225AE19-5472-41AD-93AE-CE04F5F72338}" destId="{365AD3B6-36A3-408C-A14A-A461FADF6C1B}" srcOrd="1" destOrd="0" presId="urn:microsoft.com/office/officeart/2008/layout/LinedList"/>
    <dgm:cxn modelId="{16876AD0-3467-46FD-9A97-A8BA3D5B3E02}" type="presParOf" srcId="{365AD3B6-36A3-408C-A14A-A461FADF6C1B}" destId="{1B9B5F42-9546-42E6-8EA5-B38301A3DD50}" srcOrd="0" destOrd="0" presId="urn:microsoft.com/office/officeart/2008/layout/LinedList"/>
    <dgm:cxn modelId="{80E118BB-10A3-4A6B-97DD-4B11B58ECE18}" type="presParOf" srcId="{365AD3B6-36A3-408C-A14A-A461FADF6C1B}" destId="{9EFF2C4A-E1F0-4777-AA8A-14E5C0BC4A31}" srcOrd="1" destOrd="0" presId="urn:microsoft.com/office/officeart/2008/layout/LinedList"/>
    <dgm:cxn modelId="{24DE473A-4A7D-4950-AF35-727896ED1BB8}" type="presParOf" srcId="{365AD3B6-36A3-408C-A14A-A461FADF6C1B}" destId="{A58BEE72-05B7-4CFA-8522-E73900D4EFD2}" srcOrd="2" destOrd="0" presId="urn:microsoft.com/office/officeart/2008/layout/LinedList"/>
    <dgm:cxn modelId="{A3A2866E-5CC7-427D-AFED-78A75A94A7C1}" type="presParOf" srcId="{7225AE19-5472-41AD-93AE-CE04F5F72338}" destId="{72951C77-2538-4818-9EF8-DBC076D146F1}" srcOrd="2" destOrd="0" presId="urn:microsoft.com/office/officeart/2008/layout/LinedList"/>
    <dgm:cxn modelId="{CA934811-46E0-450D-9D25-1A74199E88F8}" type="presParOf" srcId="{7225AE19-5472-41AD-93AE-CE04F5F72338}" destId="{FE20161E-4533-4ECB-A4D0-734FBF83C236}" srcOrd="3" destOrd="0" presId="urn:microsoft.com/office/officeart/2008/layout/LinedList"/>
    <dgm:cxn modelId="{1CC88396-B689-459D-91D3-969C0D68990A}" type="presParOf" srcId="{A4EC9F11-FC2E-41F7-976E-E7FA46BBAE9C}" destId="{AD2E9BFB-349B-4878-A6CA-EA4FEBC49157}" srcOrd="6" destOrd="0" presId="urn:microsoft.com/office/officeart/2008/layout/LinedList"/>
    <dgm:cxn modelId="{DC26471B-89FA-443F-A0FF-8F74FEE0F45C}" type="presParOf" srcId="{A4EC9F11-FC2E-41F7-976E-E7FA46BBAE9C}" destId="{8A76C71C-D4A7-4BD4-A8C9-A6B90C49B058}" srcOrd="7" destOrd="0" presId="urn:microsoft.com/office/officeart/2008/layout/LinedList"/>
    <dgm:cxn modelId="{CB0EF661-9C0C-4CC1-B314-278138607EA2}" type="presParOf" srcId="{8A76C71C-D4A7-4BD4-A8C9-A6B90C49B058}" destId="{A4762E2F-9EB7-49A9-BDA7-EBF0B3D70D78}" srcOrd="0" destOrd="0" presId="urn:microsoft.com/office/officeart/2008/layout/LinedList"/>
    <dgm:cxn modelId="{6D0A3C15-A1AC-4EEA-8088-3BD5A0824F52}" type="presParOf" srcId="{8A76C71C-D4A7-4BD4-A8C9-A6B90C49B058}" destId="{DBC24B73-E057-481F-AEC3-0D15FDBF409B}" srcOrd="1" destOrd="0" presId="urn:microsoft.com/office/officeart/2008/layout/LinedList"/>
    <dgm:cxn modelId="{38849C89-3309-4F4D-8AF9-1502A3E7D84F}" type="presParOf" srcId="{DBC24B73-E057-481F-AEC3-0D15FDBF409B}" destId="{91745E40-A363-4B5B-B99D-1042EC818818}" srcOrd="0" destOrd="0" presId="urn:microsoft.com/office/officeart/2008/layout/LinedList"/>
    <dgm:cxn modelId="{0955EE62-081D-413C-8427-EC6A1B578F16}" type="presParOf" srcId="{DBC24B73-E057-481F-AEC3-0D15FDBF409B}" destId="{A3997C57-8D2F-4131-A06D-EE5FB2F8AD90}" srcOrd="1" destOrd="0" presId="urn:microsoft.com/office/officeart/2008/layout/LinedList"/>
    <dgm:cxn modelId="{9A25FB4A-D2F1-4E2F-8D33-EBD044108402}" type="presParOf" srcId="{A3997C57-8D2F-4131-A06D-EE5FB2F8AD90}" destId="{D3DE0E42-2263-4662-91C9-9427A71B5680}" srcOrd="0" destOrd="0" presId="urn:microsoft.com/office/officeart/2008/layout/LinedList"/>
    <dgm:cxn modelId="{6823F04C-C6A7-4FA7-8802-708E7DB7BF2A}" type="presParOf" srcId="{A3997C57-8D2F-4131-A06D-EE5FB2F8AD90}" destId="{2B214E6D-A5E2-4CDD-8907-1B660CD595F8}" srcOrd="1" destOrd="0" presId="urn:microsoft.com/office/officeart/2008/layout/LinedList"/>
    <dgm:cxn modelId="{5D282D83-6071-417B-8082-5D11EFBE8F39}" type="presParOf" srcId="{A3997C57-8D2F-4131-A06D-EE5FB2F8AD90}" destId="{77202BD9-0282-4C40-8C94-4869BAD827D6}" srcOrd="2" destOrd="0" presId="urn:microsoft.com/office/officeart/2008/layout/LinedList"/>
    <dgm:cxn modelId="{6C45FEC0-AA1D-4868-B712-386173A480BE}" type="presParOf" srcId="{DBC24B73-E057-481F-AEC3-0D15FDBF409B}" destId="{8B2737B4-9E34-4427-8D6C-A3CF9CB787B6}" srcOrd="2" destOrd="0" presId="urn:microsoft.com/office/officeart/2008/layout/LinedList"/>
    <dgm:cxn modelId="{1A00BC2D-3B75-4476-BB3E-F168EB3C1582}" type="presParOf" srcId="{DBC24B73-E057-481F-AEC3-0D15FDBF409B}" destId="{BDDF87D7-F041-4575-AAFF-144EE8718F9C}" srcOrd="3"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FF6DF9-0CD6-468C-9979-C9841EDBDD8A}"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837C315-B369-4E57-8C85-9072C230FF35}">
      <dgm:prSet phldrT="[Text]"/>
      <dgm:spPr/>
      <dgm:t>
        <a:bodyPr/>
        <a:lstStyle/>
        <a:p>
          <a:pPr>
            <a:buFont typeface="Arial" panose="020B0604020202020204" pitchFamily="34" charset="0"/>
            <a:buChar char="•"/>
          </a:pPr>
          <a:r>
            <a:rPr lang="en-CA" dirty="0"/>
            <a:t>Case Shortages</a:t>
          </a:r>
          <a:endParaRPr lang="en-US" dirty="0"/>
        </a:p>
      </dgm:t>
    </dgm:pt>
    <dgm:pt modelId="{73E1754F-5F93-4862-A695-8BDCC36C36E7}" type="parTrans" cxnId="{E9A84FE6-242A-4033-BCCC-548047FB6E55}">
      <dgm:prSet/>
      <dgm:spPr/>
      <dgm:t>
        <a:bodyPr/>
        <a:lstStyle/>
        <a:p>
          <a:endParaRPr lang="en-US"/>
        </a:p>
      </dgm:t>
    </dgm:pt>
    <dgm:pt modelId="{8570F802-95C0-4B95-8188-5D0C5F1A798C}" type="sibTrans" cxnId="{E9A84FE6-242A-4033-BCCC-548047FB6E55}">
      <dgm:prSet/>
      <dgm:spPr/>
      <dgm:t>
        <a:bodyPr/>
        <a:lstStyle/>
        <a:p>
          <a:endParaRPr lang="en-US"/>
        </a:p>
      </dgm:t>
    </dgm:pt>
    <dgm:pt modelId="{27E5E2F1-7030-4D2B-B568-35F84A2E27E2}">
      <dgm:prSet/>
      <dgm:spPr/>
      <dgm:t>
        <a:bodyPr/>
        <a:lstStyle/>
        <a:p>
          <a:r>
            <a:rPr lang="en-CA" dirty="0"/>
            <a:t>Passed Procedure Date</a:t>
          </a:r>
        </a:p>
      </dgm:t>
    </dgm:pt>
    <dgm:pt modelId="{4D5CDA06-E11E-406C-B9B4-A3C8F06C5C02}" type="parTrans" cxnId="{14AA18C1-033C-4F3E-A455-EE835BEC25E3}">
      <dgm:prSet/>
      <dgm:spPr/>
      <dgm:t>
        <a:bodyPr/>
        <a:lstStyle/>
        <a:p>
          <a:endParaRPr lang="en-US"/>
        </a:p>
      </dgm:t>
    </dgm:pt>
    <dgm:pt modelId="{F2BAB281-855A-413C-8321-41D877EE4854}" type="sibTrans" cxnId="{14AA18C1-033C-4F3E-A455-EE835BEC25E3}">
      <dgm:prSet/>
      <dgm:spPr/>
      <dgm:t>
        <a:bodyPr/>
        <a:lstStyle/>
        <a:p>
          <a:endParaRPr lang="en-US"/>
        </a:p>
      </dgm:t>
    </dgm:pt>
    <dgm:pt modelId="{CB488B37-7FC3-4126-843C-3FA4C6F75DFA}">
      <dgm:prSet/>
      <dgm:spPr/>
      <dgm:t>
        <a:bodyPr/>
        <a:lstStyle/>
        <a:p>
          <a:r>
            <a:rPr lang="en-CA"/>
            <a:t>Number </a:t>
          </a:r>
          <a:r>
            <a:rPr lang="en-CA" dirty="0"/>
            <a:t>of cases that are opened but passed the procedure date</a:t>
          </a:r>
        </a:p>
      </dgm:t>
    </dgm:pt>
    <dgm:pt modelId="{E2DAF05D-D7A9-4CFF-9834-DEBDF1380D10}" type="parTrans" cxnId="{FF76F09E-7FDE-4C23-AF9A-89878454F61C}">
      <dgm:prSet/>
      <dgm:spPr/>
      <dgm:t>
        <a:bodyPr/>
        <a:lstStyle/>
        <a:p>
          <a:endParaRPr lang="en-US"/>
        </a:p>
      </dgm:t>
    </dgm:pt>
    <dgm:pt modelId="{19DB8B35-A4E9-4C54-B68C-7A769F17D2FB}" type="sibTrans" cxnId="{FF76F09E-7FDE-4C23-AF9A-89878454F61C}">
      <dgm:prSet/>
      <dgm:spPr/>
      <dgm:t>
        <a:bodyPr/>
        <a:lstStyle/>
        <a:p>
          <a:endParaRPr lang="en-US"/>
        </a:p>
      </dgm:t>
    </dgm:pt>
    <dgm:pt modelId="{A0285C3C-AF5A-45A1-83A7-FE6088088C83}">
      <dgm:prSet phldrT="[Text]"/>
      <dgm:spPr/>
      <dgm:t>
        <a:bodyPr/>
        <a:lstStyle/>
        <a:p>
          <a:pPr>
            <a:buFont typeface="Arial" panose="020B0604020202020204" pitchFamily="34" charset="0"/>
            <a:buChar char="•"/>
          </a:pPr>
          <a:r>
            <a:rPr lang="en-CA"/>
            <a:t>Number of missing items for planned, being picked or picked cases</a:t>
          </a:r>
          <a:endParaRPr lang="en-US" dirty="0"/>
        </a:p>
      </dgm:t>
    </dgm:pt>
    <dgm:pt modelId="{40D24278-9D5A-42BE-B35B-FF893DFB8575}" type="parTrans" cxnId="{E6646946-CE40-4CC6-BB0F-2384458603CA}">
      <dgm:prSet/>
      <dgm:spPr/>
      <dgm:t>
        <a:bodyPr/>
        <a:lstStyle/>
        <a:p>
          <a:endParaRPr lang="en-US"/>
        </a:p>
      </dgm:t>
    </dgm:pt>
    <dgm:pt modelId="{B5530510-4A32-4F08-95A2-F40060F24963}" type="sibTrans" cxnId="{E6646946-CE40-4CC6-BB0F-2384458603CA}">
      <dgm:prSet/>
      <dgm:spPr/>
      <dgm:t>
        <a:bodyPr/>
        <a:lstStyle/>
        <a:p>
          <a:endParaRPr lang="en-US"/>
        </a:p>
      </dgm:t>
    </dgm:pt>
    <dgm:pt modelId="{F7ECC0A0-C255-4F14-9A1B-10258041E499}" type="pres">
      <dgm:prSet presAssocID="{ABFF6DF9-0CD6-468C-9979-C9841EDBDD8A}" presName="Name0" presStyleCnt="0">
        <dgm:presLayoutVars>
          <dgm:dir/>
          <dgm:animLvl val="lvl"/>
          <dgm:resizeHandles val="exact"/>
        </dgm:presLayoutVars>
      </dgm:prSet>
      <dgm:spPr/>
    </dgm:pt>
    <dgm:pt modelId="{9C1BEBF0-298D-4D37-8811-7AA86E4FD306}" type="pres">
      <dgm:prSet presAssocID="{E837C315-B369-4E57-8C85-9072C230FF35}" presName="linNode" presStyleCnt="0"/>
      <dgm:spPr/>
    </dgm:pt>
    <dgm:pt modelId="{6FEB3631-2389-4ECD-A46D-70220D5652C7}" type="pres">
      <dgm:prSet presAssocID="{E837C315-B369-4E57-8C85-9072C230FF35}" presName="parTx" presStyleLbl="revTx" presStyleIdx="0" presStyleCnt="2">
        <dgm:presLayoutVars>
          <dgm:chMax val="1"/>
          <dgm:bulletEnabled val="1"/>
        </dgm:presLayoutVars>
      </dgm:prSet>
      <dgm:spPr/>
    </dgm:pt>
    <dgm:pt modelId="{6315D64E-7FD1-4AE9-95BD-FDC9B6004DD1}" type="pres">
      <dgm:prSet presAssocID="{E837C315-B369-4E57-8C85-9072C230FF35}" presName="bracket" presStyleLbl="parChTrans1D1" presStyleIdx="0" presStyleCnt="2"/>
      <dgm:spPr/>
    </dgm:pt>
    <dgm:pt modelId="{BB61CA3B-90C1-4970-82B1-0DA9283D32FC}" type="pres">
      <dgm:prSet presAssocID="{E837C315-B369-4E57-8C85-9072C230FF35}" presName="spH" presStyleCnt="0"/>
      <dgm:spPr/>
    </dgm:pt>
    <dgm:pt modelId="{6D9F9E77-350B-47DD-AB03-284474F1FB7B}" type="pres">
      <dgm:prSet presAssocID="{E837C315-B369-4E57-8C85-9072C230FF35}" presName="desTx" presStyleLbl="node1" presStyleIdx="0" presStyleCnt="2">
        <dgm:presLayoutVars>
          <dgm:bulletEnabled val="1"/>
        </dgm:presLayoutVars>
      </dgm:prSet>
      <dgm:spPr/>
    </dgm:pt>
    <dgm:pt modelId="{F0679DAB-6505-47C9-A22A-8DD741D74E94}" type="pres">
      <dgm:prSet presAssocID="{8570F802-95C0-4B95-8188-5D0C5F1A798C}" presName="spV" presStyleCnt="0"/>
      <dgm:spPr/>
    </dgm:pt>
    <dgm:pt modelId="{DEDC2280-72CC-4C7A-8535-C3C711108C2F}" type="pres">
      <dgm:prSet presAssocID="{27E5E2F1-7030-4D2B-B568-35F84A2E27E2}" presName="linNode" presStyleCnt="0"/>
      <dgm:spPr/>
    </dgm:pt>
    <dgm:pt modelId="{CED1DBB9-6194-459D-8156-5E9588ECFC68}" type="pres">
      <dgm:prSet presAssocID="{27E5E2F1-7030-4D2B-B568-35F84A2E27E2}" presName="parTx" presStyleLbl="revTx" presStyleIdx="1" presStyleCnt="2">
        <dgm:presLayoutVars>
          <dgm:chMax val="1"/>
          <dgm:bulletEnabled val="1"/>
        </dgm:presLayoutVars>
      </dgm:prSet>
      <dgm:spPr/>
    </dgm:pt>
    <dgm:pt modelId="{190D2223-4C0F-4996-AB6F-D9D1524E538D}" type="pres">
      <dgm:prSet presAssocID="{27E5E2F1-7030-4D2B-B568-35F84A2E27E2}" presName="bracket" presStyleLbl="parChTrans1D1" presStyleIdx="1" presStyleCnt="2"/>
      <dgm:spPr/>
    </dgm:pt>
    <dgm:pt modelId="{7C4ED6CF-200F-4730-8AFF-BDE32C372E66}" type="pres">
      <dgm:prSet presAssocID="{27E5E2F1-7030-4D2B-B568-35F84A2E27E2}" presName="spH" presStyleCnt="0"/>
      <dgm:spPr/>
    </dgm:pt>
    <dgm:pt modelId="{B7F23DC7-282B-498E-8B4D-15D8EF1A04B6}" type="pres">
      <dgm:prSet presAssocID="{27E5E2F1-7030-4D2B-B568-35F84A2E27E2}" presName="desTx" presStyleLbl="node1" presStyleIdx="1" presStyleCnt="2">
        <dgm:presLayoutVars>
          <dgm:bulletEnabled val="1"/>
        </dgm:presLayoutVars>
      </dgm:prSet>
      <dgm:spPr/>
    </dgm:pt>
  </dgm:ptLst>
  <dgm:cxnLst>
    <dgm:cxn modelId="{F4915F29-D43E-4D72-A2C9-DB2D3426CA5F}" type="presOf" srcId="{E837C315-B369-4E57-8C85-9072C230FF35}" destId="{6FEB3631-2389-4ECD-A46D-70220D5652C7}" srcOrd="0" destOrd="0" presId="urn:diagrams.loki3.com/BracketList"/>
    <dgm:cxn modelId="{84D5C229-9729-4750-91DA-805E134EC6FD}" type="presOf" srcId="{27E5E2F1-7030-4D2B-B568-35F84A2E27E2}" destId="{CED1DBB9-6194-459D-8156-5E9588ECFC68}" srcOrd="0" destOrd="0" presId="urn:diagrams.loki3.com/BracketList"/>
    <dgm:cxn modelId="{E6646946-CE40-4CC6-BB0F-2384458603CA}" srcId="{E837C315-B369-4E57-8C85-9072C230FF35}" destId="{A0285C3C-AF5A-45A1-83A7-FE6088088C83}" srcOrd="0" destOrd="0" parTransId="{40D24278-9D5A-42BE-B35B-FF893DFB8575}" sibTransId="{B5530510-4A32-4F08-95A2-F40060F24963}"/>
    <dgm:cxn modelId="{423B6952-81DD-4A10-86EE-77E7D49C711B}" type="presOf" srcId="{CB488B37-7FC3-4126-843C-3FA4C6F75DFA}" destId="{B7F23DC7-282B-498E-8B4D-15D8EF1A04B6}" srcOrd="0" destOrd="0" presId="urn:diagrams.loki3.com/BracketList"/>
    <dgm:cxn modelId="{43B01C88-2322-4467-BC69-8F1D51ABC9CD}" type="presOf" srcId="{A0285C3C-AF5A-45A1-83A7-FE6088088C83}" destId="{6D9F9E77-350B-47DD-AB03-284474F1FB7B}" srcOrd="0" destOrd="0" presId="urn:diagrams.loki3.com/BracketList"/>
    <dgm:cxn modelId="{FF76F09E-7FDE-4C23-AF9A-89878454F61C}" srcId="{27E5E2F1-7030-4D2B-B568-35F84A2E27E2}" destId="{CB488B37-7FC3-4126-843C-3FA4C6F75DFA}" srcOrd="0" destOrd="0" parTransId="{E2DAF05D-D7A9-4CFF-9834-DEBDF1380D10}" sibTransId="{19DB8B35-A4E9-4C54-B68C-7A769F17D2FB}"/>
    <dgm:cxn modelId="{14AA18C1-033C-4F3E-A455-EE835BEC25E3}" srcId="{ABFF6DF9-0CD6-468C-9979-C9841EDBDD8A}" destId="{27E5E2F1-7030-4D2B-B568-35F84A2E27E2}" srcOrd="1" destOrd="0" parTransId="{4D5CDA06-E11E-406C-B9B4-A3C8F06C5C02}" sibTransId="{F2BAB281-855A-413C-8321-41D877EE4854}"/>
    <dgm:cxn modelId="{E9A84FE6-242A-4033-BCCC-548047FB6E55}" srcId="{ABFF6DF9-0CD6-468C-9979-C9841EDBDD8A}" destId="{E837C315-B369-4E57-8C85-9072C230FF35}" srcOrd="0" destOrd="0" parTransId="{73E1754F-5F93-4862-A695-8BDCC36C36E7}" sibTransId="{8570F802-95C0-4B95-8188-5D0C5F1A798C}"/>
    <dgm:cxn modelId="{47A8EFEE-DAF2-4FEE-86E2-0BE158A6A58E}" type="presOf" srcId="{ABFF6DF9-0CD6-468C-9979-C9841EDBDD8A}" destId="{F7ECC0A0-C255-4F14-9A1B-10258041E499}" srcOrd="0" destOrd="0" presId="urn:diagrams.loki3.com/BracketList"/>
    <dgm:cxn modelId="{388D457D-0F10-461F-BC2E-43981B9B89AD}" type="presParOf" srcId="{F7ECC0A0-C255-4F14-9A1B-10258041E499}" destId="{9C1BEBF0-298D-4D37-8811-7AA86E4FD306}" srcOrd="0" destOrd="0" presId="urn:diagrams.loki3.com/BracketList"/>
    <dgm:cxn modelId="{808F0F29-2D85-47D6-A45A-5127A41E64E2}" type="presParOf" srcId="{9C1BEBF0-298D-4D37-8811-7AA86E4FD306}" destId="{6FEB3631-2389-4ECD-A46D-70220D5652C7}" srcOrd="0" destOrd="0" presId="urn:diagrams.loki3.com/BracketList"/>
    <dgm:cxn modelId="{C366D0B0-5822-4B67-A7CB-A4820D043EC8}" type="presParOf" srcId="{9C1BEBF0-298D-4D37-8811-7AA86E4FD306}" destId="{6315D64E-7FD1-4AE9-95BD-FDC9B6004DD1}" srcOrd="1" destOrd="0" presId="urn:diagrams.loki3.com/BracketList"/>
    <dgm:cxn modelId="{6156E919-0456-4E70-92A6-7E602A07AE5F}" type="presParOf" srcId="{9C1BEBF0-298D-4D37-8811-7AA86E4FD306}" destId="{BB61CA3B-90C1-4970-82B1-0DA9283D32FC}" srcOrd="2" destOrd="0" presId="urn:diagrams.loki3.com/BracketList"/>
    <dgm:cxn modelId="{AD87ED2E-6C5D-4935-92A7-393F12CE6D65}" type="presParOf" srcId="{9C1BEBF0-298D-4D37-8811-7AA86E4FD306}" destId="{6D9F9E77-350B-47DD-AB03-284474F1FB7B}" srcOrd="3" destOrd="0" presId="urn:diagrams.loki3.com/BracketList"/>
    <dgm:cxn modelId="{C11A1B02-5F12-4410-AC36-C464039346EB}" type="presParOf" srcId="{F7ECC0A0-C255-4F14-9A1B-10258041E499}" destId="{F0679DAB-6505-47C9-A22A-8DD741D74E94}" srcOrd="1" destOrd="0" presId="urn:diagrams.loki3.com/BracketList"/>
    <dgm:cxn modelId="{6EC58EA1-009A-4312-B9B4-5BD1C8484ED7}" type="presParOf" srcId="{F7ECC0A0-C255-4F14-9A1B-10258041E499}" destId="{DEDC2280-72CC-4C7A-8535-C3C711108C2F}" srcOrd="2" destOrd="0" presId="urn:diagrams.loki3.com/BracketList"/>
    <dgm:cxn modelId="{993A6989-B6B6-43B9-9F19-DEC674C75C3A}" type="presParOf" srcId="{DEDC2280-72CC-4C7A-8535-C3C711108C2F}" destId="{CED1DBB9-6194-459D-8156-5E9588ECFC68}" srcOrd="0" destOrd="0" presId="urn:diagrams.loki3.com/BracketList"/>
    <dgm:cxn modelId="{B1C8D593-3261-4260-9984-37E8F6E62ED1}" type="presParOf" srcId="{DEDC2280-72CC-4C7A-8535-C3C711108C2F}" destId="{190D2223-4C0F-4996-AB6F-D9D1524E538D}" srcOrd="1" destOrd="0" presId="urn:diagrams.loki3.com/BracketList"/>
    <dgm:cxn modelId="{B6197774-0B1B-498C-8F41-D22748D588DE}" type="presParOf" srcId="{DEDC2280-72CC-4C7A-8535-C3C711108C2F}" destId="{7C4ED6CF-200F-4730-8AFF-BDE32C372E66}" srcOrd="2" destOrd="0" presId="urn:diagrams.loki3.com/BracketList"/>
    <dgm:cxn modelId="{1E6D3704-82BA-4CEF-B771-FD643270BE3B}" type="presParOf" srcId="{DEDC2280-72CC-4C7A-8535-C3C711108C2F}" destId="{B7F23DC7-282B-498E-8B4D-15D8EF1A04B6}"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55835C5-D3A6-4AD5-A325-C9EC222B91B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5D46404-4A95-4A8F-91EF-549964242A46}">
      <dgm:prSet phldrT="[Text]"/>
      <dgm:spPr/>
      <dgm:t>
        <a:bodyPr/>
        <a:lstStyle/>
        <a:p>
          <a:r>
            <a:rPr lang="en-US" dirty="0"/>
            <a:t>New</a:t>
          </a:r>
        </a:p>
      </dgm:t>
    </dgm:pt>
    <dgm:pt modelId="{8F97368F-F872-4B14-B427-7C3F8FD5D35D}" type="parTrans" cxnId="{149A167C-312D-4B0A-8D5E-B91D6104B22A}">
      <dgm:prSet/>
      <dgm:spPr/>
      <dgm:t>
        <a:bodyPr/>
        <a:lstStyle/>
        <a:p>
          <a:endParaRPr lang="en-US"/>
        </a:p>
      </dgm:t>
    </dgm:pt>
    <dgm:pt modelId="{2021D0FF-E5A1-44DC-AAF7-B410CE128A8C}" type="sibTrans" cxnId="{149A167C-312D-4B0A-8D5E-B91D6104B22A}">
      <dgm:prSet/>
      <dgm:spPr/>
      <dgm:t>
        <a:bodyPr/>
        <a:lstStyle/>
        <a:p>
          <a:endParaRPr lang="en-US"/>
        </a:p>
      </dgm:t>
    </dgm:pt>
    <dgm:pt modelId="{C6B32AC6-C271-467E-A2BB-0B4374D78B13}">
      <dgm:prSet/>
      <dgm:spPr/>
      <dgm:t>
        <a:bodyPr/>
        <a:lstStyle/>
        <a:p>
          <a:r>
            <a:rPr lang="en-US" dirty="0"/>
            <a:t>Planned</a:t>
          </a:r>
        </a:p>
      </dgm:t>
    </dgm:pt>
    <dgm:pt modelId="{D735D490-B8E9-40B8-A5C9-89AE859E91C2}" type="parTrans" cxnId="{8621F691-A427-4DB4-B424-0010E102D9F1}">
      <dgm:prSet/>
      <dgm:spPr/>
      <dgm:t>
        <a:bodyPr/>
        <a:lstStyle/>
        <a:p>
          <a:endParaRPr lang="en-US"/>
        </a:p>
      </dgm:t>
    </dgm:pt>
    <dgm:pt modelId="{16160FEE-B370-4F15-9C83-98D888219079}" type="sibTrans" cxnId="{8621F691-A427-4DB4-B424-0010E102D9F1}">
      <dgm:prSet/>
      <dgm:spPr/>
      <dgm:t>
        <a:bodyPr/>
        <a:lstStyle/>
        <a:p>
          <a:endParaRPr lang="en-US"/>
        </a:p>
      </dgm:t>
    </dgm:pt>
    <dgm:pt modelId="{9B990768-544B-4EC8-965E-75FB43B0D9EE}">
      <dgm:prSet/>
      <dgm:spPr/>
      <dgm:t>
        <a:bodyPr/>
        <a:lstStyle/>
        <a:p>
          <a:r>
            <a:rPr lang="en-US" dirty="0"/>
            <a:t>Picking in Progress</a:t>
          </a:r>
        </a:p>
      </dgm:t>
    </dgm:pt>
    <dgm:pt modelId="{DFCE09E7-AB2A-4309-B1D7-FD240E9E92A4}" type="parTrans" cxnId="{7F31A502-479A-43A3-8729-9CB86942F389}">
      <dgm:prSet/>
      <dgm:spPr/>
      <dgm:t>
        <a:bodyPr/>
        <a:lstStyle/>
        <a:p>
          <a:endParaRPr lang="en-US"/>
        </a:p>
      </dgm:t>
    </dgm:pt>
    <dgm:pt modelId="{0D25C974-C63B-4805-8983-0C81A9536BF6}" type="sibTrans" cxnId="{7F31A502-479A-43A3-8729-9CB86942F389}">
      <dgm:prSet/>
      <dgm:spPr/>
      <dgm:t>
        <a:bodyPr/>
        <a:lstStyle/>
        <a:p>
          <a:endParaRPr lang="en-US"/>
        </a:p>
      </dgm:t>
    </dgm:pt>
    <dgm:pt modelId="{3ECC156A-8E70-436D-8025-D3471DFBFFC3}">
      <dgm:prSet/>
      <dgm:spPr/>
      <dgm:t>
        <a:bodyPr/>
        <a:lstStyle/>
        <a:p>
          <a:r>
            <a:rPr lang="en-US" dirty="0"/>
            <a:t>Ready</a:t>
          </a:r>
        </a:p>
      </dgm:t>
    </dgm:pt>
    <dgm:pt modelId="{7F3C914C-BD9D-4463-8E0B-737A75CF81AC}" type="parTrans" cxnId="{FAE51A76-96E6-4AA0-87AA-DFB0A6DFC7A3}">
      <dgm:prSet/>
      <dgm:spPr/>
      <dgm:t>
        <a:bodyPr/>
        <a:lstStyle/>
        <a:p>
          <a:endParaRPr lang="en-US"/>
        </a:p>
      </dgm:t>
    </dgm:pt>
    <dgm:pt modelId="{38104F3D-55DE-4F02-AFBD-E4D7EFDC0564}" type="sibTrans" cxnId="{FAE51A76-96E6-4AA0-87AA-DFB0A6DFC7A3}">
      <dgm:prSet/>
      <dgm:spPr/>
      <dgm:t>
        <a:bodyPr/>
        <a:lstStyle/>
        <a:p>
          <a:endParaRPr lang="en-US"/>
        </a:p>
      </dgm:t>
    </dgm:pt>
    <dgm:pt modelId="{67BFD361-7E0D-43EE-81BA-8C0C78069653}">
      <dgm:prSet/>
      <dgm:spPr/>
      <dgm:t>
        <a:bodyPr/>
        <a:lstStyle/>
        <a:p>
          <a:r>
            <a:rPr lang="en-US" dirty="0"/>
            <a:t>Usage in Progress</a:t>
          </a:r>
        </a:p>
      </dgm:t>
    </dgm:pt>
    <dgm:pt modelId="{641B05C2-2F73-44B1-B857-96632B91FBC8}" type="parTrans" cxnId="{97D34AEA-F089-4121-B979-7412B3F263EE}">
      <dgm:prSet/>
      <dgm:spPr/>
      <dgm:t>
        <a:bodyPr/>
        <a:lstStyle/>
        <a:p>
          <a:endParaRPr lang="en-US"/>
        </a:p>
      </dgm:t>
    </dgm:pt>
    <dgm:pt modelId="{53B409D0-83DF-406F-BB8A-62A6D04619DF}" type="sibTrans" cxnId="{97D34AEA-F089-4121-B979-7412B3F263EE}">
      <dgm:prSet/>
      <dgm:spPr/>
      <dgm:t>
        <a:bodyPr/>
        <a:lstStyle/>
        <a:p>
          <a:endParaRPr lang="en-US"/>
        </a:p>
      </dgm:t>
    </dgm:pt>
    <dgm:pt modelId="{4FE07DDD-D1A5-4DA0-82B5-797E7DB544BC}">
      <dgm:prSet/>
      <dgm:spPr/>
      <dgm:t>
        <a:bodyPr/>
        <a:lstStyle/>
        <a:p>
          <a:r>
            <a:rPr lang="en-US" dirty="0"/>
            <a:t>Usage Completed</a:t>
          </a:r>
        </a:p>
      </dgm:t>
    </dgm:pt>
    <dgm:pt modelId="{AFBF3062-6379-4692-A95A-1E66ED2A97C9}" type="parTrans" cxnId="{812A49B5-0CAA-4C2F-B48C-FD8A7485C46A}">
      <dgm:prSet/>
      <dgm:spPr/>
      <dgm:t>
        <a:bodyPr/>
        <a:lstStyle/>
        <a:p>
          <a:endParaRPr lang="en-US"/>
        </a:p>
      </dgm:t>
    </dgm:pt>
    <dgm:pt modelId="{D30A934C-B1F2-4176-9DAE-D5EAF245E97A}" type="sibTrans" cxnId="{812A49B5-0CAA-4C2F-B48C-FD8A7485C46A}">
      <dgm:prSet/>
      <dgm:spPr/>
      <dgm:t>
        <a:bodyPr/>
        <a:lstStyle/>
        <a:p>
          <a:endParaRPr lang="en-US"/>
        </a:p>
      </dgm:t>
    </dgm:pt>
    <dgm:pt modelId="{74A2D05B-C156-4E35-8C3A-487428DA41FC}">
      <dgm:prSet/>
      <dgm:spPr/>
      <dgm:t>
        <a:bodyPr/>
        <a:lstStyle/>
        <a:p>
          <a:r>
            <a:rPr lang="en-US" dirty="0" err="1"/>
            <a:t>Putaway</a:t>
          </a:r>
          <a:r>
            <a:rPr lang="en-US" dirty="0"/>
            <a:t> in Progress</a:t>
          </a:r>
          <a:endParaRPr lang="en-CA" dirty="0"/>
        </a:p>
      </dgm:t>
    </dgm:pt>
    <dgm:pt modelId="{4F1539F7-F697-4D2E-955C-8ACB48561CD8}" type="parTrans" cxnId="{22A704A2-2CC5-4644-A2DA-7906483191EF}">
      <dgm:prSet/>
      <dgm:spPr/>
      <dgm:t>
        <a:bodyPr/>
        <a:lstStyle/>
        <a:p>
          <a:endParaRPr lang="en-US"/>
        </a:p>
      </dgm:t>
    </dgm:pt>
    <dgm:pt modelId="{CA5D8F37-7B1C-4120-BF19-A566F50E40E1}" type="sibTrans" cxnId="{22A704A2-2CC5-4644-A2DA-7906483191EF}">
      <dgm:prSet/>
      <dgm:spPr/>
      <dgm:t>
        <a:bodyPr/>
        <a:lstStyle/>
        <a:p>
          <a:endParaRPr lang="en-US"/>
        </a:p>
      </dgm:t>
    </dgm:pt>
    <dgm:pt modelId="{F320F0C9-89A2-4000-90D5-85875E8E1D8A}">
      <dgm:prSet phldrT="[Text]"/>
      <dgm:spPr/>
      <dgm:t>
        <a:bodyPr/>
        <a:lstStyle/>
        <a:p>
          <a:r>
            <a:rPr lang="en-US" dirty="0"/>
            <a:t>Case where no action was taken from the point it was created. </a:t>
          </a:r>
        </a:p>
      </dgm:t>
    </dgm:pt>
    <dgm:pt modelId="{503F0197-E7EF-4D6B-9B39-18DA00E7AADF}" type="parTrans" cxnId="{FFB90BC2-AE13-49BC-AD13-4E88FC8B3577}">
      <dgm:prSet/>
      <dgm:spPr/>
      <dgm:t>
        <a:bodyPr/>
        <a:lstStyle/>
        <a:p>
          <a:endParaRPr lang="en-US"/>
        </a:p>
      </dgm:t>
    </dgm:pt>
    <dgm:pt modelId="{D3CD17C6-3E6A-4EC9-9C8D-24C9A113D8FC}" type="sibTrans" cxnId="{FFB90BC2-AE13-49BC-AD13-4E88FC8B3577}">
      <dgm:prSet/>
      <dgm:spPr/>
      <dgm:t>
        <a:bodyPr/>
        <a:lstStyle/>
        <a:p>
          <a:endParaRPr lang="en-US"/>
        </a:p>
      </dgm:t>
    </dgm:pt>
    <dgm:pt modelId="{B9A868D2-0CAD-4023-B7DA-D1B2B72C1423}">
      <dgm:prSet/>
      <dgm:spPr/>
      <dgm:t>
        <a:bodyPr/>
        <a:lstStyle/>
        <a:p>
          <a:r>
            <a:rPr lang="en-US" dirty="0"/>
            <a:t>Case where supplies were allocated. </a:t>
          </a:r>
        </a:p>
      </dgm:t>
    </dgm:pt>
    <dgm:pt modelId="{60FEE370-AA86-4762-A814-64A078395F02}" type="parTrans" cxnId="{A90794C1-0158-4429-A32B-8FFE54BEB815}">
      <dgm:prSet/>
      <dgm:spPr/>
      <dgm:t>
        <a:bodyPr/>
        <a:lstStyle/>
        <a:p>
          <a:endParaRPr lang="en-US"/>
        </a:p>
      </dgm:t>
    </dgm:pt>
    <dgm:pt modelId="{BA8D1CA4-2D07-4506-9969-D62818A10D79}" type="sibTrans" cxnId="{A90794C1-0158-4429-A32B-8FFE54BEB815}">
      <dgm:prSet/>
      <dgm:spPr/>
      <dgm:t>
        <a:bodyPr/>
        <a:lstStyle/>
        <a:p>
          <a:endParaRPr lang="en-US"/>
        </a:p>
      </dgm:t>
    </dgm:pt>
    <dgm:pt modelId="{4B5ADFD9-6485-4390-A090-DFDB63E5C2D3}">
      <dgm:prSet/>
      <dgm:spPr/>
      <dgm:t>
        <a:bodyPr/>
        <a:lstStyle/>
        <a:p>
          <a:r>
            <a:rPr lang="en-US" dirty="0"/>
            <a:t>Case where the picking process was started but not completed. </a:t>
          </a:r>
        </a:p>
      </dgm:t>
    </dgm:pt>
    <dgm:pt modelId="{8654253E-9F12-409A-B091-C4F8FC04F659}" type="parTrans" cxnId="{BEA3127D-5E12-4C5F-BB49-0967704E2519}">
      <dgm:prSet/>
      <dgm:spPr/>
      <dgm:t>
        <a:bodyPr/>
        <a:lstStyle/>
        <a:p>
          <a:endParaRPr lang="en-US"/>
        </a:p>
      </dgm:t>
    </dgm:pt>
    <dgm:pt modelId="{FB02D007-4CC1-4454-9697-CC9DAE151326}" type="sibTrans" cxnId="{BEA3127D-5E12-4C5F-BB49-0967704E2519}">
      <dgm:prSet/>
      <dgm:spPr/>
      <dgm:t>
        <a:bodyPr/>
        <a:lstStyle/>
        <a:p>
          <a:endParaRPr lang="en-US"/>
        </a:p>
      </dgm:t>
    </dgm:pt>
    <dgm:pt modelId="{B6A19028-006E-4542-9C67-A92214308C5A}">
      <dgm:prSet/>
      <dgm:spPr/>
      <dgm:t>
        <a:bodyPr/>
        <a:lstStyle/>
        <a:p>
          <a:r>
            <a:rPr lang="en-US" dirty="0"/>
            <a:t>Case where the picking was completed and is pending clinical documentation. </a:t>
          </a:r>
        </a:p>
      </dgm:t>
    </dgm:pt>
    <dgm:pt modelId="{21E1C6EB-B2D1-4DA5-A927-27E9FC71B88E}" type="parTrans" cxnId="{F93239B8-C4CA-406B-A8F8-B51FC983E7CA}">
      <dgm:prSet/>
      <dgm:spPr/>
      <dgm:t>
        <a:bodyPr/>
        <a:lstStyle/>
        <a:p>
          <a:endParaRPr lang="en-US"/>
        </a:p>
      </dgm:t>
    </dgm:pt>
    <dgm:pt modelId="{86101A7C-A84E-4D9C-83E6-3336DC4E2D60}" type="sibTrans" cxnId="{F93239B8-C4CA-406B-A8F8-B51FC983E7CA}">
      <dgm:prSet/>
      <dgm:spPr/>
      <dgm:t>
        <a:bodyPr/>
        <a:lstStyle/>
        <a:p>
          <a:endParaRPr lang="en-US"/>
        </a:p>
      </dgm:t>
    </dgm:pt>
    <dgm:pt modelId="{6BC39FC5-85F1-4F74-AD6A-276D23386C16}">
      <dgm:prSet/>
      <dgm:spPr/>
      <dgm:t>
        <a:bodyPr/>
        <a:lstStyle/>
        <a:p>
          <a:r>
            <a:rPr lang="en-US" dirty="0"/>
            <a:t>Case where documentation was started but never completed. </a:t>
          </a:r>
        </a:p>
      </dgm:t>
    </dgm:pt>
    <dgm:pt modelId="{25C776E8-D7CF-40F7-8C46-A97BF6AFC89E}" type="parTrans" cxnId="{1275320B-D69F-4064-B706-06634BDB8DCC}">
      <dgm:prSet/>
      <dgm:spPr/>
      <dgm:t>
        <a:bodyPr/>
        <a:lstStyle/>
        <a:p>
          <a:endParaRPr lang="en-US"/>
        </a:p>
      </dgm:t>
    </dgm:pt>
    <dgm:pt modelId="{9C9E5601-5809-4CEF-BEA8-EC8F9E663B2B}" type="sibTrans" cxnId="{1275320B-D69F-4064-B706-06634BDB8DCC}">
      <dgm:prSet/>
      <dgm:spPr/>
      <dgm:t>
        <a:bodyPr/>
        <a:lstStyle/>
        <a:p>
          <a:endParaRPr lang="en-US"/>
        </a:p>
      </dgm:t>
    </dgm:pt>
    <dgm:pt modelId="{70E01C1D-E69A-4B1D-B84C-768388F9EA7D}">
      <dgm:prSet/>
      <dgm:spPr/>
      <dgm:t>
        <a:bodyPr/>
        <a:lstStyle/>
        <a:p>
          <a:r>
            <a:rPr lang="en-US" dirty="0"/>
            <a:t>Case where documentation was completed and validated but not return process was initiated. </a:t>
          </a:r>
        </a:p>
      </dgm:t>
    </dgm:pt>
    <dgm:pt modelId="{D9DF938D-C5D6-4E1B-A85C-58DB4A8355EA}" type="parTrans" cxnId="{AB9DA43F-36F0-4056-9B52-B9500D871C4A}">
      <dgm:prSet/>
      <dgm:spPr/>
      <dgm:t>
        <a:bodyPr/>
        <a:lstStyle/>
        <a:p>
          <a:endParaRPr lang="en-US"/>
        </a:p>
      </dgm:t>
    </dgm:pt>
    <dgm:pt modelId="{22C0874C-FE61-4FC4-B8A1-DC9656A82B43}" type="sibTrans" cxnId="{AB9DA43F-36F0-4056-9B52-B9500D871C4A}">
      <dgm:prSet/>
      <dgm:spPr/>
      <dgm:t>
        <a:bodyPr/>
        <a:lstStyle/>
        <a:p>
          <a:endParaRPr lang="en-US"/>
        </a:p>
      </dgm:t>
    </dgm:pt>
    <dgm:pt modelId="{C676CADD-B928-4AAB-94C2-513B4ED2838D}">
      <dgm:prSet/>
      <dgm:spPr/>
      <dgm:t>
        <a:bodyPr/>
        <a:lstStyle/>
        <a:p>
          <a:r>
            <a:rPr lang="en-US" dirty="0"/>
            <a:t>Case where the return process was initiated but never completed. </a:t>
          </a:r>
          <a:endParaRPr lang="en-CA" dirty="0"/>
        </a:p>
      </dgm:t>
    </dgm:pt>
    <dgm:pt modelId="{A41F8D13-5C26-47E3-9258-D387E3E60567}" type="parTrans" cxnId="{908F0E07-4A5F-46B7-A6A0-B5A9D881985B}">
      <dgm:prSet/>
      <dgm:spPr/>
      <dgm:t>
        <a:bodyPr/>
        <a:lstStyle/>
        <a:p>
          <a:endParaRPr lang="en-US"/>
        </a:p>
      </dgm:t>
    </dgm:pt>
    <dgm:pt modelId="{5F9794BB-51E4-42BA-920A-272CAFB80C33}" type="sibTrans" cxnId="{908F0E07-4A5F-46B7-A6A0-B5A9D881985B}">
      <dgm:prSet/>
      <dgm:spPr/>
      <dgm:t>
        <a:bodyPr/>
        <a:lstStyle/>
        <a:p>
          <a:endParaRPr lang="en-US"/>
        </a:p>
      </dgm:t>
    </dgm:pt>
    <dgm:pt modelId="{E45EA104-C23B-4315-BD9F-BDF145EAAEDD}">
      <dgm:prSet phldrT="[Text]"/>
      <dgm:spPr/>
      <dgm:t>
        <a:bodyPr/>
        <a:lstStyle/>
        <a:p>
          <a:r>
            <a:rPr lang="en-US" dirty="0"/>
            <a:t>Next user action required is planning.</a:t>
          </a:r>
        </a:p>
      </dgm:t>
    </dgm:pt>
    <dgm:pt modelId="{56BC7831-9854-40B0-9020-0915B0C71C8A}" type="parTrans" cxnId="{9B74D5C9-1A99-4900-AD76-48DEDBA6AA8A}">
      <dgm:prSet/>
      <dgm:spPr/>
      <dgm:t>
        <a:bodyPr/>
        <a:lstStyle/>
        <a:p>
          <a:endParaRPr lang="en-US"/>
        </a:p>
      </dgm:t>
    </dgm:pt>
    <dgm:pt modelId="{EC8A7E39-F82E-41DD-B4F0-255B3B92661A}" type="sibTrans" cxnId="{9B74D5C9-1A99-4900-AD76-48DEDBA6AA8A}">
      <dgm:prSet/>
      <dgm:spPr/>
      <dgm:t>
        <a:bodyPr/>
        <a:lstStyle/>
        <a:p>
          <a:endParaRPr lang="en-US"/>
        </a:p>
      </dgm:t>
    </dgm:pt>
    <dgm:pt modelId="{7FF2E4B0-00E6-4269-8118-C21092170022}">
      <dgm:prSet/>
      <dgm:spPr/>
      <dgm:t>
        <a:bodyPr/>
        <a:lstStyle/>
        <a:p>
          <a:r>
            <a:rPr lang="en-US" dirty="0"/>
            <a:t>Next user action required is picking.</a:t>
          </a:r>
        </a:p>
      </dgm:t>
    </dgm:pt>
    <dgm:pt modelId="{05504872-FEF7-4DC1-BBD4-98A7F4E770D8}" type="parTrans" cxnId="{143715FA-DFE6-4ECA-8932-1054EA18946C}">
      <dgm:prSet/>
      <dgm:spPr/>
      <dgm:t>
        <a:bodyPr/>
        <a:lstStyle/>
        <a:p>
          <a:endParaRPr lang="en-US"/>
        </a:p>
      </dgm:t>
    </dgm:pt>
    <dgm:pt modelId="{B67557B0-BB3A-4005-85B5-BD7B455FCF68}" type="sibTrans" cxnId="{143715FA-DFE6-4ECA-8932-1054EA18946C}">
      <dgm:prSet/>
      <dgm:spPr/>
      <dgm:t>
        <a:bodyPr/>
        <a:lstStyle/>
        <a:p>
          <a:endParaRPr lang="en-US"/>
        </a:p>
      </dgm:t>
    </dgm:pt>
    <dgm:pt modelId="{CBFF7CFD-862E-4A52-8DC7-EB36993690B0}">
      <dgm:prSet/>
      <dgm:spPr/>
      <dgm:t>
        <a:bodyPr/>
        <a:lstStyle/>
        <a:p>
          <a:r>
            <a:rPr lang="en-US" dirty="0"/>
            <a:t>Next user action required is to finalize the picking process.</a:t>
          </a:r>
        </a:p>
      </dgm:t>
    </dgm:pt>
    <dgm:pt modelId="{D31A0CFB-7DB3-440B-A846-61DC59A3454A}" type="parTrans" cxnId="{4D4A0F33-2E59-4567-9B09-E80F15698C1F}">
      <dgm:prSet/>
      <dgm:spPr/>
      <dgm:t>
        <a:bodyPr/>
        <a:lstStyle/>
        <a:p>
          <a:endParaRPr lang="en-US"/>
        </a:p>
      </dgm:t>
    </dgm:pt>
    <dgm:pt modelId="{B54C70C5-FC2F-4767-85BE-2150E5361069}" type="sibTrans" cxnId="{4D4A0F33-2E59-4567-9B09-E80F15698C1F}">
      <dgm:prSet/>
      <dgm:spPr/>
      <dgm:t>
        <a:bodyPr/>
        <a:lstStyle/>
        <a:p>
          <a:endParaRPr lang="en-US"/>
        </a:p>
      </dgm:t>
    </dgm:pt>
    <dgm:pt modelId="{B3563510-BDA0-4B85-8298-563332211D37}">
      <dgm:prSet/>
      <dgm:spPr/>
      <dgm:t>
        <a:bodyPr/>
        <a:lstStyle/>
        <a:p>
          <a:r>
            <a:rPr lang="en-US" dirty="0"/>
            <a:t>Next user action required is open the case in CDUI.</a:t>
          </a:r>
        </a:p>
      </dgm:t>
    </dgm:pt>
    <dgm:pt modelId="{99667B76-AF8A-4610-8951-FD6972C78B5E}" type="parTrans" cxnId="{08224D06-AC23-426D-9DBD-9AAF5637D979}">
      <dgm:prSet/>
      <dgm:spPr/>
      <dgm:t>
        <a:bodyPr/>
        <a:lstStyle/>
        <a:p>
          <a:endParaRPr lang="en-US"/>
        </a:p>
      </dgm:t>
    </dgm:pt>
    <dgm:pt modelId="{01AB021C-D068-4962-897F-3D2CB6AB00E3}" type="sibTrans" cxnId="{08224D06-AC23-426D-9DBD-9AAF5637D979}">
      <dgm:prSet/>
      <dgm:spPr/>
      <dgm:t>
        <a:bodyPr/>
        <a:lstStyle/>
        <a:p>
          <a:endParaRPr lang="en-US"/>
        </a:p>
      </dgm:t>
    </dgm:pt>
    <dgm:pt modelId="{C1450CBD-2B3F-4120-822E-E2779A226AE6}">
      <dgm:prSet/>
      <dgm:spPr/>
      <dgm:t>
        <a:bodyPr/>
        <a:lstStyle/>
        <a:p>
          <a:r>
            <a:rPr lang="en-US" dirty="0"/>
            <a:t>Next user action required is to validate the case in CDUI.</a:t>
          </a:r>
        </a:p>
      </dgm:t>
    </dgm:pt>
    <dgm:pt modelId="{4955EF39-04BB-44E2-9423-76FD41571E1E}" type="parTrans" cxnId="{492C55BA-1579-4025-ADD5-260AD4A5CBF0}">
      <dgm:prSet/>
      <dgm:spPr/>
      <dgm:t>
        <a:bodyPr/>
        <a:lstStyle/>
        <a:p>
          <a:endParaRPr lang="en-US"/>
        </a:p>
      </dgm:t>
    </dgm:pt>
    <dgm:pt modelId="{1C13A9C8-0BA3-4868-9A91-C6408907662C}" type="sibTrans" cxnId="{492C55BA-1579-4025-ADD5-260AD4A5CBF0}">
      <dgm:prSet/>
      <dgm:spPr/>
      <dgm:t>
        <a:bodyPr/>
        <a:lstStyle/>
        <a:p>
          <a:endParaRPr lang="en-US"/>
        </a:p>
      </dgm:t>
    </dgm:pt>
    <dgm:pt modelId="{A8CF30B9-2AAF-4057-8EE7-5CDDE716F3A5}">
      <dgm:prSet/>
      <dgm:spPr/>
      <dgm:t>
        <a:bodyPr/>
        <a:lstStyle/>
        <a:p>
          <a:r>
            <a:rPr lang="en-US" dirty="0"/>
            <a:t>Next user action required is to perform case verification and </a:t>
          </a:r>
          <a:r>
            <a:rPr lang="en-US" dirty="0" err="1"/>
            <a:t>putaway</a:t>
          </a:r>
          <a:r>
            <a:rPr lang="en-US" dirty="0"/>
            <a:t>.</a:t>
          </a:r>
        </a:p>
      </dgm:t>
    </dgm:pt>
    <dgm:pt modelId="{06644C0B-745F-4D61-83E9-C8052F4D9A9F}" type="parTrans" cxnId="{E9512C6F-66BE-40FD-A03C-182F0928C5CD}">
      <dgm:prSet/>
      <dgm:spPr/>
      <dgm:t>
        <a:bodyPr/>
        <a:lstStyle/>
        <a:p>
          <a:endParaRPr lang="en-US"/>
        </a:p>
      </dgm:t>
    </dgm:pt>
    <dgm:pt modelId="{2D16D53A-C3FE-4948-B01B-2F818139A887}" type="sibTrans" cxnId="{E9512C6F-66BE-40FD-A03C-182F0928C5CD}">
      <dgm:prSet/>
      <dgm:spPr/>
      <dgm:t>
        <a:bodyPr/>
        <a:lstStyle/>
        <a:p>
          <a:endParaRPr lang="en-US"/>
        </a:p>
      </dgm:t>
    </dgm:pt>
    <dgm:pt modelId="{43652251-FBD4-40BA-AFFC-0E4818B912B2}">
      <dgm:prSet/>
      <dgm:spPr/>
      <dgm:t>
        <a:bodyPr/>
        <a:lstStyle/>
        <a:p>
          <a:r>
            <a:rPr lang="en-US" dirty="0"/>
            <a:t>Next user action is to finalize the item returns.</a:t>
          </a:r>
          <a:endParaRPr lang="en-CA" dirty="0"/>
        </a:p>
      </dgm:t>
    </dgm:pt>
    <dgm:pt modelId="{1701836D-AE5E-45C4-9A76-7C5F8A95C95F}" type="parTrans" cxnId="{6B17EB2C-BDF1-4895-95B5-448D32B80171}">
      <dgm:prSet/>
      <dgm:spPr/>
      <dgm:t>
        <a:bodyPr/>
        <a:lstStyle/>
        <a:p>
          <a:endParaRPr lang="en-US"/>
        </a:p>
      </dgm:t>
    </dgm:pt>
    <dgm:pt modelId="{9094715D-BE34-4943-B9B5-A04DFC73FAEB}" type="sibTrans" cxnId="{6B17EB2C-BDF1-4895-95B5-448D32B80171}">
      <dgm:prSet/>
      <dgm:spPr/>
      <dgm:t>
        <a:bodyPr/>
        <a:lstStyle/>
        <a:p>
          <a:endParaRPr lang="en-US"/>
        </a:p>
      </dgm:t>
    </dgm:pt>
    <dgm:pt modelId="{549D5C23-AF22-4777-9F88-67844A623419}" type="pres">
      <dgm:prSet presAssocID="{455835C5-D3A6-4AD5-A325-C9EC222B91B9}" presName="Name0" presStyleCnt="0">
        <dgm:presLayoutVars>
          <dgm:dir/>
          <dgm:animLvl val="lvl"/>
          <dgm:resizeHandles val="exact"/>
        </dgm:presLayoutVars>
      </dgm:prSet>
      <dgm:spPr/>
    </dgm:pt>
    <dgm:pt modelId="{BEEEACC5-DB3F-4570-94B1-37BFCC6D17D1}" type="pres">
      <dgm:prSet presAssocID="{D5D46404-4A95-4A8F-91EF-549964242A46}" presName="linNode" presStyleCnt="0"/>
      <dgm:spPr/>
    </dgm:pt>
    <dgm:pt modelId="{7B23C4E7-29D9-4AA9-837A-2D338868FD04}" type="pres">
      <dgm:prSet presAssocID="{D5D46404-4A95-4A8F-91EF-549964242A46}" presName="parentText" presStyleLbl="node1" presStyleIdx="0" presStyleCnt="7">
        <dgm:presLayoutVars>
          <dgm:chMax val="1"/>
          <dgm:bulletEnabled val="1"/>
        </dgm:presLayoutVars>
      </dgm:prSet>
      <dgm:spPr/>
    </dgm:pt>
    <dgm:pt modelId="{106ABE62-209C-44FA-9C81-C93BF33C76A3}" type="pres">
      <dgm:prSet presAssocID="{D5D46404-4A95-4A8F-91EF-549964242A46}" presName="descendantText" presStyleLbl="alignAccFollowNode1" presStyleIdx="0" presStyleCnt="7">
        <dgm:presLayoutVars>
          <dgm:bulletEnabled val="1"/>
        </dgm:presLayoutVars>
      </dgm:prSet>
      <dgm:spPr/>
    </dgm:pt>
    <dgm:pt modelId="{CCADBE56-ED35-431C-AB03-AB6F468E9BE9}" type="pres">
      <dgm:prSet presAssocID="{2021D0FF-E5A1-44DC-AAF7-B410CE128A8C}" presName="sp" presStyleCnt="0"/>
      <dgm:spPr/>
    </dgm:pt>
    <dgm:pt modelId="{8980D493-C90D-4F70-B4F1-5E8D988FA9D9}" type="pres">
      <dgm:prSet presAssocID="{C6B32AC6-C271-467E-A2BB-0B4374D78B13}" presName="linNode" presStyleCnt="0"/>
      <dgm:spPr/>
    </dgm:pt>
    <dgm:pt modelId="{F2680C48-C75A-4FA5-AAF1-F86DB3B708E3}" type="pres">
      <dgm:prSet presAssocID="{C6B32AC6-C271-467E-A2BB-0B4374D78B13}" presName="parentText" presStyleLbl="node1" presStyleIdx="1" presStyleCnt="7">
        <dgm:presLayoutVars>
          <dgm:chMax val="1"/>
          <dgm:bulletEnabled val="1"/>
        </dgm:presLayoutVars>
      </dgm:prSet>
      <dgm:spPr/>
    </dgm:pt>
    <dgm:pt modelId="{E716170A-11B9-4319-AE26-66D302F98948}" type="pres">
      <dgm:prSet presAssocID="{C6B32AC6-C271-467E-A2BB-0B4374D78B13}" presName="descendantText" presStyleLbl="alignAccFollowNode1" presStyleIdx="1" presStyleCnt="7">
        <dgm:presLayoutVars>
          <dgm:bulletEnabled val="1"/>
        </dgm:presLayoutVars>
      </dgm:prSet>
      <dgm:spPr/>
    </dgm:pt>
    <dgm:pt modelId="{4F2562A5-C87B-4C56-A9D4-FE621C063C1E}" type="pres">
      <dgm:prSet presAssocID="{16160FEE-B370-4F15-9C83-98D888219079}" presName="sp" presStyleCnt="0"/>
      <dgm:spPr/>
    </dgm:pt>
    <dgm:pt modelId="{62F6833E-9757-40D2-A19D-598EB326EDAE}" type="pres">
      <dgm:prSet presAssocID="{9B990768-544B-4EC8-965E-75FB43B0D9EE}" presName="linNode" presStyleCnt="0"/>
      <dgm:spPr/>
    </dgm:pt>
    <dgm:pt modelId="{97923CE4-7428-42DC-B801-D1E1F24C60F6}" type="pres">
      <dgm:prSet presAssocID="{9B990768-544B-4EC8-965E-75FB43B0D9EE}" presName="parentText" presStyleLbl="node1" presStyleIdx="2" presStyleCnt="7">
        <dgm:presLayoutVars>
          <dgm:chMax val="1"/>
          <dgm:bulletEnabled val="1"/>
        </dgm:presLayoutVars>
      </dgm:prSet>
      <dgm:spPr/>
    </dgm:pt>
    <dgm:pt modelId="{0F07511B-713C-44DF-9427-7940F3127E48}" type="pres">
      <dgm:prSet presAssocID="{9B990768-544B-4EC8-965E-75FB43B0D9EE}" presName="descendantText" presStyleLbl="alignAccFollowNode1" presStyleIdx="2" presStyleCnt="7">
        <dgm:presLayoutVars>
          <dgm:bulletEnabled val="1"/>
        </dgm:presLayoutVars>
      </dgm:prSet>
      <dgm:spPr/>
    </dgm:pt>
    <dgm:pt modelId="{79D6DBA2-38D3-4ADC-A50A-388C72566ED7}" type="pres">
      <dgm:prSet presAssocID="{0D25C974-C63B-4805-8983-0C81A9536BF6}" presName="sp" presStyleCnt="0"/>
      <dgm:spPr/>
    </dgm:pt>
    <dgm:pt modelId="{A7EADB70-0DB4-48F5-A051-03FAFEA55670}" type="pres">
      <dgm:prSet presAssocID="{3ECC156A-8E70-436D-8025-D3471DFBFFC3}" presName="linNode" presStyleCnt="0"/>
      <dgm:spPr/>
    </dgm:pt>
    <dgm:pt modelId="{6AEE8E11-B557-40A0-BEB3-4F0368F0EFF1}" type="pres">
      <dgm:prSet presAssocID="{3ECC156A-8E70-436D-8025-D3471DFBFFC3}" presName="parentText" presStyleLbl="node1" presStyleIdx="3" presStyleCnt="7">
        <dgm:presLayoutVars>
          <dgm:chMax val="1"/>
          <dgm:bulletEnabled val="1"/>
        </dgm:presLayoutVars>
      </dgm:prSet>
      <dgm:spPr/>
    </dgm:pt>
    <dgm:pt modelId="{ABE60875-2B62-47AF-A5EA-7697FAE3C507}" type="pres">
      <dgm:prSet presAssocID="{3ECC156A-8E70-436D-8025-D3471DFBFFC3}" presName="descendantText" presStyleLbl="alignAccFollowNode1" presStyleIdx="3" presStyleCnt="7">
        <dgm:presLayoutVars>
          <dgm:bulletEnabled val="1"/>
        </dgm:presLayoutVars>
      </dgm:prSet>
      <dgm:spPr/>
    </dgm:pt>
    <dgm:pt modelId="{7AFF2A10-C9D8-4BA1-9F6A-9B7BC618C8EB}" type="pres">
      <dgm:prSet presAssocID="{38104F3D-55DE-4F02-AFBD-E4D7EFDC0564}" presName="sp" presStyleCnt="0"/>
      <dgm:spPr/>
    </dgm:pt>
    <dgm:pt modelId="{7FE26175-A9EC-4CB8-8DA9-4C95AAE114A9}" type="pres">
      <dgm:prSet presAssocID="{67BFD361-7E0D-43EE-81BA-8C0C78069653}" presName="linNode" presStyleCnt="0"/>
      <dgm:spPr/>
    </dgm:pt>
    <dgm:pt modelId="{1C1350B1-BAE7-45AE-AB06-7C24A1819246}" type="pres">
      <dgm:prSet presAssocID="{67BFD361-7E0D-43EE-81BA-8C0C78069653}" presName="parentText" presStyleLbl="node1" presStyleIdx="4" presStyleCnt="7">
        <dgm:presLayoutVars>
          <dgm:chMax val="1"/>
          <dgm:bulletEnabled val="1"/>
        </dgm:presLayoutVars>
      </dgm:prSet>
      <dgm:spPr/>
    </dgm:pt>
    <dgm:pt modelId="{F6261C1A-44F4-4872-AF70-51E8354C815C}" type="pres">
      <dgm:prSet presAssocID="{67BFD361-7E0D-43EE-81BA-8C0C78069653}" presName="descendantText" presStyleLbl="alignAccFollowNode1" presStyleIdx="4" presStyleCnt="7">
        <dgm:presLayoutVars>
          <dgm:bulletEnabled val="1"/>
        </dgm:presLayoutVars>
      </dgm:prSet>
      <dgm:spPr/>
    </dgm:pt>
    <dgm:pt modelId="{834FD57A-E56D-4846-9B01-08B18362B9E5}" type="pres">
      <dgm:prSet presAssocID="{53B409D0-83DF-406F-BB8A-62A6D04619DF}" presName="sp" presStyleCnt="0"/>
      <dgm:spPr/>
    </dgm:pt>
    <dgm:pt modelId="{BC040D7A-EEA8-4D1E-8F12-A89E9D2B762B}" type="pres">
      <dgm:prSet presAssocID="{4FE07DDD-D1A5-4DA0-82B5-797E7DB544BC}" presName="linNode" presStyleCnt="0"/>
      <dgm:spPr/>
    </dgm:pt>
    <dgm:pt modelId="{86C4D5B8-A99C-43DD-BE38-03DDB0499588}" type="pres">
      <dgm:prSet presAssocID="{4FE07DDD-D1A5-4DA0-82B5-797E7DB544BC}" presName="parentText" presStyleLbl="node1" presStyleIdx="5" presStyleCnt="7">
        <dgm:presLayoutVars>
          <dgm:chMax val="1"/>
          <dgm:bulletEnabled val="1"/>
        </dgm:presLayoutVars>
      </dgm:prSet>
      <dgm:spPr/>
    </dgm:pt>
    <dgm:pt modelId="{0ADD24FE-9680-4B13-92AF-A9DD55BA3471}" type="pres">
      <dgm:prSet presAssocID="{4FE07DDD-D1A5-4DA0-82B5-797E7DB544BC}" presName="descendantText" presStyleLbl="alignAccFollowNode1" presStyleIdx="5" presStyleCnt="7">
        <dgm:presLayoutVars>
          <dgm:bulletEnabled val="1"/>
        </dgm:presLayoutVars>
      </dgm:prSet>
      <dgm:spPr/>
    </dgm:pt>
    <dgm:pt modelId="{18FCBB98-9890-483B-9316-6EF26CE1A5DB}" type="pres">
      <dgm:prSet presAssocID="{D30A934C-B1F2-4176-9DAE-D5EAF245E97A}" presName="sp" presStyleCnt="0"/>
      <dgm:spPr/>
    </dgm:pt>
    <dgm:pt modelId="{045AFCB7-9C0C-4456-8BE5-CBEB21A48465}" type="pres">
      <dgm:prSet presAssocID="{74A2D05B-C156-4E35-8C3A-487428DA41FC}" presName="linNode" presStyleCnt="0"/>
      <dgm:spPr/>
    </dgm:pt>
    <dgm:pt modelId="{CC6C2822-F4DB-4FBA-A260-13B2098F19DF}" type="pres">
      <dgm:prSet presAssocID="{74A2D05B-C156-4E35-8C3A-487428DA41FC}" presName="parentText" presStyleLbl="node1" presStyleIdx="6" presStyleCnt="7">
        <dgm:presLayoutVars>
          <dgm:chMax val="1"/>
          <dgm:bulletEnabled val="1"/>
        </dgm:presLayoutVars>
      </dgm:prSet>
      <dgm:spPr/>
    </dgm:pt>
    <dgm:pt modelId="{88C03FDD-9A9F-49A3-822B-6A6F4A565293}" type="pres">
      <dgm:prSet presAssocID="{74A2D05B-C156-4E35-8C3A-487428DA41FC}" presName="descendantText" presStyleLbl="alignAccFollowNode1" presStyleIdx="6" presStyleCnt="7">
        <dgm:presLayoutVars>
          <dgm:bulletEnabled val="1"/>
        </dgm:presLayoutVars>
      </dgm:prSet>
      <dgm:spPr/>
    </dgm:pt>
  </dgm:ptLst>
  <dgm:cxnLst>
    <dgm:cxn modelId="{7F31A502-479A-43A3-8729-9CB86942F389}" srcId="{455835C5-D3A6-4AD5-A325-C9EC222B91B9}" destId="{9B990768-544B-4EC8-965E-75FB43B0D9EE}" srcOrd="2" destOrd="0" parTransId="{DFCE09E7-AB2A-4309-B1D7-FD240E9E92A4}" sibTransId="{0D25C974-C63B-4805-8983-0C81A9536BF6}"/>
    <dgm:cxn modelId="{08224D06-AC23-426D-9DBD-9AAF5637D979}" srcId="{B6A19028-006E-4542-9C67-A92214308C5A}" destId="{B3563510-BDA0-4B85-8298-563332211D37}" srcOrd="0" destOrd="0" parTransId="{99667B76-AF8A-4610-8951-FD6972C78B5E}" sibTransId="{01AB021C-D068-4962-897F-3D2CB6AB00E3}"/>
    <dgm:cxn modelId="{908F0E07-4A5F-46B7-A6A0-B5A9D881985B}" srcId="{74A2D05B-C156-4E35-8C3A-487428DA41FC}" destId="{C676CADD-B928-4AAB-94C2-513B4ED2838D}" srcOrd="0" destOrd="0" parTransId="{A41F8D13-5C26-47E3-9258-D387E3E60567}" sibTransId="{5F9794BB-51E4-42BA-920A-272CAFB80C33}"/>
    <dgm:cxn modelId="{1275320B-D69F-4064-B706-06634BDB8DCC}" srcId="{67BFD361-7E0D-43EE-81BA-8C0C78069653}" destId="{6BC39FC5-85F1-4F74-AD6A-276D23386C16}" srcOrd="0" destOrd="0" parTransId="{25C776E8-D7CF-40F7-8C46-A97BF6AFC89E}" sibTransId="{9C9E5601-5809-4CEF-BEA8-EC8F9E663B2B}"/>
    <dgm:cxn modelId="{B56AA722-894D-4362-8BCD-6C1E4144ED61}" type="presOf" srcId="{74A2D05B-C156-4E35-8C3A-487428DA41FC}" destId="{CC6C2822-F4DB-4FBA-A260-13B2098F19DF}" srcOrd="0" destOrd="0" presId="urn:microsoft.com/office/officeart/2005/8/layout/vList5"/>
    <dgm:cxn modelId="{6B17EB2C-BDF1-4895-95B5-448D32B80171}" srcId="{C676CADD-B928-4AAB-94C2-513B4ED2838D}" destId="{43652251-FBD4-40BA-AFFC-0E4818B912B2}" srcOrd="0" destOrd="0" parTransId="{1701836D-AE5E-45C4-9A76-7C5F8A95C95F}" sibTransId="{9094715D-BE34-4943-B9B5-A04DFC73FAEB}"/>
    <dgm:cxn modelId="{21D4382F-6550-4062-8475-E5BBC92F1C65}" type="presOf" srcId="{7FF2E4B0-00E6-4269-8118-C21092170022}" destId="{E716170A-11B9-4319-AE26-66D302F98948}" srcOrd="0" destOrd="1" presId="urn:microsoft.com/office/officeart/2005/8/layout/vList5"/>
    <dgm:cxn modelId="{1DF81930-BB56-44F9-8704-7086D869E33B}" type="presOf" srcId="{D5D46404-4A95-4A8F-91EF-549964242A46}" destId="{7B23C4E7-29D9-4AA9-837A-2D338868FD04}" srcOrd="0" destOrd="0" presId="urn:microsoft.com/office/officeart/2005/8/layout/vList5"/>
    <dgm:cxn modelId="{4D4A0F33-2E59-4567-9B09-E80F15698C1F}" srcId="{4B5ADFD9-6485-4390-A090-DFDB63E5C2D3}" destId="{CBFF7CFD-862E-4A52-8DC7-EB36993690B0}" srcOrd="0" destOrd="0" parTransId="{D31A0CFB-7DB3-440B-A846-61DC59A3454A}" sibTransId="{B54C70C5-FC2F-4767-85BE-2150E5361069}"/>
    <dgm:cxn modelId="{17F52035-5224-44DD-B04F-D7105E7F1776}" type="presOf" srcId="{B6A19028-006E-4542-9C67-A92214308C5A}" destId="{ABE60875-2B62-47AF-A5EA-7697FAE3C507}" srcOrd="0" destOrd="0" presId="urn:microsoft.com/office/officeart/2005/8/layout/vList5"/>
    <dgm:cxn modelId="{93C7F63B-A374-4A65-9C9F-3FC568F23A2C}" type="presOf" srcId="{B3563510-BDA0-4B85-8298-563332211D37}" destId="{ABE60875-2B62-47AF-A5EA-7697FAE3C507}" srcOrd="0" destOrd="1" presId="urn:microsoft.com/office/officeart/2005/8/layout/vList5"/>
    <dgm:cxn modelId="{AB9DA43F-36F0-4056-9B52-B9500D871C4A}" srcId="{4FE07DDD-D1A5-4DA0-82B5-797E7DB544BC}" destId="{70E01C1D-E69A-4B1D-B84C-768388F9EA7D}" srcOrd="0" destOrd="0" parTransId="{D9DF938D-C5D6-4E1B-A85C-58DB4A8355EA}" sibTransId="{22C0874C-FE61-4FC4-B8A1-DC9656A82B43}"/>
    <dgm:cxn modelId="{E49FF55D-938C-49B7-B59E-C23612E9D14B}" type="presOf" srcId="{4FE07DDD-D1A5-4DA0-82B5-797E7DB544BC}" destId="{86C4D5B8-A99C-43DD-BE38-03DDB0499588}" srcOrd="0" destOrd="0" presId="urn:microsoft.com/office/officeart/2005/8/layout/vList5"/>
    <dgm:cxn modelId="{1448BF67-D2FB-4D71-9DE9-B5530F1B6C14}" type="presOf" srcId="{A8CF30B9-2AAF-4057-8EE7-5CDDE716F3A5}" destId="{0ADD24FE-9680-4B13-92AF-A9DD55BA3471}" srcOrd="0" destOrd="1" presId="urn:microsoft.com/office/officeart/2005/8/layout/vList5"/>
    <dgm:cxn modelId="{14A1AA4A-EAD8-48E5-8BA6-93FC535B530E}" type="presOf" srcId="{C676CADD-B928-4AAB-94C2-513B4ED2838D}" destId="{88C03FDD-9A9F-49A3-822B-6A6F4A565293}" srcOrd="0" destOrd="0" presId="urn:microsoft.com/office/officeart/2005/8/layout/vList5"/>
    <dgm:cxn modelId="{E9512C6F-66BE-40FD-A03C-182F0928C5CD}" srcId="{70E01C1D-E69A-4B1D-B84C-768388F9EA7D}" destId="{A8CF30B9-2AAF-4057-8EE7-5CDDE716F3A5}" srcOrd="0" destOrd="0" parTransId="{06644C0B-745F-4D61-83E9-C8052F4D9A9F}" sibTransId="{2D16D53A-C3FE-4948-B01B-2F818139A887}"/>
    <dgm:cxn modelId="{D45A8254-311A-4A03-9E32-5EE2288ABC70}" type="presOf" srcId="{67BFD361-7E0D-43EE-81BA-8C0C78069653}" destId="{1C1350B1-BAE7-45AE-AB06-7C24A1819246}" srcOrd="0" destOrd="0" presId="urn:microsoft.com/office/officeart/2005/8/layout/vList5"/>
    <dgm:cxn modelId="{FAE51A76-96E6-4AA0-87AA-DFB0A6DFC7A3}" srcId="{455835C5-D3A6-4AD5-A325-C9EC222B91B9}" destId="{3ECC156A-8E70-436D-8025-D3471DFBFFC3}" srcOrd="3" destOrd="0" parTransId="{7F3C914C-BD9D-4463-8E0B-737A75CF81AC}" sibTransId="{38104F3D-55DE-4F02-AFBD-E4D7EFDC0564}"/>
    <dgm:cxn modelId="{9DE5665A-5C4B-458F-BB5F-004FB101874E}" type="presOf" srcId="{3ECC156A-8E70-436D-8025-D3471DFBFFC3}" destId="{6AEE8E11-B557-40A0-BEB3-4F0368F0EFF1}" srcOrd="0" destOrd="0" presId="urn:microsoft.com/office/officeart/2005/8/layout/vList5"/>
    <dgm:cxn modelId="{53FB565A-EBA5-451A-B751-0DFBD13DBB0B}" type="presOf" srcId="{4B5ADFD9-6485-4390-A090-DFDB63E5C2D3}" destId="{0F07511B-713C-44DF-9427-7940F3127E48}" srcOrd="0" destOrd="0" presId="urn:microsoft.com/office/officeart/2005/8/layout/vList5"/>
    <dgm:cxn modelId="{149A167C-312D-4B0A-8D5E-B91D6104B22A}" srcId="{455835C5-D3A6-4AD5-A325-C9EC222B91B9}" destId="{D5D46404-4A95-4A8F-91EF-549964242A46}" srcOrd="0" destOrd="0" parTransId="{8F97368F-F872-4B14-B427-7C3F8FD5D35D}" sibTransId="{2021D0FF-E5A1-44DC-AAF7-B410CE128A8C}"/>
    <dgm:cxn modelId="{BEA3127D-5E12-4C5F-BB49-0967704E2519}" srcId="{9B990768-544B-4EC8-965E-75FB43B0D9EE}" destId="{4B5ADFD9-6485-4390-A090-DFDB63E5C2D3}" srcOrd="0" destOrd="0" parTransId="{8654253E-9F12-409A-B091-C4F8FC04F659}" sibTransId="{FB02D007-4CC1-4454-9697-CC9DAE151326}"/>
    <dgm:cxn modelId="{1741CB7D-4F12-4EB3-8C80-502EFD00E348}" type="presOf" srcId="{B9A868D2-0CAD-4023-B7DA-D1B2B72C1423}" destId="{E716170A-11B9-4319-AE26-66D302F98948}" srcOrd="0" destOrd="0" presId="urn:microsoft.com/office/officeart/2005/8/layout/vList5"/>
    <dgm:cxn modelId="{A2F8B881-433E-4154-805A-3DC1485A848E}" type="presOf" srcId="{CBFF7CFD-862E-4A52-8DC7-EB36993690B0}" destId="{0F07511B-713C-44DF-9427-7940F3127E48}" srcOrd="0" destOrd="1" presId="urn:microsoft.com/office/officeart/2005/8/layout/vList5"/>
    <dgm:cxn modelId="{8621F691-A427-4DB4-B424-0010E102D9F1}" srcId="{455835C5-D3A6-4AD5-A325-C9EC222B91B9}" destId="{C6B32AC6-C271-467E-A2BB-0B4374D78B13}" srcOrd="1" destOrd="0" parTransId="{D735D490-B8E9-40B8-A5C9-89AE859E91C2}" sibTransId="{16160FEE-B370-4F15-9C83-98D888219079}"/>
    <dgm:cxn modelId="{31AF6493-790E-47B9-B60D-0CF1F03FC514}" type="presOf" srcId="{70E01C1D-E69A-4B1D-B84C-768388F9EA7D}" destId="{0ADD24FE-9680-4B13-92AF-A9DD55BA3471}" srcOrd="0" destOrd="0" presId="urn:microsoft.com/office/officeart/2005/8/layout/vList5"/>
    <dgm:cxn modelId="{92C5379E-F893-4C44-BE37-BA8251907EA3}" type="presOf" srcId="{43652251-FBD4-40BA-AFFC-0E4818B912B2}" destId="{88C03FDD-9A9F-49A3-822B-6A6F4A565293}" srcOrd="0" destOrd="1" presId="urn:microsoft.com/office/officeart/2005/8/layout/vList5"/>
    <dgm:cxn modelId="{4A74A19E-7AF3-417F-9319-079A9779ED21}" type="presOf" srcId="{E45EA104-C23B-4315-BD9F-BDF145EAAEDD}" destId="{106ABE62-209C-44FA-9C81-C93BF33C76A3}" srcOrd="0" destOrd="1" presId="urn:microsoft.com/office/officeart/2005/8/layout/vList5"/>
    <dgm:cxn modelId="{22A704A2-2CC5-4644-A2DA-7906483191EF}" srcId="{455835C5-D3A6-4AD5-A325-C9EC222B91B9}" destId="{74A2D05B-C156-4E35-8C3A-487428DA41FC}" srcOrd="6" destOrd="0" parTransId="{4F1539F7-F697-4D2E-955C-8ACB48561CD8}" sibTransId="{CA5D8F37-7B1C-4120-BF19-A566F50E40E1}"/>
    <dgm:cxn modelId="{1EC111A5-8431-4588-AF70-69DAC6FA0F9B}" type="presOf" srcId="{C6B32AC6-C271-467E-A2BB-0B4374D78B13}" destId="{F2680C48-C75A-4FA5-AAF1-F86DB3B708E3}" srcOrd="0" destOrd="0" presId="urn:microsoft.com/office/officeart/2005/8/layout/vList5"/>
    <dgm:cxn modelId="{812A49B5-0CAA-4C2F-B48C-FD8A7485C46A}" srcId="{455835C5-D3A6-4AD5-A325-C9EC222B91B9}" destId="{4FE07DDD-D1A5-4DA0-82B5-797E7DB544BC}" srcOrd="5" destOrd="0" parTransId="{AFBF3062-6379-4692-A95A-1E66ED2A97C9}" sibTransId="{D30A934C-B1F2-4176-9DAE-D5EAF245E97A}"/>
    <dgm:cxn modelId="{F93239B8-C4CA-406B-A8F8-B51FC983E7CA}" srcId="{3ECC156A-8E70-436D-8025-D3471DFBFFC3}" destId="{B6A19028-006E-4542-9C67-A92214308C5A}" srcOrd="0" destOrd="0" parTransId="{21E1C6EB-B2D1-4DA5-A927-27E9FC71B88E}" sibTransId="{86101A7C-A84E-4D9C-83E6-3336DC4E2D60}"/>
    <dgm:cxn modelId="{D9103FBA-DAF9-4028-86D8-B904EB61AA5A}" type="presOf" srcId="{6BC39FC5-85F1-4F74-AD6A-276D23386C16}" destId="{F6261C1A-44F4-4872-AF70-51E8354C815C}" srcOrd="0" destOrd="0" presId="urn:microsoft.com/office/officeart/2005/8/layout/vList5"/>
    <dgm:cxn modelId="{492C55BA-1579-4025-ADD5-260AD4A5CBF0}" srcId="{6BC39FC5-85F1-4F74-AD6A-276D23386C16}" destId="{C1450CBD-2B3F-4120-822E-E2779A226AE6}" srcOrd="0" destOrd="0" parTransId="{4955EF39-04BB-44E2-9423-76FD41571E1E}" sibTransId="{1C13A9C8-0BA3-4868-9A91-C6408907662C}"/>
    <dgm:cxn modelId="{A90794C1-0158-4429-A32B-8FFE54BEB815}" srcId="{C6B32AC6-C271-467E-A2BB-0B4374D78B13}" destId="{B9A868D2-0CAD-4023-B7DA-D1B2B72C1423}" srcOrd="0" destOrd="0" parTransId="{60FEE370-AA86-4762-A814-64A078395F02}" sibTransId="{BA8D1CA4-2D07-4506-9969-D62818A10D79}"/>
    <dgm:cxn modelId="{FFB90BC2-AE13-49BC-AD13-4E88FC8B3577}" srcId="{D5D46404-4A95-4A8F-91EF-549964242A46}" destId="{F320F0C9-89A2-4000-90D5-85875E8E1D8A}" srcOrd="0" destOrd="0" parTransId="{503F0197-E7EF-4D6B-9B39-18DA00E7AADF}" sibTransId="{D3CD17C6-3E6A-4EC9-9C8D-24C9A113D8FC}"/>
    <dgm:cxn modelId="{D1DE9DC9-60D4-447A-B57B-323D4762CF89}" type="presOf" srcId="{C1450CBD-2B3F-4120-822E-E2779A226AE6}" destId="{F6261C1A-44F4-4872-AF70-51E8354C815C}" srcOrd="0" destOrd="1" presId="urn:microsoft.com/office/officeart/2005/8/layout/vList5"/>
    <dgm:cxn modelId="{9B74D5C9-1A99-4900-AD76-48DEDBA6AA8A}" srcId="{F320F0C9-89A2-4000-90D5-85875E8E1D8A}" destId="{E45EA104-C23B-4315-BD9F-BDF145EAAEDD}" srcOrd="0" destOrd="0" parTransId="{56BC7831-9854-40B0-9020-0915B0C71C8A}" sibTransId="{EC8A7E39-F82E-41DD-B4F0-255B3B92661A}"/>
    <dgm:cxn modelId="{07CBFFD9-6937-471F-9007-04FA07CB0588}" type="presOf" srcId="{9B990768-544B-4EC8-965E-75FB43B0D9EE}" destId="{97923CE4-7428-42DC-B801-D1E1F24C60F6}" srcOrd="0" destOrd="0" presId="urn:microsoft.com/office/officeart/2005/8/layout/vList5"/>
    <dgm:cxn modelId="{97D34AEA-F089-4121-B979-7412B3F263EE}" srcId="{455835C5-D3A6-4AD5-A325-C9EC222B91B9}" destId="{67BFD361-7E0D-43EE-81BA-8C0C78069653}" srcOrd="4" destOrd="0" parTransId="{641B05C2-2F73-44B1-B857-96632B91FBC8}" sibTransId="{53B409D0-83DF-406F-BB8A-62A6D04619DF}"/>
    <dgm:cxn modelId="{12B0B3EE-090B-4679-8993-B73FFBFDFDEC}" type="presOf" srcId="{455835C5-D3A6-4AD5-A325-C9EC222B91B9}" destId="{549D5C23-AF22-4777-9F88-67844A623419}" srcOrd="0" destOrd="0" presId="urn:microsoft.com/office/officeart/2005/8/layout/vList5"/>
    <dgm:cxn modelId="{610FD4F1-7757-40B4-9E2C-CE0525033540}" type="presOf" srcId="{F320F0C9-89A2-4000-90D5-85875E8E1D8A}" destId="{106ABE62-209C-44FA-9C81-C93BF33C76A3}" srcOrd="0" destOrd="0" presId="urn:microsoft.com/office/officeart/2005/8/layout/vList5"/>
    <dgm:cxn modelId="{143715FA-DFE6-4ECA-8932-1054EA18946C}" srcId="{B9A868D2-0CAD-4023-B7DA-D1B2B72C1423}" destId="{7FF2E4B0-00E6-4269-8118-C21092170022}" srcOrd="0" destOrd="0" parTransId="{05504872-FEF7-4DC1-BBD4-98A7F4E770D8}" sibTransId="{B67557B0-BB3A-4005-85B5-BD7B455FCF68}"/>
    <dgm:cxn modelId="{83848B98-4961-4F5D-830D-12179A3759B3}" type="presParOf" srcId="{549D5C23-AF22-4777-9F88-67844A623419}" destId="{BEEEACC5-DB3F-4570-94B1-37BFCC6D17D1}" srcOrd="0" destOrd="0" presId="urn:microsoft.com/office/officeart/2005/8/layout/vList5"/>
    <dgm:cxn modelId="{D2889B61-50BB-402B-8F39-B722FA23EBF4}" type="presParOf" srcId="{BEEEACC5-DB3F-4570-94B1-37BFCC6D17D1}" destId="{7B23C4E7-29D9-4AA9-837A-2D338868FD04}" srcOrd="0" destOrd="0" presId="urn:microsoft.com/office/officeart/2005/8/layout/vList5"/>
    <dgm:cxn modelId="{8F0435E5-81BF-4F00-B120-C45B692E14B7}" type="presParOf" srcId="{BEEEACC5-DB3F-4570-94B1-37BFCC6D17D1}" destId="{106ABE62-209C-44FA-9C81-C93BF33C76A3}" srcOrd="1" destOrd="0" presId="urn:microsoft.com/office/officeart/2005/8/layout/vList5"/>
    <dgm:cxn modelId="{8982E850-A20D-4CB1-ADBA-074190C60399}" type="presParOf" srcId="{549D5C23-AF22-4777-9F88-67844A623419}" destId="{CCADBE56-ED35-431C-AB03-AB6F468E9BE9}" srcOrd="1" destOrd="0" presId="urn:microsoft.com/office/officeart/2005/8/layout/vList5"/>
    <dgm:cxn modelId="{947E75DA-BBD8-463D-8A14-8249DBC68FC3}" type="presParOf" srcId="{549D5C23-AF22-4777-9F88-67844A623419}" destId="{8980D493-C90D-4F70-B4F1-5E8D988FA9D9}" srcOrd="2" destOrd="0" presId="urn:microsoft.com/office/officeart/2005/8/layout/vList5"/>
    <dgm:cxn modelId="{00477843-A24A-46EB-82F1-C6E62410F24C}" type="presParOf" srcId="{8980D493-C90D-4F70-B4F1-5E8D988FA9D9}" destId="{F2680C48-C75A-4FA5-AAF1-F86DB3B708E3}" srcOrd="0" destOrd="0" presId="urn:microsoft.com/office/officeart/2005/8/layout/vList5"/>
    <dgm:cxn modelId="{5A374171-59DF-4B12-95DC-2D3FBCB3B7D7}" type="presParOf" srcId="{8980D493-C90D-4F70-B4F1-5E8D988FA9D9}" destId="{E716170A-11B9-4319-AE26-66D302F98948}" srcOrd="1" destOrd="0" presId="urn:microsoft.com/office/officeart/2005/8/layout/vList5"/>
    <dgm:cxn modelId="{C33F6E97-F9C3-47AF-AD1E-80190A6781F0}" type="presParOf" srcId="{549D5C23-AF22-4777-9F88-67844A623419}" destId="{4F2562A5-C87B-4C56-A9D4-FE621C063C1E}" srcOrd="3" destOrd="0" presId="urn:microsoft.com/office/officeart/2005/8/layout/vList5"/>
    <dgm:cxn modelId="{2BFB7705-D37A-4C0A-B82D-88A1762A9776}" type="presParOf" srcId="{549D5C23-AF22-4777-9F88-67844A623419}" destId="{62F6833E-9757-40D2-A19D-598EB326EDAE}" srcOrd="4" destOrd="0" presId="urn:microsoft.com/office/officeart/2005/8/layout/vList5"/>
    <dgm:cxn modelId="{5DD3AF75-131D-44FF-B7AE-4F6F8832A855}" type="presParOf" srcId="{62F6833E-9757-40D2-A19D-598EB326EDAE}" destId="{97923CE4-7428-42DC-B801-D1E1F24C60F6}" srcOrd="0" destOrd="0" presId="urn:microsoft.com/office/officeart/2005/8/layout/vList5"/>
    <dgm:cxn modelId="{00C28E54-3F9B-4E83-A9E3-C9918D635B77}" type="presParOf" srcId="{62F6833E-9757-40D2-A19D-598EB326EDAE}" destId="{0F07511B-713C-44DF-9427-7940F3127E48}" srcOrd="1" destOrd="0" presId="urn:microsoft.com/office/officeart/2005/8/layout/vList5"/>
    <dgm:cxn modelId="{7744FFD5-932B-4FFD-B27B-D5CFEA0793A5}" type="presParOf" srcId="{549D5C23-AF22-4777-9F88-67844A623419}" destId="{79D6DBA2-38D3-4ADC-A50A-388C72566ED7}" srcOrd="5" destOrd="0" presId="urn:microsoft.com/office/officeart/2005/8/layout/vList5"/>
    <dgm:cxn modelId="{5B838A02-FAA5-4DDF-B4F2-C8CFA1451397}" type="presParOf" srcId="{549D5C23-AF22-4777-9F88-67844A623419}" destId="{A7EADB70-0DB4-48F5-A051-03FAFEA55670}" srcOrd="6" destOrd="0" presId="urn:microsoft.com/office/officeart/2005/8/layout/vList5"/>
    <dgm:cxn modelId="{260212D1-A1D5-48D6-BF98-C4216ADE3B53}" type="presParOf" srcId="{A7EADB70-0DB4-48F5-A051-03FAFEA55670}" destId="{6AEE8E11-B557-40A0-BEB3-4F0368F0EFF1}" srcOrd="0" destOrd="0" presId="urn:microsoft.com/office/officeart/2005/8/layout/vList5"/>
    <dgm:cxn modelId="{A939768D-8643-4B14-8F2C-7659C768398F}" type="presParOf" srcId="{A7EADB70-0DB4-48F5-A051-03FAFEA55670}" destId="{ABE60875-2B62-47AF-A5EA-7697FAE3C507}" srcOrd="1" destOrd="0" presId="urn:microsoft.com/office/officeart/2005/8/layout/vList5"/>
    <dgm:cxn modelId="{6A5B2384-9B99-4277-A669-3F54A2DB2A1C}" type="presParOf" srcId="{549D5C23-AF22-4777-9F88-67844A623419}" destId="{7AFF2A10-C9D8-4BA1-9F6A-9B7BC618C8EB}" srcOrd="7" destOrd="0" presId="urn:microsoft.com/office/officeart/2005/8/layout/vList5"/>
    <dgm:cxn modelId="{19569CD1-CFAA-4E45-A273-4953CD1EEC01}" type="presParOf" srcId="{549D5C23-AF22-4777-9F88-67844A623419}" destId="{7FE26175-A9EC-4CB8-8DA9-4C95AAE114A9}" srcOrd="8" destOrd="0" presId="urn:microsoft.com/office/officeart/2005/8/layout/vList5"/>
    <dgm:cxn modelId="{D3A85D2A-F10A-4FD3-AEE6-868F28BDE1FC}" type="presParOf" srcId="{7FE26175-A9EC-4CB8-8DA9-4C95AAE114A9}" destId="{1C1350B1-BAE7-45AE-AB06-7C24A1819246}" srcOrd="0" destOrd="0" presId="urn:microsoft.com/office/officeart/2005/8/layout/vList5"/>
    <dgm:cxn modelId="{58E6CFF3-A978-4BED-ADAD-B3E9073F201D}" type="presParOf" srcId="{7FE26175-A9EC-4CB8-8DA9-4C95AAE114A9}" destId="{F6261C1A-44F4-4872-AF70-51E8354C815C}" srcOrd="1" destOrd="0" presId="urn:microsoft.com/office/officeart/2005/8/layout/vList5"/>
    <dgm:cxn modelId="{BE237852-833D-44EE-988F-841D9AA2EF2B}" type="presParOf" srcId="{549D5C23-AF22-4777-9F88-67844A623419}" destId="{834FD57A-E56D-4846-9B01-08B18362B9E5}" srcOrd="9" destOrd="0" presId="urn:microsoft.com/office/officeart/2005/8/layout/vList5"/>
    <dgm:cxn modelId="{430D2F65-2A2E-4BB8-A3D2-D788C1BE0CFD}" type="presParOf" srcId="{549D5C23-AF22-4777-9F88-67844A623419}" destId="{BC040D7A-EEA8-4D1E-8F12-A89E9D2B762B}" srcOrd="10" destOrd="0" presId="urn:microsoft.com/office/officeart/2005/8/layout/vList5"/>
    <dgm:cxn modelId="{9DB95A50-C8F6-4629-9331-46D24024D43D}" type="presParOf" srcId="{BC040D7A-EEA8-4D1E-8F12-A89E9D2B762B}" destId="{86C4D5B8-A99C-43DD-BE38-03DDB0499588}" srcOrd="0" destOrd="0" presId="urn:microsoft.com/office/officeart/2005/8/layout/vList5"/>
    <dgm:cxn modelId="{5DD474AC-BB79-4C30-9095-0D51B3FBCDF5}" type="presParOf" srcId="{BC040D7A-EEA8-4D1E-8F12-A89E9D2B762B}" destId="{0ADD24FE-9680-4B13-92AF-A9DD55BA3471}" srcOrd="1" destOrd="0" presId="urn:microsoft.com/office/officeart/2005/8/layout/vList5"/>
    <dgm:cxn modelId="{92986981-1EA4-490B-BF83-271A3DF59A69}" type="presParOf" srcId="{549D5C23-AF22-4777-9F88-67844A623419}" destId="{18FCBB98-9890-483B-9316-6EF26CE1A5DB}" srcOrd="11" destOrd="0" presId="urn:microsoft.com/office/officeart/2005/8/layout/vList5"/>
    <dgm:cxn modelId="{C20FAD65-030C-4EB5-893B-4CD751653221}" type="presParOf" srcId="{549D5C23-AF22-4777-9F88-67844A623419}" destId="{045AFCB7-9C0C-4456-8BE5-CBEB21A48465}" srcOrd="12" destOrd="0" presId="urn:microsoft.com/office/officeart/2005/8/layout/vList5"/>
    <dgm:cxn modelId="{F1DE9DE5-28F9-49D8-891F-09FC0C14E51A}" type="presParOf" srcId="{045AFCB7-9C0C-4456-8BE5-CBEB21A48465}" destId="{CC6C2822-F4DB-4FBA-A260-13B2098F19DF}" srcOrd="0" destOrd="0" presId="urn:microsoft.com/office/officeart/2005/8/layout/vList5"/>
    <dgm:cxn modelId="{59D96627-856A-490C-994D-C74DBEF5E14C}" type="presParOf" srcId="{045AFCB7-9C0C-4456-8BE5-CBEB21A48465}" destId="{88C03FDD-9A9F-49A3-822B-6A6F4A56529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8D6DD40-4DAA-F546-A6D4-3C8BE071D94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B497347-79C3-2E4C-A133-36E3960EBE59}">
      <dgm:prSet/>
      <dgm:spPr/>
      <dgm:t>
        <a:bodyPr/>
        <a:lstStyle/>
        <a:p>
          <a:r>
            <a:rPr lang="en-US" baseline="0" dirty="0"/>
            <a:t>Filters for time intervals include:</a:t>
          </a:r>
          <a:endParaRPr lang="en-US" dirty="0"/>
        </a:p>
      </dgm:t>
    </dgm:pt>
    <dgm:pt modelId="{B8C5512A-1DA9-DF4B-9A68-DF3F2556EF5B}" type="parTrans" cxnId="{953047BB-64D9-8C42-AB55-8DB658F90038}">
      <dgm:prSet/>
      <dgm:spPr/>
      <dgm:t>
        <a:bodyPr/>
        <a:lstStyle/>
        <a:p>
          <a:endParaRPr lang="en-US"/>
        </a:p>
      </dgm:t>
    </dgm:pt>
    <dgm:pt modelId="{33C0D6C9-225F-DD4F-B79A-6B6879EF9E6A}" type="sibTrans" cxnId="{953047BB-64D9-8C42-AB55-8DB658F90038}">
      <dgm:prSet/>
      <dgm:spPr/>
      <dgm:t>
        <a:bodyPr/>
        <a:lstStyle/>
        <a:p>
          <a:endParaRPr lang="en-US"/>
        </a:p>
      </dgm:t>
    </dgm:pt>
    <dgm:pt modelId="{93ED82F8-7259-9448-AE29-49DEEB03F35B}">
      <dgm:prSet/>
      <dgm:spPr/>
      <dgm:t>
        <a:bodyPr/>
        <a:lstStyle/>
        <a:p>
          <a:r>
            <a:rPr lang="en-US" b="0" baseline="0"/>
            <a:t>Today</a:t>
          </a:r>
          <a:endParaRPr lang="en-US"/>
        </a:p>
      </dgm:t>
    </dgm:pt>
    <dgm:pt modelId="{AFCDCF08-2E1E-FA46-BB4C-71F3B3662FA4}" type="parTrans" cxnId="{5051F04A-6BDB-C74F-A027-B139B179B6E5}">
      <dgm:prSet/>
      <dgm:spPr/>
      <dgm:t>
        <a:bodyPr/>
        <a:lstStyle/>
        <a:p>
          <a:endParaRPr lang="en-US"/>
        </a:p>
      </dgm:t>
    </dgm:pt>
    <dgm:pt modelId="{7261D2FC-DAE1-A043-A6AB-0E365E5CB43B}" type="sibTrans" cxnId="{5051F04A-6BDB-C74F-A027-B139B179B6E5}">
      <dgm:prSet/>
      <dgm:spPr/>
      <dgm:t>
        <a:bodyPr/>
        <a:lstStyle/>
        <a:p>
          <a:endParaRPr lang="en-US"/>
        </a:p>
      </dgm:t>
    </dgm:pt>
    <dgm:pt modelId="{5469E0B7-37F9-204A-95CE-1FEF4373BCE5}">
      <dgm:prSet/>
      <dgm:spPr/>
      <dgm:t>
        <a:bodyPr/>
        <a:lstStyle/>
        <a:p>
          <a:r>
            <a:rPr lang="en-US" b="0" baseline="0"/>
            <a:t>Yesterday</a:t>
          </a:r>
          <a:endParaRPr lang="en-US"/>
        </a:p>
      </dgm:t>
    </dgm:pt>
    <dgm:pt modelId="{C2711FA3-2319-F543-B59E-667DABC57CAF}" type="parTrans" cxnId="{37494CDB-979E-A945-B433-3A68039FB177}">
      <dgm:prSet/>
      <dgm:spPr/>
      <dgm:t>
        <a:bodyPr/>
        <a:lstStyle/>
        <a:p>
          <a:endParaRPr lang="en-US"/>
        </a:p>
      </dgm:t>
    </dgm:pt>
    <dgm:pt modelId="{27137235-2385-5D4E-B441-96BF3CE1C420}" type="sibTrans" cxnId="{37494CDB-979E-A945-B433-3A68039FB177}">
      <dgm:prSet/>
      <dgm:spPr/>
      <dgm:t>
        <a:bodyPr/>
        <a:lstStyle/>
        <a:p>
          <a:endParaRPr lang="en-US"/>
        </a:p>
      </dgm:t>
    </dgm:pt>
    <dgm:pt modelId="{043ACC82-6075-D349-A2F5-25C45293A97B}">
      <dgm:prSet/>
      <dgm:spPr/>
      <dgm:t>
        <a:bodyPr/>
        <a:lstStyle/>
        <a:p>
          <a:r>
            <a:rPr lang="en-US" b="0" baseline="0"/>
            <a:t>Last 30 Days</a:t>
          </a:r>
          <a:endParaRPr lang="en-US"/>
        </a:p>
      </dgm:t>
    </dgm:pt>
    <dgm:pt modelId="{0D30B32E-6BB9-0245-B18B-AB823A67687F}" type="parTrans" cxnId="{D8B7C3D4-B2F0-084F-A80E-F582507BF212}">
      <dgm:prSet/>
      <dgm:spPr/>
      <dgm:t>
        <a:bodyPr/>
        <a:lstStyle/>
        <a:p>
          <a:endParaRPr lang="en-US"/>
        </a:p>
      </dgm:t>
    </dgm:pt>
    <dgm:pt modelId="{BA7B8560-5E98-8948-A81E-D0B3B47A25D0}" type="sibTrans" cxnId="{D8B7C3D4-B2F0-084F-A80E-F582507BF212}">
      <dgm:prSet/>
      <dgm:spPr/>
      <dgm:t>
        <a:bodyPr/>
        <a:lstStyle/>
        <a:p>
          <a:endParaRPr lang="en-US"/>
        </a:p>
      </dgm:t>
    </dgm:pt>
    <dgm:pt modelId="{2FECAEA1-86E6-D047-892D-360924FC75E6}">
      <dgm:prSet/>
      <dgm:spPr/>
      <dgm:t>
        <a:bodyPr/>
        <a:lstStyle/>
        <a:p>
          <a:r>
            <a:rPr lang="en-US" b="0" baseline="0"/>
            <a:t>Last 60 Days</a:t>
          </a:r>
          <a:endParaRPr lang="en-US"/>
        </a:p>
      </dgm:t>
    </dgm:pt>
    <dgm:pt modelId="{ECFA3ECC-FCC4-EC4E-B5F6-98D716FAE981}" type="parTrans" cxnId="{3F58199B-5B05-3C46-AC4E-4F15CDAF72EA}">
      <dgm:prSet/>
      <dgm:spPr/>
      <dgm:t>
        <a:bodyPr/>
        <a:lstStyle/>
        <a:p>
          <a:endParaRPr lang="en-US"/>
        </a:p>
      </dgm:t>
    </dgm:pt>
    <dgm:pt modelId="{68E77ABB-31BD-CB44-BCCF-9A5D2BA9C99A}" type="sibTrans" cxnId="{3F58199B-5B05-3C46-AC4E-4F15CDAF72EA}">
      <dgm:prSet/>
      <dgm:spPr/>
      <dgm:t>
        <a:bodyPr/>
        <a:lstStyle/>
        <a:p>
          <a:endParaRPr lang="en-US"/>
        </a:p>
      </dgm:t>
    </dgm:pt>
    <dgm:pt modelId="{AD21D84D-FD50-354C-A086-47750635571E}">
      <dgm:prSet/>
      <dgm:spPr/>
      <dgm:t>
        <a:bodyPr/>
        <a:lstStyle/>
        <a:p>
          <a:r>
            <a:rPr lang="en-US" b="0" baseline="0" dirty="0"/>
            <a:t>Last 90 Days</a:t>
          </a:r>
          <a:endParaRPr lang="en-US" dirty="0"/>
        </a:p>
      </dgm:t>
    </dgm:pt>
    <dgm:pt modelId="{A1B58CE0-5398-7041-BEF8-AAD31E185AC6}" type="parTrans" cxnId="{E2ADA452-0075-4641-B7AC-BF5892888287}">
      <dgm:prSet/>
      <dgm:spPr/>
      <dgm:t>
        <a:bodyPr/>
        <a:lstStyle/>
        <a:p>
          <a:endParaRPr lang="en-US"/>
        </a:p>
      </dgm:t>
    </dgm:pt>
    <dgm:pt modelId="{E0C02F14-3888-064B-B938-CF47AAC98B8C}" type="sibTrans" cxnId="{E2ADA452-0075-4641-B7AC-BF5892888287}">
      <dgm:prSet/>
      <dgm:spPr/>
      <dgm:t>
        <a:bodyPr/>
        <a:lstStyle/>
        <a:p>
          <a:endParaRPr lang="en-US"/>
        </a:p>
      </dgm:t>
    </dgm:pt>
    <dgm:pt modelId="{B5E131D0-CAB0-764A-A9DD-4BA5B65B67E2}">
      <dgm:prSet/>
      <dgm:spPr/>
      <dgm:t>
        <a:bodyPr/>
        <a:lstStyle/>
        <a:p>
          <a:r>
            <a:rPr lang="en-US" baseline="0" dirty="0"/>
            <a:t>Transactions generated by movement type and user are presented in three grids:</a:t>
          </a:r>
          <a:endParaRPr lang="en-US" dirty="0"/>
        </a:p>
      </dgm:t>
    </dgm:pt>
    <dgm:pt modelId="{78D8620A-DC6E-BE4F-957C-EC851799BB3B}" type="parTrans" cxnId="{A6B35BE1-2077-9549-8CAB-CBC1E296C968}">
      <dgm:prSet/>
      <dgm:spPr/>
      <dgm:t>
        <a:bodyPr/>
        <a:lstStyle/>
        <a:p>
          <a:endParaRPr lang="en-US"/>
        </a:p>
      </dgm:t>
    </dgm:pt>
    <dgm:pt modelId="{91623D8F-632C-064A-8784-BCF30CF12127}" type="sibTrans" cxnId="{A6B35BE1-2077-9549-8CAB-CBC1E296C968}">
      <dgm:prSet/>
      <dgm:spPr/>
      <dgm:t>
        <a:bodyPr/>
        <a:lstStyle/>
        <a:p>
          <a:endParaRPr lang="en-US"/>
        </a:p>
      </dgm:t>
    </dgm:pt>
    <dgm:pt modelId="{84B40CD9-DCF7-8047-9AC8-18F13DA7A7E1}">
      <dgm:prSet/>
      <dgm:spPr/>
      <dgm:t>
        <a:bodyPr/>
        <a:lstStyle/>
        <a:p>
          <a:r>
            <a:rPr lang="en-US" b="0" baseline="0"/>
            <a:t>Item Type</a:t>
          </a:r>
          <a:endParaRPr lang="en-US"/>
        </a:p>
      </dgm:t>
    </dgm:pt>
    <dgm:pt modelId="{DC929954-13B9-E949-9862-A05CE94F3967}" type="parTrans" cxnId="{24BEF49C-D4C6-EA4E-803F-A18F9B2DEEEE}">
      <dgm:prSet/>
      <dgm:spPr/>
      <dgm:t>
        <a:bodyPr/>
        <a:lstStyle/>
        <a:p>
          <a:endParaRPr lang="en-US"/>
        </a:p>
      </dgm:t>
    </dgm:pt>
    <dgm:pt modelId="{CFABB269-BD43-4340-8462-1564AE320716}" type="sibTrans" cxnId="{24BEF49C-D4C6-EA4E-803F-A18F9B2DEEEE}">
      <dgm:prSet/>
      <dgm:spPr/>
      <dgm:t>
        <a:bodyPr/>
        <a:lstStyle/>
        <a:p>
          <a:endParaRPr lang="en-US"/>
        </a:p>
      </dgm:t>
    </dgm:pt>
    <dgm:pt modelId="{1257640F-26A2-2546-8DA8-9FCB3F62D9F0}">
      <dgm:prSet/>
      <dgm:spPr/>
      <dgm:t>
        <a:bodyPr/>
        <a:lstStyle/>
        <a:p>
          <a:r>
            <a:rPr lang="en-US" b="0" baseline="0"/>
            <a:t>Lot, Expiry Date, and Serial Number</a:t>
          </a:r>
          <a:endParaRPr lang="en-US"/>
        </a:p>
      </dgm:t>
    </dgm:pt>
    <dgm:pt modelId="{418FA4B6-8CA0-A24A-A457-6CD1197FD336}" type="parTrans" cxnId="{963BB78C-94A5-2A4D-947F-C844ED68824A}">
      <dgm:prSet/>
      <dgm:spPr/>
      <dgm:t>
        <a:bodyPr/>
        <a:lstStyle/>
        <a:p>
          <a:endParaRPr lang="en-US"/>
        </a:p>
      </dgm:t>
    </dgm:pt>
    <dgm:pt modelId="{25706D1C-C2D4-344B-B06B-CFDDF9E68CC3}" type="sibTrans" cxnId="{963BB78C-94A5-2A4D-947F-C844ED68824A}">
      <dgm:prSet/>
      <dgm:spPr/>
      <dgm:t>
        <a:bodyPr/>
        <a:lstStyle/>
        <a:p>
          <a:endParaRPr lang="en-US"/>
        </a:p>
      </dgm:t>
    </dgm:pt>
    <dgm:pt modelId="{A2E1DBF3-5B41-944C-8AB2-72F77FF8AD66}">
      <dgm:prSet/>
      <dgm:spPr/>
      <dgm:t>
        <a:bodyPr/>
        <a:lstStyle/>
        <a:p>
          <a:r>
            <a:rPr lang="en-US" b="0" baseline="0"/>
            <a:t>Consignment</a:t>
          </a:r>
          <a:endParaRPr lang="en-US"/>
        </a:p>
      </dgm:t>
    </dgm:pt>
    <dgm:pt modelId="{795F3681-0411-AD46-9140-58FBC0B921E9}" type="parTrans" cxnId="{62412AF0-7BD1-FF43-BB33-CBAB319EBD40}">
      <dgm:prSet/>
      <dgm:spPr/>
      <dgm:t>
        <a:bodyPr/>
        <a:lstStyle/>
        <a:p>
          <a:endParaRPr lang="en-US"/>
        </a:p>
      </dgm:t>
    </dgm:pt>
    <dgm:pt modelId="{E44D44F8-43FF-1740-85A9-F8A960374C22}" type="sibTrans" cxnId="{62412AF0-7BD1-FF43-BB33-CBAB319EBD40}">
      <dgm:prSet/>
      <dgm:spPr/>
      <dgm:t>
        <a:bodyPr/>
        <a:lstStyle/>
        <a:p>
          <a:endParaRPr lang="en-US"/>
        </a:p>
      </dgm:t>
    </dgm:pt>
    <dgm:pt modelId="{404A5F8C-929B-1249-8950-89E9606CCCFB}" type="pres">
      <dgm:prSet presAssocID="{98D6DD40-4DAA-F546-A6D4-3C8BE071D943}" presName="linear" presStyleCnt="0">
        <dgm:presLayoutVars>
          <dgm:animLvl val="lvl"/>
          <dgm:resizeHandles val="exact"/>
        </dgm:presLayoutVars>
      </dgm:prSet>
      <dgm:spPr/>
    </dgm:pt>
    <dgm:pt modelId="{0F350F3D-B732-A647-BE99-2E08C2404230}" type="pres">
      <dgm:prSet presAssocID="{DB497347-79C3-2E4C-A133-36E3960EBE59}" presName="parentText" presStyleLbl="node1" presStyleIdx="0" presStyleCnt="2">
        <dgm:presLayoutVars>
          <dgm:chMax val="0"/>
          <dgm:bulletEnabled val="1"/>
        </dgm:presLayoutVars>
      </dgm:prSet>
      <dgm:spPr/>
    </dgm:pt>
    <dgm:pt modelId="{3239BB90-B737-4745-AA4A-7085D639A05F}" type="pres">
      <dgm:prSet presAssocID="{DB497347-79C3-2E4C-A133-36E3960EBE59}" presName="childText" presStyleLbl="revTx" presStyleIdx="0" presStyleCnt="2">
        <dgm:presLayoutVars>
          <dgm:bulletEnabled val="1"/>
        </dgm:presLayoutVars>
      </dgm:prSet>
      <dgm:spPr/>
    </dgm:pt>
    <dgm:pt modelId="{3BC2651F-AD52-8045-B818-7149B07FCB77}" type="pres">
      <dgm:prSet presAssocID="{B5E131D0-CAB0-764A-A9DD-4BA5B65B67E2}" presName="parentText" presStyleLbl="node1" presStyleIdx="1" presStyleCnt="2">
        <dgm:presLayoutVars>
          <dgm:chMax val="0"/>
          <dgm:bulletEnabled val="1"/>
        </dgm:presLayoutVars>
      </dgm:prSet>
      <dgm:spPr/>
    </dgm:pt>
    <dgm:pt modelId="{5E8915A1-86A8-1A40-99CA-E86688ED2C1A}" type="pres">
      <dgm:prSet presAssocID="{B5E131D0-CAB0-764A-A9DD-4BA5B65B67E2}" presName="childText" presStyleLbl="revTx" presStyleIdx="1" presStyleCnt="2">
        <dgm:presLayoutVars>
          <dgm:bulletEnabled val="1"/>
        </dgm:presLayoutVars>
      </dgm:prSet>
      <dgm:spPr/>
    </dgm:pt>
  </dgm:ptLst>
  <dgm:cxnLst>
    <dgm:cxn modelId="{AE935905-5A0E-FE4E-B92D-0D124CA986AF}" type="presOf" srcId="{93ED82F8-7259-9448-AE29-49DEEB03F35B}" destId="{3239BB90-B737-4745-AA4A-7085D639A05F}" srcOrd="0" destOrd="0" presId="urn:microsoft.com/office/officeart/2005/8/layout/vList2"/>
    <dgm:cxn modelId="{1325D80A-3A52-114E-A579-1536D24BC49D}" type="presOf" srcId="{043ACC82-6075-D349-A2F5-25C45293A97B}" destId="{3239BB90-B737-4745-AA4A-7085D639A05F}" srcOrd="0" destOrd="2" presId="urn:microsoft.com/office/officeart/2005/8/layout/vList2"/>
    <dgm:cxn modelId="{1522290C-CC23-154E-BF31-0BB776F0A77C}" type="presOf" srcId="{DB497347-79C3-2E4C-A133-36E3960EBE59}" destId="{0F350F3D-B732-A647-BE99-2E08C2404230}" srcOrd="0" destOrd="0" presId="urn:microsoft.com/office/officeart/2005/8/layout/vList2"/>
    <dgm:cxn modelId="{99495962-4086-154D-B7AE-9B6322561F96}" type="presOf" srcId="{AD21D84D-FD50-354C-A086-47750635571E}" destId="{3239BB90-B737-4745-AA4A-7085D639A05F}" srcOrd="0" destOrd="4" presId="urn:microsoft.com/office/officeart/2005/8/layout/vList2"/>
    <dgm:cxn modelId="{FF84C34A-A40C-354C-AA1D-8C5F39BBDEBC}" type="presOf" srcId="{98D6DD40-4DAA-F546-A6D4-3C8BE071D943}" destId="{404A5F8C-929B-1249-8950-89E9606CCCFB}" srcOrd="0" destOrd="0" presId="urn:microsoft.com/office/officeart/2005/8/layout/vList2"/>
    <dgm:cxn modelId="{5051F04A-6BDB-C74F-A027-B139B179B6E5}" srcId="{DB497347-79C3-2E4C-A133-36E3960EBE59}" destId="{93ED82F8-7259-9448-AE29-49DEEB03F35B}" srcOrd="0" destOrd="0" parTransId="{AFCDCF08-2E1E-FA46-BB4C-71F3B3662FA4}" sibTransId="{7261D2FC-DAE1-A043-A6AB-0E365E5CB43B}"/>
    <dgm:cxn modelId="{E2ADA452-0075-4641-B7AC-BF5892888287}" srcId="{DB497347-79C3-2E4C-A133-36E3960EBE59}" destId="{AD21D84D-FD50-354C-A086-47750635571E}" srcOrd="4" destOrd="0" parTransId="{A1B58CE0-5398-7041-BEF8-AAD31E185AC6}" sibTransId="{E0C02F14-3888-064B-B938-CF47AAC98B8C}"/>
    <dgm:cxn modelId="{CF7C627E-172B-804B-9859-2F8A4D696DBA}" type="presOf" srcId="{B5E131D0-CAB0-764A-A9DD-4BA5B65B67E2}" destId="{3BC2651F-AD52-8045-B818-7149B07FCB77}" srcOrd="0" destOrd="0" presId="urn:microsoft.com/office/officeart/2005/8/layout/vList2"/>
    <dgm:cxn modelId="{963BB78C-94A5-2A4D-947F-C844ED68824A}" srcId="{B5E131D0-CAB0-764A-A9DD-4BA5B65B67E2}" destId="{1257640F-26A2-2546-8DA8-9FCB3F62D9F0}" srcOrd="1" destOrd="0" parTransId="{418FA4B6-8CA0-A24A-A457-6CD1197FD336}" sibTransId="{25706D1C-C2D4-344B-B06B-CFDDF9E68CC3}"/>
    <dgm:cxn modelId="{B833ED8F-C0C5-564A-AE0D-835E7B5C4F53}" type="presOf" srcId="{84B40CD9-DCF7-8047-9AC8-18F13DA7A7E1}" destId="{5E8915A1-86A8-1A40-99CA-E86688ED2C1A}" srcOrd="0" destOrd="0" presId="urn:microsoft.com/office/officeart/2005/8/layout/vList2"/>
    <dgm:cxn modelId="{3F58199B-5B05-3C46-AC4E-4F15CDAF72EA}" srcId="{DB497347-79C3-2E4C-A133-36E3960EBE59}" destId="{2FECAEA1-86E6-D047-892D-360924FC75E6}" srcOrd="3" destOrd="0" parTransId="{ECFA3ECC-FCC4-EC4E-B5F6-98D716FAE981}" sibTransId="{68E77ABB-31BD-CB44-BCCF-9A5D2BA9C99A}"/>
    <dgm:cxn modelId="{24BEF49C-D4C6-EA4E-803F-A18F9B2DEEEE}" srcId="{B5E131D0-CAB0-764A-A9DD-4BA5B65B67E2}" destId="{84B40CD9-DCF7-8047-9AC8-18F13DA7A7E1}" srcOrd="0" destOrd="0" parTransId="{DC929954-13B9-E949-9862-A05CE94F3967}" sibTransId="{CFABB269-BD43-4340-8462-1564AE320716}"/>
    <dgm:cxn modelId="{953047BB-64D9-8C42-AB55-8DB658F90038}" srcId="{98D6DD40-4DAA-F546-A6D4-3C8BE071D943}" destId="{DB497347-79C3-2E4C-A133-36E3960EBE59}" srcOrd="0" destOrd="0" parTransId="{B8C5512A-1DA9-DF4B-9A68-DF3F2556EF5B}" sibTransId="{33C0D6C9-225F-DD4F-B79A-6B6879EF9E6A}"/>
    <dgm:cxn modelId="{CD9457C7-D51D-154E-AFB5-A69BB49A5222}" type="presOf" srcId="{A2E1DBF3-5B41-944C-8AB2-72F77FF8AD66}" destId="{5E8915A1-86A8-1A40-99CA-E86688ED2C1A}" srcOrd="0" destOrd="2" presId="urn:microsoft.com/office/officeart/2005/8/layout/vList2"/>
    <dgm:cxn modelId="{44E3EDCB-E68C-E342-8AF8-675F4464BF05}" type="presOf" srcId="{5469E0B7-37F9-204A-95CE-1FEF4373BCE5}" destId="{3239BB90-B737-4745-AA4A-7085D639A05F}" srcOrd="0" destOrd="1" presId="urn:microsoft.com/office/officeart/2005/8/layout/vList2"/>
    <dgm:cxn modelId="{05EC94CF-8AB3-754F-B0AA-1A62E844FECC}" type="presOf" srcId="{1257640F-26A2-2546-8DA8-9FCB3F62D9F0}" destId="{5E8915A1-86A8-1A40-99CA-E86688ED2C1A}" srcOrd="0" destOrd="1" presId="urn:microsoft.com/office/officeart/2005/8/layout/vList2"/>
    <dgm:cxn modelId="{D8B7C3D4-B2F0-084F-A80E-F582507BF212}" srcId="{DB497347-79C3-2E4C-A133-36E3960EBE59}" destId="{043ACC82-6075-D349-A2F5-25C45293A97B}" srcOrd="2" destOrd="0" parTransId="{0D30B32E-6BB9-0245-B18B-AB823A67687F}" sibTransId="{BA7B8560-5E98-8948-A81E-D0B3B47A25D0}"/>
    <dgm:cxn modelId="{37494CDB-979E-A945-B433-3A68039FB177}" srcId="{DB497347-79C3-2E4C-A133-36E3960EBE59}" destId="{5469E0B7-37F9-204A-95CE-1FEF4373BCE5}" srcOrd="1" destOrd="0" parTransId="{C2711FA3-2319-F543-B59E-667DABC57CAF}" sibTransId="{27137235-2385-5D4E-B441-96BF3CE1C420}"/>
    <dgm:cxn modelId="{A6B35BE1-2077-9549-8CAB-CBC1E296C968}" srcId="{98D6DD40-4DAA-F546-A6D4-3C8BE071D943}" destId="{B5E131D0-CAB0-764A-A9DD-4BA5B65B67E2}" srcOrd="1" destOrd="0" parTransId="{78D8620A-DC6E-BE4F-957C-EC851799BB3B}" sibTransId="{91623D8F-632C-064A-8784-BCF30CF12127}"/>
    <dgm:cxn modelId="{0C539FEC-2EF7-A540-8B37-64E0B5F4858D}" type="presOf" srcId="{2FECAEA1-86E6-D047-892D-360924FC75E6}" destId="{3239BB90-B737-4745-AA4A-7085D639A05F}" srcOrd="0" destOrd="3" presId="urn:microsoft.com/office/officeart/2005/8/layout/vList2"/>
    <dgm:cxn modelId="{62412AF0-7BD1-FF43-BB33-CBAB319EBD40}" srcId="{B5E131D0-CAB0-764A-A9DD-4BA5B65B67E2}" destId="{A2E1DBF3-5B41-944C-8AB2-72F77FF8AD66}" srcOrd="2" destOrd="0" parTransId="{795F3681-0411-AD46-9140-58FBC0B921E9}" sibTransId="{E44D44F8-43FF-1740-85A9-F8A960374C22}"/>
    <dgm:cxn modelId="{5640C721-1565-9841-B7F2-279AFFB5373F}" type="presParOf" srcId="{404A5F8C-929B-1249-8950-89E9606CCCFB}" destId="{0F350F3D-B732-A647-BE99-2E08C2404230}" srcOrd="0" destOrd="0" presId="urn:microsoft.com/office/officeart/2005/8/layout/vList2"/>
    <dgm:cxn modelId="{AF3E7913-C5B9-C940-B9B2-10006DB50CB8}" type="presParOf" srcId="{404A5F8C-929B-1249-8950-89E9606CCCFB}" destId="{3239BB90-B737-4745-AA4A-7085D639A05F}" srcOrd="1" destOrd="0" presId="urn:microsoft.com/office/officeart/2005/8/layout/vList2"/>
    <dgm:cxn modelId="{E3068630-9D05-234C-9600-914FAAB42A82}" type="presParOf" srcId="{404A5F8C-929B-1249-8950-89E9606CCCFB}" destId="{3BC2651F-AD52-8045-B818-7149B07FCB77}" srcOrd="2" destOrd="0" presId="urn:microsoft.com/office/officeart/2005/8/layout/vList2"/>
    <dgm:cxn modelId="{189391EC-D4B4-FD43-9F7C-1486010AB934}" type="presParOf" srcId="{404A5F8C-929B-1249-8950-89E9606CCCFB}" destId="{5E8915A1-86A8-1A40-99CA-E86688ED2C1A}"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DD984D-6120-3944-BDC7-70D69CD8FB1A}">
      <dsp:nvSpPr>
        <dsp:cNvPr id="0" name=""/>
        <dsp:cNvSpPr/>
      </dsp:nvSpPr>
      <dsp:spPr>
        <a:xfrm>
          <a:off x="0" y="567061"/>
          <a:ext cx="11537950" cy="1146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baseline="0" dirty="0"/>
            <a:t>Monitor hospital activities.</a:t>
          </a:r>
          <a:endParaRPr lang="en-US" sz="4900" kern="1200" dirty="0"/>
        </a:p>
      </dsp:txBody>
      <dsp:txXfrm>
        <a:off x="55972" y="623033"/>
        <a:ext cx="11426006" cy="1034656"/>
      </dsp:txXfrm>
    </dsp:sp>
    <dsp:sp modelId="{FA1D6145-ECFE-474C-94CB-FE44FA7AEDE1}">
      <dsp:nvSpPr>
        <dsp:cNvPr id="0" name=""/>
        <dsp:cNvSpPr/>
      </dsp:nvSpPr>
      <dsp:spPr>
        <a:xfrm>
          <a:off x="0" y="1854781"/>
          <a:ext cx="11537950" cy="1146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baseline="0" dirty="0"/>
            <a:t>Identify what needs special attention.</a:t>
          </a:r>
          <a:endParaRPr lang="en-US" sz="4900" kern="1200" dirty="0"/>
        </a:p>
      </dsp:txBody>
      <dsp:txXfrm>
        <a:off x="55972" y="1910753"/>
        <a:ext cx="11426006" cy="1034656"/>
      </dsp:txXfrm>
    </dsp:sp>
    <dsp:sp modelId="{62254F40-F54A-A24A-A7F1-277825876C27}">
      <dsp:nvSpPr>
        <dsp:cNvPr id="0" name=""/>
        <dsp:cNvSpPr/>
      </dsp:nvSpPr>
      <dsp:spPr>
        <a:xfrm>
          <a:off x="0" y="3142501"/>
          <a:ext cx="11537950" cy="1146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l" defTabSz="2178050">
            <a:lnSpc>
              <a:spcPct val="90000"/>
            </a:lnSpc>
            <a:spcBef>
              <a:spcPct val="0"/>
            </a:spcBef>
            <a:spcAft>
              <a:spcPct val="35000"/>
            </a:spcAft>
            <a:buNone/>
          </a:pPr>
          <a:r>
            <a:rPr lang="en-US" sz="4900" kern="1200" baseline="0" dirty="0"/>
            <a:t>Ensure the system is running efficiently.</a:t>
          </a:r>
          <a:endParaRPr lang="en-US" sz="4900" kern="1200" dirty="0"/>
        </a:p>
      </dsp:txBody>
      <dsp:txXfrm>
        <a:off x="55972" y="3198473"/>
        <a:ext cx="11426006" cy="10346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8DB13-1076-441B-B254-B61C036FE105}">
      <dsp:nvSpPr>
        <dsp:cNvPr id="0" name=""/>
        <dsp:cNvSpPr/>
      </dsp:nvSpPr>
      <dsp:spPr>
        <a:xfrm>
          <a:off x="0" y="0"/>
          <a:ext cx="55530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7850D1-799E-4231-BC26-880794747A53}">
      <dsp:nvSpPr>
        <dsp:cNvPr id="0" name=""/>
        <dsp:cNvSpPr/>
      </dsp:nvSpPr>
      <dsp:spPr>
        <a:xfrm>
          <a:off x="0" y="0"/>
          <a:ext cx="5553075" cy="2428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baseline="0" dirty="0"/>
            <a:t>Search locations history of supply usage, return, and count activities.</a:t>
          </a:r>
          <a:endParaRPr lang="en-US" sz="4000" kern="1200" dirty="0"/>
        </a:p>
      </dsp:txBody>
      <dsp:txXfrm>
        <a:off x="0" y="0"/>
        <a:ext cx="5553075" cy="2428081"/>
      </dsp:txXfrm>
    </dsp:sp>
    <dsp:sp modelId="{0F0DD480-EFFD-4164-993D-FA782C4308F6}">
      <dsp:nvSpPr>
        <dsp:cNvPr id="0" name=""/>
        <dsp:cNvSpPr/>
      </dsp:nvSpPr>
      <dsp:spPr>
        <a:xfrm>
          <a:off x="0" y="2428081"/>
          <a:ext cx="555307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A49C5-9086-4157-9CB8-9AEC51CF0DF7}">
      <dsp:nvSpPr>
        <dsp:cNvPr id="0" name=""/>
        <dsp:cNvSpPr/>
      </dsp:nvSpPr>
      <dsp:spPr>
        <a:xfrm>
          <a:off x="0" y="2428081"/>
          <a:ext cx="5553075" cy="2428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baseline="0" dirty="0"/>
            <a:t>Item-level information is not provided.</a:t>
          </a:r>
          <a:endParaRPr lang="en-US" sz="4000" kern="1200" dirty="0"/>
        </a:p>
      </dsp:txBody>
      <dsp:txXfrm>
        <a:off x="0" y="2428081"/>
        <a:ext cx="5553075" cy="24280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E8F97-075A-45CC-AAEC-E239F129C46A}">
      <dsp:nvSpPr>
        <dsp:cNvPr id="0" name=""/>
        <dsp:cNvSpPr/>
      </dsp:nvSpPr>
      <dsp:spPr>
        <a:xfrm>
          <a:off x="0" y="11220"/>
          <a:ext cx="5553075" cy="2375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baseline="0" dirty="0">
              <a:latin typeface="Arial"/>
            </a:rPr>
            <a:t>Displays</a:t>
          </a:r>
          <a:r>
            <a:rPr lang="en-US" sz="2900" kern="1200" baseline="0" dirty="0"/>
            <a:t> completed supply orders and how many supply orders were completed in total, in 1-3 days, or greater than 3 days.</a:t>
          </a:r>
          <a:endParaRPr lang="en-US" sz="2900" kern="1200" dirty="0"/>
        </a:p>
      </dsp:txBody>
      <dsp:txXfrm>
        <a:off x="115943" y="127163"/>
        <a:ext cx="5321189" cy="2143214"/>
      </dsp:txXfrm>
    </dsp:sp>
    <dsp:sp modelId="{8FC3C4EC-E3EC-41C6-9015-42C7204F77E3}">
      <dsp:nvSpPr>
        <dsp:cNvPr id="0" name=""/>
        <dsp:cNvSpPr/>
      </dsp:nvSpPr>
      <dsp:spPr>
        <a:xfrm>
          <a:off x="0" y="2469841"/>
          <a:ext cx="5553075" cy="23751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baseline="0" dirty="0">
              <a:latin typeface="Arial"/>
            </a:rPr>
            <a:t>Percentages</a:t>
          </a:r>
          <a:r>
            <a:rPr lang="en-US" sz="2900" kern="1200" baseline="0" dirty="0"/>
            <a:t> of supply orders that were completed</a:t>
          </a:r>
          <a:r>
            <a:rPr lang="en-US" sz="2900" kern="1200" baseline="0" dirty="0">
              <a:latin typeface="Arial"/>
            </a:rPr>
            <a:t> in</a:t>
          </a:r>
          <a:r>
            <a:rPr lang="en-US" sz="2900" kern="1200" baseline="0" dirty="0"/>
            <a:t> relation to the historical total number of completed supply orders</a:t>
          </a:r>
          <a:endParaRPr lang="en-US" sz="2900" kern="1200" dirty="0"/>
        </a:p>
      </dsp:txBody>
      <dsp:txXfrm>
        <a:off x="115943" y="2585784"/>
        <a:ext cx="5321189" cy="21432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F0518-3680-4822-AFBC-4F239369B0CC}">
      <dsp:nvSpPr>
        <dsp:cNvPr id="0" name=""/>
        <dsp:cNvSpPr/>
      </dsp:nvSpPr>
      <dsp:spPr>
        <a:xfrm>
          <a:off x="0" y="762158"/>
          <a:ext cx="3331845" cy="3331845"/>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9F9351-5DF7-4079-9AB2-ACD21C7BF7F5}">
      <dsp:nvSpPr>
        <dsp:cNvPr id="0" name=""/>
        <dsp:cNvSpPr/>
      </dsp:nvSpPr>
      <dsp:spPr>
        <a:xfrm>
          <a:off x="1665922" y="762158"/>
          <a:ext cx="3887152" cy="333184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0" tIns="171450" rIns="171450" bIns="171450" numCol="1" spcCol="1270" anchor="ctr" anchorCtr="0">
          <a:noAutofit/>
        </a:bodyPr>
        <a:lstStyle/>
        <a:p>
          <a:pPr marL="0" lvl="0" indent="0" algn="ctr" defTabSz="2000250">
            <a:lnSpc>
              <a:spcPct val="90000"/>
            </a:lnSpc>
            <a:spcBef>
              <a:spcPct val="0"/>
            </a:spcBef>
            <a:spcAft>
              <a:spcPct val="35000"/>
            </a:spcAft>
            <a:buNone/>
          </a:pPr>
          <a:r>
            <a:rPr lang="en-US" sz="4500" kern="1200" baseline="0" dirty="0"/>
            <a:t>Displays the quantity of items in a tracked location</a:t>
          </a:r>
          <a:endParaRPr lang="en-US" sz="4500" kern="1200" dirty="0"/>
        </a:p>
      </dsp:txBody>
      <dsp:txXfrm>
        <a:off x="1665922" y="762158"/>
        <a:ext cx="3887152" cy="3331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9E64F-7204-4F25-AB23-E24980C49C1E}">
      <dsp:nvSpPr>
        <dsp:cNvPr id="0" name=""/>
        <dsp:cNvSpPr/>
      </dsp:nvSpPr>
      <dsp:spPr>
        <a:xfrm>
          <a:off x="0" y="594"/>
          <a:ext cx="66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CB78AC-995E-423A-9C2F-4301EE424198}">
      <dsp:nvSpPr>
        <dsp:cNvPr id="0" name=""/>
        <dsp:cNvSpPr/>
      </dsp:nvSpPr>
      <dsp:spPr>
        <a:xfrm>
          <a:off x="0" y="594"/>
          <a:ext cx="1320800" cy="97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t>Stockout</a:t>
          </a:r>
          <a:endParaRPr lang="en-US" sz="2000" kern="1200" dirty="0"/>
        </a:p>
      </dsp:txBody>
      <dsp:txXfrm>
        <a:off x="0" y="594"/>
        <a:ext cx="1320800" cy="973005"/>
      </dsp:txXfrm>
    </dsp:sp>
    <dsp:sp modelId="{328CE56E-ED23-45FD-A912-14AE6EE48DF2}">
      <dsp:nvSpPr>
        <dsp:cNvPr id="0" name=""/>
        <dsp:cNvSpPr/>
      </dsp:nvSpPr>
      <dsp:spPr>
        <a:xfrm>
          <a:off x="1419859" y="44778"/>
          <a:ext cx="5184140" cy="88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t>Number of location items that allow reorder where the in-location quantity is zero</a:t>
          </a:r>
          <a:endParaRPr lang="en-US" sz="2000" kern="1200" dirty="0"/>
        </a:p>
      </dsp:txBody>
      <dsp:txXfrm>
        <a:off x="1419859" y="44778"/>
        <a:ext cx="5184140" cy="883686"/>
      </dsp:txXfrm>
    </dsp:sp>
    <dsp:sp modelId="{A6F67E53-C860-4A7B-9D87-5536A31A298C}">
      <dsp:nvSpPr>
        <dsp:cNvPr id="0" name=""/>
        <dsp:cNvSpPr/>
      </dsp:nvSpPr>
      <dsp:spPr>
        <a:xfrm>
          <a:off x="1320799" y="928465"/>
          <a:ext cx="5283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8147A-3404-4904-BD4B-1AE99696DFE7}">
      <dsp:nvSpPr>
        <dsp:cNvPr id="0" name=""/>
        <dsp:cNvSpPr/>
      </dsp:nvSpPr>
      <dsp:spPr>
        <a:xfrm>
          <a:off x="0" y="973599"/>
          <a:ext cx="66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B76D10C-DE95-4F63-A9F1-6EC4BDBE8CE0}">
      <dsp:nvSpPr>
        <dsp:cNvPr id="0" name=""/>
        <dsp:cNvSpPr/>
      </dsp:nvSpPr>
      <dsp:spPr>
        <a:xfrm>
          <a:off x="0" y="973599"/>
          <a:ext cx="1320800" cy="97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t>Active Count Sessions</a:t>
          </a:r>
          <a:endParaRPr lang="en-US" sz="2000" kern="1200" dirty="0"/>
        </a:p>
      </dsp:txBody>
      <dsp:txXfrm>
        <a:off x="0" y="973599"/>
        <a:ext cx="1320800" cy="973005"/>
      </dsp:txXfrm>
    </dsp:sp>
    <dsp:sp modelId="{EC636763-F85D-4E3C-8967-66A79AC61BE0}">
      <dsp:nvSpPr>
        <dsp:cNvPr id="0" name=""/>
        <dsp:cNvSpPr/>
      </dsp:nvSpPr>
      <dsp:spPr>
        <a:xfrm>
          <a:off x="1419859" y="1017784"/>
          <a:ext cx="5184140" cy="88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a:t>Number </a:t>
          </a:r>
          <a:r>
            <a:rPr lang="en-CA" sz="2000" kern="1200" dirty="0"/>
            <a:t>of open count sessions not submitted</a:t>
          </a:r>
          <a:endParaRPr lang="en-US" sz="2000" kern="1200" dirty="0"/>
        </a:p>
      </dsp:txBody>
      <dsp:txXfrm>
        <a:off x="1419859" y="1017784"/>
        <a:ext cx="5184140" cy="883686"/>
      </dsp:txXfrm>
    </dsp:sp>
    <dsp:sp modelId="{A3032235-3893-4287-8CE3-31DBC155B83E}">
      <dsp:nvSpPr>
        <dsp:cNvPr id="0" name=""/>
        <dsp:cNvSpPr/>
      </dsp:nvSpPr>
      <dsp:spPr>
        <a:xfrm>
          <a:off x="1320799" y="1901471"/>
          <a:ext cx="5283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3E3B5E-8563-4F1C-991E-94E2F27F9BD4}">
      <dsp:nvSpPr>
        <dsp:cNvPr id="0" name=""/>
        <dsp:cNvSpPr/>
      </dsp:nvSpPr>
      <dsp:spPr>
        <a:xfrm>
          <a:off x="0" y="1946605"/>
          <a:ext cx="66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CDB74D-B011-414E-BE32-4DD2725D7CFE}">
      <dsp:nvSpPr>
        <dsp:cNvPr id="0" name=""/>
        <dsp:cNvSpPr/>
      </dsp:nvSpPr>
      <dsp:spPr>
        <a:xfrm>
          <a:off x="0" y="1946605"/>
          <a:ext cx="1320800" cy="97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t>Billing to Review</a:t>
          </a:r>
          <a:endParaRPr lang="en-US" sz="2000" kern="1200" dirty="0"/>
        </a:p>
      </dsp:txBody>
      <dsp:txXfrm>
        <a:off x="0" y="1946605"/>
        <a:ext cx="1320800" cy="973005"/>
      </dsp:txXfrm>
    </dsp:sp>
    <dsp:sp modelId="{504B2AEE-C7AB-4B78-BEEE-754FA00AF90F}">
      <dsp:nvSpPr>
        <dsp:cNvPr id="0" name=""/>
        <dsp:cNvSpPr/>
      </dsp:nvSpPr>
      <dsp:spPr>
        <a:xfrm>
          <a:off x="1419859" y="1990789"/>
          <a:ext cx="5184140" cy="88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Number of consignment billing requests not approved</a:t>
          </a:r>
        </a:p>
      </dsp:txBody>
      <dsp:txXfrm>
        <a:off x="1419859" y="1990789"/>
        <a:ext cx="5184140" cy="883686"/>
      </dsp:txXfrm>
    </dsp:sp>
    <dsp:sp modelId="{2232E7C5-ADB0-48E1-A248-CC34A5E16C5D}">
      <dsp:nvSpPr>
        <dsp:cNvPr id="0" name=""/>
        <dsp:cNvSpPr/>
      </dsp:nvSpPr>
      <dsp:spPr>
        <a:xfrm>
          <a:off x="1320799" y="2874476"/>
          <a:ext cx="5283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F1025-951B-441F-9112-09A739FF98E9}">
      <dsp:nvSpPr>
        <dsp:cNvPr id="0" name=""/>
        <dsp:cNvSpPr/>
      </dsp:nvSpPr>
      <dsp:spPr>
        <a:xfrm>
          <a:off x="0" y="2919611"/>
          <a:ext cx="66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97C5DA-528F-427B-A44D-B78CF5CF4D40}">
      <dsp:nvSpPr>
        <dsp:cNvPr id="0" name=""/>
        <dsp:cNvSpPr/>
      </dsp:nvSpPr>
      <dsp:spPr>
        <a:xfrm>
          <a:off x="0" y="2919611"/>
          <a:ext cx="1320800" cy="97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t>On Backorder</a:t>
          </a:r>
        </a:p>
      </dsp:txBody>
      <dsp:txXfrm>
        <a:off x="0" y="2919611"/>
        <a:ext cx="1320800" cy="973005"/>
      </dsp:txXfrm>
    </dsp:sp>
    <dsp:sp modelId="{09A73697-3EBA-46D5-85F2-E92D06E0D847}">
      <dsp:nvSpPr>
        <dsp:cNvPr id="0" name=""/>
        <dsp:cNvSpPr/>
      </dsp:nvSpPr>
      <dsp:spPr>
        <a:xfrm>
          <a:off x="1419859" y="2963795"/>
          <a:ext cx="5184140" cy="88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Number </a:t>
          </a:r>
          <a:r>
            <a:rPr lang="en-US" sz="2000" kern="1200" dirty="0"/>
            <a:t>of open supply orders flagged “on backorder”</a:t>
          </a:r>
          <a:endParaRPr lang="en-CA" sz="2000" kern="1200" dirty="0"/>
        </a:p>
      </dsp:txBody>
      <dsp:txXfrm>
        <a:off x="1419859" y="2963795"/>
        <a:ext cx="5184140" cy="883686"/>
      </dsp:txXfrm>
    </dsp:sp>
    <dsp:sp modelId="{B49176B0-B27C-429D-AA01-B50CBADEE644}">
      <dsp:nvSpPr>
        <dsp:cNvPr id="0" name=""/>
        <dsp:cNvSpPr/>
      </dsp:nvSpPr>
      <dsp:spPr>
        <a:xfrm>
          <a:off x="1320799" y="3847482"/>
          <a:ext cx="5283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4965B9-863F-4F37-B300-A5C86E553D0C}">
      <dsp:nvSpPr>
        <dsp:cNvPr id="0" name=""/>
        <dsp:cNvSpPr/>
      </dsp:nvSpPr>
      <dsp:spPr>
        <a:xfrm>
          <a:off x="0" y="3892617"/>
          <a:ext cx="66040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DBDB11-096E-4F30-9118-C262A3A23F0F}">
      <dsp:nvSpPr>
        <dsp:cNvPr id="0" name=""/>
        <dsp:cNvSpPr/>
      </dsp:nvSpPr>
      <dsp:spPr>
        <a:xfrm>
          <a:off x="0" y="3892617"/>
          <a:ext cx="1320800" cy="973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CA" sz="2000" kern="1200" dirty="0"/>
            <a:t>Critical Orders</a:t>
          </a:r>
        </a:p>
      </dsp:txBody>
      <dsp:txXfrm>
        <a:off x="0" y="3892617"/>
        <a:ext cx="1320800" cy="973005"/>
      </dsp:txXfrm>
    </dsp:sp>
    <dsp:sp modelId="{DAD0AE0D-5C58-492F-B17D-7A2BB42E0BC3}">
      <dsp:nvSpPr>
        <dsp:cNvPr id="0" name=""/>
        <dsp:cNvSpPr/>
      </dsp:nvSpPr>
      <dsp:spPr>
        <a:xfrm>
          <a:off x="1419859" y="3936801"/>
          <a:ext cx="5184140" cy="883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Number </a:t>
          </a:r>
          <a:r>
            <a:rPr lang="en-US" sz="2000" kern="1200" dirty="0"/>
            <a:t>of open supply orders generated as “critical order”</a:t>
          </a:r>
          <a:endParaRPr lang="en-CA" sz="2000" kern="1200" dirty="0"/>
        </a:p>
      </dsp:txBody>
      <dsp:txXfrm>
        <a:off x="1419859" y="3936801"/>
        <a:ext cx="5184140" cy="883686"/>
      </dsp:txXfrm>
    </dsp:sp>
    <dsp:sp modelId="{B381DF3C-475D-4400-BB1B-1B08E2DF213F}">
      <dsp:nvSpPr>
        <dsp:cNvPr id="0" name=""/>
        <dsp:cNvSpPr/>
      </dsp:nvSpPr>
      <dsp:spPr>
        <a:xfrm>
          <a:off x="1320799" y="4820488"/>
          <a:ext cx="528320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9EE252-E94E-4E93-A2E5-06CA1DB28151}">
      <dsp:nvSpPr>
        <dsp:cNvPr id="0" name=""/>
        <dsp:cNvSpPr/>
      </dsp:nvSpPr>
      <dsp:spPr>
        <a:xfrm>
          <a:off x="2737" y="1306484"/>
          <a:ext cx="1400393" cy="66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Font typeface="Arial" panose="020B0604020202020204" pitchFamily="34" charset="0"/>
            <a:buNone/>
          </a:pPr>
          <a:r>
            <a:rPr lang="en-CA" sz="2100" kern="1200" dirty="0"/>
            <a:t>Near Expiry</a:t>
          </a:r>
          <a:endParaRPr lang="en-US" sz="2100" kern="1200" dirty="0"/>
        </a:p>
      </dsp:txBody>
      <dsp:txXfrm>
        <a:off x="2737" y="1306484"/>
        <a:ext cx="1400393" cy="662681"/>
      </dsp:txXfrm>
    </dsp:sp>
    <dsp:sp modelId="{640FA576-6573-4B17-B500-EA7AD45D4A40}">
      <dsp:nvSpPr>
        <dsp:cNvPr id="0" name=""/>
        <dsp:cNvSpPr/>
      </dsp:nvSpPr>
      <dsp:spPr>
        <a:xfrm>
          <a:off x="1403131" y="1275420"/>
          <a:ext cx="280078" cy="724807"/>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4124B3-7ECF-4E51-BD28-2C028CE3542F}">
      <dsp:nvSpPr>
        <dsp:cNvPr id="0" name=""/>
        <dsp:cNvSpPr/>
      </dsp:nvSpPr>
      <dsp:spPr>
        <a:xfrm>
          <a:off x="1795241" y="1275420"/>
          <a:ext cx="3809070" cy="7248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a:t>Inventory on hand that is near expiry</a:t>
          </a:r>
        </a:p>
      </dsp:txBody>
      <dsp:txXfrm>
        <a:off x="1795241" y="1275420"/>
        <a:ext cx="3809070" cy="724807"/>
      </dsp:txXfrm>
    </dsp:sp>
    <dsp:sp modelId="{87C4E3F5-F6A9-4451-99D8-F85ED73FECA4}">
      <dsp:nvSpPr>
        <dsp:cNvPr id="0" name=""/>
        <dsp:cNvSpPr/>
      </dsp:nvSpPr>
      <dsp:spPr>
        <a:xfrm>
          <a:off x="2737" y="2225256"/>
          <a:ext cx="1400393"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CA" sz="2100" kern="1200" dirty="0"/>
            <a:t>Available</a:t>
          </a:r>
        </a:p>
      </dsp:txBody>
      <dsp:txXfrm>
        <a:off x="2737" y="2225256"/>
        <a:ext cx="1400393" cy="415800"/>
      </dsp:txXfrm>
    </dsp:sp>
    <dsp:sp modelId="{306B6957-B5B5-442E-9679-85D5B5A7EE78}">
      <dsp:nvSpPr>
        <dsp:cNvPr id="0" name=""/>
        <dsp:cNvSpPr/>
      </dsp:nvSpPr>
      <dsp:spPr>
        <a:xfrm>
          <a:off x="1403131" y="2075828"/>
          <a:ext cx="280078" cy="71465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FF2E95-1BA0-46E9-A2AE-61B5E8F00E44}">
      <dsp:nvSpPr>
        <dsp:cNvPr id="0" name=""/>
        <dsp:cNvSpPr/>
      </dsp:nvSpPr>
      <dsp:spPr>
        <a:xfrm>
          <a:off x="1795241" y="2075828"/>
          <a:ext cx="3809070" cy="714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Inventory on hand that is not expired or near expiry</a:t>
          </a:r>
          <a:endParaRPr lang="en-CA" sz="2100" kern="1200" dirty="0"/>
        </a:p>
      </dsp:txBody>
      <dsp:txXfrm>
        <a:off x="1795241" y="2075828"/>
        <a:ext cx="3809070" cy="714656"/>
      </dsp:txXfrm>
    </dsp:sp>
    <dsp:sp modelId="{94107BCA-BB39-45A9-92F3-AF9A8975EFD1}">
      <dsp:nvSpPr>
        <dsp:cNvPr id="0" name=""/>
        <dsp:cNvSpPr/>
      </dsp:nvSpPr>
      <dsp:spPr>
        <a:xfrm>
          <a:off x="2737" y="3015512"/>
          <a:ext cx="1400393" cy="415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53340" rIns="149352" bIns="53340" numCol="1" spcCol="1270" anchor="ctr" anchorCtr="0">
          <a:noAutofit/>
        </a:bodyPr>
        <a:lstStyle/>
        <a:p>
          <a:pPr marL="0" lvl="0" indent="0" algn="r" defTabSz="933450">
            <a:lnSpc>
              <a:spcPct val="90000"/>
            </a:lnSpc>
            <a:spcBef>
              <a:spcPct val="0"/>
            </a:spcBef>
            <a:spcAft>
              <a:spcPct val="35000"/>
            </a:spcAft>
            <a:buNone/>
          </a:pPr>
          <a:r>
            <a:rPr lang="en-US" sz="2100" kern="1200" dirty="0"/>
            <a:t>Expired</a:t>
          </a:r>
          <a:endParaRPr lang="en-CA" sz="2100" kern="1200" dirty="0"/>
        </a:p>
      </dsp:txBody>
      <dsp:txXfrm>
        <a:off x="2737" y="3015512"/>
        <a:ext cx="1400393" cy="415800"/>
      </dsp:txXfrm>
    </dsp:sp>
    <dsp:sp modelId="{D6642D52-4AF2-479C-B4B2-569ADE6561B9}">
      <dsp:nvSpPr>
        <dsp:cNvPr id="0" name=""/>
        <dsp:cNvSpPr/>
      </dsp:nvSpPr>
      <dsp:spPr>
        <a:xfrm>
          <a:off x="1403131" y="2866084"/>
          <a:ext cx="280078" cy="714656"/>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BB4783-2170-476A-9EA9-3EA8665692D8}">
      <dsp:nvSpPr>
        <dsp:cNvPr id="0" name=""/>
        <dsp:cNvSpPr/>
      </dsp:nvSpPr>
      <dsp:spPr>
        <a:xfrm>
          <a:off x="1795241" y="2866084"/>
          <a:ext cx="3809070" cy="71465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a:t>Inventory </a:t>
          </a:r>
          <a:r>
            <a:rPr lang="en-US" sz="2100" kern="1200" dirty="0"/>
            <a:t>on hand that is expired</a:t>
          </a:r>
          <a:endParaRPr lang="en-CA" sz="2100" kern="1200" dirty="0"/>
        </a:p>
      </dsp:txBody>
      <dsp:txXfrm>
        <a:off x="1795241" y="2866084"/>
        <a:ext cx="3809070" cy="714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8BC82-D28F-44AE-AB13-64D2543017C1}">
      <dsp:nvSpPr>
        <dsp:cNvPr id="0" name=""/>
        <dsp:cNvSpPr/>
      </dsp:nvSpPr>
      <dsp:spPr>
        <a:xfrm>
          <a:off x="0" y="590"/>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B45FA9-64FA-4527-A92F-ACFE89D50575}">
      <dsp:nvSpPr>
        <dsp:cNvPr id="0" name=""/>
        <dsp:cNvSpPr/>
      </dsp:nvSpPr>
      <dsp:spPr>
        <a:xfrm>
          <a:off x="0" y="590"/>
          <a:ext cx="1320393" cy="96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kern="1200" dirty="0"/>
            <a:t>New</a:t>
          </a:r>
        </a:p>
      </dsp:txBody>
      <dsp:txXfrm>
        <a:off x="0" y="590"/>
        <a:ext cx="1320393" cy="967428"/>
      </dsp:txXfrm>
    </dsp:sp>
    <dsp:sp modelId="{72DBC014-C7EF-4C80-B464-87A731071B2C}">
      <dsp:nvSpPr>
        <dsp:cNvPr id="0" name=""/>
        <dsp:cNvSpPr/>
      </dsp:nvSpPr>
      <dsp:spPr>
        <a:xfrm>
          <a:off x="1419423" y="44521"/>
          <a:ext cx="5182544" cy="87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a:t>A supply order has been generated from the application, but no action was taken.</a:t>
          </a:r>
        </a:p>
      </dsp:txBody>
      <dsp:txXfrm>
        <a:off x="1419423" y="44521"/>
        <a:ext cx="5182544" cy="878621"/>
      </dsp:txXfrm>
    </dsp:sp>
    <dsp:sp modelId="{CB385B9D-9A90-4098-8249-331D4091A774}">
      <dsp:nvSpPr>
        <dsp:cNvPr id="0" name=""/>
        <dsp:cNvSpPr/>
      </dsp:nvSpPr>
      <dsp:spPr>
        <a:xfrm>
          <a:off x="1320393" y="923143"/>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3BBA2F-0C63-4C90-92C6-C30BA3CA904E}">
      <dsp:nvSpPr>
        <dsp:cNvPr id="0" name=""/>
        <dsp:cNvSpPr/>
      </dsp:nvSpPr>
      <dsp:spPr>
        <a:xfrm>
          <a:off x="0" y="968019"/>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6AFF17-009D-4F71-8A0E-C74AE6C3A42E}">
      <dsp:nvSpPr>
        <dsp:cNvPr id="0" name=""/>
        <dsp:cNvSpPr/>
      </dsp:nvSpPr>
      <dsp:spPr>
        <a:xfrm>
          <a:off x="0" y="968019"/>
          <a:ext cx="1320393" cy="96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Approved</a:t>
          </a:r>
        </a:p>
      </dsp:txBody>
      <dsp:txXfrm>
        <a:off x="0" y="968019"/>
        <a:ext cx="1320393" cy="967428"/>
      </dsp:txXfrm>
    </dsp:sp>
    <dsp:sp modelId="{98F10D0A-16BE-4BEC-A5C2-1684F6136122}">
      <dsp:nvSpPr>
        <dsp:cNvPr id="0" name=""/>
        <dsp:cNvSpPr/>
      </dsp:nvSpPr>
      <dsp:spPr>
        <a:xfrm>
          <a:off x="1419423" y="1011950"/>
          <a:ext cx="5182544" cy="87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 supply order has been generated and has gone through the approval procedure.</a:t>
          </a:r>
        </a:p>
      </dsp:txBody>
      <dsp:txXfrm>
        <a:off x="1419423" y="1011950"/>
        <a:ext cx="5182544" cy="878621"/>
      </dsp:txXfrm>
    </dsp:sp>
    <dsp:sp modelId="{0CB98580-04CA-4F07-961A-9837157FB64A}">
      <dsp:nvSpPr>
        <dsp:cNvPr id="0" name=""/>
        <dsp:cNvSpPr/>
      </dsp:nvSpPr>
      <dsp:spPr>
        <a:xfrm>
          <a:off x="1320393" y="1890572"/>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A76949-A817-41AC-A105-F8EC4F17D9E7}">
      <dsp:nvSpPr>
        <dsp:cNvPr id="0" name=""/>
        <dsp:cNvSpPr/>
      </dsp:nvSpPr>
      <dsp:spPr>
        <a:xfrm>
          <a:off x="0" y="1935448"/>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287DCE-3906-4F92-839D-BA36CDA01D14}">
      <dsp:nvSpPr>
        <dsp:cNvPr id="0" name=""/>
        <dsp:cNvSpPr/>
      </dsp:nvSpPr>
      <dsp:spPr>
        <a:xfrm>
          <a:off x="0" y="1935448"/>
          <a:ext cx="1320393" cy="96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On a Delivery</a:t>
          </a:r>
        </a:p>
      </dsp:txBody>
      <dsp:txXfrm>
        <a:off x="0" y="1935448"/>
        <a:ext cx="1320393" cy="967428"/>
      </dsp:txXfrm>
    </dsp:sp>
    <dsp:sp modelId="{F36FA965-2717-4841-835C-D4262A08DB7E}">
      <dsp:nvSpPr>
        <dsp:cNvPr id="0" name=""/>
        <dsp:cNvSpPr/>
      </dsp:nvSpPr>
      <dsp:spPr>
        <a:xfrm>
          <a:off x="1419423" y="1979379"/>
          <a:ext cx="5182544" cy="87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The delivery record has been interfaced; the receiving process has been started but not completed.</a:t>
          </a:r>
        </a:p>
      </dsp:txBody>
      <dsp:txXfrm>
        <a:off x="1419423" y="1979379"/>
        <a:ext cx="5182544" cy="878621"/>
      </dsp:txXfrm>
    </dsp:sp>
    <dsp:sp modelId="{CD14BEB3-B3F9-4BB2-98CD-DE467F258CB4}">
      <dsp:nvSpPr>
        <dsp:cNvPr id="0" name=""/>
        <dsp:cNvSpPr/>
      </dsp:nvSpPr>
      <dsp:spPr>
        <a:xfrm>
          <a:off x="1320393" y="2858001"/>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53110C-3D84-4DCF-A134-0EA9A5EED93A}">
      <dsp:nvSpPr>
        <dsp:cNvPr id="0" name=""/>
        <dsp:cNvSpPr/>
      </dsp:nvSpPr>
      <dsp:spPr>
        <a:xfrm>
          <a:off x="0" y="2902877"/>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1F4D4D-ABA5-47DA-A488-88296876E6C3}">
      <dsp:nvSpPr>
        <dsp:cNvPr id="0" name=""/>
        <dsp:cNvSpPr/>
      </dsp:nvSpPr>
      <dsp:spPr>
        <a:xfrm>
          <a:off x="0" y="2902877"/>
          <a:ext cx="1320393" cy="96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 Transit</a:t>
          </a:r>
        </a:p>
      </dsp:txBody>
      <dsp:txXfrm>
        <a:off x="0" y="2902877"/>
        <a:ext cx="1320393" cy="967428"/>
      </dsp:txXfrm>
    </dsp:sp>
    <dsp:sp modelId="{2CF14F34-C920-4FE9-985B-617CE20A1943}">
      <dsp:nvSpPr>
        <dsp:cNvPr id="0" name=""/>
        <dsp:cNvSpPr/>
      </dsp:nvSpPr>
      <dsp:spPr>
        <a:xfrm>
          <a:off x="1419423" y="2946808"/>
          <a:ext cx="5182544" cy="87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a:t>A </a:t>
          </a:r>
          <a:r>
            <a:rPr lang="en-US" sz="1700" kern="1200" dirty="0"/>
            <a:t>delivery record has been interfaced and captured against the supply order, but the inventory was not received in </a:t>
          </a:r>
          <a:r>
            <a:rPr lang="en-US" sz="1700" kern="1200" dirty="0" err="1"/>
            <a:t>Tecsys</a:t>
          </a:r>
          <a:r>
            <a:rPr lang="en-US" sz="1700" kern="1200" dirty="0"/>
            <a:t>.</a:t>
          </a:r>
        </a:p>
      </dsp:txBody>
      <dsp:txXfrm>
        <a:off x="1419423" y="2946808"/>
        <a:ext cx="5182544" cy="878621"/>
      </dsp:txXfrm>
    </dsp:sp>
    <dsp:sp modelId="{E464BFC4-CC7E-4E33-9B89-9E7A7B630DF1}">
      <dsp:nvSpPr>
        <dsp:cNvPr id="0" name=""/>
        <dsp:cNvSpPr/>
      </dsp:nvSpPr>
      <dsp:spPr>
        <a:xfrm>
          <a:off x="1320393" y="3825430"/>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DE687C-65D6-4225-9B93-76DB90E90FBD}">
      <dsp:nvSpPr>
        <dsp:cNvPr id="0" name=""/>
        <dsp:cNvSpPr/>
      </dsp:nvSpPr>
      <dsp:spPr>
        <a:xfrm>
          <a:off x="0" y="3870306"/>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34A0E-1510-478D-AD0D-1FC726877C84}">
      <dsp:nvSpPr>
        <dsp:cNvPr id="0" name=""/>
        <dsp:cNvSpPr/>
      </dsp:nvSpPr>
      <dsp:spPr>
        <a:xfrm>
          <a:off x="0" y="3870306"/>
          <a:ext cx="1320393" cy="967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Partially Delivered</a:t>
          </a:r>
        </a:p>
      </dsp:txBody>
      <dsp:txXfrm>
        <a:off x="0" y="3870306"/>
        <a:ext cx="1320393" cy="967428"/>
      </dsp:txXfrm>
    </dsp:sp>
    <dsp:sp modelId="{3A02E659-BA92-4963-8076-24B4110EA1F2}">
      <dsp:nvSpPr>
        <dsp:cNvPr id="0" name=""/>
        <dsp:cNvSpPr/>
      </dsp:nvSpPr>
      <dsp:spPr>
        <a:xfrm>
          <a:off x="1419423" y="3914237"/>
          <a:ext cx="5182544" cy="878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kern="1200" dirty="0"/>
            <a:t>A delivery record has been interfaced and captured against the supply order, but the delivery quantity only partially fulfills the initially ordered quantity.</a:t>
          </a:r>
        </a:p>
      </dsp:txBody>
      <dsp:txXfrm>
        <a:off x="1419423" y="3914237"/>
        <a:ext cx="5182544" cy="878621"/>
      </dsp:txXfrm>
    </dsp:sp>
    <dsp:sp modelId="{0F58BBEE-6C16-4062-9A58-1C7E637D1056}">
      <dsp:nvSpPr>
        <dsp:cNvPr id="0" name=""/>
        <dsp:cNvSpPr/>
      </dsp:nvSpPr>
      <dsp:spPr>
        <a:xfrm>
          <a:off x="1320393" y="4792859"/>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AEC92E-14B5-45E3-A010-C4A105D9CBB1}">
      <dsp:nvSpPr>
        <dsp:cNvPr id="0" name=""/>
        <dsp:cNvSpPr/>
      </dsp:nvSpPr>
      <dsp:spPr>
        <a:xfrm>
          <a:off x="0" y="588"/>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0B1D64-0ED4-4AE7-BE9B-D460FFE1CD7E}">
      <dsp:nvSpPr>
        <dsp:cNvPr id="0" name=""/>
        <dsp:cNvSpPr/>
      </dsp:nvSpPr>
      <dsp:spPr>
        <a:xfrm>
          <a:off x="0" y="588"/>
          <a:ext cx="1320393" cy="963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Arial" panose="020B0604020202020204" pitchFamily="34" charset="0"/>
            <a:buNone/>
          </a:pPr>
          <a:r>
            <a:rPr lang="en-US" sz="2000" kern="1200" dirty="0"/>
            <a:t>New</a:t>
          </a:r>
        </a:p>
      </dsp:txBody>
      <dsp:txXfrm>
        <a:off x="0" y="588"/>
        <a:ext cx="1320393" cy="963844"/>
      </dsp:txXfrm>
    </dsp:sp>
    <dsp:sp modelId="{62D6A16A-B937-4064-833F-C9867B6AFB26}">
      <dsp:nvSpPr>
        <dsp:cNvPr id="0" name=""/>
        <dsp:cNvSpPr/>
      </dsp:nvSpPr>
      <dsp:spPr>
        <a:xfrm>
          <a:off x="1419423" y="44356"/>
          <a:ext cx="5182544" cy="87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kern="1200"/>
            <a:t>A delivery generated from the application with no action was taken on it.</a:t>
          </a:r>
        </a:p>
      </dsp:txBody>
      <dsp:txXfrm>
        <a:off x="1419423" y="44356"/>
        <a:ext cx="5182544" cy="875366"/>
      </dsp:txXfrm>
    </dsp:sp>
    <dsp:sp modelId="{5E56ACB3-F227-4F32-858C-DFF85562854F}">
      <dsp:nvSpPr>
        <dsp:cNvPr id="0" name=""/>
        <dsp:cNvSpPr/>
      </dsp:nvSpPr>
      <dsp:spPr>
        <a:xfrm>
          <a:off x="1320393" y="919722"/>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1D270F-75C5-40CF-881A-AFF69B294B0E}">
      <dsp:nvSpPr>
        <dsp:cNvPr id="0" name=""/>
        <dsp:cNvSpPr/>
      </dsp:nvSpPr>
      <dsp:spPr>
        <a:xfrm>
          <a:off x="0" y="964432"/>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5F868B-D843-47D7-AF5B-F443591DD8E7}">
      <dsp:nvSpPr>
        <dsp:cNvPr id="0" name=""/>
        <dsp:cNvSpPr/>
      </dsp:nvSpPr>
      <dsp:spPr>
        <a:xfrm>
          <a:off x="0" y="964432"/>
          <a:ext cx="1320393" cy="963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In Transit</a:t>
          </a:r>
        </a:p>
      </dsp:txBody>
      <dsp:txXfrm>
        <a:off x="0" y="964432"/>
        <a:ext cx="1320393" cy="963844"/>
      </dsp:txXfrm>
    </dsp:sp>
    <dsp:sp modelId="{69C91F22-71D4-4BD9-8ECD-4E8E533787E1}">
      <dsp:nvSpPr>
        <dsp:cNvPr id="0" name=""/>
        <dsp:cNvSpPr/>
      </dsp:nvSpPr>
      <dsp:spPr>
        <a:xfrm>
          <a:off x="1419423" y="1008200"/>
          <a:ext cx="5182544" cy="87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a:t>
          </a:r>
          <a:r>
            <a:rPr lang="en-US" sz="1800" kern="1200" dirty="0"/>
            <a:t>delivery record is interfaced but the inventory was not received in </a:t>
          </a:r>
          <a:r>
            <a:rPr lang="en-US" sz="1800" kern="1200"/>
            <a:t>Tecsys.</a:t>
          </a:r>
          <a:endParaRPr lang="en-US" sz="1800" kern="1200" dirty="0"/>
        </a:p>
      </dsp:txBody>
      <dsp:txXfrm>
        <a:off x="1419423" y="1008200"/>
        <a:ext cx="5182544" cy="875366"/>
      </dsp:txXfrm>
    </dsp:sp>
    <dsp:sp modelId="{D97E44D8-3F0B-4D97-A155-463D6DC2FD4B}">
      <dsp:nvSpPr>
        <dsp:cNvPr id="0" name=""/>
        <dsp:cNvSpPr/>
      </dsp:nvSpPr>
      <dsp:spPr>
        <a:xfrm>
          <a:off x="1320393" y="1883566"/>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EDBC3B-9FF3-41A7-98AB-FF29427D4178}">
      <dsp:nvSpPr>
        <dsp:cNvPr id="0" name=""/>
        <dsp:cNvSpPr/>
      </dsp:nvSpPr>
      <dsp:spPr>
        <a:xfrm>
          <a:off x="0" y="1928276"/>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F272F4-6388-4029-89F3-98F4CA6744B2}">
      <dsp:nvSpPr>
        <dsp:cNvPr id="0" name=""/>
        <dsp:cNvSpPr/>
      </dsp:nvSpPr>
      <dsp:spPr>
        <a:xfrm>
          <a:off x="0" y="1928276"/>
          <a:ext cx="1320393" cy="963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Received</a:t>
          </a:r>
        </a:p>
      </dsp:txBody>
      <dsp:txXfrm>
        <a:off x="0" y="1928276"/>
        <a:ext cx="1320393" cy="963844"/>
      </dsp:txXfrm>
    </dsp:sp>
    <dsp:sp modelId="{E12D4653-FAA1-48F9-8943-6DD55D27436A}">
      <dsp:nvSpPr>
        <dsp:cNvPr id="0" name=""/>
        <dsp:cNvSpPr/>
      </dsp:nvSpPr>
      <dsp:spPr>
        <a:xfrm>
          <a:off x="1419423" y="1972044"/>
          <a:ext cx="5182544" cy="87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The Delivery record is interfaced; the inventory was Received in </a:t>
          </a:r>
          <a:r>
            <a:rPr lang="en-US" sz="1800" kern="1200" dirty="0" err="1"/>
            <a:t>Tecsys</a:t>
          </a:r>
          <a:r>
            <a:rPr lang="en-US" sz="1800" kern="1200" dirty="0"/>
            <a:t> but not yet </a:t>
          </a:r>
          <a:r>
            <a:rPr lang="en-US" sz="1800" kern="1200" dirty="0" err="1"/>
            <a:t>putaway</a:t>
          </a:r>
          <a:r>
            <a:rPr lang="en-US" sz="1800" kern="1200" dirty="0"/>
            <a:t>.</a:t>
          </a:r>
        </a:p>
      </dsp:txBody>
      <dsp:txXfrm>
        <a:off x="1419423" y="1972044"/>
        <a:ext cx="5182544" cy="875366"/>
      </dsp:txXfrm>
    </dsp:sp>
    <dsp:sp modelId="{BFDE764C-CF1F-4C43-9C09-3521D533FC78}">
      <dsp:nvSpPr>
        <dsp:cNvPr id="0" name=""/>
        <dsp:cNvSpPr/>
      </dsp:nvSpPr>
      <dsp:spPr>
        <a:xfrm>
          <a:off x="1320393" y="2847410"/>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9459F9-932A-4D6F-8396-A19FFBC1C5D6}">
      <dsp:nvSpPr>
        <dsp:cNvPr id="0" name=""/>
        <dsp:cNvSpPr/>
      </dsp:nvSpPr>
      <dsp:spPr>
        <a:xfrm>
          <a:off x="0" y="2892120"/>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7908C2-8EEA-496E-BD4C-EAD69E7DDA46}">
      <dsp:nvSpPr>
        <dsp:cNvPr id="0" name=""/>
        <dsp:cNvSpPr/>
      </dsp:nvSpPr>
      <dsp:spPr>
        <a:xfrm>
          <a:off x="0" y="2892120"/>
          <a:ext cx="1320393" cy="963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err="1"/>
            <a:t>Putaway</a:t>
          </a:r>
          <a:r>
            <a:rPr lang="en-US" sz="2000" kern="1200" dirty="0"/>
            <a:t> in Progress</a:t>
          </a:r>
        </a:p>
      </dsp:txBody>
      <dsp:txXfrm>
        <a:off x="0" y="2892120"/>
        <a:ext cx="1320393" cy="963844"/>
      </dsp:txXfrm>
    </dsp:sp>
    <dsp:sp modelId="{AB53846F-918E-424A-8301-61EFB374B1D4}">
      <dsp:nvSpPr>
        <dsp:cNvPr id="0" name=""/>
        <dsp:cNvSpPr/>
      </dsp:nvSpPr>
      <dsp:spPr>
        <a:xfrm>
          <a:off x="1419423" y="2935888"/>
          <a:ext cx="5182544" cy="87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a:t>
          </a:r>
          <a:r>
            <a:rPr lang="en-US" sz="1800" kern="1200" dirty="0"/>
            <a:t>delivery record is interfaced; the inventory was Received in </a:t>
          </a:r>
          <a:r>
            <a:rPr lang="en-US" sz="1800" kern="1200" dirty="0" err="1"/>
            <a:t>Tecsys</a:t>
          </a:r>
          <a:r>
            <a:rPr lang="en-US" sz="1800" kern="1200" dirty="0"/>
            <a:t>, and the </a:t>
          </a:r>
          <a:r>
            <a:rPr lang="en-US" sz="1800" kern="1200" dirty="0" err="1"/>
            <a:t>Putaway</a:t>
          </a:r>
          <a:r>
            <a:rPr lang="en-US" sz="1800" kern="1200" dirty="0"/>
            <a:t> process was started but not completed.</a:t>
          </a:r>
        </a:p>
      </dsp:txBody>
      <dsp:txXfrm>
        <a:off x="1419423" y="2935888"/>
        <a:ext cx="5182544" cy="875366"/>
      </dsp:txXfrm>
    </dsp:sp>
    <dsp:sp modelId="{C87667ED-C8B1-4B3B-9B60-BF4BA707B5B8}">
      <dsp:nvSpPr>
        <dsp:cNvPr id="0" name=""/>
        <dsp:cNvSpPr/>
      </dsp:nvSpPr>
      <dsp:spPr>
        <a:xfrm>
          <a:off x="1320393" y="3811254"/>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9C4B08-EE96-430B-A4C3-827DF596BA77}">
      <dsp:nvSpPr>
        <dsp:cNvPr id="0" name=""/>
        <dsp:cNvSpPr/>
      </dsp:nvSpPr>
      <dsp:spPr>
        <a:xfrm>
          <a:off x="0" y="3855964"/>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53C06-7F7A-4217-B51B-CDE31E98B2C2}">
      <dsp:nvSpPr>
        <dsp:cNvPr id="0" name=""/>
        <dsp:cNvSpPr/>
      </dsp:nvSpPr>
      <dsp:spPr>
        <a:xfrm>
          <a:off x="0" y="3855964"/>
          <a:ext cx="1320393" cy="9638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Receiving in Progress</a:t>
          </a:r>
        </a:p>
      </dsp:txBody>
      <dsp:txXfrm>
        <a:off x="0" y="3855964"/>
        <a:ext cx="1320393" cy="963844"/>
      </dsp:txXfrm>
    </dsp:sp>
    <dsp:sp modelId="{A86A78F2-4E16-4B38-A13F-7E153C99DC3A}">
      <dsp:nvSpPr>
        <dsp:cNvPr id="0" name=""/>
        <dsp:cNvSpPr/>
      </dsp:nvSpPr>
      <dsp:spPr>
        <a:xfrm>
          <a:off x="1419423" y="3899732"/>
          <a:ext cx="5182544" cy="875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t>The </a:t>
          </a:r>
          <a:r>
            <a:rPr lang="en-US" sz="1800" kern="1200" dirty="0"/>
            <a:t>delivery record is interfaced; the Receiving process has been started but not completed.</a:t>
          </a:r>
        </a:p>
      </dsp:txBody>
      <dsp:txXfrm>
        <a:off x="1419423" y="3899732"/>
        <a:ext cx="5182544" cy="875366"/>
      </dsp:txXfrm>
    </dsp:sp>
    <dsp:sp modelId="{5186C23A-20CA-4D0D-BD92-735C9D3C654D}">
      <dsp:nvSpPr>
        <dsp:cNvPr id="0" name=""/>
        <dsp:cNvSpPr/>
      </dsp:nvSpPr>
      <dsp:spPr>
        <a:xfrm>
          <a:off x="1320393" y="4775099"/>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92A4C7-D222-4A44-AF67-3C1B7696841F}">
      <dsp:nvSpPr>
        <dsp:cNvPr id="0" name=""/>
        <dsp:cNvSpPr/>
      </dsp:nvSpPr>
      <dsp:spPr>
        <a:xfrm>
          <a:off x="0" y="0"/>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011E31A-B61F-444C-ABB3-FC38D7C8F375}">
      <dsp:nvSpPr>
        <dsp:cNvPr id="0" name=""/>
        <dsp:cNvSpPr/>
      </dsp:nvSpPr>
      <dsp:spPr>
        <a:xfrm>
          <a:off x="0" y="0"/>
          <a:ext cx="1320393" cy="121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Received</a:t>
          </a:r>
        </a:p>
      </dsp:txBody>
      <dsp:txXfrm>
        <a:off x="0" y="0"/>
        <a:ext cx="1320393" cy="1214040"/>
      </dsp:txXfrm>
    </dsp:sp>
    <dsp:sp modelId="{F6804318-6295-44F6-8B7B-193708DAD344}">
      <dsp:nvSpPr>
        <dsp:cNvPr id="0" name=""/>
        <dsp:cNvSpPr/>
      </dsp:nvSpPr>
      <dsp:spPr>
        <a:xfrm>
          <a:off x="1419423" y="55129"/>
          <a:ext cx="5182544" cy="1102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When the last action performed on the tracked item was receiving. </a:t>
          </a:r>
          <a:r>
            <a:rPr lang="en-US" sz="1500" kern="1200" dirty="0"/>
            <a:t>The item will be considered “being moved” until a user completes the </a:t>
          </a:r>
          <a:r>
            <a:rPr lang="en-US" sz="1500" kern="1200" dirty="0" err="1"/>
            <a:t>putaway</a:t>
          </a:r>
          <a:r>
            <a:rPr lang="en-US" sz="1500" kern="1200" dirty="0"/>
            <a:t> process.</a:t>
          </a:r>
        </a:p>
      </dsp:txBody>
      <dsp:txXfrm>
        <a:off x="1419423" y="55129"/>
        <a:ext cx="5182544" cy="1102595"/>
      </dsp:txXfrm>
    </dsp:sp>
    <dsp:sp modelId="{59827316-9038-490E-95A8-F20178C90D94}">
      <dsp:nvSpPr>
        <dsp:cNvPr id="0" name=""/>
        <dsp:cNvSpPr/>
      </dsp:nvSpPr>
      <dsp:spPr>
        <a:xfrm>
          <a:off x="1320393" y="1157725"/>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6C013-BD7D-4F1D-9709-9EE8259A509A}">
      <dsp:nvSpPr>
        <dsp:cNvPr id="0" name=""/>
        <dsp:cNvSpPr/>
      </dsp:nvSpPr>
      <dsp:spPr>
        <a:xfrm>
          <a:off x="0" y="1214040"/>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64CD0-C7E9-45EA-831D-62E2976D00D8}">
      <dsp:nvSpPr>
        <dsp:cNvPr id="0" name=""/>
        <dsp:cNvSpPr/>
      </dsp:nvSpPr>
      <dsp:spPr>
        <a:xfrm>
          <a:off x="0" y="1214040"/>
          <a:ext cx="1320393" cy="121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Case Pick</a:t>
          </a:r>
        </a:p>
      </dsp:txBody>
      <dsp:txXfrm>
        <a:off x="0" y="1214040"/>
        <a:ext cx="1320393" cy="1214040"/>
      </dsp:txXfrm>
    </dsp:sp>
    <dsp:sp modelId="{A8B4ED58-939A-4F80-BD5E-A5C2378EFF3C}">
      <dsp:nvSpPr>
        <dsp:cNvPr id="0" name=""/>
        <dsp:cNvSpPr/>
      </dsp:nvSpPr>
      <dsp:spPr>
        <a:xfrm>
          <a:off x="1419423" y="1269170"/>
          <a:ext cx="5182544" cy="1102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When </a:t>
          </a:r>
          <a:r>
            <a:rPr lang="en-US" sz="1500" kern="1200" dirty="0"/>
            <a:t>the last action performed on the tracked item was picking. </a:t>
          </a:r>
          <a:r>
            <a:rPr lang="en-US" sz="1500" kern="1200"/>
            <a:t>The item will be considered “being moved” until a user completes the documentation process in CDUI.</a:t>
          </a:r>
          <a:endParaRPr lang="en-US" sz="1500" kern="1200" dirty="0"/>
        </a:p>
      </dsp:txBody>
      <dsp:txXfrm>
        <a:off x="1419423" y="1269170"/>
        <a:ext cx="5182544" cy="1102595"/>
      </dsp:txXfrm>
    </dsp:sp>
    <dsp:sp modelId="{8DB2285A-7ADC-4F74-8B70-E27FB9965238}">
      <dsp:nvSpPr>
        <dsp:cNvPr id="0" name=""/>
        <dsp:cNvSpPr/>
      </dsp:nvSpPr>
      <dsp:spPr>
        <a:xfrm>
          <a:off x="1320393" y="2371765"/>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DC44E2-C122-475C-A453-0B6A333D7D72}">
      <dsp:nvSpPr>
        <dsp:cNvPr id="0" name=""/>
        <dsp:cNvSpPr/>
      </dsp:nvSpPr>
      <dsp:spPr>
        <a:xfrm>
          <a:off x="0" y="2428081"/>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C851C3-250E-4B21-9625-86320676E7E4}">
      <dsp:nvSpPr>
        <dsp:cNvPr id="0" name=""/>
        <dsp:cNvSpPr/>
      </dsp:nvSpPr>
      <dsp:spPr>
        <a:xfrm>
          <a:off x="0" y="2428081"/>
          <a:ext cx="1320393" cy="121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Received in Room</a:t>
          </a:r>
        </a:p>
      </dsp:txBody>
      <dsp:txXfrm>
        <a:off x="0" y="2428081"/>
        <a:ext cx="1320393" cy="1214040"/>
      </dsp:txXfrm>
    </dsp:sp>
    <dsp:sp modelId="{9EFF2C4A-E1F0-4777-AA8A-14E5C0BC4A31}">
      <dsp:nvSpPr>
        <dsp:cNvPr id="0" name=""/>
        <dsp:cNvSpPr/>
      </dsp:nvSpPr>
      <dsp:spPr>
        <a:xfrm>
          <a:off x="1419423" y="2483210"/>
          <a:ext cx="5182544" cy="1102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When </a:t>
          </a:r>
          <a:r>
            <a:rPr lang="en-US" sz="1500" kern="1200" dirty="0"/>
            <a:t>the last action performed on the tracked item was to document it as used in CDUI. The item will be considered “being moved” until the case is validated.</a:t>
          </a:r>
        </a:p>
      </dsp:txBody>
      <dsp:txXfrm>
        <a:off x="1419423" y="2483210"/>
        <a:ext cx="5182544" cy="1102595"/>
      </dsp:txXfrm>
    </dsp:sp>
    <dsp:sp modelId="{72951C77-2538-4818-9EF8-DBC076D146F1}">
      <dsp:nvSpPr>
        <dsp:cNvPr id="0" name=""/>
        <dsp:cNvSpPr/>
      </dsp:nvSpPr>
      <dsp:spPr>
        <a:xfrm>
          <a:off x="1320393" y="3585806"/>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2E9BFB-349B-4878-A6CA-EA4FEBC49157}">
      <dsp:nvSpPr>
        <dsp:cNvPr id="0" name=""/>
        <dsp:cNvSpPr/>
      </dsp:nvSpPr>
      <dsp:spPr>
        <a:xfrm>
          <a:off x="0" y="3642121"/>
          <a:ext cx="6601968"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762E2F-9EB7-49A9-BDA7-EBF0B3D70D78}">
      <dsp:nvSpPr>
        <dsp:cNvPr id="0" name=""/>
        <dsp:cNvSpPr/>
      </dsp:nvSpPr>
      <dsp:spPr>
        <a:xfrm>
          <a:off x="0" y="3642121"/>
          <a:ext cx="1320393" cy="1214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Implanted</a:t>
          </a:r>
        </a:p>
      </dsp:txBody>
      <dsp:txXfrm>
        <a:off x="0" y="3642121"/>
        <a:ext cx="1320393" cy="1214040"/>
      </dsp:txXfrm>
    </dsp:sp>
    <dsp:sp modelId="{2B214E6D-A5E2-4CDD-8907-1B660CD595F8}">
      <dsp:nvSpPr>
        <dsp:cNvPr id="0" name=""/>
        <dsp:cNvSpPr/>
      </dsp:nvSpPr>
      <dsp:spPr>
        <a:xfrm>
          <a:off x="1419423" y="3697251"/>
          <a:ext cx="5182544" cy="11025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Applicable </a:t>
          </a:r>
          <a:r>
            <a:rPr lang="en-US" sz="1500" kern="1200" dirty="0"/>
            <a:t>to implants only. When the last action performed on the tracked item was to document the “implantation” section of the implant log in CDUI. The item will be considered as “being moved” until the case is validated.</a:t>
          </a:r>
        </a:p>
      </dsp:txBody>
      <dsp:txXfrm>
        <a:off x="1419423" y="3697251"/>
        <a:ext cx="5182544" cy="1102595"/>
      </dsp:txXfrm>
    </dsp:sp>
    <dsp:sp modelId="{8B2737B4-9E34-4427-8D6C-A3CF9CB787B6}">
      <dsp:nvSpPr>
        <dsp:cNvPr id="0" name=""/>
        <dsp:cNvSpPr/>
      </dsp:nvSpPr>
      <dsp:spPr>
        <a:xfrm>
          <a:off x="1320393" y="4799846"/>
          <a:ext cx="528157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B3631-2389-4ECD-A46D-70220D5652C7}">
      <dsp:nvSpPr>
        <dsp:cNvPr id="0" name=""/>
        <dsp:cNvSpPr/>
      </dsp:nvSpPr>
      <dsp:spPr>
        <a:xfrm>
          <a:off x="2737" y="1644420"/>
          <a:ext cx="1400393" cy="59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Font typeface="Arial" panose="020B0604020202020204" pitchFamily="34" charset="0"/>
            <a:buNone/>
          </a:pPr>
          <a:r>
            <a:rPr lang="en-CA" sz="1900" kern="1200" dirty="0"/>
            <a:t>Case Shortages</a:t>
          </a:r>
          <a:endParaRPr lang="en-US" sz="1900" kern="1200" dirty="0"/>
        </a:p>
      </dsp:txBody>
      <dsp:txXfrm>
        <a:off x="2737" y="1644420"/>
        <a:ext cx="1400393" cy="599568"/>
      </dsp:txXfrm>
    </dsp:sp>
    <dsp:sp modelId="{6315D64E-7FD1-4AE9-95BD-FDC9B6004DD1}">
      <dsp:nvSpPr>
        <dsp:cNvPr id="0" name=""/>
        <dsp:cNvSpPr/>
      </dsp:nvSpPr>
      <dsp:spPr>
        <a:xfrm>
          <a:off x="1403131" y="1494527"/>
          <a:ext cx="280078" cy="89935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9F9E77-350B-47DD-AB03-284474F1FB7B}">
      <dsp:nvSpPr>
        <dsp:cNvPr id="0" name=""/>
        <dsp:cNvSpPr/>
      </dsp:nvSpPr>
      <dsp:spPr>
        <a:xfrm>
          <a:off x="1795241" y="1494527"/>
          <a:ext cx="3809070" cy="899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CA" sz="1900" kern="1200"/>
            <a:t>Number of missing items for planned, being picked or picked cases</a:t>
          </a:r>
          <a:endParaRPr lang="en-US" sz="1900" kern="1200" dirty="0"/>
        </a:p>
      </dsp:txBody>
      <dsp:txXfrm>
        <a:off x="1795241" y="1494527"/>
        <a:ext cx="3809070" cy="899353"/>
      </dsp:txXfrm>
    </dsp:sp>
    <dsp:sp modelId="{CED1DBB9-6194-459D-8156-5E9588ECFC68}">
      <dsp:nvSpPr>
        <dsp:cNvPr id="0" name=""/>
        <dsp:cNvSpPr/>
      </dsp:nvSpPr>
      <dsp:spPr>
        <a:xfrm>
          <a:off x="2737" y="2488732"/>
          <a:ext cx="1400393" cy="846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48260" rIns="135128" bIns="48260" numCol="1" spcCol="1270" anchor="ctr" anchorCtr="0">
          <a:noAutofit/>
        </a:bodyPr>
        <a:lstStyle/>
        <a:p>
          <a:pPr marL="0" lvl="0" indent="0" algn="r" defTabSz="844550">
            <a:lnSpc>
              <a:spcPct val="90000"/>
            </a:lnSpc>
            <a:spcBef>
              <a:spcPct val="0"/>
            </a:spcBef>
            <a:spcAft>
              <a:spcPct val="35000"/>
            </a:spcAft>
            <a:buNone/>
          </a:pPr>
          <a:r>
            <a:rPr lang="en-CA" sz="1900" kern="1200" dirty="0"/>
            <a:t>Passed Procedure Date</a:t>
          </a:r>
        </a:p>
      </dsp:txBody>
      <dsp:txXfrm>
        <a:off x="2737" y="2488732"/>
        <a:ext cx="1400393" cy="846450"/>
      </dsp:txXfrm>
    </dsp:sp>
    <dsp:sp modelId="{190D2223-4C0F-4996-AB6F-D9D1524E538D}">
      <dsp:nvSpPr>
        <dsp:cNvPr id="0" name=""/>
        <dsp:cNvSpPr/>
      </dsp:nvSpPr>
      <dsp:spPr>
        <a:xfrm>
          <a:off x="1403131" y="2462281"/>
          <a:ext cx="280078" cy="89935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F23DC7-282B-498E-8B4D-15D8EF1A04B6}">
      <dsp:nvSpPr>
        <dsp:cNvPr id="0" name=""/>
        <dsp:cNvSpPr/>
      </dsp:nvSpPr>
      <dsp:spPr>
        <a:xfrm>
          <a:off x="1795241" y="2462281"/>
          <a:ext cx="3809070" cy="8993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171450" lvl="1" indent="-171450" algn="l" defTabSz="844550">
            <a:lnSpc>
              <a:spcPct val="90000"/>
            </a:lnSpc>
            <a:spcBef>
              <a:spcPct val="0"/>
            </a:spcBef>
            <a:spcAft>
              <a:spcPct val="15000"/>
            </a:spcAft>
            <a:buChar char="•"/>
          </a:pPr>
          <a:r>
            <a:rPr lang="en-CA" sz="1900" kern="1200"/>
            <a:t>Number </a:t>
          </a:r>
          <a:r>
            <a:rPr lang="en-CA" sz="1900" kern="1200" dirty="0"/>
            <a:t>of cases that are opened but passed the procedure date</a:t>
          </a:r>
        </a:p>
      </dsp:txBody>
      <dsp:txXfrm>
        <a:off x="1795241" y="2462281"/>
        <a:ext cx="3809070" cy="89935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ABE62-209C-44FA-9C81-C93BF33C76A3}">
      <dsp:nvSpPr>
        <dsp:cNvPr id="0" name=""/>
        <dsp:cNvSpPr/>
      </dsp:nvSpPr>
      <dsp:spPr>
        <a:xfrm rot="5400000">
          <a:off x="7579760" y="-3359172"/>
          <a:ext cx="532091"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Case where no action was taken from the point it was created. </a:t>
          </a:r>
        </a:p>
        <a:p>
          <a:pPr marL="228600" lvl="2" indent="-114300" algn="l" defTabSz="577850">
            <a:lnSpc>
              <a:spcPct val="90000"/>
            </a:lnSpc>
            <a:spcBef>
              <a:spcPct val="0"/>
            </a:spcBef>
            <a:spcAft>
              <a:spcPct val="15000"/>
            </a:spcAft>
            <a:buChar char="•"/>
          </a:pPr>
          <a:r>
            <a:rPr lang="en-US" sz="1300" kern="1200" dirty="0"/>
            <a:t>Next user action required is planning.</a:t>
          </a:r>
        </a:p>
      </dsp:txBody>
      <dsp:txXfrm rot="-5400000">
        <a:off x="4153662" y="92901"/>
        <a:ext cx="7358313" cy="480141"/>
      </dsp:txXfrm>
    </dsp:sp>
    <dsp:sp modelId="{7B23C4E7-29D9-4AA9-837A-2D338868FD04}">
      <dsp:nvSpPr>
        <dsp:cNvPr id="0" name=""/>
        <dsp:cNvSpPr/>
      </dsp:nvSpPr>
      <dsp:spPr>
        <a:xfrm>
          <a:off x="0" y="414"/>
          <a:ext cx="4153662" cy="665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New</a:t>
          </a:r>
        </a:p>
      </dsp:txBody>
      <dsp:txXfrm>
        <a:off x="32468" y="32882"/>
        <a:ext cx="4088726" cy="600177"/>
      </dsp:txXfrm>
    </dsp:sp>
    <dsp:sp modelId="{E716170A-11B9-4319-AE26-66D302F98948}">
      <dsp:nvSpPr>
        <dsp:cNvPr id="0" name=""/>
        <dsp:cNvSpPr/>
      </dsp:nvSpPr>
      <dsp:spPr>
        <a:xfrm rot="5400000">
          <a:off x="7579760" y="-2660802"/>
          <a:ext cx="532091"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Case where supplies were allocated. </a:t>
          </a:r>
        </a:p>
        <a:p>
          <a:pPr marL="228600" lvl="2" indent="-114300" algn="l" defTabSz="577850">
            <a:lnSpc>
              <a:spcPct val="90000"/>
            </a:lnSpc>
            <a:spcBef>
              <a:spcPct val="0"/>
            </a:spcBef>
            <a:spcAft>
              <a:spcPct val="15000"/>
            </a:spcAft>
            <a:buChar char="•"/>
          </a:pPr>
          <a:r>
            <a:rPr lang="en-US" sz="1300" kern="1200" dirty="0"/>
            <a:t>Next user action required is picking.</a:t>
          </a:r>
        </a:p>
      </dsp:txBody>
      <dsp:txXfrm rot="-5400000">
        <a:off x="4153662" y="791271"/>
        <a:ext cx="7358313" cy="480141"/>
      </dsp:txXfrm>
    </dsp:sp>
    <dsp:sp modelId="{F2680C48-C75A-4FA5-AAF1-F86DB3B708E3}">
      <dsp:nvSpPr>
        <dsp:cNvPr id="0" name=""/>
        <dsp:cNvSpPr/>
      </dsp:nvSpPr>
      <dsp:spPr>
        <a:xfrm>
          <a:off x="0" y="698784"/>
          <a:ext cx="4153662" cy="665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Planned</a:t>
          </a:r>
        </a:p>
      </dsp:txBody>
      <dsp:txXfrm>
        <a:off x="32468" y="731252"/>
        <a:ext cx="4088726" cy="600177"/>
      </dsp:txXfrm>
    </dsp:sp>
    <dsp:sp modelId="{0F07511B-713C-44DF-9427-7940F3127E48}">
      <dsp:nvSpPr>
        <dsp:cNvPr id="0" name=""/>
        <dsp:cNvSpPr/>
      </dsp:nvSpPr>
      <dsp:spPr>
        <a:xfrm rot="5400000">
          <a:off x="7579760" y="-1962432"/>
          <a:ext cx="532091"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Case where the picking process was started but not completed. </a:t>
          </a:r>
        </a:p>
        <a:p>
          <a:pPr marL="228600" lvl="2" indent="-114300" algn="l" defTabSz="577850">
            <a:lnSpc>
              <a:spcPct val="90000"/>
            </a:lnSpc>
            <a:spcBef>
              <a:spcPct val="0"/>
            </a:spcBef>
            <a:spcAft>
              <a:spcPct val="15000"/>
            </a:spcAft>
            <a:buChar char="•"/>
          </a:pPr>
          <a:r>
            <a:rPr lang="en-US" sz="1300" kern="1200" dirty="0"/>
            <a:t>Next user action required is to finalize the picking process.</a:t>
          </a:r>
        </a:p>
      </dsp:txBody>
      <dsp:txXfrm rot="-5400000">
        <a:off x="4153662" y="1489641"/>
        <a:ext cx="7358313" cy="480141"/>
      </dsp:txXfrm>
    </dsp:sp>
    <dsp:sp modelId="{97923CE4-7428-42DC-B801-D1E1F24C60F6}">
      <dsp:nvSpPr>
        <dsp:cNvPr id="0" name=""/>
        <dsp:cNvSpPr/>
      </dsp:nvSpPr>
      <dsp:spPr>
        <a:xfrm>
          <a:off x="0" y="1397154"/>
          <a:ext cx="4153662" cy="665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Picking in Progress</a:t>
          </a:r>
        </a:p>
      </dsp:txBody>
      <dsp:txXfrm>
        <a:off x="32468" y="1429622"/>
        <a:ext cx="4088726" cy="600177"/>
      </dsp:txXfrm>
    </dsp:sp>
    <dsp:sp modelId="{ABE60875-2B62-47AF-A5EA-7697FAE3C507}">
      <dsp:nvSpPr>
        <dsp:cNvPr id="0" name=""/>
        <dsp:cNvSpPr/>
      </dsp:nvSpPr>
      <dsp:spPr>
        <a:xfrm rot="5400000">
          <a:off x="7579760" y="-1264063"/>
          <a:ext cx="532091"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Case where the picking was completed and is pending clinical documentation. </a:t>
          </a:r>
        </a:p>
        <a:p>
          <a:pPr marL="228600" lvl="2" indent="-114300" algn="l" defTabSz="577850">
            <a:lnSpc>
              <a:spcPct val="90000"/>
            </a:lnSpc>
            <a:spcBef>
              <a:spcPct val="0"/>
            </a:spcBef>
            <a:spcAft>
              <a:spcPct val="15000"/>
            </a:spcAft>
            <a:buChar char="•"/>
          </a:pPr>
          <a:r>
            <a:rPr lang="en-US" sz="1300" kern="1200" dirty="0"/>
            <a:t>Next user action required is open the case in CDUI.</a:t>
          </a:r>
        </a:p>
      </dsp:txBody>
      <dsp:txXfrm rot="-5400000">
        <a:off x="4153662" y="2188010"/>
        <a:ext cx="7358313" cy="480141"/>
      </dsp:txXfrm>
    </dsp:sp>
    <dsp:sp modelId="{6AEE8E11-B557-40A0-BEB3-4F0368F0EFF1}">
      <dsp:nvSpPr>
        <dsp:cNvPr id="0" name=""/>
        <dsp:cNvSpPr/>
      </dsp:nvSpPr>
      <dsp:spPr>
        <a:xfrm>
          <a:off x="0" y="2095524"/>
          <a:ext cx="4153662" cy="665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Ready</a:t>
          </a:r>
        </a:p>
      </dsp:txBody>
      <dsp:txXfrm>
        <a:off x="32468" y="2127992"/>
        <a:ext cx="4088726" cy="600177"/>
      </dsp:txXfrm>
    </dsp:sp>
    <dsp:sp modelId="{F6261C1A-44F4-4872-AF70-51E8354C815C}">
      <dsp:nvSpPr>
        <dsp:cNvPr id="0" name=""/>
        <dsp:cNvSpPr/>
      </dsp:nvSpPr>
      <dsp:spPr>
        <a:xfrm rot="5400000">
          <a:off x="7579760" y="-565693"/>
          <a:ext cx="532091"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Case where documentation was started but never completed. </a:t>
          </a:r>
        </a:p>
        <a:p>
          <a:pPr marL="228600" lvl="2" indent="-114300" algn="l" defTabSz="577850">
            <a:lnSpc>
              <a:spcPct val="90000"/>
            </a:lnSpc>
            <a:spcBef>
              <a:spcPct val="0"/>
            </a:spcBef>
            <a:spcAft>
              <a:spcPct val="15000"/>
            </a:spcAft>
            <a:buChar char="•"/>
          </a:pPr>
          <a:r>
            <a:rPr lang="en-US" sz="1300" kern="1200" dirty="0"/>
            <a:t>Next user action required is to validate the case in CDUI.</a:t>
          </a:r>
        </a:p>
      </dsp:txBody>
      <dsp:txXfrm rot="-5400000">
        <a:off x="4153662" y="2886380"/>
        <a:ext cx="7358313" cy="480141"/>
      </dsp:txXfrm>
    </dsp:sp>
    <dsp:sp modelId="{1C1350B1-BAE7-45AE-AB06-7C24A1819246}">
      <dsp:nvSpPr>
        <dsp:cNvPr id="0" name=""/>
        <dsp:cNvSpPr/>
      </dsp:nvSpPr>
      <dsp:spPr>
        <a:xfrm>
          <a:off x="0" y="2793893"/>
          <a:ext cx="4153662" cy="665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Usage in Progress</a:t>
          </a:r>
        </a:p>
      </dsp:txBody>
      <dsp:txXfrm>
        <a:off x="32468" y="2826361"/>
        <a:ext cx="4088726" cy="600177"/>
      </dsp:txXfrm>
    </dsp:sp>
    <dsp:sp modelId="{0ADD24FE-9680-4B13-92AF-A9DD55BA3471}">
      <dsp:nvSpPr>
        <dsp:cNvPr id="0" name=""/>
        <dsp:cNvSpPr/>
      </dsp:nvSpPr>
      <dsp:spPr>
        <a:xfrm rot="5400000">
          <a:off x="7579760" y="132676"/>
          <a:ext cx="532091"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Case where documentation was completed and validated but not return process was initiated. </a:t>
          </a:r>
        </a:p>
        <a:p>
          <a:pPr marL="228600" lvl="2" indent="-114300" algn="l" defTabSz="577850">
            <a:lnSpc>
              <a:spcPct val="90000"/>
            </a:lnSpc>
            <a:spcBef>
              <a:spcPct val="0"/>
            </a:spcBef>
            <a:spcAft>
              <a:spcPct val="15000"/>
            </a:spcAft>
            <a:buChar char="•"/>
          </a:pPr>
          <a:r>
            <a:rPr lang="en-US" sz="1300" kern="1200" dirty="0"/>
            <a:t>Next user action required is to perform case verification and </a:t>
          </a:r>
          <a:r>
            <a:rPr lang="en-US" sz="1300" kern="1200" dirty="0" err="1"/>
            <a:t>putaway</a:t>
          </a:r>
          <a:r>
            <a:rPr lang="en-US" sz="1300" kern="1200" dirty="0"/>
            <a:t>.</a:t>
          </a:r>
        </a:p>
      </dsp:txBody>
      <dsp:txXfrm rot="-5400000">
        <a:off x="4153662" y="3584750"/>
        <a:ext cx="7358313" cy="480141"/>
      </dsp:txXfrm>
    </dsp:sp>
    <dsp:sp modelId="{86C4D5B8-A99C-43DD-BE38-03DDB0499588}">
      <dsp:nvSpPr>
        <dsp:cNvPr id="0" name=""/>
        <dsp:cNvSpPr/>
      </dsp:nvSpPr>
      <dsp:spPr>
        <a:xfrm>
          <a:off x="0" y="3492263"/>
          <a:ext cx="4153662" cy="665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Usage Completed</a:t>
          </a:r>
        </a:p>
      </dsp:txBody>
      <dsp:txXfrm>
        <a:off x="32468" y="3524731"/>
        <a:ext cx="4088726" cy="600177"/>
      </dsp:txXfrm>
    </dsp:sp>
    <dsp:sp modelId="{88C03FDD-9A9F-49A3-822B-6A6F4A565293}">
      <dsp:nvSpPr>
        <dsp:cNvPr id="0" name=""/>
        <dsp:cNvSpPr/>
      </dsp:nvSpPr>
      <dsp:spPr>
        <a:xfrm rot="5400000">
          <a:off x="7579760" y="831046"/>
          <a:ext cx="532091" cy="738428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Case where the return process was initiated but never completed. </a:t>
          </a:r>
          <a:endParaRPr lang="en-CA" sz="1300" kern="1200" dirty="0"/>
        </a:p>
        <a:p>
          <a:pPr marL="228600" lvl="2" indent="-114300" algn="l" defTabSz="577850">
            <a:lnSpc>
              <a:spcPct val="90000"/>
            </a:lnSpc>
            <a:spcBef>
              <a:spcPct val="0"/>
            </a:spcBef>
            <a:spcAft>
              <a:spcPct val="15000"/>
            </a:spcAft>
            <a:buChar char="•"/>
          </a:pPr>
          <a:r>
            <a:rPr lang="en-US" sz="1300" kern="1200" dirty="0"/>
            <a:t>Next user action is to finalize the item returns.</a:t>
          </a:r>
          <a:endParaRPr lang="en-CA" sz="1300" kern="1200" dirty="0"/>
        </a:p>
      </dsp:txBody>
      <dsp:txXfrm rot="-5400000">
        <a:off x="4153662" y="4283120"/>
        <a:ext cx="7358313" cy="480141"/>
      </dsp:txXfrm>
    </dsp:sp>
    <dsp:sp modelId="{CC6C2822-F4DB-4FBA-A260-13B2098F19DF}">
      <dsp:nvSpPr>
        <dsp:cNvPr id="0" name=""/>
        <dsp:cNvSpPr/>
      </dsp:nvSpPr>
      <dsp:spPr>
        <a:xfrm>
          <a:off x="0" y="4190633"/>
          <a:ext cx="4153662" cy="6651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t>Putaway</a:t>
          </a:r>
          <a:r>
            <a:rPr lang="en-US" sz="3200" kern="1200" dirty="0"/>
            <a:t> in Progress</a:t>
          </a:r>
          <a:endParaRPr lang="en-CA" sz="3200" kern="1200" dirty="0"/>
        </a:p>
      </dsp:txBody>
      <dsp:txXfrm>
        <a:off x="32468" y="4223101"/>
        <a:ext cx="4088726" cy="6001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50F3D-B732-A647-BE99-2E08C2404230}">
      <dsp:nvSpPr>
        <dsp:cNvPr id="0" name=""/>
        <dsp:cNvSpPr/>
      </dsp:nvSpPr>
      <dsp:spPr>
        <a:xfrm>
          <a:off x="0" y="32101"/>
          <a:ext cx="11537950" cy="10266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dirty="0"/>
            <a:t>Filters for time intervals include:</a:t>
          </a:r>
          <a:endParaRPr lang="en-US" sz="2700" kern="1200" dirty="0"/>
        </a:p>
      </dsp:txBody>
      <dsp:txXfrm>
        <a:off x="50118" y="82219"/>
        <a:ext cx="11437714" cy="926439"/>
      </dsp:txXfrm>
    </dsp:sp>
    <dsp:sp modelId="{3239BB90-B737-4745-AA4A-7085D639A05F}">
      <dsp:nvSpPr>
        <dsp:cNvPr id="0" name=""/>
        <dsp:cNvSpPr/>
      </dsp:nvSpPr>
      <dsp:spPr>
        <a:xfrm>
          <a:off x="0" y="1058776"/>
          <a:ext cx="11537950" cy="17046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33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kern="1200" baseline="0"/>
            <a:t>Today</a:t>
          </a:r>
          <a:endParaRPr lang="en-US" sz="2100" kern="1200"/>
        </a:p>
        <a:p>
          <a:pPr marL="228600" lvl="1" indent="-228600" algn="l" defTabSz="933450">
            <a:lnSpc>
              <a:spcPct val="90000"/>
            </a:lnSpc>
            <a:spcBef>
              <a:spcPct val="0"/>
            </a:spcBef>
            <a:spcAft>
              <a:spcPct val="20000"/>
            </a:spcAft>
            <a:buChar char="•"/>
          </a:pPr>
          <a:r>
            <a:rPr lang="en-US" sz="2100" b="0" kern="1200" baseline="0"/>
            <a:t>Yesterday</a:t>
          </a:r>
          <a:endParaRPr lang="en-US" sz="2100" kern="1200"/>
        </a:p>
        <a:p>
          <a:pPr marL="228600" lvl="1" indent="-228600" algn="l" defTabSz="933450">
            <a:lnSpc>
              <a:spcPct val="90000"/>
            </a:lnSpc>
            <a:spcBef>
              <a:spcPct val="0"/>
            </a:spcBef>
            <a:spcAft>
              <a:spcPct val="20000"/>
            </a:spcAft>
            <a:buChar char="•"/>
          </a:pPr>
          <a:r>
            <a:rPr lang="en-US" sz="2100" b="0" kern="1200" baseline="0"/>
            <a:t>Last 30 Days</a:t>
          </a:r>
          <a:endParaRPr lang="en-US" sz="2100" kern="1200"/>
        </a:p>
        <a:p>
          <a:pPr marL="228600" lvl="1" indent="-228600" algn="l" defTabSz="933450">
            <a:lnSpc>
              <a:spcPct val="90000"/>
            </a:lnSpc>
            <a:spcBef>
              <a:spcPct val="0"/>
            </a:spcBef>
            <a:spcAft>
              <a:spcPct val="20000"/>
            </a:spcAft>
            <a:buChar char="•"/>
          </a:pPr>
          <a:r>
            <a:rPr lang="en-US" sz="2100" b="0" kern="1200" baseline="0"/>
            <a:t>Last 60 Days</a:t>
          </a:r>
          <a:endParaRPr lang="en-US" sz="2100" kern="1200"/>
        </a:p>
        <a:p>
          <a:pPr marL="228600" lvl="1" indent="-228600" algn="l" defTabSz="933450">
            <a:lnSpc>
              <a:spcPct val="90000"/>
            </a:lnSpc>
            <a:spcBef>
              <a:spcPct val="0"/>
            </a:spcBef>
            <a:spcAft>
              <a:spcPct val="20000"/>
            </a:spcAft>
            <a:buChar char="•"/>
          </a:pPr>
          <a:r>
            <a:rPr lang="en-US" sz="2100" b="0" kern="1200" baseline="0" dirty="0"/>
            <a:t>Last 90 Days</a:t>
          </a:r>
          <a:endParaRPr lang="en-US" sz="2100" kern="1200" dirty="0"/>
        </a:p>
      </dsp:txBody>
      <dsp:txXfrm>
        <a:off x="0" y="1058776"/>
        <a:ext cx="11537950" cy="1704645"/>
      </dsp:txXfrm>
    </dsp:sp>
    <dsp:sp modelId="{3BC2651F-AD52-8045-B818-7149B07FCB77}">
      <dsp:nvSpPr>
        <dsp:cNvPr id="0" name=""/>
        <dsp:cNvSpPr/>
      </dsp:nvSpPr>
      <dsp:spPr>
        <a:xfrm>
          <a:off x="0" y="2763421"/>
          <a:ext cx="11537950" cy="10266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baseline="0" dirty="0"/>
            <a:t>Transactions generated by movement type and user are presented in three grids:</a:t>
          </a:r>
          <a:endParaRPr lang="en-US" sz="2700" kern="1200" dirty="0"/>
        </a:p>
      </dsp:txBody>
      <dsp:txXfrm>
        <a:off x="50118" y="2813539"/>
        <a:ext cx="11437714" cy="926439"/>
      </dsp:txXfrm>
    </dsp:sp>
    <dsp:sp modelId="{5E8915A1-86A8-1A40-99CA-E86688ED2C1A}">
      <dsp:nvSpPr>
        <dsp:cNvPr id="0" name=""/>
        <dsp:cNvSpPr/>
      </dsp:nvSpPr>
      <dsp:spPr>
        <a:xfrm>
          <a:off x="0" y="3790096"/>
          <a:ext cx="11537950"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6330"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b="0" kern="1200" baseline="0"/>
            <a:t>Item Type</a:t>
          </a:r>
          <a:endParaRPr lang="en-US" sz="2100" kern="1200"/>
        </a:p>
        <a:p>
          <a:pPr marL="228600" lvl="1" indent="-228600" algn="l" defTabSz="933450">
            <a:lnSpc>
              <a:spcPct val="90000"/>
            </a:lnSpc>
            <a:spcBef>
              <a:spcPct val="0"/>
            </a:spcBef>
            <a:spcAft>
              <a:spcPct val="20000"/>
            </a:spcAft>
            <a:buChar char="•"/>
          </a:pPr>
          <a:r>
            <a:rPr lang="en-US" sz="2100" b="0" kern="1200" baseline="0"/>
            <a:t>Lot, Expiry Date, and Serial Number</a:t>
          </a:r>
          <a:endParaRPr lang="en-US" sz="2100" kern="1200"/>
        </a:p>
        <a:p>
          <a:pPr marL="228600" lvl="1" indent="-228600" algn="l" defTabSz="933450">
            <a:lnSpc>
              <a:spcPct val="90000"/>
            </a:lnSpc>
            <a:spcBef>
              <a:spcPct val="0"/>
            </a:spcBef>
            <a:spcAft>
              <a:spcPct val="20000"/>
            </a:spcAft>
            <a:buChar char="•"/>
          </a:pPr>
          <a:r>
            <a:rPr lang="en-US" sz="2100" b="0" kern="1200" baseline="0"/>
            <a:t>Consignment</a:t>
          </a:r>
          <a:endParaRPr lang="en-US" sz="2100" kern="1200"/>
        </a:p>
      </dsp:txBody>
      <dsp:txXfrm>
        <a:off x="0" y="3790096"/>
        <a:ext cx="11537950" cy="10339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E2B0E9-6F71-4551-98B7-1D9F660C59E3}"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904B6-7D91-4BC8-8F9B-371FB7D5915F}" type="slidenum">
              <a:rPr lang="en-US" smtClean="0"/>
              <a:t>‹#›</a:t>
            </a:fld>
            <a:endParaRPr lang="en-US"/>
          </a:p>
        </p:txBody>
      </p:sp>
    </p:spTree>
    <p:extLst>
      <p:ext uri="{BB962C8B-B14F-4D97-AF65-F5344CB8AC3E}">
        <p14:creationId xmlns:p14="http://schemas.microsoft.com/office/powerpoint/2010/main" val="2444673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1</a:t>
            </a:fld>
            <a:endParaRPr lang="en-US"/>
          </a:p>
        </p:txBody>
      </p:sp>
    </p:spTree>
    <p:extLst>
      <p:ext uri="{BB962C8B-B14F-4D97-AF65-F5344CB8AC3E}">
        <p14:creationId xmlns:p14="http://schemas.microsoft.com/office/powerpoint/2010/main" val="166561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55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next section is Open Deliveries and each of their status that you have that available here.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is good to review to understand what physical product that was received in your host system, and you are expecting to putaway in Tecsys.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As a reminder, If It’s new, that means the delivery was manually created in Tecsys.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In transit means the receipt was sent to Tecsys and it’s ready for putaway</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Putaway in progress means that someone is actively performing putaway on the delivery.  </a:t>
            </a:r>
          </a:p>
        </p:txBody>
      </p:sp>
      <p:sp>
        <p:nvSpPr>
          <p:cNvPr id="4" name="Slide Number Placeholder 3"/>
          <p:cNvSpPr>
            <a:spLocks noGrp="1"/>
          </p:cNvSpPr>
          <p:nvPr>
            <p:ph type="sldNum" sz="quarter" idx="5"/>
          </p:nvPr>
        </p:nvSpPr>
        <p:spPr/>
        <p:txBody>
          <a:bodyPr/>
          <a:lstStyle/>
          <a:p>
            <a:fld id="{47FFD46C-F3F1-425E-8577-E1817A9ECFDE}" type="slidenum">
              <a:rPr lang="en-US" smtClean="0"/>
              <a:t>11</a:t>
            </a:fld>
            <a:endParaRPr lang="en-US"/>
          </a:p>
        </p:txBody>
      </p:sp>
    </p:spTree>
    <p:extLst>
      <p:ext uri="{BB962C8B-B14F-4D97-AF65-F5344CB8AC3E}">
        <p14:creationId xmlns:p14="http://schemas.microsoft.com/office/powerpoint/2010/main" val="120308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next section is Tracked Items, which is when each individual item is tracked by its serial number which is scanned into the system, a unique tracked item number is generated, and a barcode is affixed to the packaging.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Received: </a:t>
            </a:r>
            <a:r>
              <a:rPr lang="en-US" sz="1800" dirty="0">
                <a:solidFill>
                  <a:srgbClr val="605E5C"/>
                </a:solidFill>
                <a:effectLst/>
                <a:latin typeface="Segoe UI" panose="020B0502040204020203" pitchFamily="34" charset="0"/>
                <a:ea typeface="Segoe UI" panose="020B0502040204020203" pitchFamily="34" charset="0"/>
              </a:rPr>
              <a:t>T</a:t>
            </a:r>
            <a:r>
              <a:rPr lang="en-US" sz="1800" dirty="0">
                <a:effectLst/>
                <a:latin typeface="Segoe UI" panose="020B0502040204020203" pitchFamily="34" charset="0"/>
                <a:ea typeface="Segoe UI" panose="020B0502040204020203" pitchFamily="34" charset="0"/>
              </a:rPr>
              <a:t>hese are tracked items that have been received in the system, but they have not been put away yet.</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Case Pick: This is if your tracked item is currently in a bag on the way to the OR.</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Received in Room: This is when a track item has been scanned into CDUI, but the case is not yet validated.  (note that received in room is only seen with RFID Labels)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Implanted: This is when the last action is implantation within CDUI.</a:t>
            </a:r>
          </a:p>
          <a:p>
            <a:pPr marL="0" indent="0" defTabSz="731513">
              <a:buFontTx/>
              <a:buNone/>
              <a:defRPr/>
            </a:pPr>
            <a:endParaRPr lang="en-US" sz="1200" i="1" dirty="0">
              <a:solidFill>
                <a:srgbClr val="152834"/>
              </a:solidFill>
              <a:latin typeface="Segoe UI" panose="020B0502040204020203" pitchFamily="34" charset="0"/>
              <a:cs typeface="Segoe UI" panose="020B0502040204020203" pitchFamily="34" charset="0"/>
            </a:endParaRPr>
          </a:p>
          <a:p>
            <a:pPr marL="0" indent="0" defTabSz="731513">
              <a:buFontTx/>
              <a:buNone/>
              <a:defRPr/>
            </a:pPr>
            <a:r>
              <a:rPr lang="en-US" sz="1200" i="1" dirty="0">
                <a:solidFill>
                  <a:srgbClr val="152834"/>
                </a:solidFill>
                <a:latin typeface="Segoe UI" panose="020B0502040204020203" pitchFamily="34" charset="0"/>
                <a:cs typeface="Segoe UI" panose="020B0502040204020203" pitchFamily="34" charset="0"/>
              </a:rPr>
              <a:t>Notes:</a:t>
            </a:r>
          </a:p>
          <a:p>
            <a:pPr marL="285747" indent="-285747" defTabSz="731513">
              <a:buFontTx/>
              <a:buChar char="-"/>
              <a:defRPr/>
            </a:pPr>
            <a:r>
              <a:rPr lang="en-US" sz="1200" i="1" dirty="0">
                <a:solidFill>
                  <a:srgbClr val="152834"/>
                </a:solidFill>
                <a:latin typeface="Segoe UI" panose="020B0502040204020203" pitchFamily="34" charset="0"/>
                <a:cs typeface="Segoe UI" panose="020B0502040204020203" pitchFamily="34" charset="0"/>
              </a:rPr>
              <a:t>Prepared: </a:t>
            </a:r>
            <a:r>
              <a:rPr lang="en-US" sz="1200" dirty="0">
                <a:solidFill>
                  <a:srgbClr val="152834"/>
                </a:solidFill>
                <a:latin typeface="Segoe UI" panose="020B0502040204020203" pitchFamily="34" charset="0"/>
                <a:cs typeface="Segoe UI" panose="020B0502040204020203" pitchFamily="34" charset="0"/>
              </a:rPr>
              <a:t>Only applicable to tissue tracked items, when the last action performed on the tracked item was to document the ‘preparation’ section of the implant log in CDUI. The item will be considered as ‘being moved’ until the case is Validated.</a:t>
            </a:r>
          </a:p>
        </p:txBody>
      </p:sp>
      <p:sp>
        <p:nvSpPr>
          <p:cNvPr id="4" name="Slide Number Placeholder 3"/>
          <p:cNvSpPr>
            <a:spLocks noGrp="1"/>
          </p:cNvSpPr>
          <p:nvPr>
            <p:ph type="sldNum" sz="quarter" idx="5"/>
          </p:nvPr>
        </p:nvSpPr>
        <p:spPr/>
        <p:txBody>
          <a:bodyPr/>
          <a:lstStyle/>
          <a:p>
            <a:fld id="{47FFD46C-F3F1-425E-8577-E1817A9ECFDE}" type="slidenum">
              <a:rPr lang="en-US" smtClean="0"/>
              <a:t>12</a:t>
            </a:fld>
            <a:endParaRPr lang="en-US"/>
          </a:p>
        </p:txBody>
      </p:sp>
    </p:spTree>
    <p:extLst>
      <p:ext uri="{BB962C8B-B14F-4D97-AF65-F5344CB8AC3E}">
        <p14:creationId xmlns:p14="http://schemas.microsoft.com/office/powerpoint/2010/main" val="32027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343674-FC42-0D0A-2C75-705E6E7A9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EE50D-95A2-C418-7CFC-CE5B0B95AC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B9FEEC-B4E7-3DAB-EAA3-EE313E7CB67F}"/>
              </a:ext>
            </a:extLst>
          </p:cNvPr>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last section is Open Cases.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At the top you have the case shortages, this shows you all of the shortages that were reported from planned cases, being picked cases, or picked cases.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There is also a hyperlink for open cases that are past their procedure date.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means that the status of that specific case is still open. It hasn't been closed out.</a:t>
            </a:r>
          </a:p>
          <a:p>
            <a:pPr marL="800100" marR="0" lvl="1"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Potential causes are that case verification wasn't done by supply chain operations or potentially a circulator did not validate the case in CDUI for the OR.</a:t>
            </a:r>
          </a:p>
        </p:txBody>
      </p:sp>
      <p:sp>
        <p:nvSpPr>
          <p:cNvPr id="4" name="Slide Number Placeholder 3">
            <a:extLst>
              <a:ext uri="{FF2B5EF4-FFF2-40B4-BE49-F238E27FC236}">
                <a16:creationId xmlns:a16="http://schemas.microsoft.com/office/drawing/2014/main" id="{0DBB23F7-D7EE-7C7F-9D3D-CCB74F742BD7}"/>
              </a:ext>
            </a:extLst>
          </p:cNvPr>
          <p:cNvSpPr>
            <a:spLocks noGrp="1"/>
          </p:cNvSpPr>
          <p:nvPr>
            <p:ph type="sldNum" sz="quarter" idx="5"/>
          </p:nvPr>
        </p:nvSpPr>
        <p:spPr/>
        <p:txBody>
          <a:bodyPr/>
          <a:lstStyle/>
          <a:p>
            <a:fld id="{47FFD46C-F3F1-425E-8577-E1817A9ECFDE}" type="slidenum">
              <a:rPr lang="en-US" smtClean="0"/>
              <a:t>13</a:t>
            </a:fld>
            <a:endParaRPr lang="en-US"/>
          </a:p>
        </p:txBody>
      </p:sp>
    </p:spTree>
    <p:extLst>
      <p:ext uri="{BB962C8B-B14F-4D97-AF65-F5344CB8AC3E}">
        <p14:creationId xmlns:p14="http://schemas.microsoft.com/office/powerpoint/2010/main" val="3940100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Segoe UI" panose="020B0502040204020203" pitchFamily="34"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goes into further detail by Open Cases status.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In the drop-down menu, you select the specific surgical or procedural area that you would like to view if you want to limit your results. Otherwise, all will be seen on the screen.</a:t>
            </a: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p:txBody>
      </p:sp>
      <p:sp>
        <p:nvSpPr>
          <p:cNvPr id="4" name="Slide Number Placeholder 3"/>
          <p:cNvSpPr>
            <a:spLocks noGrp="1"/>
          </p:cNvSpPr>
          <p:nvPr>
            <p:ph type="sldNum" sz="quarter" idx="5"/>
          </p:nvPr>
        </p:nvSpPr>
        <p:spPr/>
        <p:txBody>
          <a:bodyPr/>
          <a:lstStyle/>
          <a:p>
            <a:fld id="{47FFD46C-F3F1-425E-8577-E1817A9ECFDE}" type="slidenum">
              <a:rPr lang="en-US" smtClean="0"/>
              <a:t>14</a:t>
            </a:fld>
            <a:endParaRPr lang="en-US"/>
          </a:p>
        </p:txBody>
      </p:sp>
    </p:spTree>
    <p:extLst>
      <p:ext uri="{BB962C8B-B14F-4D97-AF65-F5344CB8AC3E}">
        <p14:creationId xmlns:p14="http://schemas.microsoft.com/office/powerpoint/2010/main" val="36267051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Analytics has a couple of quick links to reports, for example, expiration management, inventory activity reports, procedural area, and quota optimization resource.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Note that dashboards is a link </a:t>
            </a:r>
            <a:r>
              <a:rPr lang="en-US" sz="1800">
                <a:effectLst/>
                <a:latin typeface="Segoe UI" panose="020B0502040204020203" pitchFamily="34" charset="0"/>
                <a:ea typeface="Segoe UI" panose="020B0502040204020203" pitchFamily="34" charset="0"/>
              </a:rPr>
              <a:t>to the </a:t>
            </a:r>
            <a:r>
              <a:rPr lang="en-US" sz="1800" dirty="0">
                <a:effectLst/>
                <a:latin typeface="Segoe UI" panose="020B0502040204020203" pitchFamily="34" charset="0"/>
                <a:ea typeface="Segoe UI" panose="020B0502040204020203" pitchFamily="34" charset="0"/>
              </a:rPr>
              <a:t>reports.  If you have access to reports, you will also see this on your main menu.</a:t>
            </a:r>
          </a:p>
        </p:txBody>
      </p:sp>
      <p:sp>
        <p:nvSpPr>
          <p:cNvPr id="4" name="Slide Number Placeholder 3"/>
          <p:cNvSpPr>
            <a:spLocks noGrp="1"/>
          </p:cNvSpPr>
          <p:nvPr>
            <p:ph type="sldNum" sz="quarter" idx="5"/>
          </p:nvPr>
        </p:nvSpPr>
        <p:spPr/>
        <p:txBody>
          <a:bodyPr/>
          <a:lstStyle/>
          <a:p>
            <a:fld id="{47FFD46C-F3F1-425E-8577-E1817A9ECFDE}" type="slidenum">
              <a:rPr lang="en-US" smtClean="0"/>
              <a:t>15</a:t>
            </a:fld>
            <a:endParaRPr lang="en-US"/>
          </a:p>
        </p:txBody>
      </p:sp>
    </p:spTree>
    <p:extLst>
      <p:ext uri="{BB962C8B-B14F-4D97-AF65-F5344CB8AC3E}">
        <p14:creationId xmlns:p14="http://schemas.microsoft.com/office/powerpoint/2010/main" val="1238473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Segoe UI" panose="020B0502040204020203" pitchFamily="34" charset="0"/>
                <a:ea typeface="Times New Roman" panose="02020603050405020304" pitchFamily="18" charset="0"/>
              </a:rPr>
              <a:t>Script:</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Data Validation Views.</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The data validation views are specific resources that were created in the system in order to help you validate that your data is cohesive with the needs and requirements of the </a:t>
            </a:r>
            <a:r>
              <a:rPr lang="en-US" sz="1000" dirty="0" err="1">
                <a:effectLst/>
                <a:latin typeface="Segoe UI" panose="020B0502040204020203" pitchFamily="34" charset="0"/>
                <a:ea typeface="Segoe UI" panose="020B0502040204020203" pitchFamily="34" charset="0"/>
              </a:rPr>
              <a:t>Tecsys</a:t>
            </a:r>
            <a:r>
              <a:rPr lang="en-US" sz="1000" dirty="0">
                <a:effectLst/>
                <a:latin typeface="Segoe UI" panose="020B0502040204020203" pitchFamily="34" charset="0"/>
                <a:ea typeface="Segoe UI" panose="020B0502040204020203" pitchFamily="34" charset="0"/>
              </a:rPr>
              <a:t> application.</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There are three data views:</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location verification view</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location item verification view </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movement verification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743713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To access the POU (SMS) verifications area, it's under the point of use administration box on your home menu under SMS Verification.</a:t>
            </a:r>
          </a:p>
          <a:p>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21</a:t>
            </a:fld>
            <a:endParaRPr lang="en-US"/>
          </a:p>
        </p:txBody>
      </p:sp>
    </p:spTree>
    <p:extLst>
      <p:ext uri="{BB962C8B-B14F-4D97-AF65-F5344CB8AC3E}">
        <p14:creationId xmlns:p14="http://schemas.microsoft.com/office/powerpoint/2010/main" val="1688453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Segoe UI" panose="020B0502040204020203" pitchFamily="34" charset="0"/>
                <a:ea typeface="Times New Roman" panose="02020603050405020304" pitchFamily="18" charset="0"/>
              </a:rPr>
              <a:t>Script:</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The first verification view is the location item verification.</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It displays all the location items or whichever location items correspond to the search criteria that you've entered on this view.</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By default, there are multiple columns.</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The first column is the Replenishment UOM Verified.</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This column validates that the unit of measure multiplier of the base unit of measure is less than the difference between the min and the max. A replenishment request cannot be generated if the assigned UOM has a multiplier that is greater than the range between the min and the max.</a:t>
            </a:r>
          </a:p>
          <a:p>
            <a:endParaRPr lang="en-US" dirty="0"/>
          </a:p>
          <a:p>
            <a:pPr defTabSz="731513">
              <a:defRPr/>
            </a:pPr>
            <a:r>
              <a:rPr lang="en-CA" sz="1200" b="1" dirty="0">
                <a:solidFill>
                  <a:schemeClr val="bg1"/>
                </a:solidFill>
                <a:latin typeface="Segoe UI"/>
                <a:ea typeface="ＭＳ Ｐゴシック"/>
                <a:cs typeface="Segoe UI"/>
              </a:rPr>
              <a:t>Replenishment UOM Verified:</a:t>
            </a:r>
            <a:r>
              <a:rPr lang="en-CA" sz="1200" dirty="0">
                <a:solidFill>
                  <a:schemeClr val="bg1"/>
                </a:solidFill>
                <a:latin typeface="Segoe UI"/>
                <a:ea typeface="ＭＳ Ｐゴシック"/>
                <a:cs typeface="Segoe UI"/>
              </a:rPr>
              <a:t> </a:t>
            </a:r>
            <a:endParaRPr lang="en-US" dirty="0">
              <a:solidFill>
                <a:schemeClr val="bg1"/>
              </a:solidFill>
            </a:endParaRPr>
          </a:p>
          <a:p>
            <a:pPr defTabSz="731513">
              <a:defRPr/>
            </a:pPr>
            <a:r>
              <a:rPr lang="en-CA" sz="1200" dirty="0">
                <a:solidFill>
                  <a:schemeClr val="bg1"/>
                </a:solidFill>
                <a:latin typeface="Segoe UI"/>
                <a:ea typeface="ＭＳ Ｐゴシック"/>
                <a:cs typeface="Arial"/>
              </a:rPr>
              <a:t>Validates that the replenishment UOM multiplier when the base UOM is less than either the difference between the minimum and maximum or the par/quota level.</a:t>
            </a:r>
          </a:p>
          <a:p>
            <a:pPr defTabSz="731513">
              <a:defRPr/>
            </a:pPr>
            <a:r>
              <a:rPr lang="en-CA" sz="1200" dirty="0">
                <a:solidFill>
                  <a:schemeClr val="bg1"/>
                </a:solidFill>
                <a:latin typeface="Segoe UI"/>
                <a:ea typeface="ＭＳ Ｐゴシック"/>
                <a:cs typeface="Arial"/>
              </a:rPr>
              <a:t>A replenishment request cannot be generated if the assigned replenishment UOM has a multiplier that is greater than the range between the defined minimum and maximum for perpetual locations, or greater than the par/quota level for par locations.</a:t>
            </a:r>
            <a:endParaRPr lang="en-CA" dirty="0">
              <a:solidFill>
                <a:schemeClr val="bg1"/>
              </a:solidFill>
              <a:latin typeface="Segoe UI"/>
              <a:ea typeface="ＭＳ Ｐゴシック"/>
            </a:endParaRPr>
          </a:p>
          <a:p>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22</a:t>
            </a:fld>
            <a:endParaRPr lang="en-US"/>
          </a:p>
        </p:txBody>
      </p:sp>
    </p:spTree>
    <p:extLst>
      <p:ext uri="{BB962C8B-B14F-4D97-AF65-F5344CB8AC3E}">
        <p14:creationId xmlns:p14="http://schemas.microsoft.com/office/powerpoint/2010/main" val="1688453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Next is the Par Settings Verified.</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validates that the Lot and Expiry option and the serial number tracking method flags are set to none for par locations. It is not possible to track this information, UDI information, within a par location.</a:t>
            </a: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a:p>
            <a:pPr defTabSz="731513">
              <a:defRPr/>
            </a:pPr>
            <a:r>
              <a:rPr lang="en-CA" sz="1800" b="1" dirty="0">
                <a:solidFill>
                  <a:schemeClr val="bg1"/>
                </a:solidFill>
                <a:latin typeface="Segoe UI"/>
                <a:ea typeface="ＭＳ Ｐゴシック"/>
                <a:cs typeface="Segoe UI"/>
              </a:rPr>
              <a:t>Par Settings Verified:</a:t>
            </a:r>
            <a:r>
              <a:rPr lang="en-CA" sz="1800" dirty="0">
                <a:solidFill>
                  <a:schemeClr val="bg1"/>
                </a:solidFill>
                <a:latin typeface="Segoe UI"/>
                <a:ea typeface="ＭＳ Ｐゴシック"/>
                <a:cs typeface="Segoe UI"/>
              </a:rPr>
              <a:t> </a:t>
            </a:r>
            <a:endParaRPr lang="en-US" sz="2800" dirty="0">
              <a:solidFill>
                <a:schemeClr val="bg1"/>
              </a:solidFill>
            </a:endParaRPr>
          </a:p>
          <a:p>
            <a:pPr defTabSz="731513">
              <a:defRPr/>
            </a:pPr>
            <a:r>
              <a:rPr lang="en-CA" sz="1800" dirty="0">
                <a:solidFill>
                  <a:schemeClr val="bg1"/>
                </a:solidFill>
                <a:latin typeface="Segoe UI"/>
                <a:ea typeface="ＭＳ Ｐゴシック"/>
                <a:cs typeface="Arial"/>
              </a:rPr>
              <a:t>Validates that for any item assigned to a par location, the “lot and expiry” option and “serial number tracking method” flags are set to</a:t>
            </a:r>
            <a:r>
              <a:rPr lang="en-US" sz="1800" dirty="0">
                <a:solidFill>
                  <a:schemeClr val="bg1"/>
                </a:solidFill>
                <a:latin typeface="Segoe UI"/>
                <a:ea typeface="ＭＳ Ｐゴシック"/>
                <a:cs typeface="Arial"/>
              </a:rPr>
              <a:t> “</a:t>
            </a:r>
            <a:r>
              <a:rPr lang="en-CA" sz="1800" dirty="0">
                <a:solidFill>
                  <a:schemeClr val="bg1"/>
                </a:solidFill>
                <a:latin typeface="Segoe UI"/>
                <a:ea typeface="ＭＳ Ｐゴシック"/>
                <a:cs typeface="Arial"/>
              </a:rPr>
              <a:t>0 - None at the location item level”.</a:t>
            </a:r>
          </a:p>
          <a:p>
            <a:pPr defTabSz="731513">
              <a:defRPr/>
            </a:pPr>
            <a:endParaRPr lang="en-CA" sz="1800" dirty="0">
              <a:solidFill>
                <a:schemeClr val="bg1"/>
              </a:solidFill>
              <a:latin typeface="Segoe UI"/>
              <a:ea typeface="ＭＳ Ｐゴシック"/>
              <a:cs typeface="Arial"/>
            </a:endParaRPr>
          </a:p>
          <a:p>
            <a:pPr defTabSz="731513">
              <a:defRPr/>
            </a:pPr>
            <a:r>
              <a:rPr lang="en-CA" sz="1800" dirty="0">
                <a:solidFill>
                  <a:schemeClr val="bg1"/>
                </a:solidFill>
                <a:latin typeface="Segoe UI"/>
                <a:ea typeface="ＭＳ Ｐゴシック"/>
                <a:cs typeface="Arial"/>
              </a:rPr>
              <a:t>It is not possible to track lot numbers and expiry dates or serial numbers in a par location.</a:t>
            </a:r>
            <a:endParaRPr lang="en-CA" sz="2800" dirty="0">
              <a:solidFill>
                <a:schemeClr val="bg1"/>
              </a:solidFill>
              <a:latin typeface="Segoe UI"/>
            </a:endParaRP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23</a:t>
            </a:fld>
            <a:endParaRPr lang="en-US"/>
          </a:p>
        </p:txBody>
      </p:sp>
    </p:spTree>
    <p:extLst>
      <p:ext uri="{BB962C8B-B14F-4D97-AF65-F5344CB8AC3E}">
        <p14:creationId xmlns:p14="http://schemas.microsoft.com/office/powerpoint/2010/main" val="1688453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Inventory Type Verified.</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validates that the inventory type matches the location type for each location.</a:t>
            </a: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a:p>
            <a:pPr defTabSz="731513">
              <a:defRPr/>
            </a:pPr>
            <a:r>
              <a:rPr lang="en-CA" sz="1800" b="1" dirty="0">
                <a:solidFill>
                  <a:schemeClr val="bg1"/>
                </a:solidFill>
                <a:latin typeface="Segoe UI"/>
                <a:ea typeface="ＭＳ Ｐゴシック"/>
                <a:cs typeface="Segoe UI"/>
              </a:rPr>
              <a:t>Inventory Type Verified:</a:t>
            </a:r>
            <a:r>
              <a:rPr lang="en-CA" sz="1800" dirty="0">
                <a:solidFill>
                  <a:schemeClr val="bg1"/>
                </a:solidFill>
                <a:latin typeface="Segoe UI"/>
                <a:ea typeface="ＭＳ Ｐゴシック"/>
                <a:cs typeface="Segoe UI"/>
              </a:rPr>
              <a:t> </a:t>
            </a:r>
            <a:endParaRPr lang="en-US" sz="2800" dirty="0">
              <a:solidFill>
                <a:schemeClr val="bg1"/>
              </a:solidFill>
            </a:endParaRPr>
          </a:p>
          <a:p>
            <a:pPr defTabSz="731513">
              <a:defRPr/>
            </a:pPr>
            <a:r>
              <a:rPr lang="en-CA" sz="1800" dirty="0">
                <a:solidFill>
                  <a:schemeClr val="bg1"/>
                </a:solidFill>
                <a:latin typeface="Segoe UI"/>
                <a:ea typeface="ＭＳ Ｐゴシック"/>
                <a:cs typeface="Arial"/>
              </a:rPr>
              <a:t>Validates that the inventory type matches the location type for each location item.</a:t>
            </a:r>
          </a:p>
          <a:p>
            <a:pPr defTabSz="731513">
              <a:defRPr/>
            </a:pPr>
            <a:endParaRPr lang="en-CA" sz="1800" dirty="0">
              <a:solidFill>
                <a:schemeClr val="bg1"/>
              </a:solidFill>
              <a:highlight>
                <a:srgbClr val="FFFF00"/>
              </a:highlight>
              <a:latin typeface="Segoe UI"/>
              <a:ea typeface="ＭＳ Ｐゴシック"/>
              <a:cs typeface="Arial"/>
            </a:endParaRPr>
          </a:p>
          <a:p>
            <a:pPr defTabSz="731513">
              <a:defRPr/>
            </a:pPr>
            <a:r>
              <a:rPr lang="en-CA" sz="1800" dirty="0">
                <a:solidFill>
                  <a:schemeClr val="bg1"/>
                </a:solidFill>
                <a:latin typeface="Segoe UI"/>
                <a:ea typeface="ＭＳ Ｐゴシック"/>
                <a:cs typeface="Arial"/>
              </a:rPr>
              <a:t>Generally, the norm is to assign an inventory type of expense to par location items and asset to perpetual location items.</a:t>
            </a:r>
            <a:endParaRPr lang="en-CA" sz="2800" dirty="0">
              <a:solidFill>
                <a:schemeClr val="bg1"/>
              </a:solidFill>
              <a:latin typeface="Segoe UI"/>
              <a:ea typeface="ＭＳ Ｐゴシック"/>
            </a:endParaRP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24</a:t>
            </a:fld>
            <a:endParaRPr lang="en-US"/>
          </a:p>
        </p:txBody>
      </p:sp>
    </p:spTree>
    <p:extLst>
      <p:ext uri="{BB962C8B-B14F-4D97-AF65-F5344CB8AC3E}">
        <p14:creationId xmlns:p14="http://schemas.microsoft.com/office/powerpoint/2010/main" val="168845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550"/>
              </a:spcAft>
              <a:buFont typeface="Symbol" panose="05050102010706020507" pitchFamily="18" charset="2"/>
              <a:buNone/>
            </a:pPr>
            <a:r>
              <a:rPr lang="en-US" sz="1800" dirty="0">
                <a:solidFill>
                  <a:srgbClr val="323130"/>
                </a:solidFill>
                <a:effectLst/>
                <a:latin typeface="Segoe UI" panose="020B0502040204020203" pitchFamily="34" charset="0"/>
                <a:ea typeface="Segoe UI" panose="020B0502040204020203" pitchFamily="34" charset="0"/>
              </a:rPr>
              <a:t>Script:</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Welcome to Point Of Use Operations Monitors.</a:t>
            </a:r>
            <a:r>
              <a:rPr lang="en-US" sz="1800" dirty="0">
                <a:solidFill>
                  <a:schemeClr val="tx1"/>
                </a:solidFill>
                <a:effectLst/>
                <a:latin typeface="Times New Roman" panose="02020603050405020304" pitchFamily="18" charset="0"/>
                <a:ea typeface="Segoe UI" panose="020B0502040204020203" pitchFamily="34" charset="0"/>
              </a:rPr>
              <a:t> </a:t>
            </a: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We are going to be looking at the monitoring screen within POU.</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This is a high-level view of what is going on within a specific hospital.</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550"/>
              </a:spcAft>
              <a:buFont typeface="Symbol" panose="05050102010706020507" pitchFamily="18" charset="2"/>
              <a:buChar char=""/>
            </a:pPr>
            <a:r>
              <a:rPr lang="en-US" sz="1800" dirty="0">
                <a:solidFill>
                  <a:srgbClr val="323130"/>
                </a:solidFill>
                <a:effectLst/>
                <a:latin typeface="Segoe UI" panose="020B0502040204020203" pitchFamily="34" charset="0"/>
                <a:ea typeface="Segoe UI" panose="020B0502040204020203" pitchFamily="34" charset="0"/>
              </a:rPr>
              <a:t>We're also going to look at some data validation views and some reports, but mostly the operations monitor and data validation views.</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2</a:t>
            </a:fld>
            <a:endParaRPr lang="en-US"/>
          </a:p>
        </p:txBody>
      </p:sp>
    </p:spTree>
    <p:extLst>
      <p:ext uri="{BB962C8B-B14F-4D97-AF65-F5344CB8AC3E}">
        <p14:creationId xmlns:p14="http://schemas.microsoft.com/office/powerpoint/2010/main" val="1149386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Implant Location Verified.</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validates that implants are in a perpetual location because they require UDI tracking such as lot, expiry, and serial.</a:t>
            </a: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a:p>
            <a:pPr defTabSz="731513">
              <a:defRPr/>
            </a:pPr>
            <a:r>
              <a:rPr lang="en-CA" sz="1800" b="1" dirty="0">
                <a:solidFill>
                  <a:schemeClr val="bg1"/>
                </a:solidFill>
                <a:latin typeface="Segoe UI"/>
                <a:ea typeface="ＭＳ Ｐゴシック"/>
                <a:cs typeface="Segoe UI"/>
              </a:rPr>
              <a:t>Implant Location Verified:</a:t>
            </a:r>
            <a:r>
              <a:rPr lang="en-CA" sz="1800" dirty="0">
                <a:solidFill>
                  <a:schemeClr val="bg1"/>
                </a:solidFill>
                <a:latin typeface="Segoe UI"/>
                <a:ea typeface="ＭＳ Ｐゴシック"/>
                <a:cs typeface="Segoe UI"/>
              </a:rPr>
              <a:t> </a:t>
            </a:r>
            <a:endParaRPr lang="en-US" sz="2800" dirty="0">
              <a:solidFill>
                <a:schemeClr val="bg1"/>
              </a:solidFill>
            </a:endParaRPr>
          </a:p>
          <a:p>
            <a:pPr defTabSz="731513">
              <a:defRPr/>
            </a:pPr>
            <a:r>
              <a:rPr lang="en-CA" sz="1800" dirty="0">
                <a:solidFill>
                  <a:schemeClr val="bg1"/>
                </a:solidFill>
                <a:latin typeface="Segoe UI"/>
                <a:ea typeface="ＭＳ Ｐゴシック"/>
                <a:cs typeface="Arial"/>
              </a:rPr>
              <a:t>An expression column that validates that implants are assigned to perpetual locations.</a:t>
            </a:r>
            <a:endParaRPr lang="en-CA" sz="2800" dirty="0">
              <a:solidFill>
                <a:schemeClr val="bg1"/>
              </a:solidFill>
              <a:latin typeface="Segoe UI"/>
              <a:cs typeface="Arial"/>
            </a:endParaRPr>
          </a:p>
          <a:p>
            <a:pPr defTabSz="731513">
              <a:defRPr/>
            </a:pPr>
            <a:endParaRPr lang="en-CA" sz="1800" dirty="0">
              <a:solidFill>
                <a:schemeClr val="bg1"/>
              </a:solidFill>
              <a:latin typeface="Segoe UI"/>
              <a:cs typeface="Arial"/>
            </a:endParaRPr>
          </a:p>
          <a:p>
            <a:pPr defTabSz="731513">
              <a:defRPr/>
            </a:pPr>
            <a:r>
              <a:rPr lang="en-CA" sz="1800" dirty="0">
                <a:solidFill>
                  <a:schemeClr val="bg1"/>
                </a:solidFill>
                <a:latin typeface="Segoe UI"/>
                <a:ea typeface="ＭＳ Ｐゴシック"/>
                <a:cs typeface="Arial"/>
              </a:rPr>
              <a:t>Implants usually require lot and expiry or serial number tracking, but each individual instance of the items are not monitored when living in </a:t>
            </a:r>
            <a:r>
              <a:rPr lang="en-CA" sz="1800">
                <a:solidFill>
                  <a:schemeClr val="bg1"/>
                </a:solidFill>
                <a:latin typeface="Segoe UI"/>
                <a:ea typeface="ＭＳ Ｐゴシック"/>
                <a:cs typeface="Arial"/>
              </a:rPr>
              <a:t>a par </a:t>
            </a:r>
            <a:r>
              <a:rPr lang="en-CA" sz="1800" dirty="0">
                <a:solidFill>
                  <a:schemeClr val="bg1"/>
                </a:solidFill>
                <a:latin typeface="Segoe UI"/>
                <a:ea typeface="ＭＳ Ｐゴシック"/>
                <a:cs typeface="Arial"/>
              </a:rPr>
              <a:t>location.</a:t>
            </a:r>
            <a:endParaRPr lang="en-CA" sz="2800" dirty="0">
              <a:solidFill>
                <a:schemeClr val="bg1"/>
              </a:solidFill>
              <a:latin typeface="Segoe UI"/>
              <a:ea typeface="ＭＳ Ｐゴシック"/>
            </a:endParaRP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25</a:t>
            </a:fld>
            <a:endParaRPr lang="en-US"/>
          </a:p>
        </p:txBody>
      </p:sp>
    </p:spTree>
    <p:extLst>
      <p:ext uri="{BB962C8B-B14F-4D97-AF65-F5344CB8AC3E}">
        <p14:creationId xmlns:p14="http://schemas.microsoft.com/office/powerpoint/2010/main" val="1688453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Verified is a manual flag that you can switch from no to yes.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Once you have validated the specific records.</a:t>
            </a: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a:p>
            <a:pPr defTabSz="731513">
              <a:defRPr/>
            </a:pPr>
            <a:r>
              <a:rPr lang="en-CA" sz="1800" b="1" dirty="0">
                <a:solidFill>
                  <a:schemeClr val="bg1"/>
                </a:solidFill>
                <a:latin typeface="Segoe UI"/>
                <a:ea typeface="ＭＳ Ｐゴシック"/>
                <a:cs typeface="Segoe UI"/>
              </a:rPr>
              <a:t>Verified:</a:t>
            </a:r>
            <a:r>
              <a:rPr lang="en-CA" sz="1800" dirty="0">
                <a:solidFill>
                  <a:schemeClr val="bg1"/>
                </a:solidFill>
                <a:latin typeface="Segoe UI"/>
                <a:ea typeface="ＭＳ Ｐゴシック"/>
                <a:cs typeface="Segoe UI"/>
              </a:rPr>
              <a:t> </a:t>
            </a:r>
            <a:endParaRPr lang="en-US" sz="2800" dirty="0">
              <a:solidFill>
                <a:schemeClr val="bg1"/>
              </a:solidFill>
            </a:endParaRPr>
          </a:p>
          <a:p>
            <a:pPr defTabSz="731513">
              <a:defRPr/>
            </a:pPr>
            <a:r>
              <a:rPr lang="en-CA" sz="1800" dirty="0">
                <a:solidFill>
                  <a:schemeClr val="bg1"/>
                </a:solidFill>
                <a:latin typeface="Arial"/>
                <a:ea typeface="ＭＳ Ｐゴシック"/>
                <a:cs typeface="Arial"/>
              </a:rPr>
              <a:t>Flag that can be used to manually confirm that a verification has been made and is approved.</a:t>
            </a:r>
            <a:endParaRPr lang="en-CA" sz="1800" dirty="0">
              <a:solidFill>
                <a:schemeClr val="bg1"/>
              </a:solidFill>
              <a:cs typeface="Arial"/>
            </a:endParaRPr>
          </a:p>
          <a:p>
            <a:pPr marL="342900" marR="0" lvl="0" indent="-342900">
              <a:spcBef>
                <a:spcPts val="0"/>
              </a:spcBef>
              <a:spcAft>
                <a:spcPts val="0"/>
              </a:spcAft>
              <a:buFont typeface="Symbol" panose="05050102010706020507" pitchFamily="18" charset="2"/>
              <a:buChar char=""/>
            </a:pPr>
            <a:endParaRPr lang="en-US" sz="18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26</a:t>
            </a:fld>
            <a:endParaRPr lang="en-US"/>
          </a:p>
        </p:txBody>
      </p:sp>
    </p:spTree>
    <p:extLst>
      <p:ext uri="{BB962C8B-B14F-4D97-AF65-F5344CB8AC3E}">
        <p14:creationId xmlns:p14="http://schemas.microsoft.com/office/powerpoint/2010/main" val="1688453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Movement verification view allows you to monitor the number of transactions that were generated in the movements view. This can help with testing effort before go live.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view contains a filter for today, yesterday, last 30 days, last 60 days, and there are three different grids: item type, UDI information, and consignment.</a:t>
            </a:r>
          </a:p>
          <a:p>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27</a:t>
            </a:fld>
            <a:endParaRPr lang="en-US"/>
          </a:p>
        </p:txBody>
      </p:sp>
    </p:spTree>
    <p:extLst>
      <p:ext uri="{BB962C8B-B14F-4D97-AF65-F5344CB8AC3E}">
        <p14:creationId xmlns:p14="http://schemas.microsoft.com/office/powerpoint/2010/main" val="16884530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is movement verification; it shows you your quantity of movement in each movement type.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Lot, expiry, serial number are dynamics.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Consignment shows, “Where is?”, “What were the movements?”, “What did you have in the last 60 days?”</a:t>
            </a:r>
          </a:p>
          <a:p>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28</a:t>
            </a:fld>
            <a:endParaRPr lang="en-US"/>
          </a:p>
        </p:txBody>
      </p:sp>
    </p:spTree>
    <p:extLst>
      <p:ext uri="{BB962C8B-B14F-4D97-AF65-F5344CB8AC3E}">
        <p14:creationId xmlns:p14="http://schemas.microsoft.com/office/powerpoint/2010/main" val="1688453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Next, we will look at a couple of reports that are available in the Texas system.</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1F5646-A818-4B4F-B545-7997F3D8CE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ＭＳ Ｐゴシック"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ＭＳ Ｐゴシック" charset="-128"/>
              <a:cs typeface="+mn-cs"/>
            </a:endParaRPr>
          </a:p>
        </p:txBody>
      </p:sp>
    </p:spTree>
    <p:extLst>
      <p:ext uri="{BB962C8B-B14F-4D97-AF65-F5344CB8AC3E}">
        <p14:creationId xmlns:p14="http://schemas.microsoft.com/office/powerpoint/2010/main" val="743713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We have specific queries and specific analysis.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Let’s go through these.</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33</a:t>
            </a:fld>
            <a:endParaRPr lang="en-US"/>
          </a:p>
        </p:txBody>
      </p:sp>
    </p:spTree>
    <p:extLst>
      <p:ext uri="{BB962C8B-B14F-4D97-AF65-F5344CB8AC3E}">
        <p14:creationId xmlns:p14="http://schemas.microsoft.com/office/powerpoint/2010/main" val="771102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First let's talk at usage queries.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Remember that supply transfers resource can only be used to transfer inventory between one POU location to another.  If only one location is in POU, you have to use the supply usages resource to transfer the inventory.</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Usage Query is a view where you can see the history of supply usages performed, as well as supply returns, and supply counts.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Here on Usage Query, you are able to view the to and from location and the cost center.</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is a high-level query and does not go to the item level. </a:t>
            </a:r>
          </a:p>
          <a:p>
            <a:endParaRPr lang="en-US" dirty="0"/>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35389602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item information is in the Usage Item Query.</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Here you see specifically which item was used, counted, or returned from; in which location to which location, and to which cost center.</a:t>
            </a:r>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1899576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case pick query view allows you to monitor the case pick level to see which cases have been picked, which ones have the pick list printed, and when picking has been completed.</a:t>
            </a:r>
          </a:p>
          <a:p>
            <a:endParaRPr lang="en-US" dirty="0"/>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3623698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Next let's look at some reporting Analysis views.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First, the Movements view is good view to view movement activities and transactions.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It works well to monitor what end users did, you can see it in movements, you can customize the Movements View to display what you want to see, and you can filter by user or by department.</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37</a:t>
            </a:fld>
            <a:endParaRPr lang="en-US"/>
          </a:p>
        </p:txBody>
      </p:sp>
    </p:spTree>
    <p:extLst>
      <p:ext uri="{BB962C8B-B14F-4D97-AF65-F5344CB8AC3E}">
        <p14:creationId xmlns:p14="http://schemas.microsoft.com/office/powerpoint/2010/main" val="246145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POU (SMS) Operations Monitor is used to monitor the hospital's activities at quite a high-level, but also letting you pinpoint specific areas that need special attention.</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For example, providing details around supply orders, and stock counts.</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dynamic dashboard displays a current snapshot of what’s in the system.</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There are 8 sections to the dashboard, and we will go through them one by one to access the POU (SMS) Operations monitor.</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4</a:t>
            </a:fld>
            <a:endParaRPr lang="en-US"/>
          </a:p>
        </p:txBody>
      </p:sp>
    </p:spTree>
    <p:extLst>
      <p:ext uri="{BB962C8B-B14F-4D97-AF65-F5344CB8AC3E}">
        <p14:creationId xmlns:p14="http://schemas.microsoft.com/office/powerpoint/2010/main" val="35847489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Next is expiration management, this one is to view all your expiry managed inventory and specifically to see which ones are expired or near expiry.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As a reminder, it will only show items that are being expiry tracked, meaning expiration date is scanned at putaway.</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38</a:t>
            </a:fld>
            <a:endParaRPr lang="en-US"/>
          </a:p>
        </p:txBody>
      </p:sp>
    </p:spTree>
    <p:extLst>
      <p:ext uri="{BB962C8B-B14F-4D97-AF65-F5344CB8AC3E}">
        <p14:creationId xmlns:p14="http://schemas.microsoft.com/office/powerpoint/2010/main" val="3454979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Case shortages are available within the Operations Monitor or directly from a resource in the system on your case.</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You can see it within the POU (SMS) Operations dashboard, or you can go search for it directly in your menu.</a:t>
            </a:r>
          </a:p>
          <a:p>
            <a:endParaRPr lang="en-US" dirty="0"/>
          </a:p>
          <a:p>
            <a:r>
              <a:rPr lang="en-US" dirty="0"/>
              <a:t>Notes:</a:t>
            </a:r>
          </a:p>
          <a:p>
            <a:r>
              <a:rPr lang="en-US" dirty="0"/>
              <a:t>It is possible that the case was either planned or pick prior to a shipment being received, or also perhaps inventory is available in a location that is not part of the planning group</a:t>
            </a:r>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346274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Case Cost Analysis is where you can view the case cost based on the replacement cost of these items.</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40</a:t>
            </a:fld>
            <a:endParaRPr lang="en-US"/>
          </a:p>
        </p:txBody>
      </p:sp>
    </p:spTree>
    <p:extLst>
      <p:ext uri="{BB962C8B-B14F-4D97-AF65-F5344CB8AC3E}">
        <p14:creationId xmlns:p14="http://schemas.microsoft.com/office/powerpoint/2010/main" val="29377877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fill rate performance is how long it took for supply orders to be replenished.</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41</a:t>
            </a:fld>
            <a:endParaRPr lang="en-US"/>
          </a:p>
        </p:txBody>
      </p:sp>
    </p:spTree>
    <p:extLst>
      <p:ext uri="{BB962C8B-B14F-4D97-AF65-F5344CB8AC3E}">
        <p14:creationId xmlns:p14="http://schemas.microsoft.com/office/powerpoint/2010/main" val="40235728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indent="-342900">
              <a:buFont typeface="Symbol" panose="05050102010706020507" pitchFamily="18" charset="2"/>
              <a:buChar char=""/>
            </a:pPr>
            <a:r>
              <a:rPr lang="en-US" sz="1800">
                <a:effectLst/>
                <a:latin typeface="Segoe UI"/>
                <a:ea typeface="Segoe UI" panose="020B0502040204020203" pitchFamily="34" charset="0"/>
                <a:cs typeface="Segoe UI"/>
              </a:rPr>
              <a:t>The Fill Rate by Source is how long it took to be replenished based on the source location.</a:t>
            </a:r>
            <a:endParaRPr lang="en-US" sz="1800">
              <a:latin typeface="Segoe UI"/>
              <a:cs typeface="Segoe UI"/>
            </a:endParaRPr>
          </a:p>
          <a:p>
            <a:pPr marL="342900" indent="-342900">
              <a:buFont typeface="Symbol" panose="05050102010706020507" pitchFamily="18" charset="2"/>
              <a:buChar char=""/>
            </a:pPr>
            <a:r>
              <a:rPr lang="en-US" dirty="0"/>
              <a:t>Displays completed supply orders and how many supply orders were completed in total, in 1-3 days, or greater than 3 days.</a:t>
            </a:r>
            <a:endParaRPr lang="en-US" sz="1800" dirty="0">
              <a:latin typeface="Segoe UI"/>
              <a:cs typeface="Segoe UI"/>
            </a:endParaRPr>
          </a:p>
          <a:p>
            <a:pPr marL="342900" marR="0" lvl="0" indent="-342900">
              <a:spcBef>
                <a:spcPts val="0"/>
              </a:spcBef>
              <a:spcAft>
                <a:spcPts val="0"/>
              </a:spcAft>
              <a:buFont typeface="Symbol" panose="05050102010706020507" pitchFamily="18" charset="2"/>
              <a:buChar char=""/>
            </a:pPr>
            <a:r>
              <a:rPr lang="en-US" dirty="0"/>
              <a:t>Displays the percentages of supply orders that were completed in 1-3 days or greater than 3 days in relation to the historical total number of completed supply orders</a:t>
            </a:r>
            <a:endParaRPr lang="en-US" sz="1800" dirty="0">
              <a:latin typeface="Segoe UI"/>
              <a:ea typeface="Calibri" panose="020F0502020204030204"/>
              <a:cs typeface="Segoe UI"/>
            </a:endParaRPr>
          </a:p>
          <a:p>
            <a:endParaRPr lang="en-US" dirty="0">
              <a:ea typeface="Calibri"/>
              <a:cs typeface="Calibri"/>
            </a:endParaRPr>
          </a:p>
          <a:p>
            <a:endParaRPr lang="en-US" sz="3600" kern="0" dirty="0"/>
          </a:p>
          <a:p>
            <a:pPr defTabSz="914400"/>
            <a:r>
              <a:rPr lang="en-US" sz="3600" b="0" kern="0" dirty="0"/>
              <a:t>Notes:</a:t>
            </a:r>
          </a:p>
          <a:p>
            <a:pPr defTabSz="914400"/>
            <a:r>
              <a:rPr lang="en-US" sz="3600" b="0" kern="0" dirty="0"/>
              <a:t>Differences: % + sum of supply orders</a:t>
            </a:r>
          </a:p>
          <a:p>
            <a:pPr defTabSz="914400"/>
            <a:endParaRPr lang="en-US" sz="1800" kern="0" dirty="0"/>
          </a:p>
          <a:p>
            <a:pPr defTabSz="914400"/>
            <a:r>
              <a:rPr lang="en-US" sz="1800" kern="0" dirty="0"/>
              <a:t>The Fill Rate by Source view is one of the five views in the Supply Order Fill Reports suite.</a:t>
            </a:r>
          </a:p>
          <a:p>
            <a:pPr lvl="1" defTabSz="914400"/>
            <a:r>
              <a:rPr lang="en-US" sz="1400" kern="0" dirty="0"/>
              <a:t>Fill Rate Performance</a:t>
            </a:r>
          </a:p>
          <a:p>
            <a:pPr lvl="1" defTabSz="914400"/>
            <a:r>
              <a:rPr lang="en-US" sz="1400" kern="0" dirty="0"/>
              <a:t>Fill Rate by Source</a:t>
            </a:r>
          </a:p>
          <a:p>
            <a:pPr lvl="1" defTabSz="914400"/>
            <a:r>
              <a:rPr lang="en-US" sz="1400" kern="0" dirty="0"/>
              <a:t>Fill Rate by Source (Last 30 Days)</a:t>
            </a:r>
          </a:p>
          <a:p>
            <a:pPr lvl="1" defTabSz="914400"/>
            <a:r>
              <a:rPr lang="en-US" sz="1400" kern="0" dirty="0"/>
              <a:t>Fill Rate by Source (Last 60 Days)</a:t>
            </a:r>
          </a:p>
          <a:p>
            <a:pPr lvl="1" defTabSz="914400"/>
            <a:r>
              <a:rPr lang="en-US" sz="1400" kern="0" dirty="0"/>
              <a:t>Fill Rate by Source (Last 90 Days)</a:t>
            </a:r>
          </a:p>
          <a:p>
            <a:endParaRPr lang="en-US" dirty="0"/>
          </a:p>
        </p:txBody>
      </p:sp>
      <p:sp>
        <p:nvSpPr>
          <p:cNvPr id="4" name="Slide Number Placeholder 3"/>
          <p:cNvSpPr>
            <a:spLocks noGrp="1"/>
          </p:cNvSpPr>
          <p:nvPr>
            <p:ph type="sldNum" sz="quarter" idx="5"/>
          </p:nvPr>
        </p:nvSpPr>
        <p:spPr/>
        <p:txBody>
          <a:bodyPr/>
          <a:lstStyle/>
          <a:p>
            <a:pPr marL="0" marR="0" lvl="0" indent="0" algn="r" defTabSz="731520" rtl="0" eaLnBrk="1" fontAlgn="base" latinLnBrk="0" hangingPunct="1">
              <a:lnSpc>
                <a:spcPct val="100000"/>
              </a:lnSpc>
              <a:spcBef>
                <a:spcPct val="0"/>
              </a:spcBef>
              <a:spcAft>
                <a:spcPct val="0"/>
              </a:spcAft>
              <a:buClrTx/>
              <a:buSzTx/>
              <a:buFontTx/>
              <a:buNone/>
              <a:tabLst/>
              <a:defRPr/>
            </a:pPr>
            <a:fld id="{B0B255E0-1D49-F147-BF7C-DC27F77647EF}"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128"/>
              </a:rPr>
              <a:pPr marL="0" marR="0" lvl="0" indent="0" algn="r" defTabSz="73152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ＭＳ Ｐゴシック" charset="-128"/>
            </a:endParaRPr>
          </a:p>
        </p:txBody>
      </p:sp>
    </p:spTree>
    <p:extLst>
      <p:ext uri="{BB962C8B-B14F-4D97-AF65-F5344CB8AC3E}">
        <p14:creationId xmlns:p14="http://schemas.microsoft.com/office/powerpoint/2010/main" val="34113535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Tracked Item Activity shows the quantity of items in a tracked location that have been consumed, ordered, and received in the past 30 days.</a:t>
            </a:r>
          </a:p>
          <a:p>
            <a:endParaRPr lang="en-US" dirty="0"/>
          </a:p>
        </p:txBody>
      </p:sp>
      <p:sp>
        <p:nvSpPr>
          <p:cNvPr id="4" name="Slide Number Placeholder 3"/>
          <p:cNvSpPr>
            <a:spLocks noGrp="1"/>
          </p:cNvSpPr>
          <p:nvPr>
            <p:ph type="sldNum" sz="quarter" idx="5"/>
          </p:nvPr>
        </p:nvSpPr>
        <p:spPr/>
        <p:txBody>
          <a:bodyPr/>
          <a:lstStyle/>
          <a:p>
            <a:fld id="{B0B255E0-1D49-F147-BF7C-DC27F77647EF}" type="slidenum">
              <a:rPr lang="en-US" smtClean="0"/>
              <a:t>43</a:t>
            </a:fld>
            <a:endParaRPr lang="en-US"/>
          </a:p>
        </p:txBody>
      </p:sp>
    </p:spTree>
    <p:extLst>
      <p:ext uri="{BB962C8B-B14F-4D97-AF65-F5344CB8AC3E}">
        <p14:creationId xmlns:p14="http://schemas.microsoft.com/office/powerpoint/2010/main" val="2108641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0B255E0-1D49-F147-BF7C-DC27F77647EF}" type="slidenum">
              <a:rPr lang="en-US" smtClean="0"/>
              <a:t>45</a:t>
            </a:fld>
            <a:endParaRPr lang="en-US"/>
          </a:p>
        </p:txBody>
      </p:sp>
    </p:spTree>
    <p:extLst>
      <p:ext uri="{BB962C8B-B14F-4D97-AF65-F5344CB8AC3E}">
        <p14:creationId xmlns:p14="http://schemas.microsoft.com/office/powerpoint/2010/main" val="1073849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POU Operations Monitor is available on the menu of your homepage.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is what your homepage looks like when you have access to absolutely everything.</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And under the analytics box you have POU (SMS) Operations Monitors.</a:t>
            </a:r>
          </a:p>
          <a:p>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5</a:t>
            </a:fld>
            <a:endParaRPr lang="en-US"/>
          </a:p>
        </p:txBody>
      </p:sp>
    </p:spTree>
    <p:extLst>
      <p:ext uri="{BB962C8B-B14F-4D97-AF65-F5344CB8AC3E}">
        <p14:creationId xmlns:p14="http://schemas.microsoft.com/office/powerpoint/2010/main" val="168845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Once selected, the hospital that is defaulted to you automatically displays.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You cannot see the entire system at one time, but if you have access to other hospitals, you will be able to click on your name at the top right of the screen, select session parameters, and update the hospital.  When you go back into the operations monitor, you will now see the newly assigned hospital.  </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In the coming slides we will delve deeper into each section.</a:t>
            </a:r>
          </a:p>
          <a:p>
            <a:pPr marL="0" marR="0" lvl="0" indent="0">
              <a:spcBef>
                <a:spcPts val="0"/>
              </a:spcBef>
              <a:spcAft>
                <a:spcPts val="0"/>
              </a:spcAft>
              <a:buFont typeface="Symbol" panose="05050102010706020507" pitchFamily="18" charset="2"/>
              <a:buNone/>
            </a:pPr>
            <a:endParaRPr lang="en-US" sz="18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6</a:t>
            </a:fld>
            <a:endParaRPr lang="en-US"/>
          </a:p>
        </p:txBody>
      </p:sp>
    </p:spTree>
    <p:extLst>
      <p:ext uri="{BB962C8B-B14F-4D97-AF65-F5344CB8AC3E}">
        <p14:creationId xmlns:p14="http://schemas.microsoft.com/office/powerpoint/2010/main" val="2326591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000" dirty="0">
                <a:effectLst/>
                <a:latin typeface="Segoe UI" panose="020B0502040204020203" pitchFamily="34" charset="0"/>
                <a:ea typeface="Times New Roman" panose="02020603050405020304" pitchFamily="18" charset="0"/>
              </a:rPr>
              <a:t>Script:</a:t>
            </a:r>
            <a:endParaRPr lang="en-US" sz="10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The first section is the To Watch section.</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Here is the area that you may have some critical activities associated to what's displayed here.</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For example, the first one that you'll see is stock outs, everything everywhere in the system where the location quantity is 0 it will show up here as a record.</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As you can see everything here is a hyperlink, by selecting the link, it will bring you directly to the records concerned with the specific issues.</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For example, Stock Out, once you select on the hyperlink, it's going to show you all the location items with 0 on hand quantity.</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It will display within the POU (SMS) Operations Monitor with all the correct filters to show you the results.</a:t>
            </a:r>
          </a:p>
          <a:p>
            <a:pPr marL="342900" marR="0" lvl="0" indent="-342900">
              <a:spcBef>
                <a:spcPts val="0"/>
              </a:spcBef>
              <a:spcAft>
                <a:spcPts val="0"/>
              </a:spcAft>
              <a:buFont typeface="Symbol" panose="05050102010706020507" pitchFamily="18" charset="2"/>
              <a:buChar char=""/>
            </a:pPr>
            <a:endParaRPr lang="en-US" sz="10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Next, is the Active Count Sessions.</a:t>
            </a:r>
          </a:p>
          <a:p>
            <a:pPr marL="342900" marR="0" lvl="0" indent="-342900">
              <a:spcBef>
                <a:spcPts val="0"/>
              </a:spcBef>
              <a:spcAft>
                <a:spcPts val="0"/>
              </a:spcAft>
              <a:buFont typeface="Symbol" panose="05050102010706020507" pitchFamily="18" charset="2"/>
              <a:buChar char=""/>
            </a:pPr>
            <a:r>
              <a:rPr lang="en-US" sz="1000" dirty="0">
                <a:solidFill>
                  <a:srgbClr val="323130"/>
                </a:solidFill>
                <a:effectLst/>
                <a:latin typeface="Segoe UI" panose="020B0502040204020203" pitchFamily="34" charset="0"/>
                <a:ea typeface="Segoe UI" panose="020B0502040204020203" pitchFamily="34" charset="0"/>
              </a:rPr>
              <a:t>T</a:t>
            </a:r>
            <a:r>
              <a:rPr lang="en-US" sz="1000" dirty="0">
                <a:effectLst/>
                <a:latin typeface="Segoe UI" panose="020B0502040204020203" pitchFamily="34" charset="0"/>
                <a:ea typeface="Segoe UI" panose="020B0502040204020203" pitchFamily="34" charset="0"/>
              </a:rPr>
              <a:t>his displays the number of count sessions that are open and that have not been submitted.</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When a user does a supply count and they don't click submit, that counts as an active count session and will display here.</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You could use this, for example, at the end of the day to see if there are any open counts that have not been closed out.</a:t>
            </a:r>
          </a:p>
          <a:p>
            <a:pPr marL="342900" marR="0" lvl="0" indent="-342900">
              <a:spcBef>
                <a:spcPts val="0"/>
              </a:spcBef>
              <a:spcAft>
                <a:spcPts val="0"/>
              </a:spcAft>
              <a:buFont typeface="Symbol" panose="05050102010706020507" pitchFamily="18" charset="2"/>
              <a:buChar char=""/>
            </a:pPr>
            <a:endParaRPr lang="en-US" sz="1000" dirty="0">
              <a:effectLst/>
              <a:latin typeface="Segoe UI" panose="020B0502040204020203" pitchFamily="34" charset="0"/>
              <a:ea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000" dirty="0">
                <a:effectLst/>
                <a:latin typeface="Segoe UI" panose="020B0502040204020203" pitchFamily="34" charset="0"/>
                <a:ea typeface="Segoe UI" panose="020B0502040204020203" pitchFamily="34" charset="0"/>
              </a:rPr>
              <a:t>Billing to Review, this is what is currently sitting in your consignment billing requests resource that is pending review.</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Next is the Backorder section.</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Remember that this is only created if someone manually goes into a supply order and drops down the backorder flag as a way to know of an ongoing backorder. </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Critical orders shows you all the open supply orders that were generated as critical supply orders.</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Critical supply orders are based on the critical minimum quantity that you'll have previously set at your location item level.</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Please note that this isn’t something that is often used.</a:t>
            </a:r>
          </a:p>
          <a:p>
            <a:pPr marL="342900" marR="0" lvl="0" indent="-342900">
              <a:spcBef>
                <a:spcPts val="0"/>
              </a:spcBef>
              <a:spcAft>
                <a:spcPts val="0"/>
              </a:spcAft>
              <a:buFont typeface="Symbol" panose="05050102010706020507" pitchFamily="18" charset="2"/>
              <a:buChar char=""/>
            </a:pPr>
            <a:endParaRPr lang="en-US" sz="10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endParaRPr lang="en-US" sz="1000" dirty="0">
              <a:effectLst/>
              <a:latin typeface="Segoe UI" panose="020B0502040204020203" pitchFamily="34" charset="0"/>
              <a:ea typeface="Segoe UI" panose="020B0502040204020203" pitchFamily="34" charset="0"/>
            </a:endParaRPr>
          </a:p>
          <a:p>
            <a:pPr marL="342900" marR="0" lvl="0" indent="-342900">
              <a:spcBef>
                <a:spcPts val="0"/>
              </a:spcBef>
              <a:spcAft>
                <a:spcPts val="0"/>
              </a:spcAft>
              <a:buFont typeface="Symbol" panose="05050102010706020507" pitchFamily="18" charset="2"/>
              <a:buChar char=""/>
            </a:pPr>
            <a:endParaRPr lang="en-US" sz="1000" dirty="0">
              <a:effectLst/>
              <a:latin typeface="Segoe UI" panose="020B0502040204020203" pitchFamily="34" charset="0"/>
              <a:ea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7</a:t>
            </a:fld>
            <a:endParaRPr lang="en-US"/>
          </a:p>
        </p:txBody>
      </p:sp>
    </p:spTree>
    <p:extLst>
      <p:ext uri="{BB962C8B-B14F-4D97-AF65-F5344CB8AC3E}">
        <p14:creationId xmlns:p14="http://schemas.microsoft.com/office/powerpoint/2010/main" val="2519127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5458C-C246-652D-22D3-49F1D5D7C9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393316-5D3D-51B5-1636-44225E9494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DCE9BC-2A43-2ACC-FF12-6D5738D20EB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52933"/>
                </a:solidFill>
                <a:effectLst/>
                <a:latin typeface="Arial" panose="020B0604020202020204" pitchFamily="34" charset="0"/>
              </a:rPr>
              <a:t>Script:</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The next box in the POU (SMS) Operations Monitor is our Expiration Management box.</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Note that only items that are set to track expiration will be represented in this box.</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Here there are three areas.</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First is expired, this will show you all of the location items that are expired and need to be removed from the shelves.</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You have your near expiry, so at the supply area level you will be setting the number of days that you want to indicate to the system that the item is near expiry, and that's the value that this box is going to take.</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All items that are near expiry, within that limit of days that you'll have indicated to the system it's going to put it in near expiry and available is all the ones for all of the expiry managed items that are not expired or near expiry.</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Near expiry is not a global number, based at the supply area level.</a:t>
            </a:r>
          </a:p>
          <a:p>
            <a:endParaRPr lang="en-US" b="0" i="0" dirty="0">
              <a:solidFill>
                <a:srgbClr val="152933"/>
              </a:solidFill>
              <a:effectLst/>
              <a:latin typeface="Arial" panose="020B0604020202020204" pitchFamily="34" charset="0"/>
            </a:endParaRPr>
          </a:p>
          <a:p>
            <a:r>
              <a:rPr lang="en-US" b="0" i="0" dirty="0">
                <a:solidFill>
                  <a:srgbClr val="152933"/>
                </a:solidFill>
                <a:effectLst/>
                <a:latin typeface="Arial" panose="020B0604020202020204" pitchFamily="34" charset="0"/>
              </a:rPr>
              <a:t>Notes:</a:t>
            </a:r>
          </a:p>
          <a:p>
            <a:r>
              <a:rPr lang="en-US" b="0" i="0" dirty="0">
                <a:solidFill>
                  <a:srgbClr val="152933"/>
                </a:solidFill>
                <a:effectLst/>
                <a:latin typeface="Arial" panose="020B0604020202020204" pitchFamily="34" charset="0"/>
              </a:rPr>
              <a:t>A value of 2 - Near Expiry indicates that the expiry date is within the value set in the Supply Area's Lot Expiry Alert Days field.</a:t>
            </a:r>
          </a:p>
          <a:p>
            <a:endParaRPr lang="en-US" b="0" i="0" dirty="0">
              <a:solidFill>
                <a:srgbClr val="152933"/>
              </a:solidFill>
              <a:effectLst/>
              <a:latin typeface="Arial" panose="020B0604020202020204" pitchFamily="34" charset="0"/>
            </a:endParaRPr>
          </a:p>
          <a:p>
            <a:endParaRPr lang="en-US" b="0" i="0" dirty="0">
              <a:solidFill>
                <a:srgbClr val="152933"/>
              </a:solidFill>
              <a:effectLst/>
              <a:latin typeface="Arial" panose="020B0604020202020204" pitchFamily="34" charset="0"/>
            </a:endParaRPr>
          </a:p>
          <a:p>
            <a:endParaRPr lang="en-US" b="0" i="0" dirty="0">
              <a:solidFill>
                <a:srgbClr val="152933"/>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EA6399B-432F-82AC-68BE-6490B06C9F43}"/>
              </a:ext>
            </a:extLst>
          </p:cNvPr>
          <p:cNvSpPr>
            <a:spLocks noGrp="1"/>
          </p:cNvSpPr>
          <p:nvPr>
            <p:ph type="sldNum" sz="quarter" idx="5"/>
          </p:nvPr>
        </p:nvSpPr>
        <p:spPr/>
        <p:txBody>
          <a:bodyPr/>
          <a:lstStyle/>
          <a:p>
            <a:fld id="{47FFD46C-F3F1-425E-8577-E1817A9ECFDE}" type="slidenum">
              <a:rPr lang="en-US" smtClean="0"/>
              <a:t>8</a:t>
            </a:fld>
            <a:endParaRPr lang="en-US"/>
          </a:p>
        </p:txBody>
      </p:sp>
    </p:spTree>
    <p:extLst>
      <p:ext uri="{BB962C8B-B14F-4D97-AF65-F5344CB8AC3E}">
        <p14:creationId xmlns:p14="http://schemas.microsoft.com/office/powerpoint/2010/main" val="3345903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8F245-D17C-9392-6105-F5A4A707E6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9ECC45-2D41-E62D-01B7-373F1916A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38D1B-530C-EF4A-39A3-5949D2AA49D7}"/>
              </a:ext>
            </a:extLst>
          </p:cNvPr>
          <p:cNvSpPr>
            <a:spLocks noGrp="1"/>
          </p:cNvSpPr>
          <p:nvPr>
            <p:ph type="body" idx="1"/>
          </p:nvPr>
        </p:nvSpPr>
        <p:spPr/>
        <p:txBody>
          <a:bodyPr/>
          <a:lstStyle/>
          <a:p>
            <a:pPr marL="0" marR="0">
              <a:spcBef>
                <a:spcPts val="0"/>
              </a:spcBef>
              <a:spcAft>
                <a:spcPts val="0"/>
              </a:spcAft>
            </a:pPr>
            <a:r>
              <a:rPr lang="en-US" sz="1000" b="1" kern="0" dirty="0">
                <a:solidFill>
                  <a:srgbClr val="323130"/>
                </a:solidFill>
                <a:effectLst/>
                <a:latin typeface="Segoe UI" panose="020B0502040204020203" pitchFamily="34" charset="0"/>
                <a:ea typeface="Segoe UI" panose="020B0502040204020203" pitchFamily="34" charset="0"/>
              </a:rPr>
              <a:t>Script:</a:t>
            </a:r>
            <a:endParaRPr lang="en-US" sz="1600" b="1" kern="0" dirty="0">
              <a:solidFill>
                <a:srgbClr val="2E74B5"/>
              </a:solidFill>
              <a:effectLst/>
              <a:latin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The next box is open supply orders.</a:t>
            </a:r>
          </a:p>
          <a:p>
            <a:pPr marL="342900" marR="0" lvl="0" indent="-342900">
              <a:spcBef>
                <a:spcPts val="0"/>
              </a:spcBef>
              <a:spcAft>
                <a:spcPts val="0"/>
              </a:spcAft>
              <a:buFont typeface="Symbol" panose="05050102010706020507" pitchFamily="18" charset="2"/>
              <a:buChar char=""/>
            </a:pPr>
            <a:r>
              <a:rPr lang="en-US" sz="1000" dirty="0">
                <a:effectLst/>
                <a:latin typeface="Segoe UI" panose="020B0502040204020203" pitchFamily="34" charset="0"/>
                <a:ea typeface="Segoe UI" panose="020B0502040204020203" pitchFamily="34" charset="0"/>
              </a:rPr>
              <a:t>Here it's going to show you all of your open supply orders based on their status.</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The status of New is a supply order that's been generated but requires approval before it can be processed.</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Approved is a supply order that has been approved but has not yet been extracted.</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On a Delivery is a supply order that has been physically received and has been interfaced.  Note that since BSWH is interfacing the actual receipt from the host system, on a delivery is a status you would only see if you were creating a manual delivery inside the system.</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In Transit is what you see when the receipt has been interfaced into Tecsys and is ready to be putaway.</a:t>
            </a:r>
          </a:p>
          <a:p>
            <a:pPr marL="742950" marR="0" lvl="1" indent="-285750">
              <a:spcBef>
                <a:spcPts val="0"/>
              </a:spcBef>
              <a:spcAft>
                <a:spcPts val="0"/>
              </a:spcAft>
              <a:buFont typeface="Courier New" panose="02070309020205020404" pitchFamily="49" charset="0"/>
              <a:buChar char="o"/>
            </a:pPr>
            <a:r>
              <a:rPr lang="en-US" sz="1000" dirty="0">
                <a:effectLst/>
                <a:latin typeface="Segoe UI" panose="020B0502040204020203" pitchFamily="34" charset="0"/>
                <a:ea typeface="Segoe UI" panose="020B0502040204020203" pitchFamily="34" charset="0"/>
              </a:rPr>
              <a:t>Partially delivered is when the full quantity of the delivery has not been received yet.</a:t>
            </a:r>
          </a:p>
          <a:p>
            <a:endParaRPr lang="en-US" dirty="0"/>
          </a:p>
          <a:p>
            <a:r>
              <a:rPr lang="en-US" dirty="0"/>
              <a:t>Notes:</a:t>
            </a:r>
          </a:p>
          <a:p>
            <a:r>
              <a:rPr lang="en-US" dirty="0"/>
              <a:t>On a delivery: </a:t>
            </a:r>
            <a:r>
              <a:rPr lang="en-US" b="0" i="0" dirty="0">
                <a:solidFill>
                  <a:srgbClr val="152933"/>
                </a:solidFill>
                <a:effectLst/>
                <a:latin typeface="Arial" panose="020B0604020202020204" pitchFamily="34" charset="0"/>
              </a:rPr>
              <a:t>A value of 1 - Yes indicates that a delivery has been created for the supply order, and the delivery's status is set to 1 - New and its In Transit field is set to No.</a:t>
            </a:r>
            <a:endParaRPr lang="en-US" dirty="0"/>
          </a:p>
        </p:txBody>
      </p:sp>
      <p:sp>
        <p:nvSpPr>
          <p:cNvPr id="4" name="Slide Number Placeholder 3">
            <a:extLst>
              <a:ext uri="{FF2B5EF4-FFF2-40B4-BE49-F238E27FC236}">
                <a16:creationId xmlns:a16="http://schemas.microsoft.com/office/drawing/2014/main" id="{A3943A6B-2665-D2B0-F58C-474E5DEFE9FD}"/>
              </a:ext>
            </a:extLst>
          </p:cNvPr>
          <p:cNvSpPr>
            <a:spLocks noGrp="1"/>
          </p:cNvSpPr>
          <p:nvPr>
            <p:ph type="sldNum" sz="quarter" idx="5"/>
          </p:nvPr>
        </p:nvSpPr>
        <p:spPr/>
        <p:txBody>
          <a:bodyPr/>
          <a:lstStyle/>
          <a:p>
            <a:fld id="{47FFD46C-F3F1-425E-8577-E1817A9ECFDE}" type="slidenum">
              <a:rPr lang="en-US" smtClean="0"/>
              <a:t>9</a:t>
            </a:fld>
            <a:endParaRPr lang="en-US"/>
          </a:p>
        </p:txBody>
      </p:sp>
    </p:spTree>
    <p:extLst>
      <p:ext uri="{BB962C8B-B14F-4D97-AF65-F5344CB8AC3E}">
        <p14:creationId xmlns:p14="http://schemas.microsoft.com/office/powerpoint/2010/main" val="2428105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Segoe UI" panose="020B0502040204020203" pitchFamily="34" charset="0"/>
                <a:ea typeface="Times New Roman" panose="02020603050405020304" pitchFamily="18" charset="0"/>
              </a:rPr>
              <a:t>Script: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The next section is Open Supply Orders with No Delivery.</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You can set this to show 3, 7, 14, 30 or all days open.</a:t>
            </a:r>
          </a:p>
          <a:p>
            <a:pPr marL="342900" marR="0" lvl="0" indent="-342900">
              <a:spcBef>
                <a:spcPts val="0"/>
              </a:spcBef>
              <a:spcAft>
                <a:spcPts val="0"/>
              </a:spcAft>
              <a:buFont typeface="Symbol" panose="05050102010706020507" pitchFamily="18" charset="2"/>
              <a:buChar char=""/>
            </a:pPr>
            <a:r>
              <a:rPr lang="en-US" sz="1800" dirty="0">
                <a:effectLst/>
                <a:latin typeface="Segoe UI" panose="020B0502040204020203" pitchFamily="34" charset="0"/>
                <a:ea typeface="Segoe UI" panose="020B0502040204020203" pitchFamily="34" charset="0"/>
              </a:rPr>
              <a:t>This is good to keep track of aging supply orders.  If something hasn’t been delivered after X amount of days, you’ll want to research the status.</a:t>
            </a:r>
            <a:endParaRPr lang="en-US" dirty="0"/>
          </a:p>
        </p:txBody>
      </p:sp>
      <p:sp>
        <p:nvSpPr>
          <p:cNvPr id="4" name="Slide Number Placeholder 3"/>
          <p:cNvSpPr>
            <a:spLocks noGrp="1"/>
          </p:cNvSpPr>
          <p:nvPr>
            <p:ph type="sldNum" sz="quarter" idx="5"/>
          </p:nvPr>
        </p:nvSpPr>
        <p:spPr/>
        <p:txBody>
          <a:bodyPr/>
          <a:lstStyle/>
          <a:p>
            <a:fld id="{47FFD46C-F3F1-425E-8577-E1817A9ECFDE}" type="slidenum">
              <a:rPr lang="en-US" smtClean="0"/>
              <a:t>10</a:t>
            </a:fld>
            <a:endParaRPr lang="en-US"/>
          </a:p>
        </p:txBody>
      </p:sp>
    </p:spTree>
    <p:extLst>
      <p:ext uri="{BB962C8B-B14F-4D97-AF65-F5344CB8AC3E}">
        <p14:creationId xmlns:p14="http://schemas.microsoft.com/office/powerpoint/2010/main" val="1232586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ing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dirty="0"/>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1153820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dirty="0"/>
              <a:t>Click to edit Master text styles</a:t>
            </a:r>
          </a:p>
          <a:p>
            <a:pPr lvl="1"/>
            <a:r>
              <a:rPr lang="en-US" dirty="0"/>
              <a:t>Second level</a:t>
            </a:r>
          </a:p>
          <a:p>
            <a:pPr lvl="6"/>
            <a:r>
              <a:rPr lang="en-US" dirty="0"/>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225357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lf-Guided Exercise + 1 QR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9179" y="-8881"/>
            <a:ext cx="2767584" cy="6037147"/>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
        <p:nvSpPr>
          <p:cNvPr id="34" name="Text Placeholder 8">
            <a:extLst>
              <a:ext uri="{FF2B5EF4-FFF2-40B4-BE49-F238E27FC236}">
                <a16:creationId xmlns:a16="http://schemas.microsoft.com/office/drawing/2014/main" id="{B7F0C397-92D2-1635-0E0B-0D90C21821B8}"/>
              </a:ext>
            </a:extLst>
          </p:cNvPr>
          <p:cNvSpPr>
            <a:spLocks noGrp="1"/>
          </p:cNvSpPr>
          <p:nvPr>
            <p:ph type="body" sz="quarter" idx="16" hasCustomPrompt="1"/>
          </p:nvPr>
        </p:nvSpPr>
        <p:spPr>
          <a:xfrm>
            <a:off x="4483912" y="2887268"/>
            <a:ext cx="7403288"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5" name="Picture 34">
            <a:extLst>
              <a:ext uri="{FF2B5EF4-FFF2-40B4-BE49-F238E27FC236}">
                <a16:creationId xmlns:a16="http://schemas.microsoft.com/office/drawing/2014/main" id="{9D585760-1A4A-558D-6FF2-7606B2244E9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0196" y="2814399"/>
            <a:ext cx="1327605" cy="1327605"/>
          </a:xfrm>
          <a:prstGeom prst="rect">
            <a:avLst/>
          </a:prstGeom>
        </p:spPr>
      </p:pic>
      <p:sp>
        <p:nvSpPr>
          <p:cNvPr id="5" name="Rectangle 1">
            <a:extLst>
              <a:ext uri="{FF2B5EF4-FFF2-40B4-BE49-F238E27FC236}">
                <a16:creationId xmlns:a16="http://schemas.microsoft.com/office/drawing/2014/main" id="{8CAFEB94-EEF6-6D07-4BE6-1E3EAFF4593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8" name="Rectangle 1">
            <a:extLst>
              <a:ext uri="{FF2B5EF4-FFF2-40B4-BE49-F238E27FC236}">
                <a16:creationId xmlns:a16="http://schemas.microsoft.com/office/drawing/2014/main" id="{06EDE37C-2246-6C7D-1099-47DFCF743D32}"/>
              </a:ext>
              <a:ext uri="{C183D7F6-B498-43B3-948B-1728B52AA6E4}">
                <adec:decorative xmlns:adec="http://schemas.microsoft.com/office/drawing/2017/decorative" val="1"/>
              </a:ext>
            </a:extLst>
          </p:cNvPr>
          <p:cNvSpPr/>
          <p:nvPr/>
        </p:nvSpPr>
        <p:spPr>
          <a:xfrm flipV="1">
            <a:off x="-12529" y="5304429"/>
            <a:ext cx="198016"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Tree>
    <p:extLst>
      <p:ext uri="{BB962C8B-B14F-4D97-AF65-F5344CB8AC3E}">
        <p14:creationId xmlns:p14="http://schemas.microsoft.com/office/powerpoint/2010/main" val="1450124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lf-Guided Exercise + 2 QRG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B62BCA-A301-73F3-E8F4-AD55B1677B96}"/>
              </a:ext>
            </a:extLst>
          </p:cNvPr>
          <p:cNvSpPr/>
          <p:nvPr/>
        </p:nvSpPr>
        <p:spPr>
          <a:xfrm>
            <a:off x="186264" y="-8880"/>
            <a:ext cx="2767584" cy="6037145"/>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EXERCISE</a:t>
            </a:r>
          </a:p>
        </p:txBody>
      </p:sp>
      <p:pic>
        <p:nvPicPr>
          <p:cNvPr id="11" name="Graphic 10" descr="Cursor with solid fill">
            <a:extLst>
              <a:ext uri="{FF2B5EF4-FFF2-40B4-BE49-F238E27FC236}">
                <a16:creationId xmlns:a16="http://schemas.microsoft.com/office/drawing/2014/main" id="{81B95DEA-AC67-F074-DE72-AC364A9A06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10" name="Title 20">
            <a:extLst>
              <a:ext uri="{FF2B5EF4-FFF2-40B4-BE49-F238E27FC236}">
                <a16:creationId xmlns:a16="http://schemas.microsoft.com/office/drawing/2014/main" id="{1B725A6C-5FD3-2C25-0DC7-6C723979DB8A}"/>
              </a:ext>
            </a:extLst>
          </p:cNvPr>
          <p:cNvSpPr>
            <a:spLocks noGrp="1"/>
          </p:cNvSpPr>
          <p:nvPr>
            <p:ph type="title" hasCustomPrompt="1"/>
          </p:nvPr>
        </p:nvSpPr>
        <p:spPr>
          <a:xfrm>
            <a:off x="3380942" y="343689"/>
            <a:ext cx="8506245"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8DDEBAAE-60F7-8BD9-7CC8-4A0DFA79055E}"/>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9" name="Text Placeholder 8">
            <a:extLst>
              <a:ext uri="{FF2B5EF4-FFF2-40B4-BE49-F238E27FC236}">
                <a16:creationId xmlns:a16="http://schemas.microsoft.com/office/drawing/2014/main" id="{8D9FBF95-0B4A-A8BC-BC1D-22AC91A65C7D}"/>
              </a:ext>
            </a:extLst>
          </p:cNvPr>
          <p:cNvSpPr>
            <a:spLocks noGrp="1"/>
          </p:cNvSpPr>
          <p:nvPr>
            <p:ph type="body" sz="quarter" idx="16" hasCustomPrompt="1"/>
          </p:nvPr>
        </p:nvSpPr>
        <p:spPr>
          <a:xfrm>
            <a:off x="4483912" y="2887268"/>
            <a:ext cx="7403275" cy="543984"/>
          </a:xfrm>
          <a:prstGeom prst="rect">
            <a:avLst/>
          </a:prstGeom>
        </p:spPr>
        <p:txBody>
          <a:bodyPr/>
          <a:lstStyle>
            <a:lvl1pPr>
              <a:defRPr i="1">
                <a:solidFill>
                  <a:schemeClr val="tx2"/>
                </a:solidFill>
              </a:defRPr>
            </a:lvl1pPr>
          </a:lstStyle>
          <a:p>
            <a:pPr lvl="0"/>
            <a:r>
              <a:rPr lang="en-US"/>
              <a:t>Click to add title of QRG</a:t>
            </a: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 Placeholder 8">
            <a:extLst>
              <a:ext uri="{FF2B5EF4-FFF2-40B4-BE49-F238E27FC236}">
                <a16:creationId xmlns:a16="http://schemas.microsoft.com/office/drawing/2014/main" id="{7DAAB888-2A6A-E292-246E-19FAE8311ACC}"/>
              </a:ext>
            </a:extLst>
          </p:cNvPr>
          <p:cNvSpPr>
            <a:spLocks noGrp="1"/>
          </p:cNvSpPr>
          <p:nvPr>
            <p:ph type="body" sz="quarter" idx="19" hasCustomPrompt="1"/>
          </p:nvPr>
        </p:nvSpPr>
        <p:spPr>
          <a:xfrm>
            <a:off x="4483912" y="4227299"/>
            <a:ext cx="7403275" cy="543984"/>
          </a:xfrm>
          <a:prstGeom prst="rect">
            <a:avLst/>
          </a:prstGeom>
        </p:spPr>
        <p:txBody>
          <a:bodyPr/>
          <a:lstStyle>
            <a:lvl1pPr>
              <a:defRPr i="1">
                <a:solidFill>
                  <a:schemeClr val="tx2"/>
                </a:solidFill>
              </a:defRPr>
            </a:lvl1pPr>
          </a:lstStyle>
          <a:p>
            <a:pPr lvl="0"/>
            <a:r>
              <a:rPr lang="en-US"/>
              <a:t>Click to add title of QRG</a:t>
            </a:r>
          </a:p>
        </p:txBody>
      </p:sp>
      <p:pic>
        <p:nvPicPr>
          <p:cNvPr id="27" name="Picture 26">
            <a:extLst>
              <a:ext uri="{FF2B5EF4-FFF2-40B4-BE49-F238E27FC236}">
                <a16:creationId xmlns:a16="http://schemas.microsoft.com/office/drawing/2014/main" id="{F972EF75-4A6F-2433-570E-F1478D2978B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2539218"/>
            <a:ext cx="1092079" cy="1092079"/>
          </a:xfrm>
          <a:prstGeom prst="rect">
            <a:avLst/>
          </a:prstGeom>
        </p:spPr>
      </p:pic>
      <p:pic>
        <p:nvPicPr>
          <p:cNvPr id="4" name="Picture 3">
            <a:extLst>
              <a:ext uri="{FF2B5EF4-FFF2-40B4-BE49-F238E27FC236}">
                <a16:creationId xmlns:a16="http://schemas.microsoft.com/office/drawing/2014/main" id="{6805AC12-976D-9D49-55C2-991AF2CCDC77}"/>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19917" y="3918337"/>
            <a:ext cx="1092079" cy="1092079"/>
          </a:xfrm>
          <a:prstGeom prst="rect">
            <a:avLst/>
          </a:prstGeom>
        </p:spPr>
      </p:pic>
      <p:sp>
        <p:nvSpPr>
          <p:cNvPr id="8" name="Rectangle 7">
            <a:extLst>
              <a:ext uri="{FF2B5EF4-FFF2-40B4-BE49-F238E27FC236}">
                <a16:creationId xmlns:a16="http://schemas.microsoft.com/office/drawing/2014/main" id="{721CCFE5-81D3-B150-7F04-08E8F790AD36}"/>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
        <p:nvSpPr>
          <p:cNvPr id="5" name="Rectangle 1">
            <a:extLst>
              <a:ext uri="{FF2B5EF4-FFF2-40B4-BE49-F238E27FC236}">
                <a16:creationId xmlns:a16="http://schemas.microsoft.com/office/drawing/2014/main" id="{23C47E13-0FBA-8412-94DC-416F11DCAEC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2" name="Rectangle 1">
            <a:extLst>
              <a:ext uri="{FF2B5EF4-FFF2-40B4-BE49-F238E27FC236}">
                <a16:creationId xmlns:a16="http://schemas.microsoft.com/office/drawing/2014/main" id="{B8203C8E-B49A-1332-68BD-422CCC15988D}"/>
              </a:ext>
              <a:ext uri="{C183D7F6-B498-43B3-948B-1728B52AA6E4}">
                <adec:decorative xmlns:adec="http://schemas.microsoft.com/office/drawing/2017/decorative" val="1"/>
              </a:ext>
            </a:extLst>
          </p:cNvPr>
          <p:cNvSpPr/>
          <p:nvPr/>
        </p:nvSpPr>
        <p:spPr>
          <a:xfrm flipV="1">
            <a:off x="-12529" y="5304429"/>
            <a:ext cx="198793"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Tree>
    <p:extLst>
      <p:ext uri="{BB962C8B-B14F-4D97-AF65-F5344CB8AC3E}">
        <p14:creationId xmlns:p14="http://schemas.microsoft.com/office/powerpoint/2010/main" val="2735887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of 2">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834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22611"/>
            <a:ext cx="5601547" cy="3780477"/>
          </a:xfrm>
          <a:prstGeom prst="rect">
            <a:avLst/>
          </a:prstGeom>
          <a:solidFill>
            <a:schemeClr val="bg1">
              <a:lumMod val="95000"/>
            </a:schemeClr>
          </a:solidFill>
        </p:spPr>
        <p:txBody>
          <a:bodyPr lIns="118872" tIns="118872" rIns="118872" bIns="274320"/>
          <a:lstStyle>
            <a:lvl1pPr>
              <a:defRPr sz="1467" b="0" baseline="0">
                <a:solidFill>
                  <a:schemeClr val="accent2"/>
                </a:solidFill>
              </a:defRPr>
            </a:lvl1pPr>
            <a:lvl2pPr>
              <a:defRPr sz="1333" b="0" i="0" baseline="0">
                <a:solidFill>
                  <a:schemeClr val="accent2"/>
                </a:solidFill>
              </a:defRPr>
            </a:lvl2pPr>
            <a:lvl3pPr>
              <a:defRPr sz="1333" b="0" i="0" baseline="0"/>
            </a:lvl3pPr>
            <a:lvl4pPr>
              <a:defRPr sz="1333" b="0" i="0" baseline="0"/>
            </a:lvl4pPr>
            <a:lvl5pPr marL="228594" indent="-228594">
              <a:buFont typeface="Arial" panose="020B0604020202020204" pitchFamily="34" charset="0"/>
              <a:buChar cha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a:extLst>
              <a:ext uri="{FF2B5EF4-FFF2-40B4-BE49-F238E27FC236}">
                <a16:creationId xmlns:a16="http://schemas.microsoft.com/office/drawing/2014/main" id="{BA930EE9-0855-22A1-D567-D5A62789F87D}"/>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8" name="Content Placeholder 8">
            <a:extLst>
              <a:ext uri="{FF2B5EF4-FFF2-40B4-BE49-F238E27FC236}">
                <a16:creationId xmlns:a16="http://schemas.microsoft.com/office/drawing/2014/main" id="{61E8DDAE-6D31-0FFB-AD7E-02C6773B780D}"/>
              </a:ext>
            </a:extLst>
          </p:cNvPr>
          <p:cNvSpPr>
            <a:spLocks noGrp="1"/>
          </p:cNvSpPr>
          <p:nvPr>
            <p:ph sz="quarter" idx="27"/>
          </p:nvPr>
        </p:nvSpPr>
        <p:spPr>
          <a:xfrm>
            <a:off x="6272107" y="1330725"/>
            <a:ext cx="5601547" cy="1134249"/>
          </a:xfrm>
          <a:prstGeom prst="rect">
            <a:avLst/>
          </a:prstGeom>
          <a:solidFill>
            <a:schemeClr val="accent3"/>
          </a:solidFill>
        </p:spPr>
        <p:txBody>
          <a:bodyPr lIns="118872" tIns="118872" rIns="118872" bIns="118872" anchor="ctr">
            <a:normAutofit/>
          </a:bodyPr>
          <a:lstStyle>
            <a:lvl1pPr>
              <a:defRPr sz="2133">
                <a:solidFill>
                  <a:schemeClr val="bg1"/>
                </a:solidFill>
              </a:defRPr>
            </a:lvl1pPr>
          </a:lstStyle>
          <a:p>
            <a:pPr lvl="0"/>
            <a:r>
              <a:rPr lang="en-US"/>
              <a:t>Click to edit Master text styles</a:t>
            </a:r>
          </a:p>
        </p:txBody>
      </p:sp>
      <p:sp>
        <p:nvSpPr>
          <p:cNvPr id="10" name="Content Placeholder 8">
            <a:extLst>
              <a:ext uri="{FF2B5EF4-FFF2-40B4-BE49-F238E27FC236}">
                <a16:creationId xmlns:a16="http://schemas.microsoft.com/office/drawing/2014/main" id="{EFE48A9E-F119-ADD2-78BB-4F1F5D97EFC6}"/>
              </a:ext>
            </a:extLst>
          </p:cNvPr>
          <p:cNvSpPr>
            <a:spLocks noGrp="1"/>
          </p:cNvSpPr>
          <p:nvPr>
            <p:ph sz="quarter" idx="28" hasCustomPrompt="1"/>
          </p:nvPr>
        </p:nvSpPr>
        <p:spPr>
          <a:xfrm>
            <a:off x="6272107" y="2322611"/>
            <a:ext cx="5601547" cy="3780477"/>
          </a:xfrm>
          <a:prstGeom prst="rect">
            <a:avLst/>
          </a:prstGeom>
          <a:solidFill>
            <a:schemeClr val="bg1">
              <a:lumMod val="95000"/>
            </a:schemeClr>
          </a:solidFill>
        </p:spPr>
        <p:txBody>
          <a:bodyPr lIns="118872" tIns="118872" rIns="118872" bIns="118872"/>
          <a:lstStyle>
            <a:lvl1pPr>
              <a:defRPr sz="1467" b="0"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lvl5pPr>
            <a:lvl6pPr>
              <a:defRPr sz="1333"/>
            </a:lvl6pPr>
            <a:lvl7pPr marL="683667" indent="-230712">
              <a:buFont typeface="Courier New" panose="02070309020205020404" pitchFamily="49" charset="0"/>
              <a:buChar char="o"/>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Tree>
    <p:extLst>
      <p:ext uri="{BB962C8B-B14F-4D97-AF65-F5344CB8AC3E}">
        <p14:creationId xmlns:p14="http://schemas.microsoft.com/office/powerpoint/2010/main" val="31169257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of 3">
    <p:bg>
      <p:bgPr>
        <a:solidFill>
          <a:schemeClr val="bg1"/>
        </a:solidFill>
        <a:effectLst/>
      </p:bgPr>
    </p:bg>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14963" y="1342500"/>
            <a:ext cx="3650827"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25117" y="2334386"/>
            <a:ext cx="3650827"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lvl2pPr>
            <a:lvl3pPr>
              <a:defRPr sz="1333" b="0" i="0" baseline="0"/>
            </a:lvl3pPr>
            <a:lvl4pPr>
              <a:defRPr sz="1333" b="0" i="0" baseline="0"/>
            </a:lvl4pPr>
            <a:lvl5pPr>
              <a:defRPr sz="1333" b="0" i="0"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4264993" y="1342499"/>
            <a:ext cx="3616960"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4264993" y="2334385"/>
            <a:ext cx="3616960"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8158483" y="1337299"/>
            <a:ext cx="3705013" cy="991887"/>
          </a:xfrm>
          <a:prstGeom prst="rect">
            <a:avLst/>
          </a:prstGeom>
          <a:solidFill>
            <a:schemeClr val="accent3"/>
          </a:solidFill>
        </p:spPr>
        <p:txBody>
          <a:bodyPr lIns="118872" tIns="118872" rIns="118872" bIns="118872" anchor="ctr"/>
          <a:lstStyle>
            <a:lvl1pPr>
              <a:defRPr sz="16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8172024" y="2329185"/>
            <a:ext cx="3705013" cy="3761615"/>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lvl2pPr>
            <a:lvl3pPr>
              <a:defRPr sz="1600" baseline="0"/>
            </a:lvl3pPr>
            <a:lvl4pPr>
              <a:defRPr sz="1600" baseline="0"/>
            </a:lvl4pPr>
            <a:lvl5pPr>
              <a:defRPr sz="1333" baseline="0"/>
            </a:lvl5pPr>
            <a:lvl6pPr>
              <a:defRPr sz="1333"/>
            </a:lvl6pPr>
            <a:lvl7pPr>
              <a:defRPr sz="1333"/>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Title 3">
            <a:extLst>
              <a:ext uri="{FF2B5EF4-FFF2-40B4-BE49-F238E27FC236}">
                <a16:creationId xmlns:a16="http://schemas.microsoft.com/office/drawing/2014/main" id="{C8C15976-1057-47C1-84CF-4615E6169862}"/>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8FADE1CA-9CF1-EFC4-1FAD-580B21D0E335}"/>
              </a:ext>
            </a:extLst>
          </p:cNvPr>
          <p:cNvSpPr>
            <a:spLocks noGrp="1"/>
          </p:cNvSpPr>
          <p:nvPr>
            <p:ph type="sldNum" sz="quarter" idx="22"/>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826B9668-90AD-9D1E-2CF3-8C255A22594A}"/>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619715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mparison of 4">
    <p:spTree>
      <p:nvGrpSpPr>
        <p:cNvPr id="1" name=""/>
        <p:cNvGrpSpPr/>
        <p:nvPr/>
      </p:nvGrpSpPr>
      <p:grpSpPr>
        <a:xfrm>
          <a:off x="0" y="0"/>
          <a:ext cx="0" cy="0"/>
          <a:chOff x="0" y="0"/>
          <a:chExt cx="0" cy="0"/>
        </a:xfrm>
      </p:grpSpPr>
      <p:sp>
        <p:nvSpPr>
          <p:cNvPr id="9" name="Content Placeholder 8"/>
          <p:cNvSpPr>
            <a:spLocks noGrp="1"/>
          </p:cNvSpPr>
          <p:nvPr>
            <p:ph sz="quarter" idx="13" hasCustomPrompt="1"/>
          </p:nvPr>
        </p:nvSpPr>
        <p:spPr>
          <a:xfrm>
            <a:off x="318347" y="1343971"/>
            <a:ext cx="2458720" cy="1357637"/>
          </a:xfrm>
          <a:prstGeom prst="rect">
            <a:avLst/>
          </a:prstGeom>
          <a:solidFill>
            <a:schemeClr val="accent3"/>
          </a:solidFill>
        </p:spPr>
        <p:txBody>
          <a:bodyPr lIns="118872" tIns="118872" rIns="118872" bIns="118872" anchor="ctr"/>
          <a:lstStyle>
            <a:lvl1pPr>
              <a:spcBef>
                <a:spcPts val="133"/>
              </a:spcBef>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Edit Master text styles</a:t>
            </a:r>
          </a:p>
        </p:txBody>
      </p:sp>
      <p:sp>
        <p:nvSpPr>
          <p:cNvPr id="12" name="Content Placeholder 8">
            <a:extLst>
              <a:ext uri="{FF2B5EF4-FFF2-40B4-BE49-F238E27FC236}">
                <a16:creationId xmlns:a16="http://schemas.microsoft.com/office/drawing/2014/main" id="{080F36AD-CB07-F640-8B20-935A90D2AD5D}"/>
              </a:ext>
            </a:extLst>
          </p:cNvPr>
          <p:cNvSpPr>
            <a:spLocks noGrp="1"/>
          </p:cNvSpPr>
          <p:nvPr>
            <p:ph sz="quarter" idx="16" hasCustomPrompt="1"/>
          </p:nvPr>
        </p:nvSpPr>
        <p:spPr>
          <a:xfrm>
            <a:off x="318347"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0" i="0" baseline="0">
                <a:solidFill>
                  <a:schemeClr val="tx2"/>
                </a:solidFill>
              </a:defRPr>
            </a:lvl2pPr>
            <a:lvl3pPr>
              <a:defRPr sz="1333" b="0" i="0" baseline="0"/>
            </a:lvl3pPr>
            <a:lvl4pPr>
              <a:defRPr sz="1333" b="0" i="0" baseline="0"/>
            </a:lvl4pPr>
            <a:lvl5pPr>
              <a:defRPr sz="1333" b="0" i="0"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7" name="Content Placeholder 8">
            <a:extLst>
              <a:ext uri="{FF2B5EF4-FFF2-40B4-BE49-F238E27FC236}">
                <a16:creationId xmlns:a16="http://schemas.microsoft.com/office/drawing/2014/main" id="{46849DAC-0DEC-3345-B6FC-FA721CD5505E}"/>
              </a:ext>
            </a:extLst>
          </p:cNvPr>
          <p:cNvSpPr>
            <a:spLocks noGrp="1"/>
          </p:cNvSpPr>
          <p:nvPr>
            <p:ph sz="quarter" idx="17"/>
          </p:nvPr>
        </p:nvSpPr>
        <p:spPr>
          <a:xfrm>
            <a:off x="6363545" y="1343971"/>
            <a:ext cx="2458720"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18" name="Content Placeholder 8">
            <a:extLst>
              <a:ext uri="{FF2B5EF4-FFF2-40B4-BE49-F238E27FC236}">
                <a16:creationId xmlns:a16="http://schemas.microsoft.com/office/drawing/2014/main" id="{19FAECA8-2EF7-3949-822C-2043BF871AC1}"/>
              </a:ext>
            </a:extLst>
          </p:cNvPr>
          <p:cNvSpPr>
            <a:spLocks noGrp="1"/>
          </p:cNvSpPr>
          <p:nvPr>
            <p:ph sz="quarter" idx="18" hasCustomPrompt="1"/>
          </p:nvPr>
        </p:nvSpPr>
        <p:spPr>
          <a:xfrm>
            <a:off x="6363545"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9" name="Content Placeholder 8">
            <a:extLst>
              <a:ext uri="{FF2B5EF4-FFF2-40B4-BE49-F238E27FC236}">
                <a16:creationId xmlns:a16="http://schemas.microsoft.com/office/drawing/2014/main" id="{CC8FD469-8A74-5C45-B11A-63C2B765E23D}"/>
              </a:ext>
            </a:extLst>
          </p:cNvPr>
          <p:cNvSpPr>
            <a:spLocks noGrp="1"/>
          </p:cNvSpPr>
          <p:nvPr>
            <p:ph sz="quarter" idx="19"/>
          </p:nvPr>
        </p:nvSpPr>
        <p:spPr>
          <a:xfrm>
            <a:off x="3373120" y="1343971"/>
            <a:ext cx="2458720" cy="1357637"/>
          </a:xfrm>
          <a:prstGeom prst="rect">
            <a:avLst/>
          </a:prstGeom>
          <a:solidFill>
            <a:schemeClr val="accent3"/>
          </a:solidFill>
        </p:spPr>
        <p:txBody>
          <a:bodyPr lIns="118872" tIns="118872" rIns="118872" bIns="118872" anchor="ctr"/>
          <a:lstStyle>
            <a:lvl1pPr>
              <a:defRPr sz="16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a:t>Click to edit Master text styles</a:t>
            </a:r>
          </a:p>
        </p:txBody>
      </p:sp>
      <p:sp>
        <p:nvSpPr>
          <p:cNvPr id="20" name="Content Placeholder 8">
            <a:extLst>
              <a:ext uri="{FF2B5EF4-FFF2-40B4-BE49-F238E27FC236}">
                <a16:creationId xmlns:a16="http://schemas.microsoft.com/office/drawing/2014/main" id="{78CCC33E-8866-734C-866C-715AA2CAA9AA}"/>
              </a:ext>
            </a:extLst>
          </p:cNvPr>
          <p:cNvSpPr>
            <a:spLocks noGrp="1"/>
          </p:cNvSpPr>
          <p:nvPr>
            <p:ph sz="quarter" idx="20" hasCustomPrompt="1"/>
          </p:nvPr>
        </p:nvSpPr>
        <p:spPr>
          <a:xfrm>
            <a:off x="3373120" y="2335858"/>
            <a:ext cx="2458720"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14" name="Content Placeholder 8">
            <a:extLst>
              <a:ext uri="{FF2B5EF4-FFF2-40B4-BE49-F238E27FC236}">
                <a16:creationId xmlns:a16="http://schemas.microsoft.com/office/drawing/2014/main" id="{46849DAC-0DEC-3345-B6FC-FA721CD5505E}"/>
              </a:ext>
            </a:extLst>
          </p:cNvPr>
          <p:cNvSpPr>
            <a:spLocks noGrp="1"/>
          </p:cNvSpPr>
          <p:nvPr>
            <p:ph sz="quarter" idx="23"/>
          </p:nvPr>
        </p:nvSpPr>
        <p:spPr>
          <a:xfrm>
            <a:off x="9421706" y="1384099"/>
            <a:ext cx="2465495" cy="1357637"/>
          </a:xfrm>
          <a:prstGeom prst="rect">
            <a:avLst/>
          </a:prstGeom>
          <a:solidFill>
            <a:schemeClr val="accent3"/>
          </a:solidFill>
        </p:spPr>
        <p:txBody>
          <a:bodyPr lIns="118872" tIns="118872" rIns="118872" bIns="118872" anchor="ctr"/>
          <a:lstStyle>
            <a:lvl1pPr>
              <a:defRPr sz="1600">
                <a:solidFill>
                  <a:schemeClr val="bg1"/>
                </a:solidFill>
              </a:defRPr>
            </a:lvl1pPr>
          </a:lstStyle>
          <a:p>
            <a:pPr lvl="0"/>
            <a:r>
              <a:rPr lang="en-US"/>
              <a:t>Click to edit Master text styles</a:t>
            </a:r>
          </a:p>
        </p:txBody>
      </p:sp>
      <p:sp>
        <p:nvSpPr>
          <p:cNvPr id="21" name="Content Placeholder 8">
            <a:extLst>
              <a:ext uri="{FF2B5EF4-FFF2-40B4-BE49-F238E27FC236}">
                <a16:creationId xmlns:a16="http://schemas.microsoft.com/office/drawing/2014/main" id="{19FAECA8-2EF7-3949-822C-2043BF871AC1}"/>
              </a:ext>
            </a:extLst>
          </p:cNvPr>
          <p:cNvSpPr>
            <a:spLocks noGrp="1"/>
          </p:cNvSpPr>
          <p:nvPr>
            <p:ph sz="quarter" idx="24" hasCustomPrompt="1"/>
          </p:nvPr>
        </p:nvSpPr>
        <p:spPr>
          <a:xfrm>
            <a:off x="9421706" y="2375986"/>
            <a:ext cx="2465495" cy="3807556"/>
          </a:xfrm>
          <a:prstGeom prst="rect">
            <a:avLst/>
          </a:prstGeom>
          <a:solidFill>
            <a:schemeClr val="bg1">
              <a:lumMod val="95000"/>
            </a:schemeClr>
          </a:solidFill>
        </p:spPr>
        <p:txBody>
          <a:bodyPr lIns="118872" tIns="118872" rIns="118872" bIns="118872"/>
          <a:lstStyle>
            <a:lvl1pPr>
              <a:defRPr sz="1467" baseline="0">
                <a:solidFill>
                  <a:schemeClr val="tx2"/>
                </a:solidFill>
              </a:defRPr>
            </a:lvl1pPr>
            <a:lvl2pPr>
              <a:defRPr sz="1333" baseline="0">
                <a:solidFill>
                  <a:schemeClr val="tx2"/>
                </a:solidFill>
              </a:defRPr>
            </a:lvl2pPr>
            <a:lvl3pPr>
              <a:defRPr sz="1600" baseline="0"/>
            </a:lvl3pPr>
            <a:lvl4pPr>
              <a:defRPr sz="1600" baseline="0"/>
            </a:lvl4pPr>
            <a:lvl5pPr>
              <a:defRPr sz="1333" baseline="0">
                <a:solidFill>
                  <a:schemeClr val="tx2"/>
                </a:solidFill>
              </a:defRPr>
            </a:lvl5pPr>
            <a:lvl6pPr>
              <a:defRPr sz="1333">
                <a:solidFill>
                  <a:schemeClr val="tx2"/>
                </a:solidFill>
              </a:defRPr>
            </a:lvl6pPr>
            <a:lvl7pPr marL="683667" indent="-230712">
              <a:buFont typeface="Courier New" panose="02070309020205020404" pitchFamily="49" charset="0"/>
              <a:buChar char="o"/>
              <a:defRPr sz="1333">
                <a:solidFill>
                  <a:schemeClr val="tx2"/>
                </a:solidFill>
              </a:defRPr>
            </a:lvl7pPr>
          </a:lstStyle>
          <a:p>
            <a:pPr lvl="0"/>
            <a:r>
              <a:rPr lang="en-US"/>
              <a:t>Edit Master text styles</a:t>
            </a:r>
          </a:p>
          <a:p>
            <a:pPr lvl="1"/>
            <a:r>
              <a:rPr lang="en-US"/>
              <a:t>Second level</a:t>
            </a:r>
          </a:p>
          <a:p>
            <a:pPr lvl="4"/>
            <a:r>
              <a:rPr lang="en-US"/>
              <a:t>Third level</a:t>
            </a:r>
          </a:p>
          <a:p>
            <a:pPr lvl="5"/>
            <a:r>
              <a:rPr lang="en-US"/>
              <a:t>Fourth level</a:t>
            </a:r>
          </a:p>
          <a:p>
            <a:pPr lvl="6"/>
            <a:r>
              <a:rPr lang="en-US"/>
              <a:t>Fifth level</a:t>
            </a:r>
          </a:p>
        </p:txBody>
      </p:sp>
      <p:sp>
        <p:nvSpPr>
          <p:cNvPr id="4" name="Slide Number Placeholder 3">
            <a:extLst>
              <a:ext uri="{FF2B5EF4-FFF2-40B4-BE49-F238E27FC236}">
                <a16:creationId xmlns:a16="http://schemas.microsoft.com/office/drawing/2014/main" id="{63AA5858-6BD7-C5DA-01C5-5AE6D2D4FE1B}"/>
              </a:ext>
            </a:extLst>
          </p:cNvPr>
          <p:cNvSpPr>
            <a:spLocks noGrp="1"/>
          </p:cNvSpPr>
          <p:nvPr>
            <p:ph type="sldNum" sz="quarter" idx="26"/>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Title 5">
            <a:extLst>
              <a:ext uri="{FF2B5EF4-FFF2-40B4-BE49-F238E27FC236}">
                <a16:creationId xmlns:a16="http://schemas.microsoft.com/office/drawing/2014/main" id="{49C9821C-8DEE-28A2-06E5-1B1E547F191B}"/>
              </a:ext>
            </a:extLst>
          </p:cNvPr>
          <p:cNvSpPr>
            <a:spLocks noGrp="1"/>
          </p:cNvSpPr>
          <p:nvPr>
            <p:ph type="title"/>
          </p:nvPr>
        </p:nvSpPr>
        <p:spPr>
          <a:xfrm>
            <a:off x="318347" y="372533"/>
            <a:ext cx="11562079" cy="562187"/>
          </a:xfrm>
          <a:prstGeom prst="rect">
            <a:avLst/>
          </a:prstGeom>
        </p:spPr>
        <p:txBody>
          <a:bodyPr/>
          <a:lstStyle/>
          <a:p>
            <a:r>
              <a:rPr lang="en-US"/>
              <a:t>Click to edit Master title style</a:t>
            </a:r>
          </a:p>
        </p:txBody>
      </p:sp>
      <p:sp>
        <p:nvSpPr>
          <p:cNvPr id="2" name="Rectangle 1">
            <a:extLst>
              <a:ext uri="{FF2B5EF4-FFF2-40B4-BE49-F238E27FC236}">
                <a16:creationId xmlns:a16="http://schemas.microsoft.com/office/drawing/2014/main" id="{98AE11A0-0C38-F581-087E-DED3AEC9AEF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3035023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p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6605" y="-8877"/>
            <a:ext cx="2767584" cy="6037143"/>
          </a:xfrm>
          <a:prstGeom prst="rect">
            <a:avLst/>
          </a:prstGeom>
          <a:solidFill>
            <a:schemeClr val="accent2"/>
          </a:solidFill>
        </p:spPr>
        <p:txBody>
          <a:bodyPr wrap="square" lIns="365760" tIns="365760" rIns="365760" bIns="365760"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US" sz="2667" b="1" i="0" u="none" strike="noStrike" kern="1200" cap="all"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Tips &amp; Best </a:t>
            </a:r>
            <a:r>
              <a:rPr kumimoji="0" lang="en-US" sz="2667" b="1" i="0" u="none" strike="noStrike" kern="1200" cap="all"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Practices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Rectangle 1">
            <a:extLst>
              <a:ext uri="{FF2B5EF4-FFF2-40B4-BE49-F238E27FC236}">
                <a16:creationId xmlns:a16="http://schemas.microsoft.com/office/drawing/2014/main" id="{339F01B5-325A-2989-53A8-9451A9BC699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5" name="Rectangle 1">
            <a:extLst>
              <a:ext uri="{FF2B5EF4-FFF2-40B4-BE49-F238E27FC236}">
                <a16:creationId xmlns:a16="http://schemas.microsoft.com/office/drawing/2014/main" id="{CB0D13AD-B701-1289-751E-D0F9698B39CF}"/>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7" name="Content Placeholder 6">
            <a:extLst>
              <a:ext uri="{FF2B5EF4-FFF2-40B4-BE49-F238E27FC236}">
                <a16:creationId xmlns:a16="http://schemas.microsoft.com/office/drawing/2014/main" id="{65BA753D-82E3-ED5C-7499-70998A7B5A6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4277197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Module 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2941" y="-8877"/>
            <a:ext cx="2767584" cy="6037143"/>
          </a:xfrm>
          <a:prstGeom prst="rect">
            <a:avLst/>
          </a:prstGeom>
          <a:solidFill>
            <a:schemeClr val="accent2"/>
          </a:solidFill>
        </p:spPr>
        <p:txBody>
          <a:bodyPr wrap="square" lIns="365760" tIns="365760" rIns="365760" bIns="365760"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US" sz="2667" b="1" i="0" u="none" strike="noStrike" kern="1200" cap="all"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Summary</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Content Placeholder 6">
            <a:extLst>
              <a:ext uri="{FF2B5EF4-FFF2-40B4-BE49-F238E27FC236}">
                <a16:creationId xmlns:a16="http://schemas.microsoft.com/office/drawing/2014/main" id="{38A2E976-4DE8-437F-CDE8-D7EC5FB406E3}"/>
              </a:ext>
            </a:extLst>
          </p:cNvPr>
          <p:cNvSpPr>
            <a:spLocks noGrp="1"/>
          </p:cNvSpPr>
          <p:nvPr>
            <p:ph sz="quarter" idx="11"/>
          </p:nvPr>
        </p:nvSpPr>
        <p:spPr>
          <a:xfrm>
            <a:off x="3431376" y="246582"/>
            <a:ext cx="8455825" cy="5603759"/>
          </a:xfrm>
        </p:spPr>
        <p:txBody>
          <a:bodyPr lIns="274320" tIns="182880" rIns="27432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4" name="Rectangle 1">
            <a:extLst>
              <a:ext uri="{FF2B5EF4-FFF2-40B4-BE49-F238E27FC236}">
                <a16:creationId xmlns:a16="http://schemas.microsoft.com/office/drawing/2014/main" id="{97617462-17CC-6302-437F-757D52584A82}"/>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5" name="Rectangle 1">
            <a:extLst>
              <a:ext uri="{FF2B5EF4-FFF2-40B4-BE49-F238E27FC236}">
                <a16:creationId xmlns:a16="http://schemas.microsoft.com/office/drawing/2014/main" id="{7C58E57F-E5C1-3EAE-0BEA-6998A4303E88}"/>
              </a:ext>
              <a:ext uri="{C183D7F6-B498-43B3-948B-1728B52AA6E4}">
                <adec:decorative xmlns:adec="http://schemas.microsoft.com/office/drawing/2017/decorative" val="1"/>
              </a:ext>
            </a:extLst>
          </p:cNvPr>
          <p:cNvSpPr/>
          <p:nvPr/>
        </p:nvSpPr>
        <p:spPr>
          <a:xfrm flipV="1">
            <a:off x="-12529" y="5304429"/>
            <a:ext cx="19547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Tree>
    <p:extLst>
      <p:ext uri="{BB962C8B-B14F-4D97-AF65-F5344CB8AC3E}">
        <p14:creationId xmlns:p14="http://schemas.microsoft.com/office/powerpoint/2010/main" val="498882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amp;A">
    <p:bg>
      <p:bgPr>
        <a:solidFill>
          <a:schemeClr val="bg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C1290C-B48E-5CFB-3023-CA79FF5AA731}"/>
              </a:ext>
            </a:extLst>
          </p:cNvPr>
          <p:cNvSpPr>
            <a:spLocks noGrp="1"/>
          </p:cNvSpPr>
          <p:nvPr>
            <p:ph type="sldNum" sz="quarter" idx="10"/>
          </p:nvPr>
        </p:nvSpPr>
        <p:spPr/>
        <p:txBody>
          <a:bodyPr/>
          <a:lstStyle>
            <a:lvl1pPr>
              <a:defRPr>
                <a:solidFill>
                  <a:schemeClr val="tx1"/>
                </a:solidFill>
              </a:defRPr>
            </a:lvl1p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9" name="Rectangle 8">
            <a:extLst>
              <a:ext uri="{FF2B5EF4-FFF2-40B4-BE49-F238E27FC236}">
                <a16:creationId xmlns:a16="http://schemas.microsoft.com/office/drawing/2014/main" id="{C4F07761-E3CC-D3AD-4B3D-5E5DC50BC84B}"/>
              </a:ext>
            </a:extLst>
          </p:cNvPr>
          <p:cNvSpPr/>
          <p:nvPr/>
        </p:nvSpPr>
        <p:spPr>
          <a:xfrm>
            <a:off x="-5" y="-2"/>
            <a:ext cx="12192000" cy="6028268"/>
          </a:xfrm>
          <a:prstGeom prst="rect">
            <a:avLst/>
          </a:prstGeom>
          <a:solidFill>
            <a:schemeClr val="bg1">
              <a:lumMod val="95000"/>
            </a:schemeClr>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0" name="Rectangle 9">
            <a:extLst>
              <a:ext uri="{FF2B5EF4-FFF2-40B4-BE49-F238E27FC236}">
                <a16:creationId xmlns:a16="http://schemas.microsoft.com/office/drawing/2014/main" id="{F5C02322-8D6C-4400-DEE5-1E0E1C156261}"/>
              </a:ext>
            </a:extLst>
          </p:cNvPr>
          <p:cNvSpPr/>
          <p:nvPr/>
        </p:nvSpPr>
        <p:spPr>
          <a:xfrm>
            <a:off x="182941" y="-8878"/>
            <a:ext cx="2767584" cy="6037143"/>
          </a:xfrm>
          <a:prstGeom prst="rect">
            <a:avLst/>
          </a:prstGeom>
          <a:solidFill>
            <a:schemeClr val="accent2"/>
          </a:solidFill>
        </p:spPr>
        <p:txBody>
          <a:bodyPr wrap="square" lIns="365760" tIns="365760" rIns="365760" bIns="365760"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US" sz="2667" b="1" i="0" u="none" strike="noStrike" kern="1200" cap="all"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Q &amp; A</a:t>
            </a:r>
          </a:p>
        </p:txBody>
      </p:sp>
      <p:sp>
        <p:nvSpPr>
          <p:cNvPr id="4" name="Rectangle 1">
            <a:extLst>
              <a:ext uri="{FF2B5EF4-FFF2-40B4-BE49-F238E27FC236}">
                <a16:creationId xmlns:a16="http://schemas.microsoft.com/office/drawing/2014/main" id="{0443A264-49F6-3204-C1D0-1BB84DB1C563}"/>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5" name="Rectangle 1">
            <a:extLst>
              <a:ext uri="{FF2B5EF4-FFF2-40B4-BE49-F238E27FC236}">
                <a16:creationId xmlns:a16="http://schemas.microsoft.com/office/drawing/2014/main" id="{DECAFEBF-33E9-AD77-B56B-4E1032B6BAEA}"/>
              </a:ext>
              <a:ext uri="{C183D7F6-B498-43B3-948B-1728B52AA6E4}">
                <adec:decorative xmlns:adec="http://schemas.microsoft.com/office/drawing/2017/decorative" val="1"/>
              </a:ext>
            </a:extLst>
          </p:cNvPr>
          <p:cNvSpPr/>
          <p:nvPr/>
        </p:nvSpPr>
        <p:spPr>
          <a:xfrm flipV="1">
            <a:off x="-12529" y="5304429"/>
            <a:ext cx="2105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pic>
        <p:nvPicPr>
          <p:cNvPr id="6" name="Graphic 5" descr="Badge Question Mark with solid fill">
            <a:extLst>
              <a:ext uri="{FF2B5EF4-FFF2-40B4-BE49-F238E27FC236}">
                <a16:creationId xmlns:a16="http://schemas.microsoft.com/office/drawing/2014/main" id="{7224556F-3DE8-8316-A879-D252FCE4BB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82661" y="1610955"/>
            <a:ext cx="2852546" cy="2852546"/>
          </a:xfrm>
          <a:prstGeom prst="rect">
            <a:avLst/>
          </a:prstGeom>
        </p:spPr>
      </p:pic>
    </p:spTree>
    <p:extLst>
      <p:ext uri="{BB962C8B-B14F-4D97-AF65-F5344CB8AC3E}">
        <p14:creationId xmlns:p14="http://schemas.microsoft.com/office/powerpoint/2010/main" val="4243686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Module Divider + Topics">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6" y="1398716"/>
            <a:ext cx="3664023" cy="4798883"/>
          </a:xfrm>
          <a:prstGeom prst="rect">
            <a:avLst/>
          </a:prstGeom>
          <a:solidFill>
            <a:schemeClr val="accent2"/>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5" y="-1"/>
            <a:ext cx="3664021" cy="1398716"/>
          </a:xfrm>
          <a:prstGeom prst="rect">
            <a:avLst/>
          </a:prstGeom>
          <a:solidFill>
            <a:schemeClr val="accent1"/>
          </a:solidFill>
        </p:spPr>
        <p:txBody>
          <a:bodyPr wrap="square" lIns="0" tIns="365760" rIns="0" bIns="365760"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US" sz="4800" b="1" i="0" u="none" strike="noStrike" kern="1200" cap="all"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Module</a:t>
            </a:r>
          </a:p>
        </p:txBody>
      </p:sp>
      <p:sp>
        <p:nvSpPr>
          <p:cNvPr id="21" name="Text Placeholder 20">
            <a:extLst>
              <a:ext uri="{FF2B5EF4-FFF2-40B4-BE49-F238E27FC236}">
                <a16:creationId xmlns:a16="http://schemas.microsoft.com/office/drawing/2014/main" id="{6E0C7393-5B50-3E1A-CC33-2ACFEF9B5DD7}"/>
              </a:ext>
              <a:ext uri="{C183D7F6-B498-43B3-948B-1728B52AA6E4}">
                <adec:decorative xmlns:adec="http://schemas.microsoft.com/office/drawing/2017/decorative" val="0"/>
              </a:ext>
            </a:extLst>
          </p:cNvPr>
          <p:cNvSpPr>
            <a:spLocks noGrp="1"/>
          </p:cNvSpPr>
          <p:nvPr>
            <p:ph type="body" sz="quarter" idx="10" hasCustomPrompt="1"/>
          </p:nvPr>
        </p:nvSpPr>
        <p:spPr>
          <a:xfrm>
            <a:off x="-6" y="2150134"/>
            <a:ext cx="3664023" cy="2521327"/>
          </a:xfrm>
        </p:spPr>
        <p:txBody>
          <a:bodyPr wrap="none" lIns="0" tIns="0" rIns="0" bIns="0" anchor="ctr">
            <a:noAutofit/>
          </a:bodyPr>
          <a:lstStyle>
            <a:lvl1pPr marL="0" indent="0" algn="ctr">
              <a:defRPr sz="12800" b="1">
                <a:solidFill>
                  <a:schemeClr val="bg1"/>
                </a:solidFill>
              </a:defRPr>
            </a:lvl1pPr>
          </a:lstStyle>
          <a:p>
            <a:pPr lvl="0"/>
            <a:r>
              <a:rPr lang="en-US"/>
              <a:t>#</a:t>
            </a:r>
          </a:p>
        </p:txBody>
      </p:sp>
      <p:sp>
        <p:nvSpPr>
          <p:cNvPr id="2" name="Title 1">
            <a:extLst>
              <a:ext uri="{C183D7F6-B498-43B3-948B-1728B52AA6E4}">
                <adec:decorative xmlns:adec="http://schemas.microsoft.com/office/drawing/2017/decorative" val="0"/>
              </a:ext>
            </a:extLst>
          </p:cNvPr>
          <p:cNvSpPr>
            <a:spLocks noGrp="1"/>
          </p:cNvSpPr>
          <p:nvPr>
            <p:ph type="title" hasCustomPrompt="1"/>
          </p:nvPr>
        </p:nvSpPr>
        <p:spPr>
          <a:xfrm>
            <a:off x="4017955" y="94827"/>
            <a:ext cx="7869244" cy="1303888"/>
          </a:xfrm>
          <a:prstGeom prst="rect">
            <a:avLst/>
          </a:prstGeom>
        </p:spPr>
        <p:txBody>
          <a:bodyPr vert="horz" lIns="0" tIns="182880" rIns="274320" bIns="182880" rtlCol="0" anchor="ctr" anchorCtr="0">
            <a:normAutofit/>
          </a:bodyPr>
          <a:lstStyle>
            <a:lvl1pPr marL="0">
              <a:defRPr lang="en-US" sz="3733" b="1" i="0" cap="none" baseline="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stStyle>
          <a:p>
            <a:pPr marL="0" lvl="0"/>
            <a:r>
              <a:rPr lang="en-US"/>
              <a:t>Module Title in Title Case</a:t>
            </a:r>
          </a:p>
        </p:txBody>
      </p:sp>
      <p:sp>
        <p:nvSpPr>
          <p:cNvPr id="5" name="TextBox 4">
            <a:extLst>
              <a:ext uri="{FF2B5EF4-FFF2-40B4-BE49-F238E27FC236}">
                <a16:creationId xmlns:a16="http://schemas.microsoft.com/office/drawing/2014/main" id="{74E1D317-CEE7-EB97-D3A8-31688372B612}"/>
              </a:ext>
            </a:extLst>
          </p:cNvPr>
          <p:cNvSpPr txBox="1"/>
          <p:nvPr/>
        </p:nvSpPr>
        <p:spPr>
          <a:xfrm>
            <a:off x="4017957" y="1493544"/>
            <a:ext cx="4113348" cy="656591"/>
          </a:xfrm>
          <a:prstGeom prst="rect">
            <a:avLst/>
          </a:prstGeom>
        </p:spPr>
        <p:txBody>
          <a:bodyPr vert="horz" wrap="square" lIns="0" tIns="121920" rIns="0" bIns="243840" rtlCol="0" anchor="t" anchorCtr="0">
            <a:noAutofit/>
          </a:bodyPr>
          <a:lstStyle/>
          <a:p>
            <a:pPr marL="0" marR="0" lvl="0" indent="0" algn="l" defTabSz="731520" rtl="0" eaLnBrk="1" fontAlgn="base" latinLnBrk="0" hangingPunct="1">
              <a:lnSpc>
                <a:spcPct val="100000"/>
              </a:lnSpc>
              <a:spcBef>
                <a:spcPct val="0"/>
              </a:spcBef>
              <a:spcAft>
                <a:spcPct val="0"/>
              </a:spcAft>
              <a:buClrTx/>
              <a:buSzTx/>
              <a:buFontTx/>
              <a:buNone/>
              <a:tabLst/>
              <a:defRPr/>
            </a:pPr>
            <a:r>
              <a:rPr kumimoji="0" lang="en-US" sz="2133" b="0" i="1"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t>Lessons in This Module</a:t>
            </a:r>
          </a:p>
        </p:txBody>
      </p:sp>
      <p:sp>
        <p:nvSpPr>
          <p:cNvPr id="3" name="Content Placeholder 6">
            <a:extLst>
              <a:ext uri="{FF2B5EF4-FFF2-40B4-BE49-F238E27FC236}">
                <a16:creationId xmlns:a16="http://schemas.microsoft.com/office/drawing/2014/main" id="{8B06DB72-36F8-5EDB-C0E7-6E776A552FC3}"/>
              </a:ext>
            </a:extLst>
          </p:cNvPr>
          <p:cNvSpPr>
            <a:spLocks noGrp="1"/>
          </p:cNvSpPr>
          <p:nvPr>
            <p:ph sz="quarter" idx="11" hasCustomPrompt="1"/>
          </p:nvPr>
        </p:nvSpPr>
        <p:spPr>
          <a:xfrm>
            <a:off x="4017956" y="2247116"/>
            <a:ext cx="7869245" cy="3761901"/>
          </a:xfrm>
        </p:spPr>
        <p:txBody>
          <a:bodyPr lIns="0" tIns="182880" rIns="274320" bIns="182880"/>
          <a:lstStyle>
            <a:lvl1pPr marL="380990" indent="-380990">
              <a:lnSpc>
                <a:spcPct val="150000"/>
              </a:lnSpc>
              <a:buClr>
                <a:schemeClr val="accent1"/>
              </a:buClr>
              <a:buSzPct val="125000"/>
              <a:buFont typeface="Wingdings" panose="05000000000000000000" pitchFamily="2" charset="2"/>
              <a:buChar char="§"/>
              <a:defRPr>
                <a:solidFill>
                  <a:schemeClr val="tx2"/>
                </a:solidFill>
              </a:defRPr>
            </a:lvl1pPr>
          </a:lstStyle>
          <a:p>
            <a:pPr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501698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Lesson Divi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FA1FCE-6D8C-7D62-99A9-971FBDB67AFE}"/>
              </a:ext>
              <a:ext uri="{C183D7F6-B498-43B3-948B-1728B52AA6E4}">
                <adec:decorative xmlns:adec="http://schemas.microsoft.com/office/drawing/2017/decorative" val="1"/>
              </a:ext>
            </a:extLst>
          </p:cNvPr>
          <p:cNvSpPr/>
          <p:nvPr/>
        </p:nvSpPr>
        <p:spPr>
          <a:xfrm>
            <a:off x="-5" y="-20550"/>
            <a:ext cx="12192000" cy="6197601"/>
          </a:xfrm>
          <a:prstGeom prst="rect">
            <a:avLst/>
          </a:prstGeom>
          <a:solidFill>
            <a:schemeClr val="accent2"/>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2" name="Title 1"/>
          <p:cNvSpPr>
            <a:spLocks noGrp="1"/>
          </p:cNvSpPr>
          <p:nvPr>
            <p:ph type="title" hasCustomPrompt="1"/>
          </p:nvPr>
        </p:nvSpPr>
        <p:spPr>
          <a:xfrm>
            <a:off x="369869" y="1315944"/>
            <a:ext cx="11517331" cy="1666984"/>
          </a:xfrm>
          <a:prstGeom prst="rect">
            <a:avLst/>
          </a:prstGeom>
        </p:spPr>
        <p:txBody>
          <a:bodyPr vert="horz" lIns="0" tIns="0" rIns="0" bIns="0" rtlCol="0" anchor="b" anchorCtr="0">
            <a:normAutofit/>
          </a:bodyPr>
          <a:lstStyle>
            <a:lvl1pPr marL="0" indent="0" algn="l">
              <a:defRPr lang="en-US" sz="3733"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a:t>Lesson Title in Title Case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E2DD4BE9-85BC-E4AF-2DDB-2E0E16E3C957}"/>
              </a:ext>
              <a:ext uri="{C183D7F6-B498-43B3-948B-1728B52AA6E4}">
                <adec:decorative xmlns:adec="http://schemas.microsoft.com/office/drawing/2017/decorative" val="1"/>
              </a:ext>
            </a:extLst>
          </p:cNvPr>
          <p:cNvSpPr/>
          <p:nvPr/>
        </p:nvSpPr>
        <p:spPr>
          <a:xfrm rot="5400000">
            <a:off x="6023545" y="-2329665"/>
            <a:ext cx="209979" cy="11517333"/>
          </a:xfrm>
          <a:prstGeom prst="rect">
            <a:avLst/>
          </a:prstGeom>
          <a:solidFill>
            <a:schemeClr val="accent1"/>
          </a:solidFill>
        </p:spPr>
        <p:txBody>
          <a:bodyPr vert="vert270" wrap="square" rtlCol="0" anchor="ctr" anchorCtr="0">
            <a:noAutofit/>
          </a:bodyPr>
          <a:lstStyle/>
          <a:p>
            <a:pPr marL="0" marR="0" lvl="0" indent="0" algn="l"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FFFFFF"/>
              </a:solidFill>
              <a:effectLst/>
              <a:uLnTx/>
              <a:uFillTx/>
              <a:latin typeface="Arial" charset="0"/>
              <a:ea typeface="ＭＳ Ｐゴシック" charset="-128"/>
            </a:endParaRPr>
          </a:p>
        </p:txBody>
      </p:sp>
      <p:sp>
        <p:nvSpPr>
          <p:cNvPr id="10" name="Text Placeholder 9">
            <a:extLst>
              <a:ext uri="{FF2B5EF4-FFF2-40B4-BE49-F238E27FC236}">
                <a16:creationId xmlns:a16="http://schemas.microsoft.com/office/drawing/2014/main" id="{DE2776E9-468C-6AC1-6E49-621C0FB59AF3}"/>
              </a:ext>
            </a:extLst>
          </p:cNvPr>
          <p:cNvSpPr>
            <a:spLocks noGrp="1"/>
          </p:cNvSpPr>
          <p:nvPr>
            <p:ph type="body" sz="quarter" idx="13" hasCustomPrompt="1"/>
          </p:nvPr>
        </p:nvSpPr>
        <p:spPr>
          <a:xfrm>
            <a:off x="404285" y="3725334"/>
            <a:ext cx="11482916" cy="1123951"/>
          </a:xfrm>
        </p:spPr>
        <p:txBody>
          <a:bodyPr/>
          <a:lstStyle>
            <a:lvl1pPr>
              <a:defRPr>
                <a:solidFill>
                  <a:schemeClr val="bg2"/>
                </a:solidFill>
              </a:defRPr>
            </a:lvl1pPr>
          </a:lstStyle>
          <a:p>
            <a:pPr lvl="0"/>
            <a:r>
              <a:rPr lang="en-US"/>
              <a:t>Module Title in Title Case</a:t>
            </a:r>
          </a:p>
        </p:txBody>
      </p:sp>
    </p:spTree>
    <p:extLst>
      <p:ext uri="{BB962C8B-B14F-4D97-AF65-F5344CB8AC3E}">
        <p14:creationId xmlns:p14="http://schemas.microsoft.com/office/powerpoint/2010/main" val="3323218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ingle Content + Subhead">
    <p:spTree>
      <p:nvGrpSpPr>
        <p:cNvPr id="1" name=""/>
        <p:cNvGrpSpPr/>
        <p:nvPr/>
      </p:nvGrpSpPr>
      <p:grpSpPr>
        <a:xfrm>
          <a:off x="0" y="0"/>
          <a:ext cx="0" cy="0"/>
          <a:chOff x="0" y="0"/>
          <a:chExt cx="0" cy="0"/>
        </a:xfrm>
      </p:grpSpPr>
      <p:sp>
        <p:nvSpPr>
          <p:cNvPr id="11" name="Title 12">
            <a:extLst>
              <a:ext uri="{FF2B5EF4-FFF2-40B4-BE49-F238E27FC236}">
                <a16:creationId xmlns:a16="http://schemas.microsoft.com/office/drawing/2014/main" id="{3C40C055-0C99-0EF8-6F81-23F8E83012E7}"/>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dirty="0"/>
              <a:t>Enter Slide Title in Title Case</a:t>
            </a:r>
          </a:p>
        </p:txBody>
      </p:sp>
      <p:sp>
        <p:nvSpPr>
          <p:cNvPr id="9" name="Text Placeholder 3"/>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dirty="0"/>
              <a:t>Subhead information goes here across multiple lines</a:t>
            </a:r>
            <a:br>
              <a:rPr lang="en-US" dirty="0"/>
            </a:br>
            <a:r>
              <a:rPr lang="en-US" dirty="0"/>
              <a:t>click to add text</a:t>
            </a: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40" y="1991833"/>
            <a:ext cx="11528461" cy="4097080"/>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99BD777-66EE-7BFE-A993-29B787E98EE1}"/>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4078675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esson Objectives">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4B65E8-F432-A204-25F5-967EB25D0218}"/>
              </a:ext>
              <a:ext uri="{C183D7F6-B498-43B3-948B-1728B52AA6E4}">
                <adec:decorative xmlns:adec="http://schemas.microsoft.com/office/drawing/2017/decorative" val="1"/>
              </a:ext>
            </a:extLst>
          </p:cNvPr>
          <p:cNvSpPr/>
          <p:nvPr/>
        </p:nvSpPr>
        <p:spPr>
          <a:xfrm>
            <a:off x="-5" y="-1"/>
            <a:ext cx="12192000" cy="6170509"/>
          </a:xfrm>
          <a:prstGeom prst="rect">
            <a:avLst/>
          </a:prstGeom>
          <a:solidFill>
            <a:schemeClr val="bg1">
              <a:lumMod val="95000"/>
            </a:schemeClr>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8" name="Rectangle 7">
            <a:extLst>
              <a:ext uri="{FF2B5EF4-FFF2-40B4-BE49-F238E27FC236}">
                <a16:creationId xmlns:a16="http://schemas.microsoft.com/office/drawing/2014/main" id="{FC184E9F-4779-C209-54F3-7ECFE517557A}"/>
              </a:ext>
              <a:ext uri="{C183D7F6-B498-43B3-948B-1728B52AA6E4}">
                <adec:decorative xmlns:adec="http://schemas.microsoft.com/office/drawing/2017/decorative" val="1"/>
              </a:ext>
            </a:extLst>
          </p:cNvPr>
          <p:cNvSpPr/>
          <p:nvPr/>
        </p:nvSpPr>
        <p:spPr>
          <a:xfrm>
            <a:off x="1" y="0"/>
            <a:ext cx="12192000" cy="2011680"/>
          </a:xfrm>
          <a:prstGeom prst="rect">
            <a:avLst/>
          </a:prstGeom>
          <a:solidFill>
            <a:schemeClr val="accent2"/>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 y="1"/>
            <a:ext cx="12191999" cy="1413468"/>
          </a:xfrm>
          <a:prstGeom prst="rect">
            <a:avLst/>
          </a:prstGeom>
          <a:solidFill>
            <a:schemeClr val="accent1"/>
          </a:solidFill>
        </p:spPr>
        <p:txBody>
          <a:bodyPr wrap="square" lIns="365760" tIns="365760" rIns="365760" bIns="365760" rtlCol="0" anchor="ctr" anchorCtr="0">
            <a:noAutofit/>
          </a:bodyPr>
          <a:lstStyle/>
          <a:p>
            <a:pPr marL="0" marR="0" lvl="0" indent="0" algn="l" defTabSz="731520" rtl="0" eaLnBrk="1" fontAlgn="base" latinLnBrk="0" hangingPunct="1">
              <a:lnSpc>
                <a:spcPct val="100000"/>
              </a:lnSpc>
              <a:spcBef>
                <a:spcPct val="0"/>
              </a:spcBef>
              <a:spcAft>
                <a:spcPct val="0"/>
              </a:spcAft>
              <a:buClrTx/>
              <a:buSzTx/>
              <a:buFontTx/>
              <a:buNone/>
              <a:tabLst/>
              <a:defRPr/>
            </a:pPr>
            <a:endParaRPr kumimoji="0" lang="en-US" sz="3200" b="1" i="0" u="none" strike="noStrike" kern="1200" cap="all"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2">
            <a:extLst>
              <a:ext uri="{FF2B5EF4-FFF2-40B4-BE49-F238E27FC236}">
                <a16:creationId xmlns:a16="http://schemas.microsoft.com/office/drawing/2014/main" id="{B47B5BC4-6F9D-2D73-4147-FE1A0BD6A440}"/>
              </a:ext>
              <a:ext uri="{C183D7F6-B498-43B3-948B-1728B52AA6E4}">
                <adec:decorative xmlns:adec="http://schemas.microsoft.com/office/drawing/2017/decorative" val="0"/>
              </a:ext>
            </a:extLst>
          </p:cNvPr>
          <p:cNvSpPr>
            <a:spLocks noGrp="1"/>
          </p:cNvSpPr>
          <p:nvPr>
            <p:ph type="title" hasCustomPrompt="1"/>
          </p:nvPr>
        </p:nvSpPr>
        <p:spPr>
          <a:xfrm>
            <a:off x="318347" y="372533"/>
            <a:ext cx="11562079" cy="562187"/>
          </a:xfrm>
          <a:prstGeom prst="rect">
            <a:avLst/>
          </a:prstGeom>
        </p:spPr>
        <p:txBody>
          <a:bodyPr anchor="ctr"/>
          <a:lstStyle>
            <a:lvl1pPr>
              <a:lnSpc>
                <a:spcPct val="125000"/>
              </a:lnSpc>
              <a:spcAft>
                <a:spcPts val="800"/>
              </a:spcAft>
              <a:defRPr>
                <a:solidFill>
                  <a:schemeClr val="bg1"/>
                </a:solidFill>
              </a:defRPr>
            </a:lvl1pPr>
          </a:lstStyle>
          <a:p>
            <a:r>
              <a:rPr lang="en-US"/>
              <a:t>Lesson Title in Title Case</a:t>
            </a:r>
          </a:p>
        </p:txBody>
      </p:sp>
      <p:sp>
        <p:nvSpPr>
          <p:cNvPr id="9" name="TextBox 8">
            <a:extLst>
              <a:ext uri="{FF2B5EF4-FFF2-40B4-BE49-F238E27FC236}">
                <a16:creationId xmlns:a16="http://schemas.microsoft.com/office/drawing/2014/main" id="{78B79B41-E532-250C-11D4-32AAA537F3CF}"/>
              </a:ext>
            </a:extLst>
          </p:cNvPr>
          <p:cNvSpPr txBox="1"/>
          <p:nvPr/>
        </p:nvSpPr>
        <p:spPr>
          <a:xfrm>
            <a:off x="318347" y="1586401"/>
            <a:ext cx="2723902" cy="287323"/>
          </a:xfrm>
          <a:prstGeom prst="rect">
            <a:avLst/>
          </a:prstGeom>
        </p:spPr>
        <p:txBody>
          <a:bodyPr vert="horz" wrap="square" lIns="0" tIns="0" rIns="0" bIns="0" rtlCol="0" anchor="ctr" anchorCtr="0">
            <a:spAutoFit/>
          </a:bodyPr>
          <a:lstStyle/>
          <a:p>
            <a:pPr marL="0" marR="0" lvl="0" indent="0" algn="l" defTabSz="731520" rtl="0" eaLnBrk="1" fontAlgn="base" latinLnBrk="0" hangingPunct="1">
              <a:lnSpc>
                <a:spcPct val="100000"/>
              </a:lnSpc>
              <a:spcBef>
                <a:spcPct val="0"/>
              </a:spcBef>
              <a:spcAft>
                <a:spcPct val="0"/>
              </a:spcAft>
              <a:buClrTx/>
              <a:buSzTx/>
              <a:buFontTx/>
              <a:buNone/>
              <a:tabLst/>
              <a:defRPr/>
            </a:pPr>
            <a:r>
              <a:rPr kumimoji="0" lang="en-US" sz="1867" b="0" i="0" u="none" strike="noStrike" kern="1200" cap="all" spc="0" normalizeH="0" baseline="0" noProof="0" dirty="0">
                <a:ln>
                  <a:noFill/>
                </a:ln>
                <a:solidFill>
                  <a:srgbClr val="FFFFFF"/>
                </a:solidFill>
                <a:effectLst/>
                <a:uLnTx/>
                <a:uFillTx/>
                <a:latin typeface="+mj-lt"/>
                <a:ea typeface="Open Sans" panose="020B0606030504020204" pitchFamily="34" charset="0"/>
                <a:cs typeface="Open Sans" panose="020B0606030504020204" pitchFamily="34" charset="0"/>
              </a:rPr>
              <a:t>Lesson Objectives</a:t>
            </a:r>
          </a:p>
        </p:txBody>
      </p:sp>
      <p:sp>
        <p:nvSpPr>
          <p:cNvPr id="11" name="Content Placeholder 6">
            <a:extLst>
              <a:ext uri="{FF2B5EF4-FFF2-40B4-BE49-F238E27FC236}">
                <a16:creationId xmlns:a16="http://schemas.microsoft.com/office/drawing/2014/main" id="{674BC223-E271-8621-5DA4-4E00262E8896}"/>
              </a:ext>
            </a:extLst>
          </p:cNvPr>
          <p:cNvSpPr>
            <a:spLocks noGrp="1"/>
          </p:cNvSpPr>
          <p:nvPr>
            <p:ph sz="quarter" idx="11"/>
          </p:nvPr>
        </p:nvSpPr>
        <p:spPr>
          <a:xfrm>
            <a:off x="318348" y="2011681"/>
            <a:ext cx="5777653" cy="4158828"/>
          </a:xfrm>
        </p:spPr>
        <p:txBody>
          <a:bodyPr lIns="0" tIns="182880" rIns="0" bIns="182880" anchor="ctr"/>
          <a:lstStyle>
            <a:lvl1pPr marL="380990" indent="-380990">
              <a:buClr>
                <a:schemeClr val="accent1"/>
              </a:buClr>
              <a:buSzPct val="125000"/>
              <a:buFont typeface="Wingdings" panose="05000000000000000000" pitchFamily="2" charset="2"/>
              <a:buChar char="§"/>
              <a:defRPr>
                <a:solidFill>
                  <a:schemeClr val="tx2"/>
                </a:solidFill>
              </a:defRPr>
            </a:lvl1pPr>
          </a:lstStyle>
          <a:p>
            <a:pPr lvl="0"/>
            <a:r>
              <a:rPr lang="en-US"/>
              <a:t>Click to edit Master text styles</a:t>
            </a:r>
          </a:p>
        </p:txBody>
      </p:sp>
      <p:pic>
        <p:nvPicPr>
          <p:cNvPr id="16" name="Picture 15">
            <a:extLst>
              <a:ext uri="{FF2B5EF4-FFF2-40B4-BE49-F238E27FC236}">
                <a16:creationId xmlns:a16="http://schemas.microsoft.com/office/drawing/2014/main" id="{E17D9355-EC63-BCE9-F288-688279C10431}"/>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4448" y="2991260"/>
            <a:ext cx="2524227" cy="2512787"/>
          </a:xfrm>
          <a:prstGeom prst="rect">
            <a:avLst/>
          </a:prstGeom>
        </p:spPr>
      </p:pic>
      <p:sp>
        <p:nvSpPr>
          <p:cNvPr id="17" name="Slide Number Placeholder 16">
            <a:extLst>
              <a:ext uri="{FF2B5EF4-FFF2-40B4-BE49-F238E27FC236}">
                <a16:creationId xmlns:a16="http://schemas.microsoft.com/office/drawing/2014/main" id="{890876CA-3F0F-DB5A-6F67-ACE18750E389}"/>
              </a:ext>
            </a:extLst>
          </p:cNvPr>
          <p:cNvSpPr>
            <a:spLocks noGrp="1"/>
          </p:cNvSpPr>
          <p:nvPr>
            <p:ph type="sldNum" sz="quarter" idx="12"/>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25856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urse Introduction">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8878" y="2"/>
            <a:ext cx="5679440" cy="6197597"/>
          </a:xfrm>
          <a:prstGeom prst="rect">
            <a:avLst/>
          </a:prstGeom>
          <a:solidFill>
            <a:schemeClr val="accent2"/>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5679445" cy="1398716"/>
          </a:xfrm>
          <a:prstGeom prst="rect">
            <a:avLst/>
          </a:prstGeom>
          <a:solidFill>
            <a:schemeClr val="accent1"/>
          </a:solidFill>
        </p:spPr>
        <p:txBody>
          <a:bodyPr wrap="square" lIns="0" tIns="365760" rIns="0" bIns="365760"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US" sz="4800" b="1" i="0" u="none" strike="noStrike" kern="1200" cap="all" spc="0" normalizeH="0" baseline="0" noProof="0">
                <a:ln>
                  <a:noFill/>
                </a:ln>
                <a:solidFill>
                  <a:srgbClr val="FFFFFF"/>
                </a:solidFill>
                <a:effectLst/>
                <a:uLnTx/>
                <a:uFillTx/>
                <a:latin typeface="Open Sans" panose="020B0606030504020204" pitchFamily="34" charset="0"/>
                <a:ea typeface="Open Sans" panose="020B0606030504020204" pitchFamily="34" charset="0"/>
                <a:cs typeface="Open Sans" panose="020B0606030504020204" pitchFamily="34" charset="0"/>
              </a:rPr>
              <a:t>Introductions</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Text Placeholder 2">
            <a:extLst>
              <a:ext uri="{FF2B5EF4-FFF2-40B4-BE49-F238E27FC236}">
                <a16:creationId xmlns:a16="http://schemas.microsoft.com/office/drawing/2014/main" id="{D1C62712-1C22-A8FB-49DF-7DF09DC2E0FD}"/>
              </a:ext>
            </a:extLst>
          </p:cNvPr>
          <p:cNvSpPr>
            <a:spLocks noGrp="1"/>
          </p:cNvSpPr>
          <p:nvPr>
            <p:ph idx="1" hasCustomPrompt="1"/>
          </p:nvPr>
        </p:nvSpPr>
        <p:spPr>
          <a:xfrm>
            <a:off x="6096000" y="284482"/>
            <a:ext cx="5800947" cy="5638799"/>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Tree>
    <p:extLst>
      <p:ext uri="{BB962C8B-B14F-4D97-AF65-F5344CB8AC3E}">
        <p14:creationId xmlns:p14="http://schemas.microsoft.com/office/powerpoint/2010/main" val="41504442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urse Wrap Up">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86A2F-61E5-3F4B-8715-872A5A6300FB}"/>
              </a:ext>
              <a:ext uri="{C183D7F6-B498-43B3-948B-1728B52AA6E4}">
                <adec:decorative xmlns:adec="http://schemas.microsoft.com/office/drawing/2017/decorative" val="1"/>
              </a:ext>
            </a:extLst>
          </p:cNvPr>
          <p:cNvSpPr/>
          <p:nvPr/>
        </p:nvSpPr>
        <p:spPr>
          <a:xfrm>
            <a:off x="-5" y="-2"/>
            <a:ext cx="12192000" cy="6197601"/>
          </a:xfrm>
          <a:prstGeom prst="rect">
            <a:avLst/>
          </a:prstGeom>
          <a:solidFill>
            <a:schemeClr val="bg1">
              <a:lumMod val="95000"/>
            </a:schemeClr>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9" name="Rectangle 18">
            <a:extLst>
              <a:ext uri="{FF2B5EF4-FFF2-40B4-BE49-F238E27FC236}">
                <a16:creationId xmlns:a16="http://schemas.microsoft.com/office/drawing/2014/main" id="{67C995FB-8F57-86C5-F3C1-EFA6D07E641F}"/>
              </a:ext>
              <a:ext uri="{C183D7F6-B498-43B3-948B-1728B52AA6E4}">
                <adec:decorative xmlns:adec="http://schemas.microsoft.com/office/drawing/2017/decorative" val="1"/>
              </a:ext>
            </a:extLst>
          </p:cNvPr>
          <p:cNvSpPr/>
          <p:nvPr/>
        </p:nvSpPr>
        <p:spPr>
          <a:xfrm>
            <a:off x="0" y="-8876"/>
            <a:ext cx="12192000" cy="1398713"/>
          </a:xfrm>
          <a:prstGeom prst="rect">
            <a:avLst/>
          </a:prstGeom>
          <a:solidFill>
            <a:schemeClr val="accent2"/>
          </a:solidFill>
          <a:ln>
            <a:solidFill>
              <a:schemeClr val="accent2"/>
            </a:solidFill>
          </a:ln>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0"/>
              </a:ext>
            </a:extLst>
          </p:cNvPr>
          <p:cNvSpPr/>
          <p:nvPr/>
        </p:nvSpPr>
        <p:spPr>
          <a:xfrm>
            <a:off x="-8883" y="-8879"/>
            <a:ext cx="3664021" cy="1398716"/>
          </a:xfrm>
          <a:prstGeom prst="rect">
            <a:avLst/>
          </a:prstGeom>
          <a:solidFill>
            <a:schemeClr val="accent1"/>
          </a:solidFill>
        </p:spPr>
        <p:txBody>
          <a:bodyPr wrap="square" lIns="0" tIns="365760" rIns="0" bIns="365760"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US" sz="4800" b="1" i="0" u="none" strike="noStrike" kern="1200" cap="all"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Wrap Up</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Table Placeholder 5">
            <a:extLst>
              <a:ext uri="{FF2B5EF4-FFF2-40B4-BE49-F238E27FC236}">
                <a16:creationId xmlns:a16="http://schemas.microsoft.com/office/drawing/2014/main" id="{4E2117DA-CCFC-B27D-7CDC-86BDEBE26EE3}"/>
              </a:ext>
            </a:extLst>
          </p:cNvPr>
          <p:cNvSpPr>
            <a:spLocks noGrp="1"/>
          </p:cNvSpPr>
          <p:nvPr>
            <p:ph type="tbl" sz="quarter" idx="13"/>
          </p:nvPr>
        </p:nvSpPr>
        <p:spPr>
          <a:xfrm>
            <a:off x="264160" y="1530153"/>
            <a:ext cx="11623040" cy="4443924"/>
          </a:xfrm>
        </p:spPr>
        <p:txBody>
          <a:bodyPr wrap="square" anchor="ctr" anchorCtr="0"/>
          <a:lstStyle/>
          <a:p>
            <a:r>
              <a:rPr lang="en-US"/>
              <a:t>Click icon to add table</a:t>
            </a:r>
          </a:p>
        </p:txBody>
      </p:sp>
    </p:spTree>
    <p:extLst>
      <p:ext uri="{BB962C8B-B14F-4D97-AF65-F5344CB8AC3E}">
        <p14:creationId xmlns:p14="http://schemas.microsoft.com/office/powerpoint/2010/main" val="2005255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ppor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3" name="Rectangle 12">
            <a:extLst>
              <a:ext uri="{FF2B5EF4-FFF2-40B4-BE49-F238E27FC236}">
                <a16:creationId xmlns:a16="http://schemas.microsoft.com/office/drawing/2014/main" id="{C2E62A37-8863-758C-0FAF-D596CD420C3B}"/>
              </a:ext>
              <a:ext uri="{C183D7F6-B498-43B3-948B-1728B52AA6E4}">
                <adec:decorative xmlns:adec="http://schemas.microsoft.com/office/drawing/2017/decorative" val="1"/>
              </a:ext>
            </a:extLst>
          </p:cNvPr>
          <p:cNvSpPr/>
          <p:nvPr/>
        </p:nvSpPr>
        <p:spPr>
          <a:xfrm>
            <a:off x="182940" y="-8877"/>
            <a:ext cx="2767584" cy="6037143"/>
          </a:xfrm>
          <a:prstGeom prst="rect">
            <a:avLst/>
          </a:prstGeom>
          <a:solidFill>
            <a:schemeClr val="accent2"/>
          </a:solidFill>
        </p:spPr>
        <p:txBody>
          <a:bodyPr wrap="square" lIns="0" tIns="365760" rIns="0" bIns="365760"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US" sz="2667" b="1" i="0" u="none" strike="noStrike" kern="1200" cap="all"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Support</a:t>
            </a:r>
          </a:p>
        </p:txBody>
      </p:sp>
      <p:sp>
        <p:nvSpPr>
          <p:cNvPr id="4" name="Rectangle 1">
            <a:extLst>
              <a:ext uri="{FF2B5EF4-FFF2-40B4-BE49-F238E27FC236}">
                <a16:creationId xmlns:a16="http://schemas.microsoft.com/office/drawing/2014/main" id="{44B6819A-3F17-DDD3-6BE0-FC6F1BB791EA}"/>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5" name="Rectangle 1">
            <a:extLst>
              <a:ext uri="{FF2B5EF4-FFF2-40B4-BE49-F238E27FC236}">
                <a16:creationId xmlns:a16="http://schemas.microsoft.com/office/drawing/2014/main" id="{E3395703-58C0-E3F5-DC1B-4016055F2B03}"/>
              </a:ext>
              <a:ext uri="{C183D7F6-B498-43B3-948B-1728B52AA6E4}">
                <adec:decorative xmlns:adec="http://schemas.microsoft.com/office/drawing/2017/decorative" val="1"/>
              </a:ext>
            </a:extLst>
          </p:cNvPr>
          <p:cNvSpPr/>
          <p:nvPr/>
        </p:nvSpPr>
        <p:spPr>
          <a:xfrm flipV="1">
            <a:off x="-12529" y="5304429"/>
            <a:ext cx="195469"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3" name="Content Placeholder 3">
            <a:extLst>
              <a:ext uri="{FF2B5EF4-FFF2-40B4-BE49-F238E27FC236}">
                <a16:creationId xmlns:a16="http://schemas.microsoft.com/office/drawing/2014/main" id="{3EE69CE5-64EA-0229-92FD-D1335F26C879}"/>
              </a:ext>
            </a:extLst>
          </p:cNvPr>
          <p:cNvSpPr>
            <a:spLocks noGrp="1"/>
          </p:cNvSpPr>
          <p:nvPr>
            <p:ph sz="quarter" idx="11"/>
          </p:nvPr>
        </p:nvSpPr>
        <p:spPr>
          <a:xfrm>
            <a:off x="3431376" y="246582"/>
            <a:ext cx="8455825" cy="5603759"/>
          </a:xfrm>
        </p:spPr>
        <p:txBody>
          <a:bodyPr/>
          <a:lstStyle/>
          <a:p>
            <a:endParaRPr lang="en-US"/>
          </a:p>
        </p:txBody>
      </p:sp>
    </p:spTree>
    <p:extLst>
      <p:ext uri="{BB962C8B-B14F-4D97-AF65-F5344CB8AC3E}">
        <p14:creationId xmlns:p14="http://schemas.microsoft.com/office/powerpoint/2010/main" val="12055677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urse Agend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DA1992-F678-FCFB-8210-B61A450FAB8A}"/>
              </a:ext>
              <a:ext uri="{C183D7F6-B498-43B3-948B-1728B52AA6E4}">
                <adec:decorative xmlns:adec="http://schemas.microsoft.com/office/drawing/2017/decorative" val="1"/>
              </a:ext>
            </a:extLst>
          </p:cNvPr>
          <p:cNvSpPr/>
          <p:nvPr/>
        </p:nvSpPr>
        <p:spPr>
          <a:xfrm>
            <a:off x="-5" y="-1"/>
            <a:ext cx="12192000" cy="6028269"/>
          </a:xfrm>
          <a:prstGeom prst="rect">
            <a:avLst/>
          </a:prstGeom>
          <a:solidFill>
            <a:schemeClr val="bg1">
              <a:lumMod val="95000"/>
            </a:schemeClr>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3" name="Rectangle 12">
            <a:extLst>
              <a:ext uri="{FF2B5EF4-FFF2-40B4-BE49-F238E27FC236}">
                <a16:creationId xmlns:a16="http://schemas.microsoft.com/office/drawing/2014/main" id="{C2E62A37-8863-758C-0FAF-D596CD420C3B}"/>
              </a:ext>
            </a:extLst>
          </p:cNvPr>
          <p:cNvSpPr/>
          <p:nvPr/>
        </p:nvSpPr>
        <p:spPr>
          <a:xfrm>
            <a:off x="188911" y="-8882"/>
            <a:ext cx="2767584" cy="6037148"/>
          </a:xfrm>
          <a:prstGeom prst="rect">
            <a:avLst/>
          </a:prstGeom>
          <a:solidFill>
            <a:schemeClr val="accent2"/>
          </a:solidFill>
        </p:spPr>
        <p:txBody>
          <a:bodyPr wrap="square" lIns="365760" tIns="365760" rIns="365760" bIns="365760"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US" sz="2667" b="1" i="0" u="none" strike="noStrike" kern="1200" cap="all"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AGENDA</a:t>
            </a:r>
          </a:p>
        </p:txBody>
      </p:sp>
      <p:sp>
        <p:nvSpPr>
          <p:cNvPr id="6" name="Table Placeholder 5">
            <a:extLst>
              <a:ext uri="{FF2B5EF4-FFF2-40B4-BE49-F238E27FC236}">
                <a16:creationId xmlns:a16="http://schemas.microsoft.com/office/drawing/2014/main" id="{1A427B22-110E-6049-3DD6-0F9DF2115FE4}"/>
              </a:ext>
            </a:extLst>
          </p:cNvPr>
          <p:cNvSpPr>
            <a:spLocks noGrp="1"/>
          </p:cNvSpPr>
          <p:nvPr>
            <p:ph type="tbl" sz="quarter" idx="13"/>
          </p:nvPr>
        </p:nvSpPr>
        <p:spPr>
          <a:xfrm>
            <a:off x="3425952" y="243840"/>
            <a:ext cx="8461248" cy="5608320"/>
          </a:xfrm>
        </p:spPr>
        <p:txBody>
          <a:bodyPr wrap="square" anchor="ctr" anchorCtr="0"/>
          <a:lstStyle/>
          <a:p>
            <a:r>
              <a:rPr lang="en-US"/>
              <a:t>Click icon to add table</a:t>
            </a:r>
          </a:p>
        </p:txBody>
      </p:sp>
      <p:sp>
        <p:nvSpPr>
          <p:cNvPr id="23" name="Slide Number Placeholder 22">
            <a:extLst>
              <a:ext uri="{FF2B5EF4-FFF2-40B4-BE49-F238E27FC236}">
                <a16:creationId xmlns:a16="http://schemas.microsoft.com/office/drawing/2014/main" id="{6C99E303-4296-5D5C-5687-5079B51B8F89}"/>
              </a:ext>
            </a:extLst>
          </p:cNvPr>
          <p:cNvSpPr>
            <a:spLocks noGrp="1"/>
          </p:cNvSpPr>
          <p:nvPr>
            <p:ph type="sldNum" sz="quarter" idx="12"/>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1">
            <a:extLst>
              <a:ext uri="{FF2B5EF4-FFF2-40B4-BE49-F238E27FC236}">
                <a16:creationId xmlns:a16="http://schemas.microsoft.com/office/drawing/2014/main" id="{E2F44A77-921D-6D3A-B9E0-FB3704FBF47D}"/>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4" name="Rectangle 1">
            <a:extLst>
              <a:ext uri="{FF2B5EF4-FFF2-40B4-BE49-F238E27FC236}">
                <a16:creationId xmlns:a16="http://schemas.microsoft.com/office/drawing/2014/main" id="{F76F7FFB-5222-1D74-035C-D2D20840F408}"/>
              </a:ext>
              <a:ext uri="{C183D7F6-B498-43B3-948B-1728B52AA6E4}">
                <adec:decorative xmlns:adec="http://schemas.microsoft.com/office/drawing/2017/decorative" val="1"/>
              </a:ext>
            </a:extLst>
          </p:cNvPr>
          <p:cNvSpPr/>
          <p:nvPr/>
        </p:nvSpPr>
        <p:spPr>
          <a:xfrm flipV="1">
            <a:off x="-12529" y="5304429"/>
            <a:ext cx="201440"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Tree>
    <p:extLst>
      <p:ext uri="{BB962C8B-B14F-4D97-AF65-F5344CB8AC3E}">
        <p14:creationId xmlns:p14="http://schemas.microsoft.com/office/powerpoint/2010/main" val="2832813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1CEEC-F2CF-DD0F-1E9D-75DB85F38787}"/>
              </a:ext>
            </a:extLst>
          </p:cNvPr>
          <p:cNvSpPr>
            <a:spLocks noGrp="1"/>
          </p:cNvSpPr>
          <p:nvPr>
            <p:ph type="sldNum" sz="quarter" idx="10"/>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Title Placeholder 11">
            <a:extLst>
              <a:ext uri="{FF2B5EF4-FFF2-40B4-BE49-F238E27FC236}">
                <a16:creationId xmlns:a16="http://schemas.microsoft.com/office/drawing/2014/main" id="{E3011FA0-6B9A-21DF-8C74-E1EBEED5E405}"/>
              </a:ext>
            </a:extLst>
          </p:cNvPr>
          <p:cNvSpPr txBox="1">
            <a:spLocks/>
          </p:cNvSpPr>
          <p:nvPr userDrawn="1"/>
        </p:nvSpPr>
        <p:spPr>
          <a:xfrm>
            <a:off x="386499" y="2627207"/>
            <a:ext cx="8735730"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pPr marL="0" marR="0" lvl="0" indent="0" algn="l" defTabSz="1219170"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Enter Slide Title in Title Case</a:t>
            </a:r>
          </a:p>
        </p:txBody>
      </p:sp>
      <p:sp>
        <p:nvSpPr>
          <p:cNvPr id="9" name="Title Placeholder 11">
            <a:extLst>
              <a:ext uri="{FF2B5EF4-FFF2-40B4-BE49-F238E27FC236}">
                <a16:creationId xmlns:a16="http://schemas.microsoft.com/office/drawing/2014/main" id="{13C5C134-C430-8478-D87F-50699C33CE2F}"/>
              </a:ext>
            </a:extLst>
          </p:cNvPr>
          <p:cNvSpPr txBox="1">
            <a:spLocks/>
          </p:cNvSpPr>
          <p:nvPr userDrawn="1"/>
        </p:nvSpPr>
        <p:spPr>
          <a:xfrm>
            <a:off x="386499" y="3915937"/>
            <a:ext cx="5034587" cy="562185"/>
          </a:xfrm>
          <a:prstGeom prst="rect">
            <a:avLst/>
          </a:prstGeom>
        </p:spPr>
        <p:txBody>
          <a:bodyPr vert="horz" lIns="0" tIns="45720" rIns="0" bIns="45720" rtlCol="0" anchor="ctr">
            <a:noAutofit/>
          </a:bodyPr>
          <a:lst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a:lstStyle>
          <a:p>
            <a:pPr marL="0" marR="0" lvl="0" indent="0" algn="l" defTabSz="1219170" rtl="0" eaLnBrk="1" fontAlgn="auto" latinLnBrk="0" hangingPunct="1">
              <a:lnSpc>
                <a:spcPct val="85000"/>
              </a:lnSpc>
              <a:spcBef>
                <a:spcPct val="0"/>
              </a:spcBef>
              <a:spcAft>
                <a:spcPts val="0"/>
              </a:spcAft>
              <a:buClrTx/>
              <a:buSzTx/>
              <a:buFontTx/>
              <a:buNone/>
              <a:tabLst/>
              <a:defRPr/>
            </a:pPr>
            <a:r>
              <a:rPr kumimoji="0" lang="en-US" sz="2200" b="1" i="0" u="none" strike="noStrike" kern="1200" cap="none"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Enter Slide Title in Title Case</a:t>
            </a:r>
          </a:p>
        </p:txBody>
      </p:sp>
      <p:pic>
        <p:nvPicPr>
          <p:cNvPr id="2" name="Picture 1">
            <a:extLst>
              <a:ext uri="{FF2B5EF4-FFF2-40B4-BE49-F238E27FC236}">
                <a16:creationId xmlns:a16="http://schemas.microsoft.com/office/drawing/2014/main" id="{03C0D4E6-D0BE-B27A-B793-D33A7A7563C5}"/>
              </a:ext>
            </a:extLst>
          </p:cNvPr>
          <p:cNvPicPr>
            <a:picLocks noChangeAspect="1"/>
          </p:cNvPicPr>
          <p:nvPr userDrawn="1"/>
        </p:nvPicPr>
        <p:blipFill>
          <a:blip r:embed="rId2">
            <a:extLst>
              <a:ext uri="{28A0092B-C50C-407E-A947-70E740481C1C}">
                <a14:useLocalDpi xmlns:a14="http://schemas.microsoft.com/office/drawing/2010/main" val="0"/>
              </a:ext>
            </a:extLst>
          </a:blip>
          <a:stretch/>
        </p:blipFill>
        <p:spPr>
          <a:xfrm>
            <a:off x="481290" y="5207726"/>
            <a:ext cx="4782899" cy="1202768"/>
          </a:xfrm>
          <a:prstGeom prst="rect">
            <a:avLst/>
          </a:prstGeom>
        </p:spPr>
      </p:pic>
      <p:sp>
        <p:nvSpPr>
          <p:cNvPr id="6" name="AutoShape 3">
            <a:extLst>
              <a:ext uri="{FF2B5EF4-FFF2-40B4-BE49-F238E27FC236}">
                <a16:creationId xmlns:a16="http://schemas.microsoft.com/office/drawing/2014/main" id="{152C24F0-015B-F85A-51E2-B513E9D1D96A}"/>
              </a:ext>
            </a:extLst>
          </p:cNvPr>
          <p:cNvSpPr>
            <a:spLocks noChangeAspect="1" noChangeArrowheads="1" noTextEdit="1"/>
          </p:cNvSpPr>
          <p:nvPr userDrawn="1"/>
        </p:nvSpPr>
        <p:spPr bwMode="auto">
          <a:xfrm>
            <a:off x="0" y="-4763"/>
            <a:ext cx="12192000" cy="6858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73152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charset="0"/>
              <a:ea typeface="ＭＳ Ｐゴシック" charset="-128"/>
            </a:endParaRPr>
          </a:p>
        </p:txBody>
      </p:sp>
      <p:sp>
        <p:nvSpPr>
          <p:cNvPr id="7" name="Freeform 5">
            <a:extLst>
              <a:ext uri="{FF2B5EF4-FFF2-40B4-BE49-F238E27FC236}">
                <a16:creationId xmlns:a16="http://schemas.microsoft.com/office/drawing/2014/main" id="{6CCABADF-9BD0-DD04-DC94-AEEB2ABDE937}"/>
              </a:ext>
            </a:extLst>
          </p:cNvPr>
          <p:cNvSpPr>
            <a:spLocks/>
          </p:cNvSpPr>
          <p:nvPr userDrawn="1"/>
        </p:nvSpPr>
        <p:spPr bwMode="auto">
          <a:xfrm>
            <a:off x="-8878" y="-12700"/>
            <a:ext cx="12200878" cy="6865938"/>
          </a:xfrm>
          <a:custGeom>
            <a:avLst/>
            <a:gdLst>
              <a:gd name="T0" fmla="*/ 0 w 25599"/>
              <a:gd name="T1" fmla="*/ 14404 h 14404"/>
              <a:gd name="T2" fmla="*/ 0 w 25599"/>
              <a:gd name="T3" fmla="*/ 14404 h 14404"/>
              <a:gd name="T4" fmla="*/ 25599 w 25599"/>
              <a:gd name="T5" fmla="*/ 14404 h 14404"/>
              <a:gd name="T6" fmla="*/ 25599 w 25599"/>
              <a:gd name="T7" fmla="*/ 0 h 14404"/>
              <a:gd name="T8" fmla="*/ 0 w 25599"/>
              <a:gd name="T9" fmla="*/ 0 h 14404"/>
              <a:gd name="T10" fmla="*/ 0 w 25599"/>
              <a:gd name="T11" fmla="*/ 14404 h 14404"/>
            </a:gdLst>
            <a:ahLst/>
            <a:cxnLst>
              <a:cxn ang="0">
                <a:pos x="T0" y="T1"/>
              </a:cxn>
              <a:cxn ang="0">
                <a:pos x="T2" y="T3"/>
              </a:cxn>
              <a:cxn ang="0">
                <a:pos x="T4" y="T5"/>
              </a:cxn>
              <a:cxn ang="0">
                <a:pos x="T6" y="T7"/>
              </a:cxn>
              <a:cxn ang="0">
                <a:pos x="T8" y="T9"/>
              </a:cxn>
              <a:cxn ang="0">
                <a:pos x="T10" y="T11"/>
              </a:cxn>
            </a:cxnLst>
            <a:rect l="0" t="0" r="r" b="b"/>
            <a:pathLst>
              <a:path w="25599" h="14404">
                <a:moveTo>
                  <a:pt x="0" y="14404"/>
                </a:moveTo>
                <a:lnTo>
                  <a:pt x="0" y="14404"/>
                </a:lnTo>
                <a:lnTo>
                  <a:pt x="25599" y="14404"/>
                </a:lnTo>
                <a:lnTo>
                  <a:pt x="25599" y="0"/>
                </a:lnTo>
                <a:lnTo>
                  <a:pt x="0" y="0"/>
                </a:lnTo>
                <a:lnTo>
                  <a:pt x="0" y="14404"/>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73152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charset="0"/>
              <a:ea typeface="ＭＳ Ｐゴシック" charset="-128"/>
            </a:endParaRPr>
          </a:p>
        </p:txBody>
      </p:sp>
      <p:sp>
        <p:nvSpPr>
          <p:cNvPr id="10" name="Freeform 6">
            <a:extLst>
              <a:ext uri="{FF2B5EF4-FFF2-40B4-BE49-F238E27FC236}">
                <a16:creationId xmlns:a16="http://schemas.microsoft.com/office/drawing/2014/main" id="{3E31CBF5-BE1A-F332-EAF1-87B2B500CC9F}"/>
              </a:ext>
            </a:extLst>
          </p:cNvPr>
          <p:cNvSpPr>
            <a:spLocks/>
          </p:cNvSpPr>
          <p:nvPr userDrawn="1"/>
        </p:nvSpPr>
        <p:spPr bwMode="auto">
          <a:xfrm>
            <a:off x="0" y="4864100"/>
            <a:ext cx="9115425" cy="1993900"/>
          </a:xfrm>
          <a:custGeom>
            <a:avLst/>
            <a:gdLst>
              <a:gd name="T0" fmla="*/ 0 w 19131"/>
              <a:gd name="T1" fmla="*/ 4184 h 4184"/>
              <a:gd name="T2" fmla="*/ 0 w 19131"/>
              <a:gd name="T3" fmla="*/ 4184 h 4184"/>
              <a:gd name="T4" fmla="*/ 19131 w 19131"/>
              <a:gd name="T5" fmla="*/ 4184 h 4184"/>
              <a:gd name="T6" fmla="*/ 19131 w 19131"/>
              <a:gd name="T7" fmla="*/ 0 h 4184"/>
              <a:gd name="T8" fmla="*/ 0 w 19131"/>
              <a:gd name="T9" fmla="*/ 0 h 4184"/>
              <a:gd name="T10" fmla="*/ 0 w 19131"/>
              <a:gd name="T11" fmla="*/ 4184 h 4184"/>
            </a:gdLst>
            <a:ahLst/>
            <a:cxnLst>
              <a:cxn ang="0">
                <a:pos x="T0" y="T1"/>
              </a:cxn>
              <a:cxn ang="0">
                <a:pos x="T2" y="T3"/>
              </a:cxn>
              <a:cxn ang="0">
                <a:pos x="T4" y="T5"/>
              </a:cxn>
              <a:cxn ang="0">
                <a:pos x="T6" y="T7"/>
              </a:cxn>
              <a:cxn ang="0">
                <a:pos x="T8" y="T9"/>
              </a:cxn>
              <a:cxn ang="0">
                <a:pos x="T10" y="T11"/>
              </a:cxn>
            </a:cxnLst>
            <a:rect l="0" t="0" r="r" b="b"/>
            <a:pathLst>
              <a:path w="19131" h="4184">
                <a:moveTo>
                  <a:pt x="0" y="4184"/>
                </a:moveTo>
                <a:lnTo>
                  <a:pt x="0" y="4184"/>
                </a:lnTo>
                <a:lnTo>
                  <a:pt x="19131" y="4184"/>
                </a:lnTo>
                <a:lnTo>
                  <a:pt x="19131" y="0"/>
                </a:lnTo>
                <a:lnTo>
                  <a:pt x="0" y="0"/>
                </a:lnTo>
                <a:lnTo>
                  <a:pt x="0" y="4184"/>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73152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charset="0"/>
              <a:ea typeface="ＭＳ Ｐゴシック" charset="-128"/>
            </a:endParaRPr>
          </a:p>
        </p:txBody>
      </p:sp>
      <p:sp>
        <p:nvSpPr>
          <p:cNvPr id="11" name="Freeform 7">
            <a:extLst>
              <a:ext uri="{FF2B5EF4-FFF2-40B4-BE49-F238E27FC236}">
                <a16:creationId xmlns:a16="http://schemas.microsoft.com/office/drawing/2014/main" id="{B9AD855E-EA7E-0252-6B1F-0C6041271D87}"/>
              </a:ext>
            </a:extLst>
          </p:cNvPr>
          <p:cNvSpPr>
            <a:spLocks/>
          </p:cNvSpPr>
          <p:nvPr userDrawn="1"/>
        </p:nvSpPr>
        <p:spPr bwMode="auto">
          <a:xfrm>
            <a:off x="0" y="3502025"/>
            <a:ext cx="9115425" cy="1362075"/>
          </a:xfrm>
          <a:custGeom>
            <a:avLst/>
            <a:gdLst>
              <a:gd name="T0" fmla="*/ 0 w 19131"/>
              <a:gd name="T1" fmla="*/ 2858 h 2858"/>
              <a:gd name="T2" fmla="*/ 0 w 19131"/>
              <a:gd name="T3" fmla="*/ 2858 h 2858"/>
              <a:gd name="T4" fmla="*/ 19131 w 19131"/>
              <a:gd name="T5" fmla="*/ 2858 h 2858"/>
              <a:gd name="T6" fmla="*/ 19131 w 19131"/>
              <a:gd name="T7" fmla="*/ 0 h 2858"/>
              <a:gd name="T8" fmla="*/ 0 w 19131"/>
              <a:gd name="T9" fmla="*/ 0 h 2858"/>
              <a:gd name="T10" fmla="*/ 0 w 19131"/>
              <a:gd name="T11" fmla="*/ 2858 h 2858"/>
            </a:gdLst>
            <a:ahLst/>
            <a:cxnLst>
              <a:cxn ang="0">
                <a:pos x="T0" y="T1"/>
              </a:cxn>
              <a:cxn ang="0">
                <a:pos x="T2" y="T3"/>
              </a:cxn>
              <a:cxn ang="0">
                <a:pos x="T4" y="T5"/>
              </a:cxn>
              <a:cxn ang="0">
                <a:pos x="T6" y="T7"/>
              </a:cxn>
              <a:cxn ang="0">
                <a:pos x="T8" y="T9"/>
              </a:cxn>
              <a:cxn ang="0">
                <a:pos x="T10" y="T11"/>
              </a:cxn>
            </a:cxnLst>
            <a:rect l="0" t="0" r="r" b="b"/>
            <a:pathLst>
              <a:path w="19131" h="2858">
                <a:moveTo>
                  <a:pt x="0" y="2858"/>
                </a:moveTo>
                <a:lnTo>
                  <a:pt x="0" y="2858"/>
                </a:lnTo>
                <a:lnTo>
                  <a:pt x="19131" y="2858"/>
                </a:lnTo>
                <a:lnTo>
                  <a:pt x="19131" y="0"/>
                </a:lnTo>
                <a:lnTo>
                  <a:pt x="0" y="0"/>
                </a:lnTo>
                <a:lnTo>
                  <a:pt x="0" y="2858"/>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73152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charset="0"/>
              <a:ea typeface="ＭＳ Ｐゴシック" charset="-128"/>
            </a:endParaRPr>
          </a:p>
        </p:txBody>
      </p:sp>
      <p:sp>
        <p:nvSpPr>
          <p:cNvPr id="12" name="Freeform 8">
            <a:extLst>
              <a:ext uri="{FF2B5EF4-FFF2-40B4-BE49-F238E27FC236}">
                <a16:creationId xmlns:a16="http://schemas.microsoft.com/office/drawing/2014/main" id="{6E17F52F-1744-F2C6-1D6D-0C48CEB8A991}"/>
              </a:ext>
            </a:extLst>
          </p:cNvPr>
          <p:cNvSpPr>
            <a:spLocks/>
          </p:cNvSpPr>
          <p:nvPr userDrawn="1"/>
        </p:nvSpPr>
        <p:spPr bwMode="auto">
          <a:xfrm>
            <a:off x="9115425" y="418916"/>
            <a:ext cx="3076575" cy="6442258"/>
          </a:xfrm>
          <a:custGeom>
            <a:avLst/>
            <a:gdLst>
              <a:gd name="T0" fmla="*/ 0 w 6468"/>
              <a:gd name="T1" fmla="*/ 6468 h 13510"/>
              <a:gd name="T2" fmla="*/ 0 w 6468"/>
              <a:gd name="T3" fmla="*/ 6468 h 13510"/>
              <a:gd name="T4" fmla="*/ 0 w 6468"/>
              <a:gd name="T5" fmla="*/ 13510 h 13510"/>
              <a:gd name="T6" fmla="*/ 6468 w 6468"/>
              <a:gd name="T7" fmla="*/ 13510 h 13510"/>
              <a:gd name="T8" fmla="*/ 6468 w 6468"/>
              <a:gd name="T9" fmla="*/ 0 h 13510"/>
              <a:gd name="T10" fmla="*/ 0 w 6468"/>
              <a:gd name="T11" fmla="*/ 6468 h 13510"/>
            </a:gdLst>
            <a:ahLst/>
            <a:cxnLst>
              <a:cxn ang="0">
                <a:pos x="T0" y="T1"/>
              </a:cxn>
              <a:cxn ang="0">
                <a:pos x="T2" y="T3"/>
              </a:cxn>
              <a:cxn ang="0">
                <a:pos x="T4" y="T5"/>
              </a:cxn>
              <a:cxn ang="0">
                <a:pos x="T6" y="T7"/>
              </a:cxn>
              <a:cxn ang="0">
                <a:pos x="T8" y="T9"/>
              </a:cxn>
              <a:cxn ang="0">
                <a:pos x="T10" y="T11"/>
              </a:cxn>
            </a:cxnLst>
            <a:rect l="0" t="0" r="r" b="b"/>
            <a:pathLst>
              <a:path w="6468" h="13510">
                <a:moveTo>
                  <a:pt x="0" y="6468"/>
                </a:moveTo>
                <a:lnTo>
                  <a:pt x="0" y="6468"/>
                </a:lnTo>
                <a:lnTo>
                  <a:pt x="0" y="13510"/>
                </a:lnTo>
                <a:lnTo>
                  <a:pt x="6468" y="13510"/>
                </a:lnTo>
                <a:lnTo>
                  <a:pt x="6468" y="0"/>
                </a:lnTo>
                <a:lnTo>
                  <a:pt x="0" y="6468"/>
                </a:lnTo>
                <a:close/>
              </a:path>
            </a:pathLst>
          </a:custGeom>
          <a:solidFill>
            <a:schemeClr val="accent5"/>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73152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58595B"/>
              </a:solidFill>
              <a:effectLst/>
              <a:uLnTx/>
              <a:uFillTx/>
              <a:latin typeface="Arial" charset="0"/>
              <a:ea typeface="ＭＳ Ｐゴシック" charset="-128"/>
            </a:endParaRPr>
          </a:p>
        </p:txBody>
      </p:sp>
      <p:pic>
        <p:nvPicPr>
          <p:cNvPr id="14" name="Picture 13" descr="A black and yellow logo&#10;&#10;Description automatically generated">
            <a:extLst>
              <a:ext uri="{FF2B5EF4-FFF2-40B4-BE49-F238E27FC236}">
                <a16:creationId xmlns:a16="http://schemas.microsoft.com/office/drawing/2014/main" id="{F9CDDAE8-8721-F5D0-A6BD-BBB9F8D550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1290" y="5173139"/>
            <a:ext cx="7761821" cy="1332838"/>
          </a:xfrm>
          <a:prstGeom prst="rect">
            <a:avLst/>
          </a:prstGeom>
        </p:spPr>
      </p:pic>
      <p:sp>
        <p:nvSpPr>
          <p:cNvPr id="15" name="Title 1">
            <a:extLst>
              <a:ext uri="{FF2B5EF4-FFF2-40B4-BE49-F238E27FC236}">
                <a16:creationId xmlns:a16="http://schemas.microsoft.com/office/drawing/2014/main" id="{6C1F618D-E4D9-A163-95B4-6D93CE80125A}"/>
              </a:ext>
            </a:extLst>
          </p:cNvPr>
          <p:cNvSpPr>
            <a:spLocks noGrp="1"/>
          </p:cNvSpPr>
          <p:nvPr userDrawn="1">
            <p:ph type="title" hasCustomPrompt="1"/>
          </p:nvPr>
        </p:nvSpPr>
        <p:spPr>
          <a:xfrm>
            <a:off x="477726" y="2295104"/>
            <a:ext cx="7720341" cy="1293918"/>
          </a:xfrm>
          <a:prstGeom prst="rect">
            <a:avLst/>
          </a:prstGeom>
        </p:spPr>
        <p:txBody>
          <a:bodyPr vert="horz" lIns="0" tIns="91440" rIns="0" bIns="91440" rtlCol="0" anchor="ctr" anchorCtr="0">
            <a:normAutofit/>
          </a:bodyPr>
          <a:lstStyle>
            <a:lvl1pPr marL="0">
              <a:lnSpc>
                <a:spcPct val="125000"/>
              </a:lnSpc>
              <a:defRPr lang="en-US" sz="4800" b="1" i="0" cap="none" baseline="0">
                <a:solidFill>
                  <a:schemeClr val="bg1"/>
                </a:solidFill>
                <a:latin typeface="+mj-lt"/>
                <a:ea typeface="Open Sans" panose="020B0606030504020204" pitchFamily="34" charset="0"/>
                <a:cs typeface="Open Sans" panose="020B0606030504020204" pitchFamily="34" charset="0"/>
              </a:defRPr>
            </a:lvl1pPr>
          </a:lstStyle>
          <a:p>
            <a:pPr marL="0" lvl="0"/>
            <a:r>
              <a:rPr lang="en-US" dirty="0"/>
              <a:t>Training Title in Title Case</a:t>
            </a:r>
          </a:p>
        </p:txBody>
      </p:sp>
      <p:sp>
        <p:nvSpPr>
          <p:cNvPr id="16" name="Text Placeholder 11">
            <a:extLst>
              <a:ext uri="{FF2B5EF4-FFF2-40B4-BE49-F238E27FC236}">
                <a16:creationId xmlns:a16="http://schemas.microsoft.com/office/drawing/2014/main" id="{51ED13D7-0657-157F-E91D-3527C0810DE6}"/>
              </a:ext>
            </a:extLst>
          </p:cNvPr>
          <p:cNvSpPr>
            <a:spLocks noGrp="1"/>
          </p:cNvSpPr>
          <p:nvPr userDrawn="1">
            <p:ph type="body" sz="quarter" idx="11" hasCustomPrompt="1"/>
          </p:nvPr>
        </p:nvSpPr>
        <p:spPr>
          <a:xfrm>
            <a:off x="481290" y="4009348"/>
            <a:ext cx="7720340" cy="463224"/>
          </a:xfrm>
          <a:prstGeom prst="rect">
            <a:avLst/>
          </a:prstGeom>
        </p:spPr>
        <p:txBody>
          <a:bodyPr lIns="0">
            <a:noAutofit/>
          </a:bodyPr>
          <a:lstStyle>
            <a:lvl1pPr marL="0" indent="0">
              <a:defRPr sz="2400" b="0" i="0" baseline="0">
                <a:solidFill>
                  <a:schemeClr val="bg1"/>
                </a:solidFill>
                <a:latin typeface="+mn-lt"/>
                <a:ea typeface="Open Sans" panose="020B0606030504020204" pitchFamily="34" charset="0"/>
                <a:cs typeface="Open Sans" panose="020B0606030504020204" pitchFamily="34" charset="0"/>
              </a:defRPr>
            </a:lvl1pPr>
            <a:lvl2pPr>
              <a:defRPr sz="1600" baseline="0">
                <a:solidFill>
                  <a:schemeClr val="bg1"/>
                </a:solidFill>
              </a:defRPr>
            </a:lvl2pPr>
            <a:lvl3pPr>
              <a:defRPr sz="1600" baseline="0">
                <a:solidFill>
                  <a:schemeClr val="bg1"/>
                </a:solidFill>
              </a:defRPr>
            </a:lvl3pPr>
            <a:lvl4pPr>
              <a:defRPr sz="1600" baseline="0">
                <a:solidFill>
                  <a:schemeClr val="bg1"/>
                </a:solidFill>
              </a:defRPr>
            </a:lvl4pPr>
            <a:lvl5pPr>
              <a:defRPr sz="1600" baseline="0">
                <a:solidFill>
                  <a:schemeClr val="bg1"/>
                </a:solidFill>
              </a:defRPr>
            </a:lvl5pPr>
          </a:lstStyle>
          <a:p>
            <a:pPr marL="0" marR="0" lvl="0" indent="0" algn="l" defTabSz="1219170" rtl="0" eaLnBrk="1" fontAlgn="auto" latinLnBrk="0" hangingPunct="1">
              <a:lnSpc>
                <a:spcPct val="100000"/>
              </a:lnSpc>
              <a:spcBef>
                <a:spcPts val="267"/>
              </a:spcBef>
              <a:spcAft>
                <a:spcPts val="0"/>
              </a:spcAft>
              <a:buClrTx/>
              <a:buSzTx/>
              <a:buFont typeface="Arial" panose="020B0604020202020204" pitchFamily="34" charset="0"/>
              <a:buNone/>
              <a:tabLst/>
              <a:defRPr/>
            </a:pPr>
            <a:r>
              <a:rPr lang="en-US" dirty="0"/>
              <a:t>Workstream in Title Case</a:t>
            </a:r>
          </a:p>
        </p:txBody>
      </p:sp>
    </p:spTree>
    <p:extLst>
      <p:ext uri="{BB962C8B-B14F-4D97-AF65-F5344CB8AC3E}">
        <p14:creationId xmlns:p14="http://schemas.microsoft.com/office/powerpoint/2010/main" val="162507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ingle SCreenshot + Subhead">
    <p:spTree>
      <p:nvGrpSpPr>
        <p:cNvPr id="1" name=""/>
        <p:cNvGrpSpPr/>
        <p:nvPr/>
      </p:nvGrpSpPr>
      <p:grpSpPr>
        <a:xfrm>
          <a:off x="0" y="0"/>
          <a:ext cx="0" cy="0"/>
          <a:chOff x="0" y="0"/>
          <a:chExt cx="0" cy="0"/>
        </a:xfrm>
      </p:grpSpPr>
      <p:sp>
        <p:nvSpPr>
          <p:cNvPr id="6" name="Title 12">
            <a:extLst>
              <a:ext uri="{FF2B5EF4-FFF2-40B4-BE49-F238E27FC236}">
                <a16:creationId xmlns:a16="http://schemas.microsoft.com/office/drawing/2014/main" id="{E0847E8B-3C17-4040-117C-47741ADAF449}"/>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dirty="0"/>
              <a:t>Enter Slide Title in Title Case</a:t>
            </a:r>
          </a:p>
        </p:txBody>
      </p:sp>
      <p:sp>
        <p:nvSpPr>
          <p:cNvPr id="5" name="Text Placeholder 3">
            <a:extLst>
              <a:ext uri="{FF2B5EF4-FFF2-40B4-BE49-F238E27FC236}">
                <a16:creationId xmlns:a16="http://schemas.microsoft.com/office/drawing/2014/main" id="{C5ADA9D7-3A6B-A296-05D2-CF23E213F623}"/>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dirty="0"/>
              <a:t>Subhead information goes here across multiple lines</a:t>
            </a:r>
            <a:br>
              <a:rPr lang="en-US" dirty="0"/>
            </a:br>
            <a:r>
              <a:rPr lang="en-US" dirty="0"/>
              <a:t>click to add text</a:t>
            </a:r>
          </a:p>
        </p:txBody>
      </p:sp>
      <p:sp>
        <p:nvSpPr>
          <p:cNvPr id="4" name="Picture Placeholder 6">
            <a:extLst>
              <a:ext uri="{FF2B5EF4-FFF2-40B4-BE49-F238E27FC236}">
                <a16:creationId xmlns:a16="http://schemas.microsoft.com/office/drawing/2014/main" id="{ECB69D1E-26F5-616B-0161-BE9AC9BF81AE}"/>
              </a:ext>
            </a:extLst>
          </p:cNvPr>
          <p:cNvSpPr>
            <a:spLocks noGrp="1"/>
          </p:cNvSpPr>
          <p:nvPr>
            <p:ph type="pic" sz="quarter" idx="10" hasCustomPrompt="1"/>
          </p:nvPr>
        </p:nvSpPr>
        <p:spPr>
          <a:xfrm>
            <a:off x="358739" y="1935030"/>
            <a:ext cx="11538208" cy="4168060"/>
          </a:xfrm>
          <a:prstGeom prst="rect">
            <a:avLst/>
          </a:prstGeom>
          <a:ln>
            <a:solidFill>
              <a:schemeClr val="bg2"/>
            </a:solidFill>
          </a:ln>
        </p:spPr>
        <p:txBody>
          <a:bodyPr lIns="0" rIns="0"/>
          <a:lstStyle>
            <a:lvl1pPr>
              <a:defRPr/>
            </a:lvl1pPr>
          </a:lstStyle>
          <a:p>
            <a:r>
              <a:rPr lang="en-US" dirty="0"/>
              <a:t>Screenshot</a:t>
            </a:r>
          </a:p>
        </p:txBody>
      </p:sp>
      <p:sp>
        <p:nvSpPr>
          <p:cNvPr id="2" name="Rectangle 1">
            <a:extLst>
              <a:ext uri="{FF2B5EF4-FFF2-40B4-BE49-F238E27FC236}">
                <a16:creationId xmlns:a16="http://schemas.microsoft.com/office/drawing/2014/main" id="{ADC0718F-BB87-8D6C-D261-640B91DA007A}"/>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0211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uble Content">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246296"/>
            <a:ext cx="5552353"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dirty="0"/>
              <a:t>Click to edit Master text styles</a:t>
            </a:r>
          </a:p>
          <a:p>
            <a:pPr lvl="1"/>
            <a:r>
              <a:rPr lang="en-US" dirty="0"/>
              <a:t>Second level</a:t>
            </a:r>
          </a:p>
          <a:p>
            <a:pPr lvl="6"/>
            <a:r>
              <a:rPr lang="en-US" dirty="0"/>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246294"/>
            <a:ext cx="5606289" cy="4856793"/>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59732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ouble Content + Subhea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7B418A5-6D24-59E3-1BFF-C0316638BB02}"/>
              </a:ext>
            </a:extLst>
          </p:cNvPr>
          <p:cNvSpPr>
            <a:spLocks noGrp="1"/>
          </p:cNvSpPr>
          <p:nvPr>
            <p:ph type="title" hasCustomPrompt="1"/>
          </p:nvPr>
        </p:nvSpPr>
        <p:spPr>
          <a:xfrm>
            <a:off x="358987" y="372533"/>
            <a:ext cx="11528213" cy="562187"/>
          </a:xfrm>
          <a:prstGeom prst="rect">
            <a:avLst/>
          </a:prstGeom>
        </p:spPr>
        <p:txBody>
          <a:bodyPr/>
          <a:lstStyle>
            <a:lvl1pPr>
              <a:defRPr>
                <a:solidFill>
                  <a:schemeClr val="tx2"/>
                </a:solidFill>
              </a:defRPr>
            </a:lvl1pPr>
          </a:lstStyle>
          <a:p>
            <a:r>
              <a:rPr lang="en-US"/>
              <a:t>Enter Slide Title in Title Case</a:t>
            </a:r>
          </a:p>
        </p:txBody>
      </p:sp>
      <p:sp>
        <p:nvSpPr>
          <p:cNvPr id="14" name="Rectangle 13">
            <a:extLst>
              <a:ext uri="{FF2B5EF4-FFF2-40B4-BE49-F238E27FC236}">
                <a16:creationId xmlns:a16="http://schemas.microsoft.com/office/drawing/2014/main" id="{06F03054-AF71-EC5C-97F0-258C83A442AD}"/>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B85AC160-3214-E18F-AB27-5D69A9E612C3}"/>
              </a:ext>
            </a:extLst>
          </p:cNvPr>
          <p:cNvSpPr>
            <a:spLocks noGrp="1"/>
          </p:cNvSpPr>
          <p:nvPr>
            <p:ph type="sldNum" sz="quarter" idx="17"/>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10" name="Text Placeholder 2">
            <a:extLst>
              <a:ext uri="{FF2B5EF4-FFF2-40B4-BE49-F238E27FC236}">
                <a16:creationId xmlns:a16="http://schemas.microsoft.com/office/drawing/2014/main" id="{E669F3B3-FCCF-BEA2-E59A-EA264B7356F0}"/>
              </a:ext>
            </a:extLst>
          </p:cNvPr>
          <p:cNvSpPr>
            <a:spLocks noGrp="1"/>
          </p:cNvSpPr>
          <p:nvPr>
            <p:ph idx="1" hasCustomPrompt="1"/>
          </p:nvPr>
        </p:nvSpPr>
        <p:spPr>
          <a:xfrm>
            <a:off x="358738" y="1935032"/>
            <a:ext cx="5552353"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2" name="Text Placeholder 2">
            <a:extLst>
              <a:ext uri="{FF2B5EF4-FFF2-40B4-BE49-F238E27FC236}">
                <a16:creationId xmlns:a16="http://schemas.microsoft.com/office/drawing/2014/main" id="{BB39569B-B72F-0886-DACC-BD0BA43789F9}"/>
              </a:ext>
            </a:extLst>
          </p:cNvPr>
          <p:cNvSpPr>
            <a:spLocks noGrp="1"/>
          </p:cNvSpPr>
          <p:nvPr>
            <p:ph idx="18" hasCustomPrompt="1"/>
          </p:nvPr>
        </p:nvSpPr>
        <p:spPr>
          <a:xfrm>
            <a:off x="6280912" y="1935030"/>
            <a:ext cx="5606289" cy="4168057"/>
          </a:xfrm>
          <a:prstGeom prst="rect">
            <a:avLst/>
          </a:prstGeom>
        </p:spPr>
        <p:txBody>
          <a:bodyPr vert="horz" lIns="0" tIns="45720" rIns="0" bIns="45720" rtlCol="0">
            <a:normAutofit/>
          </a:bodyPr>
          <a:lstStyle>
            <a:lvl1pPr>
              <a:defRPr>
                <a:solidFill>
                  <a:schemeClr val="tx2"/>
                </a:solidFill>
              </a:defRPr>
            </a:lvl1pPr>
            <a:lvl2pPr marL="304792" indent="-304792">
              <a:buFont typeface="Arial" panose="020B0604020202020204" pitchFamily="34" charset="0"/>
              <a:buChar char="•"/>
              <a:defRPr/>
            </a:lvl2pPr>
            <a:lvl3pPr marL="383108" indent="-380990">
              <a:buFont typeface="Arial" panose="020B0604020202020204" pitchFamily="34" charset="0"/>
              <a:buChar char="•"/>
              <a:defRPr/>
            </a:lvl3pPr>
            <a:lvl7pPr marL="609585" indent="-304792">
              <a:defRPr/>
            </a:lvl7pPr>
          </a:lstStyle>
          <a:p>
            <a:pPr lvl="0"/>
            <a:r>
              <a:rPr lang="en-US"/>
              <a:t>Click to edit Master text styles</a:t>
            </a:r>
          </a:p>
          <a:p>
            <a:pPr lvl="1"/>
            <a:r>
              <a:rPr lang="en-US"/>
              <a:t>Second level</a:t>
            </a:r>
          </a:p>
          <a:p>
            <a:pPr lvl="6"/>
            <a:r>
              <a:rPr lang="en-US"/>
              <a:t>Third level</a:t>
            </a:r>
          </a:p>
        </p:txBody>
      </p:sp>
      <p:sp>
        <p:nvSpPr>
          <p:cNvPr id="4" name="Text Placeholder 3">
            <a:extLst>
              <a:ext uri="{FF2B5EF4-FFF2-40B4-BE49-F238E27FC236}">
                <a16:creationId xmlns:a16="http://schemas.microsoft.com/office/drawing/2014/main" id="{6240E3E7-16BB-8277-B1E8-14CC06F19B37}"/>
              </a:ext>
            </a:extLst>
          </p:cNvPr>
          <p:cNvSpPr>
            <a:spLocks noGrp="1"/>
          </p:cNvSpPr>
          <p:nvPr>
            <p:ph type="body" sz="quarter" idx="15" hasCustomPrompt="1"/>
          </p:nvPr>
        </p:nvSpPr>
        <p:spPr>
          <a:xfrm>
            <a:off x="358738" y="1177189"/>
            <a:ext cx="11528463" cy="645859"/>
          </a:xfrm>
          <a:prstGeom prst="rect">
            <a:avLst/>
          </a:prstGeom>
        </p:spPr>
        <p:txBody>
          <a:bodyPr lIns="0" rIns="0"/>
          <a:lstStyle>
            <a:lvl1pPr>
              <a:spcBef>
                <a:spcPts val="267"/>
              </a:spcBef>
              <a:defRPr sz="1600" baseline="0">
                <a:solidFill>
                  <a:schemeClr val="bg1">
                    <a:lumMod val="50000"/>
                  </a:schemeClr>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Tree>
    <p:extLst>
      <p:ext uri="{BB962C8B-B14F-4D97-AF65-F5344CB8AC3E}">
        <p14:creationId xmlns:p14="http://schemas.microsoft.com/office/powerpoint/2010/main" val="427036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 Blank">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50BD2857-9E82-1B3E-21B3-929703E3C815}"/>
              </a:ext>
            </a:extLst>
          </p:cNvPr>
          <p:cNvSpPr>
            <a:spLocks noGrp="1"/>
          </p:cNvSpPr>
          <p:nvPr>
            <p:ph type="sldNum" sz="quarter" idx="11"/>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itle 3">
            <a:extLst>
              <a:ext uri="{FF2B5EF4-FFF2-40B4-BE49-F238E27FC236}">
                <a16:creationId xmlns:a16="http://schemas.microsoft.com/office/drawing/2014/main" id="{75FCC573-65A1-89E9-2577-3975C945BB69}"/>
              </a:ext>
            </a:extLst>
          </p:cNvPr>
          <p:cNvSpPr>
            <a:spLocks noGrp="1"/>
          </p:cNvSpPr>
          <p:nvPr>
            <p:ph type="title"/>
          </p:nvPr>
        </p:nvSpPr>
        <p:spPr/>
        <p:txBody>
          <a:bodyPr/>
          <a:lstStyle/>
          <a:p>
            <a:r>
              <a:rPr lang="en-US"/>
              <a:t>Click to edit Master title style</a:t>
            </a:r>
          </a:p>
        </p:txBody>
      </p:sp>
      <p:sp>
        <p:nvSpPr>
          <p:cNvPr id="6" name="Rectangle 5">
            <a:extLst>
              <a:ext uri="{FF2B5EF4-FFF2-40B4-BE49-F238E27FC236}">
                <a16:creationId xmlns:a16="http://schemas.microsoft.com/office/drawing/2014/main" id="{3F50D2C6-43E6-4498-20C2-077141E258A7}"/>
              </a:ext>
              <a:ext uri="{C183D7F6-B498-43B3-948B-1728B52AA6E4}">
                <adec:decorative xmlns:adec="http://schemas.microsoft.com/office/drawing/2017/decorative" val="1"/>
              </a:ext>
            </a:extLst>
          </p:cNvPr>
          <p:cNvSpPr/>
          <p:nvPr/>
        </p:nvSpPr>
        <p:spPr>
          <a:xfrm>
            <a:off x="358738" y="1004250"/>
            <a:ext cx="11538209"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2311465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318347" y="372533"/>
            <a:ext cx="11562079" cy="562187"/>
          </a:xfrm>
          <a:prstGeom prst="rect">
            <a:avLst/>
          </a:prstGeom>
        </p:spPr>
        <p:txBody>
          <a:bodyPr/>
          <a:lstStyle>
            <a:lvl1pPr>
              <a:defRPr/>
            </a:lvl1pPr>
          </a:lstStyle>
          <a:p>
            <a:r>
              <a:rPr lang="en-US"/>
              <a:t>Click to edit Master title style</a:t>
            </a:r>
          </a:p>
        </p:txBody>
      </p:sp>
      <p:sp>
        <p:nvSpPr>
          <p:cNvPr id="3" name="Content Placeholder 2"/>
          <p:cNvSpPr>
            <a:spLocks noGrp="1"/>
          </p:cNvSpPr>
          <p:nvPr>
            <p:ph idx="1"/>
          </p:nvPr>
        </p:nvSpPr>
        <p:spPr>
          <a:xfrm>
            <a:off x="318347" y="1366685"/>
            <a:ext cx="11562076" cy="4729316"/>
          </a:xfrm>
        </p:spPr>
        <p:txBody>
          <a:bodyPr/>
          <a:lstStyle>
            <a:lvl2pPr marL="380990" indent="-380990">
              <a:lnSpc>
                <a:spcPct val="100000"/>
              </a:lnSpc>
              <a:buFont typeface="Wingdings" panose="05000000000000000000" pitchFamily="2" charset="2"/>
              <a:buChar char="ü"/>
              <a:defRPr/>
            </a:lvl2pPr>
            <a:lvl3pPr>
              <a:lnSpc>
                <a:spcPct val="10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3DB9C01-39F7-D7CD-C46B-9FF461D1F70B}"/>
              </a:ext>
            </a:extLst>
          </p:cNvPr>
          <p:cNvSpPr>
            <a:spLocks noGrp="1"/>
          </p:cNvSpPr>
          <p:nvPr>
            <p:ph type="sldNum" sz="quarter" idx="11"/>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8" name="Rectangle 7">
            <a:extLst>
              <a:ext uri="{FF2B5EF4-FFF2-40B4-BE49-F238E27FC236}">
                <a16:creationId xmlns:a16="http://schemas.microsoft.com/office/drawing/2014/main" id="{70B3B571-311B-4626-6FD3-D57F982E135F}"/>
              </a:ext>
              <a:ext uri="{C183D7F6-B498-43B3-948B-1728B52AA6E4}">
                <adec:decorative xmlns:adec="http://schemas.microsoft.com/office/drawing/2017/decorative" val="1"/>
              </a:ext>
            </a:extLst>
          </p:cNvPr>
          <p:cNvSpPr/>
          <p:nvPr/>
        </p:nvSpPr>
        <p:spPr>
          <a:xfrm>
            <a:off x="318347" y="1038102"/>
            <a:ext cx="11562077" cy="60959"/>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Tree>
    <p:extLst>
      <p:ext uri="{BB962C8B-B14F-4D97-AF65-F5344CB8AC3E}">
        <p14:creationId xmlns:p14="http://schemas.microsoft.com/office/powerpoint/2010/main" val="451262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Dem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1901E7B-1A9D-5E85-E9C1-5B97E522B2D0}"/>
              </a:ext>
              <a:ext uri="{C183D7F6-B498-43B3-948B-1728B52AA6E4}">
                <adec:decorative xmlns:adec="http://schemas.microsoft.com/office/drawing/2017/decorative" val="1"/>
              </a:ext>
            </a:extLst>
          </p:cNvPr>
          <p:cNvSpPr/>
          <p:nvPr/>
        </p:nvSpPr>
        <p:spPr>
          <a:xfrm>
            <a:off x="-5" y="-1"/>
            <a:ext cx="12192000" cy="6028268"/>
          </a:xfrm>
          <a:prstGeom prst="rect">
            <a:avLst/>
          </a:prstGeom>
          <a:solidFill>
            <a:schemeClr val="bg1">
              <a:lumMod val="95000"/>
            </a:schemeClr>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14" name="Rectangle 13">
            <a:extLst>
              <a:ext uri="{FF2B5EF4-FFF2-40B4-BE49-F238E27FC236}">
                <a16:creationId xmlns:a16="http://schemas.microsoft.com/office/drawing/2014/main" id="{D5EDA0F1-7CE7-E397-B42F-E8FA32A8BC70}"/>
              </a:ext>
            </a:extLst>
          </p:cNvPr>
          <p:cNvSpPr/>
          <p:nvPr/>
        </p:nvSpPr>
        <p:spPr>
          <a:xfrm>
            <a:off x="189179" y="-8880"/>
            <a:ext cx="2767584" cy="6037146"/>
          </a:xfrm>
          <a:prstGeom prst="rect">
            <a:avLst/>
          </a:prstGeom>
          <a:solidFill>
            <a:schemeClr val="accent2"/>
          </a:solidFill>
          <a:ln>
            <a:noFill/>
          </a:ln>
        </p:spPr>
        <p:txBody>
          <a:bodyPr wrap="square" tIns="2194560" rtlCol="0" anchor="t"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r>
              <a:rPr kumimoji="0" lang="en-US" sz="2667" b="1" i="0" u="none" strike="noStrike" kern="1200" cap="none"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DEMO</a:t>
            </a:r>
          </a:p>
        </p:txBody>
      </p:sp>
      <p:pic>
        <p:nvPicPr>
          <p:cNvPr id="18" name="Graphic 17">
            <a:extLst>
              <a:ext uri="{FF2B5EF4-FFF2-40B4-BE49-F238E27FC236}">
                <a16:creationId xmlns:a16="http://schemas.microsoft.com/office/drawing/2014/main" id="{F078D5E8-5653-0D0E-DD86-BBA24EBD635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1369" y="2719837"/>
            <a:ext cx="1425984" cy="1425984"/>
          </a:xfrm>
          <a:prstGeom prst="rect">
            <a:avLst/>
          </a:prstGeom>
        </p:spPr>
      </p:pic>
      <p:sp>
        <p:nvSpPr>
          <p:cNvPr id="21" name="Title 20">
            <a:extLst>
              <a:ext uri="{FF2B5EF4-FFF2-40B4-BE49-F238E27FC236}">
                <a16:creationId xmlns:a16="http://schemas.microsoft.com/office/drawing/2014/main" id="{3D95FAB7-16FD-F4D0-ED67-DDA349B69E52}"/>
              </a:ext>
            </a:extLst>
          </p:cNvPr>
          <p:cNvSpPr>
            <a:spLocks noGrp="1"/>
          </p:cNvSpPr>
          <p:nvPr>
            <p:ph type="title" hasCustomPrompt="1"/>
          </p:nvPr>
        </p:nvSpPr>
        <p:spPr>
          <a:xfrm>
            <a:off x="3380941" y="343689"/>
            <a:ext cx="8506257" cy="832919"/>
          </a:xfrm>
          <a:prstGeom prst="rect">
            <a:avLst/>
          </a:prstGeom>
        </p:spPr>
        <p:txBody>
          <a:bodyPr anchor="b"/>
          <a:lstStyle>
            <a:lvl1pPr>
              <a:defRPr>
                <a:solidFill>
                  <a:schemeClr val="tx2"/>
                </a:solidFill>
              </a:defRPr>
            </a:lvl1pPr>
          </a:lstStyle>
          <a:p>
            <a:r>
              <a:rPr lang="en-US" dirty="0"/>
              <a:t>Enter Slide Title in Title Case</a:t>
            </a:r>
          </a:p>
        </p:txBody>
      </p:sp>
      <p:sp>
        <p:nvSpPr>
          <p:cNvPr id="4" name="Text Placeholder 3"/>
          <p:cNvSpPr>
            <a:spLocks noGrp="1"/>
          </p:cNvSpPr>
          <p:nvPr>
            <p:ph type="body" sz="quarter" idx="15" hasCustomPrompt="1"/>
          </p:nvPr>
        </p:nvSpPr>
        <p:spPr>
          <a:xfrm>
            <a:off x="3380944" y="1433503"/>
            <a:ext cx="8506256"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dirty="0"/>
              <a:t>Subhead information goes here across multiple lines</a:t>
            </a:r>
            <a:br>
              <a:rPr lang="en-US" dirty="0"/>
            </a:br>
            <a:r>
              <a:rPr lang="en-US" dirty="0"/>
              <a:t>click to add text</a:t>
            </a:r>
          </a:p>
        </p:txBody>
      </p:sp>
      <p:sp>
        <p:nvSpPr>
          <p:cNvPr id="20" name="Rectangle 19">
            <a:extLst>
              <a:ext uri="{FF2B5EF4-FFF2-40B4-BE49-F238E27FC236}">
                <a16:creationId xmlns:a16="http://schemas.microsoft.com/office/drawing/2014/main" id="{596BEAB5-7365-2FC1-9D60-25D752CC11CC}"/>
              </a:ext>
              <a:ext uri="{C183D7F6-B498-43B3-948B-1728B52AA6E4}">
                <adec:decorative xmlns:adec="http://schemas.microsoft.com/office/drawing/2017/decorative" val="1"/>
              </a:ext>
            </a:extLst>
          </p:cNvPr>
          <p:cNvSpPr/>
          <p:nvPr/>
        </p:nvSpPr>
        <p:spPr>
          <a:xfrm>
            <a:off x="3380988" y="1275257"/>
            <a:ext cx="8506592"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B78290B7-6E18-5E44-FFBA-9B3DC1ADDA49}"/>
              </a:ext>
            </a:extLst>
          </p:cNvPr>
          <p:cNvSpPr>
            <a:spLocks noGrp="1"/>
          </p:cNvSpPr>
          <p:nvPr>
            <p:ph type="sldNum" sz="quarter" idx="16"/>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 name="Rectangle 1">
            <a:extLst>
              <a:ext uri="{FF2B5EF4-FFF2-40B4-BE49-F238E27FC236}">
                <a16:creationId xmlns:a16="http://schemas.microsoft.com/office/drawing/2014/main" id="{2A4E8A9B-D0FD-BBB1-5FD7-BF1336E27DEF}"/>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7" name="Content Placeholder 6">
            <a:extLst>
              <a:ext uri="{FF2B5EF4-FFF2-40B4-BE49-F238E27FC236}">
                <a16:creationId xmlns:a16="http://schemas.microsoft.com/office/drawing/2014/main" id="{8E7041F5-5DF5-E7EE-A131-BAB3383EA577}"/>
              </a:ext>
            </a:extLst>
          </p:cNvPr>
          <p:cNvSpPr>
            <a:spLocks noGrp="1"/>
          </p:cNvSpPr>
          <p:nvPr>
            <p:ph sz="quarter" idx="11"/>
          </p:nvPr>
        </p:nvSpPr>
        <p:spPr>
          <a:xfrm>
            <a:off x="3380622" y="2080382"/>
            <a:ext cx="8506580" cy="3715657"/>
          </a:xfrm>
        </p:spPr>
        <p:txBody>
          <a:bodyPr lIns="274320" tIns="182880" rIns="274320" bIns="182880" anchor="t"/>
          <a:lstStyle>
            <a:lvl1pPr marL="380990" indent="-380990">
              <a:buClr>
                <a:schemeClr val="tx2"/>
              </a:buClr>
              <a:buSzPct val="125000"/>
              <a:buFont typeface="Wingdings" panose="05000000000000000000" pitchFamily="2" charset="2"/>
              <a:buChar char="§"/>
              <a:defRPr>
                <a:solidFill>
                  <a:schemeClr val="tx2"/>
                </a:solidFill>
              </a:defRPr>
            </a:lvl1pPr>
          </a:lstStyle>
          <a:p>
            <a:pPr lvl="0"/>
            <a:r>
              <a:rPr lang="en-US" dirty="0"/>
              <a:t>Click to edit Master text styles</a:t>
            </a:r>
          </a:p>
        </p:txBody>
      </p:sp>
      <p:sp>
        <p:nvSpPr>
          <p:cNvPr id="5" name="Rectangle 1">
            <a:extLst>
              <a:ext uri="{FF2B5EF4-FFF2-40B4-BE49-F238E27FC236}">
                <a16:creationId xmlns:a16="http://schemas.microsoft.com/office/drawing/2014/main" id="{BC076F6F-0990-69FE-E6FF-12D056C9BEAE}"/>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Tree>
    <p:extLst>
      <p:ext uri="{BB962C8B-B14F-4D97-AF65-F5344CB8AC3E}">
        <p14:creationId xmlns:p14="http://schemas.microsoft.com/office/powerpoint/2010/main" val="411107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elf-Guided Exercise">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3DDA5A95-CA4A-FB6B-B8CE-7057C634410A}"/>
              </a:ext>
              <a:ext uri="{C183D7F6-B498-43B3-948B-1728B52AA6E4}">
                <adec:decorative xmlns:adec="http://schemas.microsoft.com/office/drawing/2017/decorative" val="1"/>
              </a:ext>
            </a:extLst>
          </p:cNvPr>
          <p:cNvSpPr/>
          <p:nvPr/>
        </p:nvSpPr>
        <p:spPr>
          <a:xfrm>
            <a:off x="-5" y="-1"/>
            <a:ext cx="12192005" cy="6028268"/>
          </a:xfrm>
          <a:prstGeom prst="rect">
            <a:avLst/>
          </a:prstGeom>
          <a:solidFill>
            <a:schemeClr val="bg1">
              <a:lumMod val="95000"/>
            </a:schemeClr>
          </a:solidFill>
        </p:spPr>
        <p:txBody>
          <a:bodyPr wrap="square" rtlCol="0" anchor="ctr" anchorCtr="0">
            <a:norm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6" name="Rectangle 5">
            <a:extLst>
              <a:ext uri="{FF2B5EF4-FFF2-40B4-BE49-F238E27FC236}">
                <a16:creationId xmlns:a16="http://schemas.microsoft.com/office/drawing/2014/main" id="{42B62BCA-A301-73F3-E8F4-AD55B1677B96}"/>
              </a:ext>
            </a:extLst>
          </p:cNvPr>
          <p:cNvSpPr/>
          <p:nvPr/>
        </p:nvSpPr>
        <p:spPr>
          <a:xfrm>
            <a:off x="181496" y="-8878"/>
            <a:ext cx="2767584" cy="6037144"/>
          </a:xfrm>
          <a:prstGeom prst="rect">
            <a:avLst/>
          </a:prstGeom>
          <a:solidFill>
            <a:schemeClr val="accent2"/>
          </a:solidFill>
          <a:ln>
            <a:noFill/>
          </a:ln>
        </p:spPr>
        <p:txBody>
          <a:bodyPr wrap="square" tIns="2194560" rtlCol="0" anchor="t"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a:ln>
                  <a:noFill/>
                </a:ln>
                <a:solidFill>
                  <a:srgbClr val="FFFFFF"/>
                </a:solidFill>
                <a:effectLst/>
                <a:uLnTx/>
                <a:uFillTx/>
                <a:latin typeface="Arial"/>
                <a:ea typeface="Open Sans" panose="020B0606030504020204" pitchFamily="34" charset="0"/>
                <a:cs typeface="Open Sans" panose="020B0606030504020204" pitchFamily="34" charset="0"/>
              </a:rPr>
              <a:t>EXERCISE</a:t>
            </a:r>
          </a:p>
        </p:txBody>
      </p:sp>
      <p:sp>
        <p:nvSpPr>
          <p:cNvPr id="33" name="Title 20">
            <a:extLst>
              <a:ext uri="{FF2B5EF4-FFF2-40B4-BE49-F238E27FC236}">
                <a16:creationId xmlns:a16="http://schemas.microsoft.com/office/drawing/2014/main" id="{9093C7FA-D3F0-8F8A-C613-567DE670B1E4}"/>
              </a:ext>
            </a:extLst>
          </p:cNvPr>
          <p:cNvSpPr>
            <a:spLocks noGrp="1"/>
          </p:cNvSpPr>
          <p:nvPr>
            <p:ph type="title" hasCustomPrompt="1"/>
          </p:nvPr>
        </p:nvSpPr>
        <p:spPr>
          <a:xfrm>
            <a:off x="3380941" y="343689"/>
            <a:ext cx="8506259" cy="832919"/>
          </a:xfrm>
          <a:prstGeom prst="rect">
            <a:avLst/>
          </a:prstGeom>
        </p:spPr>
        <p:txBody>
          <a:bodyPr anchor="b"/>
          <a:lstStyle>
            <a:lvl1pPr>
              <a:defRPr>
                <a:solidFill>
                  <a:schemeClr val="tx2"/>
                </a:solidFill>
              </a:defRPr>
            </a:lvl1pPr>
          </a:lstStyle>
          <a:p>
            <a:r>
              <a:rPr lang="en-US"/>
              <a:t>Enter Slide Title in Title Case</a:t>
            </a:r>
          </a:p>
        </p:txBody>
      </p:sp>
      <p:sp>
        <p:nvSpPr>
          <p:cNvPr id="7" name="Text Placeholder 3">
            <a:extLst>
              <a:ext uri="{FF2B5EF4-FFF2-40B4-BE49-F238E27FC236}">
                <a16:creationId xmlns:a16="http://schemas.microsoft.com/office/drawing/2014/main" id="{5F1D5F7B-BCCC-C353-1518-30C44059D0A4}"/>
              </a:ext>
            </a:extLst>
          </p:cNvPr>
          <p:cNvSpPr>
            <a:spLocks noGrp="1"/>
          </p:cNvSpPr>
          <p:nvPr>
            <p:ph type="body" sz="quarter" idx="15" hasCustomPrompt="1"/>
          </p:nvPr>
        </p:nvSpPr>
        <p:spPr>
          <a:xfrm>
            <a:off x="3380621" y="1433503"/>
            <a:ext cx="8506579" cy="457859"/>
          </a:xfrm>
          <a:prstGeom prst="rect">
            <a:avLst/>
          </a:prstGeom>
        </p:spPr>
        <p:txBody>
          <a:bodyPr lIns="0" rIns="0" anchor="ctr"/>
          <a:lstStyle>
            <a:lvl1pPr>
              <a:spcBef>
                <a:spcPts val="267"/>
              </a:spcBef>
              <a:defRPr sz="1600" baseline="0">
                <a:solidFill>
                  <a:schemeClr val="tx2"/>
                </a:solidFill>
              </a:defRPr>
            </a:lvl1pPr>
            <a:lvl2pPr>
              <a:spcBef>
                <a:spcPts val="267"/>
              </a:spcBef>
              <a:defRPr sz="1600">
                <a:solidFill>
                  <a:schemeClr val="bg1">
                    <a:lumMod val="50000"/>
                  </a:schemeClr>
                </a:solidFill>
              </a:defRPr>
            </a:lvl2pPr>
            <a:lvl3pPr>
              <a:spcBef>
                <a:spcPts val="267"/>
              </a:spcBef>
              <a:defRPr sz="1600">
                <a:solidFill>
                  <a:schemeClr val="bg1">
                    <a:lumMod val="50000"/>
                  </a:schemeClr>
                </a:solidFill>
              </a:defRPr>
            </a:lvl3pPr>
            <a:lvl4pPr>
              <a:spcBef>
                <a:spcPts val="267"/>
              </a:spcBef>
              <a:defRPr sz="1600">
                <a:solidFill>
                  <a:schemeClr val="bg1">
                    <a:lumMod val="50000"/>
                  </a:schemeClr>
                </a:solidFill>
              </a:defRPr>
            </a:lvl4pPr>
            <a:lvl5pPr>
              <a:spcBef>
                <a:spcPts val="267"/>
              </a:spcBef>
              <a:defRPr sz="1600">
                <a:solidFill>
                  <a:schemeClr val="bg1">
                    <a:lumMod val="50000"/>
                  </a:schemeClr>
                </a:solidFill>
              </a:defRPr>
            </a:lvl5pPr>
          </a:lstStyle>
          <a:p>
            <a:pPr lvl="0"/>
            <a:r>
              <a:rPr lang="en-US"/>
              <a:t>Subhead information goes here across multiple lines</a:t>
            </a:r>
            <a:br>
              <a:rPr lang="en-US"/>
            </a:br>
            <a:r>
              <a:rPr lang="en-US"/>
              <a:t>click to add text</a:t>
            </a:r>
          </a:p>
        </p:txBody>
      </p:sp>
      <p:sp>
        <p:nvSpPr>
          <p:cNvPr id="32" name="Rectangle 31">
            <a:extLst>
              <a:ext uri="{FF2B5EF4-FFF2-40B4-BE49-F238E27FC236}">
                <a16:creationId xmlns:a16="http://schemas.microsoft.com/office/drawing/2014/main" id="{E2C141E3-C1CF-40E9-097C-D8B4FE3F2367}"/>
              </a:ext>
              <a:ext uri="{C183D7F6-B498-43B3-948B-1728B52AA6E4}">
                <adec:decorative xmlns:adec="http://schemas.microsoft.com/office/drawing/2017/decorative" val="1"/>
              </a:ext>
            </a:extLst>
          </p:cNvPr>
          <p:cNvSpPr/>
          <p:nvPr/>
        </p:nvSpPr>
        <p:spPr>
          <a:xfrm>
            <a:off x="3380989" y="1275257"/>
            <a:ext cx="8506580" cy="60959"/>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a:ln>
                <a:noFill/>
              </a:ln>
              <a:solidFill>
                <a:srgbClr val="282D4E">
                  <a:lumMod val="60000"/>
                  <a:lumOff val="40000"/>
                </a:srgbClr>
              </a:solidFill>
              <a:effectLst/>
              <a:uLnTx/>
              <a:uFillTx/>
              <a:latin typeface="Arial"/>
              <a:ea typeface="+mn-ea"/>
              <a:cs typeface="+mn-cs"/>
            </a:endParaRPr>
          </a:p>
        </p:txBody>
      </p:sp>
      <p:sp>
        <p:nvSpPr>
          <p:cNvPr id="3" name="Slide Number Placeholder 2">
            <a:extLst>
              <a:ext uri="{FF2B5EF4-FFF2-40B4-BE49-F238E27FC236}">
                <a16:creationId xmlns:a16="http://schemas.microsoft.com/office/drawing/2014/main" id="{0746E8E6-12CA-C311-875B-76D9C482C1A9}"/>
              </a:ext>
            </a:extLst>
          </p:cNvPr>
          <p:cNvSpPr>
            <a:spLocks noGrp="1"/>
          </p:cNvSpPr>
          <p:nvPr>
            <p:ph type="sldNum" sz="quarter" idx="18"/>
          </p:nvPr>
        </p:nvSpPr>
        <p:spPr/>
        <p:txBody>
          <a:body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Graphic 3" descr="Cursor with solid fill">
            <a:extLst>
              <a:ext uri="{FF2B5EF4-FFF2-40B4-BE49-F238E27FC236}">
                <a16:creationId xmlns:a16="http://schemas.microsoft.com/office/drawing/2014/main" id="{EACDC10A-C78D-51FD-EB3E-608DB0A0D9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0196" y="2814399"/>
            <a:ext cx="1327605" cy="1327605"/>
          </a:xfrm>
          <a:prstGeom prst="rect">
            <a:avLst/>
          </a:prstGeom>
        </p:spPr>
      </p:pic>
      <p:sp>
        <p:nvSpPr>
          <p:cNvPr id="5" name="Content Placeholder 6">
            <a:extLst>
              <a:ext uri="{FF2B5EF4-FFF2-40B4-BE49-F238E27FC236}">
                <a16:creationId xmlns:a16="http://schemas.microsoft.com/office/drawing/2014/main" id="{6058A42B-8226-08D1-7EE6-36B16ABE66E5}"/>
              </a:ext>
            </a:extLst>
          </p:cNvPr>
          <p:cNvSpPr>
            <a:spLocks noGrp="1"/>
          </p:cNvSpPr>
          <p:nvPr>
            <p:ph sz="quarter" idx="11"/>
          </p:nvPr>
        </p:nvSpPr>
        <p:spPr>
          <a:xfrm>
            <a:off x="3380622" y="2080381"/>
            <a:ext cx="8506580" cy="3825968"/>
          </a:xfrm>
        </p:spPr>
        <p:txBody>
          <a:bodyPr lIns="274320" tIns="182880" rIns="274320" bIns="182880" anchor="t"/>
          <a:lstStyle>
            <a:lvl1pPr marL="380990" indent="-380990">
              <a:buClr>
                <a:schemeClr val="accent4"/>
              </a:buClr>
              <a:buSzPct val="125000"/>
              <a:buFont typeface="Wingdings" panose="05000000000000000000" pitchFamily="2" charset="2"/>
              <a:buChar char="§"/>
              <a:defRPr>
                <a:solidFill>
                  <a:schemeClr val="tx2"/>
                </a:solidFill>
              </a:defRPr>
            </a:lvl1pPr>
          </a:lstStyle>
          <a:p>
            <a:pPr lvl="0"/>
            <a:r>
              <a:rPr lang="en-US"/>
              <a:t>Click to edit Master text styles</a:t>
            </a:r>
          </a:p>
        </p:txBody>
      </p:sp>
      <p:sp>
        <p:nvSpPr>
          <p:cNvPr id="8" name="Rectangle 1">
            <a:extLst>
              <a:ext uri="{FF2B5EF4-FFF2-40B4-BE49-F238E27FC236}">
                <a16:creationId xmlns:a16="http://schemas.microsoft.com/office/drawing/2014/main" id="{8B746ECE-0AA2-666C-1AD3-C76193688D77}"/>
              </a:ext>
              <a:ext uri="{C183D7F6-B498-43B3-948B-1728B52AA6E4}">
                <adec:decorative xmlns:adec="http://schemas.microsoft.com/office/drawing/2017/decorative" val="1"/>
              </a:ext>
            </a:extLst>
          </p:cNvPr>
          <p:cNvSpPr/>
          <p:nvPr/>
        </p:nvSpPr>
        <p:spPr>
          <a:xfrm>
            <a:off x="-8837" y="1"/>
            <a:ext cx="198016" cy="5304428"/>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252428 h 4521201"/>
              <a:gd name="connsiteX4" fmla="*/ 6626 w 219990"/>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90" h="4521201">
                <a:moveTo>
                  <a:pt x="6626" y="0"/>
                </a:moveTo>
                <a:lnTo>
                  <a:pt x="219990" y="0"/>
                </a:lnTo>
                <a:lnTo>
                  <a:pt x="219990" y="4521201"/>
                </a:lnTo>
                <a:lnTo>
                  <a:pt x="0" y="4252428"/>
                </a:lnTo>
                <a:cubicBezTo>
                  <a:pt x="2209" y="2853587"/>
                  <a:pt x="4417" y="1398841"/>
                  <a:pt x="6626" y="0"/>
                </a:cubicBezTo>
                <a:close/>
              </a:path>
            </a:pathLst>
          </a:custGeom>
          <a:solidFill>
            <a:schemeClr val="accent5"/>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
        <p:nvSpPr>
          <p:cNvPr id="9" name="Rectangle 1">
            <a:extLst>
              <a:ext uri="{FF2B5EF4-FFF2-40B4-BE49-F238E27FC236}">
                <a16:creationId xmlns:a16="http://schemas.microsoft.com/office/drawing/2014/main" id="{7910CAC1-FB78-6844-A5A0-C7E8053D1D85}"/>
              </a:ext>
              <a:ext uri="{C183D7F6-B498-43B3-948B-1728B52AA6E4}">
                <adec:decorative xmlns:adec="http://schemas.microsoft.com/office/drawing/2017/decorative" val="1"/>
              </a:ext>
            </a:extLst>
          </p:cNvPr>
          <p:cNvSpPr/>
          <p:nvPr/>
        </p:nvSpPr>
        <p:spPr>
          <a:xfrm flipV="1">
            <a:off x="-12529" y="5304429"/>
            <a:ext cx="201708" cy="723837"/>
          </a:xfrm>
          <a:custGeom>
            <a:avLst/>
            <a:gdLst>
              <a:gd name="connsiteX0" fmla="*/ 0 w 213364"/>
              <a:gd name="connsiteY0" fmla="*/ 0 h 4521201"/>
              <a:gd name="connsiteX1" fmla="*/ 213364 w 213364"/>
              <a:gd name="connsiteY1" fmla="*/ 0 h 4521201"/>
              <a:gd name="connsiteX2" fmla="*/ 213364 w 213364"/>
              <a:gd name="connsiteY2" fmla="*/ 4521201 h 4521201"/>
              <a:gd name="connsiteX3" fmla="*/ 0 w 213364"/>
              <a:gd name="connsiteY3" fmla="*/ 4521201 h 4521201"/>
              <a:gd name="connsiteX4" fmla="*/ 0 w 213364"/>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4196523 h 4521201"/>
              <a:gd name="connsiteX4" fmla="*/ 6626 w 219990"/>
              <a:gd name="connsiteY4" fmla="*/ 0 h 4521201"/>
              <a:gd name="connsiteX0" fmla="*/ 6626 w 219990"/>
              <a:gd name="connsiteY0" fmla="*/ 0 h 4521201"/>
              <a:gd name="connsiteX1" fmla="*/ 219990 w 219990"/>
              <a:gd name="connsiteY1" fmla="*/ 0 h 4521201"/>
              <a:gd name="connsiteX2" fmla="*/ 219990 w 219990"/>
              <a:gd name="connsiteY2" fmla="*/ 4521201 h 4521201"/>
              <a:gd name="connsiteX3" fmla="*/ 0 w 219990"/>
              <a:gd name="connsiteY3" fmla="*/ 3280524 h 4521201"/>
              <a:gd name="connsiteX4" fmla="*/ 6626 w 219990"/>
              <a:gd name="connsiteY4" fmla="*/ 0 h 4521201"/>
              <a:gd name="connsiteX0" fmla="*/ 20375 w 233739"/>
              <a:gd name="connsiteY0" fmla="*/ 0 h 4521201"/>
              <a:gd name="connsiteX1" fmla="*/ 233739 w 233739"/>
              <a:gd name="connsiteY1" fmla="*/ 0 h 4521201"/>
              <a:gd name="connsiteX2" fmla="*/ 233739 w 233739"/>
              <a:gd name="connsiteY2" fmla="*/ 4521201 h 4521201"/>
              <a:gd name="connsiteX3" fmla="*/ 0 w 233739"/>
              <a:gd name="connsiteY3" fmla="*/ 2168238 h 4521201"/>
              <a:gd name="connsiteX4" fmla="*/ 20375 w 233739"/>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730725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59010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6838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871350 h 4521201"/>
              <a:gd name="connsiteX4" fmla="*/ 727 w 214091"/>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3105718 h 4521201"/>
              <a:gd name="connsiteX4" fmla="*/ 727 w 214091"/>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935235 h 4521201"/>
              <a:gd name="connsiteX4" fmla="*/ 10512 w 223876"/>
              <a:gd name="connsiteY4" fmla="*/ 0 h 4521201"/>
              <a:gd name="connsiteX0" fmla="*/ 10512 w 223876"/>
              <a:gd name="connsiteY0" fmla="*/ 0 h 4521201"/>
              <a:gd name="connsiteX1" fmla="*/ 223876 w 223876"/>
              <a:gd name="connsiteY1" fmla="*/ 0 h 4521201"/>
              <a:gd name="connsiteX2" fmla="*/ 223876 w 223876"/>
              <a:gd name="connsiteY2" fmla="*/ 4521201 h 4521201"/>
              <a:gd name="connsiteX3" fmla="*/ 0 w 223876"/>
              <a:gd name="connsiteY3" fmla="*/ 2707909 h 4521201"/>
              <a:gd name="connsiteX4" fmla="*/ 10512 w 223876"/>
              <a:gd name="connsiteY4" fmla="*/ 0 h 4521201"/>
              <a:gd name="connsiteX0" fmla="*/ 727 w 214091"/>
              <a:gd name="connsiteY0" fmla="*/ 0 h 4521201"/>
              <a:gd name="connsiteX1" fmla="*/ 214091 w 214091"/>
              <a:gd name="connsiteY1" fmla="*/ 0 h 4521201"/>
              <a:gd name="connsiteX2" fmla="*/ 214091 w 214091"/>
              <a:gd name="connsiteY2" fmla="*/ 4521201 h 4521201"/>
              <a:gd name="connsiteX3" fmla="*/ 52 w 214091"/>
              <a:gd name="connsiteY3" fmla="*/ 2992059 h 4521201"/>
              <a:gd name="connsiteX4" fmla="*/ 727 w 214091"/>
              <a:gd name="connsiteY4" fmla="*/ 0 h 45212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091" h="4521201">
                <a:moveTo>
                  <a:pt x="727" y="0"/>
                </a:moveTo>
                <a:lnTo>
                  <a:pt x="214091" y="0"/>
                </a:lnTo>
                <a:lnTo>
                  <a:pt x="214091" y="4521201"/>
                </a:lnTo>
                <a:lnTo>
                  <a:pt x="52" y="2992059"/>
                </a:lnTo>
                <a:cubicBezTo>
                  <a:pt x="2261" y="1593218"/>
                  <a:pt x="-1482" y="1398841"/>
                  <a:pt x="727" y="0"/>
                </a:cubicBezTo>
                <a:close/>
              </a:path>
            </a:pathLst>
          </a:custGeom>
          <a:solidFill>
            <a:schemeClr val="accent3"/>
          </a:solidFill>
        </p:spPr>
        <p:txBody>
          <a:bodyPr wrap="square" rtlCol="0" anchor="ctr" anchorCtr="0">
            <a:noAutofit/>
          </a:bodyPr>
          <a:lstStyle/>
          <a:p>
            <a:pPr marL="0" marR="0" lvl="0" indent="0" algn="ctr" defTabSz="731520" rtl="0" eaLnBrk="1" fontAlgn="base" latinLnBrk="0" hangingPunct="1">
              <a:lnSpc>
                <a:spcPct val="100000"/>
              </a:lnSpc>
              <a:spcBef>
                <a:spcPct val="0"/>
              </a:spcBef>
              <a:spcAft>
                <a:spcPct val="0"/>
              </a:spcAft>
              <a:buClrTx/>
              <a:buSzTx/>
              <a:buFontTx/>
              <a:buNone/>
              <a:tabLst/>
              <a:defRPr/>
            </a:pPr>
            <a:endParaRPr kumimoji="0" lang="en-US" sz="2133" b="0" i="0" u="none" strike="noStrike" kern="1200" cap="none" spc="0" normalizeH="0" baseline="0" noProof="0" err="1">
              <a:ln>
                <a:noFill/>
              </a:ln>
              <a:solidFill>
                <a:srgbClr val="FFFFFF"/>
              </a:solidFill>
              <a:effectLst/>
              <a:uLnTx/>
              <a:uFillTx/>
              <a:latin typeface="Arial" charset="0"/>
              <a:ea typeface="ＭＳ Ｐゴシック" charset="-128"/>
            </a:endParaRPr>
          </a:p>
        </p:txBody>
      </p:sp>
    </p:spTree>
    <p:extLst>
      <p:ext uri="{BB962C8B-B14F-4D97-AF65-F5344CB8AC3E}">
        <p14:creationId xmlns:p14="http://schemas.microsoft.com/office/powerpoint/2010/main" val="397008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Title Placeholder 11">
            <a:extLst>
              <a:ext uri="{FF2B5EF4-FFF2-40B4-BE49-F238E27FC236}">
                <a16:creationId xmlns:a16="http://schemas.microsoft.com/office/drawing/2014/main" id="{8765BE21-E8D4-1784-09CF-3EC257A972E1}"/>
              </a:ext>
            </a:extLst>
          </p:cNvPr>
          <p:cNvSpPr>
            <a:spLocks noGrp="1"/>
          </p:cNvSpPr>
          <p:nvPr>
            <p:ph type="title"/>
          </p:nvPr>
        </p:nvSpPr>
        <p:spPr>
          <a:xfrm>
            <a:off x="353568" y="377953"/>
            <a:ext cx="11533632" cy="562185"/>
          </a:xfrm>
          <a:prstGeom prst="rect">
            <a:avLst/>
          </a:prstGeom>
        </p:spPr>
        <p:txBody>
          <a:bodyPr vert="horz" lIns="0" tIns="45720" rIns="0" bIns="45720" rtlCol="0" anchor="ctr">
            <a:noAutofit/>
          </a:bodyPr>
          <a:lstStyle/>
          <a:p>
            <a:r>
              <a:rPr lang="en-US" dirty="0"/>
              <a:t>Enter Slide Title in Title Case</a:t>
            </a:r>
          </a:p>
        </p:txBody>
      </p:sp>
      <p:sp>
        <p:nvSpPr>
          <p:cNvPr id="11" name="Text Placeholder 2">
            <a:extLst>
              <a:ext uri="{FF2B5EF4-FFF2-40B4-BE49-F238E27FC236}">
                <a16:creationId xmlns:a16="http://schemas.microsoft.com/office/drawing/2014/main" id="{BEB46357-9F0E-0291-6979-921BE6FBA102}"/>
              </a:ext>
            </a:extLst>
          </p:cNvPr>
          <p:cNvSpPr>
            <a:spLocks noGrp="1"/>
          </p:cNvSpPr>
          <p:nvPr>
            <p:ph type="body" idx="1"/>
          </p:nvPr>
        </p:nvSpPr>
        <p:spPr>
          <a:xfrm>
            <a:off x="353569" y="1243584"/>
            <a:ext cx="11526857" cy="48591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A679EE3F-52A5-8E4C-9F02-62630F747F97}"/>
              </a:ext>
            </a:extLst>
          </p:cNvPr>
          <p:cNvSpPr>
            <a:spLocks noGrp="1"/>
          </p:cNvSpPr>
          <p:nvPr>
            <p:ph type="sldNum" sz="quarter" idx="4"/>
          </p:nvPr>
        </p:nvSpPr>
        <p:spPr>
          <a:xfrm>
            <a:off x="11431675" y="6329038"/>
            <a:ext cx="455525" cy="420591"/>
          </a:xfrm>
          <a:prstGeom prst="rect">
            <a:avLst/>
          </a:prstGeom>
        </p:spPr>
        <p:txBody>
          <a:bodyPr vert="horz" lIns="0" tIns="0" rIns="0" bIns="0" rtlCol="0" anchor="ctr" anchorCtr="0"/>
          <a:lstStyle>
            <a:lvl1pPr algn="r">
              <a:defRPr sz="1067" b="0" i="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pPr marL="0" marR="0" lvl="0" indent="0" algn="r" defTabSz="761970" rtl="0" eaLnBrk="1" fontAlgn="base" latinLnBrk="0" hangingPunct="1">
              <a:lnSpc>
                <a:spcPct val="100000"/>
              </a:lnSpc>
              <a:spcBef>
                <a:spcPct val="0"/>
              </a:spcBef>
              <a:spcAft>
                <a:spcPct val="0"/>
              </a:spcAft>
              <a:buClrTx/>
              <a:buSzTx/>
              <a:buFontTx/>
              <a:buNone/>
              <a:tabLst/>
              <a:defRPr/>
            </a:pPr>
            <a:fld id="{A59E24FB-11A7-44FD-AC96-67BDBF48A334}" type="slidenum">
              <a:rPr kumimoji="0" lang="en-US" sz="1067" b="0" i="0" u="none" strike="noStrike" kern="1200" cap="none" spc="0" normalizeH="0" baseline="0" noProof="0" smtClean="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rPr>
              <a:pPr marL="0" marR="0" lvl="0" indent="0" algn="r" defTabSz="761970" rtl="0" eaLnBrk="1" fontAlgn="base" latinLnBrk="0" hangingPunct="1">
                <a:lnSpc>
                  <a:spcPct val="100000"/>
                </a:lnSpc>
                <a:spcBef>
                  <a:spcPct val="0"/>
                </a:spcBef>
                <a:spcAft>
                  <a:spcPct val="0"/>
                </a:spcAft>
                <a:buClrTx/>
                <a:buSzTx/>
                <a:buFontTx/>
                <a:buNone/>
                <a:tabLst/>
                <a:defRPr/>
              </a:pPr>
              <a:t>‹#›</a:t>
            </a:fld>
            <a:endParaRPr kumimoji="0" lang="en-US" sz="1067" b="0" i="0" u="none" strike="noStrike" kern="1200" cap="none" spc="0" normalizeH="0" baseline="0" noProof="0">
              <a:ln>
                <a:noFill/>
              </a:ln>
              <a:solidFill>
                <a:srgbClr val="58595B"/>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91148274"/>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 id="2147483834" r:id="rId15"/>
    <p:sldLayoutId id="2147483835" r:id="rId16"/>
    <p:sldLayoutId id="2147483836" r:id="rId17"/>
    <p:sldLayoutId id="2147483837" r:id="rId18"/>
    <p:sldLayoutId id="2147483838" r:id="rId19"/>
    <p:sldLayoutId id="2147483839" r:id="rId20"/>
    <p:sldLayoutId id="2147483840" r:id="rId21"/>
    <p:sldLayoutId id="2147483841" r:id="rId22"/>
    <p:sldLayoutId id="2147483842" r:id="rId23"/>
    <p:sldLayoutId id="2147483843" r:id="rId24"/>
    <p:sldLayoutId id="2147483844" r:id="rId25"/>
  </p:sldLayoutIdLst>
  <p:hf hdr="0" ftr="0" dt="0"/>
  <p:txStyles>
    <p:titleStyle>
      <a:lvl1pPr marL="0" marR="0" indent="0" algn="l" defTabSz="1219170" rtl="0" eaLnBrk="1" fontAlgn="auto" latinLnBrk="0" hangingPunct="1">
        <a:lnSpc>
          <a:spcPct val="85000"/>
        </a:lnSpc>
        <a:spcBef>
          <a:spcPct val="0"/>
        </a:spcBef>
        <a:spcAft>
          <a:spcPts val="0"/>
        </a:spcAft>
        <a:buClrTx/>
        <a:buSzTx/>
        <a:buFontTx/>
        <a:buNone/>
        <a:tabLst/>
        <a:defRPr sz="3200" b="1" i="0" kern="1200" baseline="0">
          <a:solidFill>
            <a:schemeClr val="tx2"/>
          </a:solidFill>
          <a:latin typeface="+mj-lt"/>
          <a:ea typeface="Open Sans" panose="020B0606030504020204" pitchFamily="34" charset="0"/>
          <a:cs typeface="Open Sans" panose="020B0606030504020204" pitchFamily="34" charset="0"/>
        </a:defRPr>
      </a:lvl1pPr>
    </p:titleStyle>
    <p:bodyStyle>
      <a:lvl1pPr marL="0" indent="0" algn="l" defTabSz="1219170" rtl="0" eaLnBrk="1" latinLnBrk="0" hangingPunct="1">
        <a:spcBef>
          <a:spcPts val="267"/>
        </a:spcBef>
        <a:buFont typeface="Arial" panose="020B0604020202020204" pitchFamily="34" charset="0"/>
        <a:buNone/>
        <a:defRPr sz="2133" kern="1200" baseline="0">
          <a:solidFill>
            <a:schemeClr val="accent1"/>
          </a:solidFill>
          <a:latin typeface="+mn-lt"/>
          <a:ea typeface="Open Sans" panose="020B0606030504020204" pitchFamily="34" charset="0"/>
          <a:cs typeface="Open Sans" panose="020B0606030504020204" pitchFamily="34" charset="0"/>
        </a:defRPr>
      </a:lvl1pPr>
      <a:lvl2pPr marL="0" indent="0" algn="l" defTabSz="1219170" rtl="0" eaLnBrk="1" latinLnBrk="0" hangingPunct="1">
        <a:spcBef>
          <a:spcPts val="267"/>
        </a:spcBef>
        <a:buFontTx/>
        <a:buNone/>
        <a:defRPr sz="2133" b="0" kern="1200" baseline="0">
          <a:solidFill>
            <a:schemeClr val="tx2"/>
          </a:solidFill>
          <a:latin typeface="+mn-lt"/>
          <a:ea typeface="Open Sans" panose="020B0606030504020204" pitchFamily="34" charset="0"/>
          <a:cs typeface="Open Sans" panose="020B0606030504020204" pitchFamily="34" charset="0"/>
        </a:defRPr>
      </a:lvl2pPr>
      <a:lvl3pPr marL="2117" indent="0" algn="l" defTabSz="1219170" rtl="0" eaLnBrk="1" latinLnBrk="0" hangingPunct="1">
        <a:spcBef>
          <a:spcPts val="267"/>
        </a:spcBef>
        <a:buSzPct val="100000"/>
        <a:buFontTx/>
        <a:buNone/>
        <a:defRPr sz="2133" kern="1200" baseline="0">
          <a:solidFill>
            <a:schemeClr val="tx2"/>
          </a:solidFill>
          <a:latin typeface="+mn-lt"/>
          <a:ea typeface="Open Sans" panose="020B0606030504020204" pitchFamily="34" charset="0"/>
          <a:cs typeface="Open Sans" panose="020B0606030504020204" pitchFamily="34" charset="0"/>
        </a:defRPr>
      </a:lvl3pPr>
      <a:lvl4pPr marL="0" indent="0" algn="l" defTabSz="1219170" rtl="0" eaLnBrk="1" latinLnBrk="0" hangingPunct="1">
        <a:spcBef>
          <a:spcPts val="800"/>
        </a:spcBef>
        <a:buSzPct val="100000"/>
        <a:buFontTx/>
        <a:buNone/>
        <a:tabLst/>
        <a:defRPr sz="2133" kern="1200" baseline="0">
          <a:solidFill>
            <a:schemeClr val="tx2"/>
          </a:solidFill>
          <a:latin typeface="+mn-lt"/>
          <a:ea typeface="Open Sans" panose="020B0606030504020204" pitchFamily="34" charset="0"/>
          <a:cs typeface="Open Sans" panose="020B0606030504020204" pitchFamily="34" charset="0"/>
        </a:defRPr>
      </a:lvl4pPr>
      <a:lvl5pPr marL="228594" indent="-228594" algn="l" defTabSz="1219170" rtl="0" eaLnBrk="1" latinLnBrk="0" hangingPunct="1">
        <a:spcBef>
          <a:spcPts val="800"/>
        </a:spcBef>
        <a:buClr>
          <a:schemeClr val="tx2"/>
        </a:buClr>
        <a:buSzPct val="100000"/>
        <a:buFont typeface="Arial"/>
        <a:buChar char="•"/>
        <a:defRPr sz="2133" kern="1200" baseline="0">
          <a:solidFill>
            <a:schemeClr val="tx2"/>
          </a:solidFill>
          <a:latin typeface="+mn-lt"/>
          <a:ea typeface="Open Sans" panose="020B0606030504020204" pitchFamily="34" charset="0"/>
          <a:cs typeface="Open Sans" panose="020B0606030504020204" pitchFamily="34" charset="0"/>
        </a:defRPr>
      </a:lvl5pPr>
      <a:lvl6pPr marL="455073" indent="-220128" algn="l" defTabSz="1219170" rtl="0" eaLnBrk="1" latinLnBrk="0" hangingPunct="1">
        <a:spcBef>
          <a:spcPts val="533"/>
        </a:spcBef>
        <a:buClr>
          <a:schemeClr val="tx2"/>
        </a:buClr>
        <a:buSzPct val="80000"/>
        <a:buFont typeface="Wingdings" charset="2"/>
        <a:buChar char="§"/>
        <a:tabLst/>
        <a:defRPr sz="2133" kern="1200" baseline="0">
          <a:solidFill>
            <a:schemeClr val="tx2"/>
          </a:solidFill>
          <a:latin typeface="+mn-lt"/>
          <a:ea typeface="+mn-ea"/>
          <a:cs typeface="+mn-cs"/>
        </a:defRPr>
      </a:lvl6pPr>
      <a:lvl7pPr marL="683667" indent="-230712" algn="l" defTabSz="1219170" rtl="0" eaLnBrk="1" latinLnBrk="0" hangingPunct="1">
        <a:spcBef>
          <a:spcPts val="267"/>
        </a:spcBef>
        <a:buClr>
          <a:schemeClr val="tx2"/>
        </a:buClr>
        <a:buSzPct val="50000"/>
        <a:buFont typeface="Lucida Grande"/>
        <a:buChar char="▲"/>
        <a:tabLst/>
        <a:defRPr sz="2133" kern="1200" baseline="0">
          <a:solidFill>
            <a:schemeClr val="tx2"/>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7.png"/><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g"/><Relationship Id="rId7" Type="http://schemas.openxmlformats.org/officeDocument/2006/relationships/diagramColors" Target="../diagrams/colors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9.png"/><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pn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4.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5.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7230321-DB71-4E75-B390-20458B4E5993}"/>
              </a:ext>
            </a:extLst>
          </p:cNvPr>
          <p:cNvSpPr>
            <a:spLocks noGrp="1"/>
          </p:cNvSpPr>
          <p:nvPr>
            <p:ph type="body" sz="quarter" idx="10"/>
          </p:nvPr>
        </p:nvSpPr>
        <p:spPr/>
        <p:txBody>
          <a:bodyPr/>
          <a:lstStyle/>
          <a:p>
            <a:r>
              <a:rPr lang="en-US" dirty="0"/>
              <a:t>7</a:t>
            </a:r>
          </a:p>
        </p:txBody>
      </p:sp>
      <p:sp>
        <p:nvSpPr>
          <p:cNvPr id="3" name="Title 2">
            <a:extLst>
              <a:ext uri="{FF2B5EF4-FFF2-40B4-BE49-F238E27FC236}">
                <a16:creationId xmlns:a16="http://schemas.microsoft.com/office/drawing/2014/main" id="{6121A452-9AA1-A6CE-F8C6-9936BB77F20F}"/>
              </a:ext>
            </a:extLst>
          </p:cNvPr>
          <p:cNvSpPr>
            <a:spLocks noGrp="1"/>
          </p:cNvSpPr>
          <p:nvPr>
            <p:ph type="title"/>
          </p:nvPr>
        </p:nvSpPr>
        <p:spPr/>
        <p:txBody>
          <a:bodyPr/>
          <a:lstStyle/>
          <a:p>
            <a:r>
              <a:rPr lang="en-US" dirty="0"/>
              <a:t>POU (SMS) Operations Monitor</a:t>
            </a:r>
          </a:p>
        </p:txBody>
      </p:sp>
      <p:sp>
        <p:nvSpPr>
          <p:cNvPr id="4" name="Content Placeholder 3">
            <a:extLst>
              <a:ext uri="{FF2B5EF4-FFF2-40B4-BE49-F238E27FC236}">
                <a16:creationId xmlns:a16="http://schemas.microsoft.com/office/drawing/2014/main" id="{374275A9-7CF3-D8A5-80BF-89193000AA3E}"/>
              </a:ext>
            </a:extLst>
          </p:cNvPr>
          <p:cNvSpPr>
            <a:spLocks noGrp="1"/>
          </p:cNvSpPr>
          <p:nvPr>
            <p:ph sz="quarter" idx="11"/>
          </p:nvPr>
        </p:nvSpPr>
        <p:spPr/>
        <p:txBody>
          <a:bodyPr/>
          <a:lstStyle/>
          <a:p>
            <a:r>
              <a:rPr lang="en-US" dirty="0"/>
              <a:t>POU (SMS) Operations Monitor</a:t>
            </a:r>
          </a:p>
          <a:p>
            <a:r>
              <a:rPr lang="en-US" dirty="0"/>
              <a:t>Data Validation Views</a:t>
            </a:r>
          </a:p>
          <a:p>
            <a:r>
              <a:rPr lang="en-US" dirty="0"/>
              <a:t>Reporting in Tecsys POU (SMS)</a:t>
            </a:r>
          </a:p>
        </p:txBody>
      </p:sp>
      <p:sp>
        <p:nvSpPr>
          <p:cNvPr id="5" name="Slide Number Placeholder 4">
            <a:extLst>
              <a:ext uri="{FF2B5EF4-FFF2-40B4-BE49-F238E27FC236}">
                <a16:creationId xmlns:a16="http://schemas.microsoft.com/office/drawing/2014/main" id="{3CAEB1D2-3425-E8E4-6E98-8EAA0706AB0F}"/>
              </a:ext>
            </a:extLst>
          </p:cNvPr>
          <p:cNvSpPr>
            <a:spLocks noGrp="1"/>
          </p:cNvSpPr>
          <p:nvPr>
            <p:ph type="sldNum" sz="quarter" idx="12"/>
          </p:nvPr>
        </p:nvSpPr>
        <p:spPr/>
        <p:txBody>
          <a:bodyPr/>
          <a:lstStyle/>
          <a:p>
            <a:pPr defTabSz="761970"/>
            <a:fld id="{A59E24FB-11A7-44FD-AC96-67BDBF48A334}" type="slidenum">
              <a:rPr lang="en-US" smtClean="0"/>
              <a:pPr defTabSz="761970"/>
              <a:t>1</a:t>
            </a:fld>
            <a:endParaRPr lang="en-US"/>
          </a:p>
        </p:txBody>
      </p:sp>
    </p:spTree>
    <p:extLst>
      <p:ext uri="{BB962C8B-B14F-4D97-AF65-F5344CB8AC3E}">
        <p14:creationId xmlns:p14="http://schemas.microsoft.com/office/powerpoint/2010/main" val="68785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0295B5-FF2F-496C-BD74-C070881DD51E}"/>
              </a:ext>
            </a:extLst>
          </p:cNvPr>
          <p:cNvSpPr>
            <a:spLocks noGrp="1"/>
          </p:cNvSpPr>
          <p:nvPr>
            <p:ph type="title"/>
          </p:nvPr>
        </p:nvSpPr>
        <p:spPr>
          <a:effectLst/>
        </p:spPr>
        <p:txBody>
          <a:bodyPr/>
          <a:lstStyle/>
          <a:p>
            <a:r>
              <a:rPr lang="en-US"/>
              <a:t>Open Supply Orders with No Delivery</a:t>
            </a:r>
          </a:p>
        </p:txBody>
      </p:sp>
      <p:sp>
        <p:nvSpPr>
          <p:cNvPr id="12" name="Content Placeholder 11">
            <a:extLst>
              <a:ext uri="{FF2B5EF4-FFF2-40B4-BE49-F238E27FC236}">
                <a16:creationId xmlns:a16="http://schemas.microsoft.com/office/drawing/2014/main" id="{98C27583-8A22-021C-19C9-C32D1E565653}"/>
              </a:ext>
            </a:extLst>
          </p:cNvPr>
          <p:cNvSpPr>
            <a:spLocks noGrp="1"/>
          </p:cNvSpPr>
          <p:nvPr>
            <p:ph type="body" sz="quarter" idx="15"/>
          </p:nvPr>
        </p:nvSpPr>
        <p:spPr/>
        <p:txBody>
          <a:bodyPr anchor="ctr" anchorCtr="0"/>
          <a:lstStyle/>
          <a:p>
            <a:r>
              <a:rPr lang="en-US" dirty="0"/>
              <a:t>Supply order records that are not associated to a delivery.</a:t>
            </a:r>
          </a:p>
        </p:txBody>
      </p:sp>
      <p:pic>
        <p:nvPicPr>
          <p:cNvPr id="24" name="Content Placeholder 23" descr="A screenshot of a delivery box&#10;&#10;Description automatically generated">
            <a:extLst>
              <a:ext uri="{FF2B5EF4-FFF2-40B4-BE49-F238E27FC236}">
                <a16:creationId xmlns:a16="http://schemas.microsoft.com/office/drawing/2014/main" id="{359CA9F5-3430-9CF3-DB0B-7690F3026B2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65097" y="2208049"/>
            <a:ext cx="4861805" cy="2441902"/>
          </a:xfrm>
          <a:ln>
            <a:solidFill>
              <a:schemeClr val="bg1">
                <a:lumMod val="75000"/>
              </a:schemeClr>
            </a:solidFill>
          </a:ln>
        </p:spPr>
      </p:pic>
      <p:sp>
        <p:nvSpPr>
          <p:cNvPr id="4" name="Slide Number Placeholder 3">
            <a:extLst>
              <a:ext uri="{FF2B5EF4-FFF2-40B4-BE49-F238E27FC236}">
                <a16:creationId xmlns:a16="http://schemas.microsoft.com/office/drawing/2014/main" id="{B7673CD4-6793-4DE8-9E43-CD30AF9322D2}"/>
              </a:ext>
            </a:extLst>
          </p:cNvPr>
          <p:cNvSpPr>
            <a:spLocks noGrp="1"/>
          </p:cNvSpPr>
          <p:nvPr>
            <p:ph type="sldNum" sz="quarter" idx="17"/>
          </p:nvPr>
        </p:nvSpPr>
        <p:spPr/>
        <p:txBody>
          <a:bodyPr/>
          <a:lstStyle/>
          <a:p>
            <a:fld id="{A59E24FB-11A7-44FD-AC96-67BDBF48A334}" type="slidenum">
              <a:rPr lang="en-US" smtClean="0"/>
              <a:pPr/>
              <a:t>10</a:t>
            </a:fld>
            <a:endParaRPr lang="en-US"/>
          </a:p>
        </p:txBody>
      </p:sp>
    </p:spTree>
    <p:extLst>
      <p:ext uri="{BB962C8B-B14F-4D97-AF65-F5344CB8AC3E}">
        <p14:creationId xmlns:p14="http://schemas.microsoft.com/office/powerpoint/2010/main" val="143802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0295B5-FF2F-496C-BD74-C070881DD51E}"/>
              </a:ext>
            </a:extLst>
          </p:cNvPr>
          <p:cNvSpPr>
            <a:spLocks noGrp="1"/>
          </p:cNvSpPr>
          <p:nvPr>
            <p:ph type="title"/>
          </p:nvPr>
        </p:nvSpPr>
        <p:spPr/>
        <p:txBody>
          <a:bodyPr/>
          <a:lstStyle/>
          <a:p>
            <a:r>
              <a:rPr lang="en-US"/>
              <a:t>Open Deliveries</a:t>
            </a:r>
          </a:p>
        </p:txBody>
      </p:sp>
      <p:pic>
        <p:nvPicPr>
          <p:cNvPr id="24" name="Content Placeholder 23">
            <a:extLst>
              <a:ext uri="{FF2B5EF4-FFF2-40B4-BE49-F238E27FC236}">
                <a16:creationId xmlns:a16="http://schemas.microsoft.com/office/drawing/2014/main" id="{FE977662-13C4-8D6B-6A3F-DF292611162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861690" y="1820977"/>
            <a:ext cx="3562226" cy="3706490"/>
          </a:xfrm>
          <a:ln>
            <a:solidFill>
              <a:schemeClr val="bg1">
                <a:lumMod val="75000"/>
              </a:schemeClr>
            </a:solidFill>
          </a:ln>
        </p:spPr>
      </p:pic>
      <p:graphicFrame>
        <p:nvGraphicFramePr>
          <p:cNvPr id="2" name="Content Placeholder 1">
            <a:extLst>
              <a:ext uri="{FF2B5EF4-FFF2-40B4-BE49-F238E27FC236}">
                <a16:creationId xmlns:a16="http://schemas.microsoft.com/office/drawing/2014/main" id="{D9A7CD51-A92D-D524-513B-5FF2B867D9BA}"/>
              </a:ext>
            </a:extLst>
          </p:cNvPr>
          <p:cNvGraphicFramePr>
            <a:graphicFrameLocks noGrp="1"/>
          </p:cNvGraphicFramePr>
          <p:nvPr>
            <p:ph idx="18"/>
            <p:extLst>
              <p:ext uri="{D42A27DB-BD31-4B8C-83A1-F6EECF244321}">
                <p14:modId xmlns:p14="http://schemas.microsoft.com/office/powerpoint/2010/main" val="2511715687"/>
              </p:ext>
            </p:extLst>
          </p:nvPr>
        </p:nvGraphicFramePr>
        <p:xfrm>
          <a:off x="5285232" y="1335740"/>
          <a:ext cx="6601968" cy="48203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B7673CD4-6793-4DE8-9E43-CD30AF9322D2}"/>
              </a:ext>
            </a:extLst>
          </p:cNvPr>
          <p:cNvSpPr>
            <a:spLocks noGrp="1"/>
          </p:cNvSpPr>
          <p:nvPr>
            <p:ph type="sldNum" sz="quarter" idx="17"/>
          </p:nvPr>
        </p:nvSpPr>
        <p:spPr/>
        <p:txBody>
          <a:bodyPr/>
          <a:lstStyle/>
          <a:p>
            <a:fld id="{A59E24FB-11A7-44FD-AC96-67BDBF48A334}" type="slidenum">
              <a:rPr lang="en-US"/>
              <a:pPr/>
              <a:t>11</a:t>
            </a:fld>
            <a:endParaRPr lang="en-US"/>
          </a:p>
        </p:txBody>
      </p:sp>
    </p:spTree>
    <p:extLst>
      <p:ext uri="{BB962C8B-B14F-4D97-AF65-F5344CB8AC3E}">
        <p14:creationId xmlns:p14="http://schemas.microsoft.com/office/powerpoint/2010/main" val="3366886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0295B5-FF2F-496C-BD74-C070881DD51E}"/>
              </a:ext>
            </a:extLst>
          </p:cNvPr>
          <p:cNvSpPr>
            <a:spLocks noGrp="1"/>
          </p:cNvSpPr>
          <p:nvPr>
            <p:ph type="title"/>
          </p:nvPr>
        </p:nvSpPr>
        <p:spPr>
          <a:effectLst/>
        </p:spPr>
        <p:txBody>
          <a:bodyPr/>
          <a:lstStyle/>
          <a:p>
            <a:r>
              <a:rPr lang="en-US"/>
              <a:t>Tracked Items</a:t>
            </a:r>
          </a:p>
        </p:txBody>
      </p:sp>
      <p:pic>
        <p:nvPicPr>
          <p:cNvPr id="27" name="Content Placeholder 26">
            <a:extLst>
              <a:ext uri="{FF2B5EF4-FFF2-40B4-BE49-F238E27FC236}">
                <a16:creationId xmlns:a16="http://schemas.microsoft.com/office/drawing/2014/main" id="{4F91B658-039C-3B86-61A1-A592A935FF9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770965" y="2491779"/>
            <a:ext cx="3769649" cy="2491183"/>
          </a:xfrm>
          <a:ln>
            <a:solidFill>
              <a:schemeClr val="bg1">
                <a:lumMod val="75000"/>
              </a:schemeClr>
            </a:solidFill>
          </a:ln>
        </p:spPr>
      </p:pic>
      <p:graphicFrame>
        <p:nvGraphicFramePr>
          <p:cNvPr id="2" name="Content Placeholder 1">
            <a:extLst>
              <a:ext uri="{FF2B5EF4-FFF2-40B4-BE49-F238E27FC236}">
                <a16:creationId xmlns:a16="http://schemas.microsoft.com/office/drawing/2014/main" id="{2A3142D5-EC15-A9E3-F3CB-DA76DBB06685}"/>
              </a:ext>
            </a:extLst>
          </p:cNvPr>
          <p:cNvGraphicFramePr>
            <a:graphicFrameLocks noGrp="1"/>
          </p:cNvGraphicFramePr>
          <p:nvPr>
            <p:ph idx="18"/>
            <p:extLst>
              <p:ext uri="{D42A27DB-BD31-4B8C-83A1-F6EECF244321}">
                <p14:modId xmlns:p14="http://schemas.microsoft.com/office/powerpoint/2010/main" val="496584055"/>
              </p:ext>
            </p:extLst>
          </p:nvPr>
        </p:nvGraphicFramePr>
        <p:xfrm>
          <a:off x="5285232" y="1309290"/>
          <a:ext cx="6601968" cy="4856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B7673CD4-6793-4DE8-9E43-CD30AF9322D2}"/>
              </a:ext>
            </a:extLst>
          </p:cNvPr>
          <p:cNvSpPr>
            <a:spLocks noGrp="1"/>
          </p:cNvSpPr>
          <p:nvPr>
            <p:ph type="sldNum" sz="quarter" idx="17"/>
          </p:nvPr>
        </p:nvSpPr>
        <p:spPr/>
        <p:txBody>
          <a:bodyPr/>
          <a:lstStyle/>
          <a:p>
            <a:fld id="{A59E24FB-11A7-44FD-AC96-67BDBF48A334}" type="slidenum">
              <a:rPr lang="en-US" smtClean="0"/>
              <a:pPr/>
              <a:t>12</a:t>
            </a:fld>
            <a:endParaRPr lang="en-US"/>
          </a:p>
        </p:txBody>
      </p:sp>
    </p:spTree>
    <p:extLst>
      <p:ext uri="{BB962C8B-B14F-4D97-AF65-F5344CB8AC3E}">
        <p14:creationId xmlns:p14="http://schemas.microsoft.com/office/powerpoint/2010/main" val="2930664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91129-E1B7-2F45-B24C-5BC379B4719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4763BAE-A16B-FF01-3400-1D1E07AD9953}"/>
              </a:ext>
            </a:extLst>
          </p:cNvPr>
          <p:cNvSpPr>
            <a:spLocks noGrp="1"/>
          </p:cNvSpPr>
          <p:nvPr>
            <p:ph type="title"/>
          </p:nvPr>
        </p:nvSpPr>
        <p:spPr/>
        <p:txBody>
          <a:bodyPr/>
          <a:lstStyle/>
          <a:p>
            <a:r>
              <a:rPr lang="en-US" dirty="0"/>
              <a:t>Open Cases</a:t>
            </a:r>
          </a:p>
        </p:txBody>
      </p:sp>
      <p:pic>
        <p:nvPicPr>
          <p:cNvPr id="35" name="Content Placeholder 34">
            <a:extLst>
              <a:ext uri="{FF2B5EF4-FFF2-40B4-BE49-F238E27FC236}">
                <a16:creationId xmlns:a16="http://schemas.microsoft.com/office/drawing/2014/main" id="{AC334B71-44FC-800F-B5A2-BD64B0D7B9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668210" y="2601064"/>
            <a:ext cx="4934204" cy="2146410"/>
          </a:xfrm>
          <a:ln>
            <a:solidFill>
              <a:schemeClr val="bg1">
                <a:lumMod val="75000"/>
              </a:schemeClr>
            </a:solidFill>
          </a:ln>
        </p:spPr>
      </p:pic>
      <p:graphicFrame>
        <p:nvGraphicFramePr>
          <p:cNvPr id="2" name="Content Placeholder 1">
            <a:extLst>
              <a:ext uri="{FF2B5EF4-FFF2-40B4-BE49-F238E27FC236}">
                <a16:creationId xmlns:a16="http://schemas.microsoft.com/office/drawing/2014/main" id="{8A00AB57-625A-B583-3CE8-9279D2D59F09}"/>
              </a:ext>
            </a:extLst>
          </p:cNvPr>
          <p:cNvGraphicFramePr>
            <a:graphicFrameLocks noGrp="1"/>
          </p:cNvGraphicFramePr>
          <p:nvPr>
            <p:ph idx="18"/>
            <p:extLst>
              <p:ext uri="{D42A27DB-BD31-4B8C-83A1-F6EECF244321}">
                <p14:modId xmlns:p14="http://schemas.microsoft.com/office/powerpoint/2010/main" val="640149246"/>
              </p:ext>
            </p:extLst>
          </p:nvPr>
        </p:nvGraphicFramePr>
        <p:xfrm>
          <a:off x="6280150" y="1246188"/>
          <a:ext cx="5607050" cy="4856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5963E57C-50C4-BAE3-02FD-A2917A7A34A1}"/>
              </a:ext>
            </a:extLst>
          </p:cNvPr>
          <p:cNvSpPr>
            <a:spLocks noGrp="1"/>
          </p:cNvSpPr>
          <p:nvPr>
            <p:ph type="sldNum" sz="quarter" idx="17"/>
          </p:nvPr>
        </p:nvSpPr>
        <p:spPr/>
        <p:txBody>
          <a:bodyPr/>
          <a:lstStyle/>
          <a:p>
            <a:fld id="{A59E24FB-11A7-44FD-AC96-67BDBF48A334}" type="slidenum">
              <a:rPr lang="en-US"/>
              <a:pPr/>
              <a:t>13</a:t>
            </a:fld>
            <a:endParaRPr lang="en-US"/>
          </a:p>
        </p:txBody>
      </p:sp>
    </p:spTree>
    <p:extLst>
      <p:ext uri="{BB962C8B-B14F-4D97-AF65-F5344CB8AC3E}">
        <p14:creationId xmlns:p14="http://schemas.microsoft.com/office/powerpoint/2010/main" val="110452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0295B5-FF2F-496C-BD74-C070881DD51E}"/>
              </a:ext>
            </a:extLst>
          </p:cNvPr>
          <p:cNvSpPr>
            <a:spLocks noGrp="1"/>
          </p:cNvSpPr>
          <p:nvPr>
            <p:ph type="title"/>
          </p:nvPr>
        </p:nvSpPr>
        <p:spPr/>
        <p:txBody>
          <a:bodyPr/>
          <a:lstStyle/>
          <a:p>
            <a:r>
              <a:rPr lang="en-US"/>
              <a:t>Open Cases</a:t>
            </a:r>
            <a:r>
              <a:rPr lang="en-US" dirty="0"/>
              <a:t> </a:t>
            </a:r>
            <a:r>
              <a:rPr lang="en-CA" dirty="0"/>
              <a:t>by Status</a:t>
            </a:r>
            <a:endParaRPr lang="en-US"/>
          </a:p>
        </p:txBody>
      </p:sp>
      <p:graphicFrame>
        <p:nvGraphicFramePr>
          <p:cNvPr id="21" name="Content Placeholder 20">
            <a:extLst>
              <a:ext uri="{FF2B5EF4-FFF2-40B4-BE49-F238E27FC236}">
                <a16:creationId xmlns:a16="http://schemas.microsoft.com/office/drawing/2014/main" id="{6EE464BB-4925-41AB-908C-EB9B71A1EAB0}"/>
              </a:ext>
            </a:extLst>
          </p:cNvPr>
          <p:cNvGraphicFramePr>
            <a:graphicFrameLocks noGrp="1"/>
          </p:cNvGraphicFramePr>
          <p:nvPr>
            <p:ph idx="1"/>
            <p:extLst>
              <p:ext uri="{D42A27DB-BD31-4B8C-83A1-F6EECF244321}">
                <p14:modId xmlns:p14="http://schemas.microsoft.com/office/powerpoint/2010/main" val="2636825650"/>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7673CD4-6793-4DE8-9E43-CD30AF9322D2}"/>
              </a:ext>
            </a:extLst>
          </p:cNvPr>
          <p:cNvSpPr>
            <a:spLocks noGrp="1"/>
          </p:cNvSpPr>
          <p:nvPr>
            <p:ph type="sldNum" sz="quarter" idx="17"/>
          </p:nvPr>
        </p:nvSpPr>
        <p:spPr/>
        <p:txBody>
          <a:bodyPr/>
          <a:lstStyle/>
          <a:p>
            <a:fld id="{A59E24FB-11A7-44FD-AC96-67BDBF48A334}" type="slidenum">
              <a:rPr lang="en-US"/>
              <a:pPr/>
              <a:t>14</a:t>
            </a:fld>
            <a:endParaRPr lang="en-US"/>
          </a:p>
        </p:txBody>
      </p:sp>
    </p:spTree>
    <p:extLst>
      <p:ext uri="{BB962C8B-B14F-4D97-AF65-F5344CB8AC3E}">
        <p14:creationId xmlns:p14="http://schemas.microsoft.com/office/powerpoint/2010/main" val="14704923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0295B5-FF2F-496C-BD74-C070881DD51E}"/>
              </a:ext>
            </a:extLst>
          </p:cNvPr>
          <p:cNvSpPr>
            <a:spLocks noGrp="1"/>
          </p:cNvSpPr>
          <p:nvPr>
            <p:ph type="title"/>
          </p:nvPr>
        </p:nvSpPr>
        <p:spPr/>
        <p:txBody>
          <a:bodyPr/>
          <a:lstStyle/>
          <a:p>
            <a:r>
              <a:rPr lang="en-US"/>
              <a:t>Analytics</a:t>
            </a:r>
          </a:p>
        </p:txBody>
      </p:sp>
      <p:sp>
        <p:nvSpPr>
          <p:cNvPr id="8" name="Text Placeholder 7">
            <a:extLst>
              <a:ext uri="{FF2B5EF4-FFF2-40B4-BE49-F238E27FC236}">
                <a16:creationId xmlns:a16="http://schemas.microsoft.com/office/drawing/2014/main" id="{15826E6C-A8B2-F455-CDBB-468F8FA7B867}"/>
              </a:ext>
            </a:extLst>
          </p:cNvPr>
          <p:cNvSpPr>
            <a:spLocks noGrp="1"/>
          </p:cNvSpPr>
          <p:nvPr>
            <p:ph type="body" sz="quarter" idx="15"/>
          </p:nvPr>
        </p:nvSpPr>
        <p:spPr/>
        <p:txBody>
          <a:bodyPr/>
          <a:lstStyle/>
          <a:p>
            <a:r>
              <a:rPr lang="en-CA" dirty="0"/>
              <a:t>Access to the most useful reports within the POU application.</a:t>
            </a:r>
            <a:endParaRPr lang="en-US" dirty="0"/>
          </a:p>
        </p:txBody>
      </p:sp>
      <p:pic>
        <p:nvPicPr>
          <p:cNvPr id="23" name="Content Placeholder 22">
            <a:extLst>
              <a:ext uri="{FF2B5EF4-FFF2-40B4-BE49-F238E27FC236}">
                <a16:creationId xmlns:a16="http://schemas.microsoft.com/office/drawing/2014/main" id="{7E4BFAB0-78FF-8219-9E10-7CF289768F2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4739441" y="2065517"/>
            <a:ext cx="2767055" cy="3685802"/>
          </a:xfrm>
          <a:ln>
            <a:solidFill>
              <a:schemeClr val="bg1">
                <a:lumMod val="75000"/>
              </a:schemeClr>
            </a:solidFill>
          </a:ln>
        </p:spPr>
      </p:pic>
      <p:sp>
        <p:nvSpPr>
          <p:cNvPr id="4" name="Slide Number Placeholder 3">
            <a:extLst>
              <a:ext uri="{FF2B5EF4-FFF2-40B4-BE49-F238E27FC236}">
                <a16:creationId xmlns:a16="http://schemas.microsoft.com/office/drawing/2014/main" id="{B7673CD4-6793-4DE8-9E43-CD30AF9322D2}"/>
              </a:ext>
            </a:extLst>
          </p:cNvPr>
          <p:cNvSpPr>
            <a:spLocks noGrp="1"/>
          </p:cNvSpPr>
          <p:nvPr>
            <p:ph type="sldNum" sz="quarter" idx="17"/>
          </p:nvPr>
        </p:nvSpPr>
        <p:spPr>
          <a:effectLst/>
        </p:spPr>
        <p:txBody>
          <a:bodyPr/>
          <a:lstStyle/>
          <a:p>
            <a:fld id="{A59E24FB-11A7-44FD-AC96-67BDBF48A334}" type="slidenum">
              <a:rPr lang="en-US" smtClean="0"/>
              <a:pPr/>
              <a:t>15</a:t>
            </a:fld>
            <a:endParaRPr lang="en-US"/>
          </a:p>
        </p:txBody>
      </p:sp>
    </p:spTree>
    <p:extLst>
      <p:ext uri="{BB962C8B-B14F-4D97-AF65-F5344CB8AC3E}">
        <p14:creationId xmlns:p14="http://schemas.microsoft.com/office/powerpoint/2010/main" val="1458258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9306B-AE41-D86E-3E5F-89655AE23A82}"/>
              </a:ext>
            </a:extLst>
          </p:cNvPr>
          <p:cNvSpPr>
            <a:spLocks noGrp="1"/>
          </p:cNvSpPr>
          <p:nvPr>
            <p:ph type="title"/>
          </p:nvPr>
        </p:nvSpPr>
        <p:spPr/>
        <p:txBody>
          <a:bodyPr/>
          <a:lstStyle/>
          <a:p>
            <a:r>
              <a:rPr lang="en-US" dirty="0"/>
              <a:t>Management and Action </a:t>
            </a:r>
            <a:br>
              <a:rPr lang="en-US" dirty="0"/>
            </a:br>
            <a:r>
              <a:rPr lang="en-US" dirty="0"/>
              <a:t>Taken on the Dashboard</a:t>
            </a:r>
          </a:p>
        </p:txBody>
      </p:sp>
      <p:sp>
        <p:nvSpPr>
          <p:cNvPr id="3" name="Text Placeholder 2">
            <a:extLst>
              <a:ext uri="{FF2B5EF4-FFF2-40B4-BE49-F238E27FC236}">
                <a16:creationId xmlns:a16="http://schemas.microsoft.com/office/drawing/2014/main" id="{03F7B0C0-8C93-08CA-3FBB-3FC82DB91551}"/>
              </a:ext>
            </a:extLst>
          </p:cNvPr>
          <p:cNvSpPr>
            <a:spLocks noGrp="1"/>
          </p:cNvSpPr>
          <p:nvPr>
            <p:ph type="body" sz="quarter" idx="15"/>
          </p:nvPr>
        </p:nvSpPr>
        <p:spPr/>
        <p:txBody>
          <a:bodyPr/>
          <a:lstStyle/>
          <a:p>
            <a:r>
              <a:rPr lang="en-US" dirty="0"/>
              <a:t>Learn how to manage the dashboard.</a:t>
            </a:r>
          </a:p>
        </p:txBody>
      </p:sp>
      <p:sp>
        <p:nvSpPr>
          <p:cNvPr id="4" name="Slide Number Placeholder 3">
            <a:extLst>
              <a:ext uri="{FF2B5EF4-FFF2-40B4-BE49-F238E27FC236}">
                <a16:creationId xmlns:a16="http://schemas.microsoft.com/office/drawing/2014/main" id="{C5E3377E-0909-5FE1-17FA-E1EE4200D6DA}"/>
              </a:ext>
            </a:extLst>
          </p:cNvPr>
          <p:cNvSpPr>
            <a:spLocks noGrp="1"/>
          </p:cNvSpPr>
          <p:nvPr>
            <p:ph type="sldNum" sz="quarter" idx="16"/>
          </p:nvPr>
        </p:nvSpPr>
        <p:spPr/>
        <p:txBody>
          <a:bodyPr/>
          <a:lstStyle/>
          <a:p>
            <a:pPr defTabSz="761970"/>
            <a:fld id="{A59E24FB-11A7-44FD-AC96-67BDBF48A334}" type="slidenum">
              <a:rPr lang="en-US" smtClean="0"/>
              <a:pPr defTabSz="761970"/>
              <a:t>16</a:t>
            </a:fld>
            <a:endParaRPr lang="en-US"/>
          </a:p>
        </p:txBody>
      </p:sp>
      <p:sp>
        <p:nvSpPr>
          <p:cNvPr id="5" name="Content Placeholder 4">
            <a:extLst>
              <a:ext uri="{FF2B5EF4-FFF2-40B4-BE49-F238E27FC236}">
                <a16:creationId xmlns:a16="http://schemas.microsoft.com/office/drawing/2014/main" id="{3C7D0A2B-ED55-7492-E4A3-84DB3ED3935A}"/>
              </a:ext>
            </a:extLst>
          </p:cNvPr>
          <p:cNvSpPr>
            <a:spLocks noGrp="1"/>
          </p:cNvSpPr>
          <p:nvPr>
            <p:ph sz="quarter" idx="11"/>
          </p:nvPr>
        </p:nvSpPr>
        <p:spPr/>
        <p:txBody>
          <a:bodyPr/>
          <a:lstStyle/>
          <a:p>
            <a:r>
              <a:rPr lang="en-US" dirty="0"/>
              <a:t>Identify components of the dashboard.</a:t>
            </a:r>
          </a:p>
          <a:p>
            <a:r>
              <a:rPr lang="en-US" dirty="0"/>
              <a:t>Monitor activities in the POU (SMS) Operations Monitor.</a:t>
            </a:r>
          </a:p>
          <a:p>
            <a:r>
              <a:rPr lang="en-US" dirty="0"/>
              <a:t>Act on items on the dashboard.</a:t>
            </a:r>
          </a:p>
        </p:txBody>
      </p:sp>
    </p:spTree>
    <p:extLst>
      <p:ext uri="{BB962C8B-B14F-4D97-AF65-F5344CB8AC3E}">
        <p14:creationId xmlns:p14="http://schemas.microsoft.com/office/powerpoint/2010/main" val="37961433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C5D12-C0ED-A736-6FDD-D84D0E70C3AD}"/>
              </a:ext>
            </a:extLst>
          </p:cNvPr>
          <p:cNvSpPr>
            <a:spLocks noGrp="1"/>
          </p:cNvSpPr>
          <p:nvPr>
            <p:ph type="title"/>
          </p:nvPr>
        </p:nvSpPr>
        <p:spPr/>
        <p:txBody>
          <a:bodyPr/>
          <a:lstStyle/>
          <a:p>
            <a:r>
              <a:rPr lang="en-US" dirty="0"/>
              <a:t>Management and Action </a:t>
            </a:r>
            <a:br>
              <a:rPr lang="en-US" dirty="0"/>
            </a:br>
            <a:r>
              <a:rPr lang="en-US" dirty="0"/>
              <a:t>Taken on the Dashboard</a:t>
            </a:r>
          </a:p>
        </p:txBody>
      </p:sp>
      <p:sp>
        <p:nvSpPr>
          <p:cNvPr id="3" name="Text Placeholder 2">
            <a:extLst>
              <a:ext uri="{FF2B5EF4-FFF2-40B4-BE49-F238E27FC236}">
                <a16:creationId xmlns:a16="http://schemas.microsoft.com/office/drawing/2014/main" id="{237DF1F0-E6DC-D2BA-24EF-B5E957B68289}"/>
              </a:ext>
            </a:extLst>
          </p:cNvPr>
          <p:cNvSpPr>
            <a:spLocks noGrp="1"/>
          </p:cNvSpPr>
          <p:nvPr>
            <p:ph type="body" sz="quarter" idx="15"/>
          </p:nvPr>
        </p:nvSpPr>
        <p:spPr/>
        <p:txBody>
          <a:bodyPr/>
          <a:lstStyle/>
          <a:p>
            <a:r>
              <a:rPr lang="en-US" dirty="0"/>
              <a:t>Learn how to manage the dashboard.</a:t>
            </a:r>
          </a:p>
        </p:txBody>
      </p:sp>
      <p:sp>
        <p:nvSpPr>
          <p:cNvPr id="4" name="Slide Number Placeholder 3">
            <a:extLst>
              <a:ext uri="{FF2B5EF4-FFF2-40B4-BE49-F238E27FC236}">
                <a16:creationId xmlns:a16="http://schemas.microsoft.com/office/drawing/2014/main" id="{E97410E6-6624-63D2-82D1-FE34F3624348}"/>
              </a:ext>
            </a:extLst>
          </p:cNvPr>
          <p:cNvSpPr>
            <a:spLocks noGrp="1"/>
          </p:cNvSpPr>
          <p:nvPr>
            <p:ph type="sldNum" sz="quarter" idx="18"/>
          </p:nvPr>
        </p:nvSpPr>
        <p:spPr/>
        <p:txBody>
          <a:bodyPr/>
          <a:lstStyle/>
          <a:p>
            <a:pPr defTabSz="761970"/>
            <a:fld id="{A59E24FB-11A7-44FD-AC96-67BDBF48A334}" type="slidenum">
              <a:rPr lang="en-US" smtClean="0"/>
              <a:pPr defTabSz="761970"/>
              <a:t>17</a:t>
            </a:fld>
            <a:endParaRPr lang="en-US"/>
          </a:p>
        </p:txBody>
      </p:sp>
      <p:sp>
        <p:nvSpPr>
          <p:cNvPr id="5" name="Content Placeholder 4">
            <a:extLst>
              <a:ext uri="{FF2B5EF4-FFF2-40B4-BE49-F238E27FC236}">
                <a16:creationId xmlns:a16="http://schemas.microsoft.com/office/drawing/2014/main" id="{BE9E543D-0DB5-E322-9D75-125AD24F4E2D}"/>
              </a:ext>
            </a:extLst>
          </p:cNvPr>
          <p:cNvSpPr>
            <a:spLocks noGrp="1"/>
          </p:cNvSpPr>
          <p:nvPr>
            <p:ph sz="quarter" idx="11"/>
          </p:nvPr>
        </p:nvSpPr>
        <p:spPr/>
        <p:txBody>
          <a:bodyPr/>
          <a:lstStyle/>
          <a:p>
            <a:pPr>
              <a:buClrTx/>
            </a:pPr>
            <a:r>
              <a:rPr lang="en-US" dirty="0"/>
              <a:t>Identify components of the dashboard.</a:t>
            </a:r>
          </a:p>
          <a:p>
            <a:pPr>
              <a:buClrTx/>
            </a:pPr>
            <a:r>
              <a:rPr lang="en-US" dirty="0"/>
              <a:t>Monitor activities in the POU (SMS) Operations Monitor.</a:t>
            </a:r>
          </a:p>
          <a:p>
            <a:pPr>
              <a:buClrTx/>
            </a:pPr>
            <a:r>
              <a:rPr lang="en-US" dirty="0"/>
              <a:t>Act on items on the dashboard.</a:t>
            </a:r>
          </a:p>
        </p:txBody>
      </p:sp>
    </p:spTree>
    <p:extLst>
      <p:ext uri="{BB962C8B-B14F-4D97-AF65-F5344CB8AC3E}">
        <p14:creationId xmlns:p14="http://schemas.microsoft.com/office/powerpoint/2010/main" val="62496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441266-91FE-62C6-6DED-88126FE1EBE9}"/>
              </a:ext>
            </a:extLst>
          </p:cNvPr>
          <p:cNvSpPr>
            <a:spLocks noGrp="1"/>
          </p:cNvSpPr>
          <p:nvPr>
            <p:ph type="sldNum" sz="quarter" idx="10"/>
          </p:nvPr>
        </p:nvSpPr>
        <p:spPr/>
        <p:txBody>
          <a:bodyPr/>
          <a:lstStyle/>
          <a:p>
            <a:pPr defTabSz="761970"/>
            <a:fld id="{A59E24FB-11A7-44FD-AC96-67BDBF48A334}" type="slidenum">
              <a:rPr lang="en-US" smtClean="0"/>
              <a:pPr defTabSz="761970"/>
              <a:t>18</a:t>
            </a:fld>
            <a:endParaRPr lang="en-US"/>
          </a:p>
        </p:txBody>
      </p:sp>
    </p:spTree>
    <p:extLst>
      <p:ext uri="{BB962C8B-B14F-4D97-AF65-F5344CB8AC3E}">
        <p14:creationId xmlns:p14="http://schemas.microsoft.com/office/powerpoint/2010/main" val="4138715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dirty="0"/>
              <a:t>Data Validation Views</a:t>
            </a:r>
          </a:p>
        </p:txBody>
      </p:sp>
      <p:sp>
        <p:nvSpPr>
          <p:cNvPr id="4" name="Text Placeholder 3">
            <a:extLst>
              <a:ext uri="{FF2B5EF4-FFF2-40B4-BE49-F238E27FC236}">
                <a16:creationId xmlns:a16="http://schemas.microsoft.com/office/drawing/2014/main" id="{F34B3CFB-3F9A-F219-1F7F-DA48E227E3EE}"/>
              </a:ext>
            </a:extLst>
          </p:cNvPr>
          <p:cNvSpPr>
            <a:spLocks noGrp="1"/>
          </p:cNvSpPr>
          <p:nvPr>
            <p:ph type="body" sz="quarter" idx="13"/>
          </p:nvPr>
        </p:nvSpPr>
        <p:spPr/>
        <p:txBody>
          <a:bodyPr/>
          <a:lstStyle/>
          <a:p>
            <a:r>
              <a:rPr lang="en-US" dirty="0">
                <a:solidFill>
                  <a:schemeClr val="bg1"/>
                </a:solidFill>
              </a:rPr>
              <a:t>POU (SMS) Operations Monitor</a:t>
            </a:r>
          </a:p>
        </p:txBody>
      </p:sp>
    </p:spTree>
    <p:custDataLst>
      <p:tags r:id="rId1"/>
    </p:custDataLst>
    <p:extLst>
      <p:ext uri="{BB962C8B-B14F-4D97-AF65-F5344CB8AC3E}">
        <p14:creationId xmlns:p14="http://schemas.microsoft.com/office/powerpoint/2010/main" val="1297105437"/>
      </p:ext>
    </p:extLst>
  </p:cSld>
  <p:clrMapOvr>
    <a:masterClrMapping/>
  </p:clrMapOvr>
  <mc:AlternateContent xmlns:mc="http://schemas.openxmlformats.org/markup-compatibility/2006" xmlns:p14="http://schemas.microsoft.com/office/powerpoint/2010/main">
    <mc:Choice Requires="p14">
      <p:transition spd="slow" p14:dur="2000" advTm="9584"/>
    </mc:Choice>
    <mc:Fallback xmlns="">
      <p:transition spd="slow" advTm="958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CC4E-570A-8DC1-2E49-06D68D45A05B}"/>
              </a:ext>
            </a:extLst>
          </p:cNvPr>
          <p:cNvSpPr>
            <a:spLocks noGrp="1"/>
          </p:cNvSpPr>
          <p:nvPr>
            <p:ph type="title"/>
          </p:nvPr>
        </p:nvSpPr>
        <p:spPr/>
        <p:txBody>
          <a:bodyPr/>
          <a:lstStyle/>
          <a:p>
            <a:r>
              <a:rPr lang="en-US" dirty="0"/>
              <a:t>POU (SMS) Operations Monitor</a:t>
            </a:r>
          </a:p>
        </p:txBody>
      </p:sp>
      <p:sp>
        <p:nvSpPr>
          <p:cNvPr id="3" name="Slide Number Placeholder 2">
            <a:extLst>
              <a:ext uri="{FF2B5EF4-FFF2-40B4-BE49-F238E27FC236}">
                <a16:creationId xmlns:a16="http://schemas.microsoft.com/office/drawing/2014/main" id="{EEC3267D-46BB-1335-F243-1A3B655FDC43}"/>
              </a:ext>
            </a:extLst>
          </p:cNvPr>
          <p:cNvSpPr>
            <a:spLocks noGrp="1"/>
          </p:cNvSpPr>
          <p:nvPr>
            <p:ph type="sldNum" sz="quarter" idx="12"/>
          </p:nvPr>
        </p:nvSpPr>
        <p:spPr/>
        <p:txBody>
          <a:bodyPr/>
          <a:lstStyle/>
          <a:p>
            <a:pPr defTabSz="761970"/>
            <a:fld id="{A59E24FB-11A7-44FD-AC96-67BDBF48A334}" type="slidenum">
              <a:rPr lang="en-US" smtClean="0"/>
              <a:pPr defTabSz="761970"/>
              <a:t>2</a:t>
            </a:fld>
            <a:endParaRPr lang="en-US"/>
          </a:p>
        </p:txBody>
      </p:sp>
      <p:sp>
        <p:nvSpPr>
          <p:cNvPr id="4" name="Text Placeholder 3">
            <a:extLst>
              <a:ext uri="{FF2B5EF4-FFF2-40B4-BE49-F238E27FC236}">
                <a16:creationId xmlns:a16="http://schemas.microsoft.com/office/drawing/2014/main" id="{BB8F2D74-0760-90F5-C70D-454B9F08463A}"/>
              </a:ext>
            </a:extLst>
          </p:cNvPr>
          <p:cNvSpPr>
            <a:spLocks noGrp="1"/>
          </p:cNvSpPr>
          <p:nvPr>
            <p:ph type="body" sz="quarter" idx="13"/>
          </p:nvPr>
        </p:nvSpPr>
        <p:spPr/>
        <p:txBody>
          <a:bodyPr/>
          <a:lstStyle/>
          <a:p>
            <a:r>
              <a:rPr lang="en-US" dirty="0">
                <a:solidFill>
                  <a:schemeClr val="bg1"/>
                </a:solidFill>
              </a:rPr>
              <a:t>POU (SMS) Operations Monitor</a:t>
            </a:r>
          </a:p>
        </p:txBody>
      </p:sp>
    </p:spTree>
    <p:extLst>
      <p:ext uri="{BB962C8B-B14F-4D97-AF65-F5344CB8AC3E}">
        <p14:creationId xmlns:p14="http://schemas.microsoft.com/office/powerpoint/2010/main" val="3342501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4C7CB-0708-78CE-2286-4119F83F8BE2}"/>
              </a:ext>
            </a:extLst>
          </p:cNvPr>
          <p:cNvSpPr>
            <a:spLocks noGrp="1"/>
          </p:cNvSpPr>
          <p:nvPr>
            <p:ph type="title"/>
          </p:nvPr>
        </p:nvSpPr>
        <p:spPr/>
        <p:txBody>
          <a:bodyPr/>
          <a:lstStyle/>
          <a:p>
            <a:r>
              <a:rPr lang="en-US" dirty="0"/>
              <a:t>Data Validation Views</a:t>
            </a:r>
          </a:p>
        </p:txBody>
      </p:sp>
      <p:sp>
        <p:nvSpPr>
          <p:cNvPr id="3" name="Content Placeholder 2">
            <a:extLst>
              <a:ext uri="{FF2B5EF4-FFF2-40B4-BE49-F238E27FC236}">
                <a16:creationId xmlns:a16="http://schemas.microsoft.com/office/drawing/2014/main" id="{D3D41E0D-D491-29DA-20F0-66F4207C9AB5}"/>
              </a:ext>
            </a:extLst>
          </p:cNvPr>
          <p:cNvSpPr>
            <a:spLocks noGrp="1"/>
          </p:cNvSpPr>
          <p:nvPr>
            <p:ph sz="quarter" idx="11"/>
          </p:nvPr>
        </p:nvSpPr>
        <p:spPr>
          <a:xfrm>
            <a:off x="318348" y="2011681"/>
            <a:ext cx="7072266" cy="4158828"/>
          </a:xfrm>
        </p:spPr>
        <p:txBody>
          <a:bodyPr/>
          <a:lstStyle/>
          <a:p>
            <a:r>
              <a:rPr lang="en-US" dirty="0"/>
              <a:t>Access POU (SMS) verifications.</a:t>
            </a:r>
          </a:p>
          <a:p>
            <a:r>
              <a:rPr lang="en-US" dirty="0"/>
              <a:t>Monitor the number of transactions generated.</a:t>
            </a:r>
          </a:p>
        </p:txBody>
      </p:sp>
      <p:sp>
        <p:nvSpPr>
          <p:cNvPr id="4" name="Slide Number Placeholder 3">
            <a:extLst>
              <a:ext uri="{FF2B5EF4-FFF2-40B4-BE49-F238E27FC236}">
                <a16:creationId xmlns:a16="http://schemas.microsoft.com/office/drawing/2014/main" id="{76BD372B-6FDD-F0D5-EA24-8D20841C34A0}"/>
              </a:ext>
            </a:extLst>
          </p:cNvPr>
          <p:cNvSpPr>
            <a:spLocks noGrp="1"/>
          </p:cNvSpPr>
          <p:nvPr>
            <p:ph type="sldNum" sz="quarter" idx="12"/>
          </p:nvPr>
        </p:nvSpPr>
        <p:spPr/>
        <p:txBody>
          <a:bodyPr/>
          <a:lstStyle/>
          <a:p>
            <a:pPr defTabSz="761970"/>
            <a:fld id="{A59E24FB-11A7-44FD-AC96-67BDBF48A334}" type="slidenum">
              <a:rPr lang="en-US" smtClean="0"/>
              <a:pPr defTabSz="761970"/>
              <a:t>20</a:t>
            </a:fld>
            <a:endParaRPr lang="en-US"/>
          </a:p>
        </p:txBody>
      </p:sp>
    </p:spTree>
    <p:extLst>
      <p:ext uri="{BB962C8B-B14F-4D97-AF65-F5344CB8AC3E}">
        <p14:creationId xmlns:p14="http://schemas.microsoft.com/office/powerpoint/2010/main" val="3437234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CBDC0-6B0E-431D-B616-ED225C773011}"/>
              </a:ext>
            </a:extLst>
          </p:cNvPr>
          <p:cNvSpPr>
            <a:spLocks noGrp="1"/>
          </p:cNvSpPr>
          <p:nvPr>
            <p:ph type="title"/>
          </p:nvPr>
        </p:nvSpPr>
        <p:spPr/>
        <p:txBody>
          <a:bodyPr/>
          <a:lstStyle/>
          <a:p>
            <a:r>
              <a:rPr lang="en-US" dirty="0"/>
              <a:t>Accessing POU (SMS) Verifications</a:t>
            </a:r>
          </a:p>
        </p:txBody>
      </p:sp>
      <p:sp>
        <p:nvSpPr>
          <p:cNvPr id="4" name="Slide Number Placeholder 3">
            <a:extLst>
              <a:ext uri="{FF2B5EF4-FFF2-40B4-BE49-F238E27FC236}">
                <a16:creationId xmlns:a16="http://schemas.microsoft.com/office/drawing/2014/main" id="{BABDD8E6-45D9-458C-AA49-4C42F3473A8A}"/>
              </a:ext>
            </a:extLst>
          </p:cNvPr>
          <p:cNvSpPr>
            <a:spLocks noGrp="1"/>
          </p:cNvSpPr>
          <p:nvPr>
            <p:ph type="sldNum" sz="quarter" idx="17"/>
          </p:nvPr>
        </p:nvSpPr>
        <p:spPr/>
        <p:txBody>
          <a:bodyPr/>
          <a:lstStyle/>
          <a:p>
            <a:fld id="{A59E24FB-11A7-44FD-AC96-67BDBF48A334}" type="slidenum">
              <a:rPr lang="en-US"/>
              <a:pPr/>
              <a:t>21</a:t>
            </a:fld>
            <a:endParaRPr lang="en-US"/>
          </a:p>
        </p:txBody>
      </p:sp>
      <p:grpSp>
        <p:nvGrpSpPr>
          <p:cNvPr id="5" name="Group 4">
            <a:extLst>
              <a:ext uri="{FF2B5EF4-FFF2-40B4-BE49-F238E27FC236}">
                <a16:creationId xmlns:a16="http://schemas.microsoft.com/office/drawing/2014/main" id="{D31F9851-34F7-2C93-DC37-0EF0C4CD0668}"/>
              </a:ext>
            </a:extLst>
          </p:cNvPr>
          <p:cNvGrpSpPr/>
          <p:nvPr/>
        </p:nvGrpSpPr>
        <p:grpSpPr>
          <a:xfrm>
            <a:off x="1611490" y="1149828"/>
            <a:ext cx="8969019" cy="5599802"/>
            <a:chOff x="1860916" y="1178153"/>
            <a:chExt cx="8304973" cy="5006774"/>
          </a:xfrm>
        </p:grpSpPr>
        <p:pic>
          <p:nvPicPr>
            <p:cNvPr id="2" name="Picture 2">
              <a:extLst>
                <a:ext uri="{FF2B5EF4-FFF2-40B4-BE49-F238E27FC236}">
                  <a16:creationId xmlns:a16="http://schemas.microsoft.com/office/drawing/2014/main" id="{3B250C41-07B2-6535-5AA7-DE44294CC2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60916" y="1178153"/>
              <a:ext cx="8304973" cy="3850879"/>
            </a:xfrm>
            <a:prstGeom prst="rect">
              <a:avLst/>
            </a:prstGeom>
            <a:ln w="12700">
              <a:solidFill>
                <a:schemeClr val="bg1">
                  <a:lumMod val="75000"/>
                </a:schemeClr>
              </a:solidFill>
            </a:ln>
          </p:spPr>
        </p:pic>
        <p:sp>
          <p:nvSpPr>
            <p:cNvPr id="13" name="Rectangle 12">
              <a:extLst>
                <a:ext uri="{FF2B5EF4-FFF2-40B4-BE49-F238E27FC236}">
                  <a16:creationId xmlns:a16="http://schemas.microsoft.com/office/drawing/2014/main" id="{0324F6C2-714F-4AFE-8844-8B741137E645}"/>
                </a:ext>
              </a:extLst>
            </p:cNvPr>
            <p:cNvSpPr/>
            <p:nvPr/>
          </p:nvSpPr>
          <p:spPr>
            <a:xfrm>
              <a:off x="6766025" y="1475610"/>
              <a:ext cx="982590" cy="13802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13">
                <a:defRPr/>
              </a:pPr>
              <a:endParaRPr lang="en-US">
                <a:solidFill>
                  <a:srgbClr val="FFFFFF"/>
                </a:solidFill>
                <a:latin typeface="Arial" panose="020B0604020202020204"/>
              </a:endParaRPr>
            </a:p>
          </p:txBody>
        </p:sp>
        <p:sp>
          <p:nvSpPr>
            <p:cNvPr id="14" name="Trapezoid 13">
              <a:extLst>
                <a:ext uri="{FF2B5EF4-FFF2-40B4-BE49-F238E27FC236}">
                  <a16:creationId xmlns:a16="http://schemas.microsoft.com/office/drawing/2014/main" id="{D8608AF7-D48A-44E0-BE01-65239251ED93}"/>
                </a:ext>
              </a:extLst>
            </p:cNvPr>
            <p:cNvSpPr/>
            <p:nvPr/>
          </p:nvSpPr>
          <p:spPr>
            <a:xfrm>
              <a:off x="4814157" y="4170761"/>
              <a:ext cx="3096725" cy="927613"/>
            </a:xfrm>
            <a:custGeom>
              <a:avLst/>
              <a:gdLst>
                <a:gd name="connsiteX0" fmla="*/ 0 w 693314"/>
                <a:gd name="connsiteY0" fmla="*/ 536889 h 536889"/>
                <a:gd name="connsiteX1" fmla="*/ 134222 w 693314"/>
                <a:gd name="connsiteY1" fmla="*/ 0 h 536889"/>
                <a:gd name="connsiteX2" fmla="*/ 559092 w 693314"/>
                <a:gd name="connsiteY2" fmla="*/ 0 h 536889"/>
                <a:gd name="connsiteX3" fmla="*/ 693314 w 693314"/>
                <a:gd name="connsiteY3" fmla="*/ 536889 h 536889"/>
                <a:gd name="connsiteX4" fmla="*/ 0 w 693314"/>
                <a:gd name="connsiteY4" fmla="*/ 536889 h 536889"/>
                <a:gd name="connsiteX0" fmla="*/ 0 w 3000287"/>
                <a:gd name="connsiteY0" fmla="*/ 1040229 h 1040229"/>
                <a:gd name="connsiteX1" fmla="*/ 2441195 w 3000287"/>
                <a:gd name="connsiteY1" fmla="*/ 0 h 1040229"/>
                <a:gd name="connsiteX2" fmla="*/ 2866065 w 3000287"/>
                <a:gd name="connsiteY2" fmla="*/ 0 h 1040229"/>
                <a:gd name="connsiteX3" fmla="*/ 3000287 w 3000287"/>
                <a:gd name="connsiteY3" fmla="*/ 536889 h 1040229"/>
                <a:gd name="connsiteX4" fmla="*/ 0 w 3000287"/>
                <a:gd name="connsiteY4" fmla="*/ 1040229 h 1040229"/>
                <a:gd name="connsiteX0" fmla="*/ 0 w 2866065"/>
                <a:gd name="connsiteY0" fmla="*/ 1040229 h 1040229"/>
                <a:gd name="connsiteX1" fmla="*/ 2441195 w 2866065"/>
                <a:gd name="connsiteY1" fmla="*/ 0 h 1040229"/>
                <a:gd name="connsiteX2" fmla="*/ 2866065 w 2866065"/>
                <a:gd name="connsiteY2" fmla="*/ 0 h 1040229"/>
                <a:gd name="connsiteX3" fmla="*/ 2354335 w 2866065"/>
                <a:gd name="connsiteY3" fmla="*/ 1031840 h 1040229"/>
                <a:gd name="connsiteX4" fmla="*/ 0 w 2866065"/>
                <a:gd name="connsiteY4" fmla="*/ 1040229 h 1040229"/>
                <a:gd name="connsiteX0" fmla="*/ 0 w 2866065"/>
                <a:gd name="connsiteY0" fmla="*/ 1048618 h 1048618"/>
                <a:gd name="connsiteX1" fmla="*/ 2290193 w 2866065"/>
                <a:gd name="connsiteY1" fmla="*/ 0 h 1048618"/>
                <a:gd name="connsiteX2" fmla="*/ 2866065 w 2866065"/>
                <a:gd name="connsiteY2" fmla="*/ 8389 h 1048618"/>
                <a:gd name="connsiteX3" fmla="*/ 2354335 w 2866065"/>
                <a:gd name="connsiteY3" fmla="*/ 1040229 h 1048618"/>
                <a:gd name="connsiteX4" fmla="*/ 0 w 2866065"/>
                <a:gd name="connsiteY4" fmla="*/ 1048618 h 10486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6065" h="1048618">
                  <a:moveTo>
                    <a:pt x="0" y="1048618"/>
                  </a:moveTo>
                  <a:lnTo>
                    <a:pt x="2290193" y="0"/>
                  </a:lnTo>
                  <a:lnTo>
                    <a:pt x="2866065" y="8389"/>
                  </a:lnTo>
                  <a:lnTo>
                    <a:pt x="2354335" y="1040229"/>
                  </a:lnTo>
                  <a:lnTo>
                    <a:pt x="0" y="1048618"/>
                  </a:lnTo>
                  <a:close/>
                </a:path>
              </a:pathLst>
            </a:cu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958DDF7-29E0-415A-91C8-35C165EF6ACA}"/>
                </a:ext>
              </a:extLst>
            </p:cNvPr>
            <p:cNvSpPr/>
            <p:nvPr/>
          </p:nvSpPr>
          <p:spPr>
            <a:xfrm>
              <a:off x="6766025" y="3736747"/>
              <a:ext cx="1526150" cy="434014"/>
            </a:xfrm>
            <a:prstGeom prst="rect">
              <a:avLst/>
            </a:pr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13">
                <a:defRPr/>
              </a:pPr>
              <a:endParaRPr lang="en-US">
                <a:solidFill>
                  <a:srgbClr val="FFFFFF"/>
                </a:solidFill>
                <a:latin typeface="Arial" panose="020B0604020202020204"/>
              </a:endParaRPr>
            </a:p>
          </p:txBody>
        </p:sp>
        <p:pic>
          <p:nvPicPr>
            <p:cNvPr id="3" name="Picture 4">
              <a:extLst>
                <a:ext uri="{FF2B5EF4-FFF2-40B4-BE49-F238E27FC236}">
                  <a16:creationId xmlns:a16="http://schemas.microsoft.com/office/drawing/2014/main" id="{F8045FC8-B785-78E8-FCB6-B1128E2AB8F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814157" y="4551770"/>
              <a:ext cx="2743200" cy="1633157"/>
            </a:xfrm>
            <a:prstGeom prst="rect">
              <a:avLst/>
            </a:prstGeom>
            <a:ln w="12700">
              <a:solidFill>
                <a:schemeClr val="bg1">
                  <a:lumMod val="75000"/>
                </a:schemeClr>
              </a:solidFill>
            </a:ln>
          </p:spPr>
        </p:pic>
      </p:grpSp>
    </p:spTree>
    <p:extLst>
      <p:ext uri="{BB962C8B-B14F-4D97-AF65-F5344CB8AC3E}">
        <p14:creationId xmlns:p14="http://schemas.microsoft.com/office/powerpoint/2010/main" val="3110186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CBDC0-6B0E-431D-B616-ED225C773011}"/>
              </a:ext>
            </a:extLst>
          </p:cNvPr>
          <p:cNvSpPr>
            <a:spLocks noGrp="1"/>
          </p:cNvSpPr>
          <p:nvPr>
            <p:ph type="title"/>
          </p:nvPr>
        </p:nvSpPr>
        <p:spPr/>
        <p:txBody>
          <a:bodyPr/>
          <a:lstStyle/>
          <a:p>
            <a:r>
              <a:rPr lang="en-US" dirty="0"/>
              <a:t>Replenishment UOM Verified</a:t>
            </a:r>
          </a:p>
        </p:txBody>
      </p:sp>
      <p:pic>
        <p:nvPicPr>
          <p:cNvPr id="13" name="Content Placeholder 12" descr="A screenshot of a computer&#10;&#10;Description automatically generated">
            <a:extLst>
              <a:ext uri="{FF2B5EF4-FFF2-40B4-BE49-F238E27FC236}">
                <a16:creationId xmlns:a16="http://schemas.microsoft.com/office/drawing/2014/main" id="{ECAF2129-63C0-83BC-FB78-64BA69D0769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874" y="1635634"/>
            <a:ext cx="10583752" cy="4077269"/>
          </a:xfrm>
        </p:spPr>
      </p:pic>
      <p:sp>
        <p:nvSpPr>
          <p:cNvPr id="4" name="Slide Number Placeholder 3">
            <a:extLst>
              <a:ext uri="{FF2B5EF4-FFF2-40B4-BE49-F238E27FC236}">
                <a16:creationId xmlns:a16="http://schemas.microsoft.com/office/drawing/2014/main" id="{BABDD8E6-45D9-458C-AA49-4C42F3473A8A}"/>
              </a:ext>
            </a:extLst>
          </p:cNvPr>
          <p:cNvSpPr>
            <a:spLocks noGrp="1"/>
          </p:cNvSpPr>
          <p:nvPr>
            <p:ph type="sldNum" sz="quarter" idx="17"/>
          </p:nvPr>
        </p:nvSpPr>
        <p:spPr/>
        <p:txBody>
          <a:bodyPr/>
          <a:lstStyle/>
          <a:p>
            <a:fld id="{A59E24FB-11A7-44FD-AC96-67BDBF48A334}" type="slidenum">
              <a:rPr lang="en-US"/>
              <a:pPr/>
              <a:t>22</a:t>
            </a:fld>
            <a:endParaRPr lang="en-US"/>
          </a:p>
        </p:txBody>
      </p:sp>
      <p:sp>
        <p:nvSpPr>
          <p:cNvPr id="5" name="Rectangle 4">
            <a:extLst>
              <a:ext uri="{FF2B5EF4-FFF2-40B4-BE49-F238E27FC236}">
                <a16:creationId xmlns:a16="http://schemas.microsoft.com/office/drawing/2014/main" id="{7A95D02E-B75E-70C1-6260-B2D6125424CF}"/>
              </a:ext>
            </a:extLst>
          </p:cNvPr>
          <p:cNvSpPr/>
          <p:nvPr/>
        </p:nvSpPr>
        <p:spPr>
          <a:xfrm>
            <a:off x="5096407" y="3429000"/>
            <a:ext cx="1438294" cy="2062115"/>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13">
              <a:defRPr/>
            </a:pPr>
            <a:endParaRPr lang="en-US" dirty="0">
              <a:solidFill>
                <a:srgbClr val="FFFFFF"/>
              </a:solidFill>
              <a:latin typeface="Arial" panose="020B0604020202020204"/>
            </a:endParaRPr>
          </a:p>
        </p:txBody>
      </p:sp>
    </p:spTree>
    <p:extLst>
      <p:ext uri="{BB962C8B-B14F-4D97-AF65-F5344CB8AC3E}">
        <p14:creationId xmlns:p14="http://schemas.microsoft.com/office/powerpoint/2010/main" val="2850206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CBDC0-6B0E-431D-B616-ED225C773011}"/>
              </a:ext>
            </a:extLst>
          </p:cNvPr>
          <p:cNvSpPr>
            <a:spLocks noGrp="1"/>
          </p:cNvSpPr>
          <p:nvPr>
            <p:ph type="title"/>
          </p:nvPr>
        </p:nvSpPr>
        <p:spPr/>
        <p:txBody>
          <a:bodyPr/>
          <a:lstStyle/>
          <a:p>
            <a:r>
              <a:rPr lang="en-US" dirty="0"/>
              <a:t>Par Settings Verified</a:t>
            </a:r>
          </a:p>
        </p:txBody>
      </p:sp>
      <p:pic>
        <p:nvPicPr>
          <p:cNvPr id="15" name="Content Placeholder 14" descr="A screenshot of a computer&#10;&#10;Description automatically generated">
            <a:extLst>
              <a:ext uri="{FF2B5EF4-FFF2-40B4-BE49-F238E27FC236}">
                <a16:creationId xmlns:a16="http://schemas.microsoft.com/office/drawing/2014/main" id="{5B5779D1-6B64-0BC4-D91C-7DDCC9F4A9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874" y="1635634"/>
            <a:ext cx="10583752" cy="4077269"/>
          </a:xfrm>
        </p:spPr>
      </p:pic>
      <p:sp>
        <p:nvSpPr>
          <p:cNvPr id="4" name="Slide Number Placeholder 3">
            <a:extLst>
              <a:ext uri="{FF2B5EF4-FFF2-40B4-BE49-F238E27FC236}">
                <a16:creationId xmlns:a16="http://schemas.microsoft.com/office/drawing/2014/main" id="{BABDD8E6-45D9-458C-AA49-4C42F3473A8A}"/>
              </a:ext>
            </a:extLst>
          </p:cNvPr>
          <p:cNvSpPr>
            <a:spLocks noGrp="1"/>
          </p:cNvSpPr>
          <p:nvPr>
            <p:ph type="sldNum" sz="quarter" idx="17"/>
          </p:nvPr>
        </p:nvSpPr>
        <p:spPr/>
        <p:txBody>
          <a:bodyPr/>
          <a:lstStyle/>
          <a:p>
            <a:fld id="{A59E24FB-11A7-44FD-AC96-67BDBF48A334}" type="slidenum">
              <a:rPr lang="en-US"/>
              <a:pPr/>
              <a:t>23</a:t>
            </a:fld>
            <a:endParaRPr lang="en-US"/>
          </a:p>
        </p:txBody>
      </p:sp>
      <p:sp>
        <p:nvSpPr>
          <p:cNvPr id="5" name="Rectangle 4">
            <a:extLst>
              <a:ext uri="{FF2B5EF4-FFF2-40B4-BE49-F238E27FC236}">
                <a16:creationId xmlns:a16="http://schemas.microsoft.com/office/drawing/2014/main" id="{7A95D02E-B75E-70C1-6260-B2D6125424CF}"/>
              </a:ext>
            </a:extLst>
          </p:cNvPr>
          <p:cNvSpPr/>
          <p:nvPr/>
        </p:nvSpPr>
        <p:spPr>
          <a:xfrm>
            <a:off x="6622014" y="3431096"/>
            <a:ext cx="1197825" cy="2242032"/>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13">
              <a:defRPr/>
            </a:pPr>
            <a:endParaRPr lang="en-US" dirty="0">
              <a:solidFill>
                <a:srgbClr val="FFFFFF"/>
              </a:solidFill>
              <a:latin typeface="Arial" panose="020B0604020202020204"/>
            </a:endParaRPr>
          </a:p>
        </p:txBody>
      </p:sp>
    </p:spTree>
    <p:extLst>
      <p:ext uri="{BB962C8B-B14F-4D97-AF65-F5344CB8AC3E}">
        <p14:creationId xmlns:p14="http://schemas.microsoft.com/office/powerpoint/2010/main" val="34201490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CBDC0-6B0E-431D-B616-ED225C773011}"/>
              </a:ext>
            </a:extLst>
          </p:cNvPr>
          <p:cNvSpPr>
            <a:spLocks noGrp="1"/>
          </p:cNvSpPr>
          <p:nvPr>
            <p:ph type="title"/>
          </p:nvPr>
        </p:nvSpPr>
        <p:spPr/>
        <p:txBody>
          <a:bodyPr/>
          <a:lstStyle/>
          <a:p>
            <a:r>
              <a:rPr lang="en-US" dirty="0"/>
              <a:t>Inventory Type Verified</a:t>
            </a:r>
            <a:endParaRPr lang="en-US"/>
          </a:p>
        </p:txBody>
      </p:sp>
      <p:pic>
        <p:nvPicPr>
          <p:cNvPr id="14" name="Content Placeholder 13" descr="A screenshot of a computer&#10;&#10;Description automatically generated">
            <a:extLst>
              <a:ext uri="{FF2B5EF4-FFF2-40B4-BE49-F238E27FC236}">
                <a16:creationId xmlns:a16="http://schemas.microsoft.com/office/drawing/2014/main" id="{ECAACEEA-0AFD-8FDB-5673-22045F336BC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874" y="1830924"/>
            <a:ext cx="10583752" cy="3686689"/>
          </a:xfrm>
        </p:spPr>
      </p:pic>
      <p:sp>
        <p:nvSpPr>
          <p:cNvPr id="4" name="Slide Number Placeholder 3">
            <a:extLst>
              <a:ext uri="{FF2B5EF4-FFF2-40B4-BE49-F238E27FC236}">
                <a16:creationId xmlns:a16="http://schemas.microsoft.com/office/drawing/2014/main" id="{BABDD8E6-45D9-458C-AA49-4C42F3473A8A}"/>
              </a:ext>
            </a:extLst>
          </p:cNvPr>
          <p:cNvSpPr>
            <a:spLocks noGrp="1"/>
          </p:cNvSpPr>
          <p:nvPr>
            <p:ph type="sldNum" sz="quarter" idx="17"/>
          </p:nvPr>
        </p:nvSpPr>
        <p:spPr>
          <a:effectLst/>
        </p:spPr>
        <p:txBody>
          <a:bodyPr/>
          <a:lstStyle/>
          <a:p>
            <a:fld id="{A59E24FB-11A7-44FD-AC96-67BDBF48A334}" type="slidenum">
              <a:rPr lang="en-US"/>
              <a:pPr/>
              <a:t>24</a:t>
            </a:fld>
            <a:endParaRPr lang="en-US"/>
          </a:p>
        </p:txBody>
      </p:sp>
      <p:sp>
        <p:nvSpPr>
          <p:cNvPr id="5" name="Rectangle 4">
            <a:extLst>
              <a:ext uri="{FF2B5EF4-FFF2-40B4-BE49-F238E27FC236}">
                <a16:creationId xmlns:a16="http://schemas.microsoft.com/office/drawing/2014/main" id="{7A95D02E-B75E-70C1-6260-B2D6125424CF}"/>
              </a:ext>
            </a:extLst>
          </p:cNvPr>
          <p:cNvSpPr/>
          <p:nvPr/>
        </p:nvSpPr>
        <p:spPr>
          <a:xfrm>
            <a:off x="7833069" y="3429000"/>
            <a:ext cx="1324825" cy="1870964"/>
          </a:xfrm>
          <a:prstGeom prst="rect">
            <a:avLst/>
          </a:prstGeom>
          <a:noFill/>
          <a:ln w="381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13">
              <a:defRPr/>
            </a:pPr>
            <a:endParaRPr lang="en-US">
              <a:solidFill>
                <a:srgbClr val="FFFFFF"/>
              </a:solidFill>
              <a:latin typeface="Arial" panose="020B0604020202020204"/>
            </a:endParaRPr>
          </a:p>
        </p:txBody>
      </p:sp>
    </p:spTree>
    <p:extLst>
      <p:ext uri="{BB962C8B-B14F-4D97-AF65-F5344CB8AC3E}">
        <p14:creationId xmlns:p14="http://schemas.microsoft.com/office/powerpoint/2010/main" val="3366050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CBDC0-6B0E-431D-B616-ED225C773011}"/>
              </a:ext>
            </a:extLst>
          </p:cNvPr>
          <p:cNvSpPr>
            <a:spLocks noGrp="1"/>
          </p:cNvSpPr>
          <p:nvPr>
            <p:ph type="title"/>
          </p:nvPr>
        </p:nvSpPr>
        <p:spPr/>
        <p:txBody>
          <a:bodyPr/>
          <a:lstStyle/>
          <a:p>
            <a:r>
              <a:rPr lang="en-US" dirty="0"/>
              <a:t>Implant </a:t>
            </a:r>
            <a:r>
              <a:rPr lang="en-US"/>
              <a:t>Location </a:t>
            </a:r>
            <a:r>
              <a:rPr lang="en-US" dirty="0"/>
              <a:t>Verified</a:t>
            </a:r>
            <a:endParaRPr lang="en-US"/>
          </a:p>
        </p:txBody>
      </p:sp>
      <p:pic>
        <p:nvPicPr>
          <p:cNvPr id="14" name="Content Placeholder 13" descr="A screenshot of a computer&#10;&#10;Description automatically generated">
            <a:extLst>
              <a:ext uri="{FF2B5EF4-FFF2-40B4-BE49-F238E27FC236}">
                <a16:creationId xmlns:a16="http://schemas.microsoft.com/office/drawing/2014/main" id="{FF4C2B83-6D5C-39D4-E46B-3580DD581E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874" y="1635634"/>
            <a:ext cx="10583752" cy="4077269"/>
          </a:xfrm>
        </p:spPr>
      </p:pic>
      <p:sp>
        <p:nvSpPr>
          <p:cNvPr id="4" name="Slide Number Placeholder 3">
            <a:extLst>
              <a:ext uri="{FF2B5EF4-FFF2-40B4-BE49-F238E27FC236}">
                <a16:creationId xmlns:a16="http://schemas.microsoft.com/office/drawing/2014/main" id="{BABDD8E6-45D9-458C-AA49-4C42F3473A8A}"/>
              </a:ext>
            </a:extLst>
          </p:cNvPr>
          <p:cNvSpPr>
            <a:spLocks noGrp="1"/>
          </p:cNvSpPr>
          <p:nvPr>
            <p:ph type="sldNum" sz="quarter" idx="17"/>
          </p:nvPr>
        </p:nvSpPr>
        <p:spPr>
          <a:effectLst/>
        </p:spPr>
        <p:txBody>
          <a:bodyPr/>
          <a:lstStyle/>
          <a:p>
            <a:fld id="{A59E24FB-11A7-44FD-AC96-67BDBF48A334}" type="slidenum">
              <a:rPr lang="en-US"/>
              <a:pPr/>
              <a:t>25</a:t>
            </a:fld>
            <a:endParaRPr lang="en-US"/>
          </a:p>
        </p:txBody>
      </p:sp>
      <p:sp>
        <p:nvSpPr>
          <p:cNvPr id="5" name="Rectangle 4">
            <a:extLst>
              <a:ext uri="{FF2B5EF4-FFF2-40B4-BE49-F238E27FC236}">
                <a16:creationId xmlns:a16="http://schemas.microsoft.com/office/drawing/2014/main" id="{7A95D02E-B75E-70C1-6260-B2D6125424CF}"/>
              </a:ext>
            </a:extLst>
          </p:cNvPr>
          <p:cNvSpPr/>
          <p:nvPr/>
        </p:nvSpPr>
        <p:spPr>
          <a:xfrm>
            <a:off x="9201266" y="3429000"/>
            <a:ext cx="1414918" cy="2005710"/>
          </a:xfrm>
          <a:prstGeom prst="rect">
            <a:avLst/>
          </a:prstGeom>
          <a:noFill/>
          <a:ln w="381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13">
              <a:defRPr/>
            </a:pPr>
            <a:endParaRPr lang="en-US">
              <a:solidFill>
                <a:srgbClr val="FFFFFF"/>
              </a:solidFill>
              <a:latin typeface="Arial" panose="020B0604020202020204"/>
            </a:endParaRPr>
          </a:p>
        </p:txBody>
      </p:sp>
    </p:spTree>
    <p:extLst>
      <p:ext uri="{BB962C8B-B14F-4D97-AF65-F5344CB8AC3E}">
        <p14:creationId xmlns:p14="http://schemas.microsoft.com/office/powerpoint/2010/main" val="19377942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CBDC0-6B0E-431D-B616-ED225C773011}"/>
              </a:ext>
            </a:extLst>
          </p:cNvPr>
          <p:cNvSpPr>
            <a:spLocks noGrp="1"/>
          </p:cNvSpPr>
          <p:nvPr>
            <p:ph type="title"/>
          </p:nvPr>
        </p:nvSpPr>
        <p:spPr/>
        <p:txBody>
          <a:bodyPr/>
          <a:lstStyle/>
          <a:p>
            <a:r>
              <a:rPr lang="en-US" dirty="0"/>
              <a:t>Verified</a:t>
            </a:r>
            <a:endParaRPr lang="en-US"/>
          </a:p>
        </p:txBody>
      </p:sp>
      <p:pic>
        <p:nvPicPr>
          <p:cNvPr id="12" name="Content Placeholder 11" descr="A screenshot of a computer&#10;&#10;Description automatically generated">
            <a:extLst>
              <a:ext uri="{FF2B5EF4-FFF2-40B4-BE49-F238E27FC236}">
                <a16:creationId xmlns:a16="http://schemas.microsoft.com/office/drawing/2014/main" id="{91F7FC13-AAE0-0FD5-81DC-E47897552D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5874" y="1635634"/>
            <a:ext cx="10583752" cy="4077269"/>
          </a:xfrm>
        </p:spPr>
      </p:pic>
      <p:sp>
        <p:nvSpPr>
          <p:cNvPr id="4" name="Slide Number Placeholder 3">
            <a:extLst>
              <a:ext uri="{FF2B5EF4-FFF2-40B4-BE49-F238E27FC236}">
                <a16:creationId xmlns:a16="http://schemas.microsoft.com/office/drawing/2014/main" id="{BABDD8E6-45D9-458C-AA49-4C42F3473A8A}"/>
              </a:ext>
            </a:extLst>
          </p:cNvPr>
          <p:cNvSpPr>
            <a:spLocks noGrp="1"/>
          </p:cNvSpPr>
          <p:nvPr>
            <p:ph type="sldNum" sz="quarter" idx="17"/>
          </p:nvPr>
        </p:nvSpPr>
        <p:spPr>
          <a:effectLst/>
        </p:spPr>
        <p:txBody>
          <a:bodyPr/>
          <a:lstStyle/>
          <a:p>
            <a:fld id="{A59E24FB-11A7-44FD-AC96-67BDBF48A334}" type="slidenum">
              <a:rPr lang="en-US"/>
              <a:pPr/>
              <a:t>26</a:t>
            </a:fld>
            <a:endParaRPr lang="en-US"/>
          </a:p>
        </p:txBody>
      </p:sp>
      <p:sp>
        <p:nvSpPr>
          <p:cNvPr id="5" name="Rectangle 4">
            <a:extLst>
              <a:ext uri="{FF2B5EF4-FFF2-40B4-BE49-F238E27FC236}">
                <a16:creationId xmlns:a16="http://schemas.microsoft.com/office/drawing/2014/main" id="{7A95D02E-B75E-70C1-6260-B2D6125424CF}"/>
              </a:ext>
            </a:extLst>
          </p:cNvPr>
          <p:cNvSpPr/>
          <p:nvPr/>
        </p:nvSpPr>
        <p:spPr>
          <a:xfrm>
            <a:off x="10541665" y="3429000"/>
            <a:ext cx="672275" cy="1969718"/>
          </a:xfrm>
          <a:prstGeom prst="rect">
            <a:avLst/>
          </a:prstGeom>
          <a:noFill/>
          <a:ln w="38100">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13">
              <a:defRPr/>
            </a:pPr>
            <a:endParaRPr lang="en-US">
              <a:solidFill>
                <a:srgbClr val="FFFFFF"/>
              </a:solidFill>
              <a:latin typeface="Arial" panose="020B0604020202020204"/>
            </a:endParaRPr>
          </a:p>
        </p:txBody>
      </p:sp>
    </p:spTree>
    <p:extLst>
      <p:ext uri="{BB962C8B-B14F-4D97-AF65-F5344CB8AC3E}">
        <p14:creationId xmlns:p14="http://schemas.microsoft.com/office/powerpoint/2010/main" val="3291958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CBDC0-6B0E-431D-B616-ED225C773011}"/>
              </a:ext>
            </a:extLst>
          </p:cNvPr>
          <p:cNvSpPr>
            <a:spLocks noGrp="1"/>
          </p:cNvSpPr>
          <p:nvPr>
            <p:ph type="title"/>
          </p:nvPr>
        </p:nvSpPr>
        <p:spPr/>
        <p:txBody>
          <a:bodyPr/>
          <a:lstStyle/>
          <a:p>
            <a:r>
              <a:rPr lang="en-US"/>
              <a:t>Movement Verification View</a:t>
            </a:r>
          </a:p>
        </p:txBody>
      </p:sp>
      <p:graphicFrame>
        <p:nvGraphicFramePr>
          <p:cNvPr id="11" name="Content Placeholder 10">
            <a:extLst>
              <a:ext uri="{FF2B5EF4-FFF2-40B4-BE49-F238E27FC236}">
                <a16:creationId xmlns:a16="http://schemas.microsoft.com/office/drawing/2014/main" id="{EB0E99B1-EF15-2399-15B0-4F705E9F7B07}"/>
              </a:ext>
            </a:extLst>
          </p:cNvPr>
          <p:cNvGraphicFramePr>
            <a:graphicFrameLocks noGrp="1"/>
          </p:cNvGraphicFramePr>
          <p:nvPr>
            <p:ph idx="1"/>
            <p:extLst>
              <p:ext uri="{D42A27DB-BD31-4B8C-83A1-F6EECF244321}">
                <p14:modId xmlns:p14="http://schemas.microsoft.com/office/powerpoint/2010/main" val="1400050320"/>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ABDD8E6-45D9-458C-AA49-4C42F3473A8A}"/>
              </a:ext>
            </a:extLst>
          </p:cNvPr>
          <p:cNvSpPr>
            <a:spLocks noGrp="1"/>
          </p:cNvSpPr>
          <p:nvPr>
            <p:ph type="sldNum" sz="quarter" idx="17"/>
          </p:nvPr>
        </p:nvSpPr>
        <p:spPr/>
        <p:txBody>
          <a:bodyPr/>
          <a:lstStyle/>
          <a:p>
            <a:fld id="{A59E24FB-11A7-44FD-AC96-67BDBF48A334}" type="slidenum">
              <a:rPr lang="en-US"/>
              <a:pPr/>
              <a:t>27</a:t>
            </a:fld>
            <a:endParaRPr lang="en-US"/>
          </a:p>
        </p:txBody>
      </p:sp>
      <p:sp>
        <p:nvSpPr>
          <p:cNvPr id="5" name="Content Placeholder 1">
            <a:extLst>
              <a:ext uri="{FF2B5EF4-FFF2-40B4-BE49-F238E27FC236}">
                <a16:creationId xmlns:a16="http://schemas.microsoft.com/office/drawing/2014/main" id="{74BD2D03-236C-2DF5-8506-5B7FF1A94F8E}"/>
              </a:ext>
            </a:extLst>
          </p:cNvPr>
          <p:cNvSpPr txBox="1">
            <a:spLocks/>
          </p:cNvSpPr>
          <p:nvPr/>
        </p:nvSpPr>
        <p:spPr>
          <a:xfrm>
            <a:off x="462641" y="1717222"/>
            <a:ext cx="10940470" cy="4068629"/>
          </a:xfrm>
          <a:prstGeom prst="rect">
            <a:avLst/>
          </a:prstGeom>
        </p:spPr>
        <p:txBody>
          <a:bodyPr lIns="91440" tIns="45720" rIns="91440" bIns="45720" anchor="t"/>
          <a:lstStyle>
            <a:lvl1pPr marL="457182" indent="-457182" algn="l" rtl="0" eaLnBrk="1" fontAlgn="base" hangingPunct="1">
              <a:spcBef>
                <a:spcPct val="20000"/>
              </a:spcBef>
              <a:spcAft>
                <a:spcPct val="0"/>
              </a:spcAft>
              <a:buClr>
                <a:schemeClr val="accent1"/>
              </a:buClr>
              <a:buFont typeface="Wingdings" pitchFamily="2" charset="2"/>
              <a:buChar char="§"/>
              <a:defRPr sz="2800"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90560" indent="-380985" algn="l" rtl="0" eaLnBrk="1" fontAlgn="base" hangingPunct="1">
              <a:spcBef>
                <a:spcPct val="20000"/>
              </a:spcBef>
              <a:spcAft>
                <a:spcPct val="0"/>
              </a:spcAft>
              <a:buClr>
                <a:schemeClr val="accent1"/>
              </a:buClr>
              <a:buSzPct val="110000"/>
              <a:buFont typeface="Arial" charset="0"/>
              <a:buChar char="▫"/>
              <a:defRPr sz="24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523939" indent="-304788" algn="l" rtl="0" eaLnBrk="1" fontAlgn="base" hangingPunct="1">
              <a:spcBef>
                <a:spcPct val="20000"/>
              </a:spcBef>
              <a:spcAft>
                <a:spcPct val="0"/>
              </a:spcAft>
              <a:buClr>
                <a:schemeClr val="accent1"/>
              </a:buClr>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2133515" indent="-304788" algn="l" rtl="0" eaLnBrk="1" fontAlgn="base" hangingPunct="1">
              <a:spcBef>
                <a:spcPct val="20000"/>
              </a:spcBef>
              <a:spcAft>
                <a:spcPct val="0"/>
              </a:spcAft>
              <a:buClr>
                <a:schemeClr val="accent1"/>
              </a:buClr>
              <a:buFont typeface="Arial" charset="0"/>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743090" indent="-304788" algn="l" rtl="0" eaLnBrk="1" fontAlgn="base" hangingPunct="1">
              <a:spcBef>
                <a:spcPct val="20000"/>
              </a:spcBef>
              <a:spcAft>
                <a:spcPct val="0"/>
              </a:spcAft>
              <a:buClr>
                <a:schemeClr val="accent1"/>
              </a:buClr>
              <a:buSzPct val="60000"/>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marL="989965" lvl="1" indent="-380365" defTabSz="914391">
              <a:buClr>
                <a:srgbClr val="FF0000"/>
              </a:buClr>
            </a:pPr>
            <a:endParaRPr lang="en-US" sz="1600" kern="0" dirty="0">
              <a:solidFill>
                <a:srgbClr val="152834"/>
              </a:solidFill>
              <a:latin typeface="Segoe UI"/>
              <a:cs typeface="Segoe UI"/>
            </a:endParaRPr>
          </a:p>
        </p:txBody>
      </p:sp>
    </p:spTree>
    <p:extLst>
      <p:ext uri="{BB962C8B-B14F-4D97-AF65-F5344CB8AC3E}">
        <p14:creationId xmlns:p14="http://schemas.microsoft.com/office/powerpoint/2010/main" val="32581139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CBDC0-6B0E-431D-B616-ED225C773011}"/>
              </a:ext>
            </a:extLst>
          </p:cNvPr>
          <p:cNvSpPr>
            <a:spLocks noGrp="1"/>
          </p:cNvSpPr>
          <p:nvPr>
            <p:ph type="title"/>
          </p:nvPr>
        </p:nvSpPr>
        <p:spPr/>
        <p:txBody>
          <a:bodyPr/>
          <a:lstStyle/>
          <a:p>
            <a:r>
              <a:rPr lang="en-US"/>
              <a:t>Movement Verification</a:t>
            </a:r>
          </a:p>
        </p:txBody>
      </p:sp>
      <p:sp>
        <p:nvSpPr>
          <p:cNvPr id="4" name="Slide Number Placeholder 3">
            <a:extLst>
              <a:ext uri="{FF2B5EF4-FFF2-40B4-BE49-F238E27FC236}">
                <a16:creationId xmlns:a16="http://schemas.microsoft.com/office/drawing/2014/main" id="{BABDD8E6-45D9-458C-AA49-4C42F3473A8A}"/>
              </a:ext>
            </a:extLst>
          </p:cNvPr>
          <p:cNvSpPr>
            <a:spLocks noGrp="1"/>
          </p:cNvSpPr>
          <p:nvPr>
            <p:ph type="sldNum" sz="quarter" idx="17"/>
          </p:nvPr>
        </p:nvSpPr>
        <p:spPr/>
        <p:txBody>
          <a:bodyPr/>
          <a:lstStyle/>
          <a:p>
            <a:fld id="{A59E24FB-11A7-44FD-AC96-67BDBF48A334}" type="slidenum">
              <a:rPr lang="en-US"/>
              <a:pPr/>
              <a:t>28</a:t>
            </a:fld>
            <a:endParaRPr lang="en-US"/>
          </a:p>
        </p:txBody>
      </p:sp>
      <p:pic>
        <p:nvPicPr>
          <p:cNvPr id="3" name="Picture 4">
            <a:extLst>
              <a:ext uri="{FF2B5EF4-FFF2-40B4-BE49-F238E27FC236}">
                <a16:creationId xmlns:a16="http://schemas.microsoft.com/office/drawing/2014/main" id="{615B3C78-7DC0-1D2B-7DDF-56B93DF812C1}"/>
              </a:ext>
            </a:extLst>
          </p:cNvPr>
          <p:cNvPicPr>
            <a:picLocks noChangeAspect="1"/>
          </p:cNvPicPr>
          <p:nvPr/>
        </p:nvPicPr>
        <p:blipFill>
          <a:blip r:embed="rId3"/>
          <a:stretch>
            <a:fillRect/>
          </a:stretch>
        </p:blipFill>
        <p:spPr>
          <a:xfrm>
            <a:off x="1144437" y="1717260"/>
            <a:ext cx="9960634" cy="4228612"/>
          </a:xfrm>
          <a:prstGeom prst="rect">
            <a:avLst/>
          </a:prstGeom>
          <a:ln w="12700">
            <a:solidFill>
              <a:schemeClr val="bg1">
                <a:lumMod val="75000"/>
              </a:schemeClr>
            </a:solidFill>
          </a:ln>
          <a:effectLst/>
        </p:spPr>
      </p:pic>
    </p:spTree>
    <p:extLst>
      <p:ext uri="{BB962C8B-B14F-4D97-AF65-F5344CB8AC3E}">
        <p14:creationId xmlns:p14="http://schemas.microsoft.com/office/powerpoint/2010/main" val="31853795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BACDF-75F9-26FF-7E0A-174CF8CEAA8B}"/>
              </a:ext>
            </a:extLst>
          </p:cNvPr>
          <p:cNvSpPr>
            <a:spLocks noGrp="1"/>
          </p:cNvSpPr>
          <p:nvPr>
            <p:ph type="title"/>
          </p:nvPr>
        </p:nvSpPr>
        <p:spPr/>
        <p:txBody>
          <a:bodyPr/>
          <a:lstStyle/>
          <a:p>
            <a:r>
              <a:rPr lang="en-US" dirty="0"/>
              <a:t>View Data Validations</a:t>
            </a:r>
          </a:p>
        </p:txBody>
      </p:sp>
      <p:sp>
        <p:nvSpPr>
          <p:cNvPr id="3" name="Text Placeholder 2">
            <a:extLst>
              <a:ext uri="{FF2B5EF4-FFF2-40B4-BE49-F238E27FC236}">
                <a16:creationId xmlns:a16="http://schemas.microsoft.com/office/drawing/2014/main" id="{25A284DD-33E2-5961-F483-410152025915}"/>
              </a:ext>
            </a:extLst>
          </p:cNvPr>
          <p:cNvSpPr>
            <a:spLocks noGrp="1"/>
          </p:cNvSpPr>
          <p:nvPr>
            <p:ph type="body" sz="quarter" idx="15"/>
          </p:nvPr>
        </p:nvSpPr>
        <p:spPr/>
        <p:txBody>
          <a:bodyPr/>
          <a:lstStyle/>
          <a:p>
            <a:r>
              <a:rPr lang="en-US" dirty="0"/>
              <a:t>Access the POU data validations.</a:t>
            </a:r>
          </a:p>
        </p:txBody>
      </p:sp>
      <p:sp>
        <p:nvSpPr>
          <p:cNvPr id="4" name="Slide Number Placeholder 3">
            <a:extLst>
              <a:ext uri="{FF2B5EF4-FFF2-40B4-BE49-F238E27FC236}">
                <a16:creationId xmlns:a16="http://schemas.microsoft.com/office/drawing/2014/main" id="{5DC2B046-EE79-1A0F-B4A2-E51CCB31F222}"/>
              </a:ext>
            </a:extLst>
          </p:cNvPr>
          <p:cNvSpPr>
            <a:spLocks noGrp="1"/>
          </p:cNvSpPr>
          <p:nvPr>
            <p:ph type="sldNum" sz="quarter" idx="16"/>
          </p:nvPr>
        </p:nvSpPr>
        <p:spPr/>
        <p:txBody>
          <a:bodyPr/>
          <a:lstStyle/>
          <a:p>
            <a:pPr defTabSz="761970"/>
            <a:fld id="{A59E24FB-11A7-44FD-AC96-67BDBF48A334}" type="slidenum">
              <a:rPr lang="en-US" smtClean="0"/>
              <a:pPr defTabSz="761970"/>
              <a:t>29</a:t>
            </a:fld>
            <a:endParaRPr lang="en-US"/>
          </a:p>
        </p:txBody>
      </p:sp>
      <p:sp>
        <p:nvSpPr>
          <p:cNvPr id="5" name="Content Placeholder 4">
            <a:extLst>
              <a:ext uri="{FF2B5EF4-FFF2-40B4-BE49-F238E27FC236}">
                <a16:creationId xmlns:a16="http://schemas.microsoft.com/office/drawing/2014/main" id="{C6429DC4-FC75-8472-E2BE-6786FB1F1D1C}"/>
              </a:ext>
            </a:extLst>
          </p:cNvPr>
          <p:cNvSpPr>
            <a:spLocks noGrp="1"/>
          </p:cNvSpPr>
          <p:nvPr>
            <p:ph sz="quarter" idx="11"/>
          </p:nvPr>
        </p:nvSpPr>
        <p:spPr/>
        <p:txBody>
          <a:bodyPr/>
          <a:lstStyle/>
          <a:p>
            <a:r>
              <a:rPr lang="en-US" dirty="0"/>
              <a:t>Access data validations.</a:t>
            </a:r>
          </a:p>
          <a:p>
            <a:r>
              <a:rPr lang="en-US" dirty="0"/>
              <a:t>Recognized the types of validations.</a:t>
            </a:r>
          </a:p>
        </p:txBody>
      </p:sp>
    </p:spTree>
    <p:extLst>
      <p:ext uri="{BB962C8B-B14F-4D97-AF65-F5344CB8AC3E}">
        <p14:creationId xmlns:p14="http://schemas.microsoft.com/office/powerpoint/2010/main" val="266204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07934-0053-DA33-AC64-41AAD9992449}"/>
              </a:ext>
            </a:extLst>
          </p:cNvPr>
          <p:cNvSpPr>
            <a:spLocks noGrp="1"/>
          </p:cNvSpPr>
          <p:nvPr>
            <p:ph type="title"/>
          </p:nvPr>
        </p:nvSpPr>
        <p:spPr>
          <a:xfrm>
            <a:off x="318347" y="372533"/>
            <a:ext cx="11562079" cy="562187"/>
          </a:xfrm>
        </p:spPr>
        <p:txBody>
          <a:bodyPr/>
          <a:lstStyle/>
          <a:p>
            <a:r>
              <a:rPr lang="en-US"/>
              <a:t>POU (SMS) Operations Monitor</a:t>
            </a:r>
            <a:endParaRPr lang="en-US" dirty="0"/>
          </a:p>
        </p:txBody>
      </p:sp>
      <p:sp>
        <p:nvSpPr>
          <p:cNvPr id="3" name="Content Placeholder 2">
            <a:extLst>
              <a:ext uri="{FF2B5EF4-FFF2-40B4-BE49-F238E27FC236}">
                <a16:creationId xmlns:a16="http://schemas.microsoft.com/office/drawing/2014/main" id="{D839D353-96BF-1443-911C-6A5809B08ACC}"/>
              </a:ext>
            </a:extLst>
          </p:cNvPr>
          <p:cNvSpPr>
            <a:spLocks noGrp="1"/>
          </p:cNvSpPr>
          <p:nvPr>
            <p:ph sz="quarter" idx="11"/>
          </p:nvPr>
        </p:nvSpPr>
        <p:spPr>
          <a:xfrm>
            <a:off x="318348" y="2011681"/>
            <a:ext cx="5777653" cy="4158828"/>
          </a:xfrm>
        </p:spPr>
        <p:txBody>
          <a:bodyPr/>
          <a:lstStyle/>
          <a:p>
            <a:r>
              <a:rPr lang="en-US"/>
              <a:t>Identify how the POU (SMS) application functions.</a:t>
            </a:r>
          </a:p>
          <a:p>
            <a:r>
              <a:rPr lang="en-US"/>
              <a:t>Access the POU (SMS) Operations Monitor.</a:t>
            </a:r>
          </a:p>
          <a:p>
            <a:r>
              <a:rPr lang="en-US"/>
              <a:t>Take action on items on the dashboard.</a:t>
            </a:r>
            <a:endParaRPr lang="en-US" dirty="0"/>
          </a:p>
        </p:txBody>
      </p:sp>
      <p:sp>
        <p:nvSpPr>
          <p:cNvPr id="4" name="Slide Number Placeholder 3">
            <a:extLst>
              <a:ext uri="{FF2B5EF4-FFF2-40B4-BE49-F238E27FC236}">
                <a16:creationId xmlns:a16="http://schemas.microsoft.com/office/drawing/2014/main" id="{4E7746DB-71EE-CD8D-AA41-2BF7F392FD1A}"/>
              </a:ext>
            </a:extLst>
          </p:cNvPr>
          <p:cNvSpPr>
            <a:spLocks noGrp="1"/>
          </p:cNvSpPr>
          <p:nvPr>
            <p:ph type="sldNum" sz="quarter" idx="12"/>
          </p:nvPr>
        </p:nvSpPr>
        <p:spPr>
          <a:xfrm>
            <a:off x="11431675" y="6329038"/>
            <a:ext cx="455525" cy="420591"/>
          </a:xfrm>
        </p:spPr>
        <p:txBody>
          <a:bodyPr/>
          <a:lstStyle/>
          <a:p>
            <a:fld id="{A59E24FB-11A7-44FD-AC96-67BDBF48A334}" type="slidenum">
              <a:rPr lang="en-US" smtClean="0"/>
              <a:pPr/>
              <a:t>3</a:t>
            </a:fld>
            <a:endParaRPr lang="en-US"/>
          </a:p>
        </p:txBody>
      </p:sp>
    </p:spTree>
    <p:extLst>
      <p:ext uri="{BB962C8B-B14F-4D97-AF65-F5344CB8AC3E}">
        <p14:creationId xmlns:p14="http://schemas.microsoft.com/office/powerpoint/2010/main" val="56823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2BAB1C-3E2B-0500-FA15-767735543A5C}"/>
              </a:ext>
            </a:extLst>
          </p:cNvPr>
          <p:cNvSpPr>
            <a:spLocks noGrp="1"/>
          </p:cNvSpPr>
          <p:nvPr>
            <p:ph type="sldNum" sz="quarter" idx="10"/>
          </p:nvPr>
        </p:nvSpPr>
        <p:spPr/>
        <p:txBody>
          <a:bodyPr/>
          <a:lstStyle/>
          <a:p>
            <a:pPr defTabSz="761970"/>
            <a:fld id="{A59E24FB-11A7-44FD-AC96-67BDBF48A334}" type="slidenum">
              <a:rPr lang="en-US" smtClean="0"/>
              <a:pPr defTabSz="761970"/>
              <a:t>30</a:t>
            </a:fld>
            <a:endParaRPr lang="en-US"/>
          </a:p>
        </p:txBody>
      </p:sp>
    </p:spTree>
    <p:extLst>
      <p:ext uri="{BB962C8B-B14F-4D97-AF65-F5344CB8AC3E}">
        <p14:creationId xmlns:p14="http://schemas.microsoft.com/office/powerpoint/2010/main" val="42947899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53">
            <a:extLst>
              <a:ext uri="{FF2B5EF4-FFF2-40B4-BE49-F238E27FC236}">
                <a16:creationId xmlns:a16="http://schemas.microsoft.com/office/drawing/2014/main" id="{AA0B15C4-1413-42A5-A5CF-40D79B6E3BC6}"/>
              </a:ext>
            </a:extLst>
          </p:cNvPr>
          <p:cNvSpPr>
            <a:spLocks noGrp="1"/>
          </p:cNvSpPr>
          <p:nvPr>
            <p:ph type="title"/>
          </p:nvPr>
        </p:nvSpPr>
        <p:spPr/>
        <p:txBody>
          <a:bodyPr/>
          <a:lstStyle/>
          <a:p>
            <a:r>
              <a:rPr lang="en-US" dirty="0"/>
              <a:t>Reporting in Tecsys POU (SMS)</a:t>
            </a:r>
          </a:p>
        </p:txBody>
      </p:sp>
      <p:sp>
        <p:nvSpPr>
          <p:cNvPr id="4" name="Text Placeholder 3">
            <a:extLst>
              <a:ext uri="{FF2B5EF4-FFF2-40B4-BE49-F238E27FC236}">
                <a16:creationId xmlns:a16="http://schemas.microsoft.com/office/drawing/2014/main" id="{A4ADF5BE-0E89-C65D-5780-E00843D6903B}"/>
              </a:ext>
            </a:extLst>
          </p:cNvPr>
          <p:cNvSpPr>
            <a:spLocks noGrp="1"/>
          </p:cNvSpPr>
          <p:nvPr>
            <p:ph type="body" sz="quarter" idx="13"/>
          </p:nvPr>
        </p:nvSpPr>
        <p:spPr/>
        <p:txBody>
          <a:bodyPr/>
          <a:lstStyle/>
          <a:p>
            <a:r>
              <a:rPr lang="en-US" dirty="0">
                <a:solidFill>
                  <a:schemeClr val="bg1"/>
                </a:solidFill>
              </a:rPr>
              <a:t>POU (SMS) Operations Monitor</a:t>
            </a:r>
          </a:p>
        </p:txBody>
      </p:sp>
    </p:spTree>
    <p:custDataLst>
      <p:tags r:id="rId1"/>
    </p:custDataLst>
    <p:extLst>
      <p:ext uri="{BB962C8B-B14F-4D97-AF65-F5344CB8AC3E}">
        <p14:creationId xmlns:p14="http://schemas.microsoft.com/office/powerpoint/2010/main" val="3767950625"/>
      </p:ext>
    </p:extLst>
  </p:cSld>
  <p:clrMapOvr>
    <a:masterClrMapping/>
  </p:clrMapOvr>
  <mc:AlternateContent xmlns:mc="http://schemas.openxmlformats.org/markup-compatibility/2006" xmlns:p14="http://schemas.microsoft.com/office/powerpoint/2010/main">
    <mc:Choice Requires="p14">
      <p:transition spd="slow" p14:dur="2000" advTm="9584"/>
    </mc:Choice>
    <mc:Fallback xmlns="">
      <p:transition spd="slow" advTm="958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DAFEB-FF5B-52D4-FEAA-AAC4E4634EC6}"/>
              </a:ext>
            </a:extLst>
          </p:cNvPr>
          <p:cNvSpPr>
            <a:spLocks noGrp="1"/>
          </p:cNvSpPr>
          <p:nvPr>
            <p:ph type="title"/>
          </p:nvPr>
        </p:nvSpPr>
        <p:spPr/>
        <p:txBody>
          <a:bodyPr/>
          <a:lstStyle/>
          <a:p>
            <a:r>
              <a:rPr lang="en-US" dirty="0"/>
              <a:t>Reporting in Tecsys POU (SMS)</a:t>
            </a:r>
          </a:p>
        </p:txBody>
      </p:sp>
      <p:sp>
        <p:nvSpPr>
          <p:cNvPr id="3" name="Content Placeholder 2">
            <a:extLst>
              <a:ext uri="{FF2B5EF4-FFF2-40B4-BE49-F238E27FC236}">
                <a16:creationId xmlns:a16="http://schemas.microsoft.com/office/drawing/2014/main" id="{8235EB93-7FFC-779D-C0C2-DF17574EC262}"/>
              </a:ext>
            </a:extLst>
          </p:cNvPr>
          <p:cNvSpPr>
            <a:spLocks noGrp="1"/>
          </p:cNvSpPr>
          <p:nvPr>
            <p:ph sz="quarter" idx="11"/>
          </p:nvPr>
        </p:nvSpPr>
        <p:spPr/>
        <p:txBody>
          <a:bodyPr/>
          <a:lstStyle/>
          <a:p>
            <a:r>
              <a:rPr lang="en-US" dirty="0"/>
              <a:t>Run reports on usage and case pick queries.</a:t>
            </a:r>
          </a:p>
          <a:p>
            <a:r>
              <a:rPr lang="en-US" dirty="0"/>
              <a:t>Analyze reporting views to understand the movement, expiration, shortages, fill rate, and tracked item activities.</a:t>
            </a:r>
          </a:p>
        </p:txBody>
      </p:sp>
      <p:sp>
        <p:nvSpPr>
          <p:cNvPr id="4" name="Slide Number Placeholder 3">
            <a:extLst>
              <a:ext uri="{FF2B5EF4-FFF2-40B4-BE49-F238E27FC236}">
                <a16:creationId xmlns:a16="http://schemas.microsoft.com/office/drawing/2014/main" id="{5F2B8DD1-EE88-BC25-F76B-02AD8FBFF22C}"/>
              </a:ext>
            </a:extLst>
          </p:cNvPr>
          <p:cNvSpPr>
            <a:spLocks noGrp="1"/>
          </p:cNvSpPr>
          <p:nvPr>
            <p:ph type="sldNum" sz="quarter" idx="12"/>
          </p:nvPr>
        </p:nvSpPr>
        <p:spPr/>
        <p:txBody>
          <a:bodyPr/>
          <a:lstStyle/>
          <a:p>
            <a:pPr defTabSz="761970"/>
            <a:fld id="{A59E24FB-11A7-44FD-AC96-67BDBF48A334}" type="slidenum">
              <a:rPr lang="en-US" smtClean="0"/>
              <a:pPr defTabSz="761970"/>
              <a:t>32</a:t>
            </a:fld>
            <a:endParaRPr lang="en-US"/>
          </a:p>
        </p:txBody>
      </p:sp>
    </p:spTree>
    <p:extLst>
      <p:ext uri="{BB962C8B-B14F-4D97-AF65-F5344CB8AC3E}">
        <p14:creationId xmlns:p14="http://schemas.microsoft.com/office/powerpoint/2010/main" val="3909166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7E3576-AFB2-744F-B03F-2A6B280FAE0E}"/>
              </a:ext>
            </a:extLst>
          </p:cNvPr>
          <p:cNvSpPr>
            <a:spLocks noGrp="1"/>
          </p:cNvSpPr>
          <p:nvPr>
            <p:ph sz="quarter" idx="13"/>
          </p:nvPr>
        </p:nvSpPr>
        <p:spPr/>
        <p:txBody>
          <a:bodyPr/>
          <a:lstStyle/>
          <a:p>
            <a:r>
              <a:rPr lang="en-US" dirty="0"/>
              <a:t>Query</a:t>
            </a:r>
          </a:p>
        </p:txBody>
      </p:sp>
      <p:sp>
        <p:nvSpPr>
          <p:cNvPr id="3" name="Content Placeholder 2">
            <a:extLst>
              <a:ext uri="{FF2B5EF4-FFF2-40B4-BE49-F238E27FC236}">
                <a16:creationId xmlns:a16="http://schemas.microsoft.com/office/drawing/2014/main" id="{C47359F7-9FCC-386E-31E5-68BC2939E410}"/>
              </a:ext>
            </a:extLst>
          </p:cNvPr>
          <p:cNvSpPr>
            <a:spLocks noGrp="1"/>
          </p:cNvSpPr>
          <p:nvPr>
            <p:ph sz="quarter" idx="16"/>
          </p:nvPr>
        </p:nvSpPr>
        <p:spPr/>
        <p:txBody>
          <a:bodyPr>
            <a:normAutofit/>
          </a:bodyPr>
          <a:lstStyle/>
          <a:p>
            <a:pPr marL="285750" indent="-285750">
              <a:buFont typeface="Wingdings" pitchFamily="2" charset="2"/>
              <a:buChar char="§"/>
            </a:pPr>
            <a:r>
              <a:rPr lang="en-US" sz="2000" dirty="0">
                <a:solidFill>
                  <a:schemeClr val="tx1"/>
                </a:solidFill>
              </a:rPr>
              <a:t>Usage Query</a:t>
            </a:r>
          </a:p>
          <a:p>
            <a:pPr marL="285750" indent="-285750">
              <a:buFont typeface="Wingdings" pitchFamily="2" charset="2"/>
              <a:buChar char="§"/>
            </a:pPr>
            <a:r>
              <a:rPr lang="en-US" sz="2000" dirty="0">
                <a:solidFill>
                  <a:schemeClr val="tx1"/>
                </a:solidFill>
              </a:rPr>
              <a:t>Usage Item Query</a:t>
            </a:r>
          </a:p>
          <a:p>
            <a:pPr marL="285750" indent="-285750">
              <a:buFont typeface="Wingdings" pitchFamily="2" charset="2"/>
              <a:buChar char="§"/>
            </a:pPr>
            <a:r>
              <a:rPr lang="en-US" sz="2000" dirty="0">
                <a:solidFill>
                  <a:schemeClr val="tx1"/>
                </a:solidFill>
              </a:rPr>
              <a:t>Case Pick Query</a:t>
            </a:r>
          </a:p>
          <a:p>
            <a:pPr marL="285750" indent="-285750">
              <a:buFont typeface="Wingdings" pitchFamily="2" charset="2"/>
              <a:buChar char="§"/>
            </a:pPr>
            <a:r>
              <a:rPr lang="en-US" sz="2000" dirty="0">
                <a:solidFill>
                  <a:schemeClr val="tx1"/>
                </a:solidFill>
              </a:rPr>
              <a:t>Case Completion Query</a:t>
            </a:r>
          </a:p>
        </p:txBody>
      </p:sp>
      <p:sp>
        <p:nvSpPr>
          <p:cNvPr id="4" name="Slide Number Placeholder 3">
            <a:extLst>
              <a:ext uri="{FF2B5EF4-FFF2-40B4-BE49-F238E27FC236}">
                <a16:creationId xmlns:a16="http://schemas.microsoft.com/office/drawing/2014/main" id="{3CF02E97-D709-7ACE-0A16-414806B3C4B8}"/>
              </a:ext>
            </a:extLst>
          </p:cNvPr>
          <p:cNvSpPr>
            <a:spLocks noGrp="1"/>
          </p:cNvSpPr>
          <p:nvPr>
            <p:ph type="sldNum" sz="quarter" idx="26"/>
          </p:nvPr>
        </p:nvSpPr>
        <p:spPr/>
        <p:txBody>
          <a:bodyPr/>
          <a:lstStyle/>
          <a:p>
            <a:pPr defTabSz="761970"/>
            <a:fld id="{A59E24FB-11A7-44FD-AC96-67BDBF48A334}" type="slidenum">
              <a:rPr lang="en-US" smtClean="0"/>
              <a:pPr defTabSz="761970"/>
              <a:t>33</a:t>
            </a:fld>
            <a:endParaRPr lang="en-US"/>
          </a:p>
        </p:txBody>
      </p:sp>
      <p:sp>
        <p:nvSpPr>
          <p:cNvPr id="5" name="Title 4">
            <a:extLst>
              <a:ext uri="{FF2B5EF4-FFF2-40B4-BE49-F238E27FC236}">
                <a16:creationId xmlns:a16="http://schemas.microsoft.com/office/drawing/2014/main" id="{F985F356-D174-31F5-381C-13996616B56B}"/>
              </a:ext>
            </a:extLst>
          </p:cNvPr>
          <p:cNvSpPr>
            <a:spLocks noGrp="1"/>
          </p:cNvSpPr>
          <p:nvPr>
            <p:ph type="title"/>
          </p:nvPr>
        </p:nvSpPr>
        <p:spPr/>
        <p:txBody>
          <a:bodyPr/>
          <a:lstStyle/>
          <a:p>
            <a:r>
              <a:rPr lang="en-US" dirty="0"/>
              <a:t>Reporting Views</a:t>
            </a:r>
          </a:p>
        </p:txBody>
      </p:sp>
      <p:sp>
        <p:nvSpPr>
          <p:cNvPr id="6" name="Content Placeholder 5">
            <a:extLst>
              <a:ext uri="{FF2B5EF4-FFF2-40B4-BE49-F238E27FC236}">
                <a16:creationId xmlns:a16="http://schemas.microsoft.com/office/drawing/2014/main" id="{EDC20E54-12F6-784A-DDE0-D834763AE03B}"/>
              </a:ext>
            </a:extLst>
          </p:cNvPr>
          <p:cNvSpPr>
            <a:spLocks noGrp="1"/>
          </p:cNvSpPr>
          <p:nvPr>
            <p:ph sz="quarter" idx="27"/>
          </p:nvPr>
        </p:nvSpPr>
        <p:spPr/>
        <p:txBody>
          <a:bodyPr/>
          <a:lstStyle/>
          <a:p>
            <a:r>
              <a:rPr lang="en-US" dirty="0"/>
              <a:t>Analysis</a:t>
            </a:r>
          </a:p>
        </p:txBody>
      </p:sp>
      <p:sp>
        <p:nvSpPr>
          <p:cNvPr id="7" name="Content Placeholder 6">
            <a:extLst>
              <a:ext uri="{FF2B5EF4-FFF2-40B4-BE49-F238E27FC236}">
                <a16:creationId xmlns:a16="http://schemas.microsoft.com/office/drawing/2014/main" id="{3FC78F41-121C-E544-09E3-9CB8EF62042D}"/>
              </a:ext>
            </a:extLst>
          </p:cNvPr>
          <p:cNvSpPr>
            <a:spLocks noGrp="1"/>
          </p:cNvSpPr>
          <p:nvPr>
            <p:ph sz="quarter" idx="28"/>
          </p:nvPr>
        </p:nvSpPr>
        <p:spPr/>
        <p:txBody>
          <a:bodyPr>
            <a:normAutofit/>
          </a:bodyPr>
          <a:lstStyle/>
          <a:p>
            <a:pPr marL="285750" indent="-285750">
              <a:buFont typeface="Wingdings" pitchFamily="2" charset="2"/>
              <a:buChar char="§"/>
            </a:pPr>
            <a:r>
              <a:rPr lang="en-US" sz="2000" dirty="0"/>
              <a:t>Movements</a:t>
            </a:r>
          </a:p>
          <a:p>
            <a:pPr marL="285750" indent="-285750">
              <a:buFont typeface="Wingdings" pitchFamily="2" charset="2"/>
              <a:buChar char="§"/>
            </a:pPr>
            <a:r>
              <a:rPr lang="en-US" sz="2000" dirty="0"/>
              <a:t>Expiration Management</a:t>
            </a:r>
          </a:p>
          <a:p>
            <a:pPr marL="285750" indent="-285750">
              <a:buFont typeface="Wingdings" pitchFamily="2" charset="2"/>
              <a:buChar char="§"/>
            </a:pPr>
            <a:r>
              <a:rPr lang="en-US" sz="2000" dirty="0"/>
              <a:t>Case Shortages</a:t>
            </a:r>
          </a:p>
          <a:p>
            <a:pPr marL="285750" indent="-285750">
              <a:buFont typeface="Wingdings" pitchFamily="2" charset="2"/>
              <a:buChar char="§"/>
            </a:pPr>
            <a:r>
              <a:rPr lang="en-US" sz="2000" dirty="0"/>
              <a:t>Case Cost Analysis</a:t>
            </a:r>
          </a:p>
          <a:p>
            <a:pPr marL="285750" indent="-285750">
              <a:buFont typeface="Wingdings" pitchFamily="2" charset="2"/>
              <a:buChar char="§"/>
            </a:pPr>
            <a:r>
              <a:rPr lang="en-US" sz="2000" dirty="0"/>
              <a:t>Fill Rate Performance</a:t>
            </a:r>
          </a:p>
          <a:p>
            <a:pPr marL="285750" indent="-285750">
              <a:buFont typeface="Wingdings" pitchFamily="2" charset="2"/>
              <a:buChar char="§"/>
            </a:pPr>
            <a:r>
              <a:rPr lang="en-US" sz="2000" dirty="0"/>
              <a:t>Fill Rate by Source</a:t>
            </a:r>
          </a:p>
          <a:p>
            <a:pPr marL="285750" indent="-285750">
              <a:buFont typeface="Wingdings" pitchFamily="2" charset="2"/>
              <a:buChar char="§"/>
            </a:pPr>
            <a:r>
              <a:rPr lang="en-US" sz="2000" dirty="0"/>
              <a:t>Tracked Item Activity</a:t>
            </a:r>
          </a:p>
        </p:txBody>
      </p:sp>
    </p:spTree>
    <p:extLst>
      <p:ext uri="{BB962C8B-B14F-4D97-AF65-F5344CB8AC3E}">
        <p14:creationId xmlns:p14="http://schemas.microsoft.com/office/powerpoint/2010/main" val="7465920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32966-5ADF-4054-B2D4-2ABC9336F3D1}"/>
              </a:ext>
            </a:extLst>
          </p:cNvPr>
          <p:cNvSpPr>
            <a:spLocks noGrp="1"/>
          </p:cNvSpPr>
          <p:nvPr>
            <p:ph type="title"/>
          </p:nvPr>
        </p:nvSpPr>
        <p:spPr/>
        <p:txBody>
          <a:bodyPr/>
          <a:lstStyle/>
          <a:p>
            <a:r>
              <a:rPr lang="en-US"/>
              <a:t>Usage Query</a:t>
            </a:r>
          </a:p>
        </p:txBody>
      </p:sp>
      <p:graphicFrame>
        <p:nvGraphicFramePr>
          <p:cNvPr id="2" name="Content Placeholder 1">
            <a:extLst>
              <a:ext uri="{FF2B5EF4-FFF2-40B4-BE49-F238E27FC236}">
                <a16:creationId xmlns:a16="http://schemas.microsoft.com/office/drawing/2014/main" id="{7B91C79E-2CCE-0A95-F524-3F7B311F8A6C}"/>
              </a:ext>
            </a:extLst>
          </p:cNvPr>
          <p:cNvGraphicFramePr>
            <a:graphicFrameLocks noGrp="1"/>
          </p:cNvGraphicFramePr>
          <p:nvPr>
            <p:ph idx="1"/>
            <p:extLst>
              <p:ext uri="{D42A27DB-BD31-4B8C-83A1-F6EECF244321}">
                <p14:modId xmlns:p14="http://schemas.microsoft.com/office/powerpoint/2010/main" val="2943917931"/>
              </p:ext>
            </p:extLst>
          </p:nvPr>
        </p:nvGraphicFramePr>
        <p:xfrm>
          <a:off x="358775" y="1246188"/>
          <a:ext cx="5553075"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9">
            <a:extLst>
              <a:ext uri="{FF2B5EF4-FFF2-40B4-BE49-F238E27FC236}">
                <a16:creationId xmlns:a16="http://schemas.microsoft.com/office/drawing/2014/main" id="{C0A839C7-D286-B7AB-8C2F-C9A405968B37}"/>
              </a:ext>
            </a:extLst>
          </p:cNvPr>
          <p:cNvPicPr>
            <a:picLocks noGrp="1" noChangeAspect="1"/>
          </p:cNvPicPr>
          <p:nvPr>
            <p:ph idx="18"/>
          </p:nvPr>
        </p:nvPicPr>
        <p:blipFill>
          <a:blip r:embed="rId8"/>
          <a:stretch>
            <a:fillRect/>
          </a:stretch>
        </p:blipFill>
        <p:spPr>
          <a:xfrm>
            <a:off x="6280150" y="2357196"/>
            <a:ext cx="5607050" cy="2634145"/>
          </a:xfrm>
          <a:ln w="12700">
            <a:solidFill>
              <a:schemeClr val="bg1">
                <a:lumMod val="75000"/>
              </a:schemeClr>
            </a:solidFill>
          </a:ln>
          <a:effectLst/>
        </p:spPr>
      </p:pic>
      <p:sp>
        <p:nvSpPr>
          <p:cNvPr id="4" name="Slide Number Placeholder 3">
            <a:extLst>
              <a:ext uri="{FF2B5EF4-FFF2-40B4-BE49-F238E27FC236}">
                <a16:creationId xmlns:a16="http://schemas.microsoft.com/office/drawing/2014/main" id="{302DBE26-DD42-4888-9BEF-504699EBC583}"/>
              </a:ext>
            </a:extLst>
          </p:cNvPr>
          <p:cNvSpPr>
            <a:spLocks noGrp="1"/>
          </p:cNvSpPr>
          <p:nvPr>
            <p:ph type="sldNum" sz="quarter" idx="17"/>
          </p:nvPr>
        </p:nvSpPr>
        <p:spPr/>
        <p:txBody>
          <a:bodyPr/>
          <a:lstStyle/>
          <a:p>
            <a:fld id="{A59E24FB-11A7-44FD-AC96-67BDBF48A334}" type="slidenum">
              <a:rPr lang="en-US"/>
              <a:pPr/>
              <a:t>34</a:t>
            </a:fld>
            <a:endParaRPr lang="en-US"/>
          </a:p>
        </p:txBody>
      </p:sp>
    </p:spTree>
    <p:extLst>
      <p:ext uri="{BB962C8B-B14F-4D97-AF65-F5344CB8AC3E}">
        <p14:creationId xmlns:p14="http://schemas.microsoft.com/office/powerpoint/2010/main" val="1047230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32966-5ADF-4054-B2D4-2ABC9336F3D1}"/>
              </a:ext>
            </a:extLst>
          </p:cNvPr>
          <p:cNvSpPr>
            <a:spLocks noGrp="1"/>
          </p:cNvSpPr>
          <p:nvPr>
            <p:ph type="title"/>
          </p:nvPr>
        </p:nvSpPr>
        <p:spPr/>
        <p:txBody>
          <a:bodyPr anchor="ctr">
            <a:normAutofit/>
          </a:bodyPr>
          <a:lstStyle/>
          <a:p>
            <a:r>
              <a:rPr lang="en-US"/>
              <a:t>Usage Item Query</a:t>
            </a:r>
            <a:endParaRPr lang="en-US" dirty="0"/>
          </a:p>
        </p:txBody>
      </p:sp>
      <p:sp>
        <p:nvSpPr>
          <p:cNvPr id="5" name="Content Placeholder 4">
            <a:extLst>
              <a:ext uri="{FF2B5EF4-FFF2-40B4-BE49-F238E27FC236}">
                <a16:creationId xmlns:a16="http://schemas.microsoft.com/office/drawing/2014/main" id="{E6162C3D-46F4-D469-4A01-BB1BBA6B682A}"/>
              </a:ext>
            </a:extLst>
          </p:cNvPr>
          <p:cNvSpPr>
            <a:spLocks noGrp="1"/>
          </p:cNvSpPr>
          <p:nvPr>
            <p:ph idx="1"/>
          </p:nvPr>
        </p:nvSpPr>
        <p:spPr/>
        <p:txBody>
          <a:bodyPr anchor="ctr"/>
          <a:lstStyle/>
          <a:p>
            <a:pPr lvl="0"/>
            <a:r>
              <a:rPr lang="en-US" dirty="0"/>
              <a:t>“Usage Item Query” view is used to query supply usage, return, and count activities.</a:t>
            </a:r>
          </a:p>
          <a:p>
            <a:endParaRPr lang="en-US" dirty="0"/>
          </a:p>
          <a:p>
            <a:r>
              <a:rPr lang="en-US" dirty="0"/>
              <a:t>Item-level information is provided.</a:t>
            </a:r>
          </a:p>
        </p:txBody>
      </p:sp>
      <p:pic>
        <p:nvPicPr>
          <p:cNvPr id="10" name="Content Placeholder 9" descr="A screenshot of a computer&#10;&#10;Description automatically generated">
            <a:extLst>
              <a:ext uri="{FF2B5EF4-FFF2-40B4-BE49-F238E27FC236}">
                <a16:creationId xmlns:a16="http://schemas.microsoft.com/office/drawing/2014/main" id="{6C2B6652-3778-C4FB-7BEE-785DA2616347}"/>
              </a:ext>
            </a:extLst>
          </p:cNvPr>
          <p:cNvPicPr>
            <a:picLocks noGrp="1" noChangeAspect="1"/>
          </p:cNvPicPr>
          <p:nvPr>
            <p:ph idx="18"/>
          </p:nvPr>
        </p:nvPicPr>
        <p:blipFill>
          <a:blip r:embed="rId3"/>
          <a:stretch>
            <a:fillRect/>
          </a:stretch>
        </p:blipFill>
        <p:spPr>
          <a:xfrm>
            <a:off x="6280150" y="2357196"/>
            <a:ext cx="5607050" cy="2634145"/>
          </a:xfrm>
          <a:noFill/>
          <a:ln w="12700">
            <a:solidFill>
              <a:schemeClr val="bg1">
                <a:lumMod val="75000"/>
              </a:schemeClr>
            </a:solidFill>
          </a:ln>
          <a:effectLst/>
        </p:spPr>
      </p:pic>
      <p:sp>
        <p:nvSpPr>
          <p:cNvPr id="4" name="Slide Number Placeholder 3">
            <a:extLst>
              <a:ext uri="{FF2B5EF4-FFF2-40B4-BE49-F238E27FC236}">
                <a16:creationId xmlns:a16="http://schemas.microsoft.com/office/drawing/2014/main" id="{302DBE26-DD42-4888-9BEF-504699EBC583}"/>
              </a:ext>
            </a:extLst>
          </p:cNvPr>
          <p:cNvSpPr>
            <a:spLocks noGrp="1"/>
          </p:cNvSpPr>
          <p:nvPr>
            <p:ph type="sldNum" sz="quarter" idx="17"/>
          </p:nvPr>
        </p:nvSpPr>
        <p:spPr/>
        <p:txBody>
          <a:bodyPr anchor="ctr">
            <a:normAutofit/>
          </a:bodyPr>
          <a:lstStyle/>
          <a:p>
            <a:fld id="{A59E24FB-11A7-44FD-AC96-67BDBF48A334}" type="slidenum">
              <a:rPr lang="en-US" smtClean="0"/>
              <a:pPr/>
              <a:t>35</a:t>
            </a:fld>
            <a:endParaRPr lang="en-US"/>
          </a:p>
        </p:txBody>
      </p:sp>
      <p:pic>
        <p:nvPicPr>
          <p:cNvPr id="2" name="Picture 1" descr="A screenshot of a computer&#10;&#10;Description automatically generated">
            <a:extLst>
              <a:ext uri="{FF2B5EF4-FFF2-40B4-BE49-F238E27FC236}">
                <a16:creationId xmlns:a16="http://schemas.microsoft.com/office/drawing/2014/main" id="{49A0719C-54CC-B243-AA66-F35B3D96002D}"/>
              </a:ext>
            </a:extLst>
          </p:cNvPr>
          <p:cNvPicPr>
            <a:picLocks noChangeAspect="1"/>
          </p:cNvPicPr>
          <p:nvPr/>
        </p:nvPicPr>
        <p:blipFill>
          <a:blip r:embed="rId3"/>
          <a:stretch>
            <a:fillRect/>
          </a:stretch>
        </p:blipFill>
        <p:spPr>
          <a:xfrm>
            <a:off x="6280912" y="2357213"/>
            <a:ext cx="5606289" cy="2634955"/>
          </a:xfrm>
          <a:prstGeom prst="rect">
            <a:avLst/>
          </a:prstGeom>
          <a:noFill/>
          <a:ln w="12700">
            <a:solidFill>
              <a:schemeClr val="bg1">
                <a:lumMod val="75000"/>
              </a:schemeClr>
            </a:solidFill>
          </a:ln>
          <a:effectLst/>
        </p:spPr>
      </p:pic>
    </p:spTree>
    <p:extLst>
      <p:ext uri="{BB962C8B-B14F-4D97-AF65-F5344CB8AC3E}">
        <p14:creationId xmlns:p14="http://schemas.microsoft.com/office/powerpoint/2010/main" val="3127754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32966-5ADF-4054-B2D4-2ABC9336F3D1}"/>
              </a:ext>
            </a:extLst>
          </p:cNvPr>
          <p:cNvSpPr>
            <a:spLocks noGrp="1"/>
          </p:cNvSpPr>
          <p:nvPr>
            <p:ph type="title"/>
          </p:nvPr>
        </p:nvSpPr>
        <p:spPr/>
        <p:txBody>
          <a:bodyPr/>
          <a:lstStyle/>
          <a:p>
            <a:r>
              <a:rPr lang="en-US"/>
              <a:t>Case Pick Query</a:t>
            </a:r>
            <a:endParaRPr lang="en-US" dirty="0"/>
          </a:p>
        </p:txBody>
      </p:sp>
      <p:sp>
        <p:nvSpPr>
          <p:cNvPr id="5" name="Content Placeholder 4">
            <a:extLst>
              <a:ext uri="{FF2B5EF4-FFF2-40B4-BE49-F238E27FC236}">
                <a16:creationId xmlns:a16="http://schemas.microsoft.com/office/drawing/2014/main" id="{347B1964-4DCA-FB3E-77DD-EABEDAF2BB81}"/>
              </a:ext>
            </a:extLst>
          </p:cNvPr>
          <p:cNvSpPr>
            <a:spLocks noGrp="1"/>
          </p:cNvSpPr>
          <p:nvPr>
            <p:ph idx="1"/>
          </p:nvPr>
        </p:nvSpPr>
        <p:spPr>
          <a:xfrm>
            <a:off x="358738" y="1246296"/>
            <a:ext cx="11528213" cy="4856793"/>
          </a:xfrm>
        </p:spPr>
        <p:txBody>
          <a:bodyPr/>
          <a:lstStyle/>
          <a:p>
            <a:r>
              <a:rPr lang="en-US"/>
              <a:t>The “Cases Pick Query”</a:t>
            </a:r>
            <a:r>
              <a:rPr lang="en-US" b="1"/>
              <a:t> </a:t>
            </a:r>
            <a:r>
              <a:rPr lang="en-US"/>
              <a:t>view allows to query the records in the cases table that needs to be picked or for which the picking process has already started.</a:t>
            </a:r>
            <a:endParaRPr lang="en-US" dirty="0"/>
          </a:p>
        </p:txBody>
      </p:sp>
      <p:sp>
        <p:nvSpPr>
          <p:cNvPr id="4" name="Slide Number Placeholder 3">
            <a:extLst>
              <a:ext uri="{FF2B5EF4-FFF2-40B4-BE49-F238E27FC236}">
                <a16:creationId xmlns:a16="http://schemas.microsoft.com/office/drawing/2014/main" id="{302DBE26-DD42-4888-9BEF-504699EBC583}"/>
              </a:ext>
            </a:extLst>
          </p:cNvPr>
          <p:cNvSpPr>
            <a:spLocks noGrp="1"/>
          </p:cNvSpPr>
          <p:nvPr>
            <p:ph type="sldNum" sz="quarter" idx="17"/>
          </p:nvPr>
        </p:nvSpPr>
        <p:spPr/>
        <p:txBody>
          <a:bodyPr/>
          <a:lstStyle/>
          <a:p>
            <a:fld id="{A59E24FB-11A7-44FD-AC96-67BDBF48A334}" type="slidenum">
              <a:rPr lang="en-US" smtClean="0"/>
              <a:pPr/>
              <a:t>36</a:t>
            </a:fld>
            <a:endParaRPr lang="en-US"/>
          </a:p>
        </p:txBody>
      </p:sp>
      <p:grpSp>
        <p:nvGrpSpPr>
          <p:cNvPr id="8" name="Group 7">
            <a:extLst>
              <a:ext uri="{FF2B5EF4-FFF2-40B4-BE49-F238E27FC236}">
                <a16:creationId xmlns:a16="http://schemas.microsoft.com/office/drawing/2014/main" id="{B5A343D0-9593-C49F-8F3E-F9F9F6840CBF}"/>
              </a:ext>
            </a:extLst>
          </p:cNvPr>
          <p:cNvGrpSpPr/>
          <p:nvPr/>
        </p:nvGrpSpPr>
        <p:grpSpPr>
          <a:xfrm>
            <a:off x="1981334" y="2548593"/>
            <a:ext cx="8229332" cy="3866072"/>
            <a:chOff x="1981334" y="2548593"/>
            <a:chExt cx="8229332" cy="3866072"/>
          </a:xfrm>
        </p:grpSpPr>
        <p:grpSp>
          <p:nvGrpSpPr>
            <p:cNvPr id="2" name="Group 1">
              <a:extLst>
                <a:ext uri="{FF2B5EF4-FFF2-40B4-BE49-F238E27FC236}">
                  <a16:creationId xmlns:a16="http://schemas.microsoft.com/office/drawing/2014/main" id="{5F5A2C2F-C01E-F6EE-77EC-0A310B783DC5}"/>
                </a:ext>
              </a:extLst>
            </p:cNvPr>
            <p:cNvGrpSpPr/>
            <p:nvPr/>
          </p:nvGrpSpPr>
          <p:grpSpPr>
            <a:xfrm>
              <a:off x="1981334" y="2548593"/>
              <a:ext cx="8229332" cy="3866072"/>
              <a:chOff x="1981334" y="2548593"/>
              <a:chExt cx="8229332" cy="3866072"/>
            </a:xfrm>
          </p:grpSpPr>
          <p:pic>
            <p:nvPicPr>
              <p:cNvPr id="3" name="Picture 2">
                <a:extLst>
                  <a:ext uri="{FF2B5EF4-FFF2-40B4-BE49-F238E27FC236}">
                    <a16:creationId xmlns:a16="http://schemas.microsoft.com/office/drawing/2014/main" id="{A129458C-83E7-7263-AB38-69D50F2A5D60}"/>
                  </a:ext>
                </a:extLst>
              </p:cNvPr>
              <p:cNvPicPr>
                <a:picLocks noChangeAspect="1"/>
              </p:cNvPicPr>
              <p:nvPr/>
            </p:nvPicPr>
            <p:blipFill>
              <a:blip r:embed="rId3"/>
              <a:stretch>
                <a:fillRect/>
              </a:stretch>
            </p:blipFill>
            <p:spPr>
              <a:xfrm>
                <a:off x="1981334" y="2548593"/>
                <a:ext cx="8229332" cy="3866072"/>
              </a:xfrm>
              <a:prstGeom prst="rect">
                <a:avLst/>
              </a:prstGeom>
              <a:ln>
                <a:solidFill>
                  <a:schemeClr val="tx1"/>
                </a:solidFill>
              </a:ln>
            </p:spPr>
          </p:pic>
          <p:sp>
            <p:nvSpPr>
              <p:cNvPr id="7" name="Rectangle 6">
                <a:extLst>
                  <a:ext uri="{FF2B5EF4-FFF2-40B4-BE49-F238E27FC236}">
                    <a16:creationId xmlns:a16="http://schemas.microsoft.com/office/drawing/2014/main" id="{BC580D6A-8A0E-0946-B9E5-F60A23B719A7}"/>
                  </a:ext>
                </a:extLst>
              </p:cNvPr>
              <p:cNvSpPr/>
              <p:nvPr/>
            </p:nvSpPr>
            <p:spPr>
              <a:xfrm>
                <a:off x="7404943" y="4540251"/>
                <a:ext cx="2413872" cy="11095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31513"/>
                <a:endParaRPr lang="en-US">
                  <a:solidFill>
                    <a:srgbClr val="FFFFFF"/>
                  </a:solidFill>
                  <a:latin typeface="Arial" panose="020B0604020202020204"/>
                </a:endParaRPr>
              </a:p>
            </p:txBody>
          </p:sp>
        </p:grpSp>
        <p:sp>
          <p:nvSpPr>
            <p:cNvPr id="10" name="Rectangle 9">
              <a:extLst>
                <a:ext uri="{FF2B5EF4-FFF2-40B4-BE49-F238E27FC236}">
                  <a16:creationId xmlns:a16="http://schemas.microsoft.com/office/drawing/2014/main" id="{32AC6909-1CEF-508D-8370-B0556E5416AB}"/>
                </a:ext>
              </a:extLst>
            </p:cNvPr>
            <p:cNvSpPr/>
            <p:nvPr/>
          </p:nvSpPr>
          <p:spPr>
            <a:xfrm>
              <a:off x="7404942" y="4540251"/>
              <a:ext cx="2413871" cy="1109554"/>
            </a:xfrm>
            <a:prstGeom prst="rect">
              <a:avLst/>
            </a:prstGeom>
            <a:noFill/>
            <a:ln w="38100">
              <a:solidFill>
                <a:schemeClr val="accent5"/>
              </a:solidFill>
            </a:ln>
          </p:spPr>
          <p:style>
            <a:lnRef idx="2">
              <a:schemeClr val="accent3"/>
            </a:lnRef>
            <a:fillRef idx="1">
              <a:schemeClr val="lt1"/>
            </a:fillRef>
            <a:effectRef idx="0">
              <a:schemeClr val="accent3"/>
            </a:effectRef>
            <a:fontRef idx="minor">
              <a:schemeClr val="dk1"/>
            </a:fontRef>
          </p:style>
          <p:txBody>
            <a:bodyPr wrap="square" rtlCol="0" anchor="ctr" anchorCtr="0">
              <a:noAutofit/>
            </a:bodyPr>
            <a:lstStyle/>
            <a:p>
              <a:pPr algn="ctr"/>
              <a:endParaRPr lang="en-US" sz="1600" dirty="0" err="1">
                <a:solidFill>
                  <a:schemeClr val="bg1"/>
                </a:solidFill>
              </a:endParaRPr>
            </a:p>
          </p:txBody>
        </p:sp>
      </p:grpSp>
    </p:spTree>
    <p:extLst>
      <p:ext uri="{BB962C8B-B14F-4D97-AF65-F5344CB8AC3E}">
        <p14:creationId xmlns:p14="http://schemas.microsoft.com/office/powerpoint/2010/main" val="3844456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32966-5ADF-4054-B2D4-2ABC9336F3D1}"/>
              </a:ext>
            </a:extLst>
          </p:cNvPr>
          <p:cNvSpPr>
            <a:spLocks noGrp="1"/>
          </p:cNvSpPr>
          <p:nvPr>
            <p:ph type="title"/>
          </p:nvPr>
        </p:nvSpPr>
        <p:spPr/>
        <p:txBody>
          <a:bodyPr/>
          <a:lstStyle/>
          <a:p>
            <a:r>
              <a:rPr lang="en-US" dirty="0"/>
              <a:t>Movements</a:t>
            </a:r>
          </a:p>
        </p:txBody>
      </p:sp>
      <p:sp>
        <p:nvSpPr>
          <p:cNvPr id="5" name="Content Placeholder 4">
            <a:extLst>
              <a:ext uri="{FF2B5EF4-FFF2-40B4-BE49-F238E27FC236}">
                <a16:creationId xmlns:a16="http://schemas.microsoft.com/office/drawing/2014/main" id="{7C7BFD77-AFA3-7E1E-ABD6-1315E82CC347}"/>
              </a:ext>
            </a:extLst>
          </p:cNvPr>
          <p:cNvSpPr>
            <a:spLocks noGrp="1"/>
          </p:cNvSpPr>
          <p:nvPr>
            <p:ph idx="1"/>
          </p:nvPr>
        </p:nvSpPr>
        <p:spPr/>
        <p:txBody>
          <a:bodyPr/>
          <a:lstStyle/>
          <a:p>
            <a:r>
              <a:rPr lang="en-US"/>
              <a:t>The “Movements” </a:t>
            </a:r>
            <a:r>
              <a:rPr lang="en-US" dirty="0"/>
              <a:t>view is used to query on the history of location item movement activities and any resulting item value changes.</a:t>
            </a:r>
          </a:p>
        </p:txBody>
      </p:sp>
      <p:sp>
        <p:nvSpPr>
          <p:cNvPr id="4" name="Slide Number Placeholder 3">
            <a:extLst>
              <a:ext uri="{FF2B5EF4-FFF2-40B4-BE49-F238E27FC236}">
                <a16:creationId xmlns:a16="http://schemas.microsoft.com/office/drawing/2014/main" id="{302DBE26-DD42-4888-9BEF-504699EBC583}"/>
              </a:ext>
            </a:extLst>
          </p:cNvPr>
          <p:cNvSpPr>
            <a:spLocks noGrp="1"/>
          </p:cNvSpPr>
          <p:nvPr>
            <p:ph type="sldNum" sz="quarter" idx="17"/>
          </p:nvPr>
        </p:nvSpPr>
        <p:spPr/>
        <p:txBody>
          <a:bodyPr/>
          <a:lstStyle/>
          <a:p>
            <a:fld id="{A59E24FB-11A7-44FD-AC96-67BDBF48A334}" type="slidenum">
              <a:rPr lang="en-US"/>
              <a:pPr/>
              <a:t>37</a:t>
            </a:fld>
            <a:endParaRPr lang="en-US"/>
          </a:p>
        </p:txBody>
      </p:sp>
      <p:pic>
        <p:nvPicPr>
          <p:cNvPr id="7" name="Picture 6">
            <a:extLst>
              <a:ext uri="{FF2B5EF4-FFF2-40B4-BE49-F238E27FC236}">
                <a16:creationId xmlns:a16="http://schemas.microsoft.com/office/drawing/2014/main" id="{7535D460-FE42-46D4-86BB-D5CF3BCBC0F7}"/>
              </a:ext>
            </a:extLst>
          </p:cNvPr>
          <p:cNvPicPr>
            <a:picLocks noChangeAspect="1"/>
          </p:cNvPicPr>
          <p:nvPr/>
        </p:nvPicPr>
        <p:blipFill>
          <a:blip r:embed="rId3"/>
          <a:stretch>
            <a:fillRect/>
          </a:stretch>
        </p:blipFill>
        <p:spPr>
          <a:xfrm>
            <a:off x="2059979" y="2511404"/>
            <a:ext cx="8126228" cy="3817634"/>
          </a:xfrm>
          <a:prstGeom prst="rect">
            <a:avLst/>
          </a:prstGeom>
          <a:ln w="12700">
            <a:solidFill>
              <a:schemeClr val="bg1">
                <a:lumMod val="75000"/>
              </a:schemeClr>
            </a:solidFill>
          </a:ln>
          <a:effectLst/>
        </p:spPr>
      </p:pic>
      <p:sp>
        <p:nvSpPr>
          <p:cNvPr id="8" name="Content Placeholder 1">
            <a:extLst>
              <a:ext uri="{FF2B5EF4-FFF2-40B4-BE49-F238E27FC236}">
                <a16:creationId xmlns:a16="http://schemas.microsoft.com/office/drawing/2014/main" id="{4FD470E3-69F7-4FC4-936C-6966ED97FF2F}"/>
              </a:ext>
            </a:extLst>
          </p:cNvPr>
          <p:cNvSpPr txBox="1">
            <a:spLocks/>
          </p:cNvSpPr>
          <p:nvPr/>
        </p:nvSpPr>
        <p:spPr>
          <a:xfrm>
            <a:off x="462642" y="1838477"/>
            <a:ext cx="3045903" cy="3715881"/>
          </a:xfrm>
          <a:prstGeom prst="rect">
            <a:avLst/>
          </a:prstGeom>
        </p:spPr>
        <p:txBody>
          <a:bodyPr/>
          <a:lstStyle>
            <a:lvl1pPr marL="457182" indent="-457182" algn="l" rtl="0" eaLnBrk="1" fontAlgn="base" hangingPunct="1">
              <a:spcBef>
                <a:spcPct val="20000"/>
              </a:spcBef>
              <a:spcAft>
                <a:spcPct val="0"/>
              </a:spcAft>
              <a:buClr>
                <a:schemeClr val="accent1"/>
              </a:buClr>
              <a:buFont typeface="Wingdings" pitchFamily="2" charset="2"/>
              <a:buChar char="§"/>
              <a:defRPr sz="2800"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90560" indent="-380985" algn="l" rtl="0" eaLnBrk="1" fontAlgn="base" hangingPunct="1">
              <a:spcBef>
                <a:spcPct val="20000"/>
              </a:spcBef>
              <a:spcAft>
                <a:spcPct val="0"/>
              </a:spcAft>
              <a:buClr>
                <a:schemeClr val="accent1"/>
              </a:buClr>
              <a:buSzPct val="110000"/>
              <a:buFont typeface="Arial" charset="0"/>
              <a:buChar char="▫"/>
              <a:defRPr sz="24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523939" indent="-304788" algn="l" rtl="0" eaLnBrk="1" fontAlgn="base" hangingPunct="1">
              <a:spcBef>
                <a:spcPct val="20000"/>
              </a:spcBef>
              <a:spcAft>
                <a:spcPct val="0"/>
              </a:spcAft>
              <a:buClr>
                <a:schemeClr val="accent1"/>
              </a:buClr>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2133515" indent="-304788" algn="l" rtl="0" eaLnBrk="1" fontAlgn="base" hangingPunct="1">
              <a:spcBef>
                <a:spcPct val="20000"/>
              </a:spcBef>
              <a:spcAft>
                <a:spcPct val="0"/>
              </a:spcAft>
              <a:buClr>
                <a:schemeClr val="accent1"/>
              </a:buClr>
              <a:buFont typeface="Arial" charset="0"/>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743090" indent="-304788" algn="l" rtl="0" eaLnBrk="1" fontAlgn="base" hangingPunct="1">
              <a:spcBef>
                <a:spcPct val="20000"/>
              </a:spcBef>
              <a:spcAft>
                <a:spcPct val="0"/>
              </a:spcAft>
              <a:buClr>
                <a:schemeClr val="accent1"/>
              </a:buClr>
              <a:buSzPct val="60000"/>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marL="457178" indent="-457178" defTabSz="914391">
              <a:buClr>
                <a:srgbClr val="FF0000"/>
              </a:buClr>
            </a:pPr>
            <a:endParaRPr lang="en-US" sz="2000" kern="0" dirty="0">
              <a:solidFill>
                <a:srgbClr val="152834"/>
              </a:solidFill>
            </a:endParaRPr>
          </a:p>
        </p:txBody>
      </p:sp>
    </p:spTree>
    <p:extLst>
      <p:ext uri="{BB962C8B-B14F-4D97-AF65-F5344CB8AC3E}">
        <p14:creationId xmlns:p14="http://schemas.microsoft.com/office/powerpoint/2010/main" val="878728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32966-5ADF-4054-B2D4-2ABC9336F3D1}"/>
              </a:ext>
            </a:extLst>
          </p:cNvPr>
          <p:cNvSpPr>
            <a:spLocks noGrp="1"/>
          </p:cNvSpPr>
          <p:nvPr>
            <p:ph type="title"/>
          </p:nvPr>
        </p:nvSpPr>
        <p:spPr/>
        <p:txBody>
          <a:bodyPr/>
          <a:lstStyle/>
          <a:p>
            <a:r>
              <a:rPr lang="en-US"/>
              <a:t>Expiration Management</a:t>
            </a:r>
          </a:p>
        </p:txBody>
      </p:sp>
      <p:sp>
        <p:nvSpPr>
          <p:cNvPr id="5" name="Content Placeholder 4">
            <a:extLst>
              <a:ext uri="{FF2B5EF4-FFF2-40B4-BE49-F238E27FC236}">
                <a16:creationId xmlns:a16="http://schemas.microsoft.com/office/drawing/2014/main" id="{14A05ECA-5983-98DE-1156-2704713FE318}"/>
              </a:ext>
            </a:extLst>
          </p:cNvPr>
          <p:cNvSpPr>
            <a:spLocks noGrp="1"/>
          </p:cNvSpPr>
          <p:nvPr>
            <p:ph idx="1"/>
          </p:nvPr>
        </p:nvSpPr>
        <p:spPr>
          <a:xfrm>
            <a:off x="358738" y="1246297"/>
            <a:ext cx="11528213" cy="1910566"/>
          </a:xfrm>
        </p:spPr>
        <p:txBody>
          <a:bodyPr/>
          <a:lstStyle/>
          <a:p>
            <a:pPr lvl="0"/>
            <a:r>
              <a:rPr lang="en-US" baseline="0" dirty="0"/>
              <a:t>The</a:t>
            </a:r>
            <a:r>
              <a:rPr lang="en-US" b="1" baseline="0" dirty="0"/>
              <a:t> </a:t>
            </a:r>
            <a:r>
              <a:rPr lang="en-US" baseline="0" dirty="0"/>
              <a:t>“Expiration Management”</a:t>
            </a:r>
            <a:r>
              <a:rPr lang="en-US" b="1" baseline="0" dirty="0"/>
              <a:t> </a:t>
            </a:r>
            <a:r>
              <a:rPr lang="en-US" baseline="0" dirty="0"/>
              <a:t>view is used to report on items that are nearing a lot's expiry date or are expired.</a:t>
            </a:r>
            <a:endParaRPr lang="en-US" dirty="0"/>
          </a:p>
          <a:p>
            <a:pPr lvl="0"/>
            <a:endParaRPr lang="en-US" baseline="0" dirty="0"/>
          </a:p>
          <a:p>
            <a:pPr lvl="0"/>
            <a:r>
              <a:rPr lang="en-US" baseline="0" dirty="0"/>
              <a:t>The predefined search criteria makes it possible to display all lots where the expiry date is within the value defined in the </a:t>
            </a:r>
            <a:r>
              <a:rPr lang="en-US" b="1" baseline="0" dirty="0"/>
              <a:t>Lot Expiry Alert Days</a:t>
            </a:r>
            <a:r>
              <a:rPr lang="en-US" baseline="0" dirty="0"/>
              <a:t> field of the locations table</a:t>
            </a:r>
            <a:r>
              <a:rPr lang="en-US" baseline="0"/>
              <a:t>.</a:t>
            </a:r>
            <a:endParaRPr lang="en-US" dirty="0"/>
          </a:p>
        </p:txBody>
      </p:sp>
      <p:sp>
        <p:nvSpPr>
          <p:cNvPr id="4" name="Slide Number Placeholder 3">
            <a:extLst>
              <a:ext uri="{FF2B5EF4-FFF2-40B4-BE49-F238E27FC236}">
                <a16:creationId xmlns:a16="http://schemas.microsoft.com/office/drawing/2014/main" id="{302DBE26-DD42-4888-9BEF-504699EBC583}"/>
              </a:ext>
            </a:extLst>
          </p:cNvPr>
          <p:cNvSpPr>
            <a:spLocks noGrp="1"/>
          </p:cNvSpPr>
          <p:nvPr>
            <p:ph type="sldNum" sz="quarter" idx="17"/>
          </p:nvPr>
        </p:nvSpPr>
        <p:spPr/>
        <p:txBody>
          <a:bodyPr/>
          <a:lstStyle/>
          <a:p>
            <a:fld id="{A59E24FB-11A7-44FD-AC96-67BDBF48A334}" type="slidenum">
              <a:rPr lang="en-US"/>
              <a:pPr/>
              <a:t>38</a:t>
            </a:fld>
            <a:endParaRPr lang="en-US"/>
          </a:p>
        </p:txBody>
      </p:sp>
      <p:pic>
        <p:nvPicPr>
          <p:cNvPr id="7" name="Picture 6">
            <a:extLst>
              <a:ext uri="{FF2B5EF4-FFF2-40B4-BE49-F238E27FC236}">
                <a16:creationId xmlns:a16="http://schemas.microsoft.com/office/drawing/2014/main" id="{81D50B18-B4B8-43C5-BF18-0CF6113151A3}"/>
              </a:ext>
            </a:extLst>
          </p:cNvPr>
          <p:cNvPicPr>
            <a:picLocks noChangeAspect="1"/>
          </p:cNvPicPr>
          <p:nvPr/>
        </p:nvPicPr>
        <p:blipFill rotWithShape="1">
          <a:blip r:embed="rId3"/>
          <a:srcRect b="3123"/>
          <a:stretch/>
        </p:blipFill>
        <p:spPr>
          <a:xfrm>
            <a:off x="2843811" y="3154971"/>
            <a:ext cx="6504377" cy="2960250"/>
          </a:xfrm>
          <a:prstGeom prst="rect">
            <a:avLst/>
          </a:prstGeom>
          <a:ln w="12700">
            <a:solidFill>
              <a:schemeClr val="bg1">
                <a:lumMod val="75000"/>
              </a:schemeClr>
            </a:solidFill>
          </a:ln>
          <a:effectLst/>
        </p:spPr>
      </p:pic>
      <p:sp>
        <p:nvSpPr>
          <p:cNvPr id="8" name="Content Placeholder 1">
            <a:extLst>
              <a:ext uri="{FF2B5EF4-FFF2-40B4-BE49-F238E27FC236}">
                <a16:creationId xmlns:a16="http://schemas.microsoft.com/office/drawing/2014/main" id="{34C76154-AE01-47F0-824C-59E9E7CF2B47}"/>
              </a:ext>
            </a:extLst>
          </p:cNvPr>
          <p:cNvSpPr txBox="1">
            <a:spLocks/>
          </p:cNvSpPr>
          <p:nvPr/>
        </p:nvSpPr>
        <p:spPr>
          <a:xfrm>
            <a:off x="232751" y="1809052"/>
            <a:ext cx="3497166" cy="3745306"/>
          </a:xfrm>
          <a:prstGeom prst="rect">
            <a:avLst/>
          </a:prstGeom>
        </p:spPr>
        <p:txBody>
          <a:bodyPr/>
          <a:lstStyle>
            <a:lvl1pPr marL="457182" indent="-457182" algn="l" rtl="0" eaLnBrk="1" fontAlgn="base" hangingPunct="1">
              <a:spcBef>
                <a:spcPct val="20000"/>
              </a:spcBef>
              <a:spcAft>
                <a:spcPct val="0"/>
              </a:spcAft>
              <a:buClr>
                <a:schemeClr val="accent1"/>
              </a:buClr>
              <a:buFont typeface="Wingdings" pitchFamily="2" charset="2"/>
              <a:buChar char="§"/>
              <a:defRPr sz="2800"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90560" indent="-380985" algn="l" rtl="0" eaLnBrk="1" fontAlgn="base" hangingPunct="1">
              <a:spcBef>
                <a:spcPct val="20000"/>
              </a:spcBef>
              <a:spcAft>
                <a:spcPct val="0"/>
              </a:spcAft>
              <a:buClr>
                <a:schemeClr val="accent1"/>
              </a:buClr>
              <a:buSzPct val="110000"/>
              <a:buFont typeface="Arial" charset="0"/>
              <a:buChar char="▫"/>
              <a:defRPr sz="24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523939" indent="-304788" algn="l" rtl="0" eaLnBrk="1" fontAlgn="base" hangingPunct="1">
              <a:spcBef>
                <a:spcPct val="20000"/>
              </a:spcBef>
              <a:spcAft>
                <a:spcPct val="0"/>
              </a:spcAft>
              <a:buClr>
                <a:schemeClr val="accent1"/>
              </a:buClr>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2133515" indent="-304788" algn="l" rtl="0" eaLnBrk="1" fontAlgn="base" hangingPunct="1">
              <a:spcBef>
                <a:spcPct val="20000"/>
              </a:spcBef>
              <a:spcAft>
                <a:spcPct val="0"/>
              </a:spcAft>
              <a:buClr>
                <a:schemeClr val="accent1"/>
              </a:buClr>
              <a:buFont typeface="Arial" charset="0"/>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743090" indent="-304788" algn="l" rtl="0" eaLnBrk="1" fontAlgn="base" hangingPunct="1">
              <a:spcBef>
                <a:spcPct val="20000"/>
              </a:spcBef>
              <a:spcAft>
                <a:spcPct val="0"/>
              </a:spcAft>
              <a:buClr>
                <a:schemeClr val="accent1"/>
              </a:buClr>
              <a:buSzPct val="60000"/>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marL="457178" indent="-457178" defTabSz="914391">
              <a:buClr>
                <a:srgbClr val="FF0000"/>
              </a:buClr>
            </a:pPr>
            <a:endParaRPr lang="en-US" sz="2000" kern="0" dirty="0">
              <a:solidFill>
                <a:srgbClr val="152834"/>
              </a:solidFill>
            </a:endParaRPr>
          </a:p>
        </p:txBody>
      </p:sp>
    </p:spTree>
    <p:extLst>
      <p:ext uri="{BB962C8B-B14F-4D97-AF65-F5344CB8AC3E}">
        <p14:creationId xmlns:p14="http://schemas.microsoft.com/office/powerpoint/2010/main" val="494479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32966-5ADF-4054-B2D4-2ABC9336F3D1}"/>
              </a:ext>
            </a:extLst>
          </p:cNvPr>
          <p:cNvSpPr>
            <a:spLocks noGrp="1"/>
          </p:cNvSpPr>
          <p:nvPr>
            <p:ph type="title"/>
          </p:nvPr>
        </p:nvSpPr>
        <p:spPr/>
        <p:txBody>
          <a:bodyPr anchor="ctr">
            <a:normAutofit/>
          </a:bodyPr>
          <a:lstStyle/>
          <a:p>
            <a:r>
              <a:rPr lang="en-US"/>
              <a:t>Case Shortages</a:t>
            </a:r>
          </a:p>
        </p:txBody>
      </p:sp>
      <p:sp>
        <p:nvSpPr>
          <p:cNvPr id="9" name="Content Placeholder 8">
            <a:extLst>
              <a:ext uri="{FF2B5EF4-FFF2-40B4-BE49-F238E27FC236}">
                <a16:creationId xmlns:a16="http://schemas.microsoft.com/office/drawing/2014/main" id="{D35FD18E-40CB-3D37-81DB-495348CB9752}"/>
              </a:ext>
            </a:extLst>
          </p:cNvPr>
          <p:cNvSpPr>
            <a:spLocks noGrp="1"/>
          </p:cNvSpPr>
          <p:nvPr>
            <p:ph idx="1"/>
          </p:nvPr>
        </p:nvSpPr>
        <p:spPr/>
        <p:txBody>
          <a:bodyPr/>
          <a:lstStyle/>
          <a:p>
            <a:pPr lvl="0"/>
            <a:r>
              <a:rPr lang="en-US" dirty="0"/>
              <a:t>The </a:t>
            </a:r>
            <a:r>
              <a:rPr lang="en-US" baseline="0" dirty="0"/>
              <a:t>“Case Shortages” view is used to query case shortages and is able to specify specific case statuses.</a:t>
            </a:r>
            <a:endParaRPr lang="en-US" dirty="0"/>
          </a:p>
        </p:txBody>
      </p:sp>
      <p:sp>
        <p:nvSpPr>
          <p:cNvPr id="4" name="Slide Number Placeholder 3">
            <a:extLst>
              <a:ext uri="{FF2B5EF4-FFF2-40B4-BE49-F238E27FC236}">
                <a16:creationId xmlns:a16="http://schemas.microsoft.com/office/drawing/2014/main" id="{302DBE26-DD42-4888-9BEF-504699EBC583}"/>
              </a:ext>
            </a:extLst>
          </p:cNvPr>
          <p:cNvSpPr>
            <a:spLocks noGrp="1"/>
          </p:cNvSpPr>
          <p:nvPr>
            <p:ph type="sldNum" sz="quarter" idx="17"/>
          </p:nvPr>
        </p:nvSpPr>
        <p:spPr/>
        <p:txBody>
          <a:bodyPr anchor="ctr">
            <a:normAutofit/>
          </a:bodyPr>
          <a:lstStyle/>
          <a:p>
            <a:pPr>
              <a:spcAft>
                <a:spcPts val="600"/>
              </a:spcAft>
            </a:pPr>
            <a:fld id="{A59E24FB-11A7-44FD-AC96-67BDBF48A334}" type="slidenum">
              <a:rPr lang="en-US"/>
              <a:pPr>
                <a:spcAft>
                  <a:spcPts val="600"/>
                </a:spcAft>
              </a:pPr>
              <a:t>39</a:t>
            </a:fld>
            <a:endParaRPr lang="en-US"/>
          </a:p>
        </p:txBody>
      </p:sp>
      <p:sp>
        <p:nvSpPr>
          <p:cNvPr id="3" name="Date Placeholder 2">
            <a:extLst>
              <a:ext uri="{FF2B5EF4-FFF2-40B4-BE49-F238E27FC236}">
                <a16:creationId xmlns:a16="http://schemas.microsoft.com/office/drawing/2014/main" id="{71F70DD0-882C-4531-A0D2-9F32ED697EE9}"/>
              </a:ext>
            </a:extLst>
          </p:cNvPr>
          <p:cNvSpPr>
            <a:spLocks noGrp="1"/>
          </p:cNvSpPr>
          <p:nvPr>
            <p:ph type="dt" sz="half" idx="4294967295"/>
          </p:nvPr>
        </p:nvSpPr>
        <p:spPr>
          <a:xfrm>
            <a:off x="0" y="0"/>
            <a:ext cx="0" cy="0"/>
          </a:xfrm>
        </p:spPr>
        <p:txBody>
          <a:bodyPr/>
          <a:lstStyle/>
          <a:p>
            <a:pPr defTabSz="761963">
              <a:spcAft>
                <a:spcPts val="600"/>
              </a:spcAft>
            </a:pPr>
            <a:r>
              <a:rPr lang="en-US" dirty="0">
                <a:solidFill>
                  <a:srgbClr val="414141"/>
                </a:solidFill>
                <a:ea typeface="+mn-ea"/>
                <a:cs typeface="Arial" charset="0"/>
              </a:rPr>
              <a:t> </a:t>
            </a:r>
            <a:endParaRPr lang="en-US">
              <a:solidFill>
                <a:srgbClr val="414141"/>
              </a:solidFill>
              <a:ea typeface="+mn-ea"/>
              <a:cs typeface="Arial" charset="0"/>
            </a:endParaRPr>
          </a:p>
        </p:txBody>
      </p:sp>
      <p:pic>
        <p:nvPicPr>
          <p:cNvPr id="7" name="Picture 6" descr="A screenshot of a computer&#10;&#10;Description automatically generated">
            <a:extLst>
              <a:ext uri="{FF2B5EF4-FFF2-40B4-BE49-F238E27FC236}">
                <a16:creationId xmlns:a16="http://schemas.microsoft.com/office/drawing/2014/main" id="{3416113C-4C77-4127-85AC-0CF309D20FE5}"/>
              </a:ext>
            </a:extLst>
          </p:cNvPr>
          <p:cNvPicPr>
            <a:picLocks noChangeAspect="1"/>
          </p:cNvPicPr>
          <p:nvPr/>
        </p:nvPicPr>
        <p:blipFill>
          <a:blip r:embed="rId3"/>
          <a:stretch>
            <a:fillRect/>
          </a:stretch>
        </p:blipFill>
        <p:spPr>
          <a:xfrm>
            <a:off x="1922257" y="2362180"/>
            <a:ext cx="8347485" cy="3923317"/>
          </a:xfrm>
          <a:prstGeom prst="rect">
            <a:avLst/>
          </a:prstGeom>
          <a:noFill/>
          <a:ln w="12700">
            <a:solidFill>
              <a:schemeClr val="bg1">
                <a:lumMod val="75000"/>
              </a:schemeClr>
            </a:solidFill>
          </a:ln>
        </p:spPr>
      </p:pic>
      <p:sp>
        <p:nvSpPr>
          <p:cNvPr id="8" name="Content Placeholder 1">
            <a:extLst>
              <a:ext uri="{FF2B5EF4-FFF2-40B4-BE49-F238E27FC236}">
                <a16:creationId xmlns:a16="http://schemas.microsoft.com/office/drawing/2014/main" id="{3001342F-2EDD-444C-8705-A75E343E9690}"/>
              </a:ext>
            </a:extLst>
          </p:cNvPr>
          <p:cNvSpPr txBox="1">
            <a:spLocks/>
          </p:cNvSpPr>
          <p:nvPr/>
        </p:nvSpPr>
        <p:spPr>
          <a:xfrm>
            <a:off x="454126" y="1631041"/>
            <a:ext cx="3054419" cy="3923317"/>
          </a:xfrm>
          <a:prstGeom prst="rect">
            <a:avLst/>
          </a:prstGeom>
        </p:spPr>
        <p:txBody>
          <a:bodyPr/>
          <a:lstStyle>
            <a:lvl1pPr marL="457182" indent="-457182" algn="l" rtl="0" eaLnBrk="1" fontAlgn="base" hangingPunct="1">
              <a:spcBef>
                <a:spcPct val="20000"/>
              </a:spcBef>
              <a:spcAft>
                <a:spcPct val="0"/>
              </a:spcAft>
              <a:buClr>
                <a:schemeClr val="accent1"/>
              </a:buClr>
              <a:buFont typeface="Wingdings" pitchFamily="2" charset="2"/>
              <a:buChar char="§"/>
              <a:defRPr sz="2800"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90560" indent="-380985" algn="l" rtl="0" eaLnBrk="1" fontAlgn="base" hangingPunct="1">
              <a:spcBef>
                <a:spcPct val="20000"/>
              </a:spcBef>
              <a:spcAft>
                <a:spcPct val="0"/>
              </a:spcAft>
              <a:buClr>
                <a:schemeClr val="accent1"/>
              </a:buClr>
              <a:buSzPct val="110000"/>
              <a:buFont typeface="Arial" charset="0"/>
              <a:buChar char="▫"/>
              <a:defRPr sz="24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523939" indent="-304788" algn="l" rtl="0" eaLnBrk="1" fontAlgn="base" hangingPunct="1">
              <a:spcBef>
                <a:spcPct val="20000"/>
              </a:spcBef>
              <a:spcAft>
                <a:spcPct val="0"/>
              </a:spcAft>
              <a:buClr>
                <a:schemeClr val="accent1"/>
              </a:buClr>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2133515" indent="-304788" algn="l" rtl="0" eaLnBrk="1" fontAlgn="base" hangingPunct="1">
              <a:spcBef>
                <a:spcPct val="20000"/>
              </a:spcBef>
              <a:spcAft>
                <a:spcPct val="0"/>
              </a:spcAft>
              <a:buClr>
                <a:schemeClr val="accent1"/>
              </a:buClr>
              <a:buFont typeface="Arial" charset="0"/>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743090" indent="-304788" algn="l" rtl="0" eaLnBrk="1" fontAlgn="base" hangingPunct="1">
              <a:spcBef>
                <a:spcPct val="20000"/>
              </a:spcBef>
              <a:spcAft>
                <a:spcPct val="0"/>
              </a:spcAft>
              <a:buClr>
                <a:schemeClr val="accent1"/>
              </a:buClr>
              <a:buSzPct val="60000"/>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marL="457178" indent="-457178" defTabSz="914391">
              <a:buClr>
                <a:srgbClr val="FF0000"/>
              </a:buClr>
            </a:pPr>
            <a:endParaRPr lang="en-US" sz="2000" kern="0" dirty="0">
              <a:solidFill>
                <a:srgbClr val="152834"/>
              </a:solidFill>
            </a:endParaRPr>
          </a:p>
        </p:txBody>
      </p:sp>
    </p:spTree>
    <p:extLst>
      <p:ext uri="{BB962C8B-B14F-4D97-AF65-F5344CB8AC3E}">
        <p14:creationId xmlns:p14="http://schemas.microsoft.com/office/powerpoint/2010/main" val="60633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DC01-869A-3002-9220-650762C48D19}"/>
              </a:ext>
            </a:extLst>
          </p:cNvPr>
          <p:cNvSpPr>
            <a:spLocks noGrp="1"/>
          </p:cNvSpPr>
          <p:nvPr>
            <p:ph type="title"/>
          </p:nvPr>
        </p:nvSpPr>
        <p:spPr/>
        <p:txBody>
          <a:bodyPr/>
          <a:lstStyle/>
          <a:p>
            <a:r>
              <a:rPr lang="en-US" dirty="0"/>
              <a:t>POU (SMS) Operations Monitor</a:t>
            </a:r>
          </a:p>
        </p:txBody>
      </p:sp>
      <p:graphicFrame>
        <p:nvGraphicFramePr>
          <p:cNvPr id="6" name="Content Placeholder 5">
            <a:extLst>
              <a:ext uri="{FF2B5EF4-FFF2-40B4-BE49-F238E27FC236}">
                <a16:creationId xmlns:a16="http://schemas.microsoft.com/office/drawing/2014/main" id="{15158772-9C4B-7BA6-FE9B-F745502A1E0B}"/>
              </a:ext>
            </a:extLst>
          </p:cNvPr>
          <p:cNvGraphicFramePr>
            <a:graphicFrameLocks noGrp="1"/>
          </p:cNvGraphicFramePr>
          <p:nvPr>
            <p:ph idx="1"/>
            <p:extLst>
              <p:ext uri="{D42A27DB-BD31-4B8C-83A1-F6EECF244321}">
                <p14:modId xmlns:p14="http://schemas.microsoft.com/office/powerpoint/2010/main" val="617046685"/>
              </p:ext>
            </p:extLst>
          </p:nvPr>
        </p:nvGraphicFramePr>
        <p:xfrm>
          <a:off x="358775" y="1246188"/>
          <a:ext cx="11537950"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FC7EF9C5-02EC-E858-63F6-8C0F0E129951}"/>
              </a:ext>
            </a:extLst>
          </p:cNvPr>
          <p:cNvSpPr>
            <a:spLocks noGrp="1"/>
          </p:cNvSpPr>
          <p:nvPr>
            <p:ph type="sldNum" sz="quarter" idx="17"/>
          </p:nvPr>
        </p:nvSpPr>
        <p:spPr/>
        <p:txBody>
          <a:bodyPr/>
          <a:lstStyle/>
          <a:p>
            <a:pPr defTabSz="761970"/>
            <a:fld id="{A59E24FB-11A7-44FD-AC96-67BDBF48A334}" type="slidenum">
              <a:rPr lang="en-US" smtClean="0"/>
              <a:pPr defTabSz="761970"/>
              <a:t>4</a:t>
            </a:fld>
            <a:endParaRPr lang="en-US"/>
          </a:p>
        </p:txBody>
      </p:sp>
    </p:spTree>
    <p:extLst>
      <p:ext uri="{BB962C8B-B14F-4D97-AF65-F5344CB8AC3E}">
        <p14:creationId xmlns:p14="http://schemas.microsoft.com/office/powerpoint/2010/main" val="10741251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32966-5ADF-4054-B2D4-2ABC9336F3D1}"/>
              </a:ext>
            </a:extLst>
          </p:cNvPr>
          <p:cNvSpPr>
            <a:spLocks noGrp="1"/>
          </p:cNvSpPr>
          <p:nvPr>
            <p:ph type="title"/>
          </p:nvPr>
        </p:nvSpPr>
        <p:spPr/>
        <p:txBody>
          <a:bodyPr/>
          <a:lstStyle/>
          <a:p>
            <a:r>
              <a:rPr lang="en-US"/>
              <a:t>Case Cost Analysis</a:t>
            </a:r>
          </a:p>
        </p:txBody>
      </p:sp>
      <p:sp>
        <p:nvSpPr>
          <p:cNvPr id="9" name="Content Placeholder 8">
            <a:extLst>
              <a:ext uri="{FF2B5EF4-FFF2-40B4-BE49-F238E27FC236}">
                <a16:creationId xmlns:a16="http://schemas.microsoft.com/office/drawing/2014/main" id="{06C37B30-BB1B-47D0-AD0D-678D3CED5BF1}"/>
              </a:ext>
            </a:extLst>
          </p:cNvPr>
          <p:cNvSpPr>
            <a:spLocks noGrp="1"/>
          </p:cNvSpPr>
          <p:nvPr>
            <p:ph idx="1"/>
          </p:nvPr>
        </p:nvSpPr>
        <p:spPr>
          <a:xfrm>
            <a:off x="358738" y="1246296"/>
            <a:ext cx="11528213" cy="4856793"/>
          </a:xfrm>
        </p:spPr>
        <p:txBody>
          <a:bodyPr/>
          <a:lstStyle/>
          <a:p>
            <a:r>
              <a:rPr lang="en-US" dirty="0"/>
              <a:t>The “Case Cost Analysis”</a:t>
            </a:r>
            <a:r>
              <a:rPr lang="en-US" b="1" dirty="0"/>
              <a:t> </a:t>
            </a:r>
            <a:r>
              <a:rPr lang="en-US" dirty="0"/>
              <a:t>view is used to query the case cost for completed cases.</a:t>
            </a:r>
          </a:p>
        </p:txBody>
      </p:sp>
      <p:sp>
        <p:nvSpPr>
          <p:cNvPr id="4" name="Slide Number Placeholder 3">
            <a:extLst>
              <a:ext uri="{FF2B5EF4-FFF2-40B4-BE49-F238E27FC236}">
                <a16:creationId xmlns:a16="http://schemas.microsoft.com/office/drawing/2014/main" id="{302DBE26-DD42-4888-9BEF-504699EBC583}"/>
              </a:ext>
            </a:extLst>
          </p:cNvPr>
          <p:cNvSpPr>
            <a:spLocks noGrp="1"/>
          </p:cNvSpPr>
          <p:nvPr>
            <p:ph type="sldNum" sz="quarter" idx="17"/>
          </p:nvPr>
        </p:nvSpPr>
        <p:spPr/>
        <p:txBody>
          <a:bodyPr/>
          <a:lstStyle/>
          <a:p>
            <a:fld id="{A59E24FB-11A7-44FD-AC96-67BDBF48A334}" type="slidenum">
              <a:rPr lang="en-US"/>
              <a:pPr/>
              <a:t>40</a:t>
            </a:fld>
            <a:endParaRPr lang="en-US"/>
          </a:p>
        </p:txBody>
      </p:sp>
      <p:sp>
        <p:nvSpPr>
          <p:cNvPr id="3" name="Date Placeholder 2">
            <a:extLst>
              <a:ext uri="{FF2B5EF4-FFF2-40B4-BE49-F238E27FC236}">
                <a16:creationId xmlns:a16="http://schemas.microsoft.com/office/drawing/2014/main" id="{71F70DD0-882C-4531-A0D2-9F32ED697EE9}"/>
              </a:ext>
            </a:extLst>
          </p:cNvPr>
          <p:cNvSpPr>
            <a:spLocks noGrp="1"/>
          </p:cNvSpPr>
          <p:nvPr>
            <p:ph type="dt" sz="half" idx="4294967295"/>
          </p:nvPr>
        </p:nvSpPr>
        <p:spPr>
          <a:xfrm>
            <a:off x="0" y="0"/>
            <a:ext cx="0" cy="0"/>
          </a:xfrm>
        </p:spPr>
        <p:txBody>
          <a:bodyPr/>
          <a:lstStyle/>
          <a:p>
            <a:pPr defTabSz="761963"/>
            <a:r>
              <a:rPr lang="en-US" dirty="0">
                <a:solidFill>
                  <a:srgbClr val="414141"/>
                </a:solidFill>
                <a:ea typeface="+mn-ea"/>
                <a:cs typeface="Arial" charset="0"/>
              </a:rPr>
              <a:t> </a:t>
            </a:r>
          </a:p>
        </p:txBody>
      </p:sp>
      <p:pic>
        <p:nvPicPr>
          <p:cNvPr id="7" name="Picture 6">
            <a:extLst>
              <a:ext uri="{FF2B5EF4-FFF2-40B4-BE49-F238E27FC236}">
                <a16:creationId xmlns:a16="http://schemas.microsoft.com/office/drawing/2014/main" id="{A5918871-5451-4170-B156-BE576189A8AA}"/>
              </a:ext>
            </a:extLst>
          </p:cNvPr>
          <p:cNvPicPr>
            <a:picLocks noChangeAspect="1"/>
          </p:cNvPicPr>
          <p:nvPr/>
        </p:nvPicPr>
        <p:blipFill>
          <a:blip r:embed="rId3"/>
          <a:stretch>
            <a:fillRect/>
          </a:stretch>
        </p:blipFill>
        <p:spPr>
          <a:xfrm>
            <a:off x="1981335" y="2462966"/>
            <a:ext cx="8229332" cy="3866072"/>
          </a:xfrm>
          <a:prstGeom prst="rect">
            <a:avLst/>
          </a:prstGeom>
          <a:ln w="12700">
            <a:solidFill>
              <a:schemeClr val="bg1">
                <a:lumMod val="75000"/>
              </a:schemeClr>
            </a:solidFill>
          </a:ln>
        </p:spPr>
      </p:pic>
      <p:sp>
        <p:nvSpPr>
          <p:cNvPr id="8" name="Content Placeholder 1">
            <a:extLst>
              <a:ext uri="{FF2B5EF4-FFF2-40B4-BE49-F238E27FC236}">
                <a16:creationId xmlns:a16="http://schemas.microsoft.com/office/drawing/2014/main" id="{72FF39A6-3747-4D3F-B779-9DC9EF71103C}"/>
              </a:ext>
            </a:extLst>
          </p:cNvPr>
          <p:cNvSpPr txBox="1">
            <a:spLocks/>
          </p:cNvSpPr>
          <p:nvPr/>
        </p:nvSpPr>
        <p:spPr>
          <a:xfrm>
            <a:off x="454127" y="1748442"/>
            <a:ext cx="3054417" cy="3805916"/>
          </a:xfrm>
          <a:prstGeom prst="rect">
            <a:avLst/>
          </a:prstGeom>
        </p:spPr>
        <p:txBody>
          <a:bodyPr/>
          <a:lstStyle>
            <a:lvl1pPr marL="457182" indent="-457182" algn="l" rtl="0" eaLnBrk="1" fontAlgn="base" hangingPunct="1">
              <a:spcBef>
                <a:spcPct val="20000"/>
              </a:spcBef>
              <a:spcAft>
                <a:spcPct val="0"/>
              </a:spcAft>
              <a:buClr>
                <a:schemeClr val="accent1"/>
              </a:buClr>
              <a:buFont typeface="Wingdings" pitchFamily="2" charset="2"/>
              <a:buChar char="§"/>
              <a:defRPr sz="2800"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90560" indent="-380985" algn="l" rtl="0" eaLnBrk="1" fontAlgn="base" hangingPunct="1">
              <a:spcBef>
                <a:spcPct val="20000"/>
              </a:spcBef>
              <a:spcAft>
                <a:spcPct val="0"/>
              </a:spcAft>
              <a:buClr>
                <a:schemeClr val="accent1"/>
              </a:buClr>
              <a:buSzPct val="110000"/>
              <a:buFont typeface="Arial" charset="0"/>
              <a:buChar char="▫"/>
              <a:defRPr sz="24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523939" indent="-304788" algn="l" rtl="0" eaLnBrk="1" fontAlgn="base" hangingPunct="1">
              <a:spcBef>
                <a:spcPct val="20000"/>
              </a:spcBef>
              <a:spcAft>
                <a:spcPct val="0"/>
              </a:spcAft>
              <a:buClr>
                <a:schemeClr val="accent1"/>
              </a:buClr>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2133515" indent="-304788" algn="l" rtl="0" eaLnBrk="1" fontAlgn="base" hangingPunct="1">
              <a:spcBef>
                <a:spcPct val="20000"/>
              </a:spcBef>
              <a:spcAft>
                <a:spcPct val="0"/>
              </a:spcAft>
              <a:buClr>
                <a:schemeClr val="accent1"/>
              </a:buClr>
              <a:buFont typeface="Arial" charset="0"/>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743090" indent="-304788" algn="l" rtl="0" eaLnBrk="1" fontAlgn="base" hangingPunct="1">
              <a:spcBef>
                <a:spcPct val="20000"/>
              </a:spcBef>
              <a:spcAft>
                <a:spcPct val="0"/>
              </a:spcAft>
              <a:buClr>
                <a:schemeClr val="accent1"/>
              </a:buClr>
              <a:buSzPct val="60000"/>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marL="457178" indent="-457178" defTabSz="914391">
              <a:buClr>
                <a:srgbClr val="FF0000"/>
              </a:buClr>
            </a:pPr>
            <a:endParaRPr lang="en-US" sz="2000" kern="0" dirty="0">
              <a:solidFill>
                <a:srgbClr val="152834"/>
              </a:solidFill>
            </a:endParaRPr>
          </a:p>
        </p:txBody>
      </p:sp>
    </p:spTree>
    <p:extLst>
      <p:ext uri="{BB962C8B-B14F-4D97-AF65-F5344CB8AC3E}">
        <p14:creationId xmlns:p14="http://schemas.microsoft.com/office/powerpoint/2010/main" val="3352713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32966-5ADF-4054-B2D4-2ABC9336F3D1}"/>
              </a:ext>
            </a:extLst>
          </p:cNvPr>
          <p:cNvSpPr>
            <a:spLocks noGrp="1"/>
          </p:cNvSpPr>
          <p:nvPr>
            <p:ph type="title"/>
          </p:nvPr>
        </p:nvSpPr>
        <p:spPr/>
        <p:txBody>
          <a:bodyPr wrap="square" anchor="t">
            <a:normAutofit/>
          </a:bodyPr>
          <a:lstStyle/>
          <a:p>
            <a:r>
              <a:rPr lang="en-US"/>
              <a:t>Fill Rate Performance</a:t>
            </a:r>
          </a:p>
        </p:txBody>
      </p:sp>
      <p:sp>
        <p:nvSpPr>
          <p:cNvPr id="5" name="Content Placeholder 4">
            <a:extLst>
              <a:ext uri="{FF2B5EF4-FFF2-40B4-BE49-F238E27FC236}">
                <a16:creationId xmlns:a16="http://schemas.microsoft.com/office/drawing/2014/main" id="{E5B5BD98-EA6F-A4CC-0760-09BD14FDFB63}"/>
              </a:ext>
            </a:extLst>
          </p:cNvPr>
          <p:cNvSpPr>
            <a:spLocks noGrp="1"/>
          </p:cNvSpPr>
          <p:nvPr>
            <p:ph idx="1"/>
          </p:nvPr>
        </p:nvSpPr>
        <p:spPr>
          <a:xfrm>
            <a:off x="358738" y="1246296"/>
            <a:ext cx="11528213" cy="4856793"/>
          </a:xfrm>
        </p:spPr>
        <p:txBody>
          <a:bodyPr/>
          <a:lstStyle/>
          <a:p>
            <a:pPr lvl="0"/>
            <a:r>
              <a:rPr lang="en-US" baseline="0" dirty="0"/>
              <a:t>The “Fill Rate Performance” view is used to display the supply orders in each source location.</a:t>
            </a:r>
            <a:r>
              <a:rPr lang="en-US" dirty="0"/>
              <a:t> It will s</a:t>
            </a:r>
            <a:r>
              <a:rPr lang="en-US" baseline="0" dirty="0"/>
              <a:t>how completed supply orders replenished between 1-3 days, or greater than 3 days.</a:t>
            </a:r>
            <a:r>
              <a:rPr lang="en-US" dirty="0"/>
              <a:t> </a:t>
            </a:r>
            <a:r>
              <a:rPr lang="en-US" baseline="0" dirty="0"/>
              <a:t>A specific supply order is identified.</a:t>
            </a:r>
            <a:endParaRPr lang="en-US" dirty="0"/>
          </a:p>
        </p:txBody>
      </p:sp>
      <p:sp>
        <p:nvSpPr>
          <p:cNvPr id="4" name="Slide Number Placeholder 3">
            <a:extLst>
              <a:ext uri="{FF2B5EF4-FFF2-40B4-BE49-F238E27FC236}">
                <a16:creationId xmlns:a16="http://schemas.microsoft.com/office/drawing/2014/main" id="{302DBE26-DD42-4888-9BEF-504699EBC583}"/>
              </a:ext>
            </a:extLst>
          </p:cNvPr>
          <p:cNvSpPr>
            <a:spLocks noGrp="1"/>
          </p:cNvSpPr>
          <p:nvPr>
            <p:ph type="sldNum" sz="quarter" idx="17"/>
          </p:nvPr>
        </p:nvSpPr>
        <p:spPr/>
        <p:txBody>
          <a:bodyPr wrap="square" anchor="t">
            <a:normAutofit/>
          </a:bodyPr>
          <a:lstStyle/>
          <a:p>
            <a:fld id="{A59E24FB-11A7-44FD-AC96-67BDBF48A334}" type="slidenum">
              <a:rPr lang="en-US"/>
              <a:pPr/>
              <a:t>41</a:t>
            </a:fld>
            <a:endParaRPr lang="en-US"/>
          </a:p>
        </p:txBody>
      </p:sp>
      <p:pic>
        <p:nvPicPr>
          <p:cNvPr id="8" name="Picture 7">
            <a:extLst>
              <a:ext uri="{FF2B5EF4-FFF2-40B4-BE49-F238E27FC236}">
                <a16:creationId xmlns:a16="http://schemas.microsoft.com/office/drawing/2014/main" id="{695E5E16-3A2A-4E21-B642-D7866B1324F9}"/>
              </a:ext>
            </a:extLst>
          </p:cNvPr>
          <p:cNvPicPr>
            <a:picLocks noChangeAspect="1"/>
          </p:cNvPicPr>
          <p:nvPr/>
        </p:nvPicPr>
        <p:blipFill rotWithShape="1">
          <a:blip r:embed="rId3"/>
          <a:srcRect r="1595" b="7392"/>
          <a:stretch/>
        </p:blipFill>
        <p:spPr>
          <a:xfrm>
            <a:off x="2506230" y="2537274"/>
            <a:ext cx="7179539" cy="3791764"/>
          </a:xfrm>
          <a:prstGeom prst="rect">
            <a:avLst/>
          </a:prstGeom>
          <a:ln w="12700">
            <a:solidFill>
              <a:schemeClr val="bg1">
                <a:lumMod val="75000"/>
              </a:schemeClr>
            </a:solidFill>
          </a:ln>
          <a:effectLst/>
        </p:spPr>
      </p:pic>
    </p:spTree>
    <p:extLst>
      <p:ext uri="{BB962C8B-B14F-4D97-AF65-F5344CB8AC3E}">
        <p14:creationId xmlns:p14="http://schemas.microsoft.com/office/powerpoint/2010/main" val="3370637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32966-5ADF-4054-B2D4-2ABC9336F3D1}"/>
              </a:ext>
            </a:extLst>
          </p:cNvPr>
          <p:cNvSpPr>
            <a:spLocks noGrp="1"/>
          </p:cNvSpPr>
          <p:nvPr>
            <p:ph type="title"/>
          </p:nvPr>
        </p:nvSpPr>
        <p:spPr/>
        <p:txBody>
          <a:bodyPr/>
          <a:lstStyle/>
          <a:p>
            <a:r>
              <a:rPr lang="en-US"/>
              <a:t>Fill Rate by Source</a:t>
            </a:r>
          </a:p>
        </p:txBody>
      </p:sp>
      <p:graphicFrame>
        <p:nvGraphicFramePr>
          <p:cNvPr id="16" name="Content Placeholder 15">
            <a:extLst>
              <a:ext uri="{FF2B5EF4-FFF2-40B4-BE49-F238E27FC236}">
                <a16:creationId xmlns:a16="http://schemas.microsoft.com/office/drawing/2014/main" id="{C886C2D3-060A-FC63-9FC1-8CCE9F5A2B78}"/>
              </a:ext>
            </a:extLst>
          </p:cNvPr>
          <p:cNvGraphicFramePr>
            <a:graphicFrameLocks noGrp="1"/>
          </p:cNvGraphicFramePr>
          <p:nvPr>
            <p:ph idx="1"/>
            <p:extLst>
              <p:ext uri="{D42A27DB-BD31-4B8C-83A1-F6EECF244321}">
                <p14:modId xmlns:p14="http://schemas.microsoft.com/office/powerpoint/2010/main" val="3113846012"/>
              </p:ext>
            </p:extLst>
          </p:nvPr>
        </p:nvGraphicFramePr>
        <p:xfrm>
          <a:off x="358775" y="1246188"/>
          <a:ext cx="5553075"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Content Placeholder 10">
            <a:extLst>
              <a:ext uri="{FF2B5EF4-FFF2-40B4-BE49-F238E27FC236}">
                <a16:creationId xmlns:a16="http://schemas.microsoft.com/office/drawing/2014/main" id="{8585C8FC-7C41-7BF0-1107-BA44DFD15D8C}"/>
              </a:ext>
            </a:extLst>
          </p:cNvPr>
          <p:cNvPicPr>
            <a:picLocks noGrp="1" noChangeAspect="1"/>
          </p:cNvPicPr>
          <p:nvPr>
            <p:ph idx="18"/>
          </p:nvPr>
        </p:nvPicPr>
        <p:blipFill>
          <a:blip r:embed="rId8"/>
          <a:stretch>
            <a:fillRect/>
          </a:stretch>
        </p:blipFill>
        <p:spPr>
          <a:xfrm>
            <a:off x="6280150" y="2357196"/>
            <a:ext cx="5607050" cy="2634145"/>
          </a:xfrm>
          <a:ln w="12700">
            <a:solidFill>
              <a:schemeClr val="bg1">
                <a:lumMod val="75000"/>
              </a:schemeClr>
            </a:solidFill>
          </a:ln>
          <a:effectLst/>
        </p:spPr>
      </p:pic>
      <p:sp>
        <p:nvSpPr>
          <p:cNvPr id="4" name="Slide Number Placeholder 3">
            <a:extLst>
              <a:ext uri="{FF2B5EF4-FFF2-40B4-BE49-F238E27FC236}">
                <a16:creationId xmlns:a16="http://schemas.microsoft.com/office/drawing/2014/main" id="{302DBE26-DD42-4888-9BEF-504699EBC583}"/>
              </a:ext>
            </a:extLst>
          </p:cNvPr>
          <p:cNvSpPr>
            <a:spLocks noGrp="1"/>
          </p:cNvSpPr>
          <p:nvPr>
            <p:ph type="sldNum" sz="quarter" idx="17"/>
          </p:nvPr>
        </p:nvSpPr>
        <p:spPr/>
        <p:txBody>
          <a:bodyPr/>
          <a:lstStyle/>
          <a:p>
            <a:fld id="{A59E24FB-11A7-44FD-AC96-67BDBF48A334}" type="slidenum">
              <a:rPr lang="en-US"/>
              <a:pPr/>
              <a:t>42</a:t>
            </a:fld>
            <a:endParaRPr lang="en-US"/>
          </a:p>
        </p:txBody>
      </p:sp>
      <p:sp>
        <p:nvSpPr>
          <p:cNvPr id="10" name="Content Placeholder 1">
            <a:extLst>
              <a:ext uri="{FF2B5EF4-FFF2-40B4-BE49-F238E27FC236}">
                <a16:creationId xmlns:a16="http://schemas.microsoft.com/office/drawing/2014/main" id="{3F25E260-C55F-4F49-A158-D81D876AFD0C}"/>
              </a:ext>
            </a:extLst>
          </p:cNvPr>
          <p:cNvSpPr txBox="1">
            <a:spLocks/>
          </p:cNvSpPr>
          <p:nvPr/>
        </p:nvSpPr>
        <p:spPr>
          <a:xfrm>
            <a:off x="153929" y="1631041"/>
            <a:ext cx="3786771" cy="3923317"/>
          </a:xfrm>
          <a:prstGeom prst="rect">
            <a:avLst/>
          </a:prstGeom>
        </p:spPr>
        <p:txBody>
          <a:bodyPr/>
          <a:lstStyle>
            <a:lvl1pPr marL="457182" indent="-457182" algn="l" rtl="0" eaLnBrk="1" fontAlgn="base" hangingPunct="1">
              <a:spcBef>
                <a:spcPct val="20000"/>
              </a:spcBef>
              <a:spcAft>
                <a:spcPct val="0"/>
              </a:spcAft>
              <a:buClr>
                <a:schemeClr val="accent1"/>
              </a:buClr>
              <a:buFont typeface="Wingdings" pitchFamily="2" charset="2"/>
              <a:buChar char="§"/>
              <a:defRPr sz="2800"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90560" indent="-380985" algn="l" rtl="0" eaLnBrk="1" fontAlgn="base" hangingPunct="1">
              <a:spcBef>
                <a:spcPct val="20000"/>
              </a:spcBef>
              <a:spcAft>
                <a:spcPct val="0"/>
              </a:spcAft>
              <a:buClr>
                <a:schemeClr val="accent1"/>
              </a:buClr>
              <a:buSzPct val="110000"/>
              <a:buFont typeface="Arial" charset="0"/>
              <a:buChar char="▫"/>
              <a:defRPr sz="24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523939" indent="-304788" algn="l" rtl="0" eaLnBrk="1" fontAlgn="base" hangingPunct="1">
              <a:spcBef>
                <a:spcPct val="20000"/>
              </a:spcBef>
              <a:spcAft>
                <a:spcPct val="0"/>
              </a:spcAft>
              <a:buClr>
                <a:schemeClr val="accent1"/>
              </a:buClr>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2133515" indent="-304788" algn="l" rtl="0" eaLnBrk="1" fontAlgn="base" hangingPunct="1">
              <a:spcBef>
                <a:spcPct val="20000"/>
              </a:spcBef>
              <a:spcAft>
                <a:spcPct val="0"/>
              </a:spcAft>
              <a:buClr>
                <a:schemeClr val="accent1"/>
              </a:buClr>
              <a:buFont typeface="Arial" charset="0"/>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743090" indent="-304788" algn="l" rtl="0" eaLnBrk="1" fontAlgn="base" hangingPunct="1">
              <a:spcBef>
                <a:spcPct val="20000"/>
              </a:spcBef>
              <a:spcAft>
                <a:spcPct val="0"/>
              </a:spcAft>
              <a:buClr>
                <a:schemeClr val="accent1"/>
              </a:buClr>
              <a:buSzPct val="60000"/>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marL="457178" indent="-457178" defTabSz="914391">
              <a:buClr>
                <a:srgbClr val="FF0000"/>
              </a:buClr>
            </a:pPr>
            <a:endParaRPr lang="en-US" sz="1800" kern="0" dirty="0">
              <a:solidFill>
                <a:srgbClr val="152834"/>
              </a:solidFill>
            </a:endParaRPr>
          </a:p>
        </p:txBody>
      </p:sp>
    </p:spTree>
    <p:extLst>
      <p:ext uri="{BB962C8B-B14F-4D97-AF65-F5344CB8AC3E}">
        <p14:creationId xmlns:p14="http://schemas.microsoft.com/office/powerpoint/2010/main" val="1773637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7932966-5ADF-4054-B2D4-2ABC9336F3D1}"/>
              </a:ext>
            </a:extLst>
          </p:cNvPr>
          <p:cNvSpPr>
            <a:spLocks noGrp="1"/>
          </p:cNvSpPr>
          <p:nvPr>
            <p:ph type="title"/>
          </p:nvPr>
        </p:nvSpPr>
        <p:spPr>
          <a:xfrm>
            <a:off x="358987" y="372533"/>
            <a:ext cx="11528213" cy="562187"/>
          </a:xfrm>
        </p:spPr>
        <p:txBody>
          <a:bodyPr/>
          <a:lstStyle/>
          <a:p>
            <a:r>
              <a:rPr lang="en-US"/>
              <a:t>Tracked Item Activity</a:t>
            </a:r>
          </a:p>
        </p:txBody>
      </p:sp>
      <p:graphicFrame>
        <p:nvGraphicFramePr>
          <p:cNvPr id="12" name="Content Placeholder 11">
            <a:extLst>
              <a:ext uri="{FF2B5EF4-FFF2-40B4-BE49-F238E27FC236}">
                <a16:creationId xmlns:a16="http://schemas.microsoft.com/office/drawing/2014/main" id="{D2227278-4BBC-FB90-CAA6-FE453F089696}"/>
              </a:ext>
            </a:extLst>
          </p:cNvPr>
          <p:cNvGraphicFramePr>
            <a:graphicFrameLocks noGrp="1"/>
          </p:cNvGraphicFramePr>
          <p:nvPr>
            <p:ph idx="1"/>
            <p:extLst>
              <p:ext uri="{D42A27DB-BD31-4B8C-83A1-F6EECF244321}">
                <p14:modId xmlns:p14="http://schemas.microsoft.com/office/powerpoint/2010/main" val="499553340"/>
              </p:ext>
            </p:extLst>
          </p:nvPr>
        </p:nvGraphicFramePr>
        <p:xfrm>
          <a:off x="358775" y="1246188"/>
          <a:ext cx="5553075" cy="4856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Content Placeholder 9">
            <a:extLst>
              <a:ext uri="{FF2B5EF4-FFF2-40B4-BE49-F238E27FC236}">
                <a16:creationId xmlns:a16="http://schemas.microsoft.com/office/drawing/2014/main" id="{9ACC88B7-198C-6506-D931-1F73E698C557}"/>
              </a:ext>
            </a:extLst>
          </p:cNvPr>
          <p:cNvPicPr>
            <a:picLocks noGrp="1" noChangeAspect="1"/>
          </p:cNvPicPr>
          <p:nvPr>
            <p:ph idx="18"/>
          </p:nvPr>
        </p:nvPicPr>
        <p:blipFill>
          <a:blip r:embed="rId8"/>
          <a:stretch>
            <a:fillRect/>
          </a:stretch>
        </p:blipFill>
        <p:spPr>
          <a:xfrm>
            <a:off x="6280150" y="2357196"/>
            <a:ext cx="5607050" cy="2634145"/>
          </a:xfrm>
          <a:ln w="12700">
            <a:solidFill>
              <a:schemeClr val="bg1">
                <a:lumMod val="75000"/>
              </a:schemeClr>
            </a:solidFill>
          </a:ln>
        </p:spPr>
      </p:pic>
      <p:sp>
        <p:nvSpPr>
          <p:cNvPr id="4" name="Slide Number Placeholder 3">
            <a:extLst>
              <a:ext uri="{FF2B5EF4-FFF2-40B4-BE49-F238E27FC236}">
                <a16:creationId xmlns:a16="http://schemas.microsoft.com/office/drawing/2014/main" id="{302DBE26-DD42-4888-9BEF-504699EBC583}"/>
              </a:ext>
            </a:extLst>
          </p:cNvPr>
          <p:cNvSpPr>
            <a:spLocks noGrp="1"/>
          </p:cNvSpPr>
          <p:nvPr>
            <p:ph type="sldNum" sz="quarter" idx="17"/>
          </p:nvPr>
        </p:nvSpPr>
        <p:spPr>
          <a:xfrm>
            <a:off x="11431675" y="6329038"/>
            <a:ext cx="455525" cy="420591"/>
          </a:xfrm>
        </p:spPr>
        <p:txBody>
          <a:bodyPr/>
          <a:lstStyle/>
          <a:p>
            <a:fld id="{A59E24FB-11A7-44FD-AC96-67BDBF48A334}" type="slidenum">
              <a:rPr lang="en-US"/>
              <a:pPr/>
              <a:t>43</a:t>
            </a:fld>
            <a:endParaRPr lang="en-US"/>
          </a:p>
        </p:txBody>
      </p:sp>
      <p:sp>
        <p:nvSpPr>
          <p:cNvPr id="9" name="Content Placeholder 1">
            <a:extLst>
              <a:ext uri="{FF2B5EF4-FFF2-40B4-BE49-F238E27FC236}">
                <a16:creationId xmlns:a16="http://schemas.microsoft.com/office/drawing/2014/main" id="{470D862F-B836-4F47-82B6-ADB3093942D3}"/>
              </a:ext>
            </a:extLst>
          </p:cNvPr>
          <p:cNvSpPr txBox="1">
            <a:spLocks/>
          </p:cNvSpPr>
          <p:nvPr/>
        </p:nvSpPr>
        <p:spPr>
          <a:xfrm>
            <a:off x="454126" y="1688286"/>
            <a:ext cx="3054419" cy="3866072"/>
          </a:xfrm>
          <a:prstGeom prst="rect">
            <a:avLst/>
          </a:prstGeom>
        </p:spPr>
        <p:txBody>
          <a:bodyPr/>
          <a:lstStyle>
            <a:lvl1pPr marL="457182" indent="-457182" algn="l" rtl="0" eaLnBrk="1" fontAlgn="base" hangingPunct="1">
              <a:spcBef>
                <a:spcPct val="20000"/>
              </a:spcBef>
              <a:spcAft>
                <a:spcPct val="0"/>
              </a:spcAft>
              <a:buClr>
                <a:schemeClr val="accent1"/>
              </a:buClr>
              <a:buFont typeface="Wingdings" pitchFamily="2" charset="2"/>
              <a:buChar char="§"/>
              <a:defRPr sz="2800" b="0" i="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990560" indent="-380985" algn="l" rtl="0" eaLnBrk="1" fontAlgn="base" hangingPunct="1">
              <a:spcBef>
                <a:spcPct val="20000"/>
              </a:spcBef>
              <a:spcAft>
                <a:spcPct val="0"/>
              </a:spcAft>
              <a:buClr>
                <a:schemeClr val="accent1"/>
              </a:buClr>
              <a:buSzPct val="110000"/>
              <a:buFont typeface="Arial" charset="0"/>
              <a:buChar char="▫"/>
              <a:defRPr sz="2400" b="0" i="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523939" indent="-304788" algn="l" rtl="0" eaLnBrk="1" fontAlgn="base" hangingPunct="1">
              <a:spcBef>
                <a:spcPct val="20000"/>
              </a:spcBef>
              <a:spcAft>
                <a:spcPct val="0"/>
              </a:spcAft>
              <a:buClr>
                <a:schemeClr val="accent1"/>
              </a:buClr>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2133515" indent="-304788" algn="l" rtl="0" eaLnBrk="1" fontAlgn="base" hangingPunct="1">
              <a:spcBef>
                <a:spcPct val="20000"/>
              </a:spcBef>
              <a:spcAft>
                <a:spcPct val="0"/>
              </a:spcAft>
              <a:buClr>
                <a:schemeClr val="accent1"/>
              </a:buClr>
              <a:buFont typeface="Arial" charset="0"/>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743090" indent="-304788" algn="l" rtl="0" eaLnBrk="1" fontAlgn="base" hangingPunct="1">
              <a:spcBef>
                <a:spcPct val="20000"/>
              </a:spcBef>
              <a:spcAft>
                <a:spcPct val="0"/>
              </a:spcAft>
              <a:buClr>
                <a:schemeClr val="accent1"/>
              </a:buClr>
              <a:buSzPct val="60000"/>
              <a:buFont typeface="Wingdings" pitchFamily="2" charset="2"/>
              <a:buChar char="§"/>
              <a:defRPr b="0" i="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3352666"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6pPr>
            <a:lvl7pPr marL="3962242"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7pPr>
            <a:lvl8pPr marL="4571817"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8pPr>
            <a:lvl9pPr marL="5181393" indent="-304788" algn="l" rtl="0" eaLnBrk="1" fontAlgn="base" hangingPunct="1">
              <a:spcBef>
                <a:spcPct val="20000"/>
              </a:spcBef>
              <a:spcAft>
                <a:spcPct val="0"/>
              </a:spcAft>
              <a:buClr>
                <a:srgbClr val="193989"/>
              </a:buClr>
              <a:buSzPct val="60000"/>
              <a:buFont typeface="Wingdings" pitchFamily="2" charset="2"/>
              <a:buChar char="§"/>
              <a:defRPr>
                <a:solidFill>
                  <a:srgbClr val="4D4D4D"/>
                </a:solidFill>
                <a:latin typeface="+mn-lt"/>
                <a:cs typeface="+mn-cs"/>
              </a:defRPr>
            </a:lvl9pPr>
          </a:lstStyle>
          <a:p>
            <a:pPr marL="0" indent="0" defTabSz="914391">
              <a:buClr>
                <a:srgbClr val="FF0000"/>
              </a:buClr>
              <a:buNone/>
            </a:pPr>
            <a:endParaRPr lang="en-US" sz="2000" kern="0" dirty="0">
              <a:solidFill>
                <a:srgbClr val="152834"/>
              </a:solidFill>
            </a:endParaRPr>
          </a:p>
        </p:txBody>
      </p:sp>
    </p:spTree>
    <p:extLst>
      <p:ext uri="{BB962C8B-B14F-4D97-AF65-F5344CB8AC3E}">
        <p14:creationId xmlns:p14="http://schemas.microsoft.com/office/powerpoint/2010/main" val="3048474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88B4-22B5-560B-3D3E-98245527A37F}"/>
              </a:ext>
            </a:extLst>
          </p:cNvPr>
          <p:cNvSpPr>
            <a:spLocks noGrp="1"/>
          </p:cNvSpPr>
          <p:nvPr>
            <p:ph type="title"/>
          </p:nvPr>
        </p:nvSpPr>
        <p:spPr/>
        <p:txBody>
          <a:bodyPr/>
          <a:lstStyle/>
          <a:p>
            <a:r>
              <a:rPr lang="en-US" dirty="0"/>
              <a:t>Case Shortage Validation</a:t>
            </a:r>
          </a:p>
        </p:txBody>
      </p:sp>
      <p:sp>
        <p:nvSpPr>
          <p:cNvPr id="3" name="Text Placeholder 2">
            <a:extLst>
              <a:ext uri="{FF2B5EF4-FFF2-40B4-BE49-F238E27FC236}">
                <a16:creationId xmlns:a16="http://schemas.microsoft.com/office/drawing/2014/main" id="{04FB83D9-3C02-7FB2-5378-A9A703057F56}"/>
              </a:ext>
            </a:extLst>
          </p:cNvPr>
          <p:cNvSpPr>
            <a:spLocks noGrp="1"/>
          </p:cNvSpPr>
          <p:nvPr>
            <p:ph type="body" sz="quarter" idx="15"/>
          </p:nvPr>
        </p:nvSpPr>
        <p:spPr/>
        <p:txBody>
          <a:bodyPr/>
          <a:lstStyle/>
          <a:p>
            <a:r>
              <a:rPr lang="en-US" dirty="0"/>
              <a:t>Learn more about case shortage validations.</a:t>
            </a:r>
          </a:p>
        </p:txBody>
      </p:sp>
      <p:sp>
        <p:nvSpPr>
          <p:cNvPr id="4" name="Slide Number Placeholder 3">
            <a:extLst>
              <a:ext uri="{FF2B5EF4-FFF2-40B4-BE49-F238E27FC236}">
                <a16:creationId xmlns:a16="http://schemas.microsoft.com/office/drawing/2014/main" id="{73933B1B-AB1D-5D43-03FC-8183BD768D16}"/>
              </a:ext>
            </a:extLst>
          </p:cNvPr>
          <p:cNvSpPr>
            <a:spLocks noGrp="1"/>
          </p:cNvSpPr>
          <p:nvPr>
            <p:ph type="sldNum" sz="quarter" idx="16"/>
          </p:nvPr>
        </p:nvSpPr>
        <p:spPr/>
        <p:txBody>
          <a:bodyPr/>
          <a:lstStyle/>
          <a:p>
            <a:pPr defTabSz="761970"/>
            <a:fld id="{A59E24FB-11A7-44FD-AC96-67BDBF48A334}" type="slidenum">
              <a:rPr lang="en-US" smtClean="0"/>
              <a:pPr defTabSz="761970"/>
              <a:t>44</a:t>
            </a:fld>
            <a:endParaRPr lang="en-US"/>
          </a:p>
        </p:txBody>
      </p:sp>
      <p:sp>
        <p:nvSpPr>
          <p:cNvPr id="5" name="Content Placeholder 4">
            <a:extLst>
              <a:ext uri="{FF2B5EF4-FFF2-40B4-BE49-F238E27FC236}">
                <a16:creationId xmlns:a16="http://schemas.microsoft.com/office/drawing/2014/main" id="{FC8C6397-2D97-F63A-AA4E-CF2D46CE87CE}"/>
              </a:ext>
            </a:extLst>
          </p:cNvPr>
          <p:cNvSpPr>
            <a:spLocks noGrp="1"/>
          </p:cNvSpPr>
          <p:nvPr>
            <p:ph sz="quarter" idx="11"/>
          </p:nvPr>
        </p:nvSpPr>
        <p:spPr/>
        <p:txBody>
          <a:bodyPr/>
          <a:lstStyle/>
          <a:p>
            <a:r>
              <a:rPr lang="en-US" dirty="0"/>
              <a:t>Use the Case Shortages view to identify case shortages.</a:t>
            </a:r>
          </a:p>
        </p:txBody>
      </p:sp>
    </p:spTree>
    <p:extLst>
      <p:ext uri="{BB962C8B-B14F-4D97-AF65-F5344CB8AC3E}">
        <p14:creationId xmlns:p14="http://schemas.microsoft.com/office/powerpoint/2010/main" val="6934782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2A6B8A-5790-4122-8D7A-EBE124ECF2AA}"/>
              </a:ext>
            </a:extLst>
          </p:cNvPr>
          <p:cNvSpPr>
            <a:spLocks noGrp="1"/>
          </p:cNvSpPr>
          <p:nvPr>
            <p:ph type="sldNum" sz="quarter" idx="10"/>
          </p:nvPr>
        </p:nvSpPr>
        <p:spPr/>
        <p:txBody>
          <a:bodyPr/>
          <a:lstStyle/>
          <a:p>
            <a:fld id="{B5B9D634-B1AF-4AEF-9CE6-F0848472F6C8}" type="slidenum">
              <a:rPr lang="en-US" smtClean="0"/>
              <a:pPr/>
              <a:t>45</a:t>
            </a:fld>
            <a:endParaRPr lang="en-US"/>
          </a:p>
        </p:txBody>
      </p:sp>
    </p:spTree>
    <p:extLst>
      <p:ext uri="{BB962C8B-B14F-4D97-AF65-F5344CB8AC3E}">
        <p14:creationId xmlns:p14="http://schemas.microsoft.com/office/powerpoint/2010/main" val="1438303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68CBDC0-6B0E-431D-B616-ED225C773011}"/>
              </a:ext>
            </a:extLst>
          </p:cNvPr>
          <p:cNvSpPr>
            <a:spLocks noGrp="1"/>
          </p:cNvSpPr>
          <p:nvPr>
            <p:ph type="title"/>
          </p:nvPr>
        </p:nvSpPr>
        <p:spPr/>
        <p:txBody>
          <a:bodyPr/>
          <a:lstStyle/>
          <a:p>
            <a:r>
              <a:rPr lang="en-US"/>
              <a:t>Accessing POU (SMS) Operations Monitor</a:t>
            </a:r>
            <a:endParaRPr lang="en-US" dirty="0"/>
          </a:p>
        </p:txBody>
      </p:sp>
      <p:pic>
        <p:nvPicPr>
          <p:cNvPr id="11" name="Content Placeholder 10">
            <a:extLst>
              <a:ext uri="{FF2B5EF4-FFF2-40B4-BE49-F238E27FC236}">
                <a16:creationId xmlns:a16="http://schemas.microsoft.com/office/drawing/2014/main" id="{02E31B95-08FB-41B0-9F51-373C0FD7F6D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2147300" y="1256627"/>
            <a:ext cx="7960899" cy="4835283"/>
          </a:xfrm>
          <a:ln w="12700">
            <a:noFill/>
          </a:ln>
        </p:spPr>
      </p:pic>
      <p:sp>
        <p:nvSpPr>
          <p:cNvPr id="4" name="Slide Number Placeholder 3">
            <a:extLst>
              <a:ext uri="{FF2B5EF4-FFF2-40B4-BE49-F238E27FC236}">
                <a16:creationId xmlns:a16="http://schemas.microsoft.com/office/drawing/2014/main" id="{BABDD8E6-45D9-458C-AA49-4C42F3473A8A}"/>
              </a:ext>
            </a:extLst>
          </p:cNvPr>
          <p:cNvSpPr>
            <a:spLocks noGrp="1"/>
          </p:cNvSpPr>
          <p:nvPr>
            <p:ph type="sldNum" sz="quarter" idx="17"/>
          </p:nvPr>
        </p:nvSpPr>
        <p:spPr/>
        <p:txBody>
          <a:bodyPr/>
          <a:lstStyle/>
          <a:p>
            <a:fld id="{A59E24FB-11A7-44FD-AC96-67BDBF48A334}" type="slidenum">
              <a:rPr lang="en-US" smtClean="0"/>
              <a:pPr/>
              <a:t>5</a:t>
            </a:fld>
            <a:endParaRPr lang="en-US"/>
          </a:p>
        </p:txBody>
      </p:sp>
    </p:spTree>
    <p:extLst>
      <p:ext uri="{BB962C8B-B14F-4D97-AF65-F5344CB8AC3E}">
        <p14:creationId xmlns:p14="http://schemas.microsoft.com/office/powerpoint/2010/main" val="3200106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0295B5-FF2F-496C-BD74-C070881DD51E}"/>
              </a:ext>
            </a:extLst>
          </p:cNvPr>
          <p:cNvSpPr>
            <a:spLocks noGrp="1"/>
          </p:cNvSpPr>
          <p:nvPr>
            <p:ph type="title"/>
          </p:nvPr>
        </p:nvSpPr>
        <p:spPr/>
        <p:txBody>
          <a:bodyPr/>
          <a:lstStyle/>
          <a:p>
            <a:r>
              <a:rPr lang="en-US" dirty="0"/>
              <a:t>POU (SMS) Operations Monitor Overview</a:t>
            </a:r>
          </a:p>
        </p:txBody>
      </p:sp>
      <p:pic>
        <p:nvPicPr>
          <p:cNvPr id="7" name="Picture 10">
            <a:extLst>
              <a:ext uri="{FF2B5EF4-FFF2-40B4-BE49-F238E27FC236}">
                <a16:creationId xmlns:a16="http://schemas.microsoft.com/office/drawing/2014/main" id="{34E1699B-91B9-E7CF-EF50-B33CF1103A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p:blipFill>
        <p:spPr>
          <a:xfrm>
            <a:off x="1502834" y="1246188"/>
            <a:ext cx="9249832" cy="4856162"/>
          </a:xfrm>
          <a:noFill/>
          <a:ln w="12700">
            <a:solidFill>
              <a:schemeClr val="bg1">
                <a:lumMod val="75000"/>
              </a:schemeClr>
            </a:solidFill>
          </a:ln>
        </p:spPr>
      </p:pic>
      <p:sp>
        <p:nvSpPr>
          <p:cNvPr id="4" name="Slide Number Placeholder 3">
            <a:extLst>
              <a:ext uri="{FF2B5EF4-FFF2-40B4-BE49-F238E27FC236}">
                <a16:creationId xmlns:a16="http://schemas.microsoft.com/office/drawing/2014/main" id="{B7673CD4-6793-4DE8-9E43-CD30AF9322D2}"/>
              </a:ext>
            </a:extLst>
          </p:cNvPr>
          <p:cNvSpPr>
            <a:spLocks noGrp="1"/>
          </p:cNvSpPr>
          <p:nvPr>
            <p:ph type="sldNum" sz="quarter" idx="17"/>
          </p:nvPr>
        </p:nvSpPr>
        <p:spPr/>
        <p:txBody>
          <a:bodyPr/>
          <a:lstStyle/>
          <a:p>
            <a:fld id="{A59E24FB-11A7-44FD-AC96-67BDBF48A334}" type="slidenum">
              <a:rPr lang="en-US"/>
              <a:pPr/>
              <a:t>6</a:t>
            </a:fld>
            <a:endParaRPr lang="en-US"/>
          </a:p>
        </p:txBody>
      </p:sp>
    </p:spTree>
    <p:extLst>
      <p:ext uri="{BB962C8B-B14F-4D97-AF65-F5344CB8AC3E}">
        <p14:creationId xmlns:p14="http://schemas.microsoft.com/office/powerpoint/2010/main" val="765897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D0295B5-FF2F-496C-BD74-C070881DD51E}"/>
              </a:ext>
            </a:extLst>
          </p:cNvPr>
          <p:cNvSpPr>
            <a:spLocks noGrp="1"/>
          </p:cNvSpPr>
          <p:nvPr>
            <p:ph type="title"/>
          </p:nvPr>
        </p:nvSpPr>
        <p:spPr/>
        <p:txBody>
          <a:bodyPr/>
          <a:lstStyle/>
          <a:p>
            <a:r>
              <a:rPr lang="en-US"/>
              <a:t>To Watch</a:t>
            </a:r>
            <a:endParaRPr lang="en-US" dirty="0"/>
          </a:p>
        </p:txBody>
      </p:sp>
      <p:pic>
        <p:nvPicPr>
          <p:cNvPr id="22" name="Content Placeholder 21">
            <a:extLst>
              <a:ext uri="{FF2B5EF4-FFF2-40B4-BE49-F238E27FC236}">
                <a16:creationId xmlns:a16="http://schemas.microsoft.com/office/drawing/2014/main" id="{DFD3FE41-F6DB-552E-AE54-ADA0033A69D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1068344" y="1603208"/>
            <a:ext cx="3221434" cy="4017745"/>
          </a:xfrm>
          <a:ln>
            <a:solidFill>
              <a:schemeClr val="bg1">
                <a:lumMod val="75000"/>
              </a:schemeClr>
            </a:solidFill>
          </a:ln>
        </p:spPr>
      </p:pic>
      <p:graphicFrame>
        <p:nvGraphicFramePr>
          <p:cNvPr id="2" name="Content Placeholder 1">
            <a:extLst>
              <a:ext uri="{FF2B5EF4-FFF2-40B4-BE49-F238E27FC236}">
                <a16:creationId xmlns:a16="http://schemas.microsoft.com/office/drawing/2014/main" id="{C301BCFF-6013-F39A-5886-AD7F80242D0F}"/>
              </a:ext>
            </a:extLst>
          </p:cNvPr>
          <p:cNvGraphicFramePr>
            <a:graphicFrameLocks noGrp="1"/>
          </p:cNvGraphicFramePr>
          <p:nvPr>
            <p:ph idx="18"/>
            <p:extLst>
              <p:ext uri="{D42A27DB-BD31-4B8C-83A1-F6EECF244321}">
                <p14:modId xmlns:p14="http://schemas.microsoft.com/office/powerpoint/2010/main" val="4157332029"/>
              </p:ext>
            </p:extLst>
          </p:nvPr>
        </p:nvGraphicFramePr>
        <p:xfrm>
          <a:off x="5283200" y="1236133"/>
          <a:ext cx="6604000" cy="48662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B7673CD4-6793-4DE8-9E43-CD30AF9322D2}"/>
              </a:ext>
            </a:extLst>
          </p:cNvPr>
          <p:cNvSpPr>
            <a:spLocks noGrp="1"/>
          </p:cNvSpPr>
          <p:nvPr>
            <p:ph type="sldNum" sz="quarter" idx="17"/>
          </p:nvPr>
        </p:nvSpPr>
        <p:spPr/>
        <p:txBody>
          <a:bodyPr/>
          <a:lstStyle/>
          <a:p>
            <a:fld id="{A59E24FB-11A7-44FD-AC96-67BDBF48A334}" type="slidenum">
              <a:rPr lang="en-US" smtClean="0"/>
              <a:pPr/>
              <a:t>7</a:t>
            </a:fld>
            <a:endParaRPr lang="en-US"/>
          </a:p>
        </p:txBody>
      </p:sp>
    </p:spTree>
    <p:extLst>
      <p:ext uri="{BB962C8B-B14F-4D97-AF65-F5344CB8AC3E}">
        <p14:creationId xmlns:p14="http://schemas.microsoft.com/office/powerpoint/2010/main" val="262529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51FBE-5861-617C-7B4F-A8E707D34BB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2016B8E7-B755-0A9A-31EB-888C466E7F4A}"/>
              </a:ext>
            </a:extLst>
          </p:cNvPr>
          <p:cNvSpPr>
            <a:spLocks noGrp="1"/>
          </p:cNvSpPr>
          <p:nvPr>
            <p:ph type="title"/>
          </p:nvPr>
        </p:nvSpPr>
        <p:spPr>
          <a:xfrm>
            <a:off x="358987" y="372533"/>
            <a:ext cx="11528213" cy="562187"/>
          </a:xfrm>
        </p:spPr>
        <p:txBody>
          <a:bodyPr/>
          <a:lstStyle/>
          <a:p>
            <a:r>
              <a:rPr lang="en-US" dirty="0"/>
              <a:t>Expiration Management</a:t>
            </a:r>
          </a:p>
        </p:txBody>
      </p:sp>
      <p:pic>
        <p:nvPicPr>
          <p:cNvPr id="28" name="Content Placeholder 27" descr="A screenshot of a computer&#10;&#10;Description automatically generated">
            <a:extLst>
              <a:ext uri="{FF2B5EF4-FFF2-40B4-BE49-F238E27FC236}">
                <a16:creationId xmlns:a16="http://schemas.microsoft.com/office/drawing/2014/main" id="{1F45065C-BFC9-9ADF-F9BC-006DE55FA7D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31890" y="2950332"/>
            <a:ext cx="2806844" cy="1447874"/>
          </a:xfrm>
          <a:ln>
            <a:solidFill>
              <a:schemeClr val="bg1">
                <a:lumMod val="75000"/>
              </a:schemeClr>
            </a:solidFill>
          </a:ln>
        </p:spPr>
      </p:pic>
      <p:graphicFrame>
        <p:nvGraphicFramePr>
          <p:cNvPr id="2" name="Content Placeholder 1">
            <a:extLst>
              <a:ext uri="{FF2B5EF4-FFF2-40B4-BE49-F238E27FC236}">
                <a16:creationId xmlns:a16="http://schemas.microsoft.com/office/drawing/2014/main" id="{4AE7F5EC-B05E-9044-FFD1-74E35B4D4B90}"/>
              </a:ext>
            </a:extLst>
          </p:cNvPr>
          <p:cNvGraphicFramePr>
            <a:graphicFrameLocks noGrp="1"/>
          </p:cNvGraphicFramePr>
          <p:nvPr>
            <p:ph idx="18"/>
            <p:extLst>
              <p:ext uri="{D42A27DB-BD31-4B8C-83A1-F6EECF244321}">
                <p14:modId xmlns:p14="http://schemas.microsoft.com/office/powerpoint/2010/main" val="4007213975"/>
              </p:ext>
            </p:extLst>
          </p:nvPr>
        </p:nvGraphicFramePr>
        <p:xfrm>
          <a:off x="6280150" y="1246188"/>
          <a:ext cx="5607050" cy="48561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72FA6C29-D201-F62C-C4EE-004B24C5FB33}"/>
              </a:ext>
            </a:extLst>
          </p:cNvPr>
          <p:cNvSpPr>
            <a:spLocks noGrp="1"/>
          </p:cNvSpPr>
          <p:nvPr>
            <p:ph type="sldNum" sz="quarter" idx="17"/>
          </p:nvPr>
        </p:nvSpPr>
        <p:spPr>
          <a:xfrm>
            <a:off x="11431675" y="6329038"/>
            <a:ext cx="455525" cy="420591"/>
          </a:xfrm>
        </p:spPr>
        <p:txBody>
          <a:bodyPr/>
          <a:lstStyle/>
          <a:p>
            <a:fld id="{A59E24FB-11A7-44FD-AC96-67BDBF48A334}" type="slidenum">
              <a:rPr lang="en-US"/>
              <a:pPr/>
              <a:t>8</a:t>
            </a:fld>
            <a:endParaRPr lang="en-US"/>
          </a:p>
        </p:txBody>
      </p:sp>
      <p:sp>
        <p:nvSpPr>
          <p:cNvPr id="33" name="Rectangle 32">
            <a:extLst>
              <a:ext uri="{FF2B5EF4-FFF2-40B4-BE49-F238E27FC236}">
                <a16:creationId xmlns:a16="http://schemas.microsoft.com/office/drawing/2014/main" id="{4B4EF321-A711-074C-96C5-ED12F5D0605A}"/>
              </a:ext>
            </a:extLst>
          </p:cNvPr>
          <p:cNvSpPr/>
          <p:nvPr/>
        </p:nvSpPr>
        <p:spPr>
          <a:xfrm>
            <a:off x="2477240" y="2108546"/>
            <a:ext cx="977467" cy="702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86CEB66-3AAC-BB6C-EEE0-3E90DEB80683}"/>
              </a:ext>
            </a:extLst>
          </p:cNvPr>
          <p:cNvSpPr/>
          <p:nvPr/>
        </p:nvSpPr>
        <p:spPr>
          <a:xfrm>
            <a:off x="2429822" y="2138169"/>
            <a:ext cx="1038317" cy="5809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4D07218-FB79-1CDC-13BC-0F4F450AE6F8}"/>
              </a:ext>
            </a:extLst>
          </p:cNvPr>
          <p:cNvSpPr/>
          <p:nvPr/>
        </p:nvSpPr>
        <p:spPr>
          <a:xfrm>
            <a:off x="2429821" y="2811385"/>
            <a:ext cx="1018452" cy="580968"/>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5202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57A50B-0C2D-840D-2A6F-EDAF198675C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60B5692-2AC9-008E-8E52-9CDE778DB581}"/>
              </a:ext>
            </a:extLst>
          </p:cNvPr>
          <p:cNvSpPr>
            <a:spLocks noGrp="1"/>
          </p:cNvSpPr>
          <p:nvPr>
            <p:ph type="title"/>
          </p:nvPr>
        </p:nvSpPr>
        <p:spPr>
          <a:effectLst/>
        </p:spPr>
        <p:txBody>
          <a:bodyPr/>
          <a:lstStyle/>
          <a:p>
            <a:r>
              <a:rPr lang="en-US"/>
              <a:t>Open Supply Orders</a:t>
            </a:r>
          </a:p>
        </p:txBody>
      </p:sp>
      <p:pic>
        <p:nvPicPr>
          <p:cNvPr id="18" name="Content Placeholder 17">
            <a:extLst>
              <a:ext uri="{FF2B5EF4-FFF2-40B4-BE49-F238E27FC236}">
                <a16:creationId xmlns:a16="http://schemas.microsoft.com/office/drawing/2014/main" id="{CC32EA9A-B65A-2A3B-2BF9-932D8421438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p:blipFill>
        <p:spPr>
          <a:xfrm>
            <a:off x="358775" y="2616938"/>
            <a:ext cx="4521432" cy="2114659"/>
          </a:xfrm>
          <a:ln>
            <a:solidFill>
              <a:schemeClr val="bg1">
                <a:lumMod val="75000"/>
              </a:schemeClr>
            </a:solidFill>
          </a:ln>
        </p:spPr>
      </p:pic>
      <p:graphicFrame>
        <p:nvGraphicFramePr>
          <p:cNvPr id="2" name="Content Placeholder 1">
            <a:extLst>
              <a:ext uri="{FF2B5EF4-FFF2-40B4-BE49-F238E27FC236}">
                <a16:creationId xmlns:a16="http://schemas.microsoft.com/office/drawing/2014/main" id="{67DD2B40-B27D-7057-2F6E-E4475368C80B}"/>
              </a:ext>
            </a:extLst>
          </p:cNvPr>
          <p:cNvGraphicFramePr>
            <a:graphicFrameLocks noGrp="1"/>
          </p:cNvGraphicFramePr>
          <p:nvPr>
            <p:ph idx="18"/>
            <p:extLst>
              <p:ext uri="{D42A27DB-BD31-4B8C-83A1-F6EECF244321}">
                <p14:modId xmlns:p14="http://schemas.microsoft.com/office/powerpoint/2010/main" val="2744322546"/>
              </p:ext>
            </p:extLst>
          </p:nvPr>
        </p:nvGraphicFramePr>
        <p:xfrm>
          <a:off x="5285232" y="1255105"/>
          <a:ext cx="6601968" cy="4838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945D1C34-32D9-FA97-36F3-3D0DE6B40A24}"/>
              </a:ext>
            </a:extLst>
          </p:cNvPr>
          <p:cNvSpPr>
            <a:spLocks noGrp="1"/>
          </p:cNvSpPr>
          <p:nvPr>
            <p:ph type="sldNum" sz="quarter" idx="17"/>
          </p:nvPr>
        </p:nvSpPr>
        <p:spPr>
          <a:effectLst/>
        </p:spPr>
        <p:txBody>
          <a:bodyPr/>
          <a:lstStyle/>
          <a:p>
            <a:fld id="{A59E24FB-11A7-44FD-AC96-67BDBF48A334}" type="slidenum">
              <a:rPr lang="en-US" smtClean="0"/>
              <a:pPr/>
              <a:t>9</a:t>
            </a:fld>
            <a:endParaRPr lang="en-US"/>
          </a:p>
        </p:txBody>
      </p:sp>
    </p:spTree>
    <p:extLst>
      <p:ext uri="{BB962C8B-B14F-4D97-AF65-F5344CB8AC3E}">
        <p14:creationId xmlns:p14="http://schemas.microsoft.com/office/powerpoint/2010/main" val="39703161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SWH_PPTtheme">
  <a:themeElements>
    <a:clrScheme name="VUMC">
      <a:dk1>
        <a:srgbClr val="58595B"/>
      </a:dk1>
      <a:lt1>
        <a:srgbClr val="FFFFFF"/>
      </a:lt1>
      <a:dk2>
        <a:srgbClr val="58595B"/>
      </a:dk2>
      <a:lt2>
        <a:srgbClr val="F2EEE4"/>
      </a:lt2>
      <a:accent1>
        <a:srgbClr val="282D4E"/>
      </a:accent1>
      <a:accent2>
        <a:srgbClr val="005D83"/>
      </a:accent2>
      <a:accent3>
        <a:srgbClr val="282D4E"/>
      </a:accent3>
      <a:accent4>
        <a:srgbClr val="F2EEE4"/>
      </a:accent4>
      <a:accent5>
        <a:srgbClr val="BEAD9A"/>
      </a:accent5>
      <a:accent6>
        <a:srgbClr val="BFBDBE"/>
      </a:accent6>
      <a:hlink>
        <a:srgbClr val="0033A1"/>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spPr>
      <a:bodyPr wrap="square" rtlCol="0" anchor="ctr" anchorCtr="0">
        <a:noAutofit/>
      </a:bodyPr>
      <a:lstStyle>
        <a:defPPr algn="ctr">
          <a:defRPr sz="1600" dirty="0" err="1">
            <a:solidFill>
              <a:schemeClr val="bg1"/>
            </a:solidFill>
          </a:defRPr>
        </a:defPPr>
      </a:lstStyle>
    </a:spDef>
    <a:lnDef>
      <a:spPr>
        <a:ln w="9525" cmpd="sng">
          <a:solidFill>
            <a:schemeClr val="accent6"/>
          </a:solidFill>
          <a:prstDash val="solid"/>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bodyPr vert="horz" wrap="none" lIns="0" tIns="0" rIns="0" bIns="0" rtlCol="0" anchor="t" anchorCtr="0">
        <a:spAutoFit/>
      </a:bodyPr>
      <a:lstStyle>
        <a:defPPr algn="l">
          <a:defRPr sz="1200" baseline="0" dirty="0" err="1" smtClean="0"/>
        </a:defPPr>
      </a:lstStyle>
    </a:txDef>
  </a:objectDefaults>
  <a:extraClrSchemeLst/>
  <a:extLst>
    <a:ext uri="{05A4C25C-085E-4340-85A3-A5531E510DB2}">
      <thm15:themeFamily xmlns:thm15="http://schemas.microsoft.com/office/thememl/2012/main" name="BSWH_PPTtheme" id="{D9D9CE08-FDF8-43DF-9E65-6F31F871B056}" vid="{844F6B87-BAD3-485C-B338-5AB3F6A30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db3e79-9fe4-47be-a2d9-89dfb5e62360">
      <UserInfo>
        <DisplayName>Sam Day</DisplayName>
        <AccountId>2187</AccountId>
        <AccountType/>
      </UserInfo>
      <UserInfo>
        <DisplayName>Justin Bartlett</DisplayName>
        <AccountId>5605</AccountId>
        <AccountType/>
      </UserInfo>
    </SharedWithUsers>
    <Comments xmlns="8ca80444-c863-4272-8826-bd8caf9306d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E65E4E217F7C438F699B69DC92BF3E" ma:contentTypeVersion="7" ma:contentTypeDescription="Create a new document." ma:contentTypeScope="" ma:versionID="bd414cab4cc32ab143dc5746656b5c49">
  <xsd:schema xmlns:xsd="http://www.w3.org/2001/XMLSchema" xmlns:xs="http://www.w3.org/2001/XMLSchema" xmlns:p="http://schemas.microsoft.com/office/2006/metadata/properties" xmlns:ns2="8ca80444-c863-4272-8826-bd8caf9306d9" xmlns:ns3="23db3e79-9fe4-47be-a2d9-89dfb5e62360" targetNamespace="http://schemas.microsoft.com/office/2006/metadata/properties" ma:root="true" ma:fieldsID="600c0fbe239c8f5e4a40abc593fceb52" ns2:_="" ns3:_="">
    <xsd:import namespace="8ca80444-c863-4272-8826-bd8caf9306d9"/>
    <xsd:import namespace="23db3e79-9fe4-47be-a2d9-89dfb5e6236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Com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80444-c863-4272-8826-bd8caf9306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Comments" ma:index="14" nillable="true" ma:displayName="Comments" ma:description="Comments on SPO" ma:format="Dropdown" ma:internalName="Comment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db3e79-9fe4-47be-a2d9-89dfb5e6236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A9916D-D4B1-4F3F-B604-425A1AE1044B}">
  <ds:schemaRefs>
    <ds:schemaRef ds:uri="3a03e3cb-7154-4c8b-812f-7b093fe31fd4"/>
    <ds:schemaRef ds:uri="http://purl.org/dc/dcmitype/"/>
    <ds:schemaRef ds:uri="http://www.w3.org/XML/1998/namespac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a8e24b0a-3e99-4e25-8d82-10583d5f4fc1"/>
    <ds:schemaRef ds:uri="http://purl.org/dc/terms/"/>
    <ds:schemaRef ds:uri="23db3e79-9fe4-47be-a2d9-89dfb5e62360"/>
    <ds:schemaRef ds:uri="8ca80444-c863-4272-8826-bd8caf9306d9"/>
  </ds:schemaRefs>
</ds:datastoreItem>
</file>

<file path=customXml/itemProps2.xml><?xml version="1.0" encoding="utf-8"?>
<ds:datastoreItem xmlns:ds="http://schemas.openxmlformats.org/officeDocument/2006/customXml" ds:itemID="{2036C5B7-B06E-479C-8F82-716A1AC0B837}">
  <ds:schemaRefs>
    <ds:schemaRef ds:uri="http://schemas.microsoft.com/sharepoint/v3/contenttype/forms"/>
  </ds:schemaRefs>
</ds:datastoreItem>
</file>

<file path=customXml/itemProps3.xml><?xml version="1.0" encoding="utf-8"?>
<ds:datastoreItem xmlns:ds="http://schemas.openxmlformats.org/officeDocument/2006/customXml" ds:itemID="{AF08DD47-80BC-42CA-BF1E-DA9236BA14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80444-c863-4272-8826-bd8caf9306d9"/>
    <ds:schemaRef ds:uri="23db3e79-9fe4-47be-a2d9-89dfb5e62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UNCHealth_template</Template>
  <TotalTime>2970</TotalTime>
  <Words>4311</Words>
  <Application>Microsoft Office PowerPoint</Application>
  <PresentationFormat>Widescreen</PresentationFormat>
  <Paragraphs>462</Paragraphs>
  <Slides>45</Slides>
  <Notes>36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BSWH_PPTtheme</vt:lpstr>
      <vt:lpstr>POU (SMS) Operations Monitor</vt:lpstr>
      <vt:lpstr>POU (SMS) Operations Monitor</vt:lpstr>
      <vt:lpstr>POU (SMS) Operations Monitor</vt:lpstr>
      <vt:lpstr>POU (SMS) Operations Monitor</vt:lpstr>
      <vt:lpstr>Accessing POU (SMS) Operations Monitor</vt:lpstr>
      <vt:lpstr>POU (SMS) Operations Monitor Overview</vt:lpstr>
      <vt:lpstr>To Watch</vt:lpstr>
      <vt:lpstr>Expiration Management</vt:lpstr>
      <vt:lpstr>Open Supply Orders</vt:lpstr>
      <vt:lpstr>Open Supply Orders with No Delivery</vt:lpstr>
      <vt:lpstr>Open Deliveries</vt:lpstr>
      <vt:lpstr>Tracked Items</vt:lpstr>
      <vt:lpstr>Open Cases</vt:lpstr>
      <vt:lpstr>Open Cases by Status</vt:lpstr>
      <vt:lpstr>Analytics</vt:lpstr>
      <vt:lpstr>Management and Action  Taken on the Dashboard</vt:lpstr>
      <vt:lpstr>Management and Action  Taken on the Dashboard</vt:lpstr>
      <vt:lpstr>PowerPoint Presentation</vt:lpstr>
      <vt:lpstr>Data Validation Views</vt:lpstr>
      <vt:lpstr>Data Validation Views</vt:lpstr>
      <vt:lpstr>Accessing POU (SMS) Verifications</vt:lpstr>
      <vt:lpstr>Replenishment UOM Verified</vt:lpstr>
      <vt:lpstr>Par Settings Verified</vt:lpstr>
      <vt:lpstr>Inventory Type Verified</vt:lpstr>
      <vt:lpstr>Implant Location Verified</vt:lpstr>
      <vt:lpstr>Verified</vt:lpstr>
      <vt:lpstr>Movement Verification View</vt:lpstr>
      <vt:lpstr>Movement Verification</vt:lpstr>
      <vt:lpstr>View Data Validations</vt:lpstr>
      <vt:lpstr>PowerPoint Presentation</vt:lpstr>
      <vt:lpstr>Reporting in Tecsys POU (SMS)</vt:lpstr>
      <vt:lpstr>Reporting in Tecsys POU (SMS)</vt:lpstr>
      <vt:lpstr>Reporting Views</vt:lpstr>
      <vt:lpstr>Usage Query</vt:lpstr>
      <vt:lpstr>Usage Item Query</vt:lpstr>
      <vt:lpstr>Case Pick Query</vt:lpstr>
      <vt:lpstr>Movements</vt:lpstr>
      <vt:lpstr>Expiration Management</vt:lpstr>
      <vt:lpstr>Case Shortages</vt:lpstr>
      <vt:lpstr>Case Cost Analysis</vt:lpstr>
      <vt:lpstr>Fill Rate Performance</vt:lpstr>
      <vt:lpstr>Fill Rate by Source</vt:lpstr>
      <vt:lpstr>Tracked Item Activity</vt:lpstr>
      <vt:lpstr>Case Shortage Validation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Day</dc:creator>
  <cp:lastModifiedBy>Janelle Gieseke</cp:lastModifiedBy>
  <cp:revision>17</cp:revision>
  <dcterms:created xsi:type="dcterms:W3CDTF">2024-02-15T23:49:08Z</dcterms:created>
  <dcterms:modified xsi:type="dcterms:W3CDTF">2024-06-27T20:05:33Z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0x0101003AE65E4E217F7C438F699B69DC92BF3E</vt:lpwstr>
  </property>
  <property fmtid="{D5CDD505-2E9C-101B-9397-08002B2CF9AE}" pid="3" name="MediaServiceImageTags">
    <vt:lpwstr/>
  </property>
  <property fmtid="{D5CDD505-2E9C-101B-9397-08002B2CF9AE}" pid="4" name="Order">
    <vt:r8>10178500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